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5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7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3" r:id="rId5"/>
    <p:sldMasterId id="2147483710" r:id="rId6"/>
    <p:sldMasterId id="2147483734" r:id="rId7"/>
    <p:sldMasterId id="2147483757" r:id="rId8"/>
    <p:sldMasterId id="2147483781" r:id="rId9"/>
    <p:sldMasterId id="2147483801" r:id="rId10"/>
    <p:sldMasterId id="2147483824" r:id="rId11"/>
  </p:sldMasterIdLst>
  <p:notesMasterIdLst>
    <p:notesMasterId r:id="rId17"/>
  </p:notesMasterIdLst>
  <p:sldIdLst>
    <p:sldId id="257" r:id="rId12"/>
    <p:sldId id="318" r:id="rId13"/>
    <p:sldId id="2147374700" r:id="rId14"/>
    <p:sldId id="319" r:id="rId15"/>
    <p:sldId id="32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C2E62-0AF5-3336-E462-520CA9F5299A}" v="1" dt="2025-09-05T08:55:12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-NEVES Kelly" userId="S::kelly.das-neves@docaposte.fr::a91a96d4-370a-45e2-a351-cd2b7941614f" providerId="AD" clId="Web-{665ECB7D-8D8C-6AC2-13D0-34881C0A86DB}"/>
    <pc:docChg chg="modSld">
      <pc:chgData name="DAS-NEVES Kelly" userId="S::kelly.das-neves@docaposte.fr::a91a96d4-370a-45e2-a351-cd2b7941614f" providerId="AD" clId="Web-{665ECB7D-8D8C-6AC2-13D0-34881C0A86DB}" dt="2025-05-22T12:40:01.741" v="12"/>
      <pc:docMkLst>
        <pc:docMk/>
      </pc:docMkLst>
      <pc:sldChg chg="modSp">
        <pc:chgData name="DAS-NEVES Kelly" userId="S::kelly.das-neves@docaposte.fr::a91a96d4-370a-45e2-a351-cd2b7941614f" providerId="AD" clId="Web-{665ECB7D-8D8C-6AC2-13D0-34881C0A86DB}" dt="2025-05-22T12:39:36.803" v="3" actId="20577"/>
        <pc:sldMkLst>
          <pc:docMk/>
          <pc:sldMk cId="2374291147" sldId="318"/>
        </pc:sldMkLst>
      </pc:sldChg>
      <pc:sldChg chg="modSp">
        <pc:chgData name="DAS-NEVES Kelly" userId="S::kelly.das-neves@docaposte.fr::a91a96d4-370a-45e2-a351-cd2b7941614f" providerId="AD" clId="Web-{665ECB7D-8D8C-6AC2-13D0-34881C0A86DB}" dt="2025-05-22T12:39:53.600" v="8" actId="20577"/>
        <pc:sldMkLst>
          <pc:docMk/>
          <pc:sldMk cId="39508781" sldId="319"/>
        </pc:sldMkLst>
      </pc:sldChg>
      <pc:sldChg chg="modSp">
        <pc:chgData name="DAS-NEVES Kelly" userId="S::kelly.das-neves@docaposte.fr::a91a96d4-370a-45e2-a351-cd2b7941614f" providerId="AD" clId="Web-{665ECB7D-8D8C-6AC2-13D0-34881C0A86DB}" dt="2025-05-22T12:40:01.741" v="12"/>
        <pc:sldMkLst>
          <pc:docMk/>
          <pc:sldMk cId="1664030087" sldId="320"/>
        </pc:sldMkLst>
      </pc:sldChg>
    </pc:docChg>
  </pc:docChgLst>
  <pc:docChgLst>
    <pc:chgData name="DAS-NEVES Kelly" userId="S::kelly.das-neves@docaposte.fr::a91a96d4-370a-45e2-a351-cd2b7941614f" providerId="AD" clId="Web-{11CC2E62-0AF5-3336-E462-520CA9F5299A}"/>
    <pc:docChg chg="delSld">
      <pc:chgData name="DAS-NEVES Kelly" userId="S::kelly.das-neves@docaposte.fr::a91a96d4-370a-45e2-a351-cd2b7941614f" providerId="AD" clId="Web-{11CC2E62-0AF5-3336-E462-520CA9F5299A}" dt="2025-09-05T08:55:12.610" v="0"/>
      <pc:docMkLst>
        <pc:docMk/>
      </pc:docMkLst>
      <pc:sldChg chg="del">
        <pc:chgData name="DAS-NEVES Kelly" userId="S::kelly.das-neves@docaposte.fr::a91a96d4-370a-45e2-a351-cd2b7941614f" providerId="AD" clId="Web-{11CC2E62-0AF5-3336-E462-520CA9F5299A}" dt="2025-09-05T08:55:12.610" v="0"/>
        <pc:sldMkLst>
          <pc:docMk/>
          <pc:sldMk cId="2705667254" sldId="2147374701"/>
        </pc:sldMkLst>
      </pc:sldChg>
    </pc:docChg>
  </pc:docChgLst>
  <pc:docChgLst>
    <pc:chgData name="DAS-NEVES Kelly" userId="S::kelly.das-neves@docaposte.fr::a91a96d4-370a-45e2-a351-cd2b7941614f" providerId="AD" clId="Web-{9D2AAD71-CFA2-84CC-9DDF-B74FB25664EC}"/>
    <pc:docChg chg="modSld">
      <pc:chgData name="DAS-NEVES Kelly" userId="S::kelly.das-neves@docaposte.fr::a91a96d4-370a-45e2-a351-cd2b7941614f" providerId="AD" clId="Web-{9D2AAD71-CFA2-84CC-9DDF-B74FB25664EC}" dt="2025-05-14T09:09:57.039" v="4" actId="20577"/>
      <pc:docMkLst>
        <pc:docMk/>
      </pc:docMkLst>
      <pc:sldChg chg="modSp">
        <pc:chgData name="DAS-NEVES Kelly" userId="S::kelly.das-neves@docaposte.fr::a91a96d4-370a-45e2-a351-cd2b7941614f" providerId="AD" clId="Web-{9D2AAD71-CFA2-84CC-9DDF-B74FB25664EC}" dt="2025-05-14T09:09:57.039" v="4" actId="20577"/>
        <pc:sldMkLst>
          <pc:docMk/>
          <pc:sldMk cId="1377633356" sldId="257"/>
        </pc:sldMkLst>
      </pc:sldChg>
    </pc:docChg>
  </pc:docChgLst>
  <pc:docChgLst>
    <pc:chgData name="ARETE Elodie" userId="S::elodie.arete@docaposte.fr::ec9f1fbb-f223-4998-ab6b-38ac20db1c9b" providerId="AD" clId="Web-{E33F7022-1144-41A3-3999-53BB612CBD3A}"/>
    <pc:docChg chg="modSld">
      <pc:chgData name="ARETE Elodie" userId="S::elodie.arete@docaposte.fr::ec9f1fbb-f223-4998-ab6b-38ac20db1c9b" providerId="AD" clId="Web-{E33F7022-1144-41A3-3999-53BB612CBD3A}" dt="2025-04-30T14:28:00.188" v="4"/>
      <pc:docMkLst>
        <pc:docMk/>
      </pc:docMkLst>
      <pc:sldChg chg="modSp">
        <pc:chgData name="ARETE Elodie" userId="S::elodie.arete@docaposte.fr::ec9f1fbb-f223-4998-ab6b-38ac20db1c9b" providerId="AD" clId="Web-{E33F7022-1144-41A3-3999-53BB612CBD3A}" dt="2025-04-30T14:26:51.529" v="2"/>
        <pc:sldMkLst>
          <pc:docMk/>
          <pc:sldMk cId="39508781" sldId="319"/>
        </pc:sldMkLst>
      </pc:sldChg>
      <pc:sldChg chg="delSp modSp">
        <pc:chgData name="ARETE Elodie" userId="S::elodie.arete@docaposte.fr::ec9f1fbb-f223-4998-ab6b-38ac20db1c9b" providerId="AD" clId="Web-{E33F7022-1144-41A3-3999-53BB612CBD3A}" dt="2025-04-30T14:28:00.188" v="4"/>
        <pc:sldMkLst>
          <pc:docMk/>
          <pc:sldMk cId="1664030087" sldId="320"/>
        </pc:sldMkLst>
      </pc:sldChg>
    </pc:docChg>
  </pc:docChgLst>
  <pc:docChgLst>
    <pc:chgData name="ARETE Elodie" userId="S::elodie.arete@docaposte.fr::ec9f1fbb-f223-4998-ab6b-38ac20db1c9b" providerId="AD" clId="Web-{08AE9876-788C-95B2-27FB-B90527F545EF}"/>
    <pc:docChg chg="addSld delSld modSld">
      <pc:chgData name="ARETE Elodie" userId="S::elodie.arete@docaposte.fr::ec9f1fbb-f223-4998-ab6b-38ac20db1c9b" providerId="AD" clId="Web-{08AE9876-788C-95B2-27FB-B90527F545EF}" dt="2025-02-27T17:04:31.084" v="605" actId="14100"/>
      <pc:docMkLst>
        <pc:docMk/>
      </pc:docMkLst>
      <pc:sldChg chg="modSp del">
        <pc:chgData name="ARETE Elodie" userId="S::elodie.arete@docaposte.fr::ec9f1fbb-f223-4998-ab6b-38ac20db1c9b" providerId="AD" clId="Web-{08AE9876-788C-95B2-27FB-B90527F545EF}" dt="2025-02-27T16:10:06.738" v="9"/>
        <pc:sldMkLst>
          <pc:docMk/>
          <pc:sldMk cId="3784089036" sldId="256"/>
        </pc:sldMkLst>
      </pc:sldChg>
      <pc:sldChg chg="addSp modSp add">
        <pc:chgData name="ARETE Elodie" userId="S::elodie.arete@docaposte.fr::ec9f1fbb-f223-4998-ab6b-38ac20db1c9b" providerId="AD" clId="Web-{08AE9876-788C-95B2-27FB-B90527F545EF}" dt="2025-02-27T16:10:39.973" v="17" actId="1076"/>
        <pc:sldMkLst>
          <pc:docMk/>
          <pc:sldMk cId="1377633356" sldId="257"/>
        </pc:sldMkLst>
      </pc:sldChg>
      <pc:sldChg chg="addSp delSp modSp add">
        <pc:chgData name="ARETE Elodie" userId="S::elodie.arete@docaposte.fr::ec9f1fbb-f223-4998-ab6b-38ac20db1c9b" providerId="AD" clId="Web-{08AE9876-788C-95B2-27FB-B90527F545EF}" dt="2025-02-27T17:04:31.084" v="605" actId="14100"/>
        <pc:sldMkLst>
          <pc:docMk/>
          <pc:sldMk cId="2374291147" sldId="318"/>
        </pc:sldMkLst>
      </pc:sldChg>
      <pc:sldChg chg="addSp delSp modSp add">
        <pc:chgData name="ARETE Elodie" userId="S::elodie.arete@docaposte.fr::ec9f1fbb-f223-4998-ab6b-38ac20db1c9b" providerId="AD" clId="Web-{08AE9876-788C-95B2-27FB-B90527F545EF}" dt="2025-02-27T17:03:55.551" v="601" actId="1076"/>
        <pc:sldMkLst>
          <pc:docMk/>
          <pc:sldMk cId="39508781" sldId="319"/>
        </pc:sldMkLst>
      </pc:sldChg>
      <pc:sldChg chg="modSp add">
        <pc:chgData name="ARETE Elodie" userId="S::elodie.arete@docaposte.fr::ec9f1fbb-f223-4998-ab6b-38ac20db1c9b" providerId="AD" clId="Web-{08AE9876-788C-95B2-27FB-B90527F545EF}" dt="2025-02-27T16:31:09.743" v="227" actId="20577"/>
        <pc:sldMkLst>
          <pc:docMk/>
          <pc:sldMk cId="1664030087" sldId="320"/>
        </pc:sldMkLst>
      </pc:sldChg>
      <pc:sldChg chg="add">
        <pc:chgData name="ARETE Elodie" userId="S::elodie.arete@docaposte.fr::ec9f1fbb-f223-4998-ab6b-38ac20db1c9b" providerId="AD" clId="Web-{08AE9876-788C-95B2-27FB-B90527F545EF}" dt="2025-02-27T16:10:00.893" v="8"/>
        <pc:sldMkLst>
          <pc:docMk/>
          <pc:sldMk cId="2566976283" sldId="2147374699"/>
        </pc:sldMkLst>
      </pc:sldChg>
      <pc:sldChg chg="addSp delSp modSp add replId">
        <pc:chgData name="ARETE Elodie" userId="S::elodie.arete@docaposte.fr::ec9f1fbb-f223-4998-ab6b-38ac20db1c9b" providerId="AD" clId="Web-{08AE9876-788C-95B2-27FB-B90527F545EF}" dt="2025-02-27T16:25:03.155" v="155" actId="1076"/>
        <pc:sldMkLst>
          <pc:docMk/>
          <pc:sldMk cId="43788003" sldId="2147374700"/>
        </pc:sldMkLst>
      </pc:sldChg>
      <pc:sldChg chg="addSp delSp modSp add del replId">
        <pc:chgData name="ARETE Elodie" userId="S::elodie.arete@docaposte.fr::ec9f1fbb-f223-4998-ab6b-38ac20db1c9b" providerId="AD" clId="Web-{08AE9876-788C-95B2-27FB-B90527F545EF}" dt="2025-02-27T16:22:04.446" v="109"/>
        <pc:sldMkLst>
          <pc:docMk/>
          <pc:sldMk cId="3487465661" sldId="2147374701"/>
        </pc:sldMkLst>
      </pc:sldChg>
      <pc:sldMasterChg chg="addSldLayout">
        <pc:chgData name="ARETE Elodie" userId="S::elodie.arete@docaposte.fr::ec9f1fbb-f223-4998-ab6b-38ac20db1c9b" providerId="AD" clId="Web-{08AE9876-788C-95B2-27FB-B90527F545EF}" dt="2025-02-27T16:10:00.893" v="8"/>
        <pc:sldMasterMkLst>
          <pc:docMk/>
          <pc:sldMasterMk cId="3071127875" sldId="2147483648"/>
        </pc:sldMasterMkLst>
        <pc:sldLayoutChg chg="add">
          <pc:chgData name="ARETE Elodie" userId="S::elodie.arete@docaposte.fr::ec9f1fbb-f223-4998-ab6b-38ac20db1c9b" providerId="AD" clId="Web-{08AE9876-788C-95B2-27FB-B90527F545EF}" dt="2025-02-27T16:10:00.815" v="5"/>
          <pc:sldLayoutMkLst>
            <pc:docMk/>
            <pc:sldMasterMk cId="3071127875" sldId="2147483648"/>
            <pc:sldLayoutMk cId="2566639045" sldId="2147483660"/>
          </pc:sldLayoutMkLst>
        </pc:sldLayoutChg>
        <pc:sldLayoutChg chg="add">
          <pc:chgData name="ARETE Elodie" userId="S::elodie.arete@docaposte.fr::ec9f1fbb-f223-4998-ab6b-38ac20db1c9b" providerId="AD" clId="Web-{08AE9876-788C-95B2-27FB-B90527F545EF}" dt="2025-02-27T16:10:00.893" v="8"/>
          <pc:sldLayoutMkLst>
            <pc:docMk/>
            <pc:sldMasterMk cId="3071127875" sldId="2147483648"/>
            <pc:sldLayoutMk cId="635635733" sldId="2147483661"/>
          </pc:sldLayoutMkLst>
        </pc:sldLayoutChg>
      </pc:sldMasterChg>
    </pc:docChg>
  </pc:docChgLst>
  <pc:docChgLst>
    <pc:chgData name="ARETE Elodie" userId="S::elodie.arete@docaposte.fr::ec9f1fbb-f223-4998-ab6b-38ac20db1c9b" providerId="AD" clId="Web-{73C6A1B4-8E9A-D487-4B4E-7D3175668FEE}"/>
    <pc:docChg chg="modSld">
      <pc:chgData name="ARETE Elodie" userId="S::elodie.arete@docaposte.fr::ec9f1fbb-f223-4998-ab6b-38ac20db1c9b" providerId="AD" clId="Web-{73C6A1B4-8E9A-D487-4B4E-7D3175668FEE}" dt="2025-03-03T13:45:26.914" v="184" actId="20577"/>
      <pc:docMkLst>
        <pc:docMk/>
      </pc:docMkLst>
      <pc:sldChg chg="modSp">
        <pc:chgData name="ARETE Elodie" userId="S::elodie.arete@docaposte.fr::ec9f1fbb-f223-4998-ab6b-38ac20db1c9b" providerId="AD" clId="Web-{73C6A1B4-8E9A-D487-4B4E-7D3175668FEE}" dt="2025-03-03T13:45:26.914" v="184" actId="20577"/>
        <pc:sldMkLst>
          <pc:docMk/>
          <pc:sldMk cId="1377633356" sldId="257"/>
        </pc:sldMkLst>
      </pc:sldChg>
      <pc:sldChg chg="modSp">
        <pc:chgData name="ARETE Elodie" userId="S::elodie.arete@docaposte.fr::ec9f1fbb-f223-4998-ab6b-38ac20db1c9b" providerId="AD" clId="Web-{73C6A1B4-8E9A-D487-4B4E-7D3175668FEE}" dt="2025-02-28T13:03:49.118" v="125" actId="1076"/>
        <pc:sldMkLst>
          <pc:docMk/>
          <pc:sldMk cId="2374291147" sldId="318"/>
        </pc:sldMkLst>
      </pc:sldChg>
      <pc:sldChg chg="addSp delSp modSp">
        <pc:chgData name="ARETE Elodie" userId="S::elodie.arete@docaposte.fr::ec9f1fbb-f223-4998-ab6b-38ac20db1c9b" providerId="AD" clId="Web-{73C6A1B4-8E9A-D487-4B4E-7D3175668FEE}" dt="2025-02-28T13:08:17.704" v="181"/>
        <pc:sldMkLst>
          <pc:docMk/>
          <pc:sldMk cId="39508781" sldId="319"/>
        </pc:sldMkLst>
      </pc:sldChg>
      <pc:sldChg chg="addSp delSp modSp">
        <pc:chgData name="ARETE Elodie" userId="S::elodie.arete@docaposte.fr::ec9f1fbb-f223-4998-ab6b-38ac20db1c9b" providerId="AD" clId="Web-{73C6A1B4-8E9A-D487-4B4E-7D3175668FEE}" dt="2025-02-28T13:17:12.095" v="183" actId="1076"/>
        <pc:sldMkLst>
          <pc:docMk/>
          <pc:sldMk cId="1664030087" sldId="320"/>
        </pc:sldMkLst>
      </pc:sldChg>
      <pc:sldChg chg="modSp">
        <pc:chgData name="ARETE Elodie" userId="S::elodie.arete@docaposte.fr::ec9f1fbb-f223-4998-ab6b-38ac20db1c9b" providerId="AD" clId="Web-{73C6A1B4-8E9A-D487-4B4E-7D3175668FEE}" dt="2025-02-28T13:02:54.679" v="101" actId="1076"/>
        <pc:sldMkLst>
          <pc:docMk/>
          <pc:sldMk cId="43788003" sldId="2147374700"/>
        </pc:sldMkLst>
      </pc:sldChg>
    </pc:docChg>
  </pc:docChgLst>
  <pc:docChgLst>
    <pc:chgData name="ARETE Elodie" userId="S::elodie.arete@docaposte.fr::ec9f1fbb-f223-4998-ab6b-38ac20db1c9b" providerId="AD" clId="Web-{6DC8F73C-72AF-44BE-8AF5-068673C74532}"/>
    <pc:docChg chg="modSld">
      <pc:chgData name="ARETE Elodie" userId="S::elodie.arete@docaposte.fr::ec9f1fbb-f223-4998-ab6b-38ac20db1c9b" providerId="AD" clId="Web-{6DC8F73C-72AF-44BE-8AF5-068673C74532}" dt="2025-04-30T14:30:36.728" v="0"/>
      <pc:docMkLst>
        <pc:docMk/>
      </pc:docMkLst>
      <pc:sldChg chg="modSp">
        <pc:chgData name="ARETE Elodie" userId="S::elodie.arete@docaposte.fr::ec9f1fbb-f223-4998-ab6b-38ac20db1c9b" providerId="AD" clId="Web-{6DC8F73C-72AF-44BE-8AF5-068673C74532}" dt="2025-04-30T14:30:36.728" v="0"/>
        <pc:sldMkLst>
          <pc:docMk/>
          <pc:sldMk cId="1664030087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4587B-2A69-4DB7-935D-6133FAFC0DC7}" type="datetimeFigureOut">
              <a:t>05/09/2025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AE65B-3F88-4D5C-9694-AE1F988547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88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06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92C4-E300-C7BC-CBDF-DC29D3B94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230B8C-2CDA-AD1E-160F-7ACBF7868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D617335-DF56-3DBF-D7FC-2C6EC114D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66F04E-06F9-286C-A840-97EBAA507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D1567-C9A8-416C-B1CA-697D86DEF97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03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Pict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3363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5426" y="2839106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5842B210-9840-4D47-B2FB-3A68F9922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3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ole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28" name="Espace réservé pour une image  24">
            <a:extLst>
              <a:ext uri="{FF2B5EF4-FFF2-40B4-BE49-F238E27FC236}">
                <a16:creationId xmlns:a16="http://schemas.microsoft.com/office/drawing/2014/main" id="{5BDE41F2-87CE-9246-B29C-5504C26051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1">
            <a:extLst>
              <a:ext uri="{FF2B5EF4-FFF2-40B4-BE49-F238E27FC236}">
                <a16:creationId xmlns:a16="http://schemas.microsoft.com/office/drawing/2014/main" id="{F78F5C41-7916-D84B-A923-176E3C8244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CC5D56D-E02A-D74B-9D9E-30015F871D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21" name="Espace réservé pour une image  24">
            <a:extLst>
              <a:ext uri="{FF2B5EF4-FFF2-40B4-BE49-F238E27FC236}">
                <a16:creationId xmlns:a16="http://schemas.microsoft.com/office/drawing/2014/main" id="{02939F27-4F87-284C-800E-79596263DF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D60667C1-D493-C240-9B09-21D726D34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C9F0EC6-37CE-0845-88A8-F59B0178561D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re 1">
            <a:extLst>
              <a:ext uri="{FF2B5EF4-FFF2-40B4-BE49-F238E27FC236}">
                <a16:creationId xmlns:a16="http://schemas.microsoft.com/office/drawing/2014/main" id="{147545E6-339D-B245-93A6-DE43EBB3B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6B4B5960-9DDC-7644-B98F-CC8AA9014D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E101EFB8-2C3F-A249-A232-0B6B3AABB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B7FB1DB7-B641-244D-93BC-9D0DE3710B7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FAF326-9210-5D49-BD1B-517F4582ADE0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52B8FFE-AD8C-454A-AE61-06D43A2FF70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9BA1441C-3377-9F46-9571-C0AAA42CCA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13470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EEF996B4-05E4-DB42-AC5B-1BC880DB56C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8598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191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65CA2A2-D57D-FD4F-BC5B-36CF75DC8CC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62699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C2759E-D14C-B840-B696-E14940CCF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E685C6-878A-F44E-94D3-20B012C4B6A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9AAE27C-22C2-184E-A2BB-C95F093E1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CF2578-B466-7F41-AF5C-0453F2970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6621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B55C9AC-88F7-A042-A685-AAE117DA8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D3F15D-5421-1A47-B9ED-A126B645A91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4CABD72-5F42-874E-962A-D7A94556A6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4C8F257-DB23-D14B-8F15-F56E87E20B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5964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233FAFF-6255-154D-AAE5-9ECD17BD7D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1EC8ADD-5A8E-CB4D-8FF0-6BB2A9FFBB8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6810E634-9EBD-7149-8FE0-39C6615E22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AC1D04D1-A66B-C24A-80C2-6D701C4AFC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99267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1A9746A-E8EE-3947-9844-82E047CD8A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5D7BBC6-7C39-1446-A18B-60AC4C43D95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81D8F44-6870-D54A-BB97-F0C3D9428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60871F1-C761-8847-AD39-8CA729483D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13967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5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4DD5E064-156C-8742-9EE7-B9C50B17D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74C2FC7-308E-2144-AFCF-B5BE89BCAE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2809AD5-F727-4C40-ABF3-BAC65ED99B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14F937E7-6969-1B40-A530-30E0F0AE236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01581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4CAB0EB-936D-CA45-BAE0-02B28AC82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5A1176E-3CEB-C643-9E8F-C2F15ED902D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0829C027-22EF-2340-9DE6-CCC96BCE7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85765296-3DFD-734F-A1D0-C6EA0FEC5D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69657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C1685EC5-5C48-CF49-9810-E61AA7207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31F656AB-661B-1645-AFEA-BC48775CC9F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itre 1">
            <a:extLst>
              <a:ext uri="{FF2B5EF4-FFF2-40B4-BE49-F238E27FC236}">
                <a16:creationId xmlns:a16="http://schemas.microsoft.com/office/drawing/2014/main" id="{25182855-BE8E-9945-897D-2120F6034E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8476FBC9-B748-7C44-98E5-0FD3394F34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8343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A260B914-C1A4-E546-A498-35B15E615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B462257-EFBB-5C47-BAEA-F650B8CD1F5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1719A911-33EA-4A43-9090-2DD303AD2D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7A82F245-8490-124E-9C5E-2A7C6A20C87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0388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bleu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70991B57-5D88-1848-B012-9A9803DAA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3817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A0B2712-9997-8F4E-BD12-6AC8BCCD2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2CC8D86-D49A-FB4E-82E4-9D0274A143E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CE13C801-06B3-6944-98DF-03B0F94E4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58D2C5B-91E9-6344-B438-3FC6D2CE5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57486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54A3D5-103B-044D-8CA4-4FF5F455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6BD1E1-D8BA-2C47-B358-BEFCC062B91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D101A86-5305-7F4F-A3E0-6BD116CA0D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4AA6D2B-B7F0-5F4B-A8F6-F3F6668659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42849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8FD8AB9-2968-B546-A091-51927AC55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F9B666-ECD9-D64F-ABA5-3C0A6E2B5A4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4F6AA7B4-875E-7440-A44A-190EA8CB14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7B830DF-6C74-5A4F-BC36-18B1AEB1183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59683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BA7F6C8-BEE7-A348-B0CF-704061DCDC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" b="-78"/>
          <a:stretch/>
        </p:blipFill>
        <p:spPr>
          <a:xfrm>
            <a:off x="0" y="1"/>
            <a:ext cx="12192000" cy="114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854301-307E-9A40-90DE-2945817472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3">
                  <a:alpha val="69000"/>
                </a:schemeClr>
              </a:gs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869DB8-A05A-304D-889F-3956ED3FC8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3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A5DD7A1-7823-664D-B8DA-54A0E73A5E8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85241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786398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turquoise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5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5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5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775867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7D73B2B-348A-E74E-A5BD-F613EDC0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66372B8-A33B-3A4C-AA6B-F134D725802A}"/>
              </a:ext>
            </a:extLst>
          </p:cNvPr>
          <p:cNvSpPr/>
          <p:nvPr/>
        </p:nvSpPr>
        <p:spPr>
          <a:xfrm>
            <a:off x="8911168" y="378509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3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0F67659-7E74-504D-955D-2DB793FA5A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86563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5EA4373-0660-B042-8066-46FE964E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0" r="26690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58E56E-B04C-B94B-9410-D34B1A42FFF1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2F2C714-8AA9-EF4F-AB62-BB36F167DF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2873357-EE34-DE43-A90B-41C7B1A2A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91AE1678-AA54-0D47-8D6E-39D0B44B3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439600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58F03CD-9943-1247-B1FD-5576C54C0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1C0BB-91BC-E745-B24E-4A08F5A8A412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2B07D9F-EA50-BE4A-BB7F-1919247DBFD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2255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171D3CB3-8F62-DA45-AE62-F1956039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05812E2-E5F8-E348-A86D-5ECD821DFD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78428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20CE462-C1A0-6149-ADAD-58DD3EDAD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282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urquoise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9600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B81B851A-37AF-F345-82AA-541A26A5D7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117" y="4826535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0" name="Espace réservé du texte 16">
            <a:extLst>
              <a:ext uri="{FF2B5EF4-FFF2-40B4-BE49-F238E27FC236}">
                <a16:creationId xmlns:a16="http://schemas.microsoft.com/office/drawing/2014/main" id="{A97B905E-23DA-004B-97A0-6518ED5B12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13117" y="5211935"/>
            <a:ext cx="4747046" cy="98884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31" name="Espace réservé pour une image  24">
            <a:extLst>
              <a:ext uri="{FF2B5EF4-FFF2-40B4-BE49-F238E27FC236}">
                <a16:creationId xmlns:a16="http://schemas.microsoft.com/office/drawing/2014/main" id="{828FA7D5-B25E-734E-AB04-53491969C48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13117" y="3815066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427071AF-846C-4946-BCDC-6AE914AFA8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13117" y="1668694"/>
            <a:ext cx="4747046" cy="360000"/>
          </a:xfrm>
        </p:spPr>
        <p:txBody>
          <a:bodyPr tIns="0" bIns="0" anchor="b"/>
          <a:lstStyle>
            <a:lvl1pPr marL="0" indent="0">
              <a:lnSpc>
                <a:spcPts val="1800"/>
              </a:lnSpc>
              <a:buNone/>
              <a:defRPr sz="1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id="{26585056-94C6-6B4B-863A-8BAC39A759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13117" y="205409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1</a:t>
            </a:r>
          </a:p>
        </p:txBody>
      </p:sp>
      <p:sp>
        <p:nvSpPr>
          <p:cNvPr id="34" name="Espace réservé pour une image  24">
            <a:extLst>
              <a:ext uri="{FF2B5EF4-FFF2-40B4-BE49-F238E27FC236}">
                <a16:creationId xmlns:a16="http://schemas.microsoft.com/office/drawing/2014/main" id="{DD25F427-8F28-B34E-B2D5-3DA8D5770D3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713117" y="657225"/>
            <a:ext cx="900000" cy="90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6121683F-D7D6-CE41-BDD0-BC4637A5D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9BFF284-04E0-9747-9A99-5F51B42F0F74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re 1">
            <a:extLst>
              <a:ext uri="{FF2B5EF4-FFF2-40B4-BE49-F238E27FC236}">
                <a16:creationId xmlns:a16="http://schemas.microsoft.com/office/drawing/2014/main" id="{D45CA2FD-F471-CC4F-89F7-36EAD0E52E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4" name="Sous-titre 2">
            <a:extLst>
              <a:ext uri="{FF2B5EF4-FFF2-40B4-BE49-F238E27FC236}">
                <a16:creationId xmlns:a16="http://schemas.microsoft.com/office/drawing/2014/main" id="{AC668656-9E85-7241-A351-07F918408B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id="{9783914E-D5F2-EB4F-9ADC-F48D2C51EA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Espace réservé du numéro de diapositive 5">
            <a:extLst>
              <a:ext uri="{FF2B5EF4-FFF2-40B4-BE49-F238E27FC236}">
                <a16:creationId xmlns:a16="http://schemas.microsoft.com/office/drawing/2014/main" id="{A8288934-4B61-614C-AA5D-9B9C9D9283D5}"/>
              </a:ext>
            </a:extLst>
          </p:cNvPr>
          <p:cNvSpPr txBox="1">
            <a:spLocks/>
          </p:cNvSpPr>
          <p:nvPr/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0" i="0" kern="120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104E74-7628-6842-BBEE-3DD75C0FAD33}"/>
              </a:ext>
            </a:extLst>
          </p:cNvPr>
          <p:cNvSpPr/>
          <p:nvPr/>
        </p:nvSpPr>
        <p:spPr>
          <a:xfrm>
            <a:off x="686990" y="6429599"/>
            <a:ext cx="21371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800" err="1">
                <a:solidFill>
                  <a:schemeClr val="tx2"/>
                </a:solidFill>
                <a:latin typeface="Montserrat" pitchFamily="2" charset="77"/>
              </a:rPr>
              <a:t>Docaposte</a:t>
            </a:r>
            <a:r>
              <a:rPr lang="fr-FR" sz="800">
                <a:solidFill>
                  <a:schemeClr val="tx2"/>
                </a:solidFill>
                <a:latin typeface="Montserrat" pitchFamily="2" charset="77"/>
              </a:rPr>
              <a:t> - filiale du groupe La Poste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F83CA68-8EF4-654D-A1DE-CB9DD1CCF5F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texte 5">
            <a:extLst>
              <a:ext uri="{FF2B5EF4-FFF2-40B4-BE49-F238E27FC236}">
                <a16:creationId xmlns:a16="http://schemas.microsoft.com/office/drawing/2014/main" id="{E25DE26D-C1BF-6943-BE49-BE4C5FCF070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68458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A4704F01-231B-5743-B6F5-5B17183E5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3C429ED-BD95-0845-A210-3002596A7C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7821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476F-5C90-9E40-9A56-0E733115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r="16531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6D24AA4-C8F7-2C47-A3B1-560A532602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5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35ABCC68-D4B6-0447-8E8B-4B80C8551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  <a:effectLst>
                  <a:glow rad="38100">
                    <a:schemeClr val="accent5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96376B0A-4437-9A48-BA5F-77463DBA42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8454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FD711B6-F068-C34C-B929-BDB2D5C11A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404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A61DC284-3B91-CC43-9C4C-CA9C89B95A2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16014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95DF081-90F6-ED49-B314-C3302C631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5EC200-69B1-E649-911C-CA27F57D5B3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01C88FC-7DA4-FB47-9341-CFDF4F3A1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1B529792-BF03-D04F-8F06-AD3EC0FC0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39852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5D7C99-BBB1-B144-A633-62B902ACC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B8A9B-D923-3441-A49F-0FD7C6E42EA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A4C9DA9-CDAD-0F48-B9AC-4285405A35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E552323C-03C1-9649-9DD5-9D54011449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32025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43D6326-13C8-E245-8132-85A653243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96F344-1297-2F42-A7BB-067EFC73F4D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B37A160D-FD23-A34B-9AD4-F26E32420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A40BDC6-FEFA-9543-910B-67220CE5B48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07533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AF876C8-45BD-CC40-ADD8-F93C3F0F2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E9A14B5-8C72-F54F-BE90-08A831B33D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161DF33E-677F-5543-A5BC-7FBA8ACCA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4F78289-DEA1-994C-ABE0-98FFA378D38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18345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5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591F8D65-5E29-4446-848A-E02A97700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60CDDBEF-03EA-1943-B416-F184BA52AB3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D957D14B-1893-4E47-9203-CCCAAF2341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E5E01BE-06C5-6840-A1E4-C419D6B3FD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50674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C0CCC2-D6AF-364C-8701-3B0A04405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0F37F3-14F9-5444-8FA3-888AED976C9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0D37B25-AB6D-B74C-BC96-551E5BC8DB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2F988E21-98C5-1248-B6B0-6CF7FA814F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86093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Violet 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0D3DF3-4888-EF4A-BD84-B79EE916E22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45B610A-0908-A442-8896-ADFA3661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307493F-52CA-AA4D-BB21-94840E295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9975C1B-9AD9-A642-AC5C-9B4F0335D7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9BFF73D-5BC8-4241-8365-5710C9E4CC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00978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E577DAF-EB0A-F844-BB36-B736D2B66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91253-DC71-C049-BB19-81F3D63F715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193046D3-D1C5-4A4C-9FA2-4D1AB8465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DEAE599-4277-2240-B448-0279B1B51E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710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B6050E-099E-CB48-A35B-9C253027D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50C11ED-F81E-094C-BF66-2304FFBDBA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A67CF3F-D31E-9546-862B-86A27CE537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08FF602-50D8-DF47-86DF-EF7C17F90C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41455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4742F3C-EBF1-7441-A425-4828AC7E9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417"/>
          <a:stretch/>
        </p:blipFill>
        <p:spPr>
          <a:xfrm>
            <a:off x="0" y="901"/>
            <a:ext cx="12192000" cy="1126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B8CA7-A82C-0D4A-A49E-8E75B899966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5">
                  <a:alpha val="69000"/>
                </a:schemeClr>
              </a:gs>
              <a:gs pos="0">
                <a:schemeClr val="accent5"/>
              </a:gs>
              <a:gs pos="100000">
                <a:schemeClr val="accent5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1DB3A50-9AEB-B049-AF3F-181D8AE79E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5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C18DF97C-EAA7-0A49-98FE-8126FF546B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215634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086591-9BF1-DC4A-9DD8-50541F38C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0755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iolet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8F203A6-E907-A543-A5B5-C1C23A564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4"/>
          </a:solidFill>
          <a:effectLst/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4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094905" y="0"/>
            <a:ext cx="30970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A190FCCD-94FB-2949-8BC2-CDC9B4703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590539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2522C46-D807-0F43-AEDE-026FE4D78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6" t="19738" r="29436" b="27401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C5C2F2-3ACA-7640-A21C-58B92D462461}"/>
              </a:ext>
            </a:extLst>
          </p:cNvPr>
          <p:cNvSpPr/>
          <p:nvPr/>
        </p:nvSpPr>
        <p:spPr>
          <a:xfrm>
            <a:off x="8806923" y="378509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tx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5839055B-9983-7A4F-B26B-C0337EA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762C7EC1-CA7D-2741-810D-BD0F033D82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F56C26AA-085D-CB46-82D2-EDECB5C1D5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A41F0A5-6308-1F48-83F3-5040386A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2765309-1C87-E648-B19F-9C0DE12885ED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B226E63E-3148-0B4F-834E-A2C6C7DF65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76776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30AFF241-4D07-834B-AEC5-E51317912E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B01BA7-5B19-C14F-A3D1-1CFF7EDE7590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232A1-D82B-3D49-90BF-0908D66BB4FC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C418086-B84A-4841-9C8C-A2AB120A6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6A296909-18E2-DC46-A012-2B34F7EFC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0F4442F-E860-1D44-B1E2-7B8EFAD776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9266598D-DFC5-0145-A1A8-EB29C61E4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675A3FA-74AA-234D-868A-C63233F0F40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9150CD3D-9F87-FD44-82A0-F45BDDF877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57047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C9D1B4-3410-5242-9A61-DE7DFAF2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879F5C0-9282-9741-8B86-2A54F8592A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00DA642F-B358-E94F-952C-17B0E58737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377ED029-5655-2B48-BFC9-0094FC6DC7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BA8ECB-DC10-064A-A75A-25466F21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053466A-314D-9140-AA8F-AD0EB700672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658E0BEB-1DBB-1148-92CC-D664499331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503608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AB1936E-5ABC-9F42-82E9-84A928FA3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56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2BD4A5E-C9A2-6947-B320-57138DD9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BD63D685-F7EF-F64D-A1F3-914490B103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6281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Bleu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EB4C2BD-4B9A-3945-8DF5-34FE27D1D0B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3292C-1784-ED4E-89C2-401E02B8E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5778022-C744-7D4D-8335-2B77B1A16A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B076C99-63CB-E849-B0C9-BFAC1409F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617662A9-FA4A-6C4A-BB70-2D411EC11B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79990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D6BA04-E348-654F-838C-764E3590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72FD6AD4-35C5-554C-A26C-E97A7ACF1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4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CCE994-D296-D340-AEFE-5C2412ED41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4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948D640-FC25-BD41-AA25-18577CDC19E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7531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F111C79E-DA76-6648-A951-237593A54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61080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D6081A37-635A-4F41-87CB-A1276B57E8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85613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8F955B-F8A3-ED45-A249-2513A32BA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1C4B315-9F5D-AF49-AB82-1009E05A23A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8BDABF8-802A-F14A-9D9D-E182772C0B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051B1B0-EA9A-9447-9ED5-31DD2F1B63F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9035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71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2A78B-AEDA-6044-B5F8-070BF4DF1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017A3A-7F82-3C43-9B63-8EC4A11B6E5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6D3A124-8D65-C54F-B976-DD8EE90DC5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66CD6EEA-38A7-E641-900C-854086CFE5F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41685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9293CD5-FA9A-4A41-B1E5-1BE3723FC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AE7BA5-398E-1E48-A764-21AB1ABF97C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A84FA1F7-BDDA-7245-81AD-AE07A3160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C13D801D-C31D-5346-BDFA-ADEEFCE902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16063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5771F1A-3CCA-9749-AD80-35B020B0E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EF3643-8AC9-7545-ACD7-0399A7D436D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ECEBF497-6A28-2D4F-9321-F172A692B7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CBF3116E-110F-B841-BCE2-78144E6B07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26644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D96F31CA-B902-BD4F-94F6-2695C795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E179F6-ED13-7A44-8DE5-ED0C7A24FA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827402AB-CBEC-F548-B338-49CF6B993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83E2B2-AA95-E44A-A9BA-C03C6D759C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865283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2858AA81-AE85-BB4A-B638-4B0898EF9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EE916C9-7F90-D44F-99F1-591B01FD7AF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7BB308C6-2825-2845-AA54-8A46A9F4EB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12CDD9C5-B3B3-4043-BAD5-2277DCDC6B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81995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D5F5BFEA-F98F-8F43-80C3-9BCE40259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6B0479F9-590D-394D-A136-B1BCB6ED473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0FC98B2E-CA76-7B46-A0D8-76ADB55789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2E82C580-0B03-D44F-8CEB-671A9BD5ED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06464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EDIA - Turquoise et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D9F5E-5F40-784C-AE60-9120B59AAB84}"/>
              </a:ext>
            </a:extLst>
          </p:cNvPr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142118F6-B1A1-454E-9D3C-7C325C0AFE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3906224"/>
            <a:ext cx="4747046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Titre du Média</a:t>
            </a:r>
          </a:p>
        </p:txBody>
      </p:sp>
      <p:sp>
        <p:nvSpPr>
          <p:cNvPr id="26" name="Espace réservé du texte 16">
            <a:extLst>
              <a:ext uri="{FF2B5EF4-FFF2-40B4-BE49-F238E27FC236}">
                <a16:creationId xmlns:a16="http://schemas.microsoft.com/office/drawing/2014/main" id="{634F2976-B7B9-6C4B-B35C-DA48199816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4" y="4291624"/>
            <a:ext cx="4747046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e l'élément multimédia 4">
            <a:extLst>
              <a:ext uri="{FF2B5EF4-FFF2-40B4-BE49-F238E27FC236}">
                <a16:creationId xmlns:a16="http://schemas.microsoft.com/office/drawing/2014/main" id="{B1BC2B8C-70A8-C244-A9FA-9775865AF46E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>
          <a:xfrm>
            <a:off x="695324" y="657224"/>
            <a:ext cx="4747047" cy="222945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Média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C5EE144-5F6C-6749-B8EA-A0E6703722B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F08B36-F080-2844-BAFB-DA8A3B13BA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DF87D5A-4B72-B649-9F31-25D553E98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38451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F3C51787-BE42-4A4A-B089-1B45B5519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EC233F0A-C1CA-A24F-BD3B-95AF878D9C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6441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4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76988810-8F39-1149-BAC0-F70412EA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5593E051-F1E1-8A4F-AB09-A45EBE85203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B02A5F59-6942-A34F-9515-B882474CDF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FC5CB831-DB5F-4342-826E-F88F2503EA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6811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4973D8-A24F-6A4B-9607-D1B45823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8DD192C-BA2A-484F-AD95-3E896FD5B15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6041040-30B3-5B40-82F2-5355B025BD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6A33EF50-2161-0A45-AF55-DAFCCC5F10C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81184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FCA567-9806-EE46-BEAF-A0FF83953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45C05A-041F-1D41-AF23-40EA4688200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85DA81F0-6BEE-804E-8EEB-6E95B07739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70E74FD-835B-0346-AA83-FB40A71135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672886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7E5DBD8-610A-B642-8038-1005D173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FF9F88-7DEB-CA4E-88D7-2E14095F05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31661D-3BB4-CD41-A011-6014400BC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E815EEB2-FD90-FB4A-A15C-773945BB4B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92213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626FB8-C1FD-D84E-963E-C089DC003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" t="786" r="-7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C9703B-CE00-2A4E-BDA4-B340B32DCDC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8000">
                <a:srgbClr val="BF7CFF">
                  <a:alpha val="65000"/>
                </a:srgbClr>
              </a:gs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2CA8FE3-A419-134F-AAA6-7E075318F3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4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32A00C8-73A3-4049-9D67-60F0C03C7E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97903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78BA17-4C3A-3C4E-87DF-46A00914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749385F3-7F34-1140-A9CC-86215DDA2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B351CA9-B5C7-6C41-9C11-C692DDDD72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993C82E-E30C-3045-993C-B2883F6ABD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443274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orail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869B53C-F740-2D4E-8327-2007D70B6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6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1"/>
                </a:solidFill>
                <a:effectLst>
                  <a:glow rad="101600">
                    <a:schemeClr val="accent6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accent6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143281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picto -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4614A9E-5E4F-E94E-9E85-F01A62DA0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46C505-09EC-5249-B3E5-E0D5E3B977B3}"/>
              </a:ext>
            </a:extLst>
          </p:cNvPr>
          <p:cNvSpPr/>
          <p:nvPr/>
        </p:nvSpPr>
        <p:spPr>
          <a:xfrm>
            <a:off x="8834107" y="378509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accent6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72973182-DA7D-F946-90C8-0EA5F4ED39A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87362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E630DDD-80A4-FC47-9B05-200D7AF3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7"/>
          <a:stretch/>
        </p:blipFill>
        <p:spPr>
          <a:xfrm>
            <a:off x="91584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AB3DCC9A-5906-B647-B947-B7329CB442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8D7E1EAA-1958-F74E-B8D2-47114C464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4C526915-67A7-694D-8404-AC2DD21DD5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8B864EC-A327-CB4B-8C8A-671141A1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DD01C2D-C800-F440-8975-BB3AA13F085F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D3682E54-BCBC-1A40-AE62-ACC25EE32CD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8554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6D77D9A-4B5A-464F-9E49-B2CDC6170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bg1"/>
                </a:solidFill>
                <a:effectLst>
                  <a:glow rad="419100">
                    <a:schemeClr val="accent6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582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"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2D3467-C411-7D4E-A04E-6886D845C4E4}"/>
              </a:ext>
            </a:extLst>
          </p:cNvPr>
          <p:cNvSpPr/>
          <p:nvPr/>
        </p:nvSpPr>
        <p:spPr>
          <a:xfrm>
            <a:off x="4931596" y="2239981"/>
            <a:ext cx="2147299" cy="1592280"/>
          </a:xfrm>
          <a:prstGeom prst="rect">
            <a:avLst/>
          </a:prstGeom>
          <a:solidFill>
            <a:schemeClr val="accent2"/>
          </a:solidFill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DFDD652-8037-B647-9859-E500445BBC09}"/>
              </a:ext>
            </a:extLst>
          </p:cNvPr>
          <p:cNvGrpSpPr/>
          <p:nvPr/>
        </p:nvGrpSpPr>
        <p:grpSpPr>
          <a:xfrm>
            <a:off x="695325" y="2165059"/>
            <a:ext cx="10764838" cy="2527882"/>
            <a:chOff x="695325" y="2158647"/>
            <a:chExt cx="10764838" cy="252788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A787D76-2BA0-6242-8D98-E1D153DC5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999" y="2527979"/>
              <a:ext cx="5029200" cy="215855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6CBF97E-1E05-A849-A13A-0D92A14E9752}"/>
                </a:ext>
              </a:extLst>
            </p:cNvPr>
            <p:cNvSpPr txBox="1"/>
            <p:nvPr/>
          </p:nvSpPr>
          <p:spPr>
            <a:xfrm>
              <a:off x="695325" y="2158647"/>
              <a:ext cx="10764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Digiposte</a:t>
              </a:r>
              <a:r>
                <a:rPr lang="fr-FR" sz="1800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 est une solution opérée par </a:t>
              </a:r>
              <a:r>
                <a:rPr lang="fr-FR" sz="1800" err="1">
                  <a:solidFill>
                    <a:schemeClr val="tx2"/>
                  </a:solidFill>
                  <a:effectLst>
                    <a:glow rad="114300">
                      <a:schemeClr val="accent2"/>
                    </a:glow>
                  </a:effectLst>
                  <a:latin typeface="Montserrat" pitchFamily="2" charset="77"/>
                </a:rPr>
                <a:t>Docaposte</a:t>
              </a:r>
              <a:endParaRPr lang="fr-FR" sz="1800">
                <a:solidFill>
                  <a:schemeClr val="tx2"/>
                </a:solidFill>
                <a:effectLst>
                  <a:glow rad="114300">
                    <a:schemeClr val="accent2"/>
                  </a:glow>
                </a:effectLst>
                <a:latin typeface="Montserrat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9866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761F06-B07A-AF45-BDF6-D67896A171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17077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C0CFA876-1A8E-1B4A-8372-BB1533E80B4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93485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45E473E-6FEE-2542-9E81-6B0FBA775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6D7DEB5-AE0D-F942-9779-2E16B182B53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689DF871-5816-8C45-9423-AD2E034A09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403C466-2706-9641-A18E-06116D2C8B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07029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98FDC9D-2130-1143-9CE2-6B10F3599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72CB6EF-F19F-B244-A6F8-08CBD4D0E17F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78629E35-DA66-A14E-880A-FD4B0BB58D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776E9E70-3678-E843-881C-BB613311234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51419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7F5D28A1-601A-6046-8C7C-5E3D6B76E9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8ED64B23-3210-0948-8701-EAAD5BCE091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B67C369-FF0F-8F44-ABE9-6F44E160DD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1AB9099E-EDCE-AD4B-8F2A-6B991D28AE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5590866-ED52-5E41-B747-83A4F4C8AA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4848E1AA-7188-A54B-A992-92012880A53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D52A78D6-617D-0E46-A112-68F19EE51D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C1AAFA6B-1209-C841-A074-6A6BE3138F1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F4366744-3E51-1948-AE25-FB74D4CE74C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4" name="Espace réservé du texte 54">
            <a:extLst>
              <a:ext uri="{FF2B5EF4-FFF2-40B4-BE49-F238E27FC236}">
                <a16:creationId xmlns:a16="http://schemas.microsoft.com/office/drawing/2014/main" id="{423E4382-EEE7-434C-A35F-71A91323253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58">
            <a:extLst>
              <a:ext uri="{FF2B5EF4-FFF2-40B4-BE49-F238E27FC236}">
                <a16:creationId xmlns:a16="http://schemas.microsoft.com/office/drawing/2014/main" id="{3A9EBD7A-9642-7940-B7A8-DC55F8E875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0">
            <a:extLst>
              <a:ext uri="{FF2B5EF4-FFF2-40B4-BE49-F238E27FC236}">
                <a16:creationId xmlns:a16="http://schemas.microsoft.com/office/drawing/2014/main" id="{21408F30-8724-7A47-8555-F28DC97390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63">
            <a:extLst>
              <a:ext uri="{FF2B5EF4-FFF2-40B4-BE49-F238E27FC236}">
                <a16:creationId xmlns:a16="http://schemas.microsoft.com/office/drawing/2014/main" id="{A3CE303C-452D-5C4A-84F5-FABAE66348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65">
            <a:extLst>
              <a:ext uri="{FF2B5EF4-FFF2-40B4-BE49-F238E27FC236}">
                <a16:creationId xmlns:a16="http://schemas.microsoft.com/office/drawing/2014/main" id="{D573AD06-2053-3341-A76E-6B8480B41CA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67">
            <a:extLst>
              <a:ext uri="{FF2B5EF4-FFF2-40B4-BE49-F238E27FC236}">
                <a16:creationId xmlns:a16="http://schemas.microsoft.com/office/drawing/2014/main" id="{DD8F1A07-60E2-A248-ADF2-37503CAF4A6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0" name="Espace réservé du texte 69">
            <a:extLst>
              <a:ext uri="{FF2B5EF4-FFF2-40B4-BE49-F238E27FC236}">
                <a16:creationId xmlns:a16="http://schemas.microsoft.com/office/drawing/2014/main" id="{A6065984-EA4E-AF4B-9BC6-AEEFE7EAB0C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71">
            <a:extLst>
              <a:ext uri="{FF2B5EF4-FFF2-40B4-BE49-F238E27FC236}">
                <a16:creationId xmlns:a16="http://schemas.microsoft.com/office/drawing/2014/main" id="{B604C55F-58A3-D246-A0EC-D8101E7F4DD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2" name="Espace réservé du texte 73">
            <a:extLst>
              <a:ext uri="{FF2B5EF4-FFF2-40B4-BE49-F238E27FC236}">
                <a16:creationId xmlns:a16="http://schemas.microsoft.com/office/drawing/2014/main" id="{2BF4896A-127D-6542-80AE-276EACC242A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07869A18-513B-F647-83C6-CA41B7C4D1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066E59F-FC8B-734D-B9F7-7A370B84607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711FA04F-A284-974B-B05C-09C00D1B62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3" name="Espace réservé du texte 5">
            <a:extLst>
              <a:ext uri="{FF2B5EF4-FFF2-40B4-BE49-F238E27FC236}">
                <a16:creationId xmlns:a16="http://schemas.microsoft.com/office/drawing/2014/main" id="{1C5496CA-39F2-EF48-BCA0-ED19721A2E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3845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0CA485E-3A3D-8D4E-A904-A0D1E271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1641476-F223-A14E-998B-AAEBBA58C8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27734FB-6519-6F40-BCA9-08609C1F29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A8CB0CF-F961-AC46-9F97-F30A7A4A49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565811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CE9EFE64-9ABC-9243-8841-5E5D36165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2F1B6E3F-90E9-9541-9C90-824C03869F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8FDEAA-A386-214A-BEE3-FF6CA831C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776F70-2A83-EA48-A847-246E573BE52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E81DC8A-D9AD-1945-A476-E27E39C59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C873C320-0939-734E-9FF9-E69D0C1C1B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05875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574853-E69D-964F-ADA9-0A3A47EAD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17E69-DE64-134D-BA32-9A8432637149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D07093A-51E5-1D4F-9EA5-732B827D7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545BA35-8592-7C45-ADA4-7058A59B86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58463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84332BF-38C1-314A-8678-685E71C5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D6D9655-9863-9342-9785-72B8EC003EF8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0A604F23-CD75-FF49-8986-CBB7B1AC1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2841AFD-855B-0742-9CCC-1A86CE1D037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78731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65F54D26-C60F-6440-8A52-10D7F61D9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07D1513-827A-D04C-89E7-2FD701D15D3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5AF0433D-FA3D-4C4D-A871-AADE3CBC60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83CADA9-048A-B349-8F8D-B91FF18B2F6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2702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190036750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998D7B0-98F7-2549-AF1C-004E36135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D65484-5838-5D46-AF88-A765E825D29A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8471CAD-1C92-BB48-A75A-A9C0B0563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8030EB4-6FB4-374C-B7A1-5D810DAC92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51752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3CC983-80E6-684A-95DE-D72D30A0C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D0AD90-4BE6-D643-AA49-EDBE7FC55FC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0EB7EB-F96B-1440-8963-988EA490D4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196BCA0-6909-5541-A54F-724BE64C80B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99523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0736E3D-BC86-EF42-A3FA-B9762284F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FAB85A-2B85-8846-BCC3-FE02AC923296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87738392-3E2B-6740-B298-C24A648BE4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BB32CF6-5FCE-B948-B791-0F2106F7E3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11904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87EED0F-1BA5-5C44-A499-05689C62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t="786" r="-2" b="786"/>
          <a:stretch/>
        </p:blipFill>
        <p:spPr>
          <a:xfrm>
            <a:off x="0" y="901"/>
            <a:ext cx="12193200" cy="112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807A1A-FA6E-804D-B4BA-D16302C96DD7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7000">
                <a:schemeClr val="accent6">
                  <a:alpha val="69000"/>
                </a:schemeClr>
              </a:gs>
              <a:gs pos="0">
                <a:schemeClr val="accent6"/>
              </a:gs>
              <a:gs pos="100000">
                <a:schemeClr val="accent6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BE784AA-7E2F-9E43-80DB-8D0184AF0A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6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EFECFC98-7A32-394A-ABB0-FF4E541AF5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06490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12"/>
          <p:cNvSpPr>
            <a:spLocks noGrp="1"/>
          </p:cNvSpPr>
          <p:nvPr>
            <p:ph type="title" hasCustomPrompt="1"/>
          </p:nvPr>
        </p:nvSpPr>
        <p:spPr>
          <a:xfrm>
            <a:off x="598163" y="2065084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endParaRPr lang="fr-FR" dirty="0"/>
          </a:p>
        </p:txBody>
      </p:sp>
      <p:sp>
        <p:nvSpPr>
          <p:cNvPr id="35" name="Espace réservé du contenu 34"/>
          <p:cNvSpPr>
            <a:spLocks noGrp="1"/>
          </p:cNvSpPr>
          <p:nvPr>
            <p:ph sz="quarter" idx="13" hasCustomPrompt="1"/>
          </p:nvPr>
        </p:nvSpPr>
        <p:spPr>
          <a:xfrm>
            <a:off x="598163" y="3510301"/>
            <a:ext cx="7626350" cy="838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07F9B3-5A84-4649-A725-AABE0351A31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34">
            <a:extLst>
              <a:ext uri="{FF2B5EF4-FFF2-40B4-BE49-F238E27FC236}">
                <a16:creationId xmlns:a16="http://schemas.microsoft.com/office/drawing/2014/main" id="{43DA875F-A798-1C45-8131-72B4AC850A9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8163" y="4666107"/>
            <a:ext cx="7626350" cy="522211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78787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Date </a:t>
            </a:r>
          </a:p>
        </p:txBody>
      </p:sp>
    </p:spTree>
    <p:extLst>
      <p:ext uri="{BB962C8B-B14F-4D97-AF65-F5344CB8AC3E}">
        <p14:creationId xmlns:p14="http://schemas.microsoft.com/office/powerpoint/2010/main" val="93518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79CF3-ECCF-4B4D-91CE-C00648F7E987}" type="datetime1">
              <a:rPr lang="fr-FR" smtClean="0"/>
              <a:t>05/09/2025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90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fond 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7948E-92A2-304B-8082-013D315E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2FC3-19C9-4EB3-8960-6E3F96EBECF2}" type="datetime1">
              <a:rPr lang="fr-FR" smtClean="0"/>
              <a:t>05/09/2025</a:t>
            </a:fld>
            <a:r>
              <a:rPr lang="fr-FR"/>
              <a:t>   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A2569-5411-384C-A183-C48D16848E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7712" y="6418979"/>
            <a:ext cx="2743200" cy="365125"/>
          </a:xfrm>
        </p:spPr>
        <p:txBody>
          <a:bodyPr/>
          <a:lstStyle/>
          <a:p>
            <a:fld id="{2F9EC534-F9F4-4762-A8EB-FE67C53393F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EAC5B0-6BAC-7946-8152-D675A184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8" y="-6026"/>
            <a:ext cx="7544212" cy="1315745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30">
            <a:extLst>
              <a:ext uri="{FF2B5EF4-FFF2-40B4-BE49-F238E27FC236}">
                <a16:creationId xmlns:a16="http://schemas.microsoft.com/office/drawing/2014/main" id="{539972CC-26FE-2B40-9A5C-12C68A4C6B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88" y="1482540"/>
            <a:ext cx="10833512" cy="430034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rgbClr val="787878"/>
                </a:solidFill>
                <a:latin typeface="Montserrat" pitchFamily="2" charset="77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78BCD6E-B7FB-794A-B137-8A840E51C264}"/>
              </a:ext>
            </a:extLst>
          </p:cNvPr>
          <p:cNvSpPr/>
          <p:nvPr userDrawn="1"/>
        </p:nvSpPr>
        <p:spPr>
          <a:xfrm>
            <a:off x="216602" y="533091"/>
            <a:ext cx="262223" cy="262223"/>
          </a:xfrm>
          <a:prstGeom prst="ellipse">
            <a:avLst/>
          </a:prstGeom>
          <a:solidFill>
            <a:srgbClr val="FFC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F87E37-AFF6-CF4C-A911-D719C409A327}"/>
              </a:ext>
            </a:extLst>
          </p:cNvPr>
          <p:cNvSpPr/>
          <p:nvPr userDrawn="1"/>
        </p:nvSpPr>
        <p:spPr>
          <a:xfrm>
            <a:off x="216602" y="179226"/>
            <a:ext cx="262223" cy="26222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85AC3F-CF83-B049-A49D-2E2624E4970A}"/>
              </a:ext>
            </a:extLst>
          </p:cNvPr>
          <p:cNvSpPr/>
          <p:nvPr userDrawn="1"/>
        </p:nvSpPr>
        <p:spPr>
          <a:xfrm>
            <a:off x="216601" y="883621"/>
            <a:ext cx="262223" cy="262223"/>
          </a:xfrm>
          <a:prstGeom prst="ellipse">
            <a:avLst/>
          </a:prstGeom>
          <a:solidFill>
            <a:srgbClr val="78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6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18569-9CAA-1242-8FB4-F0A972921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9542"/>
          <a:stretch/>
        </p:blipFill>
        <p:spPr>
          <a:xfrm>
            <a:off x="4043363" y="0"/>
            <a:ext cx="814863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F4EDE-EF16-9B4D-9422-868750F1B4EB}"/>
              </a:ext>
            </a:extLst>
          </p:cNvPr>
          <p:cNvSpPr/>
          <p:nvPr/>
        </p:nvSpPr>
        <p:spPr>
          <a:xfrm>
            <a:off x="0" y="0"/>
            <a:ext cx="4042800" cy="170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AC43870-D863-B347-A1E2-1C2746A77D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0432" y="2678796"/>
            <a:ext cx="5687568" cy="735415"/>
          </a:xfrm>
          <a:effectLst>
            <a:glow>
              <a:schemeClr val="tx1">
                <a:alpha val="66000"/>
              </a:schemeClr>
            </a:glow>
          </a:effectLst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accent2"/>
                </a:solidFill>
                <a:effectLst>
                  <a:glow rad="254000">
                    <a:schemeClr val="tx1"/>
                  </a:glow>
                </a:effectLst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FBAD26E5-A3DE-B04C-B805-6287467ACC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80432" y="3434561"/>
            <a:ext cx="5205984" cy="504923"/>
          </a:xfrm>
          <a:effectLst>
            <a:glow rad="787400">
              <a:schemeClr val="tx1">
                <a:alpha val="86000"/>
              </a:schemeClr>
            </a:glow>
          </a:effectLst>
        </p:spPr>
        <p:txBody>
          <a:bodyPr lIns="0" tIns="180000" rIns="0" anchor="t">
            <a:sp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  <a:effectLst>
                  <a:glow rad="165100">
                    <a:schemeClr val="tx1">
                      <a:alpha val="86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1700213"/>
            <a:ext cx="4042800" cy="515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0213"/>
            <a:ext cx="4042800" cy="5157787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une image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1539EFF-91D9-FB48-AB8D-E9FDDB5CBE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5532" y="365449"/>
            <a:ext cx="3072299" cy="109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C0C5E0-8A6E-114A-AEAA-7FB96006B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4"/>
            <a:ext cx="5703664" cy="484405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0"/>
          </a:xfrm>
          <a:solidFill>
            <a:schemeClr val="bg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6449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Bleu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bg1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tx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bg1"/>
                </a:solidFill>
                <a:effectLst>
                  <a:glow rad="406400">
                    <a:schemeClr val="tx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3283366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E5B470C-49BF-7741-897E-1171A28D9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4" t="27377" r="29426" b="19753"/>
          <a:stretch/>
        </p:blipFill>
        <p:spPr>
          <a:xfrm>
            <a:off x="8112125" y="3232186"/>
            <a:ext cx="4098887" cy="3625813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2125" y="0"/>
            <a:ext cx="4079875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F09FBAB7-BB2B-A44D-A708-0E9BEA9B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8E77A816-1FAA-434D-8EEE-D7B48DE4E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DD3E32F-91AC-C745-9D4A-4B80B4951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E7DD82C-EBA2-8643-A3DC-AC0F0D142E66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">
            <a:extLst>
              <a:ext uri="{FF2B5EF4-FFF2-40B4-BE49-F238E27FC236}">
                <a16:creationId xmlns:a16="http://schemas.microsoft.com/office/drawing/2014/main" id="{B5C0060D-ACCC-0942-A6DE-CA2263829D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33B9B374-1083-E342-B90A-D26BFFE439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391084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BF003B8-C4DA-7946-95CE-541556D28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10030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F623BD-D196-F245-BCFA-FABBCD4669D3}"/>
              </a:ext>
            </a:extLst>
          </p:cNvPr>
          <p:cNvSpPr/>
          <p:nvPr/>
        </p:nvSpPr>
        <p:spPr>
          <a:xfrm>
            <a:off x="7723844" y="2027101"/>
            <a:ext cx="2880000" cy="288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D6BE6F1-88EA-C446-8A66-A18A7385A6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34758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5EE452EB-B911-8447-8839-599C60EBA6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5EC16382-98ED-8840-AFF4-FC427F8062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D612EA6-B910-E04B-90C5-F7C656A75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AC4E564-DF93-FB47-B2B1-1E9B0BC814A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B04B6727-EF59-5F4F-96CA-CD9E31996F5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51051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AF0E9EB-A6CF-BC41-966A-E504244F0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F95756BF-0944-5C41-BAB5-F26FE04B5A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CC2D1B7-04B2-1B43-8FA8-078065B51B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69337D21-27FC-9148-ADA2-1E515D0079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48C79D4F-3ED2-EC40-AF73-C5A7A7A26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9A454D-C4D1-2549-BC26-7014A5FCEC45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FBECA5EE-6E85-CA42-BB75-8B4B79F2BC6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16057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8DB389A-1A5B-D24A-8C91-E34F5C312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25A18-9E5E-9345-8461-73171D8694EA}"/>
              </a:ext>
            </a:extLst>
          </p:cNvPr>
          <p:cNvSpPr/>
          <p:nvPr/>
        </p:nvSpPr>
        <p:spPr>
          <a:xfrm>
            <a:off x="248401" y="2098332"/>
            <a:ext cx="2520000" cy="2520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pour une image  5">
            <a:extLst>
              <a:ext uri="{FF2B5EF4-FFF2-40B4-BE49-F238E27FC236}">
                <a16:creationId xmlns:a16="http://schemas.microsoft.com/office/drawing/2014/main" id="{84BEF333-15DD-044E-85EB-29E1631DF0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4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F36EF9A-00FB-514D-8F78-71A2142BDBC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25661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523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- Bleu +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63715CE-B0B0-5047-9D87-13DAA165C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EAB0FBE-6805-4148-BFFE-03E0CBDCBA66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D6E7C-D768-A848-96F3-F0DB387A13FE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35BC97E-A64C-0846-861C-147BCC21AE1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82279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18284AFD-2CF3-0440-A48A-E984F2F0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984D1E95-2C65-4545-B95F-9D1B04E898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4373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BDD964F-5D25-8B4B-8AEF-AF2EE0FF0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5" r="16536"/>
          <a:stretch/>
        </p:blipFill>
        <p:spPr>
          <a:xfrm>
            <a:off x="1" y="-2"/>
            <a:ext cx="60960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accent2"/>
                </a:solidFill>
                <a:effectLst>
                  <a:glow rad="419100">
                    <a:schemeClr val="tx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48E5610B-061A-E04E-AB3C-801A71D515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497047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 46">
            <a:extLst>
              <a:ext uri="{FF2B5EF4-FFF2-40B4-BE49-F238E27FC236}">
                <a16:creationId xmlns:a16="http://schemas.microsoft.com/office/drawing/2014/main" id="{1D772DE5-8864-9E49-BEF1-129CF2237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F83FB1-F1A2-0E49-9DB6-4AEB19B62075}"/>
              </a:ext>
            </a:extLst>
          </p:cNvPr>
          <p:cNvSpPr/>
          <p:nvPr/>
        </p:nvSpPr>
        <p:spPr>
          <a:xfrm>
            <a:off x="6095999" y="-2"/>
            <a:ext cx="6096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4800" y="0"/>
            <a:ext cx="2015999" cy="2286000"/>
          </a:xfrm>
          <a:solidFill>
            <a:schemeClr val="accent2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1C77A84F-82C3-204F-88A7-203FDA43BFE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4801" y="2286000"/>
            <a:ext cx="2015999" cy="2286000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IMAGE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257CDDB-A9CA-4342-B8CB-8864C0A221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20278817" y="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2943D91-89FE-2544-888B-488DEEC30E7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flipH="1">
            <a:off x="20278817" y="6858000"/>
            <a:ext cx="1486680" cy="25146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976" y="2693585"/>
            <a:ext cx="4541815" cy="735415"/>
          </a:xfrm>
        </p:spPr>
        <p:txBody>
          <a:bodyPr lIns="0" tIns="0" rIns="0" bIns="0" anchor="b">
            <a:noAutofit/>
          </a:bodyPr>
          <a:lstStyle>
            <a:lvl1pPr algn="l">
              <a:defRPr sz="3600">
                <a:solidFill>
                  <a:schemeClr val="accent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1976" y="3429001"/>
            <a:ext cx="4554668" cy="553650"/>
          </a:xfrm>
          <a:solidFill>
            <a:schemeClr val="tx1"/>
          </a:solidFill>
        </p:spPr>
        <p:txBody>
          <a:bodyPr lIns="0" tIns="180000" rIns="0">
            <a:sp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>
                  <a:glow rad="38100">
                    <a:schemeClr val="tx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ABCF9FDE-7C45-9A4A-ABC7-05441E952D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2125" y="0"/>
            <a:ext cx="2052000" cy="2286000"/>
          </a:xfrm>
          <a:solidFill>
            <a:schemeClr val="accent3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50" name="Espace réservé du texte 11">
            <a:extLst>
              <a:ext uri="{FF2B5EF4-FFF2-40B4-BE49-F238E27FC236}">
                <a16:creationId xmlns:a16="http://schemas.microsoft.com/office/drawing/2014/main" id="{FD77B585-B138-844B-8460-646547292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4124" y="4285"/>
            <a:ext cx="2052000" cy="2286000"/>
          </a:xfrm>
          <a:solidFill>
            <a:schemeClr val="bg2"/>
          </a:solidFill>
        </p:spPr>
        <p:txBody>
          <a:bodyPr lIns="251999" t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DB5EE210-71A9-5B45-9CF2-7D59B5030D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2125" y="2286000"/>
            <a:ext cx="2052000" cy="2286000"/>
          </a:xfrm>
          <a:solidFill>
            <a:schemeClr val="accent1"/>
          </a:solidFill>
        </p:spPr>
        <p:txBody>
          <a:bodyPr lIns="251999" tIns="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9DE526-68D4-8448-B7C1-7A52B5224E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64124" y="2286000"/>
            <a:ext cx="2052000" cy="2286000"/>
          </a:xfrm>
          <a:solidFill>
            <a:schemeClr val="accent4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DD39C597-FD5F-264D-BB56-1CAA0F7E51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4801" y="4572000"/>
            <a:ext cx="2015999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2642F0CF-5031-6645-8503-298A01564C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64124" y="4572000"/>
            <a:ext cx="2052000" cy="2286000"/>
          </a:xfrm>
          <a:solidFill>
            <a:schemeClr val="tx1"/>
          </a:solidFill>
        </p:spPr>
        <p:txBody>
          <a:bodyPr lIns="251999" tIns="0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1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8</a:t>
            </a:r>
          </a:p>
          <a:p>
            <a:r>
              <a:rPr lang="fr-FR" err="1"/>
              <a:t>sss</a:t>
            </a:r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413" y="1720850"/>
            <a:ext cx="1397000" cy="329176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D7180B0D-F98A-EE49-B773-68EF287498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125" y="410561"/>
            <a:ext cx="900000" cy="90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15DEC49E-5208-7841-A7A4-8E748A38345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62800" y="357806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9242A6F0-E1A4-3E48-A538-A2C5387013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64538" y="1720850"/>
            <a:ext cx="1089025" cy="37636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Picture Placeholder 17">
            <a:extLst>
              <a:ext uri="{FF2B5EF4-FFF2-40B4-BE49-F238E27FC236}">
                <a16:creationId xmlns:a16="http://schemas.microsoft.com/office/drawing/2014/main" id="{F000162E-E7AC-1747-93B4-E3A130ADA07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15588" y="433437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7" name="Espace réservé du texte 56">
            <a:extLst>
              <a:ext uri="{FF2B5EF4-FFF2-40B4-BE49-F238E27FC236}">
                <a16:creationId xmlns:a16="http://schemas.microsoft.com/office/drawing/2014/main" id="{E1BBB00F-D3BC-9649-A6A8-6BDBEA5D44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415588" y="1720850"/>
            <a:ext cx="1585912" cy="283138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Picture Placeholder 17">
            <a:extLst>
              <a:ext uri="{FF2B5EF4-FFF2-40B4-BE49-F238E27FC236}">
                <a16:creationId xmlns:a16="http://schemas.microsoft.com/office/drawing/2014/main" id="{17E64B46-1766-364F-96F7-A0B1154838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364035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D28580DA-8DF9-AD4C-B7E0-70303DA649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64538" y="3983038"/>
            <a:ext cx="1609087" cy="360362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C00C0D4C-593E-7045-99CE-013ACCF282F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15588" y="3983038"/>
            <a:ext cx="1585912" cy="30717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FB262C22-D74B-B849-B06A-F2449A9BE9E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15588" y="2690413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294C0874-C3AA-FC4E-A507-A8CAA1CDEE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48125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3" name="Espace réservé du texte 62">
            <a:extLst>
              <a:ext uri="{FF2B5EF4-FFF2-40B4-BE49-F238E27FC236}">
                <a16:creationId xmlns:a16="http://schemas.microsoft.com/office/drawing/2014/main" id="{FBC39EFC-16CF-B344-9CFB-635C864D079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48413" y="6319839"/>
            <a:ext cx="1585912" cy="294814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326E3640-0ABE-9948-A481-A6DDE79FAA3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415588" y="4992505"/>
            <a:ext cx="900000" cy="90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4B01D2C3-E0B3-034E-BA03-012030AE03A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415588" y="6319839"/>
            <a:ext cx="1501775" cy="379413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BAC789-C267-064C-8CD6-248162FC20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2125" y="4572000"/>
            <a:ext cx="2054225" cy="2286000"/>
          </a:xfrm>
          <a:solidFill>
            <a:schemeClr val="bg1"/>
          </a:solidFill>
        </p:spPr>
        <p:txBody>
          <a:bodyPr lIns="251999" rIns="144000" bIns="576000" anchor="b"/>
          <a:lstStyle>
            <a:lvl1pPr marL="0" indent="0">
              <a:lnSpc>
                <a:spcPts val="1400"/>
              </a:lnSpc>
              <a:spcAft>
                <a:spcPts val="0"/>
              </a:spcAft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Intitulé 7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B10E583-DE0A-2546-8589-A878E5E51CE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364035" y="4992505"/>
            <a:ext cx="900000" cy="900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err="1"/>
              <a:t>Picto</a:t>
            </a:r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66AC90-0753-E34B-AFBD-4D7C6B0B36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64538" y="6319839"/>
            <a:ext cx="1612900" cy="379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084887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accent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/>
              <a:t>Texte info 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6A79414D-A3B9-5545-B6D1-65B048588F9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34358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2 Zon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FC189B6-DD5C-6A4B-B608-E043E7E1C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31" name="Titre 1">
            <a:extLst>
              <a:ext uri="{FF2B5EF4-FFF2-40B4-BE49-F238E27FC236}">
                <a16:creationId xmlns:a16="http://schemas.microsoft.com/office/drawing/2014/main" id="{2077938B-6476-A640-97F3-750F8C2673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E583B7-B666-0A49-9BB1-B33EFCE124B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761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755336FE-8C79-D846-84A5-8AE5532E78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68276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CC32706-A69B-4341-8233-E61C1650FF5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20544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D3F011D8-9CA6-F646-BE47-1A0F16F5CA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84915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6D60325-FC00-294D-A839-5A23DCE4AD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6321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EE920932-B22C-4C4F-AB87-12CFCC616B8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2838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29A389-8E43-7647-9673-467F35A6D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803BB72-7295-0841-80AB-D37195608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accent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1B8E35DB-5835-B342-9E8B-84F4F8B60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9858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7D42DE9-1D71-114A-83EE-215834F2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5" name="Titre 1">
            <a:extLst>
              <a:ext uri="{FF2B5EF4-FFF2-40B4-BE49-F238E27FC236}">
                <a16:creationId xmlns:a16="http://schemas.microsoft.com/office/drawing/2014/main" id="{0747BDCF-059C-084F-BE67-1F7BBA23E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B2E3FC7-8202-2E48-9146-41380F1D04E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6256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770B0DFD-33C8-284A-AF9C-F2DB0378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C4F5E94-0F99-6243-B14F-907418FF78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46DDAB3-F350-3B4A-B596-1D5C5635ACC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441149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0A312CD-D94B-F94F-9B18-5FEF223E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3" r="28066"/>
          <a:stretch/>
        </p:blipFill>
        <p:spPr>
          <a:xfrm>
            <a:off x="0" y="1"/>
            <a:ext cx="6095999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6059488" y="1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9488" y="0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2127DF41-5E6E-B443-89A4-601E01F2DA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6026394-D742-F140-A44C-C2A8B6F14C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CDA80D9F-BA16-C84E-AF6E-479E2B2CBA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5FE4688-D224-7D41-8CF0-5951234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A19706-6C6C-374A-A689-452D50008B0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59810E1-E488-6649-B18F-08945B4D42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59441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DCC373E-50D6-8A44-B58C-556F4B1CF1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2B8ED4F6-C613-6C46-A05F-330BC3B9A4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6A605682-2513-FD43-AB6A-B96F19EBF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83724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4DD1452-6163-AF49-A61F-6AFD954EF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C3A95283-A5A4-BB47-A131-393628E39F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234070A-7E7A-6B47-BE0C-86FB9A4674D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7592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06813A0-3386-734C-A6EE-8AFC45CA3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ACBB398E-CA98-1745-BD3E-33CD5D3622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B3352BB-6D7B-A241-BAC2-4F3BF7C0A9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609588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A8834A0-B258-EB42-AE73-2E5D26A47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B75D9A84-6D17-DD4B-96D5-A57C7BF9B4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D267C5C-1240-4641-8516-021BE3B2550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01070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E55CFF2-F7AB-9E46-A223-4B5875021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8"/>
          <a:stretch/>
        </p:blipFill>
        <p:spPr>
          <a:xfrm>
            <a:off x="0" y="0"/>
            <a:ext cx="12192000" cy="112553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7E6AFA48-7589-CE47-B835-4B3E1E36D6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tx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785AEB8F-B998-A74C-B738-6579DFBCED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2755573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221EEB8-5510-C641-8605-30E3D1246C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0158AB3-CA1A-379C-31D2-E47BA69A25D2}"/>
              </a:ext>
            </a:extLst>
          </p:cNvPr>
          <p:cNvSpPr txBox="1"/>
          <p:nvPr/>
        </p:nvSpPr>
        <p:spPr>
          <a:xfrm>
            <a:off x="1947644" y="2434012"/>
            <a:ext cx="8296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err="1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Digiposte</a:t>
            </a:r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 est un service de La Poste qui s’inscrit dans la gamme </a:t>
            </a:r>
          </a:p>
          <a:p>
            <a:pPr algn="ctr"/>
            <a:r>
              <a:rPr lang="fr-FR" b="0" i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des services de confiance numériques de Docaposte.</a:t>
            </a:r>
            <a:endParaRPr lang="fr-FR" b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07FC59-DF2D-F6DA-0429-9BE487856F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99" y="3054155"/>
            <a:ext cx="5029200" cy="215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2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25000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poussin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73CF11F-607F-B04D-88AE-1F35F5A1A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 r="-10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2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2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2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1657947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pouss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8639303-5703-854B-A112-5E4DFE9B2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82" t="32379" r="34286" b="14760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1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ous-titre 2">
            <a:extLst>
              <a:ext uri="{FF2B5EF4-FFF2-40B4-BE49-F238E27FC236}">
                <a16:creationId xmlns:a16="http://schemas.microsoft.com/office/drawing/2014/main" id="{8C54192D-6CA2-464B-8E2A-A416E9A6CB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8E7AB7C9-6A31-E74A-88EF-B92244BB49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FF88C6B2-FE02-5A40-A81B-97E6654178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BAD4390D-4C2C-D54A-AF31-B42A59EE3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A0C352E-A38A-894C-96CB-5E97C894E2E9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3DAA2130-CFEC-7B4E-94CA-FA73DDFC22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42110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DD891593-39E8-9747-8254-12502B085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9" r="26661"/>
          <a:stretch/>
        </p:blipFill>
        <p:spPr>
          <a:xfrm>
            <a:off x="6134400" y="0"/>
            <a:ext cx="605879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D6EFE2-18BB-EE48-A5BD-BF4AA026F921}"/>
              </a:ext>
            </a:extLst>
          </p:cNvPr>
          <p:cNvSpPr/>
          <p:nvPr/>
        </p:nvSpPr>
        <p:spPr>
          <a:xfrm>
            <a:off x="7685744" y="1989001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4C7846-48AC-964B-AA52-60474E958514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3B29C4C0-27C7-3D48-957F-F9BEC23040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5F7C3E8C-D33C-3440-AF04-F69E3B38DD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5E3C97BB-4942-6040-86D5-DFE701AD8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D5D6C9D-838C-AB47-AA77-D416F45A1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62D0659-848C-AD4C-A5E8-0DA4A8AD9B14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943138-9259-F34B-B28C-005B83174E2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65354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droit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24677" cy="3224042"/>
          </a:xfrm>
        </p:spPr>
        <p:txBody>
          <a:bodyPr lIns="0" tIns="180000" rIns="576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9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endParaRPr lang="fr-FR"/>
          </a:p>
          <a:p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913920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1700213"/>
            <a:ext cx="8443876" cy="579600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4651668-BEA6-5040-9A28-69E2C06CCC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E64D8D-0131-ED45-8197-C0694BA7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118054C-959A-9441-90C4-5D5EE27EA45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4BAC927-5EBF-CE43-BC4F-6E050711C9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601295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8E0DDD9E-5D09-5246-AB5D-F6959D886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2" r="34219"/>
          <a:stretch/>
        </p:blipFill>
        <p:spPr>
          <a:xfrm>
            <a:off x="9157200" y="0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ADA38479-9FA0-3B4D-B357-6EEDCF85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F8098382-DC5B-8A47-A3F6-A4F0936448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7A05541B-0F3A-634B-9872-2B991A28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B2848ABF-877F-4B47-A0D7-83E7498E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95E4C3-209B-F943-B781-4B51414D086E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298CD67C-E8CA-D74D-A29C-5E37EA64E9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141109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21D874E2-530B-FD4C-B573-923711C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5" r="29440"/>
          <a:stretch/>
        </p:blipFill>
        <p:spPr>
          <a:xfrm>
            <a:off x="0" y="4"/>
            <a:ext cx="3035300" cy="6858001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752E6EB3-63C8-F048-8B9A-0A6577F95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6400" y="2098331"/>
            <a:ext cx="2520000" cy="2520000"/>
          </a:xfrm>
          <a:solidFill>
            <a:schemeClr val="accent2"/>
          </a:solidFill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AF7FB96-E3E8-634E-A0BB-92E809367DB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6012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07DB11-4CB2-2E46-8CE8-5DFD75DA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989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F8F303A-F4DC-A04E-B82F-29F7EB6F1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0"/>
            <a:ext cx="6105797" cy="6857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0E1B40E3-2124-F14C-9D41-ED4856C86B8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48650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ACBF63-E285-124F-A7D1-9CE048B87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2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1D587B3-1B57-204E-ACB2-1134A2DDC6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16624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2468A8A-29B3-0149-B92B-10FCE9A9A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FC48E1E5-2ABC-A940-83AC-4AA5E9BDCD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2C0DAB42-40E1-BD41-886B-AEF8BB4730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12102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B3C38798-9333-174E-891C-50FAC9B0A37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53509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81810179-EA13-0D4A-8514-6E5396D8DA8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3692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5A142F-16B6-314A-B0AC-CE76ECAEC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38B10926-87C6-E048-BC25-B92B0D621F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3944F37E-7640-8543-81D8-A5B618AAD1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08510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BB4DBC-5314-EA49-B4E9-E67516DA5C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DE7EAC9B-68BC-CE4B-A4AF-FAA5FE1323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4FA90741-0603-1449-AF98-448D4125983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82423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-73023" y="0"/>
            <a:ext cx="61325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73023" y="-1"/>
            <a:ext cx="6132511" cy="6858001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1587C84-4AEB-6C40-BA2D-720C0FBAC4BC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E1E607CD-C4BD-9343-9AC0-777EDACF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effectLst>
                  <a:glow rad="50800">
                    <a:schemeClr val="bg1"/>
                  </a:glow>
                </a:effectLst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41F5C34E-8E10-4D4E-AF78-90BCDC9B9A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8036" y="673427"/>
            <a:ext cx="5352127" cy="1125538"/>
          </a:xfrm>
        </p:spPr>
        <p:txBody>
          <a:bodyPr lIns="720000" tIns="0" rIns="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37095BD0-0E2D-2740-B884-E9CA38C427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712" y="2798395"/>
            <a:ext cx="4626613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3" name="Espace réservé du texte 6">
            <a:extLst>
              <a:ext uri="{FF2B5EF4-FFF2-40B4-BE49-F238E27FC236}">
                <a16:creationId xmlns:a16="http://schemas.microsoft.com/office/drawing/2014/main" id="{E382A7CD-8BA2-CD4F-A078-91C87D96EF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713" y="2182795"/>
            <a:ext cx="4638450" cy="579789"/>
          </a:xfrm>
        </p:spPr>
        <p:txBody>
          <a:bodyPr rIns="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17367EC-0979-5340-9AEA-49D0919EE1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6642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4CE08DC-C464-A746-8CF8-1461EB3DD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52DD168E-8715-D14A-91D5-68795AD10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CE3B8767-C2C4-9243-A052-4219A656F9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904850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1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1D24F1A-EF30-1148-88FD-3B4488001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BCBE15C0-B4BB-EA4B-9A0B-BA23FBEBF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8A75040-FEBE-984B-887E-5D26FA6DB2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40590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992A16B-A48A-AB47-A791-4CE7C4A5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4293466-BF4D-194F-86C7-E0CA5464D9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869FD7C-64EB-BC4C-9DBD-AD52663CD2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5514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6EF9BE-A6C9-C64F-A85A-A6945E3A6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57728EE3-2654-1741-A4F3-9BAB13F5A8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6" name="Espace réservé du texte 5">
            <a:extLst>
              <a:ext uri="{FF2B5EF4-FFF2-40B4-BE49-F238E27FC236}">
                <a16:creationId xmlns:a16="http://schemas.microsoft.com/office/drawing/2014/main" id="{D4B4DB07-6724-3046-B486-B117BCE316F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12062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7A15EFCF-A5EE-1B48-9443-C1013380A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CC2AF683-7176-F24E-982A-23CD1174F3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9E6D5A5C-D1C9-BF4A-953B-7B3E5CC1CAE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C9E50239-E634-BA4D-AEDF-37DB173A5C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96A03D14-693F-B542-9FD2-199CDAB2AB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B554166C-D0DF-304F-881A-6A059D8513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EC0D83D4-A46E-1246-A696-81EF4F005B5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16C835D8-11F9-1345-A9C7-A5FE083A1EF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F513051-FBD0-324F-99BC-5950E8973F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2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DD15AF8-0CD8-1C4C-A0D5-8FFBA64D7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E2992B4F-6343-D24A-AB67-0B41540B14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1" name="Espace réservé du texte 54">
            <a:extLst>
              <a:ext uri="{FF2B5EF4-FFF2-40B4-BE49-F238E27FC236}">
                <a16:creationId xmlns:a16="http://schemas.microsoft.com/office/drawing/2014/main" id="{3C5F51EB-86A5-C14D-B815-709CDEE1CC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2" name="Espace réservé du texte 58">
            <a:extLst>
              <a:ext uri="{FF2B5EF4-FFF2-40B4-BE49-F238E27FC236}">
                <a16:creationId xmlns:a16="http://schemas.microsoft.com/office/drawing/2014/main" id="{F66A098F-7B83-1C48-BAF4-58534AFA4B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60">
            <a:extLst>
              <a:ext uri="{FF2B5EF4-FFF2-40B4-BE49-F238E27FC236}">
                <a16:creationId xmlns:a16="http://schemas.microsoft.com/office/drawing/2014/main" id="{1982339F-B748-B941-A457-76FAFB6D47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6" name="Espace réservé du texte 63">
            <a:extLst>
              <a:ext uri="{FF2B5EF4-FFF2-40B4-BE49-F238E27FC236}">
                <a16:creationId xmlns:a16="http://schemas.microsoft.com/office/drawing/2014/main" id="{D6C79E16-207A-1A4C-A677-CC3BFC7D20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7" name="Espace réservé du texte 65">
            <a:extLst>
              <a:ext uri="{FF2B5EF4-FFF2-40B4-BE49-F238E27FC236}">
                <a16:creationId xmlns:a16="http://schemas.microsoft.com/office/drawing/2014/main" id="{162E4BE2-7DD8-514A-8BB2-1D170EC5A1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67">
            <a:extLst>
              <a:ext uri="{FF2B5EF4-FFF2-40B4-BE49-F238E27FC236}">
                <a16:creationId xmlns:a16="http://schemas.microsoft.com/office/drawing/2014/main" id="{F0E95F3F-362A-504C-B40E-67612ABA3A6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29" name="Espace réservé du texte 69">
            <a:extLst>
              <a:ext uri="{FF2B5EF4-FFF2-40B4-BE49-F238E27FC236}">
                <a16:creationId xmlns:a16="http://schemas.microsoft.com/office/drawing/2014/main" id="{F847B9FC-29E1-8042-ADB9-0FDF320F17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0" name="Espace réservé du texte 71">
            <a:extLst>
              <a:ext uri="{FF2B5EF4-FFF2-40B4-BE49-F238E27FC236}">
                <a16:creationId xmlns:a16="http://schemas.microsoft.com/office/drawing/2014/main" id="{0CA8A302-0A3A-EA47-883D-24341729C0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73">
            <a:extLst>
              <a:ext uri="{FF2B5EF4-FFF2-40B4-BE49-F238E27FC236}">
                <a16:creationId xmlns:a16="http://schemas.microsoft.com/office/drawing/2014/main" id="{AA3986E6-5AD8-8446-9F4B-9B9CB1CD1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430E36DB-9EC5-B849-8566-A4738859E5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39400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24B643-4099-3F4B-AC92-526486AD0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A6D81EC-43F1-1049-864A-18D33767EC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6944500-4629-FD4E-96D1-503CD9411FB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09249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D321538-0FA8-1D4A-BF11-B9BB13BA0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2F07467-08DF-0C4E-9A1B-689E080693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ADB8FCA-A5F0-084B-89A7-66393865C9F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30069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B4B4F0F-B6E5-CC4F-B504-4D9F098BC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04742A87-DC54-0E4B-B997-F57E275ADE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431E826-DB22-9A4C-B7B9-E4466B46EB3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77148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4E30B5D-EEBA-044E-948C-F61CFC586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0" t="786" r="140" b="-786"/>
          <a:stretch/>
        </p:blipFill>
        <p:spPr>
          <a:xfrm>
            <a:off x="0" y="0"/>
            <a:ext cx="12193200" cy="11448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6574330A-61C5-9148-B41E-173C43E14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2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37568F3-2EF1-F14B-BAED-155AC60D8C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716003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3054719-759B-4442-A601-9A266767F5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16FD6790-D48A-5843-B616-72BAADC2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>
                      <a:alpha val="60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7637711C-6BBE-AC4F-B75C-18EE94D87C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9E1E2A62-05D9-B742-8F7C-10E3260815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61421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B1E33CD-DC48-F94C-8CF8-46C836211D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7740650" cy="3718941"/>
          </a:xfrm>
        </p:spPr>
        <p:txBody>
          <a:bodyPr lIns="0" tIns="180000" rIns="0" numCol="1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C7F97D7-FB9E-E445-ACEA-DF4AEB9C8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B2C027-8D50-A04C-BD22-135769F170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FE08160-90BD-8342-8E57-60ACE89E04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3A07EF46-DF9A-D746-958D-C524A98B42B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983095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Jaune La Poste + pi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1E42754-157C-084E-9DA9-E6C214991F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-5"/>
          <a:stretch/>
        </p:blipFill>
        <p:spPr>
          <a:xfrm>
            <a:off x="0" y="0"/>
            <a:ext cx="93132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101600">
                    <a:schemeClr val="accent1"/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572913" cy="484405"/>
          </a:xfrm>
          <a:solidFill>
            <a:schemeClr val="accent1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2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1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5049D2B7-5EB2-2742-83D7-7F7430CAA82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942026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Jaune La P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8740E8C-2919-6041-B2AC-8BCA71F5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96215" y="0"/>
            <a:ext cx="4195785" cy="3232187"/>
          </a:xfrm>
          <a:solidFill>
            <a:schemeClr val="accent2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A88714A-3E8E-114F-A1A8-C4FF0FB712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DC997F79-E664-ED4B-A934-341442930A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63CB0988-19EC-DD47-84C2-4E5800A666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B46FFA6-36BD-3842-B71E-E4EBC4C71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6CCB3-9CFA-6A40-9EDB-51040BA10CD1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0B6690D5-CEEE-CA44-AC8B-E251EA2DF14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31224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9668CB2-405A-7E4B-BEDF-A7630A918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3" r="13331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544EE7D-45DF-3B44-B8D1-7D4C28A2382C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600" y="2065201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6AEA9-EA06-BC49-BF81-FD34CBB87EC8}"/>
              </a:ext>
            </a:extLst>
          </p:cNvPr>
          <p:cNvSpPr/>
          <p:nvPr/>
        </p:nvSpPr>
        <p:spPr>
          <a:xfrm>
            <a:off x="3236897" y="6324843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D46D435-BAE8-404F-BBB8-CBA93C8D4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7" name="Sous-titre 2">
            <a:extLst>
              <a:ext uri="{FF2B5EF4-FFF2-40B4-BE49-F238E27FC236}">
                <a16:creationId xmlns:a16="http://schemas.microsoft.com/office/drawing/2014/main" id="{4C55B805-910E-FA40-9E45-B125D09A2F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8047E3DF-5699-FF44-A90E-8FAEB64B7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7C10C092-C99D-8B41-A4FC-2EB979555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BFDAD4A-6188-CD44-BADA-0192D05EC5FC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F30C1D69-55CE-5248-8A88-EB8C0F68964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181753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13A8BE-9966-094C-A09C-E26AAFB35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0" r="34217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55F4AB78-FF8F-C54A-8E51-3CFFD96805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3EE8835B-7391-CA40-AD3D-2F30F84867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1AC72B43-DB3B-9243-9C42-79C75EA62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69C416F8-91EF-DD42-B881-E76B1854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ADC065F-75B4-2042-BE47-06477694C03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E11CC8B-FEE2-4D4C-B333-2C9E5DD4E51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90793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786E95-7172-674A-BD61-9C6999B9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91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8593D9E-D202-EF48-B734-F843574C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16648695" y="-2104718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49D9EF1E-A82B-C145-A26D-C940277316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247173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7D186718-DF2C-BA45-B669-ADEF1AA8D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4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1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1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07FEABBB-7295-DF4E-B39E-D90778CCCA6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16723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B information + pictos avec intitu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871F98E-4C3E-FB4B-B146-6A25444130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7849" y="1679691"/>
            <a:ext cx="3528000" cy="360000"/>
          </a:xfrm>
        </p:spPr>
        <p:txBody>
          <a:bodyPr lIns="0" tIns="0" rIns="0" bIns="0" anchor="b">
            <a:noAutofit/>
          </a:bodyPr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19B1963-E29E-9140-87CB-326AC573C1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7849" y="2034432"/>
            <a:ext cx="3528000" cy="1260000"/>
          </a:xfrm>
        </p:spPr>
        <p:txBody>
          <a:bodyPr lIns="0" tIns="144000" rIns="0" b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1400"/>
              </a:spcBef>
              <a:buNone/>
              <a:defRPr sz="9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Texte 1</a:t>
            </a:r>
          </a:p>
        </p:txBody>
      </p:sp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CAC75D20-06C7-3344-A2B1-B3934C32C9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8698" y="1676010"/>
            <a:ext cx="3492000" cy="360000"/>
          </a:xfrm>
        </p:spPr>
        <p:txBody>
          <a:bodyPr anchor="b"/>
          <a:lstStyle>
            <a:lvl1pPr marL="0" indent="0">
              <a:buNone/>
              <a:defRPr sz="14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ACEC8F9-8B8C-F746-94F3-2FCFCE2A48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148" y="2036010"/>
            <a:ext cx="3492000" cy="1260000"/>
          </a:xfrm>
        </p:spPr>
        <p:txBody>
          <a:bodyPr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2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CDF535BB-65E5-7144-8662-E9C064E7E7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7849" y="4559764"/>
            <a:ext cx="3528000" cy="360000"/>
          </a:xfrm>
        </p:spPr>
        <p:txBody>
          <a:bodyPr tIns="0" bIns="0" anchor="b"/>
          <a:lstStyle>
            <a:lvl1pPr marL="0" indent="0">
              <a:buNone/>
              <a:defRPr sz="1400" b="1" i="0"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D7211CAE-93BF-6749-A855-1357319923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8148" y="4561343"/>
            <a:ext cx="3492000" cy="360000"/>
          </a:xfrm>
        </p:spPr>
        <p:txBody>
          <a:bodyPr tIns="0" bIns="0" anchor="b"/>
          <a:lstStyle>
            <a:lvl1pPr marL="0" indent="0">
              <a:buNone/>
              <a:defRPr sz="1600" b="1" i="0"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1654924A-FDD4-CF4A-9546-5C217F065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47849" y="4945164"/>
            <a:ext cx="3528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3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1918FBB-94B8-9548-8FFC-F8CF4B000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8147" y="4921342"/>
            <a:ext cx="3492000" cy="1260000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900"/>
            </a:lvl1pPr>
          </a:lstStyle>
          <a:p>
            <a:r>
              <a:rPr lang="fr-FR"/>
              <a:t>Texte 4</a:t>
            </a:r>
          </a:p>
        </p:txBody>
      </p:sp>
      <p:sp>
        <p:nvSpPr>
          <p:cNvPr id="20" name="Espace réservé pour une image  20">
            <a:extLst>
              <a:ext uri="{FF2B5EF4-FFF2-40B4-BE49-F238E27FC236}">
                <a16:creationId xmlns:a16="http://schemas.microsoft.com/office/drawing/2014/main" id="{899F83BC-A1B0-6F4E-8093-2098A3D2CC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7849" y="671732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1" name="Espace réservé pour une image  22">
            <a:extLst>
              <a:ext uri="{FF2B5EF4-FFF2-40B4-BE49-F238E27FC236}">
                <a16:creationId xmlns:a16="http://schemas.microsoft.com/office/drawing/2014/main" id="{AC1A626E-5806-B94B-BE57-8741B6AA85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88149" y="673310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2" name="Espace réservé pour une image  24">
            <a:extLst>
              <a:ext uri="{FF2B5EF4-FFF2-40B4-BE49-F238E27FC236}">
                <a16:creationId xmlns:a16="http://schemas.microsoft.com/office/drawing/2014/main" id="{E65DCB69-CBA0-134C-999E-516CE3FF99E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7849" y="354829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26">
            <a:extLst>
              <a:ext uri="{FF2B5EF4-FFF2-40B4-BE49-F238E27FC236}">
                <a16:creationId xmlns:a16="http://schemas.microsoft.com/office/drawing/2014/main" id="{3C338889-76AD-7941-AA21-7B78A1E1B3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88147" y="3541945"/>
            <a:ext cx="900000" cy="90000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1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9" y="2340829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049" y="3071684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info 2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72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5049" y="5120775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E92815-5A83-AE4E-9945-CD7DC4AB70C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757B0DD2-2C5F-B846-A5C3-AF1D90AD22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1229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nfo + intitulé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29F8AF-0511-2A42-B626-6F138ADD7FC7}"/>
              </a:ext>
            </a:extLst>
          </p:cNvPr>
          <p:cNvSpPr/>
          <p:nvPr/>
        </p:nvSpPr>
        <p:spPr>
          <a:xfrm>
            <a:off x="62144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3F7FF32-A0DF-7144-8010-F2DF3DDA1146}"/>
              </a:ext>
            </a:extLst>
          </p:cNvPr>
          <p:cNvSpPr/>
          <p:nvPr/>
        </p:nvSpPr>
        <p:spPr>
          <a:xfrm>
            <a:off x="3950612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65C8C1E-0E8D-A141-9672-44DFA1278FA6}"/>
              </a:ext>
            </a:extLst>
          </p:cNvPr>
          <p:cNvSpPr/>
          <p:nvPr/>
        </p:nvSpPr>
        <p:spPr>
          <a:xfrm>
            <a:off x="5516049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365F8D-65E7-B940-B3A9-B00088BB4070}"/>
              </a:ext>
            </a:extLst>
          </p:cNvPr>
          <p:cNvSpPr/>
          <p:nvPr/>
        </p:nvSpPr>
        <p:spPr>
          <a:xfrm>
            <a:off x="7068210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A05620D-83E0-B040-88BA-FA494601FACB}"/>
              </a:ext>
            </a:extLst>
          </p:cNvPr>
          <p:cNvSpPr/>
          <p:nvPr/>
        </p:nvSpPr>
        <p:spPr>
          <a:xfrm>
            <a:off x="8620371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3D14B7-837E-4F40-B048-2902A6878110}"/>
              </a:ext>
            </a:extLst>
          </p:cNvPr>
          <p:cNvSpPr/>
          <p:nvPr/>
        </p:nvSpPr>
        <p:spPr>
          <a:xfrm>
            <a:off x="10172534" y="1055446"/>
            <a:ext cx="1296000" cy="3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space réservé du texte 28">
            <a:extLst>
              <a:ext uri="{FF2B5EF4-FFF2-40B4-BE49-F238E27FC236}">
                <a16:creationId xmlns:a16="http://schemas.microsoft.com/office/drawing/2014/main" id="{48BEE39C-A04B-2B4E-BA4B-0A47DAEC66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049" y="661988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1</a:t>
            </a:r>
          </a:p>
        </p:txBody>
      </p:sp>
      <p:sp>
        <p:nvSpPr>
          <p:cNvPr id="25" name="Espace réservé du texte 30">
            <a:extLst>
              <a:ext uri="{FF2B5EF4-FFF2-40B4-BE49-F238E27FC236}">
                <a16:creationId xmlns:a16="http://schemas.microsoft.com/office/drawing/2014/main" id="{68CD0D49-47B5-1F42-94DE-3F07AFF981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049" y="1028338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26" name="Espace réservé du texte 32">
            <a:extLst>
              <a:ext uri="{FF2B5EF4-FFF2-40B4-BE49-F238E27FC236}">
                <a16:creationId xmlns:a16="http://schemas.microsoft.com/office/drawing/2014/main" id="{AF02293A-77CF-1547-950C-CD1FC491AC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5048" y="2524003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2</a:t>
            </a:r>
          </a:p>
        </p:txBody>
      </p:sp>
      <p:sp>
        <p:nvSpPr>
          <p:cNvPr id="27" name="Espace réservé du texte 34">
            <a:extLst>
              <a:ext uri="{FF2B5EF4-FFF2-40B4-BE49-F238E27FC236}">
                <a16:creationId xmlns:a16="http://schemas.microsoft.com/office/drawing/2014/main" id="{12778E99-51F4-374E-B924-4B0E322F409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91" y="2894109"/>
            <a:ext cx="2162451" cy="1080000"/>
          </a:xfrm>
        </p:spPr>
        <p:txBody>
          <a:bodyPr tIns="72000" bIns="0"/>
          <a:lstStyle>
            <a:lvl1pPr marL="0" indent="0">
              <a:lnSpc>
                <a:spcPts val="148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8" name="Espace réservé du texte 36">
            <a:extLst>
              <a:ext uri="{FF2B5EF4-FFF2-40B4-BE49-F238E27FC236}">
                <a16:creationId xmlns:a16="http://schemas.microsoft.com/office/drawing/2014/main" id="{E9FC7BA7-2699-3240-A629-43030894D5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5049" y="4389774"/>
            <a:ext cx="2162451" cy="360000"/>
          </a:xfrm>
        </p:spPr>
        <p:txBody>
          <a:bodyPr tIns="0" bIns="0"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Info 3</a:t>
            </a:r>
          </a:p>
        </p:txBody>
      </p:sp>
      <p:sp>
        <p:nvSpPr>
          <p:cNvPr id="29" name="Espace réservé du texte 38">
            <a:extLst>
              <a:ext uri="{FF2B5EF4-FFF2-40B4-BE49-F238E27FC236}">
                <a16:creationId xmlns:a16="http://schemas.microsoft.com/office/drawing/2014/main" id="{0DE27E18-D387-0A41-B9B9-4C264759E70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5048" y="4749774"/>
            <a:ext cx="2162451" cy="1080000"/>
          </a:xfrm>
        </p:spPr>
        <p:txBody>
          <a:bodyPr tIns="7200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1400"/>
              </a:spcAft>
              <a:buNone/>
              <a:defRPr sz="900">
                <a:solidFill>
                  <a:schemeClr val="tx2"/>
                </a:solidFill>
              </a:defRPr>
            </a:lvl1pPr>
          </a:lstStyle>
          <a:p>
            <a:r>
              <a:rPr lang="fr-FR"/>
              <a:t>Texte 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8FB0251-4979-8D48-9D77-4BC2BE1F8E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50612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88D7CDCA-B7B5-D54E-BA17-E2732BF743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16049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2A18BBCD-8F6F-E34F-86CA-71A21C5020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68210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52A5ED14-462E-0F41-AB31-946869A5A08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620371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22291886-4CE8-7A43-9E4A-DF1B900DD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172534" y="1055446"/>
            <a:ext cx="1296000" cy="2160000"/>
          </a:xfrm>
          <a:noFill/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Image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A3A89DA-A2A8-544F-B7B4-60A032F928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16368" y="3215446"/>
            <a:ext cx="1080000" cy="529563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2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CA2CBC17-FE0C-0A43-A639-420F41A88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8371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4</a:t>
            </a:r>
          </a:p>
        </p:txBody>
      </p:sp>
      <p:sp>
        <p:nvSpPr>
          <p:cNvPr id="39" name="Espace réservé du texte 14">
            <a:extLst>
              <a:ext uri="{FF2B5EF4-FFF2-40B4-BE49-F238E27FC236}">
                <a16:creationId xmlns:a16="http://schemas.microsoft.com/office/drawing/2014/main" id="{CA72D7A6-7CD2-6C4F-B2B5-49AEC91BB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68529" y="3233809"/>
            <a:ext cx="1080000" cy="511200"/>
          </a:xfrm>
        </p:spPr>
        <p:txBody>
          <a:bodyPr tIns="0" bIns="0"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3</a:t>
            </a:r>
          </a:p>
        </p:txBody>
      </p:sp>
      <p:sp>
        <p:nvSpPr>
          <p:cNvPr id="40" name="Espace réservé du texte 10">
            <a:extLst>
              <a:ext uri="{FF2B5EF4-FFF2-40B4-BE49-F238E27FC236}">
                <a16:creationId xmlns:a16="http://schemas.microsoft.com/office/drawing/2014/main" id="{1A3158AE-770B-6C4A-BEE3-8C52857B8C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278040" y="3233809"/>
            <a:ext cx="1080000" cy="511200"/>
          </a:xfrm>
        </p:spPr>
        <p:txBody>
          <a:bodyPr anchor="b"/>
          <a:lstStyle>
            <a:lvl1pPr marL="0" indent="0">
              <a:buNone/>
              <a:defRPr sz="900"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5</a:t>
            </a:r>
          </a:p>
        </p:txBody>
      </p:sp>
      <p:sp>
        <p:nvSpPr>
          <p:cNvPr id="41" name="Espace réservé du texte 14">
            <a:extLst>
              <a:ext uri="{FF2B5EF4-FFF2-40B4-BE49-F238E27FC236}">
                <a16:creationId xmlns:a16="http://schemas.microsoft.com/office/drawing/2014/main" id="{DAE31855-1CD7-F54D-AC1C-D7868DDA01C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0136" y="4627730"/>
            <a:ext cx="7538397" cy="360000"/>
          </a:xfrm>
        </p:spPr>
        <p:txBody>
          <a:bodyPr anchor="b"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6</a:t>
            </a:r>
          </a:p>
        </p:txBody>
      </p:sp>
      <p:sp>
        <p:nvSpPr>
          <p:cNvPr id="42" name="Espace réservé du texte 52">
            <a:extLst>
              <a:ext uri="{FF2B5EF4-FFF2-40B4-BE49-F238E27FC236}">
                <a16:creationId xmlns:a16="http://schemas.microsoft.com/office/drawing/2014/main" id="{2E7624DD-96DD-7942-B636-1351085B0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52859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54">
            <a:extLst>
              <a:ext uri="{FF2B5EF4-FFF2-40B4-BE49-F238E27FC236}">
                <a16:creationId xmlns:a16="http://schemas.microsoft.com/office/drawing/2014/main" id="{94A0BC60-668C-864F-BA5E-76A790B5BF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6368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4" name="Espace réservé du texte 56">
            <a:extLst>
              <a:ext uri="{FF2B5EF4-FFF2-40B4-BE49-F238E27FC236}">
                <a16:creationId xmlns:a16="http://schemas.microsoft.com/office/drawing/2014/main" id="{22842237-C193-E74D-B9DA-2F450F5454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28371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58">
            <a:extLst>
              <a:ext uri="{FF2B5EF4-FFF2-40B4-BE49-F238E27FC236}">
                <a16:creationId xmlns:a16="http://schemas.microsoft.com/office/drawing/2014/main" id="{55637364-B879-2544-AB61-53898C7643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8529" y="3745009"/>
            <a:ext cx="1080000" cy="409737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6" name="Espace réservé du texte 60">
            <a:extLst>
              <a:ext uri="{FF2B5EF4-FFF2-40B4-BE49-F238E27FC236}">
                <a16:creationId xmlns:a16="http://schemas.microsoft.com/office/drawing/2014/main" id="{9447D202-3DB3-9A4D-8D19-03C6F90936A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286127" y="3745009"/>
            <a:ext cx="1080000" cy="42648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>
                <a:solidFill>
                  <a:schemeClr val="tx2"/>
                </a:solidFill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62">
            <a:extLst>
              <a:ext uri="{FF2B5EF4-FFF2-40B4-BE49-F238E27FC236}">
                <a16:creationId xmlns:a16="http://schemas.microsoft.com/office/drawing/2014/main" id="{13D38847-EBA0-A644-BA09-B2797F0DCCD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30137" y="5034387"/>
            <a:ext cx="7538396" cy="294814"/>
          </a:xfrm>
        </p:spPr>
        <p:txBody>
          <a:bodyPr tIns="36000" bIns="0" anchor="t"/>
          <a:lstStyle>
            <a:lvl1pPr marL="0" indent="0">
              <a:lnSpc>
                <a:spcPts val="1260"/>
              </a:lnSpc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D77C10-9567-1F46-9133-61D3C31E34E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052888" y="3233737"/>
            <a:ext cx="1088058" cy="511271"/>
          </a:xfrm>
        </p:spPr>
        <p:txBody>
          <a:bodyPr anchor="b"/>
          <a:lstStyle>
            <a:lvl1pPr marL="0" indent="0">
              <a:buNone/>
              <a:defRPr b="1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fr-FR"/>
              <a:t>Intitulé 1</a:t>
            </a:r>
          </a:p>
        </p:txBody>
      </p:sp>
      <p:sp>
        <p:nvSpPr>
          <p:cNvPr id="53" name="Espace réservé du numéro de diapositive 5">
            <a:extLst>
              <a:ext uri="{FF2B5EF4-FFF2-40B4-BE49-F238E27FC236}">
                <a16:creationId xmlns:a16="http://schemas.microsoft.com/office/drawing/2014/main" id="{5CC12E9F-E84F-CA4E-809E-301BAEB1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6350"/>
            <a:ext cx="59887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3B1642C9-85D7-EF47-9B62-283A271A8137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texte 5">
            <a:extLst>
              <a:ext uri="{FF2B5EF4-FFF2-40B4-BE49-F238E27FC236}">
                <a16:creationId xmlns:a16="http://schemas.microsoft.com/office/drawing/2014/main" id="{83A04C0C-D4CC-9D40-86CA-A17846CE9ED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761561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simpl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381" y="2291128"/>
            <a:ext cx="107648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D53EC0-AD4E-6F42-9A6A-9D37B9D5A5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7EF1A77-FBEA-2C4C-AF4F-A4FB0FF0FD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CB8AEC-B9E3-644E-AA80-F6E447035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7CB221-5127-B745-AE64-8CF67A1A4D9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4394332-2C32-FC45-ADDD-60CDF326B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004FDF4-C902-CC4C-8C4B-B6A06B065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85746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image à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35A319-0087-6E48-808E-10DA2307E711}"/>
              </a:ext>
            </a:extLst>
          </p:cNvPr>
          <p:cNvSpPr/>
          <p:nvPr/>
        </p:nvSpPr>
        <p:spPr>
          <a:xfrm>
            <a:off x="0" y="0"/>
            <a:ext cx="30528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B529F5A4-A013-214E-AFA9-EF123FFCD79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052799" cy="6870446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Image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ECD43F1-05A7-E040-A733-3C987949BA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9613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D8F8F9-4C7D-2448-854E-6046F28515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A350C4-0C7B-0F44-9430-024831FC42E0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8373048-F13F-B742-9CF9-4889FDE7C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F56F8CE-15FF-1546-846D-2C07EAFE84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945897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4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2C8C313-C739-9F4D-A868-2EEFA4E3D5C2}"/>
              </a:ext>
            </a:extLst>
          </p:cNvPr>
          <p:cNvCxnSpPr/>
          <p:nvPr/>
        </p:nvCxnSpPr>
        <p:spPr>
          <a:xfrm>
            <a:off x="333883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7BA077E-07C1-EC4D-A4B1-743400634041}"/>
              </a:ext>
            </a:extLst>
          </p:cNvPr>
          <p:cNvCxnSpPr/>
          <p:nvPr/>
        </p:nvCxnSpPr>
        <p:spPr>
          <a:xfrm>
            <a:off x="607727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9F93335-E41F-6740-93C1-61CED0F77690}"/>
              </a:ext>
            </a:extLst>
          </p:cNvPr>
          <p:cNvCxnSpPr/>
          <p:nvPr/>
        </p:nvCxnSpPr>
        <p:spPr>
          <a:xfrm>
            <a:off x="881570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8051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9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2BD9FF-FDFD-B349-949D-EB80A0ECB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24926" y="1789200"/>
            <a:ext cx="25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5138" y="2239201"/>
            <a:ext cx="25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3288" y="2239200"/>
            <a:ext cx="25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1726" y="2239199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F35422F-40D6-E244-B26E-4AC3ED5690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0163" y="2239200"/>
            <a:ext cx="25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97DBFF1-53D8-AC4A-B74D-2A34171E0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2B8BFF4-722E-F448-9BB7-4AF284A450E3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CCCCFFF-D2B0-B440-8899-3801318780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CFF4425-1184-4B49-845D-DA28750A53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288252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3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3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9031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7DB46616-3889-4243-ADA3-6DE889EFFB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8449" y="1789200"/>
            <a:ext cx="34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50" y="2239201"/>
            <a:ext cx="3420000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4268" y="2239200"/>
            <a:ext cx="3420000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6AEB6B31-8C8B-4243-86F3-74035AB08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8449" y="2239199"/>
            <a:ext cx="3420000" cy="3863115"/>
          </a:xfrm>
        </p:spPr>
        <p:txBody>
          <a:bodyPr lIns="90000" tIns="144000" rIns="90000"/>
          <a:lstStyle>
            <a:lvl1pPr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1E4B5CE-EB84-8B41-952F-99309E76A9CC}"/>
              </a:ext>
            </a:extLst>
          </p:cNvPr>
          <p:cNvCxnSpPr/>
          <p:nvPr/>
        </p:nvCxnSpPr>
        <p:spPr>
          <a:xfrm>
            <a:off x="7908740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4249322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95D5183-6F9E-8542-89FB-EFD83EA0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234932-4626-2542-B3D5-978F1CFFC4DE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641EB11C-3171-4F42-A9E8-5CDEF273C8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24BDCA4B-DEBF-4A45-B469-0C416DFFB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5022217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2_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832F56-AA5B-6F44-BA45-673D7A3B4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CD49AA-56F2-F74A-81AB-FDC7F84871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611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FA8B6486-ACF2-AA47-A361-1BC648FACF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163" y="1789200"/>
            <a:ext cx="5220000" cy="450000"/>
          </a:xfrm>
          <a:solidFill>
            <a:schemeClr val="tx2"/>
          </a:solidFill>
        </p:spPr>
        <p:txBody>
          <a:bodyPr lIns="180000" rIns="180000" anchor="ctr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C701BD6F-2D92-6140-8408-F8F1FEE90A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849" y="2239201"/>
            <a:ext cx="5204761" cy="3863114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94046172-1112-674A-BD4D-9E955C11E2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40163" y="2239200"/>
            <a:ext cx="5235237" cy="3863115"/>
          </a:xfrm>
        </p:spPr>
        <p:txBody>
          <a:bodyPr lIns="90000" tIns="144000" rIns="90000"/>
          <a:lstStyle>
            <a:lvl1pPr marL="171450" indent="-171450">
              <a:buFont typeface="Wingdings" pitchFamily="2" charset="2"/>
              <a:buChar char="§"/>
              <a:defRPr sz="900" b="0" i="0">
                <a:latin typeface="Montserrat" pitchFamily="2" charset="77"/>
              </a:defRPr>
            </a:lvl1pPr>
          </a:lstStyle>
          <a:p>
            <a:r>
              <a:rPr lang="fr-FR"/>
              <a:t>texte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D5E6844-BA9D-2E41-8194-11F35A4DFCD4}"/>
              </a:ext>
            </a:extLst>
          </p:cNvPr>
          <p:cNvCxnSpPr/>
          <p:nvPr/>
        </p:nvCxnSpPr>
        <p:spPr>
          <a:xfrm>
            <a:off x="6084887" y="1788582"/>
            <a:ext cx="0" cy="44021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20880B1-A475-D84F-87FA-C4435626F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3FCA43-DCEF-E54B-96B6-EAA6B5DBF342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A0808B16-EB3E-D148-9007-CFB3F9DA94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CD81670-5407-534A-AD56-8A43808A978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21513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6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4"/>
            <a:ext cx="2340000" cy="1368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1860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0139" y="206703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38419" y="2086084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581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21860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013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8419" y="4046777"/>
            <a:ext cx="2340000" cy="1368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81DBBEB-AD1B-1848-9036-8A8FF1E0BB6D}"/>
              </a:ext>
            </a:extLst>
          </p:cNvPr>
          <p:cNvCxnSpPr>
            <a:cxnSpLocks/>
          </p:cNvCxnSpPr>
          <p:nvPr/>
        </p:nvCxnSpPr>
        <p:spPr>
          <a:xfrm>
            <a:off x="713581" y="3744432"/>
            <a:ext cx="107648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95C80B9-5580-E145-9FF9-7991DD6BF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BB56E5-80DE-E94D-9830-F742EF72088D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4C96D059-3676-464E-BA8D-313AA3CC19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F5351D70-2291-0046-AFDE-39F03BF0D64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695362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 1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63ADFB0C-544E-3944-A9B0-D28BE779B2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3581" y="2067033"/>
            <a:ext cx="1620000" cy="9360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BBB2063-2983-C34C-8ED4-C0F5EA5FE1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38105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2F9F2C47-7214-7C49-A683-E886402029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262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9FC6176F-4DE7-704C-B989-4D4DDFBB82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7153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37D2F37A-05DB-B14A-B578-3B9DBC8409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D1345676-44BC-CC4C-9CAB-1694B215C8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3490" y="3388628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7E45B7F1-FBE1-F745-8B85-36C31578AA7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1677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A1D3C822-3F0B-764C-BD8B-26F365DA1B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36199" y="2067033"/>
            <a:ext cx="1620000" cy="936000"/>
          </a:xfrm>
          <a:ln>
            <a:noFill/>
          </a:ln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6614C8-A3EA-8644-9051-C8B8C2D5BED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30278F92-100F-204C-8618-2E48E42E221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51655" y="3388628"/>
            <a:ext cx="1620000" cy="93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Logo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A534809-1058-4246-A786-F69E2E3CD3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7982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A4820370-9461-FD4D-A7F3-670D17FB229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07985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CB4609E2-64CA-8140-832C-CF8162830B0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36150" y="3388628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F0FC607-0506-4F44-BDFB-29487E045FF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32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1BB6F861-2F0E-DA41-81B7-E2869B8FC0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2349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7" name="Espace réservé pour une image  26">
            <a:extLst>
              <a:ext uri="{FF2B5EF4-FFF2-40B4-BE49-F238E27FC236}">
                <a16:creationId xmlns:a16="http://schemas.microsoft.com/office/drawing/2014/main" id="{4CDBFF23-90A7-ED43-ACDB-73E33F3733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5165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60785380-D952-9C4E-B875-FE61A57084F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7982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E229E41A-A70C-0444-9DD3-16B5901A8A4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007985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822E3A5-F63A-0D42-9698-7EB6E76922F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836150" y="4710223"/>
            <a:ext cx="1620000" cy="936000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/>
            </a:pPr>
            <a:r>
              <a:rPr lang="fr-FR"/>
              <a:t>Logo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F8B0244-19F2-B544-977C-085E2423A1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5324" y="3003033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2F30B6AD-EA5B-5F46-980F-8243B9BFF0A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38412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7CAFD57-9BF4-8440-BCCA-362D6E124B4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624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089C3A8E-9B8F-DC46-8EF8-49C167BA58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6487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BB695A0C-C9AD-914D-84BC-525E755E30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073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FF864D2B-5A5D-D745-B737-AEA1847AB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836149" y="3022601"/>
            <a:ext cx="1620000" cy="252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519FC00A-D452-1947-90CF-3C32F31477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5325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F944807-5A19-F34C-AA93-F8E9795AD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38413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518ACF2B-6471-0B49-B319-818F5D3C7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624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50AC4FBD-3B61-1445-BC3A-EA7D2C6A04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86488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59" name="Espace réservé du texte 58">
            <a:extLst>
              <a:ext uri="{FF2B5EF4-FFF2-40B4-BE49-F238E27FC236}">
                <a16:creationId xmlns:a16="http://schemas.microsoft.com/office/drawing/2014/main" id="{951D92FF-729A-7941-8CE8-19B2EBB2E42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0073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1" name="Espace réservé du texte 60">
            <a:extLst>
              <a:ext uri="{FF2B5EF4-FFF2-40B4-BE49-F238E27FC236}">
                <a16:creationId xmlns:a16="http://schemas.microsoft.com/office/drawing/2014/main" id="{B9C07E37-87D6-4E43-9FAA-8AB4B1359F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36150" y="4324351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4" name="Espace réservé du texte 63">
            <a:extLst>
              <a:ext uri="{FF2B5EF4-FFF2-40B4-BE49-F238E27FC236}">
                <a16:creationId xmlns:a16="http://schemas.microsoft.com/office/drawing/2014/main" id="{735AD211-3207-4244-8ABF-17FAA6DD94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3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742A8DFC-8BFF-1540-8C43-2851BFC6478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8411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ABF20794-FAD0-B84F-9F11-EC1BB58182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624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0" name="Espace réservé du texte 69">
            <a:extLst>
              <a:ext uri="{FF2B5EF4-FFF2-40B4-BE49-F238E27FC236}">
                <a16:creationId xmlns:a16="http://schemas.microsoft.com/office/drawing/2014/main" id="{A70245C1-C9DB-9049-A50B-1CCC36ACA0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0136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2" name="Espace réservé du texte 71">
            <a:extLst>
              <a:ext uri="{FF2B5EF4-FFF2-40B4-BE49-F238E27FC236}">
                <a16:creationId xmlns:a16="http://schemas.microsoft.com/office/drawing/2014/main" id="{3803E058-3201-1A46-84AF-2384F0117DD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073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30D46C62-9E35-C540-B538-98E4C72D24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836148" y="5646738"/>
            <a:ext cx="1620000" cy="251999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CA4A57D-AC45-E14D-9C26-04E7E1556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DEE8C30-C443-C142-93DE-C7A8B63A9E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Titre 1">
            <a:extLst>
              <a:ext uri="{FF2B5EF4-FFF2-40B4-BE49-F238E27FC236}">
                <a16:creationId xmlns:a16="http://schemas.microsoft.com/office/drawing/2014/main" id="{62C2B966-FD7D-1A42-A9E4-A849704E8E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42" name="Espace réservé du texte 5">
            <a:extLst>
              <a:ext uri="{FF2B5EF4-FFF2-40B4-BE49-F238E27FC236}">
                <a16:creationId xmlns:a16="http://schemas.microsoft.com/office/drawing/2014/main" id="{F9391FCB-6CB8-A543-BC90-BA41DD3F18F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4003272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Pictos gauche + text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2367866"/>
            <a:ext cx="5363639" cy="3400143"/>
          </a:xfrm>
        </p:spPr>
        <p:txBody>
          <a:bodyPr lIns="0" tIns="180000" rIns="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707422"/>
            <a:ext cx="5364163" cy="648000"/>
          </a:xfrm>
        </p:spPr>
        <p:txBody>
          <a:bodyPr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BE002-8F02-644B-A56C-B05FDBDC54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C3DB422D-5153-4C46-85A1-B90DA374F51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5325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FDD0E8D2-7C12-6B44-AAD5-99A6C23F96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69344" y="172296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7CDA2C1-C98C-1D41-B61B-D225F90938F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43363" y="1707421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B4E2B256-1FA4-7B46-AEFB-ECF5FDB5595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5325" y="3306098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68BF1181-B41F-2D4D-A870-C6D4F757B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369344" y="330609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0C5D7060-3F17-F340-AC1E-FD46C4D96A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043363" y="3290557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7DEE89FF-D303-0043-9B86-03E33905F70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325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C85C8615-069F-314B-A2EA-40CD32BD41C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369344" y="490477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3175F-6D17-7E43-9637-7D684583E42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043363" y="4889235"/>
            <a:ext cx="1152000" cy="11520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Picto</a:t>
            </a:r>
            <a:endParaRPr lang="en-US" noProof="0"/>
          </a:p>
        </p:txBody>
      </p:sp>
      <p:sp>
        <p:nvSpPr>
          <p:cNvPr id="30" name="Espace réservé du texte 54">
            <a:extLst>
              <a:ext uri="{FF2B5EF4-FFF2-40B4-BE49-F238E27FC236}">
                <a16:creationId xmlns:a16="http://schemas.microsoft.com/office/drawing/2014/main" id="{DADE1FB6-CC45-B642-AC53-461D2953A9C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78672" y="2898789"/>
            <a:ext cx="1142672" cy="246202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1" name="Espace réservé du texte 58">
            <a:extLst>
              <a:ext uri="{FF2B5EF4-FFF2-40B4-BE49-F238E27FC236}">
                <a16:creationId xmlns:a16="http://schemas.microsoft.com/office/drawing/2014/main" id="{E5257403-5A5A-8249-8A3C-E98179719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52691" y="2883977"/>
            <a:ext cx="1142672" cy="26101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2" name="Espace réservé du texte 60">
            <a:extLst>
              <a:ext uri="{FF2B5EF4-FFF2-40B4-BE49-F238E27FC236}">
                <a16:creationId xmlns:a16="http://schemas.microsoft.com/office/drawing/2014/main" id="{4AE90BBC-4D6B-3E41-9F7E-F0D2BB05876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468" y="4472602"/>
            <a:ext cx="1160857" cy="25888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3" name="Espace réservé du texte 63">
            <a:extLst>
              <a:ext uri="{FF2B5EF4-FFF2-40B4-BE49-F238E27FC236}">
                <a16:creationId xmlns:a16="http://schemas.microsoft.com/office/drawing/2014/main" id="{099C0439-038F-5043-A154-1607565B9B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7100" y="2874963"/>
            <a:ext cx="1150225" cy="270028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4" name="Espace réservé du texte 65">
            <a:extLst>
              <a:ext uri="{FF2B5EF4-FFF2-40B4-BE49-F238E27FC236}">
                <a16:creationId xmlns:a16="http://schemas.microsoft.com/office/drawing/2014/main" id="{E7BC9234-6745-B54E-BA17-9BBE9F0C04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69344" y="4476045"/>
            <a:ext cx="1152000" cy="255443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5" name="Espace réservé du texte 67">
            <a:extLst>
              <a:ext uri="{FF2B5EF4-FFF2-40B4-BE49-F238E27FC236}">
                <a16:creationId xmlns:a16="http://schemas.microsoft.com/office/drawing/2014/main" id="{A7C3CE64-3F11-2F44-AE9E-30E91457DCD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52691" y="4458097"/>
            <a:ext cx="1142672" cy="273391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6" name="Espace réservé du texte 69">
            <a:extLst>
              <a:ext uri="{FF2B5EF4-FFF2-40B4-BE49-F238E27FC236}">
                <a16:creationId xmlns:a16="http://schemas.microsoft.com/office/drawing/2014/main" id="{90FEB61F-768D-E749-954F-75EC48EF958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6017" y="6074775"/>
            <a:ext cx="1141308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7" name="Espace réservé du texte 71">
            <a:extLst>
              <a:ext uri="{FF2B5EF4-FFF2-40B4-BE49-F238E27FC236}">
                <a16:creationId xmlns:a16="http://schemas.microsoft.com/office/drawing/2014/main" id="{BFA1F9FE-95E3-5947-9D00-E8AA8673B31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69344" y="6074775"/>
            <a:ext cx="1152000" cy="254354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sp>
        <p:nvSpPr>
          <p:cNvPr id="38" name="Espace réservé du texte 73">
            <a:extLst>
              <a:ext uri="{FF2B5EF4-FFF2-40B4-BE49-F238E27FC236}">
                <a16:creationId xmlns:a16="http://schemas.microsoft.com/office/drawing/2014/main" id="{01249E80-0195-3040-AAA0-B30A43205F2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43363" y="6072982"/>
            <a:ext cx="1152000" cy="256147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fr-FR"/>
              <a:t>Texte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46CDAD0-8D38-B34B-B05D-857186C7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E50C0B-000D-EE47-9EE2-5E6D7089187C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Titre 1">
            <a:extLst>
              <a:ext uri="{FF2B5EF4-FFF2-40B4-BE49-F238E27FC236}">
                <a16:creationId xmlns:a16="http://schemas.microsoft.com/office/drawing/2014/main" id="{06E736A5-24B0-EA46-96E4-1F124647DD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39" name="Espace réservé du texte 5">
            <a:extLst>
              <a:ext uri="{FF2B5EF4-FFF2-40B4-BE49-F238E27FC236}">
                <a16:creationId xmlns:a16="http://schemas.microsoft.com/office/drawing/2014/main" id="{ED958E84-7676-F044-B69E-6ACA074A1D0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732217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C00777EB-3D83-344F-A86B-C641E0F1410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94800" y="2519680"/>
            <a:ext cx="10764838" cy="346389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C76023E-4F73-754E-8BAB-B99874EA99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35D4A983-DD48-9C4A-B1DC-33990C860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90D848D-510F-4041-971D-76C317C0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52CDED-3960-CE49-BAE7-3DF9C093C6F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DEDEAB9-A53C-1C47-9D13-10CCF93155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1EBFBCF-C825-6849-AF17-0BDD610BD7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858623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E373A51-E296-9C45-9B1F-833539646C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512906"/>
            <a:ext cx="10764838" cy="365799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3669B6B-0AA9-7D4E-8AFB-ACA36A8BA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BB9430-C901-2F47-A0A0-BFFE12A24385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3590971-0A4C-5043-8728-11D18DA467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95521FE-8EF0-2545-844D-22C6C396027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790755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2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ableau 3">
            <a:extLst>
              <a:ext uri="{FF2B5EF4-FFF2-40B4-BE49-F238E27FC236}">
                <a16:creationId xmlns:a16="http://schemas.microsoft.com/office/drawing/2014/main" id="{730BFAAF-BEDE-0B4E-BAEE-6237E834BC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94800" y="2408464"/>
            <a:ext cx="5184000" cy="380153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7C3FF6-0228-F74B-A7E3-86E2FBC9FD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ableau 5">
            <a:extLst>
              <a:ext uri="{FF2B5EF4-FFF2-40B4-BE49-F238E27FC236}">
                <a16:creationId xmlns:a16="http://schemas.microsoft.com/office/drawing/2014/main" id="{75D2B023-899B-FC47-ABDD-2ECC79A8841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76163" y="2408464"/>
            <a:ext cx="5184000" cy="3801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5A223B95-7BAA-E947-94E9-8A40B486BF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952625"/>
            <a:ext cx="10764838" cy="26738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A97B9CA-7C6C-CA4B-832F-D02A0F0D4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B66051-15C7-6948-8776-C9197ABFA26B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D9A4423-322A-3B4D-8A1C-73A42854A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7ADD1656-B51F-C943-9F5F-4FAC8EFDB5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555094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E337F8D-191E-CF49-A335-559CA671E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633" r="27653"/>
          <a:stretch/>
        </p:blipFill>
        <p:spPr>
          <a:xfrm>
            <a:off x="6059488" y="0"/>
            <a:ext cx="6182947" cy="685800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24386D-F1B7-3249-9A9F-FA5C96DE87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D6EEB152-9F18-7F43-9C8D-15497B2D0E1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047916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ultimé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AA1287D-F682-194A-BF33-3E5B7C3F7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41" r="1" b="731"/>
          <a:stretch/>
        </p:blipFill>
        <p:spPr>
          <a:xfrm>
            <a:off x="0" y="0"/>
            <a:ext cx="12193200" cy="1126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820222-0617-B842-85FB-67DEFAC86231}"/>
              </a:ext>
            </a:extLst>
          </p:cNvPr>
          <p:cNvSpPr/>
          <p:nvPr/>
        </p:nvSpPr>
        <p:spPr>
          <a:xfrm>
            <a:off x="0" y="896"/>
            <a:ext cx="10185991" cy="1126800"/>
          </a:xfrm>
          <a:prstGeom prst="rect">
            <a:avLst/>
          </a:prstGeom>
          <a:gradFill>
            <a:gsLst>
              <a:gs pos="56000">
                <a:schemeClr val="accent1">
                  <a:alpha val="69000"/>
                </a:schemeClr>
              </a:gs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E61E2D5-24E6-034C-B80A-01C5087B3F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135644"/>
            <a:ext cx="10764838" cy="4091947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fr-FR"/>
              <a:t>Contenu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EAC425-C3B7-DD40-B8A0-221C864079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DAEED21-F829-634E-A272-C20E0E1AEE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1700214"/>
            <a:ext cx="10764838" cy="259216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43260F3-E7B8-8246-B630-B1C0DACA7F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5022849" cy="1125537"/>
          </a:xfrm>
          <a:solidFill>
            <a:schemeClr val="accent1"/>
          </a:solidFill>
          <a:effectLst>
            <a:softEdge rad="431800"/>
          </a:effectLst>
        </p:spPr>
        <p:txBody>
          <a:bodyPr wrap="square" lIns="720000" tIns="216000" rIns="0" bIns="216000" anchor="ctr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A2E597C-60AC-FC49-A495-C7AEAFFD906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00994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0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>
              <a:buNone/>
              <a:defRPr sz="8800" b="0" i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pour une image  5">
            <a:extLst>
              <a:ext uri="{FF2B5EF4-FFF2-40B4-BE49-F238E27FC236}">
                <a16:creationId xmlns:a16="http://schemas.microsoft.com/office/drawing/2014/main" id="{B885E336-CA20-EE41-942E-15AB795EB3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9200" y="0"/>
            <a:ext cx="3052800" cy="6858001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824721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vert + pict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DC5EF12-BBE7-BB43-85F5-981DB52F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22"/>
          <a:stretch/>
        </p:blipFill>
        <p:spPr>
          <a:xfrm>
            <a:off x="0" y="1"/>
            <a:ext cx="931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2EE9B18-3EF9-B048-91EC-FF8B63E928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3000768"/>
            <a:ext cx="5687568" cy="735415"/>
          </a:xfrm>
        </p:spPr>
        <p:txBody>
          <a:bodyPr lIns="0" tIns="0" rIns="0" bIns="0" anchor="b">
            <a:noAutofit/>
          </a:bodyPr>
          <a:lstStyle>
            <a:lvl1pPr algn="l">
              <a:defRPr sz="32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</a:lstStyle>
          <a:p>
            <a:r>
              <a:rPr lang="fr-FR"/>
              <a:t>Titre de chapitre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C48571-886D-494E-A20C-35D4EB9E24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9" y="3736183"/>
            <a:ext cx="5687568" cy="484405"/>
          </a:xfrm>
          <a:solidFill>
            <a:schemeClr val="accent3"/>
          </a:solidFill>
        </p:spPr>
        <p:txBody>
          <a:bodyPr wrap="square" lIns="0" tIns="180000" rIns="0">
            <a:spAutoFit/>
          </a:bodyPr>
          <a:lstStyle>
            <a:lvl1pPr marL="0" indent="0" algn="l">
              <a:lnSpc>
                <a:spcPts val="2000"/>
              </a:lnSpc>
              <a:buNone/>
              <a:defRPr sz="18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sous-titres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DFAE82-0413-B740-87A1-628E02E8EE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068" y="1620000"/>
            <a:ext cx="1767495" cy="1300554"/>
          </a:xfrm>
          <a:noFill/>
          <a:ln>
            <a:noFill/>
          </a:ln>
          <a:effectLst>
            <a:glow rad="127000">
              <a:schemeClr val="accent3"/>
            </a:glow>
          </a:effectLst>
        </p:spPr>
        <p:txBody>
          <a:bodyPr tIns="0" bIns="0"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SzPct val="120000"/>
              <a:buFont typeface="Wingdings" pitchFamily="2" charset="2"/>
              <a:buNone/>
              <a:tabLst/>
              <a:defRPr lang="fr-FR" sz="8800" b="0" i="0" kern="1200" dirty="0">
                <a:solidFill>
                  <a:schemeClr val="tx2"/>
                </a:solidFill>
                <a:effectLst>
                  <a:glow rad="406400">
                    <a:schemeClr val="accent3"/>
                  </a:glow>
                </a:effectLst>
                <a:latin typeface="Montserrat" pitchFamily="2" charset="77"/>
                <a:ea typeface="+mn-ea"/>
                <a:cs typeface="+mn-cs"/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007863-1F78-4E4D-BA55-9CB27D0924D8}"/>
              </a:ext>
            </a:extLst>
          </p:cNvPr>
          <p:cNvSpPr/>
          <p:nvPr/>
        </p:nvSpPr>
        <p:spPr>
          <a:xfrm>
            <a:off x="9139200" y="1"/>
            <a:ext cx="30528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E25B0CFD-270A-1F42-8357-EF4BFFAA7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</p:spTree>
    <p:extLst>
      <p:ext uri="{BB962C8B-B14F-4D97-AF65-F5344CB8AC3E}">
        <p14:creationId xmlns:p14="http://schemas.microsoft.com/office/powerpoint/2010/main" val="2573359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IMG + picto -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FC6D3EF-163D-A341-877B-008BE3AE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34" t="27401" r="29434" b="19738"/>
          <a:stretch/>
        </p:blipFill>
        <p:spPr>
          <a:xfrm>
            <a:off x="8110800" y="3232800"/>
            <a:ext cx="4100400" cy="36252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6DDAB6-30A3-4A44-8D8A-14FFF15B50CA}"/>
              </a:ext>
            </a:extLst>
          </p:cNvPr>
          <p:cNvSpPr/>
          <p:nvPr/>
        </p:nvSpPr>
        <p:spPr>
          <a:xfrm>
            <a:off x="8911168" y="3680775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2D4D87F6-0B7B-EF4B-8FCA-1DF08A0512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1568" y="4145092"/>
            <a:ext cx="1800000" cy="1800000"/>
          </a:xfrm>
        </p:spPr>
        <p:txBody>
          <a:bodyPr lIns="0" tIns="1080000" rIns="0"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1" name="Espace réservé pour une image  5">
            <a:extLst>
              <a:ext uri="{FF2B5EF4-FFF2-40B4-BE49-F238E27FC236}">
                <a16:creationId xmlns:a16="http://schemas.microsoft.com/office/drawing/2014/main" id="{175F0CB8-A316-7747-BD03-C3FBCFCBAC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3112" y="0"/>
            <a:ext cx="4098888" cy="3232187"/>
          </a:xfrm>
          <a:solidFill>
            <a:schemeClr val="accent5"/>
          </a:solidFill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3EA56-A8A8-6E49-9134-D565263AC765}"/>
              </a:ext>
            </a:extLst>
          </p:cNvPr>
          <p:cNvSpPr/>
          <p:nvPr/>
        </p:nvSpPr>
        <p:spPr>
          <a:xfrm>
            <a:off x="0" y="0"/>
            <a:ext cx="8112125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0114BA5E-B426-004A-8E4B-3B69BB1EE3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8" y="2347589"/>
            <a:ext cx="7436339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0" name="Espace réservé du texte 6">
            <a:extLst>
              <a:ext uri="{FF2B5EF4-FFF2-40B4-BE49-F238E27FC236}">
                <a16:creationId xmlns:a16="http://schemas.microsoft.com/office/drawing/2014/main" id="{63ADD0F9-1C2A-1B4D-96CB-0558C135E8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731989"/>
            <a:ext cx="7398312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032177A3-763E-254C-80BF-12C3CACBD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8150014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F6A4BE9-86CB-E74A-9F17-4C00A6F4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2D26370-E404-1943-BE38-63A1D6F69B17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5C158509-24FE-9E40-B10D-775F61C88F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67728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à droite 50%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C74E2AE-9CAE-1644-9C34-5557D789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46" r="26659"/>
          <a:stretch/>
        </p:blipFill>
        <p:spPr>
          <a:xfrm>
            <a:off x="6134400" y="1"/>
            <a:ext cx="6058799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5826A-2529-F443-8666-47A81A8A17C7}"/>
              </a:ext>
            </a:extLst>
          </p:cNvPr>
          <p:cNvSpPr/>
          <p:nvPr/>
        </p:nvSpPr>
        <p:spPr>
          <a:xfrm>
            <a:off x="7761944" y="2065201"/>
            <a:ext cx="2880000" cy="288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68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5">
            <a:extLst>
              <a:ext uri="{FF2B5EF4-FFF2-40B4-BE49-F238E27FC236}">
                <a16:creationId xmlns:a16="http://schemas.microsoft.com/office/drawing/2014/main" id="{1572369C-07D2-9D4C-9DFE-653194623C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61944" y="2066400"/>
            <a:ext cx="2880000" cy="2880000"/>
          </a:xfrm>
        </p:spPr>
        <p:txBody>
          <a:bodyPr lIns="0" tIns="1080000" rIns="0"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F1F2DCC2-2CA1-9348-BDB4-1D0EC3E135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7" y="660231"/>
            <a:ext cx="6134400" cy="1125538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26" name="Sous-titre 2">
            <a:extLst>
              <a:ext uri="{FF2B5EF4-FFF2-40B4-BE49-F238E27FC236}">
                <a16:creationId xmlns:a16="http://schemas.microsoft.com/office/drawing/2014/main" id="{CDC4EDBE-8D1D-6449-BC38-5670942164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799" y="2785199"/>
            <a:ext cx="5401846" cy="3400143"/>
          </a:xfrm>
        </p:spPr>
        <p:txBody>
          <a:bodyPr lIns="0" tIns="180000" rIns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marte.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A5DA7B44-EA6F-5E4E-B599-54B00CDBD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2169599"/>
            <a:ext cx="5364688" cy="579789"/>
          </a:xfrm>
        </p:spPr>
        <p:txBody>
          <a:bodyPr rIns="36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9BE604A-95D0-3A4A-96D0-A4CB79A2E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EDCDC57-2E9E-3549-BA4E-7E231DBDB990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3E1426FE-7B29-664B-B07D-2D9D0B5AD11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413376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0D8A4E12-7F7C-B948-9832-C7FC68D21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9158400" y="1"/>
            <a:ext cx="30348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546973-3DFD-F640-81E5-F7497E31F89A}"/>
              </a:ext>
            </a:extLst>
          </p:cNvPr>
          <p:cNvSpPr/>
          <p:nvPr/>
        </p:nvSpPr>
        <p:spPr>
          <a:xfrm>
            <a:off x="9405601" y="2098332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5">
            <a:extLst>
              <a:ext uri="{FF2B5EF4-FFF2-40B4-BE49-F238E27FC236}">
                <a16:creationId xmlns:a16="http://schemas.microsoft.com/office/drawing/2014/main" id="{AED0BFE0-AAEC-6647-A869-0334F01C2A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405600" y="2098331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3806890-D376-8E42-BA94-1D04F1F292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8878" y="660231"/>
            <a:ext cx="9175577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4098C2FE-613F-1A43-9C54-7F728CE88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2276213"/>
            <a:ext cx="8461376" cy="3400143"/>
          </a:xfrm>
        </p:spPr>
        <p:txBody>
          <a:bodyPr lIns="0" tIns="180000" rIns="576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 </a:t>
            </a:r>
            <a:r>
              <a:rPr lang="fr-FR" err="1"/>
              <a:t>gentium</a:t>
            </a:r>
            <a:r>
              <a:rPr lang="fr-FR"/>
              <a:t> </a:t>
            </a:r>
            <a:r>
              <a:rPr lang="fr-FR" err="1"/>
              <a:t>vicinarum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quoque</a:t>
            </a:r>
            <a:r>
              <a:rPr lang="fr-FR"/>
              <a:t> </a:t>
            </a:r>
            <a:r>
              <a:rPr lang="fr-FR" err="1"/>
              <a:t>civitates</a:t>
            </a:r>
            <a:r>
              <a:rPr lang="fr-FR"/>
              <a:t> </a:t>
            </a:r>
            <a:r>
              <a:rPr lang="fr-FR" err="1"/>
              <a:t>habet</a:t>
            </a:r>
            <a:r>
              <a:rPr lang="fr-FR"/>
              <a:t> inter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/>
              <a:t>Sed </a:t>
            </a:r>
            <a:r>
              <a:rPr lang="fr-FR" err="1"/>
              <a:t>tamen</a:t>
            </a:r>
            <a:r>
              <a:rPr lang="fr-FR"/>
              <a:t> </a:t>
            </a:r>
            <a:r>
              <a:rPr lang="fr-FR" err="1"/>
              <a:t>haec</a:t>
            </a:r>
            <a:r>
              <a:rPr lang="fr-FR"/>
              <a:t> cum </a:t>
            </a:r>
            <a:r>
              <a:rPr lang="fr-FR" err="1"/>
              <a:t>ita</a:t>
            </a:r>
            <a:r>
              <a:rPr lang="fr-FR"/>
              <a:t> </a:t>
            </a:r>
            <a:r>
              <a:rPr lang="fr-FR" err="1"/>
              <a:t>tutius</a:t>
            </a:r>
            <a:r>
              <a:rPr lang="fr-FR"/>
              <a:t> </a:t>
            </a:r>
            <a:r>
              <a:rPr lang="fr-FR" err="1"/>
              <a:t>observentur</a:t>
            </a:r>
            <a:r>
              <a:rPr lang="fr-FR"/>
              <a:t>, quidam </a:t>
            </a:r>
            <a:r>
              <a:rPr lang="fr-FR" err="1"/>
              <a:t>vigore</a:t>
            </a:r>
            <a:r>
              <a:rPr lang="fr-FR"/>
              <a:t> </a:t>
            </a:r>
            <a:r>
              <a:rPr lang="fr-FR" err="1"/>
              <a:t>artuum</a:t>
            </a:r>
            <a:r>
              <a:rPr lang="fr-FR"/>
              <a:t> </a:t>
            </a:r>
            <a:r>
              <a:rPr lang="fr-FR" err="1"/>
              <a:t>inminuto</a:t>
            </a:r>
            <a:r>
              <a:rPr lang="fr-FR"/>
              <a:t> </a:t>
            </a:r>
            <a:r>
              <a:rPr lang="fr-FR" err="1"/>
              <a:t>rogati</a:t>
            </a:r>
            <a:r>
              <a:rPr lang="fr-FR"/>
              <a:t> ad </a:t>
            </a:r>
            <a:r>
              <a:rPr lang="fr-FR" err="1"/>
              <a:t>nuptias</a:t>
            </a:r>
            <a:r>
              <a:rPr lang="fr-FR"/>
              <a:t> </a:t>
            </a:r>
            <a:r>
              <a:rPr lang="fr-FR" err="1"/>
              <a:t>ubi</a:t>
            </a:r>
            <a:r>
              <a:rPr lang="fr-FR"/>
              <a:t> </a:t>
            </a:r>
            <a:r>
              <a:rPr lang="fr-FR" err="1"/>
              <a:t>aurum</a:t>
            </a:r>
            <a:r>
              <a:rPr lang="fr-FR"/>
              <a:t> </a:t>
            </a:r>
            <a:r>
              <a:rPr lang="fr-FR" err="1"/>
              <a:t>dextris</a:t>
            </a:r>
            <a:r>
              <a:rPr lang="fr-FR"/>
              <a:t> </a:t>
            </a:r>
            <a:r>
              <a:rPr lang="fr-FR" err="1"/>
              <a:t>manibus</a:t>
            </a:r>
            <a:r>
              <a:rPr lang="fr-FR"/>
              <a:t> </a:t>
            </a:r>
            <a:r>
              <a:rPr lang="fr-FR" err="1"/>
              <a:t>cavatis</a:t>
            </a:r>
            <a:r>
              <a:rPr lang="fr-FR"/>
              <a:t> </a:t>
            </a:r>
            <a:r>
              <a:rPr lang="fr-FR" err="1"/>
              <a:t>offertur</a:t>
            </a:r>
            <a:r>
              <a:rPr lang="fr-FR"/>
              <a:t>, </a:t>
            </a:r>
            <a:r>
              <a:rPr lang="fr-FR" err="1"/>
              <a:t>inpigre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usque</a:t>
            </a:r>
            <a:r>
              <a:rPr lang="fr-FR"/>
              <a:t> </a:t>
            </a:r>
            <a:r>
              <a:rPr lang="fr-FR" err="1"/>
              <a:t>Spoletium</a:t>
            </a:r>
            <a:r>
              <a:rPr lang="fr-FR"/>
              <a:t> </a:t>
            </a:r>
            <a:r>
              <a:rPr lang="fr-FR" err="1"/>
              <a:t>pergunt</a:t>
            </a:r>
            <a:r>
              <a:rPr lang="fr-FR"/>
              <a:t>. </a:t>
            </a:r>
            <a:r>
              <a:rPr lang="fr-FR" err="1"/>
              <a:t>haec</a:t>
            </a:r>
            <a:r>
              <a:rPr lang="fr-FR"/>
              <a:t> </a:t>
            </a:r>
            <a:r>
              <a:rPr lang="fr-FR" err="1"/>
              <a:t>nobilium</a:t>
            </a:r>
            <a:r>
              <a:rPr lang="fr-FR"/>
              <a:t> </a:t>
            </a:r>
            <a:r>
              <a:rPr lang="fr-FR" err="1"/>
              <a:t>sunt</a:t>
            </a:r>
            <a:r>
              <a:rPr lang="fr-FR"/>
              <a:t> </a:t>
            </a:r>
            <a:r>
              <a:rPr lang="fr-FR" err="1"/>
              <a:t>instituta</a:t>
            </a:r>
            <a:r>
              <a:rPr lang="fr-FR"/>
              <a:t>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7458D0D-1474-F045-BFBD-08D765A6F2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1700213"/>
            <a:ext cx="8427779" cy="579789"/>
          </a:xfrm>
        </p:spPr>
        <p:txBody>
          <a:bodyPr rIns="576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CEC77F4D-58D8-5B40-A655-88E1BE45E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844" y="6354759"/>
            <a:ext cx="4768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3606CE2-1752-C043-803D-7C0F66029D0A}"/>
              </a:ext>
            </a:extLst>
          </p:cNvPr>
          <p:cNvCxnSpPr>
            <a:cxnSpLocks/>
          </p:cNvCxnSpPr>
          <p:nvPr/>
        </p:nvCxnSpPr>
        <p:spPr>
          <a:xfrm>
            <a:off x="703798" y="6461999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5">
            <a:extLst>
              <a:ext uri="{FF2B5EF4-FFF2-40B4-BE49-F238E27FC236}">
                <a16:creationId xmlns:a16="http://schemas.microsoft.com/office/drawing/2014/main" id="{700196A1-8E84-1343-80EA-2F6AA38ED2A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00918" y="6357600"/>
            <a:ext cx="5200669" cy="359011"/>
          </a:xfrm>
        </p:spPr>
        <p:txBody>
          <a:bodyPr tIns="0" bIns="0" anchor="ctr"/>
          <a:lstStyle>
            <a:lvl1pPr marL="0" indent="0" algn="l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9640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avec picto gauch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ous-titre 2">
            <a:extLst>
              <a:ext uri="{FF2B5EF4-FFF2-40B4-BE49-F238E27FC236}">
                <a16:creationId xmlns:a16="http://schemas.microsoft.com/office/drawing/2014/main" id="{EAEB47EA-C369-AB4E-BE71-40D9B1E7C0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9513" y="2276213"/>
            <a:ext cx="8443878" cy="3718941"/>
          </a:xfrm>
        </p:spPr>
        <p:txBody>
          <a:bodyPr lIns="0" tIns="180000" rIns="648000" numCol="3" spcCol="360000" anchor="t">
            <a:noAutofit/>
          </a:bodyPr>
          <a:lstStyle>
            <a:lvl1pPr marL="0" indent="0" algn="l">
              <a:lnSpc>
                <a:spcPts val="1500"/>
              </a:lnSpc>
              <a:spcBef>
                <a:spcPts val="0"/>
              </a:spcBef>
              <a:buNone/>
              <a:defRPr lang="fr-FR" sz="1000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Et quia </a:t>
            </a:r>
            <a:r>
              <a:rPr lang="fr-FR" err="1"/>
              <a:t>Montius</a:t>
            </a:r>
            <a:r>
              <a:rPr lang="fr-FR"/>
              <a:t> inter </a:t>
            </a:r>
            <a:r>
              <a:rPr lang="fr-FR" err="1"/>
              <a:t>dilancinantium</a:t>
            </a:r>
            <a:r>
              <a:rPr lang="fr-FR"/>
              <a:t> </a:t>
            </a:r>
            <a:r>
              <a:rPr lang="fr-FR" err="1"/>
              <a:t>manus</a:t>
            </a:r>
            <a:r>
              <a:rPr lang="fr-FR"/>
              <a:t> </a:t>
            </a:r>
            <a:r>
              <a:rPr lang="fr-FR" err="1"/>
              <a:t>spiritum</a:t>
            </a:r>
            <a:r>
              <a:rPr lang="fr-FR"/>
              <a:t> </a:t>
            </a:r>
            <a:r>
              <a:rPr lang="fr-FR" err="1"/>
              <a:t>efflaturus</a:t>
            </a:r>
            <a:r>
              <a:rPr lang="fr-FR"/>
              <a:t> </a:t>
            </a:r>
            <a:r>
              <a:rPr lang="fr-FR" err="1"/>
              <a:t>Epigonum</a:t>
            </a:r>
            <a:r>
              <a:rPr lang="fr-FR"/>
              <a:t> et </a:t>
            </a:r>
            <a:r>
              <a:rPr lang="fr-FR" err="1"/>
              <a:t>Eusebium</a:t>
            </a:r>
            <a:r>
              <a:rPr lang="fr-FR"/>
              <a:t> nec </a:t>
            </a:r>
            <a:r>
              <a:rPr lang="fr-FR" err="1"/>
              <a:t>professionem</a:t>
            </a:r>
            <a:r>
              <a:rPr lang="fr-FR"/>
              <a:t> nec </a:t>
            </a:r>
            <a:r>
              <a:rPr lang="fr-FR" err="1"/>
              <a:t>dignitatem</a:t>
            </a:r>
            <a:r>
              <a:rPr lang="fr-FR"/>
              <a:t> </a:t>
            </a:r>
            <a:r>
              <a:rPr lang="fr-FR" err="1"/>
              <a:t>ostendens</a:t>
            </a:r>
            <a:r>
              <a:rPr lang="fr-FR"/>
              <a:t> </a:t>
            </a:r>
            <a:r>
              <a:rPr lang="fr-FR" err="1"/>
              <a:t>aliquotiens</a:t>
            </a:r>
            <a:r>
              <a:rPr lang="fr-FR"/>
              <a:t> </a:t>
            </a:r>
            <a:r>
              <a:rPr lang="fr-FR" err="1"/>
              <a:t>increpabat</a:t>
            </a:r>
            <a:r>
              <a:rPr lang="fr-FR"/>
              <a:t>, qui </a:t>
            </a:r>
            <a:r>
              <a:rPr lang="fr-FR" err="1"/>
              <a:t>sint</a:t>
            </a:r>
            <a:r>
              <a:rPr lang="fr-FR"/>
              <a:t> hi magna </a:t>
            </a:r>
            <a:r>
              <a:rPr lang="fr-FR" err="1"/>
              <a:t>quaerebatur</a:t>
            </a:r>
            <a:r>
              <a:rPr lang="fr-FR"/>
              <a:t> </a:t>
            </a:r>
            <a:r>
              <a:rPr lang="fr-FR" err="1"/>
              <a:t>industria</a:t>
            </a:r>
            <a:r>
              <a:rPr lang="fr-FR"/>
              <a:t>, et </a:t>
            </a:r>
            <a:r>
              <a:rPr lang="fr-FR" err="1"/>
              <a:t>nequid</a:t>
            </a:r>
            <a:r>
              <a:rPr lang="fr-FR"/>
              <a:t> </a:t>
            </a:r>
            <a:r>
              <a:rPr lang="fr-FR" err="1"/>
              <a:t>intepesceret</a:t>
            </a:r>
            <a:r>
              <a:rPr lang="fr-FR"/>
              <a:t>, </a:t>
            </a:r>
            <a:r>
              <a:rPr lang="fr-FR" err="1"/>
              <a:t>Epigonus</a:t>
            </a:r>
            <a:r>
              <a:rPr lang="fr-FR"/>
              <a:t> e </a:t>
            </a:r>
            <a:r>
              <a:rPr lang="fr-FR" err="1"/>
              <a:t>Lycia</a:t>
            </a:r>
            <a:r>
              <a:rPr lang="fr-FR"/>
              <a:t> </a:t>
            </a:r>
            <a:r>
              <a:rPr lang="fr-FR" err="1"/>
              <a:t>philosophus</a:t>
            </a:r>
            <a:r>
              <a:rPr lang="fr-FR"/>
              <a:t> </a:t>
            </a:r>
            <a:r>
              <a:rPr lang="fr-FR" err="1"/>
              <a:t>ducitur</a:t>
            </a:r>
            <a:r>
              <a:rPr lang="fr-FR"/>
              <a:t> et </a:t>
            </a:r>
            <a:r>
              <a:rPr lang="fr-FR" err="1"/>
              <a:t>Eusebius</a:t>
            </a:r>
            <a:r>
              <a:rPr lang="fr-FR"/>
              <a:t> ab </a:t>
            </a:r>
            <a:r>
              <a:rPr lang="fr-FR" err="1"/>
              <a:t>Emissa</a:t>
            </a:r>
            <a:r>
              <a:rPr lang="fr-FR"/>
              <a:t> </a:t>
            </a:r>
            <a:r>
              <a:rPr lang="fr-FR" err="1"/>
              <a:t>Pittacas</a:t>
            </a:r>
            <a:r>
              <a:rPr lang="fr-FR"/>
              <a:t> </a:t>
            </a:r>
            <a:r>
              <a:rPr lang="fr-FR" err="1"/>
              <a:t>cognomentores</a:t>
            </a:r>
            <a:r>
              <a:rPr lang="fr-FR"/>
              <a:t> </a:t>
            </a:r>
            <a:r>
              <a:rPr lang="fr-FR" err="1"/>
              <a:t>agitari</a:t>
            </a:r>
            <a:r>
              <a:rPr lang="fr-FR"/>
              <a:t> </a:t>
            </a:r>
            <a:r>
              <a:rPr lang="fr-FR" err="1"/>
              <a:t>conperissent</a:t>
            </a:r>
            <a:r>
              <a:rPr lang="fr-FR"/>
              <a:t>.</a:t>
            </a:r>
          </a:p>
          <a:p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excursus </a:t>
            </a:r>
            <a:r>
              <a:rPr lang="fr-FR" err="1"/>
              <a:t>sollicitudo</a:t>
            </a:r>
            <a:r>
              <a:rPr lang="fr-FR"/>
              <a:t> </a:t>
            </a:r>
            <a:r>
              <a:rPr lang="fr-FR" err="1"/>
              <a:t>pervigil</a:t>
            </a:r>
            <a:r>
              <a:rPr lang="fr-FR"/>
              <a:t> </a:t>
            </a:r>
            <a:r>
              <a:rPr lang="fr-FR" err="1"/>
              <a:t>veterum</a:t>
            </a:r>
            <a:r>
              <a:rPr lang="fr-FR"/>
              <a:t> per </a:t>
            </a:r>
            <a:r>
              <a:rPr lang="fr-FR" err="1"/>
              <a:t>oportunos</a:t>
            </a:r>
            <a:r>
              <a:rPr lang="fr-FR"/>
              <a:t> saltus </a:t>
            </a:r>
            <a:r>
              <a:rPr lang="fr-FR" err="1"/>
              <a:t>erexit</a:t>
            </a:r>
            <a:r>
              <a:rPr lang="fr-FR"/>
              <a:t> et </a:t>
            </a:r>
            <a:r>
              <a:rPr lang="fr-FR" err="1"/>
              <a:t>cautos</a:t>
            </a:r>
            <a:r>
              <a:rPr lang="fr-FR"/>
              <a:t>. oppida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</a:t>
            </a:r>
            <a:r>
              <a:rPr lang="fr-FR" err="1"/>
              <a:t>murorum</a:t>
            </a:r>
            <a:r>
              <a:rPr lang="fr-FR"/>
              <a:t> </a:t>
            </a:r>
            <a:r>
              <a:rPr lang="fr-FR" err="1"/>
              <a:t>firmitate</a:t>
            </a:r>
            <a:r>
              <a:rPr lang="fr-FR"/>
              <a:t> </a:t>
            </a:r>
            <a:r>
              <a:rPr lang="fr-FR" err="1"/>
              <a:t>cautissimas</a:t>
            </a:r>
            <a:r>
              <a:rPr lang="fr-FR"/>
              <a:t>. </a:t>
            </a:r>
            <a:r>
              <a:rPr lang="fr-FR" err="1"/>
              <a:t>hanc</a:t>
            </a:r>
            <a:r>
              <a:rPr lang="fr-FR"/>
              <a:t> </a:t>
            </a:r>
            <a:r>
              <a:rPr lang="fr-FR" err="1"/>
              <a:t>provinciae</a:t>
            </a:r>
            <a:r>
              <a:rPr lang="fr-FR"/>
              <a:t> </a:t>
            </a:r>
            <a:r>
              <a:rPr lang="fr-FR" err="1"/>
              <a:t>inposito</a:t>
            </a:r>
            <a:r>
              <a:rPr lang="fr-FR"/>
              <a:t> nomine </a:t>
            </a:r>
            <a:r>
              <a:rPr lang="fr-FR" err="1"/>
              <a:t>rectoreque</a:t>
            </a:r>
            <a:r>
              <a:rPr lang="fr-FR"/>
              <a:t> </a:t>
            </a:r>
            <a:r>
              <a:rPr lang="fr-FR" err="1"/>
              <a:t>adtributo</a:t>
            </a:r>
            <a:r>
              <a:rPr lang="fr-FR"/>
              <a:t> </a:t>
            </a:r>
            <a:r>
              <a:rPr lang="fr-FR" err="1"/>
              <a:t>obtemperare</a:t>
            </a:r>
            <a:r>
              <a:rPr lang="fr-FR"/>
              <a:t> </a:t>
            </a:r>
            <a:r>
              <a:rPr lang="fr-FR" err="1"/>
              <a:t>legibus</a:t>
            </a:r>
            <a:r>
              <a:rPr lang="fr-FR"/>
              <a:t> </a:t>
            </a:r>
            <a:r>
              <a:rPr lang="fr-FR" err="1"/>
              <a:t>nostris</a:t>
            </a:r>
            <a:r>
              <a:rPr lang="fr-FR"/>
              <a:t> </a:t>
            </a:r>
            <a:r>
              <a:rPr lang="fr-FR" err="1"/>
              <a:t>Traianus</a:t>
            </a:r>
            <a:r>
              <a:rPr lang="fr-FR"/>
              <a:t> </a:t>
            </a:r>
            <a:r>
              <a:rPr lang="fr-FR" err="1"/>
              <a:t>conpulit</a:t>
            </a:r>
            <a:r>
              <a:rPr lang="fr-FR"/>
              <a:t> </a:t>
            </a:r>
            <a:r>
              <a:rPr lang="fr-FR" err="1"/>
              <a:t>ingentes</a:t>
            </a:r>
            <a:r>
              <a:rPr lang="fr-FR"/>
              <a:t> </a:t>
            </a:r>
            <a:r>
              <a:rPr lang="fr-FR" err="1"/>
              <a:t>Bostram</a:t>
            </a:r>
            <a:r>
              <a:rPr lang="fr-FR"/>
              <a:t> et </a:t>
            </a:r>
            <a:r>
              <a:rPr lang="fr-FR" err="1"/>
              <a:t>Gerasam</a:t>
            </a:r>
            <a:r>
              <a:rPr lang="fr-FR"/>
              <a:t> </a:t>
            </a:r>
            <a:r>
              <a:rPr lang="fr-FR" err="1"/>
              <a:t>atque</a:t>
            </a:r>
            <a:r>
              <a:rPr lang="fr-FR"/>
              <a:t> </a:t>
            </a:r>
            <a:r>
              <a:rPr lang="fr-FR" err="1"/>
              <a:t>Philadelphiam</a:t>
            </a:r>
            <a:r>
              <a:rPr lang="fr-FR"/>
              <a:t> imperator </a:t>
            </a:r>
            <a:r>
              <a:rPr lang="fr-FR" err="1"/>
              <a:t>incolarum</a:t>
            </a:r>
            <a:r>
              <a:rPr lang="fr-FR"/>
              <a:t> </a:t>
            </a:r>
            <a:r>
              <a:rPr lang="fr-FR" err="1"/>
              <a:t>tumore</a:t>
            </a:r>
            <a:r>
              <a:rPr lang="fr-FR"/>
              <a:t>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contunso</a:t>
            </a:r>
            <a:r>
              <a:rPr lang="fr-FR"/>
              <a:t> cum </a:t>
            </a:r>
            <a:r>
              <a:rPr lang="fr-FR" err="1"/>
              <a:t>glorioso</a:t>
            </a:r>
            <a:r>
              <a:rPr lang="fr-FR"/>
              <a:t> marte </a:t>
            </a:r>
            <a:r>
              <a:rPr lang="fr-FR" err="1"/>
              <a:t>Mediam</a:t>
            </a:r>
            <a:r>
              <a:rPr lang="fr-FR"/>
              <a:t> </a:t>
            </a:r>
            <a:r>
              <a:rPr lang="fr-FR" err="1"/>
              <a:t>urgeret</a:t>
            </a:r>
            <a:r>
              <a:rPr lang="fr-FR"/>
              <a:t> et </a:t>
            </a:r>
            <a:r>
              <a:rPr lang="fr-FR" err="1"/>
              <a:t>Parthos</a:t>
            </a:r>
            <a:r>
              <a:rPr lang="fr-FR"/>
              <a:t>.</a:t>
            </a:r>
          </a:p>
          <a:p>
            <a:r>
              <a:rPr lang="fr-FR" err="1"/>
              <a:t>Quare</a:t>
            </a:r>
            <a:r>
              <a:rPr lang="fr-FR"/>
              <a:t> </a:t>
            </a:r>
            <a:r>
              <a:rPr lang="fr-FR" err="1"/>
              <a:t>talis</a:t>
            </a:r>
            <a:r>
              <a:rPr lang="fr-FR"/>
              <a:t> </a:t>
            </a:r>
            <a:r>
              <a:rPr lang="fr-FR" err="1"/>
              <a:t>improborum</a:t>
            </a:r>
            <a:r>
              <a:rPr lang="fr-FR"/>
              <a:t> </a:t>
            </a:r>
            <a:r>
              <a:rPr lang="fr-FR" err="1"/>
              <a:t>consensio</a:t>
            </a:r>
            <a:r>
              <a:rPr lang="fr-FR"/>
              <a:t> non modo </a:t>
            </a:r>
            <a:r>
              <a:rPr lang="fr-FR" err="1"/>
              <a:t>excusatione</a:t>
            </a:r>
            <a:r>
              <a:rPr lang="fr-FR"/>
              <a:t> </a:t>
            </a:r>
            <a:r>
              <a:rPr lang="fr-FR" err="1"/>
              <a:t>amicitiae</a:t>
            </a:r>
            <a:r>
              <a:rPr lang="fr-FR"/>
              <a:t> </a:t>
            </a:r>
            <a:r>
              <a:rPr lang="fr-FR" err="1"/>
              <a:t>tegenda</a:t>
            </a:r>
            <a:r>
              <a:rPr lang="fr-FR"/>
              <a:t> non est </a:t>
            </a:r>
            <a:r>
              <a:rPr lang="fr-FR" err="1"/>
              <a:t>sed</a:t>
            </a:r>
            <a:r>
              <a:rPr lang="fr-FR"/>
              <a:t> </a:t>
            </a:r>
            <a:r>
              <a:rPr lang="fr-FR" err="1"/>
              <a:t>potius</a:t>
            </a:r>
            <a:r>
              <a:rPr lang="fr-FR"/>
              <a:t> </a:t>
            </a:r>
            <a:r>
              <a:rPr lang="fr-FR" err="1"/>
              <a:t>supplicio</a:t>
            </a:r>
            <a:r>
              <a:rPr lang="fr-FR"/>
              <a:t> omni </a:t>
            </a:r>
            <a:r>
              <a:rPr lang="fr-FR" err="1"/>
              <a:t>vindicanda</a:t>
            </a:r>
            <a:r>
              <a:rPr lang="fr-FR"/>
              <a:t> est, ut ne </a:t>
            </a:r>
            <a:r>
              <a:rPr lang="fr-FR" err="1"/>
              <a:t>quis</a:t>
            </a:r>
            <a:r>
              <a:rPr lang="fr-FR"/>
              <a:t> </a:t>
            </a:r>
            <a:r>
              <a:rPr lang="fr-FR" err="1"/>
              <a:t>concessum</a:t>
            </a:r>
            <a:r>
              <a:rPr lang="fr-FR"/>
              <a:t> </a:t>
            </a:r>
            <a:r>
              <a:rPr lang="fr-FR" err="1"/>
              <a:t>putet</a:t>
            </a:r>
            <a:r>
              <a:rPr lang="fr-FR"/>
              <a:t> </a:t>
            </a:r>
            <a:r>
              <a:rPr lang="fr-FR" err="1"/>
              <a:t>amicum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autem</a:t>
            </a:r>
            <a:endParaRPr lang="fr-FR"/>
          </a:p>
          <a:p>
            <a:r>
              <a:rPr lang="fr-FR" err="1"/>
              <a:t>Cuius</a:t>
            </a:r>
            <a:r>
              <a:rPr lang="fr-FR"/>
              <a:t> </a:t>
            </a:r>
            <a:r>
              <a:rPr lang="fr-FR" err="1"/>
              <a:t>acerbitati</a:t>
            </a:r>
            <a:r>
              <a:rPr lang="fr-FR"/>
              <a:t> uxor grave </a:t>
            </a:r>
            <a:r>
              <a:rPr lang="fr-FR" err="1"/>
              <a:t>accesserat</a:t>
            </a:r>
            <a:r>
              <a:rPr lang="fr-FR"/>
              <a:t> </a:t>
            </a:r>
            <a:r>
              <a:rPr lang="fr-FR" err="1"/>
              <a:t>incentivum</a:t>
            </a:r>
            <a:r>
              <a:rPr lang="fr-FR"/>
              <a:t>, </a:t>
            </a:r>
            <a:r>
              <a:rPr lang="fr-FR" err="1"/>
              <a:t>germanitate</a:t>
            </a:r>
            <a:r>
              <a:rPr lang="fr-FR"/>
              <a:t> </a:t>
            </a:r>
            <a:r>
              <a:rPr lang="fr-FR" err="1"/>
              <a:t>Augusti</a:t>
            </a:r>
            <a:r>
              <a:rPr lang="fr-FR"/>
              <a:t> </a:t>
            </a:r>
            <a:r>
              <a:rPr lang="fr-FR" err="1"/>
              <a:t>turgida</a:t>
            </a:r>
            <a:r>
              <a:rPr lang="fr-FR"/>
              <a:t> supra </a:t>
            </a:r>
            <a:r>
              <a:rPr lang="fr-FR" err="1"/>
              <a:t>modum</a:t>
            </a:r>
            <a:r>
              <a:rPr lang="fr-FR"/>
              <a:t>,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Hannibaliano</a:t>
            </a:r>
            <a:r>
              <a:rPr lang="fr-FR"/>
              <a:t> </a:t>
            </a:r>
            <a:r>
              <a:rPr lang="fr-FR" err="1"/>
              <a:t>regi</a:t>
            </a:r>
            <a:r>
              <a:rPr lang="fr-FR"/>
              <a:t> </a:t>
            </a:r>
            <a:r>
              <a:rPr lang="fr-FR" err="1"/>
              <a:t>fratris</a:t>
            </a:r>
            <a:r>
              <a:rPr lang="fr-FR"/>
              <a:t> </a:t>
            </a:r>
            <a:r>
              <a:rPr lang="fr-FR" err="1"/>
              <a:t>filio</a:t>
            </a:r>
            <a:r>
              <a:rPr lang="fr-FR"/>
              <a:t> </a:t>
            </a:r>
            <a:r>
              <a:rPr lang="fr-FR" err="1"/>
              <a:t>antehac</a:t>
            </a:r>
            <a:r>
              <a:rPr lang="fr-FR"/>
              <a:t> </a:t>
            </a:r>
            <a:r>
              <a:rPr lang="fr-FR" err="1"/>
              <a:t>Constantinus</a:t>
            </a:r>
            <a:r>
              <a:rPr lang="fr-FR"/>
              <a:t> </a:t>
            </a:r>
            <a:r>
              <a:rPr lang="fr-FR" err="1"/>
              <a:t>iunxerat</a:t>
            </a:r>
            <a:r>
              <a:rPr lang="fr-FR"/>
              <a:t> pater, </a:t>
            </a:r>
            <a:r>
              <a:rPr lang="fr-FR" err="1"/>
              <a:t>Megaera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mortalis</a:t>
            </a:r>
            <a:r>
              <a:rPr lang="fr-FR"/>
              <a:t>, </a:t>
            </a:r>
            <a:r>
              <a:rPr lang="fr-FR" err="1"/>
              <a:t>inflammatrix</a:t>
            </a:r>
            <a:r>
              <a:rPr lang="fr-FR"/>
              <a:t> </a:t>
            </a:r>
            <a:r>
              <a:rPr lang="fr-FR" err="1"/>
              <a:t>saevientis</a:t>
            </a:r>
            <a:r>
              <a:rPr lang="fr-FR"/>
              <a:t> </a:t>
            </a:r>
            <a:r>
              <a:rPr lang="fr-FR" err="1"/>
              <a:t>adsidua</a:t>
            </a:r>
            <a:r>
              <a:rPr lang="fr-FR"/>
              <a:t>, </a:t>
            </a:r>
            <a:r>
              <a:rPr lang="fr-FR" err="1"/>
              <a:t>humani</a:t>
            </a:r>
            <a:r>
              <a:rPr lang="fr-FR"/>
              <a:t> </a:t>
            </a:r>
            <a:r>
              <a:rPr lang="fr-FR" err="1"/>
              <a:t>cruoris</a:t>
            </a:r>
            <a:r>
              <a:rPr lang="fr-FR"/>
              <a:t> </a:t>
            </a:r>
            <a:r>
              <a:rPr lang="fr-FR" err="1"/>
              <a:t>avida</a:t>
            </a:r>
            <a:r>
              <a:rPr lang="fr-FR"/>
              <a:t> nihil </a:t>
            </a:r>
            <a:r>
              <a:rPr lang="fr-FR" err="1"/>
              <a:t>mitius</a:t>
            </a:r>
            <a:r>
              <a:rPr lang="fr-FR"/>
              <a:t> </a:t>
            </a:r>
            <a:r>
              <a:rPr lang="fr-FR" err="1"/>
              <a:t>quam</a:t>
            </a:r>
            <a:r>
              <a:rPr lang="fr-FR"/>
              <a:t> </a:t>
            </a:r>
            <a:r>
              <a:rPr lang="fr-FR" err="1"/>
              <a:t>maritus</a:t>
            </a:r>
            <a:r>
              <a:rPr lang="fr-FR"/>
              <a:t>; qui </a:t>
            </a:r>
            <a:r>
              <a:rPr lang="fr-FR" err="1"/>
              <a:t>paulatim</a:t>
            </a:r>
            <a:r>
              <a:rPr lang="fr-FR"/>
              <a:t> </a:t>
            </a:r>
            <a:r>
              <a:rPr lang="fr-FR" err="1"/>
              <a:t>eruditiores</a:t>
            </a:r>
            <a:r>
              <a:rPr lang="fr-FR"/>
              <a:t> </a:t>
            </a:r>
            <a:r>
              <a:rPr lang="fr-FR" err="1"/>
              <a:t>facti</a:t>
            </a:r>
            <a:r>
              <a:rPr lang="fr-FR"/>
              <a:t> </a:t>
            </a:r>
            <a:r>
              <a:rPr lang="fr-FR" err="1"/>
              <a:t>processu</a:t>
            </a:r>
            <a:r>
              <a:rPr lang="fr-FR"/>
              <a:t> </a:t>
            </a:r>
            <a:r>
              <a:rPr lang="fr-FR" err="1"/>
              <a:t>temporis</a:t>
            </a:r>
            <a:r>
              <a:rPr lang="fr-FR"/>
              <a:t> ad </a:t>
            </a:r>
            <a:r>
              <a:rPr lang="fr-FR" err="1"/>
              <a:t>nocendum</a:t>
            </a:r>
            <a:r>
              <a:rPr lang="fr-FR"/>
              <a:t> per </a:t>
            </a:r>
            <a:r>
              <a:rPr lang="fr-FR" err="1"/>
              <a:t>clandestinos</a:t>
            </a:r>
            <a:r>
              <a:rPr lang="fr-FR"/>
              <a:t> </a:t>
            </a:r>
            <a:r>
              <a:rPr lang="fr-FR" err="1"/>
              <a:t>versutosque</a:t>
            </a:r>
            <a:r>
              <a:rPr lang="fr-FR"/>
              <a:t> </a:t>
            </a:r>
            <a:r>
              <a:rPr lang="fr-FR" err="1"/>
              <a:t>rumigerulos</a:t>
            </a:r>
            <a:r>
              <a:rPr lang="fr-FR"/>
              <a:t> </a:t>
            </a:r>
            <a:r>
              <a:rPr lang="fr-FR" err="1"/>
              <a:t>conpertis</a:t>
            </a:r>
            <a:r>
              <a:rPr lang="fr-FR"/>
              <a:t> </a:t>
            </a:r>
            <a:r>
              <a:rPr lang="fr-FR" err="1"/>
              <a:t>leviter</a:t>
            </a:r>
            <a:r>
              <a:rPr lang="fr-FR"/>
              <a:t> </a:t>
            </a:r>
            <a:r>
              <a:rPr lang="fr-FR" err="1"/>
              <a:t>addere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male </a:t>
            </a:r>
            <a:r>
              <a:rPr lang="fr-FR" err="1"/>
              <a:t>suetos</a:t>
            </a:r>
            <a:r>
              <a:rPr lang="fr-FR"/>
              <a:t> </a:t>
            </a:r>
            <a:r>
              <a:rPr lang="fr-FR" err="1"/>
              <a:t>falsa</a:t>
            </a:r>
            <a:r>
              <a:rPr lang="fr-FR"/>
              <a:t> et </a:t>
            </a:r>
            <a:r>
              <a:rPr lang="fr-FR" err="1"/>
              <a:t>placentia</a:t>
            </a:r>
            <a:r>
              <a:rPr lang="fr-FR"/>
              <a:t> </a:t>
            </a:r>
            <a:r>
              <a:rPr lang="fr-FR" err="1"/>
              <a:t>sibi</a:t>
            </a:r>
            <a:r>
              <a:rPr lang="fr-FR"/>
              <a:t> </a:t>
            </a:r>
            <a:r>
              <a:rPr lang="fr-FR" err="1"/>
              <a:t>discentes</a:t>
            </a:r>
            <a:r>
              <a:rPr lang="fr-FR"/>
              <a:t>, </a:t>
            </a:r>
            <a:r>
              <a:rPr lang="fr-FR" err="1"/>
              <a:t>adfectati</a:t>
            </a:r>
            <a:r>
              <a:rPr lang="fr-FR"/>
              <a:t> </a:t>
            </a:r>
            <a:r>
              <a:rPr lang="fr-FR" err="1"/>
              <a:t>regni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artium</a:t>
            </a:r>
            <a:r>
              <a:rPr lang="fr-FR"/>
              <a:t> </a:t>
            </a:r>
            <a:r>
              <a:rPr lang="fr-FR" err="1"/>
              <a:t>nefandarum</a:t>
            </a:r>
            <a:r>
              <a:rPr lang="fr-FR"/>
              <a:t> </a:t>
            </a:r>
            <a:r>
              <a:rPr lang="fr-FR" err="1"/>
              <a:t>calumnias</a:t>
            </a:r>
            <a:r>
              <a:rPr lang="fr-FR"/>
              <a:t> </a:t>
            </a:r>
            <a:r>
              <a:rPr lang="fr-FR" err="1"/>
              <a:t>insontibus</a:t>
            </a:r>
            <a:r>
              <a:rPr lang="fr-FR"/>
              <a:t> </a:t>
            </a:r>
            <a:r>
              <a:rPr lang="fr-FR" err="1"/>
              <a:t>adfligebant</a:t>
            </a:r>
            <a:r>
              <a:rPr lang="fr-FR"/>
              <a:t>.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81B7F7A3-0C42-6049-8DC6-DC9CE20805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9513" y="1700213"/>
            <a:ext cx="8443878" cy="577885"/>
          </a:xfrm>
        </p:spPr>
        <p:txBody>
          <a:bodyPr rIns="720000" anchor="b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 H2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494FECC-F865-F645-BC87-421DBAF0F4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34393" y="6357600"/>
            <a:ext cx="320150" cy="365125"/>
          </a:xfrm>
        </p:spPr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A118E83-2610-EB44-9439-22CA377B89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2799" y="660231"/>
            <a:ext cx="9139201" cy="561686"/>
          </a:xfrm>
        </p:spPr>
        <p:txBody>
          <a:bodyPr lIns="720000" tIns="0" rIns="360000" bIns="180000" anchor="t">
            <a:no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fr-FR"/>
              <a:t>Titre H1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F38F61D-3B0D-EA46-BA45-C01D78A41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91" r="34218"/>
          <a:stretch/>
        </p:blipFill>
        <p:spPr>
          <a:xfrm>
            <a:off x="0" y="0"/>
            <a:ext cx="30348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49D6F9-F53A-244D-A7A1-AD81B7B86ABA}"/>
              </a:ext>
            </a:extLst>
          </p:cNvPr>
          <p:cNvSpPr/>
          <p:nvPr/>
        </p:nvSpPr>
        <p:spPr>
          <a:xfrm>
            <a:off x="247201" y="2098331"/>
            <a:ext cx="2520000" cy="25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FFD2F751-0E8D-2B42-A9AA-E80BC05B14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200" y="2098330"/>
            <a:ext cx="2520000" cy="2520000"/>
          </a:xfrm>
          <a:noFill/>
        </p:spPr>
        <p:txBody>
          <a:bodyPr lIns="0" tIns="1080000" rIns="0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Téléchargez un pictogramme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A6E6894-D405-F941-A37F-8999540A211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1292673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rase MA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EE2D1E-A4D8-CF4A-8324-A9EAFE1609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1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2089" y="0"/>
            <a:ext cx="8807822" cy="6858000"/>
          </a:xfrm>
        </p:spPr>
        <p:txBody>
          <a:bodyPr lIns="0" tIns="0" rIns="0" bIns="0" anchor="ctr">
            <a:noAutofit/>
          </a:bodyPr>
          <a:lstStyle>
            <a:lvl1pPr algn="ctr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215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ouble inf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652F35E-A37D-404F-A4BA-45C8EAEF9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3" y="-516810"/>
            <a:ext cx="6105797" cy="73748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EC6D59A7-601A-2A49-8586-6EB396C46B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33" name="Sous-titre 2">
            <a:extLst>
              <a:ext uri="{FF2B5EF4-FFF2-40B4-BE49-F238E27FC236}">
                <a16:creationId xmlns:a16="http://schemas.microsoft.com/office/drawing/2014/main" id="{22202A1F-AD66-8C4C-AA9D-930AAD6C2E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93519" y="5270090"/>
            <a:ext cx="4766644" cy="532375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fr-FR"/>
              <a:t>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0018C4-99B3-ED48-BC2B-B3164B1B51F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93519" y="657225"/>
            <a:ext cx="4766644" cy="4538427"/>
          </a:xfrm>
        </p:spPr>
        <p:txBody>
          <a:bodyPr tIns="0" bIns="0" anchor="ctr"/>
          <a:lstStyle>
            <a:lvl1pPr marL="0" indent="0">
              <a:lnSpc>
                <a:spcPts val="2800"/>
              </a:lnSpc>
              <a:spcAft>
                <a:spcPts val="2800"/>
              </a:spcAft>
              <a:buFontTx/>
              <a:buNone/>
              <a:defRPr sz="2400" b="0" i="0">
                <a:latin typeface="Montserrat" pitchFamily="2" charset="77"/>
              </a:defRPr>
            </a:lvl1pPr>
          </a:lstStyle>
          <a:p>
            <a:r>
              <a:rPr lang="fr-FR"/>
              <a:t>80 %</a:t>
            </a:r>
            <a:r>
              <a:rPr lang="fr-FR" err="1"/>
              <a:t>Huic</a:t>
            </a:r>
            <a:r>
              <a:rPr lang="fr-FR"/>
              <a:t> </a:t>
            </a:r>
            <a:r>
              <a:rPr lang="fr-FR" err="1"/>
              <a:t>Arabia</a:t>
            </a:r>
            <a:r>
              <a:rPr lang="fr-FR"/>
              <a:t> est </a:t>
            </a:r>
            <a:r>
              <a:rPr lang="fr-FR" err="1"/>
              <a:t>conserta</a:t>
            </a:r>
            <a:r>
              <a:rPr lang="fr-FR"/>
              <a:t>, ex </a:t>
            </a:r>
            <a:r>
              <a:rPr lang="fr-FR" err="1"/>
              <a:t>alio</a:t>
            </a:r>
            <a:r>
              <a:rPr lang="fr-FR"/>
              <a:t> latere </a:t>
            </a:r>
            <a:r>
              <a:rPr lang="fr-FR" err="1"/>
              <a:t>Nabataeis</a:t>
            </a:r>
            <a:r>
              <a:rPr lang="fr-FR"/>
              <a:t> </a:t>
            </a:r>
            <a:r>
              <a:rPr lang="fr-FR" err="1"/>
              <a:t>contigua</a:t>
            </a:r>
            <a:r>
              <a:rPr lang="fr-FR"/>
              <a:t>; </a:t>
            </a:r>
            <a:r>
              <a:rPr lang="fr-FR" err="1"/>
              <a:t>opima</a:t>
            </a:r>
            <a:r>
              <a:rPr lang="fr-FR"/>
              <a:t> </a:t>
            </a:r>
            <a:r>
              <a:rPr lang="fr-FR" err="1"/>
              <a:t>varietate</a:t>
            </a:r>
            <a:r>
              <a:rPr lang="fr-FR"/>
              <a:t>.</a:t>
            </a:r>
          </a:p>
          <a:p>
            <a:r>
              <a:rPr lang="fr-FR"/>
              <a:t>79% </a:t>
            </a:r>
            <a:r>
              <a:rPr lang="fr-FR" err="1"/>
              <a:t>conmerciorum</a:t>
            </a:r>
            <a:r>
              <a:rPr lang="fr-FR"/>
              <a:t> </a:t>
            </a:r>
            <a:r>
              <a:rPr lang="fr-FR" err="1"/>
              <a:t>castrisque</a:t>
            </a:r>
            <a:r>
              <a:rPr lang="fr-FR"/>
              <a:t> </a:t>
            </a:r>
            <a:r>
              <a:rPr lang="fr-FR" err="1"/>
              <a:t>oppleta</a:t>
            </a:r>
            <a:r>
              <a:rPr lang="fr-FR"/>
              <a:t> </a:t>
            </a:r>
            <a:r>
              <a:rPr lang="fr-FR" err="1"/>
              <a:t>validis</a:t>
            </a:r>
            <a:r>
              <a:rPr lang="fr-FR"/>
              <a:t> et </a:t>
            </a:r>
            <a:r>
              <a:rPr lang="fr-FR" err="1"/>
              <a:t>castellis</a:t>
            </a:r>
            <a:r>
              <a:rPr lang="fr-FR"/>
              <a:t>, </a:t>
            </a:r>
            <a:r>
              <a:rPr lang="fr-FR" err="1"/>
              <a:t>quae</a:t>
            </a:r>
            <a:r>
              <a:rPr lang="fr-FR"/>
              <a:t> ad </a:t>
            </a:r>
            <a:r>
              <a:rPr lang="fr-FR" err="1"/>
              <a:t>repellendos</a:t>
            </a:r>
            <a:r>
              <a:rPr lang="fr-FR"/>
              <a:t>.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42D841-1690-FC4E-87CD-0278895CA2A6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90ADA8-CC0D-6043-9C27-D93AA591740F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AFEEEFBA-D899-BE4D-B838-2958D658B9B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2364054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MAV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79CC38-F2D9-EB4C-8BED-FDCA230A1D12}"/>
              </a:ext>
            </a:extLst>
          </p:cNvPr>
          <p:cNvSpPr/>
          <p:nvPr/>
        </p:nvSpPr>
        <p:spPr>
          <a:xfrm>
            <a:off x="6086202" y="-2"/>
            <a:ext cx="610579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52">
            <a:extLst>
              <a:ext uri="{FF2B5EF4-FFF2-40B4-BE49-F238E27FC236}">
                <a16:creationId xmlns:a16="http://schemas.microsoft.com/office/drawing/2014/main" id="{A69AAA71-9556-D049-BCC5-AB7F5CE4A40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5951" y="5802465"/>
            <a:ext cx="4766644" cy="398310"/>
          </a:xfrm>
        </p:spPr>
        <p:txBody>
          <a:bodyPr tIns="36000" bIns="0" anchor="t"/>
          <a:lstStyle>
            <a:lvl1pPr marL="0" indent="0">
              <a:lnSpc>
                <a:spcPts val="106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fr-FR"/>
              <a:t>* Sed maximum est in </a:t>
            </a:r>
            <a:r>
              <a:rPr lang="fr-FR" err="1"/>
              <a:t>amicitia</a:t>
            </a:r>
            <a:r>
              <a:rPr lang="fr-FR"/>
              <a:t> </a:t>
            </a:r>
            <a:r>
              <a:rPr lang="fr-FR" err="1"/>
              <a:t>parem</a:t>
            </a:r>
            <a:r>
              <a:rPr lang="fr-FR"/>
              <a:t> esse </a:t>
            </a:r>
            <a:r>
              <a:rPr lang="fr-FR" err="1"/>
              <a:t>inferiori</a:t>
            </a:r>
            <a:r>
              <a:rPr lang="fr-FR"/>
              <a:t>. </a:t>
            </a:r>
            <a:r>
              <a:rPr lang="fr-FR" err="1"/>
              <a:t>Saepe</a:t>
            </a:r>
            <a:r>
              <a:rPr lang="fr-FR"/>
              <a:t> </a:t>
            </a:r>
            <a:r>
              <a:rPr lang="fr-FR" err="1"/>
              <a:t>enim</a:t>
            </a:r>
            <a:r>
              <a:rPr lang="fr-FR"/>
              <a:t> </a:t>
            </a:r>
            <a:r>
              <a:rPr lang="fr-FR" err="1"/>
              <a:t>excellentiae</a:t>
            </a:r>
            <a:r>
              <a:rPr lang="fr-FR"/>
              <a:t> </a:t>
            </a:r>
            <a:r>
              <a:rPr lang="fr-FR" err="1"/>
              <a:t>quaedam</a:t>
            </a:r>
            <a:r>
              <a:rPr lang="fr-FR"/>
              <a:t> </a:t>
            </a:r>
            <a:r>
              <a:rPr lang="fr-FR" err="1"/>
              <a:t>sun</a:t>
            </a:r>
            <a:endParaRPr lang="fr-FR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0A243278-4FA2-D641-A7CD-327BB8DD5A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752" y="700409"/>
            <a:ext cx="5063411" cy="579789"/>
          </a:xfrm>
        </p:spPr>
        <p:txBody>
          <a:bodyPr rIns="720000" anchor="t"/>
          <a:lstStyle>
            <a:lvl1pPr marL="0" indent="0">
              <a:lnSpc>
                <a:spcPts val="1800"/>
              </a:lnSpc>
              <a:buNone/>
              <a:defRPr sz="16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BC006D0A-B5E2-CA46-905B-0A94A3E13A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15951" y="1545706"/>
            <a:ext cx="5044212" cy="3724384"/>
          </a:xfrm>
        </p:spPr>
        <p:txBody>
          <a:bodyPr tIns="144000" anchor="t"/>
          <a:lstStyle>
            <a:lvl1pPr marL="0" indent="0">
              <a:lnSpc>
                <a:spcPts val="1500"/>
              </a:lnSpc>
              <a:spcBef>
                <a:spcPts val="1400"/>
              </a:spcBef>
              <a:buNone/>
              <a:defRPr sz="1000"/>
            </a:lvl1pPr>
          </a:lstStyle>
          <a:p>
            <a:r>
              <a:rPr lang="fr-FR"/>
              <a:t>Texte 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197F7C-35B8-114D-A9C1-94ADEA90C339}"/>
              </a:ext>
            </a:extLst>
          </p:cNvPr>
          <p:cNvCxnSpPr>
            <a:cxnSpLocks/>
          </p:cNvCxnSpPr>
          <p:nvPr/>
        </p:nvCxnSpPr>
        <p:spPr>
          <a:xfrm>
            <a:off x="11452176" y="6461507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1FA84C4-6FDA-7642-83E6-802D74F5D34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5079BD-B57A-3749-933E-FA8DC2CDC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81" r="16533"/>
          <a:stretch/>
        </p:blipFill>
        <p:spPr>
          <a:xfrm>
            <a:off x="0" y="0"/>
            <a:ext cx="6094800" cy="6858000"/>
          </a:xfrm>
          <a:prstGeom prst="rect">
            <a:avLst/>
          </a:prstGeom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DB2EB216-9615-BE41-9F6B-F2A1B93CB7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069" y="657225"/>
            <a:ext cx="4541815" cy="4538427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ts val="6500"/>
              </a:lnSpc>
              <a:defRPr sz="4800">
                <a:solidFill>
                  <a:schemeClr val="tx2"/>
                </a:solidFill>
                <a:effectLst>
                  <a:glow rad="419100">
                    <a:schemeClr val="accent3">
                      <a:alpha val="91000"/>
                    </a:schemeClr>
                  </a:glow>
                </a:effectLst>
              </a:defRPr>
            </a:lvl1pPr>
          </a:lstStyle>
          <a:p>
            <a:r>
              <a:rPr lang="fr-FR" err="1"/>
              <a:t>Mensarum</a:t>
            </a:r>
            <a:r>
              <a:rPr lang="fr-FR"/>
              <a:t> </a:t>
            </a:r>
            <a:r>
              <a:rPr lang="fr-FR" err="1"/>
              <a:t>nicircime</a:t>
            </a:r>
            <a:br>
              <a:rPr lang="fr-FR"/>
            </a:br>
            <a:r>
              <a:rPr lang="fr-FR" err="1"/>
              <a:t>pecta</a:t>
            </a:r>
            <a:r>
              <a:rPr lang="fr-FR"/>
              <a:t> </a:t>
            </a:r>
            <a:r>
              <a:rPr lang="fr-FR" err="1"/>
              <a:t>cautela</a:t>
            </a:r>
            <a:r>
              <a:rPr lang="fr-FR"/>
              <a:t> </a:t>
            </a:r>
            <a:r>
              <a:rPr lang="fr-FR" err="1"/>
              <a:t>petere</a:t>
            </a:r>
            <a:r>
              <a:rPr lang="fr-FR"/>
              <a:t> </a:t>
            </a:r>
            <a:r>
              <a:rPr lang="fr-FR" err="1"/>
              <a:t>coeperint</a:t>
            </a:r>
            <a:endParaRPr lang="fr-FR"/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9FB93695-2E8C-424A-8F25-BAD6FFEABC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068" y="5270090"/>
            <a:ext cx="4541815" cy="532375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1000">
                <a:solidFill>
                  <a:schemeClr val="tx2"/>
                </a:solidFill>
                <a:effectLst>
                  <a:glow rad="38100">
                    <a:schemeClr val="accent3">
                      <a:alpha val="9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Ego </a:t>
            </a:r>
            <a:r>
              <a:rPr lang="fr-FR" err="1"/>
              <a:t>vero</a:t>
            </a:r>
            <a:r>
              <a:rPr lang="fr-FR"/>
              <a:t> sic </a:t>
            </a:r>
            <a:r>
              <a:rPr lang="fr-FR" err="1"/>
              <a:t>intellego</a:t>
            </a:r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F56BE18-CB01-EC46-96C9-B8C23CB5A9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79820" y="6357600"/>
            <a:ext cx="5200669" cy="359011"/>
          </a:xfrm>
        </p:spPr>
        <p:txBody>
          <a:bodyPr tIns="0" bIns="0" anchor="ctr"/>
          <a:lstStyle>
            <a:lvl1pPr marL="0" indent="0" algn="r">
              <a:buNone/>
              <a:defRPr/>
            </a:lvl1pPr>
          </a:lstStyle>
          <a:p>
            <a:r>
              <a:rPr lang="fr-FR"/>
              <a:t>Nom du document, date</a:t>
            </a:r>
          </a:p>
        </p:txBody>
      </p:sp>
    </p:spTree>
    <p:extLst>
      <p:ext uri="{BB962C8B-B14F-4D97-AF65-F5344CB8AC3E}">
        <p14:creationId xmlns:p14="http://schemas.microsoft.com/office/powerpoint/2010/main" val="3381418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slideLayout" Target="../slideLayouts/slideLayout1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57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neutre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7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Bleu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poussin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Jaune La Poste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7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vert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Turquoise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4FD3F2-2DB9-D045-B2EE-003D7386FD8B}"/>
              </a:ext>
            </a:extLst>
          </p:cNvPr>
          <p:cNvSpPr/>
          <p:nvPr/>
        </p:nvSpPr>
        <p:spPr>
          <a:xfrm>
            <a:off x="9311201" y="6356350"/>
            <a:ext cx="2760907" cy="365125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violet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0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  <p:sldLayoutId id="2147483819" r:id="rId18"/>
    <p:sldLayoutId id="2147483820" r:id="rId19"/>
    <p:sldLayoutId id="2147483821" r:id="rId20"/>
    <p:sldLayoutId id="2147483822" r:id="rId21"/>
    <p:sldLayoutId id="214748382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26D7C7-ADC4-4C42-8075-C2CEC5D1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5538"/>
          </a:xfrm>
          <a:prstGeom prst="rect">
            <a:avLst/>
          </a:prstGeom>
        </p:spPr>
        <p:txBody>
          <a:bodyPr vert="horz" lIns="720000" tIns="180000" rIns="0" bIns="180000" rtlCol="0" anchor="ctr">
            <a:noAutofit/>
          </a:bodyPr>
          <a:lstStyle/>
          <a:p>
            <a:r>
              <a:rPr lang="fr-FR"/>
              <a:t>Titre Zone Corail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99F56F-D5E4-C34E-BBC3-53398A6A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98171"/>
            <a:ext cx="10740162" cy="44787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F6A2C-60C7-D54D-89B1-17CDD8FB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4393" y="6357600"/>
            <a:ext cx="3201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fld id="{ED627498-8BE6-774E-875A-E1322261BC9D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432F6EE-99FB-0144-87AA-E372CE09CFB7}"/>
              </a:ext>
            </a:extLst>
          </p:cNvPr>
          <p:cNvCxnSpPr>
            <a:cxnSpLocks/>
          </p:cNvCxnSpPr>
          <p:nvPr/>
        </p:nvCxnSpPr>
        <p:spPr>
          <a:xfrm>
            <a:off x="11452176" y="6462000"/>
            <a:ext cx="0" cy="18512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877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3" r:id="rId19"/>
    <p:sldLayoutId id="214748384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tx1"/>
        </a:buClr>
        <a:buSzPct val="120000"/>
        <a:buFont typeface="Wingdings" pitchFamily="2" charset="2"/>
        <a:buChar char="§"/>
        <a:tabLst/>
        <a:defRPr sz="900" b="0" i="0" kern="1200">
          <a:solidFill>
            <a:schemeClr val="tx2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2">
            <a:extLst>
              <a:ext uri="{FF2B5EF4-FFF2-40B4-BE49-F238E27FC236}">
                <a16:creationId xmlns:a16="http://schemas.microsoft.com/office/drawing/2014/main" id="{8C18EAE8-1D2C-0D0A-27F9-69E3CFBA75EF}"/>
              </a:ext>
            </a:extLst>
          </p:cNvPr>
          <p:cNvSpPr txBox="1"/>
          <p:nvPr/>
        </p:nvSpPr>
        <p:spPr>
          <a:xfrm>
            <a:off x="415637" y="6413720"/>
            <a:ext cx="3408218" cy="30035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defPPr>
              <a:defRPr kern="0"/>
            </a:defPPr>
          </a:lstStyle>
          <a:p>
            <a:pPr marL="690245"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TUTORIEL</a:t>
            </a:r>
            <a:r>
              <a:rPr sz="1800" b="1" spc="-5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–</a:t>
            </a:r>
            <a:r>
              <a:rPr lang="fr-FR" b="1" dirty="0">
                <a:solidFill>
                  <a:srgbClr val="0000FF"/>
                </a:solidFill>
                <a:latin typeface="Calibri"/>
                <a:cs typeface="Calibri"/>
              </a:rPr>
              <a:t> 2025</a:t>
            </a:r>
            <a:endParaRPr lang="fr-FR" sz="1800" b="1" dirty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BD1BBBB6-C4D5-81A1-351E-8CEF5714B606}"/>
              </a:ext>
            </a:extLst>
          </p:cNvPr>
          <p:cNvSpPr txBox="1">
            <a:spLocks noGrp="1"/>
          </p:cNvSpPr>
          <p:nvPr/>
        </p:nvSpPr>
        <p:spPr>
          <a:xfrm>
            <a:off x="5973826" y="6506766"/>
            <a:ext cx="260985" cy="158377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>
            <a:defPPr>
              <a:defRPr kern="0"/>
            </a:defPPr>
            <a:lvl1pPr>
              <a:defRPr sz="95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95"/>
              </a:spcBef>
            </a:pPr>
            <a:endParaRPr lang="fr-FR" b="1" spc="130" dirty="0">
              <a:ea typeface="Calibri"/>
            </a:endParaRPr>
          </a:p>
        </p:txBody>
      </p:sp>
      <p:pic>
        <p:nvPicPr>
          <p:cNvPr id="16" name="Image 15" descr="Une image contenant cercle, clipart, symbole, Graphique&#10;&#10;Le contenu généré par l’IA peut être incorrect.">
            <a:extLst>
              <a:ext uri="{FF2B5EF4-FFF2-40B4-BE49-F238E27FC236}">
                <a16:creationId xmlns:a16="http://schemas.microsoft.com/office/drawing/2014/main" id="{83B5CC50-60FD-DAAB-E3DE-A0C2E90FC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9" y="2001826"/>
            <a:ext cx="3622128" cy="325295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980432" y="3187950"/>
            <a:ext cx="5687568" cy="735415"/>
          </a:xfrm>
        </p:spPr>
        <p:txBody>
          <a:bodyPr/>
          <a:lstStyle/>
          <a:p>
            <a:pPr marL="12700">
              <a:spcBef>
                <a:spcPts val="130"/>
              </a:spcBef>
            </a:pPr>
            <a:r>
              <a:rPr lang="fr-FR" dirty="0"/>
              <a:t>Comment refuser la dématérialisation de mon bulletin de paie ?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4980432" y="3943715"/>
            <a:ext cx="5205984" cy="974282"/>
          </a:xfrm>
        </p:spPr>
        <p:txBody>
          <a:bodyPr/>
          <a:lstStyle/>
          <a:p>
            <a:r>
              <a:rPr lang="fr-FR" dirty="0"/>
              <a:t>Avec l’option « aide à la collecte de refus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63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B5BAF96-8030-E727-A2D1-645D9755E2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6350"/>
            <a:ext cx="11380489" cy="131603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Refusez la dématérialisation via un parcours dédié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2503DDC-DBC0-4DF5-1A64-5D91645C7C3A}"/>
              </a:ext>
            </a:extLst>
          </p:cNvPr>
          <p:cNvSpPr txBox="1"/>
          <p:nvPr/>
        </p:nvSpPr>
        <p:spPr>
          <a:xfrm>
            <a:off x="677036" y="1941060"/>
            <a:ext cx="553594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Pour refuser la dématérialisation, suivez le</a:t>
            </a:r>
            <a:r>
              <a:rPr lang="fr-FR" sz="1400" dirty="0">
                <a:solidFill>
                  <a:schemeClr val="tx2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+mn-lt"/>
                <a:cs typeface="+mn-lt"/>
              </a:rPr>
              <a:t>lien en bas de l'e-mail d'invitation</a:t>
            </a:r>
            <a:r>
              <a:rPr lang="fr-FR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ou</a:t>
            </a:r>
            <a:r>
              <a:rPr lang="fr-FR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+mn-lt"/>
                <a:cs typeface="+mn-lt"/>
              </a:rPr>
              <a:t>rendez-vous sur l'URL dédiée</a:t>
            </a:r>
            <a:r>
              <a:rPr lang="fr-FR" sz="1400" dirty="0">
                <a:solidFill>
                  <a:schemeClr val="tx1">
                    <a:lumMod val="49000"/>
                    <a:lumOff val="51000"/>
                  </a:schemeClr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+mn-lt"/>
                <a:cs typeface="+mn-lt"/>
              </a:rPr>
              <a:t>(communiquée par votre entreprise).</a:t>
            </a:r>
            <a:endParaRPr lang="fr-FR" sz="16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  <a:ea typeface="Calibri"/>
              <a:cs typeface="Calibri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A425095-856C-0444-5E7C-79F9FB9653BA}"/>
              </a:ext>
            </a:extLst>
          </p:cNvPr>
          <p:cNvGrpSpPr/>
          <p:nvPr/>
        </p:nvGrpSpPr>
        <p:grpSpPr>
          <a:xfrm>
            <a:off x="765661" y="2912711"/>
            <a:ext cx="5905458" cy="1079244"/>
            <a:chOff x="6341295" y="4703077"/>
            <a:chExt cx="5905458" cy="1079244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853F4EB-3A5C-E8B7-EA36-4EAE5CCBA700}"/>
                </a:ext>
              </a:extLst>
            </p:cNvPr>
            <p:cNvSpPr/>
            <p:nvPr/>
          </p:nvSpPr>
          <p:spPr>
            <a:xfrm>
              <a:off x="6341295" y="4703077"/>
              <a:ext cx="5905458" cy="1079244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22F9779F-5301-A199-B90F-D0F7B0D86BBD}"/>
                </a:ext>
              </a:extLst>
            </p:cNvPr>
            <p:cNvSpPr txBox="1">
              <a:spLocks/>
            </p:cNvSpPr>
            <p:nvPr/>
          </p:nvSpPr>
          <p:spPr>
            <a:xfrm>
              <a:off x="7214843" y="4961357"/>
              <a:ext cx="4881915" cy="566822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Munissez-vous de vos identifiants (transmis par votre employeur) et suivez le parcours. </a:t>
              </a:r>
              <a:r>
                <a:rPr lang="fr-FR" sz="1200" b="0" dirty="0">
                  <a:solidFill>
                    <a:srgbClr val="205C96"/>
                  </a:solidFill>
                  <a:latin typeface="Montserrat"/>
                  <a:ea typeface="Calibri"/>
                </a:rPr>
                <a:t>Une étape va vous indiquer si vous avez des documents reçus à récupérer ou non. </a:t>
              </a:r>
              <a:endParaRPr lang="fr-FR" sz="2000">
                <a:solidFill>
                  <a:srgbClr val="205C96"/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2283C77-AF6E-0E19-05B2-43936A1C7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7028" y="5009548"/>
              <a:ext cx="457200" cy="4572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55AF3D9-10E0-6D3C-50E9-1E40DD0EA274}"/>
              </a:ext>
            </a:extLst>
          </p:cNvPr>
          <p:cNvGrpSpPr/>
          <p:nvPr/>
        </p:nvGrpSpPr>
        <p:grpSpPr>
          <a:xfrm>
            <a:off x="759613" y="4140377"/>
            <a:ext cx="5905458" cy="885721"/>
            <a:chOff x="6341295" y="4703077"/>
            <a:chExt cx="5905458" cy="885721"/>
          </a:xfrm>
        </p:grpSpPr>
        <p:sp>
          <p:nvSpPr>
            <p:cNvPr id="19" name="object 6">
              <a:extLst>
                <a:ext uri="{FF2B5EF4-FFF2-40B4-BE49-F238E27FC236}">
                  <a16:creationId xmlns:a16="http://schemas.microsoft.com/office/drawing/2014/main" id="{9FE33D19-0163-4BB0-4CE3-C0DB47C82CEF}"/>
                </a:ext>
              </a:extLst>
            </p:cNvPr>
            <p:cNvSpPr/>
            <p:nvPr/>
          </p:nvSpPr>
          <p:spPr>
            <a:xfrm>
              <a:off x="6341295" y="4703077"/>
              <a:ext cx="5905458" cy="885721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lang="fr-FR" kern="0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b="1"/>
            </a:p>
          </p:txBody>
        </p:sp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801141DC-97C6-A50E-C40F-9A2527F5C809}"/>
                </a:ext>
              </a:extLst>
            </p:cNvPr>
            <p:cNvSpPr txBox="1">
              <a:spLocks/>
            </p:cNvSpPr>
            <p:nvPr/>
          </p:nvSpPr>
          <p:spPr>
            <a:xfrm>
              <a:off x="7209587" y="4950846"/>
              <a:ext cx="46717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lang="fr-FR" kern="0"/>
              </a:defPPr>
              <a:lvl1pPr marL="0" algn="l" defTabSz="914400" rtl="0" eaLnBrk="1" latinLnBrk="0" hangingPunct="1">
                <a:defRPr sz="2400" b="1" i="0" kern="120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L'URL dédiée ressemble généralement à :</a:t>
              </a:r>
              <a:b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</a:br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https://adherer.digiposte.fr/nomdelentreprise </a:t>
              </a:r>
              <a:endPara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B350243E-FEFB-52B3-3CDA-640165C44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361" y="4912786"/>
              <a:ext cx="457200" cy="457200"/>
            </a:xfrm>
            <a:prstGeom prst="rect">
              <a:avLst/>
            </a:prstGeom>
          </p:spPr>
        </p:pic>
      </p:grpSp>
      <p:pic>
        <p:nvPicPr>
          <p:cNvPr id="26" name="Image 25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558120C5-3BC4-890F-AAE7-C6A53E49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333" y="940235"/>
            <a:ext cx="4556727" cy="52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7C82-1EE2-1077-963B-218B44AB6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, Graphique, cercl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074DF40-7BFB-7B46-CAC6-D86DFB2D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117" y="1230271"/>
            <a:ext cx="2129838" cy="1897475"/>
          </a:xfrm>
          <a:prstGeom prst="rect">
            <a:avLst/>
          </a:prstGeom>
        </p:spPr>
      </p:pic>
      <p:pic>
        <p:nvPicPr>
          <p:cNvPr id="7" name="Image 6" descr="Une image contenant Graphique, cercle, clipart, symbole&#10;&#10;Le contenu généré par l’IA peut être incorrect.">
            <a:extLst>
              <a:ext uri="{FF2B5EF4-FFF2-40B4-BE49-F238E27FC236}">
                <a16:creationId xmlns:a16="http://schemas.microsoft.com/office/drawing/2014/main" id="{7C935D27-4C6F-28D5-A8DD-231D3F71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691" y="1232623"/>
            <a:ext cx="2129838" cy="188806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AC8D01-7ACB-F0FA-7A14-C52E746CEB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-6350"/>
            <a:ext cx="11963400" cy="1316038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Montserrat"/>
              </a:rPr>
              <a:t>2 cas possibles pour refuser la dématérialisation</a:t>
            </a:r>
            <a:endParaRPr lang="fr-FR" sz="28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818F9C2-018E-9DBC-4239-8F2370A5AC7A}"/>
              </a:ext>
            </a:extLst>
          </p:cNvPr>
          <p:cNvSpPr/>
          <p:nvPr/>
        </p:nvSpPr>
        <p:spPr>
          <a:xfrm>
            <a:off x="787537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194BD9C-3821-0BA4-ABFE-E588B90F80F5}"/>
              </a:ext>
            </a:extLst>
          </p:cNvPr>
          <p:cNvSpPr txBox="1"/>
          <p:nvPr/>
        </p:nvSpPr>
        <p:spPr>
          <a:xfrm>
            <a:off x="789252" y="3852108"/>
            <a:ext cx="493252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Montserrat"/>
              </a:rPr>
              <a:t>Vous n'avez pas encore reçu de document 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F9408E-700C-B493-D2B1-032E0507D786}"/>
              </a:ext>
            </a:extLst>
          </p:cNvPr>
          <p:cNvSpPr txBox="1"/>
          <p:nvPr/>
        </p:nvSpPr>
        <p:spPr>
          <a:xfrm>
            <a:off x="6356400" y="3852108"/>
            <a:ext cx="49268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latin typeface="Montserrat"/>
              </a:rPr>
              <a:t>Vous avez déjà reçu un document</a:t>
            </a:r>
            <a:br>
              <a:rPr lang="fr-FR" sz="1600" dirty="0">
                <a:latin typeface="Montserrat"/>
              </a:rPr>
            </a:br>
            <a:r>
              <a:rPr lang="fr-FR" sz="1600" dirty="0">
                <a:latin typeface="Montserrat"/>
              </a:rPr>
              <a:t>dans </a:t>
            </a:r>
            <a:r>
              <a:rPr lang="fr-FR" sz="1600" dirty="0" err="1">
                <a:latin typeface="Montserrat"/>
              </a:rPr>
              <a:t>Digiposte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9670E70-5C33-6825-4E8F-AFEC9DC2AD2E}"/>
              </a:ext>
            </a:extLst>
          </p:cNvPr>
          <p:cNvSpPr/>
          <p:nvPr/>
        </p:nvSpPr>
        <p:spPr>
          <a:xfrm>
            <a:off x="6348999" y="2918619"/>
            <a:ext cx="4931672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CFFDBC0-A2DB-514C-B787-19622E0497C2}"/>
              </a:ext>
            </a:extLst>
          </p:cNvPr>
          <p:cNvGrpSpPr/>
          <p:nvPr/>
        </p:nvGrpSpPr>
        <p:grpSpPr>
          <a:xfrm>
            <a:off x="783851" y="4703077"/>
            <a:ext cx="4937839" cy="905012"/>
            <a:chOff x="783851" y="4703077"/>
            <a:chExt cx="4937839" cy="905012"/>
          </a:xfrm>
        </p:grpSpPr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FBE20377-0155-76AA-CAB6-36E4AEA25A1F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D6714264-CD33-1BFE-00C4-83ED6BFAD2DC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856601"/>
              <a:ext cx="4001409" cy="751488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Votre entreprise vous informe que votre prochain bulletin de paie sera déposé dans Digiposte (en général 1 mois avant ou au moment de l’embauche).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06FF2D9-B0B1-5AA8-FD09-81206C49A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A335C5E-9B91-0454-AE4D-9BCB9C40A66D}"/>
              </a:ext>
            </a:extLst>
          </p:cNvPr>
          <p:cNvGrpSpPr/>
          <p:nvPr/>
        </p:nvGrpSpPr>
        <p:grpSpPr>
          <a:xfrm>
            <a:off x="6341612" y="4703076"/>
            <a:ext cx="4937839" cy="861530"/>
            <a:chOff x="783851" y="4703077"/>
            <a:chExt cx="4937839" cy="861530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EF872996-BAED-AE11-2E85-D791F2B5AE9A}"/>
                </a:ext>
              </a:extLst>
            </p:cNvPr>
            <p:cNvSpPr/>
            <p:nvPr/>
          </p:nvSpPr>
          <p:spPr>
            <a:xfrm>
              <a:off x="783851" y="4703077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5BEB21A1-D487-7BF4-2BDC-36A61B9C5AC5}"/>
                </a:ext>
              </a:extLst>
            </p:cNvPr>
            <p:cNvSpPr txBox="1">
              <a:spLocks/>
            </p:cNvSpPr>
            <p:nvPr/>
          </p:nvSpPr>
          <p:spPr>
            <a:xfrm>
              <a:off x="1576515" y="4942853"/>
              <a:ext cx="4001409" cy="382156"/>
            </a:xfrm>
            <a:prstGeom prst="rect">
              <a:avLst/>
            </a:prstGeom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1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Récupérez</a:t>
              </a:r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 vos documents puis refusez la réception de nouveaux documents. </a:t>
              </a:r>
              <a:endParaRPr lang="fr-FR" sz="20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BF32E13D-26EA-551F-2EEC-CF13D63F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028" y="490069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F05F39-C5BF-ADE6-9B9C-DC396D916B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6683" y="0"/>
            <a:ext cx="10685318" cy="130968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Montserrat"/>
              </a:rPr>
              <a:t>Vous n'avez pas encore reçu de document dans </a:t>
            </a:r>
            <a:r>
              <a:rPr lang="fr-FR" sz="2400" dirty="0" err="1">
                <a:latin typeface="Montserrat"/>
              </a:rPr>
              <a:t>Digiposte</a:t>
            </a:r>
            <a:r>
              <a:rPr lang="fr-FR" sz="2400" dirty="0">
                <a:latin typeface="Montserrat"/>
              </a:rPr>
              <a:t> </a:t>
            </a:r>
            <a:endParaRPr lang="fr-FR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09F85EC-0C88-C44C-EA7C-183A419E844F}"/>
              </a:ext>
            </a:extLst>
          </p:cNvPr>
          <p:cNvSpPr/>
          <p:nvPr/>
        </p:nvSpPr>
        <p:spPr>
          <a:xfrm>
            <a:off x="687689" y="320293"/>
            <a:ext cx="1211010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4BC013-1C61-F11A-501A-6D6F2AA9583E}"/>
              </a:ext>
            </a:extLst>
          </p:cNvPr>
          <p:cNvSpPr txBox="1"/>
          <p:nvPr/>
        </p:nvSpPr>
        <p:spPr>
          <a:xfrm>
            <a:off x="731447" y="1311589"/>
            <a:ext cx="533717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Renseignez </a:t>
            </a:r>
            <a:r>
              <a:rPr lang="fr-FR" sz="12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l'</a:t>
            </a:r>
            <a:r>
              <a:rPr lang="fr-FR" sz="1200" dirty="0">
                <a:latin typeface="Montserrat"/>
                <a:ea typeface="Calibri"/>
                <a:cs typeface="Calibri"/>
              </a:rPr>
              <a:t>URL</a:t>
            </a:r>
            <a:r>
              <a:rPr lang="fr-FR" sz="1400" dirty="0">
                <a:latin typeface="Montserrat"/>
                <a:ea typeface="Calibri"/>
                <a:cs typeface="Calibri"/>
              </a:rPr>
              <a:t> dédiée à votre entreprise</a:t>
            </a:r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 pour refuser la dématérialisation et suivez les étapes.</a:t>
            </a:r>
          </a:p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Votre RH de proximité pourra vous communiquer l'URL. </a:t>
            </a:r>
            <a:endParaRPr lang="fr-FR" sz="1400" dirty="0">
              <a:solidFill>
                <a:schemeClr val="tx2">
                  <a:lumMod val="76000"/>
                  <a:lumOff val="24000"/>
                </a:schemeClr>
              </a:solidFill>
              <a:latin typeface="Montserra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0057A7-0AA2-71B8-A593-9AF55D0F707B}"/>
              </a:ext>
            </a:extLst>
          </p:cNvPr>
          <p:cNvSpPr txBox="1"/>
          <p:nvPr/>
        </p:nvSpPr>
        <p:spPr>
          <a:xfrm>
            <a:off x="728361" y="4963854"/>
            <a:ext cx="326663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+mn-lt"/>
                <a:cs typeface="+mn-lt"/>
              </a:rPr>
              <a:t>Saisissez vos identifiants correspond au matricule et code EK (inscrit en haut à droite de votre bulletin de paie).</a:t>
            </a:r>
            <a:endParaRPr lang="fr-FR" sz="1600" dirty="0">
              <a:solidFill>
                <a:srgbClr val="606060"/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358D0DA-9273-A0E3-BE1A-07BA051EC178}"/>
              </a:ext>
            </a:extLst>
          </p:cNvPr>
          <p:cNvSpPr txBox="1"/>
          <p:nvPr/>
        </p:nvSpPr>
        <p:spPr>
          <a:xfrm>
            <a:off x="4440727" y="4963853"/>
            <a:ext cx="326059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Expliquez-nous la raison de votre refus et confirmez votre refus.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0889212-6547-DFCD-A1FE-72D84643BF48}"/>
              </a:ext>
            </a:extLst>
          </p:cNvPr>
          <p:cNvSpPr txBox="1"/>
          <p:nvPr/>
        </p:nvSpPr>
        <p:spPr>
          <a:xfrm>
            <a:off x="8192050" y="4963851"/>
            <a:ext cx="3266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Un e-mail de confirmation vous sera envoyé quand votre refus sera effectif. </a:t>
            </a:r>
            <a:endParaRPr lang="fr-FR" sz="1600" dirty="0">
              <a:solidFill>
                <a:srgbClr val="606060"/>
              </a:solidFill>
              <a:latin typeface="Montserrat"/>
            </a:endParaRP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DF441532-4909-5636-F0F3-5F96FC6EC5EC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35" name="object 6">
              <a:extLst>
                <a:ext uri="{FF2B5EF4-FFF2-40B4-BE49-F238E27FC236}">
                  <a16:creationId xmlns:a16="http://schemas.microsoft.com/office/drawing/2014/main" id="{597373DE-708F-C471-E3E5-6A1C53A3421F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0511D91E-E8E1-D6F7-8F73-6ADE808422AF}"/>
                </a:ext>
              </a:extLst>
            </p:cNvPr>
            <p:cNvSpPr txBox="1">
              <a:spLocks/>
            </p:cNvSpPr>
            <p:nvPr/>
          </p:nvSpPr>
          <p:spPr>
            <a:xfrm>
              <a:off x="7349225" y="1416855"/>
              <a:ext cx="4105853" cy="5668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200" b="0" err="1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Digiposte</a:t>
              </a:r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 vous a envoyé un e-mail pour créer votre coffre-fort. Vous pouvez accéder à l'URL dédiée en cliquant sur le lien en bas de l'e-mail. </a:t>
              </a:r>
              <a:endParaRPr lang="fr-FR" sz="20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</a:endParaRPr>
            </a:p>
          </p:txBody>
        </p: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E9A6922F-82C8-C60E-27B8-91F4A3CFA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  <p:pic>
        <p:nvPicPr>
          <p:cNvPr id="43" name="Image 42" descr="Une image contenant texte, Appareils électroniques, capture d’écran, ordinateur&#10;&#10;Le contenu généré par l’IA peut être incorrect.">
            <a:extLst>
              <a:ext uri="{FF2B5EF4-FFF2-40B4-BE49-F238E27FC236}">
                <a16:creationId xmlns:a16="http://schemas.microsoft.com/office/drawing/2014/main" id="{F5DD73EF-E35A-3559-7AF7-144E9749F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60" y="2593480"/>
            <a:ext cx="3676281" cy="2222094"/>
          </a:xfrm>
          <a:prstGeom prst="rect">
            <a:avLst/>
          </a:prstGeom>
        </p:spPr>
      </p:pic>
      <p:pic>
        <p:nvPicPr>
          <p:cNvPr id="44" name="Image 43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1BB344A-9E85-8D55-9E6B-9CFB310D0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304" y="2586596"/>
            <a:ext cx="3676281" cy="2228499"/>
          </a:xfrm>
          <a:prstGeom prst="rect">
            <a:avLst/>
          </a:prstGeom>
        </p:spPr>
      </p:pic>
      <p:pic>
        <p:nvPicPr>
          <p:cNvPr id="45" name="Image 44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C6F8A88-3C7D-6B1F-9B97-00F563B0DA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803" y="2593427"/>
            <a:ext cx="3676457" cy="22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33BC-14D2-1A8F-3522-0AF092BE0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4932EF6-9624-2FE7-04D8-4C12D7E853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636" y="0"/>
            <a:ext cx="10633364" cy="1293813"/>
          </a:xfrm>
        </p:spPr>
        <p:txBody>
          <a:bodyPr/>
          <a:lstStyle/>
          <a:p>
            <a:r>
              <a:rPr lang="fr-FR" sz="2400" dirty="0">
                <a:latin typeface="Montserrat"/>
              </a:rPr>
              <a:t>Vous avez déjà reçu un document dans </a:t>
            </a:r>
            <a:r>
              <a:rPr lang="fr-FR" sz="2400" dirty="0" err="1">
                <a:latin typeface="Montserrat"/>
              </a:rPr>
              <a:t>Digiposte</a:t>
            </a:r>
            <a:r>
              <a:rPr lang="fr-FR" sz="2400" dirty="0">
                <a:latin typeface="Montserrat"/>
              </a:rPr>
              <a:t> </a:t>
            </a:r>
            <a:endParaRPr lang="fr-FR" sz="2400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E72E7381-7A7F-322C-24F4-1BEB515D7B67}"/>
              </a:ext>
            </a:extLst>
          </p:cNvPr>
          <p:cNvSpPr/>
          <p:nvPr/>
        </p:nvSpPr>
        <p:spPr>
          <a:xfrm>
            <a:off x="687689" y="320293"/>
            <a:ext cx="1211010" cy="663949"/>
          </a:xfrm>
          <a:prstGeom prst="roundRect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Montserrat"/>
              </a:rPr>
              <a:t>Cas #2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6C7B009-6C7C-5C52-07C0-BB9BB255A110}"/>
              </a:ext>
            </a:extLst>
          </p:cNvPr>
          <p:cNvSpPr txBox="1"/>
          <p:nvPr/>
        </p:nvSpPr>
        <p:spPr>
          <a:xfrm>
            <a:off x="778742" y="1332609"/>
            <a:ext cx="493252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dirty="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  <a:cs typeface="Calibri"/>
              </a:rPr>
              <a:t>Quand des documents ont déjà été envoyés, il faut s'inscrire sur Digiposte pour les récupérer.</a:t>
            </a:r>
            <a:r>
              <a:rPr lang="fr-FR" sz="1400" dirty="0">
                <a:solidFill>
                  <a:schemeClr val="tx2"/>
                </a:solidFill>
                <a:latin typeface="Montserrat"/>
                <a:ea typeface="Calibri"/>
                <a:cs typeface="Calibri"/>
              </a:rPr>
              <a:t> </a:t>
            </a:r>
            <a:r>
              <a:rPr lang="fr-FR" sz="1400" dirty="0">
                <a:solidFill>
                  <a:srgbClr val="0000FF"/>
                </a:solidFill>
                <a:latin typeface="Montserrat"/>
                <a:ea typeface="Calibri"/>
                <a:cs typeface="Calibri"/>
              </a:rPr>
              <a:t>Vous pouvez ensuite refuser de recevoir de nouveaux documents, depuis la rubrique Organismes. </a:t>
            </a:r>
            <a:endParaRPr lang="fr-FR" sz="1400" dirty="0">
              <a:latin typeface="Montserra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00257FD-D066-A3C3-7BA9-EB63D9D43CD9}"/>
              </a:ext>
            </a:extLst>
          </p:cNvPr>
          <p:cNvSpPr txBox="1"/>
          <p:nvPr/>
        </p:nvSpPr>
        <p:spPr>
          <a:xfrm>
            <a:off x="778741" y="4980574"/>
            <a:ext cx="31667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Activez votre coffre-fort </a:t>
            </a:r>
            <a:r>
              <a:rPr lang="fr-FR" sz="1200" dirty="0" err="1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Digiposte</a:t>
            </a:r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 depuis l'invitation reçue par e-mail ou depuis l'URL dédiée à votre entreprise.</a:t>
            </a:r>
            <a:endParaRPr lang="fr-FR" sz="1200" dirty="0">
              <a:solidFill>
                <a:srgbClr val="606060"/>
              </a:solidFill>
              <a:latin typeface="Montserra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F41A67-0435-99EB-7778-411334871B12}"/>
              </a:ext>
            </a:extLst>
          </p:cNvPr>
          <p:cNvSpPr txBox="1"/>
          <p:nvPr/>
        </p:nvSpPr>
        <p:spPr>
          <a:xfrm>
            <a:off x="4452106" y="4980573"/>
            <a:ext cx="34602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Rendez-vous sur la rubrique Organismes, cliquez sur votre employeur et téléchargez vos documents.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12D45DF-8B10-FA3B-23F5-56AEDC6700A6}"/>
              </a:ext>
            </a:extLst>
          </p:cNvPr>
          <p:cNvSpPr txBox="1"/>
          <p:nvPr/>
        </p:nvSpPr>
        <p:spPr>
          <a:xfrm>
            <a:off x="8193788" y="4980572"/>
            <a:ext cx="3266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200" dirty="0">
                <a:solidFill>
                  <a:srgbClr val="606060"/>
                </a:solidFill>
                <a:latin typeface="Montserrat"/>
                <a:ea typeface="Calibri"/>
                <a:cs typeface="Calibri"/>
              </a:rPr>
              <a:t>Cliquez sur les paramètres de l’organisme afin de le déconnecter.</a:t>
            </a:r>
            <a:endParaRPr lang="fr-FR" sz="1200" dirty="0">
              <a:solidFill>
                <a:srgbClr val="606060"/>
              </a:solidFill>
              <a:latin typeface="Montserrat"/>
            </a:endParaRPr>
          </a:p>
        </p:txBody>
      </p:sp>
      <p:pic>
        <p:nvPicPr>
          <p:cNvPr id="2" name="Image 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5FD90B6-26F1-8BC5-35FC-3D9341BC5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23" y="2589506"/>
            <a:ext cx="3641314" cy="2200958"/>
          </a:xfrm>
          <a:prstGeom prst="rect">
            <a:avLst/>
          </a:prstGeom>
        </p:spPr>
      </p:pic>
      <p:pic>
        <p:nvPicPr>
          <p:cNvPr id="12" name="Image 11" descr="Une image contenant texte, Appareils électroniques, ordinateur, capture d’écran&#10;&#10;Le contenu généré par l’IA peut être incorrect.">
            <a:extLst>
              <a:ext uri="{FF2B5EF4-FFF2-40B4-BE49-F238E27FC236}">
                <a16:creationId xmlns:a16="http://schemas.microsoft.com/office/drawing/2014/main" id="{84A45751-E7FF-0027-7E50-DCAE5D04E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983" y="2587275"/>
            <a:ext cx="3647665" cy="2200959"/>
          </a:xfrm>
          <a:prstGeom prst="rect">
            <a:avLst/>
          </a:prstGeom>
        </p:spPr>
      </p:pic>
      <p:pic>
        <p:nvPicPr>
          <p:cNvPr id="21" name="Image 20" descr="Une image contenant Appareils électroniques, texte, multimédia, ordinateur&#10;&#10;Le contenu généré par l’IA peut être incorrect.">
            <a:extLst>
              <a:ext uri="{FF2B5EF4-FFF2-40B4-BE49-F238E27FC236}">
                <a16:creationId xmlns:a16="http://schemas.microsoft.com/office/drawing/2014/main" id="{545AEB4E-CBA6-0C9B-319D-F276779E7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748" y="2589506"/>
            <a:ext cx="3647665" cy="2200959"/>
          </a:xfrm>
          <a:prstGeom prst="rect">
            <a:avLst/>
          </a:prstGeom>
        </p:spPr>
      </p:pic>
      <p:pic>
        <p:nvPicPr>
          <p:cNvPr id="23" name="Image 22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D625274A-76E8-3A51-ED87-AFF4A029E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4900" y="2742247"/>
            <a:ext cx="2305134" cy="1463456"/>
          </a:xfrm>
          <a:prstGeom prst="rect">
            <a:avLst/>
          </a:prstGeom>
        </p:spPr>
      </p:pic>
      <p:pic>
        <p:nvPicPr>
          <p:cNvPr id="25" name="Image 24" descr="Une image contenant texte, capture d’écran, logo, Police&#10;&#10;Le contenu généré par l’IA peut être incorrect.">
            <a:extLst>
              <a:ext uri="{FF2B5EF4-FFF2-40B4-BE49-F238E27FC236}">
                <a16:creationId xmlns:a16="http://schemas.microsoft.com/office/drawing/2014/main" id="{F4644FF4-B772-6658-EB5E-6C6D39466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335" y="2870804"/>
            <a:ext cx="1973490" cy="1357994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FB193811-FEB1-00E8-BAE2-A1D0A75F8773}"/>
              </a:ext>
            </a:extLst>
          </p:cNvPr>
          <p:cNvGrpSpPr/>
          <p:nvPr/>
        </p:nvGrpSpPr>
        <p:grpSpPr>
          <a:xfrm>
            <a:off x="6517244" y="1269178"/>
            <a:ext cx="4937839" cy="861530"/>
            <a:chOff x="6517244" y="1269178"/>
            <a:chExt cx="4937839" cy="861530"/>
          </a:xfrm>
        </p:grpSpPr>
        <p:sp>
          <p:nvSpPr>
            <p:cNvPr id="4" name="object 6">
              <a:extLst>
                <a:ext uri="{FF2B5EF4-FFF2-40B4-BE49-F238E27FC236}">
                  <a16:creationId xmlns:a16="http://schemas.microsoft.com/office/drawing/2014/main" id="{04B797A6-BADD-F4B7-4073-2339EA1A7B5C}"/>
                </a:ext>
              </a:extLst>
            </p:cNvPr>
            <p:cNvSpPr/>
            <p:nvPr/>
          </p:nvSpPr>
          <p:spPr>
            <a:xfrm>
              <a:off x="6517244" y="1269178"/>
              <a:ext cx="4937839" cy="861530"/>
            </a:xfrm>
            <a:custGeom>
              <a:avLst/>
              <a:gdLst/>
              <a:ahLst/>
              <a:cxnLst/>
              <a:rect l="l" t="t" r="r" b="b"/>
              <a:pathLst>
                <a:path w="4505325" h="1028700">
                  <a:moveTo>
                    <a:pt x="4505325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505325" y="1028700"/>
                  </a:lnTo>
                  <a:lnTo>
                    <a:pt x="4505325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endParaRPr b="1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D670844C-2437-2573-1100-B3944430EFE6}"/>
                </a:ext>
              </a:extLst>
            </p:cNvPr>
            <p:cNvSpPr txBox="1">
              <a:spLocks/>
            </p:cNvSpPr>
            <p:nvPr/>
          </p:nvSpPr>
          <p:spPr>
            <a:xfrm>
              <a:off x="7317694" y="1414727"/>
              <a:ext cx="4023986" cy="566822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vert="horz" wrap="square" lIns="0" tIns="12700" rIns="0" bIns="0" rtlCol="0" anchor="t">
              <a:spAutoFit/>
            </a:bodyPr>
            <a:lstStyle>
              <a:defPPr>
                <a:defRPr kern="0"/>
              </a:defPPr>
              <a:lvl1pPr>
                <a:defRPr sz="2400" b="1" i="0">
                  <a:solidFill>
                    <a:schemeClr val="hlink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fr-FR" sz="1200" b="0" dirty="0">
                  <a:solidFill>
                    <a:schemeClr val="tx2">
                      <a:lumMod val="76000"/>
                      <a:lumOff val="24000"/>
                    </a:schemeClr>
                  </a:solidFill>
                  <a:latin typeface="Montserrat"/>
                  <a:ea typeface="Calibri"/>
                </a:rPr>
                <a:t>Vous recevrez à nouveau vos bulletins de paie au format papier au plus tard 62 jours après la déconnexion de l’organisme.</a:t>
              </a:r>
              <a:endParaRPr lang="fr-FR" sz="1200">
                <a:solidFill>
                  <a:schemeClr val="tx2">
                    <a:lumMod val="76000"/>
                    <a:lumOff val="24000"/>
                  </a:schemeClr>
                </a:solidFill>
                <a:latin typeface="Montserrat"/>
                <a:ea typeface="Calibri"/>
              </a:endParaRP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ACF5C40-6819-010B-FA4A-A723AB8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98673" y="1459136"/>
              <a:ext cx="457200" cy="4572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</p:grpSp>
    </p:spTree>
    <p:extLst>
      <p:ext uri="{BB962C8B-B14F-4D97-AF65-F5344CB8AC3E}">
        <p14:creationId xmlns:p14="http://schemas.microsoft.com/office/powerpoint/2010/main" val="1664030087"/>
      </p:ext>
    </p:extLst>
  </p:cSld>
  <p:clrMapOvr>
    <a:masterClrMapping/>
  </p:clrMapOvr>
</p:sld>
</file>

<file path=ppt/theme/theme1.xml><?xml version="1.0" encoding="utf-8"?>
<a:theme xmlns:a="http://schemas.openxmlformats.org/drawingml/2006/main" name="New Digiposte 2025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Digiposte 2025" id="{68D8B551-6D34-4026-AD7D-AB285457871C}" vid="{A4E997A4-FF89-40A8-8262-88E8C98469CA}"/>
    </a:ext>
  </a:extLst>
</a:theme>
</file>

<file path=ppt/theme/theme2.xml><?xml version="1.0" encoding="utf-8"?>
<a:theme xmlns:a="http://schemas.openxmlformats.org/drawingml/2006/main" name="Thème Bleu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Jaune Poussin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Jaune La Post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Ver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Turquoise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violet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Corail">
  <a:themeElements>
    <a:clrScheme name="Docaposte Charte 2025">
      <a:dk1>
        <a:srgbClr val="0000FF"/>
      </a:dk1>
      <a:lt1>
        <a:srgbClr val="FFFFFF"/>
      </a:lt1>
      <a:dk2>
        <a:srgbClr val="2C2C2C"/>
      </a:dk2>
      <a:lt2>
        <a:srgbClr val="F6F6F6"/>
      </a:lt2>
      <a:accent1>
        <a:srgbClr val="FFCB05"/>
      </a:accent1>
      <a:accent2>
        <a:srgbClr val="FFFF80"/>
      </a:accent2>
      <a:accent3>
        <a:srgbClr val="0CFFC6"/>
      </a:accent3>
      <a:accent4>
        <a:srgbClr val="BF7CFF"/>
      </a:accent4>
      <a:accent5>
        <a:srgbClr val="1AA6A6"/>
      </a:accent5>
      <a:accent6>
        <a:srgbClr val="FF5657"/>
      </a:accent6>
      <a:hlink>
        <a:srgbClr val="0000FF"/>
      </a:hlink>
      <a:folHlink>
        <a:srgbClr val="BF7C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C57ED5C3A334D842A1AF7E41B65CC" ma:contentTypeVersion="16" ma:contentTypeDescription="Crée un document." ma:contentTypeScope="" ma:versionID="497b0da0a7d27f7db09c5e5de8c6767a">
  <xsd:schema xmlns:xsd="http://www.w3.org/2001/XMLSchema" xmlns:xs="http://www.w3.org/2001/XMLSchema" xmlns:p="http://schemas.microsoft.com/office/2006/metadata/properties" xmlns:ns2="89bf91c0-ef08-42b2-8b93-775d4803754e" xmlns:ns3="8ad8df82-1668-4a7e-ad3f-c2705312cd54" targetNamespace="http://schemas.microsoft.com/office/2006/metadata/properties" ma:root="true" ma:fieldsID="237777304fa2a04f48bb50fb789f7cf4" ns2:_="" ns3:_="">
    <xsd:import namespace="89bf91c0-ef08-42b2-8b93-775d4803754e"/>
    <xsd:import namespace="8ad8df82-1668-4a7e-ad3f-c2705312cd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dedoc" minOccurs="0"/>
                <xsd:element ref="ns2:D_x00e9_tail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f91c0-ef08-42b2-8b93-775d48037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dedoc" ma:index="12" nillable="true" ma:displayName="Type de doc" ma:format="Dropdown" ma:indexed="true" ma:internalName="Typededoc">
      <xsd:simpleType>
        <xsd:restriction base="dms:Choice">
          <xsd:enumeration value="Docs de référence"/>
          <xsd:enumeration value="Docs personnalisés"/>
        </xsd:restriction>
      </xsd:simpleType>
    </xsd:element>
    <xsd:element name="D_x00e9_tails" ma:index="13" nillable="true" ma:displayName="Détails" ma:format="Dropdown" ma:internalName="D_x00e9_tails">
      <xsd:simpleType>
        <xsd:restriction base="dms:Choice">
          <xsd:enumeration value="Template"/>
          <xsd:enumeration value="Formulaire"/>
          <xsd:enumeration value="Autre"/>
          <xsd:enumeration value="Procedure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63e13a61-b2c7-4246-b1e6-f08b241a4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8df82-1668-4a7e-ad3f-c2705312cd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eabd05-6c44-4b80-a6d4-1ccaa25a2e06}" ma:internalName="TaxCatchAll" ma:showField="CatchAllData" ma:web="8ad8df82-1668-4a7e-ad3f-c2705312c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bf91c0-ef08-42b2-8b93-775d4803754e">
      <Terms xmlns="http://schemas.microsoft.com/office/infopath/2007/PartnerControls"/>
    </lcf76f155ced4ddcb4097134ff3c332f>
    <TaxCatchAll xmlns="8ad8df82-1668-4a7e-ad3f-c2705312cd54" xsi:nil="true"/>
    <Typededoc xmlns="89bf91c0-ef08-42b2-8b93-775d4803754e" xsi:nil="true"/>
    <D_x00e9_tails xmlns="89bf91c0-ef08-42b2-8b93-775d4803754e" xsi:nil="true"/>
    <SharedWithUsers xmlns="8ad8df82-1668-4a7e-ad3f-c2705312cd54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D734226-85E1-45C3-8666-CBD73227DC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F53E35-C894-4B91-8027-24DFC5FFA1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bf91c0-ef08-42b2-8b93-775d4803754e"/>
    <ds:schemaRef ds:uri="8ad8df82-1668-4a7e-ad3f-c2705312cd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2C53B4-6A35-4C2C-BBB1-9CB725365F40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89bf91c0-ef08-42b2-8b93-775d4803754e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ad8df82-1668-4a7e-ad3f-c2705312cd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Digiposte 2025</Template>
  <TotalTime>3</TotalTime>
  <Words>393</Words>
  <Application>Microsoft Office PowerPoint</Application>
  <PresentationFormat>Grand écran</PresentationFormat>
  <Paragraphs>31</Paragraphs>
  <Slides>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New Digiposte 2025</vt:lpstr>
      <vt:lpstr>Thème Bleu</vt:lpstr>
      <vt:lpstr>Thème Jaune Poussin</vt:lpstr>
      <vt:lpstr>Thème Jaune La Poste</vt:lpstr>
      <vt:lpstr>Thème Vert</vt:lpstr>
      <vt:lpstr>Thème Turquoise</vt:lpstr>
      <vt:lpstr>Thème violet</vt:lpstr>
      <vt:lpstr>Thème Corail</vt:lpstr>
      <vt:lpstr>Comment refuser la dématérialisation de mon bulletin de paie ?</vt:lpstr>
      <vt:lpstr>Refusez la dématérialisation via un parcours dédié</vt:lpstr>
      <vt:lpstr>2 cas possibles pour refuser la dématérialisation</vt:lpstr>
      <vt:lpstr>Vous n'avez pas encore reçu de document dans Digiposte </vt:lpstr>
      <vt:lpstr>Vous avez déjà reçu un document dans Digiposte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refuser la dématérialisation de mon bulletin de paie ?</dc:title>
  <dc:creator/>
  <cp:lastModifiedBy>DAS-NEVES Kelly</cp:lastModifiedBy>
  <cp:revision>256</cp:revision>
  <dcterms:created xsi:type="dcterms:W3CDTF">2025-02-27T16:09:44Z</dcterms:created>
  <dcterms:modified xsi:type="dcterms:W3CDTF">2025-09-05T08:55:13Z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0x01010010AC57ED5C3A334D842A1AF7E41B65CC</vt:lpwstr>
  </property>
  <property fmtid="{D5CDD505-2E9C-101B-9397-08002B2CF9AE}" pid="3" name="MediaServiceImageTags">
    <vt:lpwstr/>
  </property>
  <property fmtid="{D5CDD505-2E9C-101B-9397-08002B2CF9AE}" pid="4" name="Order">
    <vt:r8>14388800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