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4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6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7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  <p:sldMasterId id="2147483688" r:id="rId5"/>
    <p:sldMasterId id="2147483715" r:id="rId6"/>
    <p:sldMasterId id="2147483739" r:id="rId7"/>
    <p:sldMasterId id="2147483762" r:id="rId8"/>
    <p:sldMasterId id="2147483786" r:id="rId9"/>
    <p:sldMasterId id="2147483806" r:id="rId10"/>
    <p:sldMasterId id="2147483829" r:id="rId11"/>
  </p:sldMasterIdLst>
  <p:notesMasterIdLst>
    <p:notesMasterId r:id="rId22"/>
  </p:notesMasterIdLst>
  <p:sldIdLst>
    <p:sldId id="257" r:id="rId12"/>
    <p:sldId id="2147374710" r:id="rId13"/>
    <p:sldId id="2147374700" r:id="rId14"/>
    <p:sldId id="2147374712" r:id="rId15"/>
    <p:sldId id="2147374713" r:id="rId16"/>
    <p:sldId id="2147374714" r:id="rId17"/>
    <p:sldId id="2147374705" r:id="rId18"/>
    <p:sldId id="2147374706" r:id="rId19"/>
    <p:sldId id="2147374715" r:id="rId20"/>
    <p:sldId id="2147374717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FC6759-7235-71F6-4A63-4FA858418FA6}" name="ARETE Elodie" initials="AE" userId="S::elodie.arete@docaposte.fr::ec9f1fbb-f223-4998-ab6b-38ac20db1c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D9F2D0"/>
    <a:srgbClr val="1B00FF"/>
    <a:srgbClr val="FFF8AB"/>
    <a:srgbClr val="FFCB03"/>
    <a:srgbClr val="787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8F1795-5520-5F65-30A6-1A54D4625BA7}" v="4" dt="2025-09-05T08:53:44.189"/>
    <p1510:client id="{E7DE0012-5DF7-CBD6-20FF-3AD56E9CFD29}" v="4" dt="2025-09-05T08:51:06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ETE Elodie" userId="S::elodie.arete@docaposte.fr::ec9f1fbb-f223-4998-ab6b-38ac20db1c9b" providerId="AD" clId="Web-{8EA43782-B383-4375-C3A5-8EC93DE6B74A}"/>
    <pc:docChg chg="modSld">
      <pc:chgData name="ARETE Elodie" userId="S::elodie.arete@docaposte.fr::ec9f1fbb-f223-4998-ab6b-38ac20db1c9b" providerId="AD" clId="Web-{8EA43782-B383-4375-C3A5-8EC93DE6B74A}" dt="2025-03-31T15:51:04.911" v="8" actId="20577"/>
      <pc:docMkLst>
        <pc:docMk/>
      </pc:docMkLst>
      <pc:sldChg chg="modSp">
        <pc:chgData name="ARETE Elodie" userId="S::elodie.arete@docaposte.fr::ec9f1fbb-f223-4998-ab6b-38ac20db1c9b" providerId="AD" clId="Web-{8EA43782-B383-4375-C3A5-8EC93DE6B74A}" dt="2025-03-31T15:51:04.911" v="8" actId="20577"/>
        <pc:sldMkLst>
          <pc:docMk/>
          <pc:sldMk cId="1377633356" sldId="257"/>
        </pc:sldMkLst>
      </pc:sldChg>
    </pc:docChg>
  </pc:docChgLst>
  <pc:docChgLst>
    <pc:chgData clId="Web-{D6D4198E-E295-ED64-43CA-C4ABF8AE5F2C}"/>
    <pc:docChg chg="sldOrd">
      <pc:chgData name="" userId="" providerId="" clId="Web-{D6D4198E-E295-ED64-43CA-C4ABF8AE5F2C}" dt="2025-04-25T07:32:31.114" v="0"/>
      <pc:docMkLst>
        <pc:docMk/>
      </pc:docMkLst>
      <pc:sldChg chg="ord">
        <pc:chgData name="" userId="" providerId="" clId="Web-{D6D4198E-E295-ED64-43CA-C4ABF8AE5F2C}" dt="2025-04-25T07:32:31.114" v="0"/>
        <pc:sldMkLst>
          <pc:docMk/>
          <pc:sldMk cId="2374291147" sldId="318"/>
        </pc:sldMkLst>
      </pc:sldChg>
    </pc:docChg>
  </pc:docChgLst>
  <pc:docChgLst>
    <pc:chgData name="ARETE Elodie" userId="S::elodie.arete@docaposte.fr::ec9f1fbb-f223-4998-ab6b-38ac20db1c9b" providerId="AD" clId="Web-{C7D86737-F7D1-E527-2704-526AC3B9CABB}"/>
    <pc:docChg chg="modSld">
      <pc:chgData name="ARETE Elodie" userId="S::elodie.arete@docaposte.fr::ec9f1fbb-f223-4998-ab6b-38ac20db1c9b" providerId="AD" clId="Web-{C7D86737-F7D1-E527-2704-526AC3B9CABB}" dt="2025-04-22T09:10:51.131" v="0" actId="20577"/>
      <pc:docMkLst>
        <pc:docMk/>
      </pc:docMkLst>
      <pc:sldChg chg="modSp">
        <pc:chgData name="ARETE Elodie" userId="S::elodie.arete@docaposte.fr::ec9f1fbb-f223-4998-ab6b-38ac20db1c9b" providerId="AD" clId="Web-{C7D86737-F7D1-E527-2704-526AC3B9CABB}" dt="2025-04-22T09:10:51.131" v="0" actId="20577"/>
        <pc:sldMkLst>
          <pc:docMk/>
          <pc:sldMk cId="2566976283" sldId="2147374699"/>
        </pc:sldMkLst>
      </pc:sldChg>
    </pc:docChg>
  </pc:docChgLst>
  <pc:docChgLst>
    <pc:chgData name="DAS-NEVES Kelly" userId="S::kelly.das-neves@docaposte.fr::a91a96d4-370a-45e2-a351-cd2b7941614f" providerId="AD" clId="Web-{2BBBD52A-A4A2-8792-9519-C0CF9C0840BB}"/>
    <pc:docChg chg="modSld">
      <pc:chgData name="DAS-NEVES Kelly" userId="S::kelly.das-neves@docaposte.fr::a91a96d4-370a-45e2-a351-cd2b7941614f" providerId="AD" clId="Web-{2BBBD52A-A4A2-8792-9519-C0CF9C0840BB}" dt="2025-04-28T15:41:03.785" v="0" actId="20577"/>
      <pc:docMkLst>
        <pc:docMk/>
      </pc:docMkLst>
      <pc:sldChg chg="modSp">
        <pc:chgData name="DAS-NEVES Kelly" userId="S::kelly.das-neves@docaposte.fr::a91a96d4-370a-45e2-a351-cd2b7941614f" providerId="AD" clId="Web-{2BBBD52A-A4A2-8792-9519-C0CF9C0840BB}" dt="2025-04-28T15:41:03.785" v="0" actId="20577"/>
        <pc:sldMkLst>
          <pc:docMk/>
          <pc:sldMk cId="1377633356" sldId="257"/>
        </pc:sldMkLst>
      </pc:sldChg>
    </pc:docChg>
  </pc:docChgLst>
  <pc:docChgLst>
    <pc:chgData name="DAS-NEVES Kelly" userId="S::kelly.das-neves@docaposte.fr::a91a96d4-370a-45e2-a351-cd2b7941614f" providerId="AD" clId="Web-{92F4B912-9D6C-C959-CBC1-B02B1413198D}"/>
    <pc:docChg chg="modSld">
      <pc:chgData name="DAS-NEVES Kelly" userId="S::kelly.das-neves@docaposte.fr::a91a96d4-370a-45e2-a351-cd2b7941614f" providerId="AD" clId="Web-{92F4B912-9D6C-C959-CBC1-B02B1413198D}" dt="2025-05-22T12:33:46.310" v="55"/>
      <pc:docMkLst>
        <pc:docMk/>
      </pc:docMkLst>
      <pc:sldChg chg="delSp">
        <pc:chgData name="DAS-NEVES Kelly" userId="S::kelly.das-neves@docaposte.fr::a91a96d4-370a-45e2-a351-cd2b7941614f" providerId="AD" clId="Web-{92F4B912-9D6C-C959-CBC1-B02B1413198D}" dt="2025-05-22T12:33:46.310" v="55"/>
        <pc:sldMkLst>
          <pc:docMk/>
          <pc:sldMk cId="1377633356" sldId="257"/>
        </pc:sldMkLst>
      </pc:sldChg>
      <pc:sldChg chg="modSp">
        <pc:chgData name="DAS-NEVES Kelly" userId="S::kelly.das-neves@docaposte.fr::a91a96d4-370a-45e2-a351-cd2b7941614f" providerId="AD" clId="Web-{92F4B912-9D6C-C959-CBC1-B02B1413198D}" dt="2025-05-22T12:31:50.978" v="15" actId="14100"/>
        <pc:sldMkLst>
          <pc:docMk/>
          <pc:sldMk cId="3313517302" sldId="2147374700"/>
        </pc:sldMkLst>
      </pc:sldChg>
      <pc:sldChg chg="modSp">
        <pc:chgData name="DAS-NEVES Kelly" userId="S::kelly.das-neves@docaposte.fr::a91a96d4-370a-45e2-a351-cd2b7941614f" providerId="AD" clId="Web-{92F4B912-9D6C-C959-CBC1-B02B1413198D}" dt="2025-05-22T12:33:17.496" v="43" actId="14100"/>
        <pc:sldMkLst>
          <pc:docMk/>
          <pc:sldMk cId="733394863" sldId="2147374705"/>
        </pc:sldMkLst>
      </pc:sldChg>
      <pc:sldChg chg="modSp">
        <pc:chgData name="DAS-NEVES Kelly" userId="S::kelly.das-neves@docaposte.fr::a91a96d4-370a-45e2-a351-cd2b7941614f" providerId="AD" clId="Web-{92F4B912-9D6C-C959-CBC1-B02B1413198D}" dt="2025-05-22T12:31:15.758" v="4" actId="14100"/>
        <pc:sldMkLst>
          <pc:docMk/>
          <pc:sldMk cId="2274778956" sldId="2147374710"/>
        </pc:sldMkLst>
      </pc:sldChg>
      <pc:sldChg chg="modSp">
        <pc:chgData name="DAS-NEVES Kelly" userId="S::kelly.das-neves@docaposte.fr::a91a96d4-370a-45e2-a351-cd2b7941614f" providerId="AD" clId="Web-{92F4B912-9D6C-C959-CBC1-B02B1413198D}" dt="2025-05-22T12:32:11.228" v="21" actId="20577"/>
        <pc:sldMkLst>
          <pc:docMk/>
          <pc:sldMk cId="228709014" sldId="2147374712"/>
        </pc:sldMkLst>
      </pc:sldChg>
      <pc:sldChg chg="modSp">
        <pc:chgData name="DAS-NEVES Kelly" userId="S::kelly.das-neves@docaposte.fr::a91a96d4-370a-45e2-a351-cd2b7941614f" providerId="AD" clId="Web-{92F4B912-9D6C-C959-CBC1-B02B1413198D}" dt="2025-05-22T12:32:37.495" v="28" actId="20577"/>
        <pc:sldMkLst>
          <pc:docMk/>
          <pc:sldMk cId="1221268008" sldId="2147374713"/>
        </pc:sldMkLst>
      </pc:sldChg>
      <pc:sldChg chg="modSp">
        <pc:chgData name="DAS-NEVES Kelly" userId="S::kelly.das-neves@docaposte.fr::a91a96d4-370a-45e2-a351-cd2b7941614f" providerId="AD" clId="Web-{92F4B912-9D6C-C959-CBC1-B02B1413198D}" dt="2025-05-22T12:33:11.996" v="42" actId="14100"/>
        <pc:sldMkLst>
          <pc:docMk/>
          <pc:sldMk cId="1500804799" sldId="2147374715"/>
        </pc:sldMkLst>
      </pc:sldChg>
      <pc:sldChg chg="delSp modSp">
        <pc:chgData name="DAS-NEVES Kelly" userId="S::kelly.das-neves@docaposte.fr::a91a96d4-370a-45e2-a351-cd2b7941614f" providerId="AD" clId="Web-{92F4B912-9D6C-C959-CBC1-B02B1413198D}" dt="2025-05-22T12:33:44.591" v="54" actId="20577"/>
        <pc:sldMkLst>
          <pc:docMk/>
          <pc:sldMk cId="1995477595" sldId="2147374717"/>
        </pc:sldMkLst>
      </pc:sldChg>
    </pc:docChg>
  </pc:docChgLst>
  <pc:docChgLst>
    <pc:chgData name="HADDAD Sahar" userId="S::sahar.haddad@docaposte.fr::68cc7506-0d58-401b-bfeb-d46bc1bc5572" providerId="AD" clId="Web-{CF138CAF-B295-6CE4-E9A4-C45904F7BAF4}"/>
    <pc:docChg chg="modSld">
      <pc:chgData name="HADDAD Sahar" userId="S::sahar.haddad@docaposte.fr::68cc7506-0d58-401b-bfeb-d46bc1bc5572" providerId="AD" clId="Web-{CF138CAF-B295-6CE4-E9A4-C45904F7BAF4}" dt="2025-04-25T13:45:57.629" v="10"/>
      <pc:docMkLst>
        <pc:docMk/>
      </pc:docMkLst>
      <pc:sldChg chg="addSp delSp modSp">
        <pc:chgData name="HADDAD Sahar" userId="S::sahar.haddad@docaposte.fr::68cc7506-0d58-401b-bfeb-d46bc1bc5572" providerId="AD" clId="Web-{CF138CAF-B295-6CE4-E9A4-C45904F7BAF4}" dt="2025-04-25T13:45:57.629" v="10"/>
        <pc:sldMkLst>
          <pc:docMk/>
          <pc:sldMk cId="3313517302" sldId="2147374700"/>
        </pc:sldMkLst>
      </pc:sldChg>
    </pc:docChg>
  </pc:docChgLst>
  <pc:docChgLst>
    <pc:chgData name="HADDAD Sahar" userId="S::sahar.haddad@docaposte.fr::68cc7506-0d58-401b-bfeb-d46bc1bc5572" providerId="AD" clId="Web-{77602E6F-A9B2-FC44-8ADE-1CE40D672064}"/>
    <pc:docChg chg="addSld delSld modSld sldOrd">
      <pc:chgData name="HADDAD Sahar" userId="S::sahar.haddad@docaposte.fr::68cc7506-0d58-401b-bfeb-d46bc1bc5572" providerId="AD" clId="Web-{77602E6F-A9B2-FC44-8ADE-1CE40D672064}" dt="2025-04-24T18:02:28.505" v="72"/>
      <pc:docMkLst>
        <pc:docMk/>
      </pc:docMkLst>
      <pc:sldChg chg="modSp add ord">
        <pc:chgData name="HADDAD Sahar" userId="S::sahar.haddad@docaposte.fr::68cc7506-0d58-401b-bfeb-d46bc1bc5572" providerId="AD" clId="Web-{77602E6F-A9B2-FC44-8ADE-1CE40D672064}" dt="2025-04-24T17:45:55.808" v="10" actId="20577"/>
        <pc:sldMkLst>
          <pc:docMk/>
          <pc:sldMk cId="2374291147" sldId="318"/>
        </pc:sldMkLst>
      </pc:sldChg>
      <pc:sldChg chg="add del">
        <pc:chgData name="HADDAD Sahar" userId="S::sahar.haddad@docaposte.fr::68cc7506-0d58-401b-bfeb-d46bc1bc5572" providerId="AD" clId="Web-{77602E6F-A9B2-FC44-8ADE-1CE40D672064}" dt="2025-04-24T17:46:22.527" v="12"/>
        <pc:sldMkLst>
          <pc:docMk/>
          <pc:sldMk cId="551645072" sldId="1334"/>
        </pc:sldMkLst>
      </pc:sldChg>
      <pc:sldChg chg="addSp delSp modSp add ord">
        <pc:chgData name="HADDAD Sahar" userId="S::sahar.haddad@docaposte.fr::68cc7506-0d58-401b-bfeb-d46bc1bc5572" providerId="AD" clId="Web-{77602E6F-A9B2-FC44-8ADE-1CE40D672064}" dt="2025-04-24T17:48:34.109" v="53"/>
        <pc:sldMkLst>
          <pc:docMk/>
          <pc:sldMk cId="3313517302" sldId="2147374700"/>
        </pc:sldMkLst>
      </pc:sldChg>
      <pc:sldChg chg="add del">
        <pc:chgData name="HADDAD Sahar" userId="S::sahar.haddad@docaposte.fr::68cc7506-0d58-401b-bfeb-d46bc1bc5572" providerId="AD" clId="Web-{77602E6F-A9B2-FC44-8ADE-1CE40D672064}" dt="2025-04-24T18:00:45.205" v="64"/>
        <pc:sldMkLst>
          <pc:docMk/>
          <pc:sldMk cId="2797369347" sldId="2147374701"/>
        </pc:sldMkLst>
      </pc:sldChg>
      <pc:sldChg chg="add">
        <pc:chgData name="HADDAD Sahar" userId="S::sahar.haddad@docaposte.fr::68cc7506-0d58-401b-bfeb-d46bc1bc5572" providerId="AD" clId="Web-{77602E6F-A9B2-FC44-8ADE-1CE40D672064}" dt="2025-04-24T18:01:14.800" v="65"/>
        <pc:sldMkLst>
          <pc:docMk/>
          <pc:sldMk cId="3126732655" sldId="2147374701"/>
        </pc:sldMkLst>
      </pc:sldChg>
      <pc:sldChg chg="modSp add replId">
        <pc:chgData name="HADDAD Sahar" userId="S::sahar.haddad@docaposte.fr::68cc7506-0d58-401b-bfeb-d46bc1bc5572" providerId="AD" clId="Web-{77602E6F-A9B2-FC44-8ADE-1CE40D672064}" dt="2025-04-24T18:00:39.861" v="62" actId="20577"/>
        <pc:sldMkLst>
          <pc:docMk/>
          <pc:sldMk cId="1777982491" sldId="2147374702"/>
        </pc:sldMkLst>
      </pc:sldChg>
      <pc:sldChg chg="add">
        <pc:chgData name="HADDAD Sahar" userId="S::sahar.haddad@docaposte.fr::68cc7506-0d58-401b-bfeb-d46bc1bc5572" providerId="AD" clId="Web-{77602E6F-A9B2-FC44-8ADE-1CE40D672064}" dt="2025-04-24T18:00:40.518" v="63"/>
        <pc:sldMkLst>
          <pc:docMk/>
          <pc:sldMk cId="1299817968" sldId="2147374703"/>
        </pc:sldMkLst>
      </pc:sldChg>
      <pc:sldChg chg="add">
        <pc:chgData name="HADDAD Sahar" userId="S::sahar.haddad@docaposte.fr::68cc7506-0d58-401b-bfeb-d46bc1bc5572" providerId="AD" clId="Web-{77602E6F-A9B2-FC44-8ADE-1CE40D672064}" dt="2025-04-24T18:01:14.831" v="66"/>
        <pc:sldMkLst>
          <pc:docMk/>
          <pc:sldMk cId="3309551775" sldId="2147374704"/>
        </pc:sldMkLst>
      </pc:sldChg>
      <pc:sldChg chg="add ord">
        <pc:chgData name="HADDAD Sahar" userId="S::sahar.haddad@docaposte.fr::68cc7506-0d58-401b-bfeb-d46bc1bc5572" providerId="AD" clId="Web-{77602E6F-A9B2-FC44-8ADE-1CE40D672064}" dt="2025-04-24T18:02:28.505" v="72"/>
        <pc:sldMkLst>
          <pc:docMk/>
          <pc:sldMk cId="3940569439" sldId="2147374705"/>
        </pc:sldMkLst>
      </pc:sldChg>
      <pc:sldChg chg="add">
        <pc:chgData name="HADDAD Sahar" userId="S::sahar.haddad@docaposte.fr::68cc7506-0d58-401b-bfeb-d46bc1bc5572" providerId="AD" clId="Web-{77602E6F-A9B2-FC44-8ADE-1CE40D672064}" dt="2025-04-24T18:02:24.052" v="69"/>
        <pc:sldMkLst>
          <pc:docMk/>
          <pc:sldMk cId="733394863" sldId="2147374706"/>
        </pc:sldMkLst>
      </pc:sldChg>
      <pc:sldChg chg="add">
        <pc:chgData name="HADDAD Sahar" userId="S::sahar.haddad@docaposte.fr::68cc7506-0d58-401b-bfeb-d46bc1bc5572" providerId="AD" clId="Web-{77602E6F-A9B2-FC44-8ADE-1CE40D672064}" dt="2025-04-24T18:02:24.083" v="70"/>
        <pc:sldMkLst>
          <pc:docMk/>
          <pc:sldMk cId="3137096349" sldId="2147374707"/>
        </pc:sldMkLst>
      </pc:sldChg>
      <pc:sldChg chg="add">
        <pc:chgData name="HADDAD Sahar" userId="S::sahar.haddad@docaposte.fr::68cc7506-0d58-401b-bfeb-d46bc1bc5572" providerId="AD" clId="Web-{77602E6F-A9B2-FC44-8ADE-1CE40D672064}" dt="2025-04-24T18:02:24.161" v="71"/>
        <pc:sldMkLst>
          <pc:docMk/>
          <pc:sldMk cId="1500804799" sldId="2147374708"/>
        </pc:sldMkLst>
      </pc:sldChg>
      <pc:sldMasterChg chg="addSldLayout">
        <pc:chgData name="HADDAD Sahar" userId="S::sahar.haddad@docaposte.fr::68cc7506-0d58-401b-bfeb-d46bc1bc5572" providerId="AD" clId="Web-{77602E6F-A9B2-FC44-8ADE-1CE40D672064}" dt="2025-04-24T18:01:44.441" v="67"/>
        <pc:sldMasterMkLst>
          <pc:docMk/>
          <pc:sldMasterMk cId="3071127875" sldId="2147483648"/>
        </pc:sldMasterMkLst>
        <pc:sldLayoutChg chg="add">
          <pc:chgData name="HADDAD Sahar" userId="S::sahar.haddad@docaposte.fr::68cc7506-0d58-401b-bfeb-d46bc1bc5572" providerId="AD" clId="Web-{77602E6F-A9B2-FC44-8ADE-1CE40D672064}" dt="2025-04-24T17:46:02.792" v="11"/>
          <pc:sldLayoutMkLst>
            <pc:docMk/>
            <pc:sldMasterMk cId="3071127875" sldId="2147483648"/>
            <pc:sldLayoutMk cId="2588847239" sldId="2147483662"/>
          </pc:sldLayoutMkLst>
        </pc:sldLayoutChg>
        <pc:sldLayoutChg chg="add">
          <pc:chgData name="HADDAD Sahar" userId="S::sahar.haddad@docaposte.fr::68cc7506-0d58-401b-bfeb-d46bc1bc5572" providerId="AD" clId="Web-{77602E6F-A9B2-FC44-8ADE-1CE40D672064}" dt="2025-04-24T17:48:35.109" v="54"/>
          <pc:sldLayoutMkLst>
            <pc:docMk/>
            <pc:sldMasterMk cId="3071127875" sldId="2147483648"/>
            <pc:sldLayoutMk cId="3086621929" sldId="2147483663"/>
          </pc:sldLayoutMkLst>
        </pc:sldLayoutChg>
        <pc:sldLayoutChg chg="add">
          <pc:chgData name="HADDAD Sahar" userId="S::sahar.haddad@docaposte.fr::68cc7506-0d58-401b-bfeb-d46bc1bc5572" providerId="AD" clId="Web-{77602E6F-A9B2-FC44-8ADE-1CE40D672064}" dt="2025-04-24T18:01:44.441" v="67"/>
          <pc:sldLayoutMkLst>
            <pc:docMk/>
            <pc:sldMasterMk cId="3071127875" sldId="2147483648"/>
            <pc:sldLayoutMk cId="1750809396" sldId="2147483664"/>
          </pc:sldLayoutMkLst>
        </pc:sldLayoutChg>
      </pc:sldMasterChg>
    </pc:docChg>
  </pc:docChgLst>
  <pc:docChgLst>
    <pc:chgData name="HADDAD Sahar" userId="S::sahar.haddad@docaposte.fr::68cc7506-0d58-401b-bfeb-d46bc1bc5572" providerId="AD" clId="Web-{B1256539-37D2-DD7D-D174-CDF02AA06CF2}"/>
    <pc:docChg chg="addSld delSld modSld sldOrd">
      <pc:chgData name="HADDAD Sahar" userId="S::sahar.haddad@docaposte.fr::68cc7506-0d58-401b-bfeb-d46bc1bc5572" providerId="AD" clId="Web-{B1256539-37D2-DD7D-D174-CDF02AA06CF2}" dt="2025-04-24T18:20:41.933" v="298" actId="14100"/>
      <pc:docMkLst>
        <pc:docMk/>
      </pc:docMkLst>
      <pc:sldChg chg="modSp">
        <pc:chgData name="HADDAD Sahar" userId="S::sahar.haddad@docaposte.fr::68cc7506-0d58-401b-bfeb-d46bc1bc5572" providerId="AD" clId="Web-{B1256539-37D2-DD7D-D174-CDF02AA06CF2}" dt="2025-04-24T18:12:09.979" v="117" actId="20577"/>
        <pc:sldMkLst>
          <pc:docMk/>
          <pc:sldMk cId="2374291147" sldId="318"/>
        </pc:sldMkLst>
      </pc:sldChg>
      <pc:sldChg chg="modSp">
        <pc:chgData name="HADDAD Sahar" userId="S::sahar.haddad@docaposte.fr::68cc7506-0d58-401b-bfeb-d46bc1bc5572" providerId="AD" clId="Web-{B1256539-37D2-DD7D-D174-CDF02AA06CF2}" dt="2025-04-24T18:05:06.857" v="23" actId="20577"/>
        <pc:sldMkLst>
          <pc:docMk/>
          <pc:sldMk cId="3313517302" sldId="2147374700"/>
        </pc:sldMkLst>
      </pc:sldChg>
      <pc:sldChg chg="del">
        <pc:chgData name="HADDAD Sahar" userId="S::sahar.haddad@docaposte.fr::68cc7506-0d58-401b-bfeb-d46bc1bc5572" providerId="AD" clId="Web-{B1256539-37D2-DD7D-D174-CDF02AA06CF2}" dt="2025-04-24T18:05:25.576" v="24"/>
        <pc:sldMkLst>
          <pc:docMk/>
          <pc:sldMk cId="1777982491" sldId="2147374702"/>
        </pc:sldMkLst>
      </pc:sldChg>
      <pc:sldChg chg="modSp ord">
        <pc:chgData name="HADDAD Sahar" userId="S::sahar.haddad@docaposte.fr::68cc7506-0d58-401b-bfeb-d46bc1bc5572" providerId="AD" clId="Web-{B1256539-37D2-DD7D-D174-CDF02AA06CF2}" dt="2025-04-24T18:12:24.558" v="118"/>
        <pc:sldMkLst>
          <pc:docMk/>
          <pc:sldMk cId="3309551775" sldId="2147374704"/>
        </pc:sldMkLst>
      </pc:sldChg>
      <pc:sldChg chg="modSp">
        <pc:chgData name="HADDAD Sahar" userId="S::sahar.haddad@docaposte.fr::68cc7506-0d58-401b-bfeb-d46bc1bc5572" providerId="AD" clId="Web-{B1256539-37D2-DD7D-D174-CDF02AA06CF2}" dt="2025-04-24T18:09:17.849" v="75" actId="20577"/>
        <pc:sldMkLst>
          <pc:docMk/>
          <pc:sldMk cId="733394863" sldId="2147374706"/>
        </pc:sldMkLst>
      </pc:sldChg>
      <pc:sldChg chg="addSp modSp">
        <pc:chgData name="HADDAD Sahar" userId="S::sahar.haddad@docaposte.fr::68cc7506-0d58-401b-bfeb-d46bc1bc5572" providerId="AD" clId="Web-{B1256539-37D2-DD7D-D174-CDF02AA06CF2}" dt="2025-04-24T18:16:35.253" v="205" actId="1076"/>
        <pc:sldMkLst>
          <pc:docMk/>
          <pc:sldMk cId="3137096349" sldId="2147374707"/>
        </pc:sldMkLst>
      </pc:sldChg>
      <pc:sldChg chg="modSp ord">
        <pc:chgData name="HADDAD Sahar" userId="S::sahar.haddad@docaposte.fr::68cc7506-0d58-401b-bfeb-d46bc1bc5572" providerId="AD" clId="Web-{B1256539-37D2-DD7D-D174-CDF02AA06CF2}" dt="2025-04-24T18:17:53.224" v="229" actId="14100"/>
        <pc:sldMkLst>
          <pc:docMk/>
          <pc:sldMk cId="1500804799" sldId="2147374708"/>
        </pc:sldMkLst>
      </pc:sldChg>
      <pc:sldChg chg="modSp add ord">
        <pc:chgData name="HADDAD Sahar" userId="S::sahar.haddad@docaposte.fr::68cc7506-0d58-401b-bfeb-d46bc1bc5572" providerId="AD" clId="Web-{B1256539-37D2-DD7D-D174-CDF02AA06CF2}" dt="2025-04-24T18:20:41.933" v="298" actId="14100"/>
        <pc:sldMkLst>
          <pc:docMk/>
          <pc:sldMk cId="3583932762" sldId="2147374709"/>
        </pc:sldMkLst>
      </pc:sldChg>
      <pc:sldChg chg="add del">
        <pc:chgData name="HADDAD Sahar" userId="S::sahar.haddad@docaposte.fr::68cc7506-0d58-401b-bfeb-d46bc1bc5572" providerId="AD" clId="Web-{B1256539-37D2-DD7D-D174-CDF02AA06CF2}" dt="2025-04-24T18:11:36.322" v="111"/>
        <pc:sldMkLst>
          <pc:docMk/>
          <pc:sldMk cId="829892759" sldId="2147374710"/>
        </pc:sldMkLst>
      </pc:sldChg>
      <pc:sldChg chg="add del">
        <pc:chgData name="HADDAD Sahar" userId="S::sahar.haddad@docaposte.fr::68cc7506-0d58-401b-bfeb-d46bc1bc5572" providerId="AD" clId="Web-{B1256539-37D2-DD7D-D174-CDF02AA06CF2}" dt="2025-04-24T18:06:07.796" v="26"/>
        <pc:sldMkLst>
          <pc:docMk/>
          <pc:sldMk cId="2126599590" sldId="2147374710"/>
        </pc:sldMkLst>
      </pc:sldChg>
    </pc:docChg>
  </pc:docChgLst>
  <pc:docChgLst>
    <pc:chgData name="ARETE Elodie" userId="S::elodie.arete@docaposte.fr::ec9f1fbb-f223-4998-ab6b-38ac20db1c9b" providerId="AD" clId="Web-{0783F672-D230-E330-A459-7341BF912073}"/>
    <pc:docChg chg="addSld delSld modSld">
      <pc:chgData name="ARETE Elodie" userId="S::elodie.arete@docaposte.fr::ec9f1fbb-f223-4998-ab6b-38ac20db1c9b" providerId="AD" clId="Web-{0783F672-D230-E330-A459-7341BF912073}" dt="2025-04-18T14:35:23.429" v="157" actId="1076"/>
      <pc:docMkLst>
        <pc:docMk/>
      </pc:docMkLst>
      <pc:sldChg chg="delSp modSp">
        <pc:chgData name="ARETE Elodie" userId="S::elodie.arete@docaposte.fr::ec9f1fbb-f223-4998-ab6b-38ac20db1c9b" providerId="AD" clId="Web-{0783F672-D230-E330-A459-7341BF912073}" dt="2025-04-18T14:35:23.429" v="157" actId="1076"/>
        <pc:sldMkLst>
          <pc:docMk/>
          <pc:sldMk cId="1377633356" sldId="257"/>
        </pc:sldMkLst>
      </pc:sldChg>
      <pc:sldChg chg="add del">
        <pc:chgData name="ARETE Elodie" userId="S::elodie.arete@docaposte.fr::ec9f1fbb-f223-4998-ab6b-38ac20db1c9b" providerId="AD" clId="Web-{0783F672-D230-E330-A459-7341BF912073}" dt="2025-04-18T14:30:54.278" v="114"/>
        <pc:sldMkLst>
          <pc:docMk/>
          <pc:sldMk cId="2374291147" sldId="318"/>
        </pc:sldMkLst>
      </pc:sldChg>
      <pc:sldChg chg="add del">
        <pc:chgData name="ARETE Elodie" userId="S::elodie.arete@docaposte.fr::ec9f1fbb-f223-4998-ab6b-38ac20db1c9b" providerId="AD" clId="Web-{0783F672-D230-E330-A459-7341BF912073}" dt="2025-04-18T14:30:05.417" v="113"/>
        <pc:sldMkLst>
          <pc:docMk/>
          <pc:sldMk cId="500726371" sldId="2147374701"/>
        </pc:sldMkLst>
      </pc:sldChg>
    </pc:docChg>
  </pc:docChgLst>
  <pc:docChgLst>
    <pc:chgData name="ARETE Elodie" userId="S::elodie.arete@docaposte.fr::ec9f1fbb-f223-4998-ab6b-38ac20db1c9b" providerId="AD" clId="Web-{23917A13-564D-4AA4-931C-0D79F1E5E45A}"/>
    <pc:docChg chg="addSld delSld modSld">
      <pc:chgData name="ARETE Elodie" userId="S::elodie.arete@docaposte.fr::ec9f1fbb-f223-4998-ab6b-38ac20db1c9b" providerId="AD" clId="Web-{23917A13-564D-4AA4-931C-0D79F1E5E45A}" dt="2025-04-25T17:02:26.726" v="698" actId="20577"/>
      <pc:docMkLst>
        <pc:docMk/>
      </pc:docMkLst>
      <pc:sldChg chg="del">
        <pc:chgData name="ARETE Elodie" userId="S::elodie.arete@docaposte.fr::ec9f1fbb-f223-4998-ab6b-38ac20db1c9b" providerId="AD" clId="Web-{23917A13-564D-4AA4-931C-0D79F1E5E45A}" dt="2025-04-25T16:35:22.771" v="224"/>
        <pc:sldMkLst>
          <pc:docMk/>
          <pc:sldMk cId="2374291147" sldId="318"/>
        </pc:sldMkLst>
      </pc:sldChg>
      <pc:sldChg chg="addSp delSp modSp">
        <pc:chgData name="ARETE Elodie" userId="S::elodie.arete@docaposte.fr::ec9f1fbb-f223-4998-ab6b-38ac20db1c9b" providerId="AD" clId="Web-{23917A13-564D-4AA4-931C-0D79F1E5E45A}" dt="2025-04-25T16:34:58.175" v="223" actId="20577"/>
        <pc:sldMkLst>
          <pc:docMk/>
          <pc:sldMk cId="3313517302" sldId="2147374700"/>
        </pc:sldMkLst>
      </pc:sldChg>
      <pc:sldChg chg="del">
        <pc:chgData name="ARETE Elodie" userId="S::elodie.arete@docaposte.fr::ec9f1fbb-f223-4998-ab6b-38ac20db1c9b" providerId="AD" clId="Web-{23917A13-564D-4AA4-931C-0D79F1E5E45A}" dt="2025-04-25T16:36:36.480" v="232"/>
        <pc:sldMkLst>
          <pc:docMk/>
          <pc:sldMk cId="3126732655" sldId="2147374701"/>
        </pc:sldMkLst>
      </pc:sldChg>
      <pc:sldChg chg="del">
        <pc:chgData name="ARETE Elodie" userId="S::elodie.arete@docaposte.fr::ec9f1fbb-f223-4998-ab6b-38ac20db1c9b" providerId="AD" clId="Web-{23917A13-564D-4AA4-931C-0D79F1E5E45A}" dt="2025-04-25T16:35:51.601" v="230"/>
        <pc:sldMkLst>
          <pc:docMk/>
          <pc:sldMk cId="1299817968" sldId="2147374703"/>
        </pc:sldMkLst>
      </pc:sldChg>
      <pc:sldChg chg="del">
        <pc:chgData name="ARETE Elodie" userId="S::elodie.arete@docaposte.fr::ec9f1fbb-f223-4998-ab6b-38ac20db1c9b" providerId="AD" clId="Web-{23917A13-564D-4AA4-931C-0D79F1E5E45A}" dt="2025-04-25T16:38:30.285" v="261"/>
        <pc:sldMkLst>
          <pc:docMk/>
          <pc:sldMk cId="3309551775" sldId="2147374704"/>
        </pc:sldMkLst>
      </pc:sldChg>
      <pc:sldChg chg="modSp add">
        <pc:chgData name="ARETE Elodie" userId="S::elodie.arete@docaposte.fr::ec9f1fbb-f223-4998-ab6b-38ac20db1c9b" providerId="AD" clId="Web-{23917A13-564D-4AA4-931C-0D79F1E5E45A}" dt="2025-04-25T16:46:06.603" v="413" actId="20577"/>
        <pc:sldMkLst>
          <pc:docMk/>
          <pc:sldMk cId="733394863" sldId="2147374705"/>
        </pc:sldMkLst>
      </pc:sldChg>
      <pc:sldChg chg="del">
        <pc:chgData name="ARETE Elodie" userId="S::elodie.arete@docaposte.fr::ec9f1fbb-f223-4998-ab6b-38ac20db1c9b" providerId="AD" clId="Web-{23917A13-564D-4AA4-931C-0D79F1E5E45A}" dt="2025-04-25T16:43:57.531" v="380"/>
        <pc:sldMkLst>
          <pc:docMk/>
          <pc:sldMk cId="3940569439" sldId="2147374705"/>
        </pc:sldMkLst>
      </pc:sldChg>
      <pc:sldChg chg="del">
        <pc:chgData name="ARETE Elodie" userId="S::elodie.arete@docaposte.fr::ec9f1fbb-f223-4998-ab6b-38ac20db1c9b" providerId="AD" clId="Web-{23917A13-564D-4AA4-931C-0D79F1E5E45A}" dt="2025-04-25T16:44:35.018" v="382"/>
        <pc:sldMkLst>
          <pc:docMk/>
          <pc:sldMk cId="733394863" sldId="2147374706"/>
        </pc:sldMkLst>
      </pc:sldChg>
      <pc:sldChg chg="addSp delSp modSp add">
        <pc:chgData name="ARETE Elodie" userId="S::elodie.arete@docaposte.fr::ec9f1fbb-f223-4998-ab6b-38ac20db1c9b" providerId="AD" clId="Web-{23917A13-564D-4AA4-931C-0D79F1E5E45A}" dt="2025-04-25T17:00:45.875" v="670" actId="20577"/>
        <pc:sldMkLst>
          <pc:docMk/>
          <pc:sldMk cId="3137096349" sldId="2147374706"/>
        </pc:sldMkLst>
      </pc:sldChg>
      <pc:sldChg chg="del">
        <pc:chgData name="ARETE Elodie" userId="S::elodie.arete@docaposte.fr::ec9f1fbb-f223-4998-ab6b-38ac20db1c9b" providerId="AD" clId="Web-{23917A13-564D-4AA4-931C-0D79F1E5E45A}" dt="2025-04-25T16:46:27.386" v="415"/>
        <pc:sldMkLst>
          <pc:docMk/>
          <pc:sldMk cId="3137096349" sldId="2147374707"/>
        </pc:sldMkLst>
      </pc:sldChg>
      <pc:sldChg chg="del">
        <pc:chgData name="ARETE Elodie" userId="S::elodie.arete@docaposte.fr::ec9f1fbb-f223-4998-ab6b-38ac20db1c9b" providerId="AD" clId="Web-{23917A13-564D-4AA4-931C-0D79F1E5E45A}" dt="2025-04-25T16:46:30.449" v="417"/>
        <pc:sldMkLst>
          <pc:docMk/>
          <pc:sldMk cId="1500804799" sldId="2147374708"/>
        </pc:sldMkLst>
      </pc:sldChg>
      <pc:sldChg chg="del">
        <pc:chgData name="ARETE Elodie" userId="S::elodie.arete@docaposte.fr::ec9f1fbb-f223-4998-ab6b-38ac20db1c9b" providerId="AD" clId="Web-{23917A13-564D-4AA4-931C-0D79F1E5E45A}" dt="2025-04-25T16:46:30.418" v="416"/>
        <pc:sldMkLst>
          <pc:docMk/>
          <pc:sldMk cId="3583932762" sldId="2147374709"/>
        </pc:sldMkLst>
      </pc:sldChg>
      <pc:sldChg chg="addSp delSp modSp add">
        <pc:chgData name="ARETE Elodie" userId="S::elodie.arete@docaposte.fr::ec9f1fbb-f223-4998-ab6b-38ac20db1c9b" providerId="AD" clId="Web-{23917A13-564D-4AA4-931C-0D79F1E5E45A}" dt="2025-04-25T16:34:13.922" v="179" actId="1076"/>
        <pc:sldMkLst>
          <pc:docMk/>
          <pc:sldMk cId="2274778956" sldId="2147374710"/>
        </pc:sldMkLst>
      </pc:sldChg>
      <pc:sldChg chg="add del">
        <pc:chgData name="ARETE Elodie" userId="S::elodie.arete@docaposte.fr::ec9f1fbb-f223-4998-ab6b-38ac20db1c9b" providerId="AD" clId="Web-{23917A13-564D-4AA4-931C-0D79F1E5E45A}" dt="2025-04-25T16:35:48.851" v="229"/>
        <pc:sldMkLst>
          <pc:docMk/>
          <pc:sldMk cId="2797369347" sldId="2147374711"/>
        </pc:sldMkLst>
      </pc:sldChg>
      <pc:sldChg chg="modSp add">
        <pc:chgData name="ARETE Elodie" userId="S::elodie.arete@docaposte.fr::ec9f1fbb-f223-4998-ab6b-38ac20db1c9b" providerId="AD" clId="Web-{23917A13-564D-4AA4-931C-0D79F1E5E45A}" dt="2025-04-25T16:56:15.744" v="624" actId="14100"/>
        <pc:sldMkLst>
          <pc:docMk/>
          <pc:sldMk cId="228709014" sldId="2147374712"/>
        </pc:sldMkLst>
      </pc:sldChg>
      <pc:sldChg chg="modSp add">
        <pc:chgData name="ARETE Elodie" userId="S::elodie.arete@docaposte.fr::ec9f1fbb-f223-4998-ab6b-38ac20db1c9b" providerId="AD" clId="Web-{23917A13-564D-4AA4-931C-0D79F1E5E45A}" dt="2025-04-25T16:56:59.169" v="628" actId="20577"/>
        <pc:sldMkLst>
          <pc:docMk/>
          <pc:sldMk cId="1221268008" sldId="2147374713"/>
        </pc:sldMkLst>
      </pc:sldChg>
      <pc:sldChg chg="modSp add">
        <pc:chgData name="ARETE Elodie" userId="S::elodie.arete@docaposte.fr::ec9f1fbb-f223-4998-ab6b-38ac20db1c9b" providerId="AD" clId="Web-{23917A13-564D-4AA4-931C-0D79F1E5E45A}" dt="2025-04-25T16:43:55.234" v="379" actId="20577"/>
        <pc:sldMkLst>
          <pc:docMk/>
          <pc:sldMk cId="3031092446" sldId="2147374714"/>
        </pc:sldMkLst>
      </pc:sldChg>
      <pc:sldChg chg="modSp add">
        <pc:chgData name="ARETE Elodie" userId="S::elodie.arete@docaposte.fr::ec9f1fbb-f223-4998-ab6b-38ac20db1c9b" providerId="AD" clId="Web-{23917A13-564D-4AA4-931C-0D79F1E5E45A}" dt="2025-04-25T17:01:12.033" v="676" actId="20577"/>
        <pc:sldMkLst>
          <pc:docMk/>
          <pc:sldMk cId="1500804799" sldId="2147374715"/>
        </pc:sldMkLst>
      </pc:sldChg>
      <pc:sldChg chg="add del">
        <pc:chgData name="ARETE Elodie" userId="S::elodie.arete@docaposte.fr::ec9f1fbb-f223-4998-ab6b-38ac20db1c9b" providerId="AD" clId="Web-{23917A13-564D-4AA4-931C-0D79F1E5E45A}" dt="2025-04-25T16:48:04.112" v="429"/>
        <pc:sldMkLst>
          <pc:docMk/>
          <pc:sldMk cId="3583932762" sldId="2147374716"/>
        </pc:sldMkLst>
      </pc:sldChg>
      <pc:sldChg chg="modSp add">
        <pc:chgData name="ARETE Elodie" userId="S::elodie.arete@docaposte.fr::ec9f1fbb-f223-4998-ab6b-38ac20db1c9b" providerId="AD" clId="Web-{23917A13-564D-4AA4-931C-0D79F1E5E45A}" dt="2025-04-25T17:02:26.726" v="698" actId="20577"/>
        <pc:sldMkLst>
          <pc:docMk/>
          <pc:sldMk cId="1995477595" sldId="2147374717"/>
        </pc:sldMkLst>
      </pc:sldChg>
    </pc:docChg>
  </pc:docChgLst>
  <pc:docChgLst>
    <pc:chgData name="ARETE Elodie" userId="S::elodie.arete@docaposte.fr::ec9f1fbb-f223-4998-ab6b-38ac20db1c9b" providerId="AD" clId="Web-{BCEEDED2-041F-A479-4709-97335210075D}"/>
    <pc:docChg chg="modSld">
      <pc:chgData name="ARETE Elodie" userId="S::elodie.arete@docaposte.fr::ec9f1fbb-f223-4998-ab6b-38ac20db1c9b" providerId="AD" clId="Web-{BCEEDED2-041F-A479-4709-97335210075D}" dt="2025-04-28T08:18:43.664" v="26" actId="20577"/>
      <pc:docMkLst>
        <pc:docMk/>
      </pc:docMkLst>
      <pc:sldChg chg="modSp">
        <pc:chgData name="ARETE Elodie" userId="S::elodie.arete@docaposte.fr::ec9f1fbb-f223-4998-ab6b-38ac20db1c9b" providerId="AD" clId="Web-{BCEEDED2-041F-A479-4709-97335210075D}" dt="2025-04-28T08:17:18.442" v="10" actId="20577"/>
        <pc:sldMkLst>
          <pc:docMk/>
          <pc:sldMk cId="733394863" sldId="2147374705"/>
        </pc:sldMkLst>
      </pc:sldChg>
      <pc:sldChg chg="modSp">
        <pc:chgData name="ARETE Elodie" userId="S::elodie.arete@docaposte.fr::ec9f1fbb-f223-4998-ab6b-38ac20db1c9b" providerId="AD" clId="Web-{BCEEDED2-041F-A479-4709-97335210075D}" dt="2025-04-28T08:17:37.724" v="12" actId="20577"/>
        <pc:sldMkLst>
          <pc:docMk/>
          <pc:sldMk cId="3137096349" sldId="2147374706"/>
        </pc:sldMkLst>
      </pc:sldChg>
      <pc:sldChg chg="modSp">
        <pc:chgData name="ARETE Elodie" userId="S::elodie.arete@docaposte.fr::ec9f1fbb-f223-4998-ab6b-38ac20db1c9b" providerId="AD" clId="Web-{BCEEDED2-041F-A479-4709-97335210075D}" dt="2025-04-28T08:15:54.377" v="3" actId="20577"/>
        <pc:sldMkLst>
          <pc:docMk/>
          <pc:sldMk cId="2274778956" sldId="2147374710"/>
        </pc:sldMkLst>
      </pc:sldChg>
      <pc:sldChg chg="modSp">
        <pc:chgData name="ARETE Elodie" userId="S::elodie.arete@docaposte.fr::ec9f1fbb-f223-4998-ab6b-38ac20db1c9b" providerId="AD" clId="Web-{BCEEDED2-041F-A479-4709-97335210075D}" dt="2025-04-28T08:16:20.268" v="6" actId="20577"/>
        <pc:sldMkLst>
          <pc:docMk/>
          <pc:sldMk cId="2797369347" sldId="2147374711"/>
        </pc:sldMkLst>
      </pc:sldChg>
      <pc:sldChg chg="modSp">
        <pc:chgData name="ARETE Elodie" userId="S::elodie.arete@docaposte.fr::ec9f1fbb-f223-4998-ab6b-38ac20db1c9b" providerId="AD" clId="Web-{BCEEDED2-041F-A479-4709-97335210075D}" dt="2025-04-28T08:16:41.738" v="8" actId="20577"/>
        <pc:sldMkLst>
          <pc:docMk/>
          <pc:sldMk cId="228709014" sldId="2147374712"/>
        </pc:sldMkLst>
      </pc:sldChg>
      <pc:sldChg chg="modSp">
        <pc:chgData name="ARETE Elodie" userId="S::elodie.arete@docaposte.fr::ec9f1fbb-f223-4998-ab6b-38ac20db1c9b" providerId="AD" clId="Web-{BCEEDED2-041F-A479-4709-97335210075D}" dt="2025-04-28T08:16:59.051" v="9" actId="14100"/>
        <pc:sldMkLst>
          <pc:docMk/>
          <pc:sldMk cId="1221268008" sldId="2147374713"/>
        </pc:sldMkLst>
      </pc:sldChg>
      <pc:sldChg chg="modSp">
        <pc:chgData name="ARETE Elodie" userId="S::elodie.arete@docaposte.fr::ec9f1fbb-f223-4998-ab6b-38ac20db1c9b" providerId="AD" clId="Web-{BCEEDED2-041F-A479-4709-97335210075D}" dt="2025-04-28T08:18:43.664" v="26" actId="20577"/>
        <pc:sldMkLst>
          <pc:docMk/>
          <pc:sldMk cId="1995477595" sldId="2147374717"/>
        </pc:sldMkLst>
      </pc:sldChg>
    </pc:docChg>
  </pc:docChgLst>
  <pc:docChgLst>
    <pc:chgData name="DAS-NEVES Kelly" userId="S::kelly.das-neves@docaposte.fr::a91a96d4-370a-45e2-a351-cd2b7941614f" providerId="AD" clId="Web-{E7DE0012-5DF7-CBD6-20FF-3AD56E9CFD29}"/>
    <pc:docChg chg="delSld modSld">
      <pc:chgData name="DAS-NEVES Kelly" userId="S::kelly.das-neves@docaposte.fr::a91a96d4-370a-45e2-a351-cd2b7941614f" providerId="AD" clId="Web-{E7DE0012-5DF7-CBD6-20FF-3AD56E9CFD29}" dt="2025-09-05T08:51:06.772" v="3"/>
      <pc:docMkLst>
        <pc:docMk/>
      </pc:docMkLst>
      <pc:sldChg chg="modSp">
        <pc:chgData name="DAS-NEVES Kelly" userId="S::kelly.das-neves@docaposte.fr::a91a96d4-370a-45e2-a351-cd2b7941614f" providerId="AD" clId="Web-{E7DE0012-5DF7-CBD6-20FF-3AD56E9CFD29}" dt="2025-09-05T08:51:06.772" v="3"/>
        <pc:sldMkLst>
          <pc:docMk/>
          <pc:sldMk cId="3313517302" sldId="2147374700"/>
        </pc:sldMkLst>
        <pc:spChg chg="mod">
          <ac:chgData name="DAS-NEVES Kelly" userId="S::kelly.das-neves@docaposte.fr::a91a96d4-370a-45e2-a351-cd2b7941614f" providerId="AD" clId="Web-{E7DE0012-5DF7-CBD6-20FF-3AD56E9CFD29}" dt="2025-09-05T08:51:06.772" v="3"/>
          <ac:spMkLst>
            <pc:docMk/>
            <pc:sldMk cId="3313517302" sldId="2147374700"/>
            <ac:spMk id="4" creationId="{54776011-2D70-5114-4696-876F3756B1B8}"/>
          </ac:spMkLst>
        </pc:spChg>
      </pc:sldChg>
      <pc:sldChg chg="modSp">
        <pc:chgData name="DAS-NEVES Kelly" userId="S::kelly.das-neves@docaposte.fr::a91a96d4-370a-45e2-a351-cd2b7941614f" providerId="AD" clId="Web-{E7DE0012-5DF7-CBD6-20FF-3AD56E9CFD29}" dt="2025-09-05T08:50:57.210" v="1" actId="14100"/>
        <pc:sldMkLst>
          <pc:docMk/>
          <pc:sldMk cId="1221268008" sldId="2147374713"/>
        </pc:sldMkLst>
        <pc:spChg chg="mod">
          <ac:chgData name="DAS-NEVES Kelly" userId="S::kelly.das-neves@docaposte.fr::a91a96d4-370a-45e2-a351-cd2b7941614f" providerId="AD" clId="Web-{E7DE0012-5DF7-CBD6-20FF-3AD56E9CFD29}" dt="2025-09-05T08:50:57.210" v="1" actId="14100"/>
          <ac:spMkLst>
            <pc:docMk/>
            <pc:sldMk cId="1221268008" sldId="2147374713"/>
            <ac:spMk id="4" creationId="{A64314BC-8754-9DE1-6DA6-EDA2D113EF80}"/>
          </ac:spMkLst>
        </pc:spChg>
      </pc:sldChg>
      <pc:sldChg chg="del">
        <pc:chgData name="DAS-NEVES Kelly" userId="S::kelly.das-neves@docaposte.fr::a91a96d4-370a-45e2-a351-cd2b7941614f" providerId="AD" clId="Web-{E7DE0012-5DF7-CBD6-20FF-3AD56E9CFD29}" dt="2025-09-05T08:50:35.038" v="0"/>
        <pc:sldMkLst>
          <pc:docMk/>
          <pc:sldMk cId="3384765639" sldId="2147374718"/>
        </pc:sldMkLst>
      </pc:sldChg>
    </pc:docChg>
  </pc:docChgLst>
  <pc:docChgLst>
    <pc:chgData name="ARETE Elodie" userId="S::elodie.arete@docaposte.fr::ec9f1fbb-f223-4998-ab6b-38ac20db1c9b" providerId="AD" clId="Web-{4DF0127A-8471-B8CA-34CB-8A9AD4C5FF95}"/>
    <pc:docChg chg="modSld">
      <pc:chgData name="ARETE Elodie" userId="S::elodie.arete@docaposte.fr::ec9f1fbb-f223-4998-ab6b-38ac20db1c9b" providerId="AD" clId="Web-{4DF0127A-8471-B8CA-34CB-8A9AD4C5FF95}" dt="2025-04-18T14:42:58.973" v="8" actId="1076"/>
      <pc:docMkLst>
        <pc:docMk/>
      </pc:docMkLst>
      <pc:sldChg chg="addSp delSp modSp">
        <pc:chgData name="ARETE Elodie" userId="S::elodie.arete@docaposte.fr::ec9f1fbb-f223-4998-ab6b-38ac20db1c9b" providerId="AD" clId="Web-{4DF0127A-8471-B8CA-34CB-8A9AD4C5FF95}" dt="2025-04-18T14:42:58.973" v="8" actId="1076"/>
        <pc:sldMkLst>
          <pc:docMk/>
          <pc:sldMk cId="1377633356" sldId="257"/>
        </pc:sldMkLst>
      </pc:sldChg>
    </pc:docChg>
  </pc:docChgLst>
  <pc:docChgLst>
    <pc:chgData name="ARETE Elodie" userId="S::elodie.arete@docaposte.fr::ec9f1fbb-f223-4998-ab6b-38ac20db1c9b" providerId="AD" clId="Web-{85F27F7A-54D4-7C0F-DF05-C5C86E55FD9C}"/>
    <pc:docChg chg="addSld delSld">
      <pc:chgData name="ARETE Elodie" userId="S::elodie.arete@docaposte.fr::ec9f1fbb-f223-4998-ab6b-38ac20db1c9b" providerId="AD" clId="Web-{85F27F7A-54D4-7C0F-DF05-C5C86E55FD9C}" dt="2025-03-31T15:52:12.585" v="10"/>
      <pc:docMkLst>
        <pc:docMk/>
      </pc:docMkLst>
      <pc:sldChg chg="del">
        <pc:chgData name="ARETE Elodie" userId="S::elodie.arete@docaposte.fr::ec9f1fbb-f223-4998-ab6b-38ac20db1c9b" providerId="AD" clId="Web-{85F27F7A-54D4-7C0F-DF05-C5C86E55FD9C}" dt="2025-03-31T15:52:03.131" v="9"/>
        <pc:sldMkLst>
          <pc:docMk/>
          <pc:sldMk cId="2374291147" sldId="318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0"/>
        <pc:sldMkLst>
          <pc:docMk/>
          <pc:sldMk cId="706743120" sldId="319"/>
        </pc:sldMkLst>
      </pc:sldChg>
      <pc:sldChg chg="add">
        <pc:chgData name="ARETE Elodie" userId="S::elodie.arete@docaposte.fr::ec9f1fbb-f223-4998-ab6b-38ac20db1c9b" providerId="AD" clId="Web-{85F27F7A-54D4-7C0F-DF05-C5C86E55FD9C}" dt="2025-03-31T15:52:12.585" v="10"/>
        <pc:sldMkLst>
          <pc:docMk/>
          <pc:sldMk cId="2566976283" sldId="2147374699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8"/>
        <pc:sldMkLst>
          <pc:docMk/>
          <pc:sldMk cId="1347842597" sldId="2147374700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7"/>
        <pc:sldMkLst>
          <pc:docMk/>
          <pc:sldMk cId="2274322946" sldId="2147374701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6"/>
        <pc:sldMkLst>
          <pc:docMk/>
          <pc:sldMk cId="1954184675" sldId="2147374702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5"/>
        <pc:sldMkLst>
          <pc:docMk/>
          <pc:sldMk cId="681006805" sldId="2147374703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3"/>
        <pc:sldMkLst>
          <pc:docMk/>
          <pc:sldMk cId="2592872545" sldId="2147374704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2"/>
        <pc:sldMkLst>
          <pc:docMk/>
          <pc:sldMk cId="3946503791" sldId="2147374705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1"/>
        <pc:sldMkLst>
          <pc:docMk/>
          <pc:sldMk cId="3108639000" sldId="2147374706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4"/>
        <pc:sldMkLst>
          <pc:docMk/>
          <pc:sldMk cId="2907209153" sldId="2147374707"/>
        </pc:sldMkLst>
      </pc:sldChg>
      <pc:sldMasterChg chg="addSldLayout">
        <pc:chgData name="ARETE Elodie" userId="S::elodie.arete@docaposte.fr::ec9f1fbb-f223-4998-ab6b-38ac20db1c9b" providerId="AD" clId="Web-{85F27F7A-54D4-7C0F-DF05-C5C86E55FD9C}" dt="2025-03-31T15:52:12.585" v="10"/>
        <pc:sldMasterMkLst>
          <pc:docMk/>
          <pc:sldMasterMk cId="3071127875" sldId="2147483648"/>
        </pc:sldMasterMkLst>
        <pc:sldLayoutChg chg="add">
          <pc:chgData name="ARETE Elodie" userId="S::elodie.arete@docaposte.fr::ec9f1fbb-f223-4998-ab6b-38ac20db1c9b" providerId="AD" clId="Web-{85F27F7A-54D4-7C0F-DF05-C5C86E55FD9C}" dt="2025-03-31T15:52:12.585" v="10"/>
          <pc:sldLayoutMkLst>
            <pc:docMk/>
            <pc:sldMasterMk cId="3071127875" sldId="2147483648"/>
            <pc:sldLayoutMk cId="2712544704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8F5E2-079A-4A26-8C00-A26B748AD0A0}" type="datetimeFigureOut">
              <a:t>9/5/2025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4DFD-D294-469D-8BC5-DD6549D0EFF2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53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B70D3-FCD0-F0EC-DA8B-C636C163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A54B21-0AF9-F597-AA71-AF7997214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7BB7CB6-7383-AA9E-7871-E8EE33159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BA19F-4BE8-282B-3843-7851A0954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455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E53A-6896-E710-0788-3E0ABF509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B58F4-3188-765D-A07A-BE3B406C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122F89-8283-DCE4-8244-BC4000B88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4C28C0-E1D6-7911-B4CD-8C8CD513C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76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8D15B-677D-12AF-8F6F-AD8282E14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E9BD7A-6E85-60F8-4820-303159BFE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DBA25E4-D31B-DA7B-F229-5FB528921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836B51-1553-51C5-4F58-D156EFA34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222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21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53295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31805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77000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3835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5248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08168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010248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5440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9359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38938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36312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36095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75778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6858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477842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19110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45725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32836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770803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414965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244299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510620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69027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69513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415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3423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88284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47266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50626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2358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5993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92384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70507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58932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91630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86615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12194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17020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00614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767376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2214038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34119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276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9109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19471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035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3453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73732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50555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38474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63184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86918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92523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19355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9490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36747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97950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033557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66748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27583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1625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78690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94306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974185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237828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715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</a:t>
              </a:r>
              <a:r>
                <a:rPr lang="fr-FR" sz="180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est une solution opérée par </a:t>
              </a:r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168234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38212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41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5302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52321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09219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89167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346650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44492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421115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4473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endParaRPr lang="fr-FR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7875620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850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42331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56859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628053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7214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07883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endParaRPr lang="fr-FR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2961917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961F-D9CF-43B2-8CA3-C586B053CE12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710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EB689-7E7A-4C94-9E7F-E5C654E1C943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16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0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titr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6C7FE3-622C-8740-AD24-F7E111B9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72E8-B29C-4F39-BA1D-3243B863AB79}" type="datetime1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BA3216-B456-4745-A86A-E643104AEC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34">
            <a:extLst>
              <a:ext uri="{FF2B5EF4-FFF2-40B4-BE49-F238E27FC236}">
                <a16:creationId xmlns:a16="http://schemas.microsoft.com/office/drawing/2014/main" id="{34F207FA-B66C-6F40-820D-94FE89F1C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19859" y="-22860"/>
            <a:ext cx="3770047" cy="6344662"/>
          </a:xfrm>
          <a:custGeom>
            <a:avLst/>
            <a:gdLst>
              <a:gd name="connsiteX0" fmla="*/ 0 w 2790825"/>
              <a:gd name="connsiteY0" fmla="*/ 6278601 h 6278601"/>
              <a:gd name="connsiteX1" fmla="*/ 751485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2790825"/>
              <a:gd name="connsiteY0" fmla="*/ 6278601 h 6278601"/>
              <a:gd name="connsiteX1" fmla="*/ 1020427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3310778"/>
              <a:gd name="connsiteY0" fmla="*/ 6314460 h 6314460"/>
              <a:gd name="connsiteX1" fmla="*/ 1540380 w 3310778"/>
              <a:gd name="connsiteY1" fmla="*/ 0 h 6314460"/>
              <a:gd name="connsiteX2" fmla="*/ 3310778 w 3310778"/>
              <a:gd name="connsiteY2" fmla="*/ 0 h 6314460"/>
              <a:gd name="connsiteX3" fmla="*/ 2559293 w 3310778"/>
              <a:gd name="connsiteY3" fmla="*/ 6278601 h 6314460"/>
              <a:gd name="connsiteX4" fmla="*/ 0 w 3310778"/>
              <a:gd name="connsiteY4" fmla="*/ 6314460 h 6314460"/>
              <a:gd name="connsiteX0" fmla="*/ 0 w 3312328"/>
              <a:gd name="connsiteY0" fmla="*/ 6314460 h 6314460"/>
              <a:gd name="connsiteX1" fmla="*/ 1540380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12328"/>
              <a:gd name="connsiteY0" fmla="*/ 6314460 h 6314460"/>
              <a:gd name="connsiteX1" fmla="*/ 1213256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78601 h 6314460"/>
              <a:gd name="connsiteX4" fmla="*/ 0 w 3371805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95147 h 6314460"/>
              <a:gd name="connsiteX4" fmla="*/ 0 w 3371805"/>
              <a:gd name="connsiteY4" fmla="*/ 6314460 h 631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1805" h="6314460">
                <a:moveTo>
                  <a:pt x="0" y="6314460"/>
                </a:moveTo>
                <a:lnTo>
                  <a:pt x="1272733" y="0"/>
                </a:lnTo>
                <a:lnTo>
                  <a:pt x="3370255" y="0"/>
                </a:lnTo>
                <a:cubicBezTo>
                  <a:pt x="3370772" y="2092867"/>
                  <a:pt x="3371288" y="4202280"/>
                  <a:pt x="3371805" y="6295147"/>
                </a:cubicBezTo>
                <a:lnTo>
                  <a:pt x="0" y="6314460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/>
              <a:t>Insérez votre image</a:t>
            </a:r>
          </a:p>
        </p:txBody>
      </p:sp>
      <p:sp>
        <p:nvSpPr>
          <p:cNvPr id="7" name="Parallélogramme 27">
            <a:extLst>
              <a:ext uri="{FF2B5EF4-FFF2-40B4-BE49-F238E27FC236}">
                <a16:creationId xmlns:a16="http://schemas.microsoft.com/office/drawing/2014/main" id="{9AAA4716-3EF6-904B-8B3B-7EBFB3613C1A}"/>
              </a:ext>
            </a:extLst>
          </p:cNvPr>
          <p:cNvSpPr/>
          <p:nvPr userDrawn="1"/>
        </p:nvSpPr>
        <p:spPr>
          <a:xfrm>
            <a:off x="-27081" y="-49364"/>
            <a:ext cx="9902601" cy="6371165"/>
          </a:xfrm>
          <a:custGeom>
            <a:avLst/>
            <a:gdLst>
              <a:gd name="connsiteX0" fmla="*/ 0 w 11318109"/>
              <a:gd name="connsiteY0" fmla="*/ 5845823 h 5845823"/>
              <a:gd name="connsiteX1" fmla="*/ 1461456 w 11318109"/>
              <a:gd name="connsiteY1" fmla="*/ 0 h 5845823"/>
              <a:gd name="connsiteX2" fmla="*/ 11318109 w 11318109"/>
              <a:gd name="connsiteY2" fmla="*/ 0 h 5845823"/>
              <a:gd name="connsiteX3" fmla="*/ 9856653 w 11318109"/>
              <a:gd name="connsiteY3" fmla="*/ 5845823 h 5845823"/>
              <a:gd name="connsiteX4" fmla="*/ 0 w 11318109"/>
              <a:gd name="connsiteY4" fmla="*/ 5845823 h 5845823"/>
              <a:gd name="connsiteX0" fmla="*/ 0 w 10744368"/>
              <a:gd name="connsiteY0" fmla="*/ 5845823 h 5845823"/>
              <a:gd name="connsiteX1" fmla="*/ 887715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44368"/>
              <a:gd name="connsiteY0" fmla="*/ 5845823 h 5845823"/>
              <a:gd name="connsiteX1" fmla="*/ 101331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26080"/>
              <a:gd name="connsiteY0" fmla="*/ 5845823 h 5845823"/>
              <a:gd name="connsiteX1" fmla="*/ 83043 w 10726080"/>
              <a:gd name="connsiteY1" fmla="*/ 0 h 5845823"/>
              <a:gd name="connsiteX2" fmla="*/ 10726080 w 10726080"/>
              <a:gd name="connsiteY2" fmla="*/ 0 h 5845823"/>
              <a:gd name="connsiteX3" fmla="*/ 9264624 w 10726080"/>
              <a:gd name="connsiteY3" fmla="*/ 5845823 h 5845823"/>
              <a:gd name="connsiteX4" fmla="*/ 0 w 10726080"/>
              <a:gd name="connsiteY4" fmla="*/ 5845823 h 5845823"/>
              <a:gd name="connsiteX0" fmla="*/ 0 w 10695083"/>
              <a:gd name="connsiteY0" fmla="*/ 5861321 h 5861321"/>
              <a:gd name="connsiteX1" fmla="*/ 52046 w 10695083"/>
              <a:gd name="connsiteY1" fmla="*/ 0 h 5861321"/>
              <a:gd name="connsiteX2" fmla="*/ 10695083 w 10695083"/>
              <a:gd name="connsiteY2" fmla="*/ 0 h 5861321"/>
              <a:gd name="connsiteX3" fmla="*/ 9233627 w 10695083"/>
              <a:gd name="connsiteY3" fmla="*/ 5845823 h 5861321"/>
              <a:gd name="connsiteX4" fmla="*/ 0 w 10695083"/>
              <a:gd name="connsiteY4" fmla="*/ 5861321 h 5861321"/>
              <a:gd name="connsiteX0" fmla="*/ 0 w 10695083"/>
              <a:gd name="connsiteY0" fmla="*/ 5861321 h 5865701"/>
              <a:gd name="connsiteX1" fmla="*/ 52046 w 10695083"/>
              <a:gd name="connsiteY1" fmla="*/ 0 h 5865701"/>
              <a:gd name="connsiteX2" fmla="*/ 10695083 w 10695083"/>
              <a:gd name="connsiteY2" fmla="*/ 0 h 5865701"/>
              <a:gd name="connsiteX3" fmla="*/ 9149142 w 10695083"/>
              <a:gd name="connsiteY3" fmla="*/ 5865701 h 5865701"/>
              <a:gd name="connsiteX4" fmla="*/ 0 w 10695083"/>
              <a:gd name="connsiteY4" fmla="*/ 5861321 h 5865701"/>
              <a:gd name="connsiteX0" fmla="*/ 0 w 10639093"/>
              <a:gd name="connsiteY0" fmla="*/ 5861321 h 5865701"/>
              <a:gd name="connsiteX1" fmla="*/ 52046 w 10639093"/>
              <a:gd name="connsiteY1" fmla="*/ 0 h 5865701"/>
              <a:gd name="connsiteX2" fmla="*/ 10639093 w 10639093"/>
              <a:gd name="connsiteY2" fmla="*/ 0 h 5865701"/>
              <a:gd name="connsiteX3" fmla="*/ 9149142 w 10639093"/>
              <a:gd name="connsiteY3" fmla="*/ 5865701 h 5865701"/>
              <a:gd name="connsiteX4" fmla="*/ 0 w 10639093"/>
              <a:gd name="connsiteY4" fmla="*/ 5861321 h 586570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86469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67806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85806 h 5885806"/>
              <a:gd name="connsiteX1" fmla="*/ 24998 w 10639093"/>
              <a:gd name="connsiteY1" fmla="*/ 0 h 5885806"/>
              <a:gd name="connsiteX2" fmla="*/ 10639093 w 10639093"/>
              <a:gd name="connsiteY2" fmla="*/ 24485 h 5885806"/>
              <a:gd name="connsiteX3" fmla="*/ 9167806 w 10639093"/>
              <a:gd name="connsiteY3" fmla="*/ 5871898 h 5885806"/>
              <a:gd name="connsiteX4" fmla="*/ 0 w 10639093"/>
              <a:gd name="connsiteY4" fmla="*/ 5885806 h 588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9093" h="5885806">
                <a:moveTo>
                  <a:pt x="0" y="5885806"/>
                </a:moveTo>
                <a:lnTo>
                  <a:pt x="24998" y="0"/>
                </a:lnTo>
                <a:lnTo>
                  <a:pt x="10639093" y="24485"/>
                </a:lnTo>
                <a:lnTo>
                  <a:pt x="9167806" y="5871898"/>
                </a:lnTo>
                <a:lnTo>
                  <a:pt x="0" y="588580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2">
            <a:extLst>
              <a:ext uri="{FF2B5EF4-FFF2-40B4-BE49-F238E27FC236}">
                <a16:creationId xmlns:a16="http://schemas.microsoft.com/office/drawing/2014/main" id="{624EE2D4-AEA5-6A43-B609-363CB771C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662" y="1773450"/>
            <a:ext cx="747875" cy="1325563"/>
          </a:xfrm>
        </p:spPr>
        <p:txBody>
          <a:bodyPr>
            <a:normAutofit/>
          </a:bodyPr>
          <a:lstStyle>
            <a:lvl1pPr marL="0" indent="0">
              <a:buClr>
                <a:srgbClr val="FFCE00"/>
              </a:buClr>
              <a:buFont typeface="+mj-lt"/>
              <a:buNone/>
              <a:defRPr sz="3600" b="0" i="0">
                <a:solidFill>
                  <a:srgbClr val="FFCE00"/>
                </a:solidFill>
                <a:latin typeface="Montserrat" pitchFamily="2" charset="77"/>
              </a:defRPr>
            </a:lvl1pPr>
          </a:lstStyle>
          <a:p>
            <a:r>
              <a:rPr lang="fr-FR"/>
              <a:t>#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36C86B64-B441-AF4C-B398-294932B9D60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347537" y="3289300"/>
            <a:ext cx="7138824" cy="1363663"/>
          </a:xfr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9144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2pPr>
            <a:lvl3pPr marL="13716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3pPr>
            <a:lvl4pPr marL="18288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4pPr>
            <a:lvl5pPr marL="22860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lvl="0"/>
            <a:endParaRPr lang="fr-FR"/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A81FAD-6EDA-664C-8CEC-970F404633A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348138" y="1773450"/>
            <a:ext cx="8013578" cy="1325562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2055444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contenu 3">
    <p:bg>
      <p:bgPr>
        <a:pattFill prst="pct5">
          <a:fgClr>
            <a:srgbClr val="CAD5E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D5017-EDE5-154E-BA87-40D08C7DB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A4358-EE0D-4F49-A2AE-6EF2CE7334F9}" type="datetime1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C0FD26-7762-E048-BC93-C95FD16686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2DDF93-2F0D-894B-9C2B-1261658E4CC8}"/>
              </a:ext>
            </a:extLst>
          </p:cNvPr>
          <p:cNvSpPr/>
          <p:nvPr userDrawn="1"/>
        </p:nvSpPr>
        <p:spPr>
          <a:xfrm>
            <a:off x="596900" y="1067321"/>
            <a:ext cx="10998200" cy="4939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30">
            <a:extLst>
              <a:ext uri="{FF2B5EF4-FFF2-40B4-BE49-F238E27FC236}">
                <a16:creationId xmlns:a16="http://schemas.microsoft.com/office/drawing/2014/main" id="{C78CB16A-7BD6-B54D-8728-F8DA13398F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6900" y="1828422"/>
            <a:ext cx="7632700" cy="3954463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3146298-5353-5345-A85B-84A6693BA3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900" y="340095"/>
            <a:ext cx="10998200" cy="600991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defRPr sz="2000" baseline="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23F4AFA-71EE-BB4B-9812-E98DB4AE1D89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0F92F95-7F38-4F4F-8FFF-CA6FACF876EA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19CED77-671B-0B41-B21B-DB441BCAAE5F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47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893897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1948305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41231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38901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90679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9205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080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9795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12401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4980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7411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43919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50907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16118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25789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5929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749869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26172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54042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13344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846333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081096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75121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77948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37767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58829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73825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802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245092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9914064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065375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46772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70651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95568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6173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33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018405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63723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30202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11367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59895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875013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37067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7948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288243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311468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901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01757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98373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61924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1337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10039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5232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2610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239260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724481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30671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15655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90676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561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2473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18777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12049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41125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0247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33126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6439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20994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56818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88484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20308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093525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07567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324013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21603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9108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44739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81790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276892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6852963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6208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51380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56623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49331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140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91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11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59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0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60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6" r:id="rId20"/>
    <p:sldLayoutId id="2147483662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72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2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92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73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2" r:id="rId20"/>
    <p:sldLayoutId id="2147483783" r:id="rId21"/>
    <p:sldLayoutId id="2147483784" r:id="rId22"/>
    <p:sldLayoutId id="214748378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07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0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  <p:sldLayoutId id="2147483824" r:id="rId18"/>
    <p:sldLayoutId id="2147483825" r:id="rId19"/>
    <p:sldLayoutId id="2147483826" r:id="rId20"/>
    <p:sldLayoutId id="2147483827" r:id="rId21"/>
    <p:sldLayoutId id="2147483828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46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  <p:sldLayoutId id="2147483848" r:id="rId19"/>
    <p:sldLayoutId id="2147483849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aide.digiposte.fr/" TargetMode="External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10" Type="http://schemas.openxmlformats.org/officeDocument/2006/relationships/image" Target="../media/image21.png"/><Relationship Id="rId4" Type="http://schemas.openxmlformats.org/officeDocument/2006/relationships/image" Target="../media/image44.png"/><Relationship Id="rId9" Type="http://schemas.openxmlformats.org/officeDocument/2006/relationships/hyperlink" Target="https://aide.digiposte.fr/contac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21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endParaRPr lang="fr-FR" b="1" spc="130">
              <a:ea typeface="Calibri"/>
            </a:endParaRPr>
          </a:p>
        </p:txBody>
      </p:sp>
      <p:pic>
        <p:nvPicPr>
          <p:cNvPr id="3" name="Image 2" descr="Une image contenant Graphique, clipart, symbole, graphisme&#10;&#10;Le contenu généré par l’IA peut être incorrect.">
            <a:extLst>
              <a:ext uri="{FF2B5EF4-FFF2-40B4-BE49-F238E27FC236}">
                <a16:creationId xmlns:a16="http://schemas.microsoft.com/office/drawing/2014/main" id="{58425FDB-9848-6F58-B050-1B6A5DA45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97" y="2139711"/>
            <a:ext cx="3740989" cy="329385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80432" y="3500887"/>
            <a:ext cx="5687568" cy="735415"/>
          </a:xfrm>
        </p:spPr>
        <p:txBody>
          <a:bodyPr/>
          <a:lstStyle/>
          <a:p>
            <a:r>
              <a:rPr lang="fr-FR"/>
              <a:t>Simplifiez votre vie administrative avec Digiposte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40628" y="6485106"/>
            <a:ext cx="3743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latin typeface="Montserrat" panose="00000500000000000000" pitchFamily="2" charset="0"/>
              </a:rPr>
              <a:t>Présentation 2025</a:t>
            </a:r>
          </a:p>
        </p:txBody>
      </p:sp>
    </p:spTree>
    <p:extLst>
      <p:ext uri="{BB962C8B-B14F-4D97-AF65-F5344CB8AC3E}">
        <p14:creationId xmlns:p14="http://schemas.microsoft.com/office/powerpoint/2010/main" val="137763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DAC89-AF85-97EB-035E-B5D4B2979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6" name="ZoneTexte 26">
            <a:extLst>
              <a:ext uri="{FF2B5EF4-FFF2-40B4-BE49-F238E27FC236}">
                <a16:creationId xmlns:a16="http://schemas.microsoft.com/office/drawing/2014/main" id="{D7FC1A89-98CF-E9B4-1979-6C618FDE0F7C}"/>
              </a:ext>
            </a:extLst>
          </p:cNvPr>
          <p:cNvSpPr txBox="1"/>
          <p:nvPr/>
        </p:nvSpPr>
        <p:spPr>
          <a:xfrm>
            <a:off x="1444834" y="1969681"/>
            <a:ext cx="5393153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Tous vos documents regroupés et sécurisés</a:t>
            </a:r>
            <a:b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</a:b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Bulletin de paie, permis, pièce d’identité, factures, garanties, justificatif de domicile, etc.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7" name="ZoneTexte 27">
            <a:extLst>
              <a:ext uri="{FF2B5EF4-FFF2-40B4-BE49-F238E27FC236}">
                <a16:creationId xmlns:a16="http://schemas.microsoft.com/office/drawing/2014/main" id="{C40E0BA4-DFE4-2647-A205-52DCA6D69CC3}"/>
              </a:ext>
            </a:extLst>
          </p:cNvPr>
          <p:cNvSpPr txBox="1"/>
          <p:nvPr/>
        </p:nvSpPr>
        <p:spPr>
          <a:xfrm>
            <a:off x="1444833" y="2974466"/>
            <a:ext cx="5301030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Accessible à tout moment où que vous soyez</a:t>
            </a:r>
            <a:b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</a:b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Déménagement, incendie, perte de document, document défectueux, voyages à l’étranger, etc.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8" name="ZoneTexte 28">
            <a:extLst>
              <a:ext uri="{FF2B5EF4-FFF2-40B4-BE49-F238E27FC236}">
                <a16:creationId xmlns:a16="http://schemas.microsoft.com/office/drawing/2014/main" id="{273558CA-8484-DBDA-41C1-E448C7907E48}"/>
              </a:ext>
            </a:extLst>
          </p:cNvPr>
          <p:cNvSpPr txBox="1"/>
          <p:nvPr/>
        </p:nvSpPr>
        <p:spPr>
          <a:xfrm>
            <a:off x="1444832" y="4103421"/>
            <a:ext cx="5156014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Gains de temps dans vos démarches administratives</a:t>
            </a:r>
            <a:br>
              <a:rPr lang="fr-FR" sz="1400" b="1">
                <a:latin typeface="Montserrat"/>
                <a:ea typeface="Calibri"/>
                <a:cs typeface="Calibri"/>
              </a:rPr>
            </a:b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Déclaration d’impôts, prêt immobilier, préparer sa retraire, demande d’APL, etc.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330F7AAD-062C-E313-4A79-429B4C097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550" y="2109533"/>
            <a:ext cx="457200" cy="45720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FD6A8A47-4DC2-8EDF-2CC7-4584BADCF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09" y="3163099"/>
            <a:ext cx="457200" cy="4572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C0342C7C-0BC2-0261-8415-D5E57EA32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809" y="4313257"/>
            <a:ext cx="457200" cy="45720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CB8F8AA-7DC9-62D5-BA7F-4B148F795E69}"/>
              </a:ext>
            </a:extLst>
          </p:cNvPr>
          <p:cNvSpPr/>
          <p:nvPr/>
        </p:nvSpPr>
        <p:spPr>
          <a:xfrm>
            <a:off x="7080144" y="1593771"/>
            <a:ext cx="3606057" cy="339900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087260F1-8CAE-87EF-F68D-56EC0DC3E57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7514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Que faire si vous avez des questions à propos de votre coffre-fort numérique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Digiposte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 ? </a:t>
            </a:r>
          </a:p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3E6917DC-25AC-B47B-90E4-0724FBACDF4B}"/>
              </a:ext>
            </a:extLst>
          </p:cNvPr>
          <p:cNvSpPr txBox="1"/>
          <p:nvPr/>
        </p:nvSpPr>
        <p:spPr>
          <a:xfrm>
            <a:off x="7296653" y="2489231"/>
            <a:ext cx="3178338" cy="230832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Consultez notre aide en ligne :</a:t>
            </a:r>
            <a:r>
              <a:rPr lang="fr-FR" sz="120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20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</a:t>
            </a: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Posez une question au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Chatbot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Rapprochez-vous de votre interlocuteur RH pour informations complémentaires</a:t>
            </a: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Contactez le service client Digiposte via le formulaire de contact :</a:t>
            </a:r>
            <a:r>
              <a:rPr lang="fr-FR" sz="120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20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https://aide.digiposte.fr/contact</a:t>
            </a:r>
            <a:endParaRPr lang="fr-FR" sz="1200" i="1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8778583-C798-FF34-95B2-176364A745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17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 txBox="1">
            <a:spLocks/>
          </p:cNvSpPr>
          <p:nvPr/>
        </p:nvSpPr>
        <p:spPr>
          <a:xfrm>
            <a:off x="546100" y="9525"/>
            <a:ext cx="11645900" cy="1406525"/>
          </a:xfrm>
          <a:prstGeom prst="rect">
            <a:avLst/>
          </a:prstGeom>
        </p:spPr>
        <p:txBody>
          <a:bodyPr vert="horz" lIns="720000" tIns="18000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fr-FR" sz="2800">
                <a:latin typeface="Montserrat"/>
              </a:rPr>
              <a:t>En résumé, comment Digiposte simplifie votre vie administrative ?</a:t>
            </a:r>
          </a:p>
        </p:txBody>
      </p:sp>
    </p:spTree>
    <p:extLst>
      <p:ext uri="{BB962C8B-B14F-4D97-AF65-F5344CB8AC3E}">
        <p14:creationId xmlns:p14="http://schemas.microsoft.com/office/powerpoint/2010/main" val="199547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7950" y="6350"/>
            <a:ext cx="10814050" cy="1303338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Vos bulletins de paie sont dans </a:t>
            </a:r>
            <a:r>
              <a:rPr lang="fr-FR" sz="2800" err="1">
                <a:latin typeface="Montserrat"/>
              </a:rPr>
              <a:t>Digiposte</a:t>
            </a:r>
            <a:endParaRPr lang="fr-FR" err="1"/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2162196"/>
            <a:ext cx="5055244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 c'est l'outil qui permet de </a:t>
            </a:r>
            <a:r>
              <a:rPr lang="fr-FR" sz="140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centraliser vos documents importants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et faciliter votre vie administrative.</a:t>
            </a:r>
          </a:p>
          <a:p>
            <a:endParaRPr lang="fr-FR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C'est pourquoi, votre entreprise a choisi de déposer, chaque mois, </a:t>
            </a:r>
            <a:r>
              <a:rPr lang="fr-FR" sz="140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vos bulletins de paie dans Digiposte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Calibri"/>
                <a:cs typeface="Calibri"/>
              </a:rPr>
              <a:t>.</a:t>
            </a:r>
            <a:endParaRPr lang="fr-FR">
              <a:solidFill>
                <a:schemeClr val="tx1">
                  <a:lumMod val="49000"/>
                  <a:lumOff val="51000"/>
                </a:schemeClr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3AC315-39F8-8887-54E7-CB278B4B3A24}"/>
              </a:ext>
            </a:extLst>
          </p:cNvPr>
          <p:cNvGrpSpPr/>
          <p:nvPr/>
        </p:nvGrpSpPr>
        <p:grpSpPr>
          <a:xfrm>
            <a:off x="780846" y="3761882"/>
            <a:ext cx="4684535" cy="853272"/>
            <a:chOff x="686833" y="3480270"/>
            <a:chExt cx="4684535" cy="853272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64F3B0A1-3F8A-14AA-7D94-F92BC05491A6}"/>
                </a:ext>
              </a:extLst>
            </p:cNvPr>
            <p:cNvSpPr/>
            <p:nvPr/>
          </p:nvSpPr>
          <p:spPr>
            <a:xfrm>
              <a:off x="686833" y="3480270"/>
              <a:ext cx="4684535" cy="853272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C735E70A-5E34-FD94-368F-211AB3593B4A}"/>
                </a:ext>
              </a:extLst>
            </p:cNvPr>
            <p:cNvSpPr txBox="1">
              <a:spLocks/>
            </p:cNvSpPr>
            <p:nvPr/>
          </p:nvSpPr>
          <p:spPr>
            <a:xfrm>
              <a:off x="1540373" y="3719116"/>
              <a:ext cx="3567661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Ni </a:t>
              </a:r>
              <a:r>
                <a:rPr lang="fr-FR" sz="1200" b="0" err="1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Digiposte</a:t>
              </a:r>
              <a:r>
                <a:rPr lang="fr-FR" sz="1200" b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, ni votre employeur n’a accès à vos documents !  </a:t>
              </a:r>
              <a:endParaRPr lang="fr-FR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CE8231F-FC67-3778-2A2C-DF75D3FA5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2566" y="3681638"/>
              <a:ext cx="457200" cy="457200"/>
            </a:xfrm>
            <a:prstGeom prst="rect">
              <a:avLst/>
            </a:prstGeom>
          </p:spPr>
        </p:pic>
      </p:grpSp>
      <p:pic>
        <p:nvPicPr>
          <p:cNvPr id="5" name="Image 4" descr="Une image contenant clipart, dessin humoristique, Graphique, cercle&#10;&#10;Le contenu généré par l’IA peut être incorrect.">
            <a:extLst>
              <a:ext uri="{FF2B5EF4-FFF2-40B4-BE49-F238E27FC236}">
                <a16:creationId xmlns:a16="http://schemas.microsoft.com/office/drawing/2014/main" id="{D392884E-4EDB-11FD-FC08-7E8F1F499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842" y="1717343"/>
            <a:ext cx="58388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78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FBD75-5E03-6515-A160-EE131C416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4776011-2D70-5114-4696-876F3756B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0" y="6350"/>
            <a:ext cx="12185650" cy="1303338"/>
          </a:xfrm>
        </p:spPr>
        <p:txBody>
          <a:bodyPr>
            <a:normAutofit/>
          </a:bodyPr>
          <a:lstStyle/>
          <a:p>
            <a:pPr algn="ctr"/>
            <a:r>
              <a:rPr lang="fr-FR" sz="2800">
                <a:latin typeface="Montserrat"/>
              </a:rPr>
              <a:t>Quels sont les avantages de </a:t>
            </a:r>
            <a:r>
              <a:rPr lang="fr-FR" sz="2800" err="1">
                <a:latin typeface="Montserrat"/>
              </a:rPr>
              <a:t>Digiposte</a:t>
            </a:r>
            <a:r>
              <a:rPr lang="fr-FR" sz="2800">
                <a:latin typeface="Montserrat"/>
              </a:rPr>
              <a:t> ?</a:t>
            </a:r>
            <a:endParaRPr lang="fr-FR" sz="2800"/>
          </a:p>
        </p:txBody>
      </p:sp>
      <p:sp>
        <p:nvSpPr>
          <p:cNvPr id="10" name="ZoneTexte 5">
            <a:extLst>
              <a:ext uri="{FF2B5EF4-FFF2-40B4-BE49-F238E27FC236}">
                <a16:creationId xmlns:a16="http://schemas.microsoft.com/office/drawing/2014/main" id="{CF006148-05B7-4CDF-F754-61784E6FBD56}"/>
              </a:ext>
            </a:extLst>
          </p:cNvPr>
          <p:cNvSpPr txBox="1"/>
          <p:nvPr/>
        </p:nvSpPr>
        <p:spPr>
          <a:xfrm>
            <a:off x="1923306" y="3203637"/>
            <a:ext cx="1117451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0A00FF"/>
                </a:solidFill>
                <a:latin typeface="Montserrat"/>
              </a:rPr>
              <a:t>Simple​</a:t>
            </a:r>
          </a:p>
        </p:txBody>
      </p:sp>
      <p:sp>
        <p:nvSpPr>
          <p:cNvPr id="12" name="ZoneTexte 8">
            <a:extLst>
              <a:ext uri="{FF2B5EF4-FFF2-40B4-BE49-F238E27FC236}">
                <a16:creationId xmlns:a16="http://schemas.microsoft.com/office/drawing/2014/main" id="{C78ADED3-89FA-8788-F581-06DEB4C3F5C2}"/>
              </a:ext>
            </a:extLst>
          </p:cNvPr>
          <p:cNvSpPr txBox="1"/>
          <p:nvPr/>
        </p:nvSpPr>
        <p:spPr>
          <a:xfrm>
            <a:off x="8352834" y="3203637"/>
            <a:ext cx="1788226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0A00FF"/>
                </a:solidFill>
                <a:latin typeface="Montserrat"/>
              </a:rPr>
              <a:t>Confidentiel</a:t>
            </a:r>
            <a:endParaRPr lang="fr-FR">
              <a:solidFill>
                <a:srgbClr val="0A00FF"/>
              </a:solidFill>
            </a:endParaRPr>
          </a:p>
        </p:txBody>
      </p:sp>
      <p:sp>
        <p:nvSpPr>
          <p:cNvPr id="13" name="ZoneTexte 10">
            <a:extLst>
              <a:ext uri="{FF2B5EF4-FFF2-40B4-BE49-F238E27FC236}">
                <a16:creationId xmlns:a16="http://schemas.microsoft.com/office/drawing/2014/main" id="{87033828-042F-8952-95AD-77F8477832B7}"/>
              </a:ext>
            </a:extLst>
          </p:cNvPr>
          <p:cNvSpPr txBox="1"/>
          <p:nvPr/>
        </p:nvSpPr>
        <p:spPr>
          <a:xfrm>
            <a:off x="5288664" y="3203637"/>
            <a:ext cx="1287055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0A00FF"/>
                </a:solidFill>
                <a:latin typeface="Montserrat"/>
              </a:rPr>
              <a:t>Sécurisé</a:t>
            </a:r>
            <a:endParaRPr lang="fr-FR">
              <a:solidFill>
                <a:srgbClr val="0A00FF"/>
              </a:solidFill>
            </a:endParaRPr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F558FAE5-3EC0-B97D-0800-6D69344CB3C1}"/>
              </a:ext>
            </a:extLst>
          </p:cNvPr>
          <p:cNvSpPr txBox="1"/>
          <p:nvPr/>
        </p:nvSpPr>
        <p:spPr>
          <a:xfrm>
            <a:off x="989446" y="3691082"/>
            <a:ext cx="2985654" cy="9541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4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Digiposte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 permet de centraliser simplement les</a:t>
            </a:r>
            <a:r>
              <a:rPr lang="fr-FR" sz="140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  <a:ea typeface="Roboto"/>
              </a:rPr>
              <a:t>documents importants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dans un coffre-fort numérique.</a:t>
            </a: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5F4416D9-06A2-0FCA-3C03-010C9E8EC132}"/>
              </a:ext>
            </a:extLst>
          </p:cNvPr>
          <p:cNvSpPr txBox="1"/>
          <p:nvPr/>
        </p:nvSpPr>
        <p:spPr>
          <a:xfrm>
            <a:off x="7674264" y="3691082"/>
            <a:ext cx="3147290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Service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</a:rPr>
              <a:t>géré par La Poste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 qui garantit l'hébergement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</a:rPr>
              <a:t>100% en France,</a:t>
            </a:r>
            <a:r>
              <a:rPr lang="fr-FR"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la sécurité, la pérennité et la confidentialité des documents </a:t>
            </a:r>
          </a:p>
        </p:txBody>
      </p:sp>
      <p:sp>
        <p:nvSpPr>
          <p:cNvPr id="17" name="ZoneTexte 12">
            <a:extLst>
              <a:ext uri="{FF2B5EF4-FFF2-40B4-BE49-F238E27FC236}">
                <a16:creationId xmlns:a16="http://schemas.microsoft.com/office/drawing/2014/main" id="{3C5D32AE-ECEE-0014-4DA7-6998E216C8B3}"/>
              </a:ext>
            </a:extLst>
          </p:cNvPr>
          <p:cNvSpPr txBox="1"/>
          <p:nvPr/>
        </p:nvSpPr>
        <p:spPr>
          <a:xfrm>
            <a:off x="4326082" y="3691082"/>
            <a:ext cx="3158836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Les connexions sur Digiposte sont sécurisées avec des</a:t>
            </a:r>
            <a:r>
              <a:rPr lang="fr-FR" sz="140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  <a:ea typeface="Roboto"/>
              </a:rPr>
              <a:t>systèmes anti-intrusion</a:t>
            </a:r>
            <a:r>
              <a:rPr lang="fr-FR" sz="1400">
                <a:solidFill>
                  <a:srgbClr val="595959"/>
                </a:solidFill>
                <a:latin typeface="Montserrat"/>
                <a:ea typeface="Roboto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et des options de</a:t>
            </a:r>
            <a:r>
              <a:rPr lang="fr-FR" sz="140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  <a:ea typeface="Roboto"/>
              </a:rPr>
              <a:t>double authentification</a:t>
            </a:r>
            <a:r>
              <a:rPr lang="fr-FR" sz="1400">
                <a:solidFill>
                  <a:srgbClr val="595959"/>
                </a:solidFill>
                <a:latin typeface="Montserrat"/>
                <a:ea typeface="Roboto"/>
              </a:rPr>
              <a:t>.</a:t>
            </a:r>
            <a:endParaRPr lang="fr-FR">
              <a:solidFill>
                <a:srgbClr val="000000"/>
              </a:solidFill>
              <a:latin typeface="Aptos" panose="020B0004020202020204"/>
            </a:endParaRPr>
          </a:p>
        </p:txBody>
      </p:sp>
      <p:pic>
        <p:nvPicPr>
          <p:cNvPr id="18" name="Image 17" descr="Une image contenant logo, symbole, Bleu électrique&#10;&#10;Le contenu généré par l’IA peut être incorrect.">
            <a:extLst>
              <a:ext uri="{FF2B5EF4-FFF2-40B4-BE49-F238E27FC236}">
                <a16:creationId xmlns:a16="http://schemas.microsoft.com/office/drawing/2014/main" id="{D59FD846-8CBD-6C5E-E93D-9CF478E80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073" y="2105891"/>
            <a:ext cx="914400" cy="914400"/>
          </a:xfrm>
          <a:prstGeom prst="rect">
            <a:avLst/>
          </a:prstGeom>
        </p:spPr>
      </p:pic>
      <p:pic>
        <p:nvPicPr>
          <p:cNvPr id="19" name="Image 18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55FC0A7-16CA-F1B4-9647-96DD55B97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7209" y="2105891"/>
            <a:ext cx="914400" cy="914400"/>
          </a:xfrm>
          <a:prstGeom prst="rect">
            <a:avLst/>
          </a:prstGeom>
        </p:spPr>
      </p:pic>
      <p:pic>
        <p:nvPicPr>
          <p:cNvPr id="20" name="Image 19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D5A45D40-2207-EA04-E779-FFA7545E3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891" y="21058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17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A452C-6422-B880-CC34-37F1A328D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7C698B2-8C31-6AF9-D357-B0D5677298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6850" y="6350"/>
            <a:ext cx="11982450" cy="1303338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Des documents originaux reçus</a:t>
            </a:r>
            <a:endParaRPr lang="fr-FR" sz="280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A7D91959-60DA-E8DF-04D8-8DF60455DFA6}"/>
              </a:ext>
            </a:extLst>
          </p:cNvPr>
          <p:cNvSpPr txBox="1"/>
          <p:nvPr/>
        </p:nvSpPr>
        <p:spPr>
          <a:xfrm>
            <a:off x="798533" y="1483490"/>
            <a:ext cx="5274791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Vos documents reçus dans votre coffre-fort numérique ont la même valeur qu'un document papier et sont accompagnés :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sp>
        <p:nvSpPr>
          <p:cNvPr id="60" name="ZoneTexte 38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24337" y="2481842"/>
            <a:ext cx="462444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1400" b="1">
                <a:solidFill>
                  <a:srgbClr val="0000FF"/>
                </a:solidFill>
                <a:latin typeface="Montserrat"/>
                <a:ea typeface="Verdana"/>
              </a:rPr>
              <a:t>D'un niveau de certification</a:t>
            </a:r>
            <a:r>
              <a:rPr lang="en-US" sz="1400" b="1">
                <a:solidFill>
                  <a:srgbClr val="0000FF"/>
                </a:solidFill>
                <a:latin typeface="Montserrat"/>
                <a:ea typeface="Verdana"/>
              </a:rPr>
              <a:t>​  </a:t>
            </a:r>
            <a:endParaRPr lang="en-US" sz="1400" b="1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fontAlgn="base"/>
            <a:r>
              <a:rPr lang="fr-FR" sz="1400" b="1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Certifié</a:t>
            </a:r>
            <a:r>
              <a:rPr lang="fr-FR" sz="1400" b="1">
                <a:solidFill>
                  <a:schemeClr val="tx2"/>
                </a:solidFill>
                <a:latin typeface="Montserrat"/>
                <a:ea typeface="Verdana"/>
              </a:rPr>
              <a:t> 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(document original dont l'expéditeur est identifié) ou </a:t>
            </a:r>
            <a:r>
              <a:rPr lang="fr-FR" sz="1400" b="1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non certifié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(ajout manuel par l’utilisateur).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 panose="020B0604030504040204" pitchFamily="34" charset="0"/>
            </a:endParaRPr>
          </a:p>
        </p:txBody>
      </p:sp>
      <p:sp>
        <p:nvSpPr>
          <p:cNvPr id="62" name="ZoneTexte 54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7207" y="3520248"/>
            <a:ext cx="460963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1400" b="1">
                <a:solidFill>
                  <a:srgbClr val="0000FF"/>
                </a:solidFill>
                <a:latin typeface="Montserrat"/>
                <a:ea typeface="Verdana"/>
              </a:rPr>
              <a:t>D'un format du document</a:t>
            </a:r>
            <a:r>
              <a:rPr lang="en-US" sz="1400" b="1">
                <a:solidFill>
                  <a:srgbClr val="0000FF"/>
                </a:solidFill>
                <a:latin typeface="Montserrat"/>
                <a:ea typeface="Verdana"/>
              </a:rPr>
              <a:t>​</a:t>
            </a:r>
            <a:r>
              <a:rPr lang="en-US" sz="1400">
                <a:solidFill>
                  <a:srgbClr val="0000FF"/>
                </a:solidFill>
                <a:latin typeface="Montserrat"/>
                <a:ea typeface="Verdana"/>
              </a:rPr>
              <a:t>  </a:t>
            </a:r>
            <a:endParaRPr lang="fr-FR" sz="140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fontAlgn="base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Les bulletins de paie sont des documents PDF. Vous pouvez également ajouter d'autres types de documents. </a:t>
            </a:r>
          </a:p>
        </p:txBody>
      </p:sp>
      <p:sp>
        <p:nvSpPr>
          <p:cNvPr id="64" name="ZoneTexte 59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9635" y="4592125"/>
            <a:ext cx="483536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1400" b="1">
                <a:solidFill>
                  <a:srgbClr val="0000FF"/>
                </a:solidFill>
                <a:latin typeface="Montserrat"/>
                <a:ea typeface="Verdana"/>
              </a:rPr>
              <a:t>Des détails du document </a:t>
            </a:r>
            <a:endParaRPr lang="fr-FR" sz="140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fontAlgn="base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Nom de l’employeur, date de dépôt, titre du document, poids et type de document.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/>
            </a:endParaRP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2B7033A5-BC6B-FE17-F4A5-DA4763BDD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344" y="4593263"/>
            <a:ext cx="457200" cy="457200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4D710CD9-7A23-F465-A3D4-7C3C400BD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344" y="2564842"/>
            <a:ext cx="457200" cy="457200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04F2777-AB7A-A42C-54C0-4DFC5A7C9C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6344" y="3662397"/>
            <a:ext cx="457200" cy="457200"/>
          </a:xfrm>
          <a:prstGeom prst="rect">
            <a:avLst/>
          </a:prstGeom>
        </p:spPr>
      </p:pic>
      <p:pic>
        <p:nvPicPr>
          <p:cNvPr id="6" name="Image 5" descr="Une image contenant texte, Appareils électroniques, capture d’écran, ordinateur&#10;&#10;Le contenu généré par l’IA peut être incorrect.">
            <a:extLst>
              <a:ext uri="{FF2B5EF4-FFF2-40B4-BE49-F238E27FC236}">
                <a16:creationId xmlns:a16="http://schemas.microsoft.com/office/drawing/2014/main" id="{78697836-7AB4-9DCB-C298-C912FC0765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3324" y="1483888"/>
            <a:ext cx="6438900" cy="39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9348-5B0C-1DEC-5AF4-56A57FC54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51F5C94-1807-9690-7A8F-0222C64CBD40}"/>
              </a:ext>
            </a:extLst>
          </p:cNvPr>
          <p:cNvSpPr/>
          <p:nvPr/>
        </p:nvSpPr>
        <p:spPr>
          <a:xfrm>
            <a:off x="583621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>
                <a:solidFill>
                  <a:schemeClr val="bg1"/>
                </a:solidFill>
                <a:latin typeface="Montserrat"/>
              </a:rPr>
              <a:t>1. Invitation</a:t>
            </a:r>
          </a:p>
        </p:txBody>
      </p:sp>
      <p:pic>
        <p:nvPicPr>
          <p:cNvPr id="25" name="Image 24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EE3929A-5928-08DF-F38B-467A5B528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53" y="1490449"/>
            <a:ext cx="3429001" cy="2051715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64314BC-8754-9DE1-6DA6-EDA2D113EF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23" y="-6350"/>
            <a:ext cx="12188277" cy="1316038"/>
          </a:xfrm>
          <a:noFill/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Un parcours simple pour récupérer vos bulletins de paie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501AB27-4DFB-EBE7-D37C-4B9CEDCA3CBB}"/>
              </a:ext>
            </a:extLst>
          </p:cNvPr>
          <p:cNvSpPr/>
          <p:nvPr/>
        </p:nvSpPr>
        <p:spPr>
          <a:xfrm>
            <a:off x="433459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>
                <a:solidFill>
                  <a:srgbClr val="FFFFFF"/>
                </a:solidFill>
                <a:latin typeface="Montserrat"/>
              </a:rPr>
              <a:t>2. Inscription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97E635-D77C-2FFF-5210-76432EB3A7A4}"/>
              </a:ext>
            </a:extLst>
          </p:cNvPr>
          <p:cNvSpPr/>
          <p:nvPr/>
        </p:nvSpPr>
        <p:spPr>
          <a:xfrm>
            <a:off x="807483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>
                <a:solidFill>
                  <a:srgbClr val="FFFFFF"/>
                </a:solidFill>
                <a:latin typeface="Montserrat"/>
              </a:rPr>
              <a:t>3. Découverte</a:t>
            </a:r>
          </a:p>
        </p:txBody>
      </p:sp>
      <p:sp>
        <p:nvSpPr>
          <p:cNvPr id="27" name="ZoneTexte 21">
            <a:extLst>
              <a:ext uri="{FF2B5EF4-FFF2-40B4-BE49-F238E27FC236}">
                <a16:creationId xmlns:a16="http://schemas.microsoft.com/office/drawing/2014/main" id="{106385FD-2973-8112-D5A3-8BC2F46A354F}"/>
              </a:ext>
            </a:extLst>
          </p:cNvPr>
          <p:cNvSpPr txBox="1"/>
          <p:nvPr/>
        </p:nvSpPr>
        <p:spPr>
          <a:xfrm>
            <a:off x="581828" y="4357627"/>
            <a:ext cx="355561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606060"/>
                </a:solidFill>
                <a:latin typeface="Montserrat"/>
                <a:ea typeface="+mn-lt"/>
                <a:cs typeface="+mn-lt"/>
              </a:rPr>
              <a:t>Suivez le parcours pour activer votre coffre-fort numérique depuis l</a:t>
            </a:r>
            <a:r>
              <a:rPr lang="fr-FR" sz="1200">
                <a:latin typeface="Montserrat"/>
                <a:ea typeface="+mn-lt"/>
                <a:cs typeface="+mn-lt"/>
              </a:rPr>
              <a:t>’invitation </a:t>
            </a:r>
            <a:r>
              <a:rPr lang="fr-FR" sz="1200" err="1">
                <a:latin typeface="Montserrat"/>
                <a:ea typeface="+mn-lt"/>
                <a:cs typeface="+mn-lt"/>
              </a:rPr>
              <a:t>Digiposte</a:t>
            </a:r>
            <a:r>
              <a:rPr lang="fr-FR" sz="1200">
                <a:solidFill>
                  <a:srgbClr val="606060"/>
                </a:solidFill>
                <a:latin typeface="Montserrat"/>
                <a:ea typeface="+mn-lt"/>
                <a:cs typeface="+mn-lt"/>
              </a:rPr>
              <a:t> reçue par e-mail.</a:t>
            </a:r>
            <a:endParaRPr lang="fr-FR">
              <a:solidFill>
                <a:srgbClr val="606060"/>
              </a:solidFill>
            </a:endParaRPr>
          </a:p>
        </p:txBody>
      </p:sp>
      <p:sp>
        <p:nvSpPr>
          <p:cNvPr id="28" name="ZoneTexte 23">
            <a:extLst>
              <a:ext uri="{FF2B5EF4-FFF2-40B4-BE49-F238E27FC236}">
                <a16:creationId xmlns:a16="http://schemas.microsoft.com/office/drawing/2014/main" id="{AA9BFD43-F324-86B3-8C71-DC35A9E32A18}"/>
              </a:ext>
            </a:extLst>
          </p:cNvPr>
          <p:cNvSpPr txBox="1"/>
          <p:nvPr/>
        </p:nvSpPr>
        <p:spPr>
          <a:xfrm>
            <a:off x="4370232" y="4368359"/>
            <a:ext cx="33576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latin typeface="Montserrat"/>
              </a:rPr>
              <a:t>Identifiez-vous</a:t>
            </a:r>
            <a:r>
              <a:rPr lang="fr-FR" sz="1200">
                <a:solidFill>
                  <a:srgbClr val="606060"/>
                </a:solidFill>
                <a:latin typeface="Montserrat"/>
              </a:rPr>
              <a:t> avec les informations communiquées préalablement par votre employeur (code 1 / code 2).</a:t>
            </a:r>
            <a:endParaRPr lang="fr-FR">
              <a:solidFill>
                <a:srgbClr val="606060"/>
              </a:solidFill>
            </a:endParaRPr>
          </a:p>
        </p:txBody>
      </p:sp>
      <p:sp>
        <p:nvSpPr>
          <p:cNvPr id="29" name="ZoneTexte 25">
            <a:extLst>
              <a:ext uri="{FF2B5EF4-FFF2-40B4-BE49-F238E27FC236}">
                <a16:creationId xmlns:a16="http://schemas.microsoft.com/office/drawing/2014/main" id="{F1B81F5B-FDA1-E740-86A0-A98FA3054532}"/>
              </a:ext>
            </a:extLst>
          </p:cNvPr>
          <p:cNvSpPr txBox="1"/>
          <p:nvPr/>
        </p:nvSpPr>
        <p:spPr>
          <a:xfrm>
            <a:off x="8200711" y="4353132"/>
            <a:ext cx="351305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606060"/>
                </a:solidFill>
                <a:latin typeface="Montserrat"/>
              </a:rPr>
              <a:t>Retrouvez tous les </a:t>
            </a:r>
            <a:r>
              <a:rPr lang="fr-FR" sz="1200">
                <a:latin typeface="Montserrat"/>
              </a:rPr>
              <a:t>documents</a:t>
            </a:r>
            <a:r>
              <a:rPr lang="fr-FR" sz="1200">
                <a:solidFill>
                  <a:srgbClr val="606060"/>
                </a:solidFill>
                <a:latin typeface="Montserrat"/>
              </a:rPr>
              <a:t> déposés par votre employeur dans votre coffre-fort.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C0CA7F6-B5E2-BFC3-6EDA-50BE2171CECB}"/>
              </a:ext>
            </a:extLst>
          </p:cNvPr>
          <p:cNvGrpSpPr/>
          <p:nvPr/>
        </p:nvGrpSpPr>
        <p:grpSpPr>
          <a:xfrm>
            <a:off x="543268" y="5118153"/>
            <a:ext cx="3644698" cy="701805"/>
            <a:chOff x="543268" y="4890691"/>
            <a:chExt cx="3644698" cy="701805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EF6DE125-F7E2-0872-51FB-DD4954E4CD15}"/>
                </a:ext>
              </a:extLst>
            </p:cNvPr>
            <p:cNvSpPr/>
            <p:nvPr/>
          </p:nvSpPr>
          <p:spPr>
            <a:xfrm>
              <a:off x="543268" y="4890691"/>
              <a:ext cx="3644698" cy="70180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32F1AED2-FBC1-DC19-EF99-D439B95E13DE}"/>
                </a:ext>
              </a:extLst>
            </p:cNvPr>
            <p:cNvSpPr txBox="1">
              <a:spLocks/>
            </p:cNvSpPr>
            <p:nvPr/>
          </p:nvSpPr>
          <p:spPr>
            <a:xfrm>
              <a:off x="662240" y="4956659"/>
              <a:ext cx="3493503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Ou allez directement sur l’URL dédiée à votre entreprise : </a:t>
              </a:r>
              <a:r>
                <a:rPr lang="fr-FR" sz="1200" b="0" u="sng">
                  <a:solidFill>
                    <a:srgbClr val="205C96"/>
                  </a:solidFill>
                  <a:latin typeface="Montserrat"/>
                  <a:ea typeface="Calibri"/>
                </a:rPr>
                <a:t>https://adherer.digiposte.fr/nomentreprise </a:t>
              </a:r>
              <a:endParaRPr lang="fr-FR">
                <a:ea typeface="Calibri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DFFF9E0-090B-56E7-0521-8134CFF5A2F3}"/>
              </a:ext>
            </a:extLst>
          </p:cNvPr>
          <p:cNvGrpSpPr/>
          <p:nvPr/>
        </p:nvGrpSpPr>
        <p:grpSpPr>
          <a:xfrm>
            <a:off x="4352194" y="5118152"/>
            <a:ext cx="3628712" cy="834516"/>
            <a:chOff x="559254" y="4890691"/>
            <a:chExt cx="3628712" cy="834516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5782F237-9A39-1D2C-0898-18077F87E5E1}"/>
                </a:ext>
              </a:extLst>
            </p:cNvPr>
            <p:cNvSpPr/>
            <p:nvPr/>
          </p:nvSpPr>
          <p:spPr>
            <a:xfrm>
              <a:off x="559254" y="4890691"/>
              <a:ext cx="3628712" cy="703157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F7CD984B-F2BF-697F-D4EA-13CE13BE8F57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751488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Nous vous recommandons d’utiliser votre adresse e-mail personnelle pour l'inscription à </a:t>
              </a:r>
              <a:r>
                <a:rPr lang="fr-FR" sz="1200" b="0" err="1">
                  <a:solidFill>
                    <a:srgbClr val="205C96"/>
                  </a:solidFill>
                  <a:latin typeface="Montserrat"/>
                  <a:ea typeface="Calibri"/>
                </a:rPr>
                <a:t>Digiposte</a:t>
              </a:r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.</a:t>
              </a:r>
            </a:p>
            <a:p>
              <a:endParaRPr lang="fr-FR" sz="1200" b="0">
                <a:solidFill>
                  <a:srgbClr val="205C96"/>
                </a:solidFill>
                <a:latin typeface="Montserrat"/>
                <a:ea typeface="Calibri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D042036-4492-FADB-97AD-8A4900FEA0C8}"/>
              </a:ext>
            </a:extLst>
          </p:cNvPr>
          <p:cNvGrpSpPr/>
          <p:nvPr/>
        </p:nvGrpSpPr>
        <p:grpSpPr>
          <a:xfrm>
            <a:off x="8077969" y="5118152"/>
            <a:ext cx="3644698" cy="703157"/>
            <a:chOff x="543268" y="4890691"/>
            <a:chExt cx="3644698" cy="703157"/>
          </a:xfrm>
        </p:grpSpPr>
        <p:sp>
          <p:nvSpPr>
            <p:cNvPr id="17" name="object 6">
              <a:extLst>
                <a:ext uri="{FF2B5EF4-FFF2-40B4-BE49-F238E27FC236}">
                  <a16:creationId xmlns:a16="http://schemas.microsoft.com/office/drawing/2014/main" id="{CB946A6E-24C9-4BD4-1934-3B2139589DF3}"/>
                </a:ext>
              </a:extLst>
            </p:cNvPr>
            <p:cNvSpPr/>
            <p:nvPr/>
          </p:nvSpPr>
          <p:spPr>
            <a:xfrm>
              <a:off x="543268" y="4890691"/>
              <a:ext cx="3644698" cy="703157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C8607DDE-A0C0-BEB0-4861-FAF0D0031429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À chaque dépôt de document dans votre </a:t>
              </a:r>
              <a:r>
                <a:rPr lang="fr-FR" sz="1200" b="0" err="1">
                  <a:solidFill>
                    <a:srgbClr val="205C96"/>
                  </a:solidFill>
                  <a:latin typeface="Montserrat"/>
                  <a:ea typeface="Calibri"/>
                </a:rPr>
                <a:t>Digiposte</a:t>
              </a:r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, vous recevrez une notification par e-mail.</a:t>
              </a:r>
              <a:endParaRPr lang="fr-FR"/>
            </a:p>
          </p:txBody>
        </p:sp>
      </p:grpSp>
      <p:pic>
        <p:nvPicPr>
          <p:cNvPr id="22" name="Image 21" descr="Une image contenant texte, Appareils électroniques, capture d’écran, ordinateur&#10;&#10;Le contenu généré par l’IA peut être incorrect.">
            <a:extLst>
              <a:ext uri="{FF2B5EF4-FFF2-40B4-BE49-F238E27FC236}">
                <a16:creationId xmlns:a16="http://schemas.microsoft.com/office/drawing/2014/main" id="{078EFAC2-59DB-9A4B-E1B1-E8C79B474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8935" y="1489574"/>
            <a:ext cx="3345408" cy="2034162"/>
          </a:xfrm>
          <a:prstGeom prst="rect">
            <a:avLst/>
          </a:prstGeom>
        </p:spPr>
      </p:pic>
      <p:pic>
        <p:nvPicPr>
          <p:cNvPr id="23" name="Image 22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624678B-7329-DFD1-8398-F1D32FA49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128" y="1473389"/>
            <a:ext cx="3429001" cy="205171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3144EF9-B7F3-B518-CE5E-9FFF0B17939E}"/>
              </a:ext>
            </a:extLst>
          </p:cNvPr>
          <p:cNvSpPr/>
          <p:nvPr/>
        </p:nvSpPr>
        <p:spPr>
          <a:xfrm>
            <a:off x="1159098" y="1595443"/>
            <a:ext cx="2404056" cy="1678737"/>
          </a:xfrm>
          <a:prstGeom prst="rect">
            <a:avLst/>
          </a:prstGeom>
          <a:solidFill>
            <a:srgbClr val="FA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2F8722D-0C30-3115-8F8A-00C2FDCD6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2552" y="1568424"/>
            <a:ext cx="1606314" cy="170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68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62330254-4195-09F4-C44A-0C72247E56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>
                <a:latin typeface="Montserrat"/>
              </a:rPr>
              <a:t>Quels avantages</a:t>
            </a:r>
            <a:br>
              <a:rPr lang="fr-FR">
                <a:latin typeface="Montserrat"/>
              </a:rPr>
            </a:br>
            <a:r>
              <a:rPr lang="fr-FR">
                <a:latin typeface="Montserrat"/>
              </a:rPr>
              <a:t>pour vous ?</a:t>
            </a:r>
            <a:br>
              <a:rPr lang="fr-FR">
                <a:latin typeface="Montserrat"/>
              </a:rPr>
            </a:br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EB60E32-4913-C044-B44E-CE5B4B860EB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72913" y="6357938"/>
            <a:ext cx="319087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09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4762" y="3175"/>
            <a:ext cx="12196762" cy="1352550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Un espace numérique pour faciliter votre vie administrative</a:t>
            </a:r>
            <a:r>
              <a:rPr lang="fr-FR" sz="2800">
                <a:solidFill>
                  <a:srgbClr val="1B00FF"/>
                </a:solidFill>
                <a:latin typeface="Montserrat"/>
              </a:rPr>
              <a:t> </a:t>
            </a:r>
            <a:endParaRPr lang="fr-FR" sz="280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0" name="Espace réservé du texte 1">
            <a:extLst>
              <a:ext uri="{FF2B5EF4-FFF2-40B4-BE49-F238E27FC236}">
                <a16:creationId xmlns:a16="http://schemas.microsoft.com/office/drawing/2014/main" id="{3BBF183B-88AB-3453-7A03-D7B4B4D76CFB}"/>
              </a:ext>
            </a:extLst>
          </p:cNvPr>
          <p:cNvSpPr txBox="1">
            <a:spLocks/>
          </p:cNvSpPr>
          <p:nvPr/>
        </p:nvSpPr>
        <p:spPr>
          <a:xfrm>
            <a:off x="1804857" y="1917766"/>
            <a:ext cx="4394343" cy="46461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Un coffre-fort numérique personnel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gratuit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 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avec une capacité de stockage de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5 Go</a:t>
            </a:r>
          </a:p>
        </p:txBody>
      </p:sp>
      <p:sp>
        <p:nvSpPr>
          <p:cNvPr id="44" name="Espace réservé du texte 1">
            <a:extLst>
              <a:ext uri="{FF2B5EF4-FFF2-40B4-BE49-F238E27FC236}">
                <a16:creationId xmlns:a16="http://schemas.microsoft.com/office/drawing/2014/main" id="{5E0181DD-58AA-A79E-34AE-E7077575093F}"/>
              </a:ext>
            </a:extLst>
          </p:cNvPr>
          <p:cNvSpPr txBox="1">
            <a:spLocks/>
          </p:cNvSpPr>
          <p:nvPr/>
        </p:nvSpPr>
        <p:spPr>
          <a:xfrm>
            <a:off x="1805066" y="2973198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Vos documents classés automatiquement dans un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dossier dédié</a:t>
            </a:r>
          </a:p>
        </p:txBody>
      </p:sp>
      <p:sp>
        <p:nvSpPr>
          <p:cNvPr id="46" name="Espace réservé du texte 1">
            <a:extLst>
              <a:ext uri="{FF2B5EF4-FFF2-40B4-BE49-F238E27FC236}">
                <a16:creationId xmlns:a16="http://schemas.microsoft.com/office/drawing/2014/main" id="{117BC77F-1D70-BFC4-8790-69D614288A81}"/>
              </a:ext>
            </a:extLst>
          </p:cNvPr>
          <p:cNvSpPr txBox="1">
            <a:spLocks/>
          </p:cNvSpPr>
          <p:nvPr/>
        </p:nvSpPr>
        <p:spPr>
          <a:xfrm>
            <a:off x="1803559" y="4036327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Une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notification automatique</a:t>
            </a:r>
            <a:r>
              <a:rPr lang="fr-FR" sz="1400">
                <a:solidFill>
                  <a:srgbClr val="595959"/>
                </a:solidFill>
                <a:latin typeface="Montserrat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envoyée à chaque dépôt de document par l’employeur</a:t>
            </a:r>
          </a:p>
        </p:txBody>
      </p:sp>
      <p:sp>
        <p:nvSpPr>
          <p:cNvPr id="49" name="Espace réservé du texte 1">
            <a:extLst>
              <a:ext uri="{FF2B5EF4-FFF2-40B4-BE49-F238E27FC236}">
                <a16:creationId xmlns:a16="http://schemas.microsoft.com/office/drawing/2014/main" id="{F746C725-E500-2DF1-DF6B-003A6C15B6F2}"/>
              </a:ext>
            </a:extLst>
          </p:cNvPr>
          <p:cNvSpPr txBox="1">
            <a:spLocks/>
          </p:cNvSpPr>
          <p:nvPr/>
        </p:nvSpPr>
        <p:spPr>
          <a:xfrm>
            <a:off x="1818101" y="5064434"/>
            <a:ext cx="4595831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Une solution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sécurisée, 100% hébergée en France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pour centraliser tous ses documents importants</a:t>
            </a:r>
          </a:p>
        </p:txBody>
      </p:sp>
      <p:pic>
        <p:nvPicPr>
          <p:cNvPr id="37" name="Image 36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4389B5FD-9BF1-EF80-C5BE-79757CF0F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70" y="3891692"/>
            <a:ext cx="763373" cy="763373"/>
          </a:xfrm>
          <a:prstGeom prst="rect">
            <a:avLst/>
          </a:prstGeom>
        </p:spPr>
      </p:pic>
      <p:pic>
        <p:nvPicPr>
          <p:cNvPr id="38" name="Image 37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46B9EA62-E3EE-8DEE-13CD-EA79FC803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9" y="2825922"/>
            <a:ext cx="763373" cy="763373"/>
          </a:xfrm>
          <a:prstGeom prst="rect">
            <a:avLst/>
          </a:prstGeom>
        </p:spPr>
      </p:pic>
      <p:pic>
        <p:nvPicPr>
          <p:cNvPr id="39" name="Image 38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093597A-ACE3-2ACC-0644-5E61DE5DB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8" y="4917989"/>
            <a:ext cx="763373" cy="763373"/>
          </a:xfrm>
          <a:prstGeom prst="rect">
            <a:avLst/>
          </a:prstGeom>
        </p:spPr>
      </p:pic>
      <p:pic>
        <p:nvPicPr>
          <p:cNvPr id="40" name="Image 39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89164882-9BB7-D34E-7E93-80033F6DD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922" y="1717246"/>
            <a:ext cx="763373" cy="763373"/>
          </a:xfrm>
          <a:prstGeom prst="rect">
            <a:avLst/>
          </a:prstGeom>
        </p:spPr>
      </p:pic>
      <p:sp>
        <p:nvSpPr>
          <p:cNvPr id="42" name="object 6">
            <a:extLst>
              <a:ext uri="{FF2B5EF4-FFF2-40B4-BE49-F238E27FC236}">
                <a16:creationId xmlns:a16="http://schemas.microsoft.com/office/drawing/2014/main" id="{944DFFF5-90CC-C32E-982D-6C514349A514}"/>
              </a:ext>
            </a:extLst>
          </p:cNvPr>
          <p:cNvSpPr/>
          <p:nvPr/>
        </p:nvSpPr>
        <p:spPr>
          <a:xfrm>
            <a:off x="7080144" y="1593771"/>
            <a:ext cx="3606057" cy="290872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43" name="object 12">
            <a:extLst>
              <a:ext uri="{FF2B5EF4-FFF2-40B4-BE49-F238E27FC236}">
                <a16:creationId xmlns:a16="http://schemas.microsoft.com/office/drawing/2014/main" id="{1D9CB2D3-9AAF-8FD5-F8A7-10E9F71616F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205C96"/>
                </a:solidFill>
                <a:latin typeface="Montserrat"/>
                <a:ea typeface="Calibri"/>
              </a:rPr>
              <a:t>Et si je change d’entreprise, que se passe-t-il ? </a:t>
            </a:r>
            <a:endParaRPr lang="fr-FR"/>
          </a:p>
        </p:txBody>
      </p:sp>
      <p:sp>
        <p:nvSpPr>
          <p:cNvPr id="45" name="ZoneTexte 35">
            <a:extLst>
              <a:ext uri="{FF2B5EF4-FFF2-40B4-BE49-F238E27FC236}">
                <a16:creationId xmlns:a16="http://schemas.microsoft.com/office/drawing/2014/main" id="{A450D8D5-510F-8337-31FD-150BEBFCA3A4}"/>
              </a:ext>
            </a:extLst>
          </p:cNvPr>
          <p:cNvSpPr txBox="1"/>
          <p:nvPr/>
        </p:nvSpPr>
        <p:spPr>
          <a:xfrm>
            <a:off x="7296653" y="2489231"/>
            <a:ext cx="3178338" cy="17543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Votre </a:t>
            </a:r>
            <a:r>
              <a:rPr lang="fr-FR" sz="1200" err="1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 vous suis partout ! Vous continuerez d’avoir accès à votre coffre-fort et vos bulletins de paie en toute circonstance.</a:t>
            </a:r>
            <a:endParaRPr lang="fr-FR"/>
          </a:p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C'est pourquoi nous vous recommandons d'utiliser un adresse e-mail personnelle lors de l'activation de votre coffre-fort numérique.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F7811B8-48FC-5320-ADFB-0674C4D98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94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6">
            <a:extLst>
              <a:ext uri="{FF2B5EF4-FFF2-40B4-BE49-F238E27FC236}">
                <a16:creationId xmlns:a16="http://schemas.microsoft.com/office/drawing/2014/main" id="{50E8F445-3035-EF4B-68C8-40CCA8F23FA0}"/>
              </a:ext>
            </a:extLst>
          </p:cNvPr>
          <p:cNvSpPr/>
          <p:nvPr/>
        </p:nvSpPr>
        <p:spPr>
          <a:xfrm>
            <a:off x="7080144" y="1593771"/>
            <a:ext cx="3606057" cy="375602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6100" y="9525"/>
            <a:ext cx="11645900" cy="1406525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Digiposte, bien plus que des bulletins de paie !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ED1103-DEE0-95A9-690E-677AAF9CA74C}"/>
              </a:ext>
            </a:extLst>
          </p:cNvPr>
          <p:cNvSpPr/>
          <p:nvPr/>
        </p:nvSpPr>
        <p:spPr>
          <a:xfrm>
            <a:off x="7344062" y="4456936"/>
            <a:ext cx="161311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ct val="20000"/>
              </a:spcBef>
              <a:buClr>
                <a:srgbClr val="3A3A3A"/>
              </a:buClr>
            </a:pPr>
            <a:r>
              <a:rPr lang="fr-FR" altLang="fr-FR" sz="1000">
                <a:solidFill>
                  <a:srgbClr val="595959"/>
                </a:solidFill>
                <a:latin typeface="Montserrat"/>
              </a:rPr>
              <a:t>  Depuis l’application mobile  </a:t>
            </a:r>
            <a:endParaRPr lang="fr-FR">
              <a:solidFill>
                <a:srgbClr val="595959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035C21-2EC8-40C6-E962-749B6C99315E}"/>
              </a:ext>
            </a:extLst>
          </p:cNvPr>
          <p:cNvSpPr/>
          <p:nvPr/>
        </p:nvSpPr>
        <p:spPr>
          <a:xfrm>
            <a:off x="8995935" y="4461769"/>
            <a:ext cx="1140185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ct val="20000"/>
              </a:spcBef>
              <a:buClr>
                <a:srgbClr val="3A3A3A"/>
              </a:buClr>
            </a:pPr>
            <a:r>
              <a:rPr lang="fr-FR" altLang="fr-FR" sz="1000">
                <a:solidFill>
                  <a:srgbClr val="595959"/>
                </a:solidFill>
                <a:latin typeface="Montserrat"/>
              </a:rPr>
              <a:t> Depuis le site web </a:t>
            </a:r>
          </a:p>
        </p:txBody>
      </p:sp>
      <p:pic>
        <p:nvPicPr>
          <p:cNvPr id="20" name="Image 19" descr="Une image contenant texte, capture d’écran, logiciel, Système d’exploitation&#10;&#10;Le contenu généré par l’IA peut être incorrect.">
            <a:extLst>
              <a:ext uri="{FF2B5EF4-FFF2-40B4-BE49-F238E27FC236}">
                <a16:creationId xmlns:a16="http://schemas.microsoft.com/office/drawing/2014/main" id="{FA6BBF66-248C-6C22-0F99-9CD7975137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37" t="52807"/>
          <a:stretch/>
        </p:blipFill>
        <p:spPr>
          <a:xfrm>
            <a:off x="8039021" y="3557323"/>
            <a:ext cx="435959" cy="814396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28B461B3-76D8-0AFE-C9B2-E13EB139E085}"/>
              </a:ext>
            </a:extLst>
          </p:cNvPr>
          <p:cNvGrpSpPr/>
          <p:nvPr/>
        </p:nvGrpSpPr>
        <p:grpSpPr>
          <a:xfrm>
            <a:off x="8998275" y="3492815"/>
            <a:ext cx="1036545" cy="882170"/>
            <a:chOff x="9737077" y="4519890"/>
            <a:chExt cx="1036545" cy="882170"/>
          </a:xfrm>
        </p:grpSpPr>
        <p:pic>
          <p:nvPicPr>
            <p:cNvPr id="22" name="Picture 4" descr="https://cdn.zeplin.io/5e9d5c6f870f547e7283e2f2/assets/34463cc0-b8e7-485c-a370-dba9d8adee0c.png">
              <a:extLst>
                <a:ext uri="{FF2B5EF4-FFF2-40B4-BE49-F238E27FC236}">
                  <a16:creationId xmlns:a16="http://schemas.microsoft.com/office/drawing/2014/main" id="{1A417E47-31D0-DF43-F8E0-BD5DD8417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30" b="31135"/>
            <a:stretch/>
          </p:blipFill>
          <p:spPr bwMode="auto">
            <a:xfrm>
              <a:off x="9737077" y="4519890"/>
              <a:ext cx="1003599" cy="701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Photo Mac PNG | PNG Mart">
              <a:extLst>
                <a:ext uri="{FF2B5EF4-FFF2-40B4-BE49-F238E27FC236}">
                  <a16:creationId xmlns:a16="http://schemas.microsoft.com/office/drawing/2014/main" id="{F2537CEB-4B22-6CF2-007D-C60F4137BD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7859" y="4615319"/>
              <a:ext cx="945763" cy="78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F2B407E3-4280-08A9-315A-AB073EF11A7A}"/>
              </a:ext>
            </a:extLst>
          </p:cNvPr>
          <p:cNvSpPr txBox="1">
            <a:spLocks/>
          </p:cNvSpPr>
          <p:nvPr/>
        </p:nvSpPr>
        <p:spPr>
          <a:xfrm>
            <a:off x="7407691" y="2112416"/>
            <a:ext cx="3057703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205C96"/>
                </a:solidFill>
                <a:latin typeface="Montserrat"/>
                <a:ea typeface="Calibri"/>
              </a:rPr>
              <a:t>Vous avez besoin de vos documents pour vos démarches administratives ? </a:t>
            </a:r>
            <a:endParaRPr lang="fr-FR"/>
          </a:p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19" name="ZoneTexte 35">
            <a:extLst>
              <a:ext uri="{FF2B5EF4-FFF2-40B4-BE49-F238E27FC236}">
                <a16:creationId xmlns:a16="http://schemas.microsoft.com/office/drawing/2014/main" id="{02AAD8C2-F1A0-90A0-319E-4E6B77E70B8E}"/>
              </a:ext>
            </a:extLst>
          </p:cNvPr>
          <p:cNvSpPr txBox="1"/>
          <p:nvPr/>
        </p:nvSpPr>
        <p:spPr>
          <a:xfrm>
            <a:off x="7285996" y="2606462"/>
            <a:ext cx="3178338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Avec </a:t>
            </a:r>
            <a:r>
              <a:rPr lang="fr-FR" sz="1200" err="1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>
                <a:solidFill>
                  <a:srgbClr val="205C96"/>
                </a:solidFill>
                <a:latin typeface="Montserrat"/>
                <a:ea typeface="Calibri"/>
                <a:cs typeface="Calibri"/>
              </a:rPr>
              <a:t>, retrouvez l’ensemble de vos documents partout où que vous soyez 24h/24 et 7J/7 !</a:t>
            </a:r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1D5C123-695A-4C05-3711-D3455F9CC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grpSp>
        <p:nvGrpSpPr>
          <p:cNvPr id="66" name="Groupe 65">
            <a:extLst>
              <a:ext uri="{FF2B5EF4-FFF2-40B4-BE49-F238E27FC236}">
                <a16:creationId xmlns:a16="http://schemas.microsoft.com/office/drawing/2014/main" id="{75C1934F-1020-151D-F42E-787FD25362C8}"/>
              </a:ext>
            </a:extLst>
          </p:cNvPr>
          <p:cNvGrpSpPr/>
          <p:nvPr/>
        </p:nvGrpSpPr>
        <p:grpSpPr>
          <a:xfrm>
            <a:off x="773564" y="1546738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C61DFEC3-2E6A-3171-3117-DA4A04B8433D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68" name="ZoneTexte 26">
              <a:extLst>
                <a:ext uri="{FF2B5EF4-FFF2-40B4-BE49-F238E27FC236}">
                  <a16:creationId xmlns:a16="http://schemas.microsoft.com/office/drawing/2014/main" id="{2EAB5923-42D4-8406-716A-D9CC021F499B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Centralisez vos documents importants</a:t>
              </a:r>
              <a:endParaRPr lang="fr-FR" err="1">
                <a:solidFill>
                  <a:srgbClr val="008000"/>
                </a:solidFill>
              </a:endParaRPr>
            </a:p>
          </p:txBody>
        </p:sp>
        <p:sp>
          <p:nvSpPr>
            <p:cNvPr id="69" name="ZoneTexte 26">
              <a:extLst>
                <a:ext uri="{FF2B5EF4-FFF2-40B4-BE49-F238E27FC236}">
                  <a16:creationId xmlns:a16="http://schemas.microsoft.com/office/drawing/2014/main" id="{340DC641-95B9-38C0-0976-BEF011A7D2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Factures, pièce d’identité, permis de conduire, etc.</a:t>
              </a:r>
            </a:p>
          </p:txBody>
        </p:sp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B9CB01C0-692C-D2D3-C80B-387B111FB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6CC5D023-AC18-8E59-F262-47D079976F76}"/>
              </a:ext>
            </a:extLst>
          </p:cNvPr>
          <p:cNvGrpSpPr/>
          <p:nvPr/>
        </p:nvGrpSpPr>
        <p:grpSpPr>
          <a:xfrm>
            <a:off x="779250" y="2456590"/>
            <a:ext cx="4935610" cy="1029664"/>
            <a:chOff x="779251" y="2336893"/>
            <a:chExt cx="4935610" cy="1029664"/>
          </a:xfrm>
          <a:solidFill>
            <a:srgbClr val="D9F2D0"/>
          </a:solidFill>
        </p:grpSpPr>
        <p:sp>
          <p:nvSpPr>
            <p:cNvPr id="82" name="Rectangle : coins arrondis 81">
              <a:extLst>
                <a:ext uri="{FF2B5EF4-FFF2-40B4-BE49-F238E27FC236}">
                  <a16:creationId xmlns:a16="http://schemas.microsoft.com/office/drawing/2014/main" id="{3CA8B4DC-B295-12BA-88ED-95075658D623}"/>
                </a:ext>
              </a:extLst>
            </p:cNvPr>
            <p:cNvSpPr/>
            <p:nvPr/>
          </p:nvSpPr>
          <p:spPr>
            <a:xfrm>
              <a:off x="779251" y="2336893"/>
              <a:ext cx="4935610" cy="1029664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3" name="ZoneTexte 26">
              <a:extLst>
                <a:ext uri="{FF2B5EF4-FFF2-40B4-BE49-F238E27FC236}">
                  <a16:creationId xmlns:a16="http://schemas.microsoft.com/office/drawing/2014/main" id="{1AFEBE76-3FC7-6B15-82E1-13F06B545501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Préparez vos démarches administratives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4" name="ZoneTexte 26">
              <a:extLst>
                <a:ext uri="{FF2B5EF4-FFF2-40B4-BE49-F238E27FC236}">
                  <a16:creationId xmlns:a16="http://schemas.microsoft.com/office/drawing/2014/main" id="{02DE3646-BA05-AA92-4FC4-E732834DDE31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Renouvellement pièce d’identité, dossier de location, prêt immobilier, etc.</a:t>
              </a:r>
            </a:p>
          </p:txBody>
        </p:sp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AC0968A-F665-6B26-5287-0D73A732D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4B260A50-23A8-ED97-F0A1-316AA5C40664}"/>
              </a:ext>
            </a:extLst>
          </p:cNvPr>
          <p:cNvGrpSpPr/>
          <p:nvPr/>
        </p:nvGrpSpPr>
        <p:grpSpPr>
          <a:xfrm>
            <a:off x="773564" y="3576842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87" name="Rectangle : coins arrondis 86">
              <a:extLst>
                <a:ext uri="{FF2B5EF4-FFF2-40B4-BE49-F238E27FC236}">
                  <a16:creationId xmlns:a16="http://schemas.microsoft.com/office/drawing/2014/main" id="{E6820EA9-774F-3632-B193-E4DCBFBA6916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8" name="ZoneTexte 26">
              <a:extLst>
                <a:ext uri="{FF2B5EF4-FFF2-40B4-BE49-F238E27FC236}">
                  <a16:creationId xmlns:a16="http://schemas.microsoft.com/office/drawing/2014/main" id="{97A14478-F21B-B3A8-541B-14DF0D5494D3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Partagez vos documents à un tiers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9" name="ZoneTexte 26">
              <a:extLst>
                <a:ext uri="{FF2B5EF4-FFF2-40B4-BE49-F238E27FC236}">
                  <a16:creationId xmlns:a16="http://schemas.microsoft.com/office/drawing/2014/main" id="{B14EDB63-9B3A-51B7-DA20-653ACF3C4E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Sur sélection ou via les contacts de confiance</a:t>
              </a:r>
            </a:p>
          </p:txBody>
        </p:sp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7CD63E88-F164-FF60-8352-3D23E7321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0C1307CD-2634-3EC3-8C29-ED5339155B84}"/>
              </a:ext>
            </a:extLst>
          </p:cNvPr>
          <p:cNvGrpSpPr/>
          <p:nvPr/>
        </p:nvGrpSpPr>
        <p:grpSpPr>
          <a:xfrm>
            <a:off x="778893" y="4488045"/>
            <a:ext cx="4935610" cy="1006482"/>
            <a:chOff x="779251" y="2376698"/>
            <a:chExt cx="4935610" cy="1006482"/>
          </a:xfrm>
          <a:solidFill>
            <a:srgbClr val="D9F2D0"/>
          </a:solidFill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568FCF2-9AF5-B1CD-925A-6A953B0E33ED}"/>
                </a:ext>
              </a:extLst>
            </p:cNvPr>
            <p:cNvSpPr/>
            <p:nvPr/>
          </p:nvSpPr>
          <p:spPr>
            <a:xfrm>
              <a:off x="779251" y="2376698"/>
              <a:ext cx="4935610" cy="1006482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6" name="ZoneTexte 26">
              <a:extLst>
                <a:ext uri="{FF2B5EF4-FFF2-40B4-BE49-F238E27FC236}">
                  <a16:creationId xmlns:a16="http://schemas.microsoft.com/office/drawing/2014/main" id="{B1805353-496A-EE63-4D7A-57371E487A94}"/>
                </a:ext>
              </a:extLst>
            </p:cNvPr>
            <p:cNvSpPr txBox="1"/>
            <p:nvPr/>
          </p:nvSpPr>
          <p:spPr>
            <a:xfrm>
              <a:off x="1495517" y="2502772"/>
              <a:ext cx="4205189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Numérisez vos documents avec le scanner mobile 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7" name="ZoneTexte 26">
              <a:extLst>
                <a:ext uri="{FF2B5EF4-FFF2-40B4-BE49-F238E27FC236}">
                  <a16:creationId xmlns:a16="http://schemas.microsoft.com/office/drawing/2014/main" id="{C90E6FB5-5156-6D7F-ED09-022980F947E8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ou envoyez-vous directement vos documents par e-mail vers </a:t>
              </a:r>
              <a:r>
                <a:rPr lang="fr-FR" sz="1200" err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Digiposte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.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E7CCD69-2C7D-EF60-EA39-621747C3A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137096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953F6-F5C5-E75D-2AC0-B3EB56DD0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3175"/>
            <a:ext cx="12192000" cy="1419225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Une réception automatique des documents</a:t>
            </a:r>
          </a:p>
        </p:txBody>
      </p:sp>
      <p:sp>
        <p:nvSpPr>
          <p:cNvPr id="7" name="ZoneTexte 19">
            <a:extLst>
              <a:ext uri="{FF2B5EF4-FFF2-40B4-BE49-F238E27FC236}">
                <a16:creationId xmlns:a16="http://schemas.microsoft.com/office/drawing/2014/main" id="{3ED050E7-71BA-A99D-118F-47D9D2D3F254}"/>
              </a:ext>
            </a:extLst>
          </p:cNvPr>
          <p:cNvSpPr txBox="1"/>
          <p:nvPr/>
        </p:nvSpPr>
        <p:spPr>
          <a:xfrm>
            <a:off x="697427" y="1645136"/>
            <a:ext cx="5658990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Vous pouvez récupérer, stocker et consulter vos documents personnels depuis </a:t>
            </a:r>
            <a:r>
              <a:rPr lang="fr-FR" sz="14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Digiposte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.</a:t>
            </a:r>
            <a:endParaRPr lang="fr-FR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  <a:p>
            <a:endParaRPr lang="fr-FR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  <a:p>
            <a:r>
              <a:rPr lang="fr-FR" sz="1400" b="1">
                <a:solidFill>
                  <a:srgbClr val="0A00FF"/>
                </a:solidFill>
                <a:latin typeface="Montserrat"/>
              </a:rPr>
              <a:t>Comment ça marche ?</a:t>
            </a:r>
          </a:p>
          <a:p>
            <a:endParaRPr lang="fr-FR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4D94641-6396-FFEF-A259-AD311AE85E23}"/>
              </a:ext>
            </a:extLst>
          </p:cNvPr>
          <p:cNvSpPr txBox="1"/>
          <p:nvPr/>
        </p:nvSpPr>
        <p:spPr>
          <a:xfrm>
            <a:off x="683345" y="2689412"/>
            <a:ext cx="525568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Calibri"/>
              <a:buChar char="-"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Connectez vos organismes pour recevoir automatiquement vos documents.</a:t>
            </a:r>
          </a:p>
          <a:p>
            <a:pPr marL="171450" indent="-171450">
              <a:buFont typeface="Calibri"/>
              <a:buChar char="-"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Une fois connectée, vous serez notifié à chaque nouveau document reçu.</a:t>
            </a: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F693FDD4-EC9B-3BBF-8D97-1CE97F80ECD0}"/>
              </a:ext>
            </a:extLst>
          </p:cNvPr>
          <p:cNvSpPr/>
          <p:nvPr/>
        </p:nvSpPr>
        <p:spPr>
          <a:xfrm>
            <a:off x="768244" y="3848953"/>
            <a:ext cx="4901457" cy="125137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D7AD0B5B-8A19-DD9E-A03C-CC4B06AF5F87}"/>
              </a:ext>
            </a:extLst>
          </p:cNvPr>
          <p:cNvSpPr txBox="1">
            <a:spLocks/>
          </p:cNvSpPr>
          <p:nvPr/>
        </p:nvSpPr>
        <p:spPr>
          <a:xfrm>
            <a:off x="1468398" y="4065196"/>
            <a:ext cx="3502115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205C96"/>
                </a:solidFill>
                <a:latin typeface="Montserrat"/>
                <a:ea typeface="Calibri"/>
              </a:rPr>
              <a:t>Les bulletins de vos enfants sont sur Pronote ? </a:t>
            </a:r>
          </a:p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90BD1E2F-B8D0-798B-9BBC-08827E3A1F50}"/>
              </a:ext>
            </a:extLst>
          </p:cNvPr>
          <p:cNvSpPr txBox="1"/>
          <p:nvPr/>
        </p:nvSpPr>
        <p:spPr>
          <a:xfrm>
            <a:off x="1365753" y="4477714"/>
            <a:ext cx="3927638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Vous avez aussi la possibilité de les archiver automatiquement dans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9D43E9B-5B8D-171A-ECB4-527A347FD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64" y="4180990"/>
            <a:ext cx="457200" cy="457200"/>
          </a:xfrm>
          <a:prstGeom prst="rect">
            <a:avLst/>
          </a:prstGeom>
        </p:spPr>
      </p:pic>
      <p:pic>
        <p:nvPicPr>
          <p:cNvPr id="25" name="Image 24" descr="Une image contenant Appareils électroniques, texte, multimédia, ordinateur&#10;&#10;Le contenu généré par l’IA peut être incorrect.">
            <a:extLst>
              <a:ext uri="{FF2B5EF4-FFF2-40B4-BE49-F238E27FC236}">
                <a16:creationId xmlns:a16="http://schemas.microsoft.com/office/drawing/2014/main" id="{3283A825-0175-157B-ACF8-875977BEB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300" y="1581150"/>
            <a:ext cx="6235700" cy="38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04799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2001FC-7B31-4478-BECA-6F26B734E1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5E8BEB-CE74-4BC7-B718-62B83668107B}">
  <ds:schemaRefs>
    <ds:schemaRef ds:uri="89bf91c0-ef08-42b2-8b93-775d4803754e"/>
    <ds:schemaRef ds:uri="8ad8df82-1668-4a7e-ad3f-c2705312cd5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98C39A8-47DC-498D-A6DE-A99FA30326B0}">
  <ds:schemaRefs>
    <ds:schemaRef ds:uri="89bf91c0-ef08-42b2-8b93-775d4803754e"/>
    <ds:schemaRef ds:uri="8ad8df82-1668-4a7e-ad3f-c2705312cd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Application>Microsoft Office PowerPoint</Application>
  <PresentationFormat>Widescreen</PresentationFormat>
  <Slides>10</Slides>
  <Notes>4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Simplifiez votre vie administrative avec Digiposte</vt:lpstr>
      <vt:lpstr>Vos bulletins de paie sont dans Digiposte</vt:lpstr>
      <vt:lpstr>Quels sont les avantages de Digiposte ?</vt:lpstr>
      <vt:lpstr>Des documents originaux reçus</vt:lpstr>
      <vt:lpstr>Un parcours simple pour récupérer vos bulletins de paie</vt:lpstr>
      <vt:lpstr>Quels avantages pour vous ? </vt:lpstr>
      <vt:lpstr>Un espace numérique pour faciliter votre vie administrative </vt:lpstr>
      <vt:lpstr>Digiposte, bien plus que des bulletins de paie ! </vt:lpstr>
      <vt:lpstr>Une réception automatique des documents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Simplifiez votre vie administrative avec Digiposte</dc:title>
  <dc:creator/>
  <cp:revision>1</cp:revision>
  <dcterms:created xsi:type="dcterms:W3CDTF">2025-03-31T08:25:35Z</dcterms:created>
  <dcterms:modified xsi:type="dcterms:W3CDTF">2025-09-05T08:53:53Z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</Properties>
</file>