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8" r:id="rId5"/>
    <p:sldMasterId id="2147483715" r:id="rId6"/>
    <p:sldMasterId id="2147483739" r:id="rId7"/>
    <p:sldMasterId id="2147483762" r:id="rId8"/>
    <p:sldMasterId id="2147483786" r:id="rId9"/>
    <p:sldMasterId id="2147483806" r:id="rId10"/>
    <p:sldMasterId id="2147483829" r:id="rId11"/>
  </p:sldMasterIdLst>
  <p:notesMasterIdLst>
    <p:notesMasterId r:id="rId22"/>
  </p:notesMasterIdLst>
  <p:sldIdLst>
    <p:sldId id="257" r:id="rId12"/>
    <p:sldId id="2147374710" r:id="rId13"/>
    <p:sldId id="2147374700" r:id="rId14"/>
    <p:sldId id="2147374712" r:id="rId15"/>
    <p:sldId id="2147374713" r:id="rId16"/>
    <p:sldId id="2147374714" r:id="rId17"/>
    <p:sldId id="2147374705" r:id="rId18"/>
    <p:sldId id="2147374706" r:id="rId19"/>
    <p:sldId id="2147374715" r:id="rId20"/>
    <p:sldId id="214737471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FC6759-7235-71F6-4A63-4FA858418FA6}" name="ARETE Elodie" initials="AE" userId="S::elodie.arete@docaposte.fr::ec9f1fbb-f223-4998-ab6b-38ac20db1c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9F2D0"/>
    <a:srgbClr val="1B00FF"/>
    <a:srgbClr val="FFF8AB"/>
    <a:srgbClr val="FFCB0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F1795-5520-5F65-30A6-1A54D4625BA7}" v="4" dt="2025-09-05T08:53:44.189"/>
    <p1510:client id="{E7DE0012-5DF7-CBD6-20FF-3AD56E9CFD29}" v="4" dt="2025-09-05T08:51:06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TE Elodie" userId="S::elodie.arete@docaposte.fr::ec9f1fbb-f223-4998-ab6b-38ac20db1c9b" providerId="AD" clId="Web-{8EA43782-B383-4375-C3A5-8EC93DE6B74A}"/>
    <pc:docChg chg="modSld">
      <pc:chgData name="ARETE Elodie" userId="S::elodie.arete@docaposte.fr::ec9f1fbb-f223-4998-ab6b-38ac20db1c9b" providerId="AD" clId="Web-{8EA43782-B383-4375-C3A5-8EC93DE6B74A}" dt="2025-03-31T15:51:04.911" v="8" actId="20577"/>
      <pc:docMkLst>
        <pc:docMk/>
      </pc:docMkLst>
      <pc:sldChg chg="modSp">
        <pc:chgData name="ARETE Elodie" userId="S::elodie.arete@docaposte.fr::ec9f1fbb-f223-4998-ab6b-38ac20db1c9b" providerId="AD" clId="Web-{8EA43782-B383-4375-C3A5-8EC93DE6B74A}" dt="2025-03-31T15:51:04.911" v="8" actId="20577"/>
        <pc:sldMkLst>
          <pc:docMk/>
          <pc:sldMk cId="1377633356" sldId="257"/>
        </pc:sldMkLst>
      </pc:sldChg>
    </pc:docChg>
  </pc:docChgLst>
  <pc:docChgLst>
    <pc:chgData clId="Web-{D6D4198E-E295-ED64-43CA-C4ABF8AE5F2C}"/>
    <pc:docChg chg="sldOrd">
      <pc:chgData name="" userId="" providerId="" clId="Web-{D6D4198E-E295-ED64-43CA-C4ABF8AE5F2C}" dt="2025-04-25T07:32:31.114" v="0"/>
      <pc:docMkLst>
        <pc:docMk/>
      </pc:docMkLst>
      <pc:sldChg chg="ord">
        <pc:chgData name="" userId="" providerId="" clId="Web-{D6D4198E-E295-ED64-43CA-C4ABF8AE5F2C}" dt="2025-04-25T07:32:31.114" v="0"/>
        <pc:sldMkLst>
          <pc:docMk/>
          <pc:sldMk cId="2374291147" sldId="318"/>
        </pc:sldMkLst>
      </pc:sldChg>
    </pc:docChg>
  </pc:docChgLst>
  <pc:docChgLst>
    <pc:chgData name="ARETE Elodie" userId="S::elodie.arete@docaposte.fr::ec9f1fbb-f223-4998-ab6b-38ac20db1c9b" providerId="AD" clId="Web-{C7D86737-F7D1-E527-2704-526AC3B9CABB}"/>
    <pc:docChg chg="modSld">
      <pc:chgData name="ARETE Elodie" userId="S::elodie.arete@docaposte.fr::ec9f1fbb-f223-4998-ab6b-38ac20db1c9b" providerId="AD" clId="Web-{C7D86737-F7D1-E527-2704-526AC3B9CABB}" dt="2025-04-22T09:10:51.131" v="0" actId="20577"/>
      <pc:docMkLst>
        <pc:docMk/>
      </pc:docMkLst>
      <pc:sldChg chg="modSp">
        <pc:chgData name="ARETE Elodie" userId="S::elodie.arete@docaposte.fr::ec9f1fbb-f223-4998-ab6b-38ac20db1c9b" providerId="AD" clId="Web-{C7D86737-F7D1-E527-2704-526AC3B9CABB}" dt="2025-04-22T09:10:51.131" v="0" actId="20577"/>
        <pc:sldMkLst>
          <pc:docMk/>
          <pc:sldMk cId="2566976283" sldId="2147374699"/>
        </pc:sldMkLst>
      </pc:sldChg>
    </pc:docChg>
  </pc:docChgLst>
  <pc:docChgLst>
    <pc:chgData name="DAS-NEVES Kelly" userId="S::kelly.das-neves@docaposte.fr::a91a96d4-370a-45e2-a351-cd2b7941614f" providerId="AD" clId="Web-{2BBBD52A-A4A2-8792-9519-C0CF9C0840BB}"/>
    <pc:docChg chg="modSld">
      <pc:chgData name="DAS-NEVES Kelly" userId="S::kelly.das-neves@docaposte.fr::a91a96d4-370a-45e2-a351-cd2b7941614f" providerId="AD" clId="Web-{2BBBD52A-A4A2-8792-9519-C0CF9C0840BB}" dt="2025-04-28T15:41:03.785" v="0" actId="20577"/>
      <pc:docMkLst>
        <pc:docMk/>
      </pc:docMkLst>
      <pc:sldChg chg="modSp">
        <pc:chgData name="DAS-NEVES Kelly" userId="S::kelly.das-neves@docaposte.fr::a91a96d4-370a-45e2-a351-cd2b7941614f" providerId="AD" clId="Web-{2BBBD52A-A4A2-8792-9519-C0CF9C0840BB}" dt="2025-04-28T15:41:03.785" v="0" actId="20577"/>
        <pc:sldMkLst>
          <pc:docMk/>
          <pc:sldMk cId="1377633356" sldId="257"/>
        </pc:sldMkLst>
      </pc:sldChg>
    </pc:docChg>
  </pc:docChgLst>
  <pc:docChgLst>
    <pc:chgData name="DAS-NEVES Kelly" userId="S::kelly.das-neves@docaposte.fr::a91a96d4-370a-45e2-a351-cd2b7941614f" providerId="AD" clId="Web-{92F4B912-9D6C-C959-CBC1-B02B1413198D}"/>
    <pc:docChg chg="modSld">
      <pc:chgData name="DAS-NEVES Kelly" userId="S::kelly.das-neves@docaposte.fr::a91a96d4-370a-45e2-a351-cd2b7941614f" providerId="AD" clId="Web-{92F4B912-9D6C-C959-CBC1-B02B1413198D}" dt="2025-05-22T12:33:46.310" v="55"/>
      <pc:docMkLst>
        <pc:docMk/>
      </pc:docMkLst>
      <pc:sldChg chg="delSp">
        <pc:chgData name="DAS-NEVES Kelly" userId="S::kelly.das-neves@docaposte.fr::a91a96d4-370a-45e2-a351-cd2b7941614f" providerId="AD" clId="Web-{92F4B912-9D6C-C959-CBC1-B02B1413198D}" dt="2025-05-22T12:33:46.310" v="55"/>
        <pc:sldMkLst>
          <pc:docMk/>
          <pc:sldMk cId="1377633356" sldId="257"/>
        </pc:sldMkLst>
      </pc:sldChg>
      <pc:sldChg chg="modSp">
        <pc:chgData name="DAS-NEVES Kelly" userId="S::kelly.das-neves@docaposte.fr::a91a96d4-370a-45e2-a351-cd2b7941614f" providerId="AD" clId="Web-{92F4B912-9D6C-C959-CBC1-B02B1413198D}" dt="2025-05-22T12:31:50.978" v="15" actId="14100"/>
        <pc:sldMkLst>
          <pc:docMk/>
          <pc:sldMk cId="3313517302" sldId="2147374700"/>
        </pc:sldMkLst>
      </pc:sldChg>
      <pc:sldChg chg="modSp">
        <pc:chgData name="DAS-NEVES Kelly" userId="S::kelly.das-neves@docaposte.fr::a91a96d4-370a-45e2-a351-cd2b7941614f" providerId="AD" clId="Web-{92F4B912-9D6C-C959-CBC1-B02B1413198D}" dt="2025-05-22T12:33:17.496" v="43" actId="14100"/>
        <pc:sldMkLst>
          <pc:docMk/>
          <pc:sldMk cId="733394863" sldId="2147374705"/>
        </pc:sldMkLst>
      </pc:sldChg>
      <pc:sldChg chg="modSp">
        <pc:chgData name="DAS-NEVES Kelly" userId="S::kelly.das-neves@docaposte.fr::a91a96d4-370a-45e2-a351-cd2b7941614f" providerId="AD" clId="Web-{92F4B912-9D6C-C959-CBC1-B02B1413198D}" dt="2025-05-22T12:31:15.758" v="4" actId="14100"/>
        <pc:sldMkLst>
          <pc:docMk/>
          <pc:sldMk cId="2274778956" sldId="2147374710"/>
        </pc:sldMkLst>
      </pc:sldChg>
      <pc:sldChg chg="modSp">
        <pc:chgData name="DAS-NEVES Kelly" userId="S::kelly.das-neves@docaposte.fr::a91a96d4-370a-45e2-a351-cd2b7941614f" providerId="AD" clId="Web-{92F4B912-9D6C-C959-CBC1-B02B1413198D}" dt="2025-05-22T12:32:11.228" v="21" actId="20577"/>
        <pc:sldMkLst>
          <pc:docMk/>
          <pc:sldMk cId="228709014" sldId="2147374712"/>
        </pc:sldMkLst>
      </pc:sldChg>
      <pc:sldChg chg="modSp">
        <pc:chgData name="DAS-NEVES Kelly" userId="S::kelly.das-neves@docaposte.fr::a91a96d4-370a-45e2-a351-cd2b7941614f" providerId="AD" clId="Web-{92F4B912-9D6C-C959-CBC1-B02B1413198D}" dt="2025-05-22T12:32:37.495" v="28" actId="20577"/>
        <pc:sldMkLst>
          <pc:docMk/>
          <pc:sldMk cId="1221268008" sldId="2147374713"/>
        </pc:sldMkLst>
      </pc:sldChg>
      <pc:sldChg chg="modSp">
        <pc:chgData name="DAS-NEVES Kelly" userId="S::kelly.das-neves@docaposte.fr::a91a96d4-370a-45e2-a351-cd2b7941614f" providerId="AD" clId="Web-{92F4B912-9D6C-C959-CBC1-B02B1413198D}" dt="2025-05-22T12:33:11.996" v="42" actId="14100"/>
        <pc:sldMkLst>
          <pc:docMk/>
          <pc:sldMk cId="1500804799" sldId="2147374715"/>
        </pc:sldMkLst>
      </pc:sldChg>
      <pc:sldChg chg="delSp modSp">
        <pc:chgData name="DAS-NEVES Kelly" userId="S::kelly.das-neves@docaposte.fr::a91a96d4-370a-45e2-a351-cd2b7941614f" providerId="AD" clId="Web-{92F4B912-9D6C-C959-CBC1-B02B1413198D}" dt="2025-05-22T12:33:44.591" v="54" actId="20577"/>
        <pc:sldMkLst>
          <pc:docMk/>
          <pc:sldMk cId="1995477595" sldId="2147374717"/>
        </pc:sldMkLst>
      </pc:sldChg>
    </pc:docChg>
  </pc:docChgLst>
  <pc:docChgLst>
    <pc:chgData name="HADDAD Sahar" userId="S::sahar.haddad@docaposte.fr::68cc7506-0d58-401b-bfeb-d46bc1bc5572" providerId="AD" clId="Web-{CF138CAF-B295-6CE4-E9A4-C45904F7BAF4}"/>
    <pc:docChg chg="modSld">
      <pc:chgData name="HADDAD Sahar" userId="S::sahar.haddad@docaposte.fr::68cc7506-0d58-401b-bfeb-d46bc1bc5572" providerId="AD" clId="Web-{CF138CAF-B295-6CE4-E9A4-C45904F7BAF4}" dt="2025-04-25T13:45:57.629" v="10"/>
      <pc:docMkLst>
        <pc:docMk/>
      </pc:docMkLst>
      <pc:sldChg chg="addSp delSp modSp">
        <pc:chgData name="HADDAD Sahar" userId="S::sahar.haddad@docaposte.fr::68cc7506-0d58-401b-bfeb-d46bc1bc5572" providerId="AD" clId="Web-{CF138CAF-B295-6CE4-E9A4-C45904F7BAF4}" dt="2025-04-25T13:45:57.629" v="10"/>
        <pc:sldMkLst>
          <pc:docMk/>
          <pc:sldMk cId="3313517302" sldId="2147374700"/>
        </pc:sldMkLst>
      </pc:sldChg>
    </pc:docChg>
  </pc:docChgLst>
  <pc:docChgLst>
    <pc:chgData name="HADDAD Sahar" userId="S::sahar.haddad@docaposte.fr::68cc7506-0d58-401b-bfeb-d46bc1bc5572" providerId="AD" clId="Web-{77602E6F-A9B2-FC44-8ADE-1CE40D672064}"/>
    <pc:docChg chg="addSld delSld modSld sldOrd">
      <pc:chgData name="HADDAD Sahar" userId="S::sahar.haddad@docaposte.fr::68cc7506-0d58-401b-bfeb-d46bc1bc5572" providerId="AD" clId="Web-{77602E6F-A9B2-FC44-8ADE-1CE40D672064}" dt="2025-04-24T18:02:28.505" v="72"/>
      <pc:docMkLst>
        <pc:docMk/>
      </pc:docMkLst>
      <pc:sldChg chg="modSp add ord">
        <pc:chgData name="HADDAD Sahar" userId="S::sahar.haddad@docaposte.fr::68cc7506-0d58-401b-bfeb-d46bc1bc5572" providerId="AD" clId="Web-{77602E6F-A9B2-FC44-8ADE-1CE40D672064}" dt="2025-04-24T17:45:55.808" v="10" actId="20577"/>
        <pc:sldMkLst>
          <pc:docMk/>
          <pc:sldMk cId="2374291147" sldId="318"/>
        </pc:sldMkLst>
      </pc:sldChg>
      <pc:sldChg chg="add del">
        <pc:chgData name="HADDAD Sahar" userId="S::sahar.haddad@docaposte.fr::68cc7506-0d58-401b-bfeb-d46bc1bc5572" providerId="AD" clId="Web-{77602E6F-A9B2-FC44-8ADE-1CE40D672064}" dt="2025-04-24T17:46:22.527" v="12"/>
        <pc:sldMkLst>
          <pc:docMk/>
          <pc:sldMk cId="551645072" sldId="1334"/>
        </pc:sldMkLst>
      </pc:sldChg>
      <pc:sldChg chg="addSp delSp modSp add ord">
        <pc:chgData name="HADDAD Sahar" userId="S::sahar.haddad@docaposte.fr::68cc7506-0d58-401b-bfeb-d46bc1bc5572" providerId="AD" clId="Web-{77602E6F-A9B2-FC44-8ADE-1CE40D672064}" dt="2025-04-24T17:48:34.109" v="53"/>
        <pc:sldMkLst>
          <pc:docMk/>
          <pc:sldMk cId="3313517302" sldId="2147374700"/>
        </pc:sldMkLst>
      </pc:sldChg>
      <pc:sldChg chg="add del">
        <pc:chgData name="HADDAD Sahar" userId="S::sahar.haddad@docaposte.fr::68cc7506-0d58-401b-bfeb-d46bc1bc5572" providerId="AD" clId="Web-{77602E6F-A9B2-FC44-8ADE-1CE40D672064}" dt="2025-04-24T18:00:45.205" v="64"/>
        <pc:sldMkLst>
          <pc:docMk/>
          <pc:sldMk cId="2797369347" sldId="2147374701"/>
        </pc:sldMkLst>
      </pc:sldChg>
      <pc:sldChg chg="add">
        <pc:chgData name="HADDAD Sahar" userId="S::sahar.haddad@docaposte.fr::68cc7506-0d58-401b-bfeb-d46bc1bc5572" providerId="AD" clId="Web-{77602E6F-A9B2-FC44-8ADE-1CE40D672064}" dt="2025-04-24T18:01:14.800" v="65"/>
        <pc:sldMkLst>
          <pc:docMk/>
          <pc:sldMk cId="3126732655" sldId="2147374701"/>
        </pc:sldMkLst>
      </pc:sldChg>
      <pc:sldChg chg="modSp add replId">
        <pc:chgData name="HADDAD Sahar" userId="S::sahar.haddad@docaposte.fr::68cc7506-0d58-401b-bfeb-d46bc1bc5572" providerId="AD" clId="Web-{77602E6F-A9B2-FC44-8ADE-1CE40D672064}" dt="2025-04-24T18:00:39.861" v="62" actId="20577"/>
        <pc:sldMkLst>
          <pc:docMk/>
          <pc:sldMk cId="1777982491" sldId="2147374702"/>
        </pc:sldMkLst>
      </pc:sldChg>
      <pc:sldChg chg="add">
        <pc:chgData name="HADDAD Sahar" userId="S::sahar.haddad@docaposte.fr::68cc7506-0d58-401b-bfeb-d46bc1bc5572" providerId="AD" clId="Web-{77602E6F-A9B2-FC44-8ADE-1CE40D672064}" dt="2025-04-24T18:00:40.518" v="63"/>
        <pc:sldMkLst>
          <pc:docMk/>
          <pc:sldMk cId="1299817968" sldId="2147374703"/>
        </pc:sldMkLst>
      </pc:sldChg>
      <pc:sldChg chg="add">
        <pc:chgData name="HADDAD Sahar" userId="S::sahar.haddad@docaposte.fr::68cc7506-0d58-401b-bfeb-d46bc1bc5572" providerId="AD" clId="Web-{77602E6F-A9B2-FC44-8ADE-1CE40D672064}" dt="2025-04-24T18:01:14.831" v="66"/>
        <pc:sldMkLst>
          <pc:docMk/>
          <pc:sldMk cId="3309551775" sldId="2147374704"/>
        </pc:sldMkLst>
      </pc:sldChg>
      <pc:sldChg chg="add ord">
        <pc:chgData name="HADDAD Sahar" userId="S::sahar.haddad@docaposte.fr::68cc7506-0d58-401b-bfeb-d46bc1bc5572" providerId="AD" clId="Web-{77602E6F-A9B2-FC44-8ADE-1CE40D672064}" dt="2025-04-24T18:02:28.505" v="72"/>
        <pc:sldMkLst>
          <pc:docMk/>
          <pc:sldMk cId="3940569439" sldId="2147374705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052" v="69"/>
        <pc:sldMkLst>
          <pc:docMk/>
          <pc:sldMk cId="733394863" sldId="2147374706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083" v="70"/>
        <pc:sldMkLst>
          <pc:docMk/>
          <pc:sldMk cId="3137096349" sldId="2147374707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161" v="71"/>
        <pc:sldMkLst>
          <pc:docMk/>
          <pc:sldMk cId="1500804799" sldId="2147374708"/>
        </pc:sldMkLst>
      </pc:sldChg>
      <pc:sldMasterChg chg="addSldLayout">
        <pc:chgData name="HADDAD Sahar" userId="S::sahar.haddad@docaposte.fr::68cc7506-0d58-401b-bfeb-d46bc1bc5572" providerId="AD" clId="Web-{77602E6F-A9B2-FC44-8ADE-1CE40D672064}" dt="2025-04-24T18:01:44.441" v="67"/>
        <pc:sldMasterMkLst>
          <pc:docMk/>
          <pc:sldMasterMk cId="3071127875" sldId="2147483648"/>
        </pc:sldMasterMkLst>
        <pc:sldLayoutChg chg="add">
          <pc:chgData name="HADDAD Sahar" userId="S::sahar.haddad@docaposte.fr::68cc7506-0d58-401b-bfeb-d46bc1bc5572" providerId="AD" clId="Web-{77602E6F-A9B2-FC44-8ADE-1CE40D672064}" dt="2025-04-24T17:46:02.792" v="11"/>
          <pc:sldLayoutMkLst>
            <pc:docMk/>
            <pc:sldMasterMk cId="3071127875" sldId="2147483648"/>
            <pc:sldLayoutMk cId="2588847239" sldId="2147483662"/>
          </pc:sldLayoutMkLst>
        </pc:sldLayoutChg>
        <pc:sldLayoutChg chg="add">
          <pc:chgData name="HADDAD Sahar" userId="S::sahar.haddad@docaposte.fr::68cc7506-0d58-401b-bfeb-d46bc1bc5572" providerId="AD" clId="Web-{77602E6F-A9B2-FC44-8ADE-1CE40D672064}" dt="2025-04-24T17:48:35.109" v="54"/>
          <pc:sldLayoutMkLst>
            <pc:docMk/>
            <pc:sldMasterMk cId="3071127875" sldId="2147483648"/>
            <pc:sldLayoutMk cId="3086621929" sldId="2147483663"/>
          </pc:sldLayoutMkLst>
        </pc:sldLayoutChg>
        <pc:sldLayoutChg chg="add">
          <pc:chgData name="HADDAD Sahar" userId="S::sahar.haddad@docaposte.fr::68cc7506-0d58-401b-bfeb-d46bc1bc5572" providerId="AD" clId="Web-{77602E6F-A9B2-FC44-8ADE-1CE40D672064}" dt="2025-04-24T18:01:44.441" v="67"/>
          <pc:sldLayoutMkLst>
            <pc:docMk/>
            <pc:sldMasterMk cId="3071127875" sldId="2147483648"/>
            <pc:sldLayoutMk cId="1750809396" sldId="2147483664"/>
          </pc:sldLayoutMkLst>
        </pc:sldLayoutChg>
      </pc:sldMasterChg>
    </pc:docChg>
  </pc:docChgLst>
  <pc:docChgLst>
    <pc:chgData name="HADDAD Sahar" userId="S::sahar.haddad@docaposte.fr::68cc7506-0d58-401b-bfeb-d46bc1bc5572" providerId="AD" clId="Web-{B1256539-37D2-DD7D-D174-CDF02AA06CF2}"/>
    <pc:docChg chg="addSld delSld modSld sldOrd">
      <pc:chgData name="HADDAD Sahar" userId="S::sahar.haddad@docaposte.fr::68cc7506-0d58-401b-bfeb-d46bc1bc5572" providerId="AD" clId="Web-{B1256539-37D2-DD7D-D174-CDF02AA06CF2}" dt="2025-04-24T18:20:41.933" v="298" actId="14100"/>
      <pc:docMkLst>
        <pc:docMk/>
      </pc:docMkLst>
      <pc:sldChg chg="modSp">
        <pc:chgData name="HADDAD Sahar" userId="S::sahar.haddad@docaposte.fr::68cc7506-0d58-401b-bfeb-d46bc1bc5572" providerId="AD" clId="Web-{B1256539-37D2-DD7D-D174-CDF02AA06CF2}" dt="2025-04-24T18:12:09.979" v="117" actId="20577"/>
        <pc:sldMkLst>
          <pc:docMk/>
          <pc:sldMk cId="2374291147" sldId="318"/>
        </pc:sldMkLst>
      </pc:sldChg>
      <pc:sldChg chg="modSp">
        <pc:chgData name="HADDAD Sahar" userId="S::sahar.haddad@docaposte.fr::68cc7506-0d58-401b-bfeb-d46bc1bc5572" providerId="AD" clId="Web-{B1256539-37D2-DD7D-D174-CDF02AA06CF2}" dt="2025-04-24T18:05:06.857" v="23" actId="20577"/>
        <pc:sldMkLst>
          <pc:docMk/>
          <pc:sldMk cId="3313517302" sldId="2147374700"/>
        </pc:sldMkLst>
      </pc:sldChg>
      <pc:sldChg chg="del">
        <pc:chgData name="HADDAD Sahar" userId="S::sahar.haddad@docaposte.fr::68cc7506-0d58-401b-bfeb-d46bc1bc5572" providerId="AD" clId="Web-{B1256539-37D2-DD7D-D174-CDF02AA06CF2}" dt="2025-04-24T18:05:25.576" v="24"/>
        <pc:sldMkLst>
          <pc:docMk/>
          <pc:sldMk cId="1777982491" sldId="2147374702"/>
        </pc:sldMkLst>
      </pc:sldChg>
      <pc:sldChg chg="modSp ord">
        <pc:chgData name="HADDAD Sahar" userId="S::sahar.haddad@docaposte.fr::68cc7506-0d58-401b-bfeb-d46bc1bc5572" providerId="AD" clId="Web-{B1256539-37D2-DD7D-D174-CDF02AA06CF2}" dt="2025-04-24T18:12:24.558" v="118"/>
        <pc:sldMkLst>
          <pc:docMk/>
          <pc:sldMk cId="3309551775" sldId="2147374704"/>
        </pc:sldMkLst>
      </pc:sldChg>
      <pc:sldChg chg="modSp">
        <pc:chgData name="HADDAD Sahar" userId="S::sahar.haddad@docaposte.fr::68cc7506-0d58-401b-bfeb-d46bc1bc5572" providerId="AD" clId="Web-{B1256539-37D2-DD7D-D174-CDF02AA06CF2}" dt="2025-04-24T18:09:17.849" v="75" actId="20577"/>
        <pc:sldMkLst>
          <pc:docMk/>
          <pc:sldMk cId="733394863" sldId="2147374706"/>
        </pc:sldMkLst>
      </pc:sldChg>
      <pc:sldChg chg="addSp modSp">
        <pc:chgData name="HADDAD Sahar" userId="S::sahar.haddad@docaposte.fr::68cc7506-0d58-401b-bfeb-d46bc1bc5572" providerId="AD" clId="Web-{B1256539-37D2-DD7D-D174-CDF02AA06CF2}" dt="2025-04-24T18:16:35.253" v="205" actId="1076"/>
        <pc:sldMkLst>
          <pc:docMk/>
          <pc:sldMk cId="3137096349" sldId="2147374707"/>
        </pc:sldMkLst>
      </pc:sldChg>
      <pc:sldChg chg="modSp ord">
        <pc:chgData name="HADDAD Sahar" userId="S::sahar.haddad@docaposte.fr::68cc7506-0d58-401b-bfeb-d46bc1bc5572" providerId="AD" clId="Web-{B1256539-37D2-DD7D-D174-CDF02AA06CF2}" dt="2025-04-24T18:17:53.224" v="229" actId="14100"/>
        <pc:sldMkLst>
          <pc:docMk/>
          <pc:sldMk cId="1500804799" sldId="2147374708"/>
        </pc:sldMkLst>
      </pc:sldChg>
      <pc:sldChg chg="modSp add ord">
        <pc:chgData name="HADDAD Sahar" userId="S::sahar.haddad@docaposte.fr::68cc7506-0d58-401b-bfeb-d46bc1bc5572" providerId="AD" clId="Web-{B1256539-37D2-DD7D-D174-CDF02AA06CF2}" dt="2025-04-24T18:20:41.933" v="298" actId="14100"/>
        <pc:sldMkLst>
          <pc:docMk/>
          <pc:sldMk cId="3583932762" sldId="2147374709"/>
        </pc:sldMkLst>
      </pc:sldChg>
      <pc:sldChg chg="add del">
        <pc:chgData name="HADDAD Sahar" userId="S::sahar.haddad@docaposte.fr::68cc7506-0d58-401b-bfeb-d46bc1bc5572" providerId="AD" clId="Web-{B1256539-37D2-DD7D-D174-CDF02AA06CF2}" dt="2025-04-24T18:11:36.322" v="111"/>
        <pc:sldMkLst>
          <pc:docMk/>
          <pc:sldMk cId="829892759" sldId="2147374710"/>
        </pc:sldMkLst>
      </pc:sldChg>
      <pc:sldChg chg="add del">
        <pc:chgData name="HADDAD Sahar" userId="S::sahar.haddad@docaposte.fr::68cc7506-0d58-401b-bfeb-d46bc1bc5572" providerId="AD" clId="Web-{B1256539-37D2-DD7D-D174-CDF02AA06CF2}" dt="2025-04-24T18:06:07.796" v="26"/>
        <pc:sldMkLst>
          <pc:docMk/>
          <pc:sldMk cId="2126599590" sldId="2147374710"/>
        </pc:sldMkLst>
      </pc:sldChg>
    </pc:docChg>
  </pc:docChgLst>
  <pc:docChgLst>
    <pc:chgData name="ARETE Elodie" userId="S::elodie.arete@docaposte.fr::ec9f1fbb-f223-4998-ab6b-38ac20db1c9b" providerId="AD" clId="Web-{0783F672-D230-E330-A459-7341BF912073}"/>
    <pc:docChg chg="addSld delSld modSld">
      <pc:chgData name="ARETE Elodie" userId="S::elodie.arete@docaposte.fr::ec9f1fbb-f223-4998-ab6b-38ac20db1c9b" providerId="AD" clId="Web-{0783F672-D230-E330-A459-7341BF912073}" dt="2025-04-18T14:35:23.429" v="157" actId="1076"/>
      <pc:docMkLst>
        <pc:docMk/>
      </pc:docMkLst>
      <pc:sldChg chg="delSp modSp">
        <pc:chgData name="ARETE Elodie" userId="S::elodie.arete@docaposte.fr::ec9f1fbb-f223-4998-ab6b-38ac20db1c9b" providerId="AD" clId="Web-{0783F672-D230-E330-A459-7341BF912073}" dt="2025-04-18T14:35:23.429" v="157" actId="1076"/>
        <pc:sldMkLst>
          <pc:docMk/>
          <pc:sldMk cId="1377633356" sldId="257"/>
        </pc:sldMkLst>
      </pc:sldChg>
      <pc:sldChg chg="add del">
        <pc:chgData name="ARETE Elodie" userId="S::elodie.arete@docaposte.fr::ec9f1fbb-f223-4998-ab6b-38ac20db1c9b" providerId="AD" clId="Web-{0783F672-D230-E330-A459-7341BF912073}" dt="2025-04-18T14:30:54.278" v="114"/>
        <pc:sldMkLst>
          <pc:docMk/>
          <pc:sldMk cId="2374291147" sldId="318"/>
        </pc:sldMkLst>
      </pc:sldChg>
      <pc:sldChg chg="add del">
        <pc:chgData name="ARETE Elodie" userId="S::elodie.arete@docaposte.fr::ec9f1fbb-f223-4998-ab6b-38ac20db1c9b" providerId="AD" clId="Web-{0783F672-D230-E330-A459-7341BF912073}" dt="2025-04-18T14:30:05.417" v="113"/>
        <pc:sldMkLst>
          <pc:docMk/>
          <pc:sldMk cId="500726371" sldId="2147374701"/>
        </pc:sldMkLst>
      </pc:sldChg>
    </pc:docChg>
  </pc:docChgLst>
  <pc:docChgLst>
    <pc:chgData name="ARETE Elodie" userId="S::elodie.arete@docaposte.fr::ec9f1fbb-f223-4998-ab6b-38ac20db1c9b" providerId="AD" clId="Web-{23917A13-564D-4AA4-931C-0D79F1E5E45A}"/>
    <pc:docChg chg="addSld delSld modSld">
      <pc:chgData name="ARETE Elodie" userId="S::elodie.arete@docaposte.fr::ec9f1fbb-f223-4998-ab6b-38ac20db1c9b" providerId="AD" clId="Web-{23917A13-564D-4AA4-931C-0D79F1E5E45A}" dt="2025-04-25T17:02:26.726" v="698" actId="20577"/>
      <pc:docMkLst>
        <pc:docMk/>
      </pc:docMkLst>
      <pc:sldChg chg="del">
        <pc:chgData name="ARETE Elodie" userId="S::elodie.arete@docaposte.fr::ec9f1fbb-f223-4998-ab6b-38ac20db1c9b" providerId="AD" clId="Web-{23917A13-564D-4AA4-931C-0D79F1E5E45A}" dt="2025-04-25T16:35:22.771" v="224"/>
        <pc:sldMkLst>
          <pc:docMk/>
          <pc:sldMk cId="2374291147" sldId="318"/>
        </pc:sldMkLst>
      </pc:sldChg>
      <pc:sldChg chg="addSp delSp modSp">
        <pc:chgData name="ARETE Elodie" userId="S::elodie.arete@docaposte.fr::ec9f1fbb-f223-4998-ab6b-38ac20db1c9b" providerId="AD" clId="Web-{23917A13-564D-4AA4-931C-0D79F1E5E45A}" dt="2025-04-25T16:34:58.175" v="223" actId="20577"/>
        <pc:sldMkLst>
          <pc:docMk/>
          <pc:sldMk cId="3313517302" sldId="2147374700"/>
        </pc:sldMkLst>
      </pc:sldChg>
      <pc:sldChg chg="del">
        <pc:chgData name="ARETE Elodie" userId="S::elodie.arete@docaposte.fr::ec9f1fbb-f223-4998-ab6b-38ac20db1c9b" providerId="AD" clId="Web-{23917A13-564D-4AA4-931C-0D79F1E5E45A}" dt="2025-04-25T16:36:36.480" v="232"/>
        <pc:sldMkLst>
          <pc:docMk/>
          <pc:sldMk cId="3126732655" sldId="2147374701"/>
        </pc:sldMkLst>
      </pc:sldChg>
      <pc:sldChg chg="del">
        <pc:chgData name="ARETE Elodie" userId="S::elodie.arete@docaposte.fr::ec9f1fbb-f223-4998-ab6b-38ac20db1c9b" providerId="AD" clId="Web-{23917A13-564D-4AA4-931C-0D79F1E5E45A}" dt="2025-04-25T16:35:51.601" v="230"/>
        <pc:sldMkLst>
          <pc:docMk/>
          <pc:sldMk cId="1299817968" sldId="2147374703"/>
        </pc:sldMkLst>
      </pc:sldChg>
      <pc:sldChg chg="del">
        <pc:chgData name="ARETE Elodie" userId="S::elodie.arete@docaposte.fr::ec9f1fbb-f223-4998-ab6b-38ac20db1c9b" providerId="AD" clId="Web-{23917A13-564D-4AA4-931C-0D79F1E5E45A}" dt="2025-04-25T16:38:30.285" v="261"/>
        <pc:sldMkLst>
          <pc:docMk/>
          <pc:sldMk cId="3309551775" sldId="2147374704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46:06.603" v="413" actId="20577"/>
        <pc:sldMkLst>
          <pc:docMk/>
          <pc:sldMk cId="733394863" sldId="2147374705"/>
        </pc:sldMkLst>
      </pc:sldChg>
      <pc:sldChg chg="del">
        <pc:chgData name="ARETE Elodie" userId="S::elodie.arete@docaposte.fr::ec9f1fbb-f223-4998-ab6b-38ac20db1c9b" providerId="AD" clId="Web-{23917A13-564D-4AA4-931C-0D79F1E5E45A}" dt="2025-04-25T16:43:57.531" v="380"/>
        <pc:sldMkLst>
          <pc:docMk/>
          <pc:sldMk cId="3940569439" sldId="2147374705"/>
        </pc:sldMkLst>
      </pc:sldChg>
      <pc:sldChg chg="del">
        <pc:chgData name="ARETE Elodie" userId="S::elodie.arete@docaposte.fr::ec9f1fbb-f223-4998-ab6b-38ac20db1c9b" providerId="AD" clId="Web-{23917A13-564D-4AA4-931C-0D79F1E5E45A}" dt="2025-04-25T16:44:35.018" v="382"/>
        <pc:sldMkLst>
          <pc:docMk/>
          <pc:sldMk cId="733394863" sldId="2147374706"/>
        </pc:sldMkLst>
      </pc:sldChg>
      <pc:sldChg chg="addSp delSp modSp add">
        <pc:chgData name="ARETE Elodie" userId="S::elodie.arete@docaposte.fr::ec9f1fbb-f223-4998-ab6b-38ac20db1c9b" providerId="AD" clId="Web-{23917A13-564D-4AA4-931C-0D79F1E5E45A}" dt="2025-04-25T17:00:45.875" v="670" actId="20577"/>
        <pc:sldMkLst>
          <pc:docMk/>
          <pc:sldMk cId="3137096349" sldId="2147374706"/>
        </pc:sldMkLst>
      </pc:sldChg>
      <pc:sldChg chg="del">
        <pc:chgData name="ARETE Elodie" userId="S::elodie.arete@docaposte.fr::ec9f1fbb-f223-4998-ab6b-38ac20db1c9b" providerId="AD" clId="Web-{23917A13-564D-4AA4-931C-0D79F1E5E45A}" dt="2025-04-25T16:46:27.386" v="415"/>
        <pc:sldMkLst>
          <pc:docMk/>
          <pc:sldMk cId="3137096349" sldId="2147374707"/>
        </pc:sldMkLst>
      </pc:sldChg>
      <pc:sldChg chg="del">
        <pc:chgData name="ARETE Elodie" userId="S::elodie.arete@docaposte.fr::ec9f1fbb-f223-4998-ab6b-38ac20db1c9b" providerId="AD" clId="Web-{23917A13-564D-4AA4-931C-0D79F1E5E45A}" dt="2025-04-25T16:46:30.449" v="417"/>
        <pc:sldMkLst>
          <pc:docMk/>
          <pc:sldMk cId="1500804799" sldId="2147374708"/>
        </pc:sldMkLst>
      </pc:sldChg>
      <pc:sldChg chg="del">
        <pc:chgData name="ARETE Elodie" userId="S::elodie.arete@docaposte.fr::ec9f1fbb-f223-4998-ab6b-38ac20db1c9b" providerId="AD" clId="Web-{23917A13-564D-4AA4-931C-0D79F1E5E45A}" dt="2025-04-25T16:46:30.418" v="416"/>
        <pc:sldMkLst>
          <pc:docMk/>
          <pc:sldMk cId="3583932762" sldId="2147374709"/>
        </pc:sldMkLst>
      </pc:sldChg>
      <pc:sldChg chg="addSp delSp modSp add">
        <pc:chgData name="ARETE Elodie" userId="S::elodie.arete@docaposte.fr::ec9f1fbb-f223-4998-ab6b-38ac20db1c9b" providerId="AD" clId="Web-{23917A13-564D-4AA4-931C-0D79F1E5E45A}" dt="2025-04-25T16:34:13.922" v="179" actId="1076"/>
        <pc:sldMkLst>
          <pc:docMk/>
          <pc:sldMk cId="2274778956" sldId="2147374710"/>
        </pc:sldMkLst>
      </pc:sldChg>
      <pc:sldChg chg="add del">
        <pc:chgData name="ARETE Elodie" userId="S::elodie.arete@docaposte.fr::ec9f1fbb-f223-4998-ab6b-38ac20db1c9b" providerId="AD" clId="Web-{23917A13-564D-4AA4-931C-0D79F1E5E45A}" dt="2025-04-25T16:35:48.851" v="229"/>
        <pc:sldMkLst>
          <pc:docMk/>
          <pc:sldMk cId="2797369347" sldId="2147374711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56:15.744" v="624" actId="14100"/>
        <pc:sldMkLst>
          <pc:docMk/>
          <pc:sldMk cId="228709014" sldId="2147374712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56:59.169" v="628" actId="20577"/>
        <pc:sldMkLst>
          <pc:docMk/>
          <pc:sldMk cId="1221268008" sldId="2147374713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43:55.234" v="379" actId="20577"/>
        <pc:sldMkLst>
          <pc:docMk/>
          <pc:sldMk cId="3031092446" sldId="2147374714"/>
        </pc:sldMkLst>
      </pc:sldChg>
      <pc:sldChg chg="modSp add">
        <pc:chgData name="ARETE Elodie" userId="S::elodie.arete@docaposte.fr::ec9f1fbb-f223-4998-ab6b-38ac20db1c9b" providerId="AD" clId="Web-{23917A13-564D-4AA4-931C-0D79F1E5E45A}" dt="2025-04-25T17:01:12.033" v="676" actId="20577"/>
        <pc:sldMkLst>
          <pc:docMk/>
          <pc:sldMk cId="1500804799" sldId="2147374715"/>
        </pc:sldMkLst>
      </pc:sldChg>
      <pc:sldChg chg="add del">
        <pc:chgData name="ARETE Elodie" userId="S::elodie.arete@docaposte.fr::ec9f1fbb-f223-4998-ab6b-38ac20db1c9b" providerId="AD" clId="Web-{23917A13-564D-4AA4-931C-0D79F1E5E45A}" dt="2025-04-25T16:48:04.112" v="429"/>
        <pc:sldMkLst>
          <pc:docMk/>
          <pc:sldMk cId="3583932762" sldId="2147374716"/>
        </pc:sldMkLst>
      </pc:sldChg>
      <pc:sldChg chg="modSp add">
        <pc:chgData name="ARETE Elodie" userId="S::elodie.arete@docaposte.fr::ec9f1fbb-f223-4998-ab6b-38ac20db1c9b" providerId="AD" clId="Web-{23917A13-564D-4AA4-931C-0D79F1E5E45A}" dt="2025-04-25T17:02:26.726" v="698" actId="20577"/>
        <pc:sldMkLst>
          <pc:docMk/>
          <pc:sldMk cId="1995477595" sldId="2147374717"/>
        </pc:sldMkLst>
      </pc:sldChg>
    </pc:docChg>
  </pc:docChgLst>
  <pc:docChgLst>
    <pc:chgData name="ARETE Elodie" userId="S::elodie.arete@docaposte.fr::ec9f1fbb-f223-4998-ab6b-38ac20db1c9b" providerId="AD" clId="Web-{BCEEDED2-041F-A479-4709-97335210075D}"/>
    <pc:docChg chg="modSld">
      <pc:chgData name="ARETE Elodie" userId="S::elodie.arete@docaposte.fr::ec9f1fbb-f223-4998-ab6b-38ac20db1c9b" providerId="AD" clId="Web-{BCEEDED2-041F-A479-4709-97335210075D}" dt="2025-04-28T08:18:43.664" v="26" actId="20577"/>
      <pc:docMkLst>
        <pc:docMk/>
      </pc:docMkLst>
      <pc:sldChg chg="modSp">
        <pc:chgData name="ARETE Elodie" userId="S::elodie.arete@docaposte.fr::ec9f1fbb-f223-4998-ab6b-38ac20db1c9b" providerId="AD" clId="Web-{BCEEDED2-041F-A479-4709-97335210075D}" dt="2025-04-28T08:17:18.442" v="10" actId="20577"/>
        <pc:sldMkLst>
          <pc:docMk/>
          <pc:sldMk cId="733394863" sldId="2147374705"/>
        </pc:sldMkLst>
      </pc:sldChg>
      <pc:sldChg chg="modSp">
        <pc:chgData name="ARETE Elodie" userId="S::elodie.arete@docaposte.fr::ec9f1fbb-f223-4998-ab6b-38ac20db1c9b" providerId="AD" clId="Web-{BCEEDED2-041F-A479-4709-97335210075D}" dt="2025-04-28T08:17:37.724" v="12" actId="20577"/>
        <pc:sldMkLst>
          <pc:docMk/>
          <pc:sldMk cId="3137096349" sldId="2147374706"/>
        </pc:sldMkLst>
      </pc:sldChg>
      <pc:sldChg chg="modSp">
        <pc:chgData name="ARETE Elodie" userId="S::elodie.arete@docaposte.fr::ec9f1fbb-f223-4998-ab6b-38ac20db1c9b" providerId="AD" clId="Web-{BCEEDED2-041F-A479-4709-97335210075D}" dt="2025-04-28T08:15:54.377" v="3" actId="20577"/>
        <pc:sldMkLst>
          <pc:docMk/>
          <pc:sldMk cId="2274778956" sldId="2147374710"/>
        </pc:sldMkLst>
      </pc:sldChg>
      <pc:sldChg chg="modSp">
        <pc:chgData name="ARETE Elodie" userId="S::elodie.arete@docaposte.fr::ec9f1fbb-f223-4998-ab6b-38ac20db1c9b" providerId="AD" clId="Web-{BCEEDED2-041F-A479-4709-97335210075D}" dt="2025-04-28T08:16:20.268" v="6" actId="20577"/>
        <pc:sldMkLst>
          <pc:docMk/>
          <pc:sldMk cId="2797369347" sldId="2147374711"/>
        </pc:sldMkLst>
      </pc:sldChg>
      <pc:sldChg chg="modSp">
        <pc:chgData name="ARETE Elodie" userId="S::elodie.arete@docaposte.fr::ec9f1fbb-f223-4998-ab6b-38ac20db1c9b" providerId="AD" clId="Web-{BCEEDED2-041F-A479-4709-97335210075D}" dt="2025-04-28T08:16:41.738" v="8" actId="20577"/>
        <pc:sldMkLst>
          <pc:docMk/>
          <pc:sldMk cId="228709014" sldId="2147374712"/>
        </pc:sldMkLst>
      </pc:sldChg>
      <pc:sldChg chg="modSp">
        <pc:chgData name="ARETE Elodie" userId="S::elodie.arete@docaposte.fr::ec9f1fbb-f223-4998-ab6b-38ac20db1c9b" providerId="AD" clId="Web-{BCEEDED2-041F-A479-4709-97335210075D}" dt="2025-04-28T08:16:59.051" v="9" actId="14100"/>
        <pc:sldMkLst>
          <pc:docMk/>
          <pc:sldMk cId="1221268008" sldId="2147374713"/>
        </pc:sldMkLst>
      </pc:sldChg>
      <pc:sldChg chg="modSp">
        <pc:chgData name="ARETE Elodie" userId="S::elodie.arete@docaposte.fr::ec9f1fbb-f223-4998-ab6b-38ac20db1c9b" providerId="AD" clId="Web-{BCEEDED2-041F-A479-4709-97335210075D}" dt="2025-04-28T08:18:43.664" v="26" actId="20577"/>
        <pc:sldMkLst>
          <pc:docMk/>
          <pc:sldMk cId="1995477595" sldId="2147374717"/>
        </pc:sldMkLst>
      </pc:sldChg>
    </pc:docChg>
  </pc:docChgLst>
  <pc:docChgLst>
    <pc:chgData name="DAS-NEVES Kelly" userId="S::kelly.das-neves@docaposte.fr::a91a96d4-370a-45e2-a351-cd2b7941614f" providerId="AD" clId="Web-{E7DE0012-5DF7-CBD6-20FF-3AD56E9CFD29}"/>
    <pc:docChg chg="delSld modSld">
      <pc:chgData name="DAS-NEVES Kelly" userId="S::kelly.das-neves@docaposte.fr::a91a96d4-370a-45e2-a351-cd2b7941614f" providerId="AD" clId="Web-{E7DE0012-5DF7-CBD6-20FF-3AD56E9CFD29}" dt="2025-09-05T08:51:06.772" v="3"/>
      <pc:docMkLst>
        <pc:docMk/>
      </pc:docMkLst>
      <pc:sldChg chg="modSp">
        <pc:chgData name="DAS-NEVES Kelly" userId="S::kelly.das-neves@docaposte.fr::a91a96d4-370a-45e2-a351-cd2b7941614f" providerId="AD" clId="Web-{E7DE0012-5DF7-CBD6-20FF-3AD56E9CFD29}" dt="2025-09-05T08:51:06.772" v="3"/>
        <pc:sldMkLst>
          <pc:docMk/>
          <pc:sldMk cId="3313517302" sldId="2147374700"/>
        </pc:sldMkLst>
        <pc:spChg chg="mod">
          <ac:chgData name="DAS-NEVES Kelly" userId="S::kelly.das-neves@docaposte.fr::a91a96d4-370a-45e2-a351-cd2b7941614f" providerId="AD" clId="Web-{E7DE0012-5DF7-CBD6-20FF-3AD56E9CFD29}" dt="2025-09-05T08:51:06.772" v="3"/>
          <ac:spMkLst>
            <pc:docMk/>
            <pc:sldMk cId="3313517302" sldId="2147374700"/>
            <ac:spMk id="4" creationId="{54776011-2D70-5114-4696-876F3756B1B8}"/>
          </ac:spMkLst>
        </pc:spChg>
      </pc:sldChg>
      <pc:sldChg chg="modSp">
        <pc:chgData name="DAS-NEVES Kelly" userId="S::kelly.das-neves@docaposte.fr::a91a96d4-370a-45e2-a351-cd2b7941614f" providerId="AD" clId="Web-{E7DE0012-5DF7-CBD6-20FF-3AD56E9CFD29}" dt="2025-09-05T08:50:57.210" v="1" actId="14100"/>
        <pc:sldMkLst>
          <pc:docMk/>
          <pc:sldMk cId="1221268008" sldId="2147374713"/>
        </pc:sldMkLst>
        <pc:spChg chg="mod">
          <ac:chgData name="DAS-NEVES Kelly" userId="S::kelly.das-neves@docaposte.fr::a91a96d4-370a-45e2-a351-cd2b7941614f" providerId="AD" clId="Web-{E7DE0012-5DF7-CBD6-20FF-3AD56E9CFD29}" dt="2025-09-05T08:50:57.210" v="1" actId="14100"/>
          <ac:spMkLst>
            <pc:docMk/>
            <pc:sldMk cId="1221268008" sldId="2147374713"/>
            <ac:spMk id="4" creationId="{A64314BC-8754-9DE1-6DA6-EDA2D113EF80}"/>
          </ac:spMkLst>
        </pc:spChg>
      </pc:sldChg>
      <pc:sldChg chg="del">
        <pc:chgData name="DAS-NEVES Kelly" userId="S::kelly.das-neves@docaposte.fr::a91a96d4-370a-45e2-a351-cd2b7941614f" providerId="AD" clId="Web-{E7DE0012-5DF7-CBD6-20FF-3AD56E9CFD29}" dt="2025-09-05T08:50:35.038" v="0"/>
        <pc:sldMkLst>
          <pc:docMk/>
          <pc:sldMk cId="3384765639" sldId="2147374718"/>
        </pc:sldMkLst>
      </pc:sldChg>
    </pc:docChg>
  </pc:docChgLst>
  <pc:docChgLst>
    <pc:chgData name="ARETE Elodie" userId="S::elodie.arete@docaposte.fr::ec9f1fbb-f223-4998-ab6b-38ac20db1c9b" providerId="AD" clId="Web-{4DF0127A-8471-B8CA-34CB-8A9AD4C5FF95}"/>
    <pc:docChg chg="modSld">
      <pc:chgData name="ARETE Elodie" userId="S::elodie.arete@docaposte.fr::ec9f1fbb-f223-4998-ab6b-38ac20db1c9b" providerId="AD" clId="Web-{4DF0127A-8471-B8CA-34CB-8A9AD4C5FF95}" dt="2025-04-18T14:42:58.973" v="8" actId="1076"/>
      <pc:docMkLst>
        <pc:docMk/>
      </pc:docMkLst>
      <pc:sldChg chg="addSp delSp modSp">
        <pc:chgData name="ARETE Elodie" userId="S::elodie.arete@docaposte.fr::ec9f1fbb-f223-4998-ab6b-38ac20db1c9b" providerId="AD" clId="Web-{4DF0127A-8471-B8CA-34CB-8A9AD4C5FF95}" dt="2025-04-18T14:42:58.973" v="8" actId="1076"/>
        <pc:sldMkLst>
          <pc:docMk/>
          <pc:sldMk cId="1377633356" sldId="257"/>
        </pc:sldMkLst>
      </pc:sldChg>
    </pc:docChg>
  </pc:docChgLst>
  <pc:docChgLst>
    <pc:chgData name="ARETE Elodie" userId="S::elodie.arete@docaposte.fr::ec9f1fbb-f223-4998-ab6b-38ac20db1c9b" providerId="AD" clId="Web-{85F27F7A-54D4-7C0F-DF05-C5C86E55FD9C}"/>
    <pc:docChg chg="addSld delSld">
      <pc:chgData name="ARETE Elodie" userId="S::elodie.arete@docaposte.fr::ec9f1fbb-f223-4998-ab6b-38ac20db1c9b" providerId="AD" clId="Web-{85F27F7A-54D4-7C0F-DF05-C5C86E55FD9C}" dt="2025-03-31T15:52:12.585" v="10"/>
      <pc:docMkLst>
        <pc:docMk/>
      </pc:docMkLst>
      <pc:sldChg chg="del">
        <pc:chgData name="ARETE Elodie" userId="S::elodie.arete@docaposte.fr::ec9f1fbb-f223-4998-ab6b-38ac20db1c9b" providerId="AD" clId="Web-{85F27F7A-54D4-7C0F-DF05-C5C86E55FD9C}" dt="2025-03-31T15:52:03.131" v="9"/>
        <pc:sldMkLst>
          <pc:docMk/>
          <pc:sldMk cId="2374291147" sldId="318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0"/>
        <pc:sldMkLst>
          <pc:docMk/>
          <pc:sldMk cId="706743120" sldId="319"/>
        </pc:sldMkLst>
      </pc:sldChg>
      <pc:sldChg chg="add">
        <pc:chgData name="ARETE Elodie" userId="S::elodie.arete@docaposte.fr::ec9f1fbb-f223-4998-ab6b-38ac20db1c9b" providerId="AD" clId="Web-{85F27F7A-54D4-7C0F-DF05-C5C86E55FD9C}" dt="2025-03-31T15:52:12.585" v="10"/>
        <pc:sldMkLst>
          <pc:docMk/>
          <pc:sldMk cId="2566976283" sldId="2147374699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8"/>
        <pc:sldMkLst>
          <pc:docMk/>
          <pc:sldMk cId="1347842597" sldId="2147374700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7"/>
        <pc:sldMkLst>
          <pc:docMk/>
          <pc:sldMk cId="2274322946" sldId="2147374701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6"/>
        <pc:sldMkLst>
          <pc:docMk/>
          <pc:sldMk cId="1954184675" sldId="2147374702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5"/>
        <pc:sldMkLst>
          <pc:docMk/>
          <pc:sldMk cId="681006805" sldId="2147374703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3"/>
        <pc:sldMkLst>
          <pc:docMk/>
          <pc:sldMk cId="2592872545" sldId="2147374704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2"/>
        <pc:sldMkLst>
          <pc:docMk/>
          <pc:sldMk cId="3946503791" sldId="2147374705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1"/>
        <pc:sldMkLst>
          <pc:docMk/>
          <pc:sldMk cId="3108639000" sldId="2147374706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4"/>
        <pc:sldMkLst>
          <pc:docMk/>
          <pc:sldMk cId="2907209153" sldId="2147374707"/>
        </pc:sldMkLst>
      </pc:sldChg>
      <pc:sldMasterChg chg="addSldLayout">
        <pc:chgData name="ARETE Elodie" userId="S::elodie.arete@docaposte.fr::ec9f1fbb-f223-4998-ab6b-38ac20db1c9b" providerId="AD" clId="Web-{85F27F7A-54D4-7C0F-DF05-C5C86E55FD9C}" dt="2025-03-31T15:52:12.585" v="10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85F27F7A-54D4-7C0F-DF05-C5C86E55FD9C}" dt="2025-03-31T15:52:12.585" v="10"/>
          <pc:sldLayoutMkLst>
            <pc:docMk/>
            <pc:sldMasterMk cId="3071127875" sldId="2147483648"/>
            <pc:sldLayoutMk cId="271254470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9/5/2025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1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53295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1805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7700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83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248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08168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102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440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9359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938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3631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6095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5778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6858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47784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9110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45725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32836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080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41496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4429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106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902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6951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415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2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828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7266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62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358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5993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2384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050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893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91630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8661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219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702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0614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67376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21403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11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76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910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1947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035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3453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7373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0555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3847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1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691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52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9355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9490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674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7950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335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6748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758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1625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690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9430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7418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37828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715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6823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821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1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5302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52321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0921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9167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665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4492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42111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447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7875620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850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23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5685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62805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721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7883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96191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961F-D9CF-43B2-8CA3-C586B053CE12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1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B689-7E7A-4C94-9E7F-E5C654E1C943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2E8-B29C-4F39-BA1D-3243B863AB79}" type="datetime1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5544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contenu 3">
    <p:bg>
      <p:bgPr>
        <a:pattFill prst="pct5">
          <a:fgClr>
            <a:srgbClr val="CAD5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D5017-EDE5-154E-BA87-40D08C7D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A4358-EE0D-4F49-A2AE-6EF2CE7334F9}" type="datetime1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C0FD26-7762-E048-BC93-C95FD1668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DDF93-2F0D-894B-9C2B-1261658E4CC8}"/>
              </a:ext>
            </a:extLst>
          </p:cNvPr>
          <p:cNvSpPr/>
          <p:nvPr userDrawn="1"/>
        </p:nvSpPr>
        <p:spPr>
          <a:xfrm>
            <a:off x="596900" y="1067321"/>
            <a:ext cx="10998200" cy="493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C78CB16A-7BD6-B54D-8728-F8DA13398F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1828422"/>
            <a:ext cx="7632700" cy="395446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3146298-5353-5345-A85B-84A6693BA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340095"/>
            <a:ext cx="10998200" cy="600991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000" baseline="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3F4AFA-71EE-BB4B-9812-E98DB4AE1D8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0F92F95-7F38-4F4F-8FFF-CA6FACF876EA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19CED77-671B-0B41-B21B-DB441BCAAE5F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93897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194830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41231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8901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90679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9205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80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9795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12401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498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411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3919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9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611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5789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5929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498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2617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404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1334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633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8109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75121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77948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7767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882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3825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80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4509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6537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46772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7065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5568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6173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3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840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3723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3020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1136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9895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87501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706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7948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28824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3114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901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175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837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61924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1337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1003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23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610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3926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724481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0671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15655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0676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56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473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8777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204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112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0247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331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643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099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56818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8484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20308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9352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7567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32401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1603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910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473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179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76892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85296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20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1380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662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9331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140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6" r:id="rId20"/>
    <p:sldLayoutId id="214748366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2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10" Type="http://schemas.openxmlformats.org/officeDocument/2006/relationships/image" Target="../media/image21.png"/><Relationship Id="rId4" Type="http://schemas.openxmlformats.org/officeDocument/2006/relationships/image" Target="../media/image44.png"/><Relationship Id="rId9" Type="http://schemas.openxmlformats.org/officeDocument/2006/relationships/hyperlink" Target="https://aide.digiposte.fr/cont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>
              <a:ea typeface="Calibri"/>
            </a:endParaRPr>
          </a:p>
        </p:txBody>
      </p:sp>
      <p:pic>
        <p:nvPicPr>
          <p:cNvPr id="3" name="Image 2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8425FDB-9848-6F58-B050-1B6A5DA4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7" y="2139711"/>
            <a:ext cx="3740989" cy="32938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00887"/>
            <a:ext cx="5687568" cy="735415"/>
          </a:xfrm>
        </p:spPr>
        <p:txBody>
          <a:bodyPr/>
          <a:lstStyle/>
          <a:p>
            <a:r>
              <a:rPr lang="fr-FR"/>
              <a:t>Simplifiez votre vie administrative avec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latin typeface="Montserrat" panose="00000500000000000000" pitchFamily="2" charset="0"/>
              </a:rPr>
              <a:t>Présentation 2025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69681"/>
            <a:ext cx="539315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Tous vos documents regroupés et sécurisés</a:t>
            </a:r>
            <a:b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Bulletin de paie, permis, pièce d’identité, factures, garanties, justificatif de domicile, etc.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2974466"/>
            <a:ext cx="530103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à tout moment où que vous soyez</a:t>
            </a:r>
            <a:b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Déménagement, incendie, perte de document, document défectueux, voyages à l’étranger, etc.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03421"/>
            <a:ext cx="5156014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Gains de temps dans vos démarches administratives</a:t>
            </a:r>
            <a:br>
              <a:rPr lang="fr-FR" sz="1400" b="1"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Déclaration d’impôts, prêt immobilier, préparer sa retraire, demande d’APL, etc.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39900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Que faire si vous avez des questions à propos de votre coffre-fort numérique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 </a:t>
            </a:r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Consultez notre aide en ligne :</a:t>
            </a:r>
            <a:r>
              <a:rPr lang="fr-FR" sz="12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Posez une question au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Chatbot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Rapprochez-vous de votre interlocuteur RH pour informations complémentaires</a:t>
            </a: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Contactez le service client Digiposte via le formulaire de contact :</a:t>
            </a:r>
            <a:r>
              <a:rPr lang="fr-FR" sz="12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https://aide.digiposte.fr/contact</a:t>
            </a:r>
            <a:endParaRPr lang="fr-FR" sz="1200" i="1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7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11645900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800">
                <a:latin typeface="Montserrat"/>
              </a:rPr>
              <a:t>En résumé, comment Digiposte simplifie votre vie administrative ?</a:t>
            </a:r>
          </a:p>
        </p:txBody>
      </p:sp>
    </p:spTree>
    <p:extLst>
      <p:ext uri="{BB962C8B-B14F-4D97-AF65-F5344CB8AC3E}">
        <p14:creationId xmlns:p14="http://schemas.microsoft.com/office/powerpoint/2010/main" val="199547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7950" y="6350"/>
            <a:ext cx="10814050" cy="13033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Vos bulletins de paie sont dans </a:t>
            </a:r>
            <a:r>
              <a:rPr lang="fr-FR" sz="2800" err="1">
                <a:latin typeface="Montserrat"/>
              </a:rPr>
              <a:t>Digiposte</a:t>
            </a:r>
            <a:endParaRPr lang="fr-FR" err="1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162196"/>
            <a:ext cx="5055244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c'est l'outil qui permet de </a:t>
            </a:r>
            <a:r>
              <a:rPr lang="fr-FR" sz="140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centraliser vos documents importants</a:t>
            </a:r>
            <a:r>
              <a:rPr lang="fr-FR" sz="140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et faciliter votre vie administrative.</a:t>
            </a:r>
          </a:p>
          <a:p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C'est pourquoi, votre entreprise a choisi de déposer, chaque mois, </a:t>
            </a:r>
            <a:r>
              <a:rPr lang="fr-FR" sz="140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vos bulletins de paie dans Digiposte</a:t>
            </a:r>
            <a:r>
              <a:rPr lang="fr-FR" sz="140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  <a:endParaRPr lang="fr-FR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761882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Ni </a:t>
              </a:r>
              <a:r>
                <a:rPr lang="fr-FR" sz="1200" b="0" err="1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, ni votre employeur n’a accès à vos documents !  </a:t>
              </a:r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0" y="6350"/>
            <a:ext cx="12185650" cy="1303338"/>
          </a:xfrm>
        </p:spPr>
        <p:txBody>
          <a:bodyPr>
            <a:normAutofit/>
          </a:bodyPr>
          <a:lstStyle/>
          <a:p>
            <a:pPr algn="ctr"/>
            <a:r>
              <a:rPr lang="fr-FR" sz="2800">
                <a:latin typeface="Montserrat"/>
              </a:rPr>
              <a:t>Quels sont les avantages de </a:t>
            </a:r>
            <a:r>
              <a:rPr lang="fr-FR" sz="2800" err="1">
                <a:latin typeface="Montserrat"/>
              </a:rPr>
              <a:t>Digiposte</a:t>
            </a:r>
            <a:r>
              <a:rPr lang="fr-FR" sz="2800">
                <a:latin typeface="Montserrat"/>
              </a:rPr>
              <a:t> ?</a:t>
            </a:r>
            <a:endParaRPr lang="fr-FR" sz="2800"/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0A00FF"/>
                </a:solidFill>
                <a:latin typeface="Montserrat"/>
              </a:rPr>
              <a:t>Simple​</a:t>
            </a: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0A00FF"/>
                </a:solidFill>
                <a:latin typeface="Montserrat"/>
              </a:rPr>
              <a:t>Confidentiel</a:t>
            </a:r>
            <a:endParaRPr lang="fr-FR">
              <a:solidFill>
                <a:srgbClr val="0A00FF"/>
              </a:solidFill>
            </a:endParaRP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0A00FF"/>
                </a:solidFill>
                <a:latin typeface="Montserrat"/>
              </a:rPr>
              <a:t>Sécurisé</a:t>
            </a:r>
            <a:endParaRPr lang="fr-FR">
              <a:solidFill>
                <a:srgbClr val="0A00FF"/>
              </a:solidFill>
            </a:endParaRPr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 permet de centraliser simplement les</a:t>
            </a:r>
            <a:r>
              <a:rPr lang="fr-FR" sz="140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documents importants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dans un coffre-fort numérique.</a:t>
            </a: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Service</a:t>
            </a:r>
            <a:r>
              <a:rPr lang="fr-FR" sz="140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</a:rPr>
              <a:t>géré par La Poste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 qui garantit l'hébergement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</a:rPr>
              <a:t>100% en France,</a:t>
            </a: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la sécurité, la pérennité et la confidentialité des documents 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Les connexions sur Digiposte sont sécurisées avec des</a:t>
            </a:r>
            <a:r>
              <a:rPr lang="fr-FR" sz="140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systèmes anti-intrusion</a:t>
            </a:r>
            <a:r>
              <a:rPr lang="fr-FR" sz="140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et des options de</a:t>
            </a:r>
            <a:r>
              <a:rPr lang="fr-FR" sz="140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double authentification</a:t>
            </a:r>
            <a:r>
              <a:rPr lang="fr-FR" sz="140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fr-FR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8" name="Image 17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9" name="Image 1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20" name="Image 1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850" y="6350"/>
            <a:ext cx="11982450" cy="13033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Des documents originaux reçus</a:t>
            </a:r>
            <a:endParaRPr lang="fr-FR" sz="28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27479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Vos documents reçus dans votre coffre-fort numérique ont la même valeur qu'un document papier et sont accompagnés :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D'un niveau de certification</a:t>
            </a:r>
            <a:r>
              <a:rPr lang="en-US" sz="1400" b="1">
                <a:solidFill>
                  <a:srgbClr val="0000FF"/>
                </a:solidFill>
                <a:latin typeface="Montserrat"/>
                <a:ea typeface="Verdana"/>
              </a:rPr>
              <a:t>​  </a:t>
            </a:r>
            <a:endParaRPr lang="en-US" sz="1400" b="1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 b="1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Certifié</a:t>
            </a:r>
            <a:r>
              <a:rPr lang="fr-FR" sz="1400" b="1">
                <a:solidFill>
                  <a:schemeClr val="tx2"/>
                </a:solidFill>
                <a:latin typeface="Montserrat"/>
                <a:ea typeface="Verdana"/>
              </a:rPr>
              <a:t> 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(document original dont l'expéditeur est identifié) ou </a:t>
            </a:r>
            <a:r>
              <a:rPr lang="fr-FR" sz="1400" b="1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non certifié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(ajout manuel par l’utilisateur).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D'un format du document</a:t>
            </a:r>
            <a:r>
              <a:rPr lang="en-US" sz="1400" b="1">
                <a:solidFill>
                  <a:srgbClr val="0000FF"/>
                </a:solidFill>
                <a:latin typeface="Montserrat"/>
                <a:ea typeface="Verdana"/>
              </a:rPr>
              <a:t>​</a:t>
            </a:r>
            <a:r>
              <a:rPr lang="en-US" sz="140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fr-FR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Les bulletins de paie sont des documents PDF. Vous pouvez également ajouter d'autres types de documents.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Des détails du document </a:t>
            </a:r>
            <a:endParaRPr lang="fr-FR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Nom de l’employeur, date de dépôt, titre du document, poids et type de document.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6" name="Image 5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78697836-7AB4-9DCB-C298-C912FC076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324" y="1483888"/>
            <a:ext cx="6438900" cy="3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  <a:latin typeface="Montserrat"/>
              </a:rPr>
              <a:t>1. Invitation</a:t>
            </a:r>
          </a:p>
        </p:txBody>
      </p:sp>
      <p:pic>
        <p:nvPicPr>
          <p:cNvPr id="25" name="Image 2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EE3929A-5928-08DF-F38B-467A5B52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3" y="1490449"/>
            <a:ext cx="3429001" cy="2051715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3" y="-6350"/>
            <a:ext cx="12188277" cy="1316038"/>
          </a:xfrm>
          <a:noFill/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Un parcours simple pour récupérer vos bulletins de paie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2. Inscription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3. Découverte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Suivez le parcours pour activer votre coffre-fort numérique depuis l</a:t>
            </a:r>
            <a:r>
              <a:rPr lang="fr-FR" sz="1200">
                <a:latin typeface="Montserrat"/>
                <a:ea typeface="+mn-lt"/>
                <a:cs typeface="+mn-lt"/>
              </a:rPr>
              <a:t>’invitation </a:t>
            </a:r>
            <a:r>
              <a:rPr lang="fr-FR" sz="1200" err="1">
                <a:latin typeface="Montserrat"/>
                <a:ea typeface="+mn-lt"/>
                <a:cs typeface="+mn-lt"/>
              </a:rPr>
              <a:t>Digiposte</a:t>
            </a:r>
            <a:r>
              <a:rPr lang="fr-FR" sz="120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 reçue par e-mail.</a:t>
            </a:r>
            <a:endParaRPr lang="fr-FR">
              <a:solidFill>
                <a:srgbClr val="606060"/>
              </a:solidFill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Montserrat"/>
              </a:rPr>
              <a:t>Identifiez-vous</a:t>
            </a:r>
            <a:r>
              <a:rPr lang="fr-FR" sz="1200">
                <a:solidFill>
                  <a:srgbClr val="606060"/>
                </a:solidFill>
                <a:latin typeface="Montserrat"/>
              </a:rPr>
              <a:t> avec les informations communiquées préalablement par votre employeur (code 1 / code 2).</a:t>
            </a:r>
            <a:endParaRPr lang="fr-FR">
              <a:solidFill>
                <a:srgbClr val="606060"/>
              </a:solidFill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5130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606060"/>
                </a:solidFill>
                <a:latin typeface="Montserrat"/>
              </a:rPr>
              <a:t>Retrouvez tous les </a:t>
            </a:r>
            <a:r>
              <a:rPr lang="fr-FR" sz="1200">
                <a:latin typeface="Montserrat"/>
              </a:rPr>
              <a:t>documents</a:t>
            </a:r>
            <a:r>
              <a:rPr lang="fr-FR" sz="1200">
                <a:solidFill>
                  <a:srgbClr val="606060"/>
                </a:solidFill>
                <a:latin typeface="Montserrat"/>
              </a:rPr>
              <a:t> déposés par votre employeur dans votre coffre-fort.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Ou allez directement sur l’URL dédiée à votre entreprise : </a:t>
              </a:r>
              <a:r>
                <a:rPr lang="fr-FR" sz="1200" b="0" u="sng">
                  <a:solidFill>
                    <a:srgbClr val="205C96"/>
                  </a:solidFill>
                  <a:latin typeface="Montserrat"/>
                  <a:ea typeface="Calibri"/>
                </a:rPr>
                <a:t>https://adherer.digiposte.fr/nomentreprise </a:t>
              </a:r>
              <a:endParaRPr lang="fr-FR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52194" y="5118152"/>
            <a:ext cx="3628712" cy="834516"/>
            <a:chOff x="559254" y="4890691"/>
            <a:chExt cx="3628712" cy="834516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59254" y="4890691"/>
              <a:ext cx="3628712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Nous vous recommandons d’utiliser votre adresse e-mail personnelle pour l'inscription à </a:t>
              </a:r>
              <a:r>
                <a:rPr lang="fr-FR" sz="1200" b="0" err="1">
                  <a:solidFill>
                    <a:srgbClr val="205C96"/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.</a:t>
              </a:r>
            </a:p>
            <a:p>
              <a:endParaRPr lang="fr-FR" sz="1200" b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703157"/>
            <a:chOff x="543268" y="4890691"/>
            <a:chExt cx="3644698" cy="703157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À chaque dépôt de document dans votre </a:t>
              </a:r>
              <a:r>
                <a:rPr lang="fr-FR" sz="1200" b="0" err="1">
                  <a:solidFill>
                    <a:srgbClr val="205C96"/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, vous recevrez une notification par e-mail.</a:t>
              </a:r>
              <a:endParaRPr lang="fr-FR"/>
            </a:p>
          </p:txBody>
        </p:sp>
      </p:grpSp>
      <p:pic>
        <p:nvPicPr>
          <p:cNvPr id="22" name="Image 21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35" y="1489574"/>
            <a:ext cx="3345408" cy="2034162"/>
          </a:xfrm>
          <a:prstGeom prst="rect">
            <a:avLst/>
          </a:prstGeom>
        </p:spPr>
      </p:pic>
      <p:pic>
        <p:nvPicPr>
          <p:cNvPr id="23" name="Image 2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28" y="1473389"/>
            <a:ext cx="3429001" cy="205171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3144EF9-B7F3-B518-CE5E-9FFF0B17939E}"/>
              </a:ext>
            </a:extLst>
          </p:cNvPr>
          <p:cNvSpPr/>
          <p:nvPr/>
        </p:nvSpPr>
        <p:spPr>
          <a:xfrm>
            <a:off x="1159098" y="1595443"/>
            <a:ext cx="2404056" cy="1678737"/>
          </a:xfrm>
          <a:prstGeom prst="rect">
            <a:avLst/>
          </a:prstGeom>
          <a:solidFill>
            <a:srgbClr val="FA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text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32F8722D-0C30-3115-8F8A-00C2FDCD6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52" y="1568424"/>
            <a:ext cx="1606314" cy="17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Montserrat"/>
              </a:rPr>
              <a:t>Quels avantages</a:t>
            </a:r>
            <a:br>
              <a:rPr lang="fr-FR">
                <a:latin typeface="Montserrat"/>
              </a:rPr>
            </a:br>
            <a:r>
              <a:rPr lang="fr-FR">
                <a:latin typeface="Montserrat"/>
              </a:rPr>
              <a:t>pour vous ?</a:t>
            </a:r>
            <a:br>
              <a:rPr lang="fr-FR">
                <a:latin typeface="Montserrat"/>
              </a:rPr>
            </a:b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762" y="3175"/>
            <a:ext cx="12196762" cy="1352550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Un espace numérique pour faciliter votre vie administrative</a:t>
            </a:r>
            <a:r>
              <a:rPr lang="fr-FR" sz="2800">
                <a:solidFill>
                  <a:srgbClr val="1B00FF"/>
                </a:solidFill>
                <a:latin typeface="Montserrat"/>
              </a:rPr>
              <a:t> </a:t>
            </a:r>
            <a:endParaRPr lang="fr-FR" sz="28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 coffre-fort numérique personnel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gratuit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 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avec une capacité de stockage de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5 Go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Vos documents classés automatiquement dans un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dossier dédié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notification automatique</a:t>
            </a:r>
            <a:r>
              <a:rPr lang="fr-FR" sz="1400">
                <a:solidFill>
                  <a:srgbClr val="595959"/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envoyée à chaque dépôt de document par l’employeur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8101" y="5064434"/>
            <a:ext cx="4595831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solution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sécurisée, 100% hébergée en France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pour centraliser tous ses documents importants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205C96"/>
                </a:solidFill>
                <a:latin typeface="Montserrat"/>
                <a:ea typeface="Calibri"/>
              </a:rPr>
              <a:t>Et si je change d’entreprise, que se passe-t-il ? </a:t>
            </a:r>
            <a:endParaRPr lang="fr-FR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Votre </a:t>
            </a:r>
            <a:r>
              <a:rPr lang="fr-FR" sz="1200" err="1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 vous suis partout ! Vous continuerez d’avoir accès à votre coffre-fort et vos bulletins de paie en toute circonstance.</a:t>
            </a:r>
            <a:endParaRPr lang="fr-FR"/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C'est pourquoi nous vous recommandons d'utiliser un adresse e-mail personnelle lors de l'activation de votre coffre-fort numérique.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Digiposte, bien plus que des bulletins de paie 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44062" y="4456936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 Depuis l’application mobile  </a:t>
            </a:r>
            <a:endParaRPr lang="fr-FR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8995935" y="4461769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Depuis le site web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39021" y="3557323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8998275" y="3492815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07691" y="2112416"/>
            <a:ext cx="3057703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205C96"/>
                </a:solidFill>
                <a:latin typeface="Montserrat"/>
                <a:ea typeface="Calibri"/>
              </a:rPr>
              <a:t>Vous avez besoin de vos documents pour vos démarches administratives ? </a:t>
            </a:r>
            <a:endParaRPr lang="fr-FR"/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85996" y="2606462"/>
            <a:ext cx="317833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Avec </a:t>
            </a:r>
            <a:r>
              <a:rPr lang="fr-FR" sz="1200" err="1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, retrouvez l’ensemble de vos documents partout où que vous soyez 24h/24 et 7J/7 !</a:t>
            </a:r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1546738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Centralisez vos documents importants</a:t>
              </a:r>
              <a:endParaRPr lang="fr-FR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Factures, pièce d’identité, permis de conduire,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2456590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Préparez vos démarches administratives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Renouvellement pièce d’identité, dossier de location, prêt immobilier,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357684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Partagez vos documents à un tiers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Sur sélection ou via les contacts de confiance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1307CD-2634-3EC3-8C29-ED5339155B84}"/>
              </a:ext>
            </a:extLst>
          </p:cNvPr>
          <p:cNvGrpSpPr/>
          <p:nvPr/>
        </p:nvGrpSpPr>
        <p:grpSpPr>
          <a:xfrm>
            <a:off x="778893" y="4488045"/>
            <a:ext cx="4935610" cy="1006482"/>
            <a:chOff x="779251" y="2376698"/>
            <a:chExt cx="4935610" cy="1006482"/>
          </a:xfrm>
          <a:solidFill>
            <a:srgbClr val="D9F2D0"/>
          </a:solidFill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568FCF2-9AF5-B1CD-925A-6A953B0E33ED}"/>
                </a:ext>
              </a:extLst>
            </p:cNvPr>
            <p:cNvSpPr/>
            <p:nvPr/>
          </p:nvSpPr>
          <p:spPr>
            <a:xfrm>
              <a:off x="779251" y="2376698"/>
              <a:ext cx="4935610" cy="100648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" name="ZoneTexte 26">
              <a:extLst>
                <a:ext uri="{FF2B5EF4-FFF2-40B4-BE49-F238E27FC236}">
                  <a16:creationId xmlns:a16="http://schemas.microsoft.com/office/drawing/2014/main" id="{B1805353-496A-EE63-4D7A-57371E487A94}"/>
                </a:ext>
              </a:extLst>
            </p:cNvPr>
            <p:cNvSpPr txBox="1"/>
            <p:nvPr/>
          </p:nvSpPr>
          <p:spPr>
            <a:xfrm>
              <a:off x="1495517" y="2502772"/>
              <a:ext cx="4205189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Numérisez vos documents avec le scanner mobile 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7" name="ZoneTexte 26">
              <a:extLst>
                <a:ext uri="{FF2B5EF4-FFF2-40B4-BE49-F238E27FC236}">
                  <a16:creationId xmlns:a16="http://schemas.microsoft.com/office/drawing/2014/main" id="{C90E6FB5-5156-6D7F-ED09-022980F947E8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ou envoyez-vous directement vos documents par e-mail vers </a:t>
              </a:r>
              <a:r>
                <a:rPr lang="fr-FR" sz="1200" err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E7CCD69-2C7D-EF60-EA39-621747C3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12192000" cy="1419225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Une réception automatique des documents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Vous pouvez récupérer, stocker et consulter vos documents personnels depuis </a:t>
            </a:r>
            <a:r>
              <a:rPr lang="fr-FR" sz="14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Digiposte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.</a:t>
            </a:r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r>
              <a:rPr lang="fr-FR" sz="1400" b="1">
                <a:solidFill>
                  <a:srgbClr val="0A00FF"/>
                </a:solidFill>
                <a:latin typeface="Montserrat"/>
              </a:rPr>
              <a:t>Comment ça marche ?</a:t>
            </a: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Connectez vos organismes pour recevoir automatiquement vos documents.</a:t>
            </a:r>
          </a:p>
          <a:p>
            <a:pPr marL="171450" indent="-171450">
              <a:buFont typeface="Calibri"/>
              <a:buChar char="-"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fois connectée, vous serez notifié à chaque nouveau document reçu.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3848953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065196"/>
            <a:ext cx="35021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205C96"/>
                </a:solidFill>
                <a:latin typeface="Montserrat"/>
                <a:ea typeface="Calibri"/>
              </a:rPr>
              <a:t>Les bulletins de vos enfants sont sur Pronote ? </a:t>
            </a:r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477714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Vous avez aussi la possibilité de les archiver automatiquement dans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180990"/>
            <a:ext cx="457200" cy="457200"/>
          </a:xfrm>
          <a:prstGeom prst="rect">
            <a:avLst/>
          </a:prstGeom>
        </p:spPr>
      </p:pic>
      <p:pic>
        <p:nvPicPr>
          <p:cNvPr id="25" name="Image 24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3283A825-0175-157B-ACF8-875977BEB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581150"/>
            <a:ext cx="6235700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5E8BEB-CE74-4BC7-B718-62B83668107B}">
  <ds:schemaRefs>
    <ds:schemaRef ds:uri="89bf91c0-ef08-42b2-8b93-775d4803754e"/>
    <ds:schemaRef ds:uri="8ad8df82-1668-4a7e-ad3f-c2705312cd5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8C39A8-47DC-498D-A6DE-A99FA30326B0}">
  <ds:schemaRefs>
    <ds:schemaRef ds:uri="89bf91c0-ef08-42b2-8b93-775d4803754e"/>
    <ds:schemaRef ds:uri="8ad8df82-1668-4a7e-ad3f-c2705312cd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Application>Microsoft Office PowerPoint</Application>
  <PresentationFormat>Widescreen</PresentationFormat>
  <Slides>10</Slides>
  <Notes>4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Simplifiez votre vie administrative avec Digiposte</vt:lpstr>
      <vt:lpstr>Vos bulletins de paie sont dans Digiposte</vt:lpstr>
      <vt:lpstr>Quels sont les avantages de Digiposte ?</vt:lpstr>
      <vt:lpstr>Des documents originaux reçus</vt:lpstr>
      <vt:lpstr>Un parcours simple pour récupérer vos bulletins de paie</vt:lpstr>
      <vt:lpstr>Quels avantages pour vous ? </vt:lpstr>
      <vt:lpstr>Un espace numérique pour faciliter votre vie administrative </vt:lpstr>
      <vt:lpstr>Digiposte, bien plus que des bulletins de paie ! </vt:lpstr>
      <vt:lpstr>Une réception automatique des documents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Simplifiez votre vie administrative avec Digiposte</dc:title>
  <dc:creator/>
  <cp:revision>1</cp:revision>
  <dcterms:created xsi:type="dcterms:W3CDTF">2025-03-31T08:25:35Z</dcterms:created>
  <dcterms:modified xsi:type="dcterms:W3CDTF">2025-09-05T08:53:53Z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