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6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83" r:id="rId5"/>
    <p:sldMasterId id="2147483710" r:id="rId6"/>
    <p:sldMasterId id="2147483734" r:id="rId7"/>
    <p:sldMasterId id="2147483757" r:id="rId8"/>
    <p:sldMasterId id="2147483781" r:id="rId9"/>
    <p:sldMasterId id="2147483801" r:id="rId10"/>
    <p:sldMasterId id="2147483824" r:id="rId11"/>
  </p:sldMasterIdLst>
  <p:notesMasterIdLst>
    <p:notesMasterId r:id="rId16"/>
  </p:notesMasterIdLst>
  <p:sldIdLst>
    <p:sldId id="256" r:id="rId12"/>
    <p:sldId id="318" r:id="rId13"/>
    <p:sldId id="319" r:id="rId14"/>
    <p:sldId id="32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0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6B471B-2A50-1D81-0E3E-0317E1DEC169}" v="1" dt="2025-09-05T08:55:29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ETE Elodie" userId="S::elodie.arete@docaposte.fr::ec9f1fbb-f223-4998-ab6b-38ac20db1c9b" providerId="AD" clId="Web-{223B4E5D-5DF7-E589-F973-9B688915EA85}"/>
    <pc:docChg chg="modSld">
      <pc:chgData name="ARETE Elodie" userId="S::elodie.arete@docaposte.fr::ec9f1fbb-f223-4998-ab6b-38ac20db1c9b" providerId="AD" clId="Web-{223B4E5D-5DF7-E589-F973-9B688915EA85}" dt="2025-03-03T13:45:32.097" v="334" actId="20577"/>
      <pc:docMkLst>
        <pc:docMk/>
      </pc:docMkLst>
      <pc:sldChg chg="modSp">
        <pc:chgData name="ARETE Elodie" userId="S::elodie.arete@docaposte.fr::ec9f1fbb-f223-4998-ab6b-38ac20db1c9b" providerId="AD" clId="Web-{223B4E5D-5DF7-E589-F973-9B688915EA85}" dt="2025-03-03T13:45:32.097" v="334" actId="20577"/>
        <pc:sldMkLst>
          <pc:docMk/>
          <pc:sldMk cId="3784089036" sldId="256"/>
        </pc:sldMkLst>
      </pc:sldChg>
      <pc:sldChg chg="addSp delSp modSp">
        <pc:chgData name="ARETE Elodie" userId="S::elodie.arete@docaposte.fr::ec9f1fbb-f223-4998-ab6b-38ac20db1c9b" providerId="AD" clId="Web-{223B4E5D-5DF7-E589-F973-9B688915EA85}" dt="2025-02-28T13:13:00.647" v="299" actId="20577"/>
        <pc:sldMkLst>
          <pc:docMk/>
          <pc:sldMk cId="2374291147" sldId="318"/>
        </pc:sldMkLst>
      </pc:sldChg>
      <pc:sldChg chg="addSp delSp modSp">
        <pc:chgData name="ARETE Elodie" userId="S::elodie.arete@docaposte.fr::ec9f1fbb-f223-4998-ab6b-38ac20db1c9b" providerId="AD" clId="Web-{223B4E5D-5DF7-E589-F973-9B688915EA85}" dt="2025-02-28T13:13:46.086" v="321" actId="20577"/>
        <pc:sldMkLst>
          <pc:docMk/>
          <pc:sldMk cId="39508781" sldId="319"/>
        </pc:sldMkLst>
      </pc:sldChg>
      <pc:sldChg chg="addSp delSp modSp">
        <pc:chgData name="ARETE Elodie" userId="S::elodie.arete@docaposte.fr::ec9f1fbb-f223-4998-ab6b-38ac20db1c9b" providerId="AD" clId="Web-{223B4E5D-5DF7-E589-F973-9B688915EA85}" dt="2025-02-28T13:17:17.138" v="333" actId="1076"/>
        <pc:sldMkLst>
          <pc:docMk/>
          <pc:sldMk cId="1664030087" sldId="320"/>
        </pc:sldMkLst>
      </pc:sldChg>
      <pc:sldChg chg="modSp">
        <pc:chgData name="ARETE Elodie" userId="S::elodie.arete@docaposte.fr::ec9f1fbb-f223-4998-ab6b-38ac20db1c9b" providerId="AD" clId="Web-{223B4E5D-5DF7-E589-F973-9B688915EA85}" dt="2025-02-27T16:07:30.951" v="134" actId="20577"/>
        <pc:sldMkLst>
          <pc:docMk/>
          <pc:sldMk cId="2566976283" sldId="2147374699"/>
        </pc:sldMkLst>
      </pc:sldChg>
    </pc:docChg>
  </pc:docChgLst>
  <pc:docChgLst>
    <pc:chgData name="DAS-NEVES Kelly" userId="S::kelly.das-neves@docaposte.fr::a91a96d4-370a-45e2-a351-cd2b7941614f" providerId="AD" clId="Web-{09BB1412-6C00-0C1C-1CC0-2C79AE9EF1B5}"/>
    <pc:docChg chg="modSld">
      <pc:chgData name="DAS-NEVES Kelly" userId="S::kelly.das-neves@docaposte.fr::a91a96d4-370a-45e2-a351-cd2b7941614f" providerId="AD" clId="Web-{09BB1412-6C00-0C1C-1CC0-2C79AE9EF1B5}" dt="2025-05-14T09:11:15.768" v="4" actId="20577"/>
      <pc:docMkLst>
        <pc:docMk/>
      </pc:docMkLst>
      <pc:sldChg chg="modSp">
        <pc:chgData name="DAS-NEVES Kelly" userId="S::kelly.das-neves@docaposte.fr::a91a96d4-370a-45e2-a351-cd2b7941614f" providerId="AD" clId="Web-{09BB1412-6C00-0C1C-1CC0-2C79AE9EF1B5}" dt="2025-05-14T09:11:15.768" v="4" actId="20577"/>
        <pc:sldMkLst>
          <pc:docMk/>
          <pc:sldMk cId="3784089036" sldId="256"/>
        </pc:sldMkLst>
      </pc:sldChg>
    </pc:docChg>
  </pc:docChgLst>
  <pc:docChgLst>
    <pc:chgData name="DAS-NEVES Kelly" userId="S::kelly.das-neves@docaposte.fr::a91a96d4-370a-45e2-a351-cd2b7941614f" providerId="AD" clId="Web-{4D9CB7F2-45CB-C532-D755-C7C0A5D98AD7}"/>
    <pc:docChg chg="addSld delSld modSld">
      <pc:chgData name="DAS-NEVES Kelly" userId="S::kelly.das-neves@docaposte.fr::a91a96d4-370a-45e2-a351-cd2b7941614f" providerId="AD" clId="Web-{4D9CB7F2-45CB-C532-D755-C7C0A5D98AD7}" dt="2025-06-16T13:36:45.399" v="34" actId="20577"/>
      <pc:docMkLst>
        <pc:docMk/>
      </pc:docMkLst>
      <pc:sldChg chg="addSp delSp modSp">
        <pc:chgData name="DAS-NEVES Kelly" userId="S::kelly.das-neves@docaposte.fr::a91a96d4-370a-45e2-a351-cd2b7941614f" providerId="AD" clId="Web-{4D9CB7F2-45CB-C532-D755-C7C0A5D98AD7}" dt="2025-06-16T13:36:45.399" v="34" actId="20577"/>
        <pc:sldMkLst>
          <pc:docMk/>
          <pc:sldMk cId="39508781" sldId="319"/>
        </pc:sldMkLst>
      </pc:sldChg>
      <pc:sldChg chg="add del replId">
        <pc:chgData name="DAS-NEVES Kelly" userId="S::kelly.das-neves@docaposte.fr::a91a96d4-370a-45e2-a351-cd2b7941614f" providerId="AD" clId="Web-{4D9CB7F2-45CB-C532-D755-C7C0A5D98AD7}" dt="2025-06-16T13:36:34.633" v="19"/>
        <pc:sldMkLst>
          <pc:docMk/>
          <pc:sldMk cId="1956617482" sldId="2147374701"/>
        </pc:sldMkLst>
      </pc:sldChg>
    </pc:docChg>
  </pc:docChgLst>
  <pc:docChgLst>
    <pc:chgData name="ARETE Elodie" userId="S::elodie.arete@docaposte.fr::ec9f1fbb-f223-4998-ab6b-38ac20db1c9b" providerId="AD" clId="Web-{84043631-8E39-15C4-4F55-C4EE8BCF6123}"/>
    <pc:docChg chg="addSld delSld modSld">
      <pc:chgData name="ARETE Elodie" userId="S::elodie.arete@docaposte.fr::ec9f1fbb-f223-4998-ab6b-38ac20db1c9b" providerId="AD" clId="Web-{84043631-8E39-15C4-4F55-C4EE8BCF6123}" dt="2025-02-27T12:55:25.334" v="792"/>
      <pc:docMkLst>
        <pc:docMk/>
      </pc:docMkLst>
      <pc:sldChg chg="addSp delSp modSp">
        <pc:chgData name="ARETE Elodie" userId="S::elodie.arete@docaposte.fr::ec9f1fbb-f223-4998-ab6b-38ac20db1c9b" providerId="AD" clId="Web-{84043631-8E39-15C4-4F55-C4EE8BCF6123}" dt="2025-02-27T09:06:30.332" v="791" actId="1076"/>
        <pc:sldMkLst>
          <pc:docMk/>
          <pc:sldMk cId="3784089036" sldId="256"/>
        </pc:sldMkLst>
      </pc:sldChg>
      <pc:sldChg chg="addSp delSp modSp del">
        <pc:chgData name="ARETE Elodie" userId="S::elodie.arete@docaposte.fr::ec9f1fbb-f223-4998-ab6b-38ac20db1c9b" providerId="AD" clId="Web-{84043631-8E39-15C4-4F55-C4EE8BCF6123}" dt="2025-02-27T08:22:19.555" v="26"/>
        <pc:sldMkLst>
          <pc:docMk/>
          <pc:sldMk cId="44734820" sldId="257"/>
        </pc:sldMkLst>
      </pc:sldChg>
      <pc:sldChg chg="addSp delSp modSp add">
        <pc:chgData name="ARETE Elodie" userId="S::elodie.arete@docaposte.fr::ec9f1fbb-f223-4998-ab6b-38ac20db1c9b" providerId="AD" clId="Web-{84043631-8E39-15C4-4F55-C4EE8BCF6123}" dt="2025-02-27T08:54:28.593" v="675" actId="20577"/>
        <pc:sldMkLst>
          <pc:docMk/>
          <pc:sldMk cId="2374291147" sldId="318"/>
        </pc:sldMkLst>
      </pc:sldChg>
      <pc:sldChg chg="addSp delSp modSp new">
        <pc:chgData name="ARETE Elodie" userId="S::elodie.arete@docaposte.fr::ec9f1fbb-f223-4998-ab6b-38ac20db1c9b" providerId="AD" clId="Web-{84043631-8E39-15C4-4F55-C4EE8BCF6123}" dt="2025-02-27T08:54:31.562" v="677" actId="20577"/>
        <pc:sldMkLst>
          <pc:docMk/>
          <pc:sldMk cId="39508781" sldId="319"/>
        </pc:sldMkLst>
      </pc:sldChg>
      <pc:sldChg chg="addSp delSp modSp new del">
        <pc:chgData name="ARETE Elodie" userId="S::elodie.arete@docaposte.fr::ec9f1fbb-f223-4998-ab6b-38ac20db1c9b" providerId="AD" clId="Web-{84043631-8E39-15C4-4F55-C4EE8BCF6123}" dt="2025-02-27T08:29:59.662" v="171"/>
        <pc:sldMkLst>
          <pc:docMk/>
          <pc:sldMk cId="1213113794" sldId="319"/>
        </pc:sldMkLst>
      </pc:sldChg>
      <pc:sldChg chg="addSp delSp modSp add replId">
        <pc:chgData name="ARETE Elodie" userId="S::elodie.arete@docaposte.fr::ec9f1fbb-f223-4998-ab6b-38ac20db1c9b" providerId="AD" clId="Web-{84043631-8E39-15C4-4F55-C4EE8BCF6123}" dt="2025-02-27T08:58:43.210" v="760" actId="20577"/>
        <pc:sldMkLst>
          <pc:docMk/>
          <pc:sldMk cId="1664030087" sldId="320"/>
        </pc:sldMkLst>
      </pc:sldChg>
      <pc:sldChg chg="add del replId">
        <pc:chgData name="ARETE Elodie" userId="S::elodie.arete@docaposte.fr::ec9f1fbb-f223-4998-ab6b-38ac20db1c9b" providerId="AD" clId="Web-{84043631-8E39-15C4-4F55-C4EE8BCF6123}" dt="2025-02-27T08:34:50.764" v="239"/>
        <pc:sldMkLst>
          <pc:docMk/>
          <pc:sldMk cId="2879994678" sldId="320"/>
        </pc:sldMkLst>
      </pc:sldChg>
      <pc:sldChg chg="addSp delSp modSp new del mod modClrScheme chgLayout">
        <pc:chgData name="ARETE Elodie" userId="S::elodie.arete@docaposte.fr::ec9f1fbb-f223-4998-ab6b-38ac20db1c9b" providerId="AD" clId="Web-{84043631-8E39-15C4-4F55-C4EE8BCF6123}" dt="2025-02-27T08:59:44.367" v="767"/>
        <pc:sldMkLst>
          <pc:docMk/>
          <pc:sldMk cId="4099001026" sldId="321"/>
        </pc:sldMkLst>
      </pc:sldChg>
      <pc:sldChg chg="addSp delSp modSp add">
        <pc:chgData name="ARETE Elodie" userId="S::elodie.arete@docaposte.fr::ec9f1fbb-f223-4998-ab6b-38ac20db1c9b" providerId="AD" clId="Web-{84043631-8E39-15C4-4F55-C4EE8BCF6123}" dt="2025-02-27T12:55:25.334" v="792"/>
        <pc:sldMkLst>
          <pc:docMk/>
          <pc:sldMk cId="2566976283" sldId="2147374699"/>
        </pc:sldMkLst>
      </pc:sldChg>
      <pc:sldMasterChg chg="addSldLayout">
        <pc:chgData name="ARETE Elodie" userId="S::elodie.arete@docaposte.fr::ec9f1fbb-f223-4998-ab6b-38ac20db1c9b" providerId="AD" clId="Web-{84043631-8E39-15C4-4F55-C4EE8BCF6123}" dt="2025-02-27T08:59:21.711" v="761"/>
        <pc:sldMasterMkLst>
          <pc:docMk/>
          <pc:sldMasterMk cId="3071127875" sldId="2147483648"/>
        </pc:sldMasterMkLst>
        <pc:sldLayoutChg chg="add">
          <pc:chgData name="ARETE Elodie" userId="S::elodie.arete@docaposte.fr::ec9f1fbb-f223-4998-ab6b-38ac20db1c9b" providerId="AD" clId="Web-{84043631-8E39-15C4-4F55-C4EE8BCF6123}" dt="2025-02-27T08:22:13.133" v="23"/>
          <pc:sldLayoutMkLst>
            <pc:docMk/>
            <pc:sldMasterMk cId="3071127875" sldId="2147483648"/>
            <pc:sldLayoutMk cId="1593264762" sldId="2147483660"/>
          </pc:sldLayoutMkLst>
        </pc:sldLayoutChg>
        <pc:sldLayoutChg chg="add">
          <pc:chgData name="ARETE Elodie" userId="S::elodie.arete@docaposte.fr::ec9f1fbb-f223-4998-ab6b-38ac20db1c9b" providerId="AD" clId="Web-{84043631-8E39-15C4-4F55-C4EE8BCF6123}" dt="2025-02-27T08:59:21.711" v="761"/>
          <pc:sldLayoutMkLst>
            <pc:docMk/>
            <pc:sldMasterMk cId="3071127875" sldId="2147483648"/>
            <pc:sldLayoutMk cId="4133733930" sldId="2147483661"/>
          </pc:sldLayoutMkLst>
        </pc:sldLayoutChg>
      </pc:sldMasterChg>
    </pc:docChg>
  </pc:docChgLst>
  <pc:docChgLst>
    <pc:chgData name="DAS-NEVES Kelly" userId="S::kelly.das-neves@docaposte.fr::a91a96d4-370a-45e2-a351-cd2b7941614f" providerId="AD" clId="Web-{C195AA5F-6254-1FE0-0580-69D87DADCFA1}"/>
    <pc:docChg chg="modSld">
      <pc:chgData name="DAS-NEVES Kelly" userId="S::kelly.das-neves@docaposte.fr::a91a96d4-370a-45e2-a351-cd2b7941614f" providerId="AD" clId="Web-{C195AA5F-6254-1FE0-0580-69D87DADCFA1}" dt="2025-05-22T12:40:56.831" v="4" actId="20577"/>
      <pc:docMkLst>
        <pc:docMk/>
      </pc:docMkLst>
      <pc:sldChg chg="modSp">
        <pc:chgData name="DAS-NEVES Kelly" userId="S::kelly.das-neves@docaposte.fr::a91a96d4-370a-45e2-a351-cd2b7941614f" providerId="AD" clId="Web-{C195AA5F-6254-1FE0-0580-69D87DADCFA1}" dt="2025-05-22T12:40:50.299" v="2" actId="20577"/>
        <pc:sldMkLst>
          <pc:docMk/>
          <pc:sldMk cId="39508781" sldId="319"/>
        </pc:sldMkLst>
      </pc:sldChg>
      <pc:sldChg chg="modSp">
        <pc:chgData name="DAS-NEVES Kelly" userId="S::kelly.das-neves@docaposte.fr::a91a96d4-370a-45e2-a351-cd2b7941614f" providerId="AD" clId="Web-{C195AA5F-6254-1FE0-0580-69D87DADCFA1}" dt="2025-05-22T12:40:56.831" v="4" actId="20577"/>
        <pc:sldMkLst>
          <pc:docMk/>
          <pc:sldMk cId="1664030087" sldId="320"/>
        </pc:sldMkLst>
      </pc:sldChg>
    </pc:docChg>
  </pc:docChgLst>
  <pc:docChgLst>
    <pc:chgData name="DAS-NEVES Kelly" userId="S::kelly.das-neves@docaposte.fr::a91a96d4-370a-45e2-a351-cd2b7941614f" providerId="AD" clId="Web-{F66B471B-2A50-1D81-0E3E-0317E1DEC169}"/>
    <pc:docChg chg="delSld">
      <pc:chgData name="DAS-NEVES Kelly" userId="S::kelly.das-neves@docaposte.fr::a91a96d4-370a-45e2-a351-cd2b7941614f" providerId="AD" clId="Web-{F66B471B-2A50-1D81-0E3E-0317E1DEC169}" dt="2025-09-05T08:55:29.186" v="0"/>
      <pc:docMkLst>
        <pc:docMk/>
      </pc:docMkLst>
      <pc:sldChg chg="del">
        <pc:chgData name="DAS-NEVES Kelly" userId="S::kelly.das-neves@docaposte.fr::a91a96d4-370a-45e2-a351-cd2b7941614f" providerId="AD" clId="Web-{F66B471B-2A50-1D81-0E3E-0317E1DEC169}" dt="2025-09-05T08:55:29.186" v="0"/>
        <pc:sldMkLst>
          <pc:docMk/>
          <pc:sldMk cId="2821102940" sldId="2147374700"/>
        </pc:sldMkLst>
      </pc:sldChg>
    </pc:docChg>
  </pc:docChgLst>
  <pc:docChgLst>
    <pc:chgData name="ARETE Elodie" userId="S::elodie.arete@docaposte.fr::ec9f1fbb-f223-4998-ab6b-38ac20db1c9b" providerId="AD" clId="Web-{149A0B23-B756-A257-2FC0-2DBBB2188058}"/>
    <pc:docChg chg="addSld delSld modSld modMainMaster">
      <pc:chgData name="ARETE Elodie" userId="S::elodie.arete@docaposte.fr::ec9f1fbb-f223-4998-ab6b-38ac20db1c9b" providerId="AD" clId="Web-{149A0B23-B756-A257-2FC0-2DBBB2188058}" dt="2025-02-26T15:31:01.035" v="83"/>
      <pc:docMkLst>
        <pc:docMk/>
      </pc:docMkLst>
      <pc:sldChg chg="addSp delSp modSp mod">
        <pc:chgData name="ARETE Elodie" userId="S::elodie.arete@docaposte.fr::ec9f1fbb-f223-4998-ab6b-38ac20db1c9b" providerId="AD" clId="Web-{149A0B23-B756-A257-2FC0-2DBBB2188058}" dt="2025-02-26T15:29:29.548" v="81" actId="14100"/>
        <pc:sldMkLst>
          <pc:docMk/>
          <pc:sldMk cId="3784089036" sldId="256"/>
        </pc:sldMkLst>
      </pc:sldChg>
      <pc:sldChg chg="addSp modSp new mod modClrScheme chgLayout">
        <pc:chgData name="ARETE Elodie" userId="S::elodie.arete@docaposte.fr::ec9f1fbb-f223-4998-ab6b-38ac20db1c9b" providerId="AD" clId="Web-{149A0B23-B756-A257-2FC0-2DBBB2188058}" dt="2025-02-26T15:31:01.035" v="83"/>
        <pc:sldMkLst>
          <pc:docMk/>
          <pc:sldMk cId="44734820" sldId="257"/>
        </pc:sldMkLst>
      </pc:sldChg>
      <pc:sldChg chg="add del">
        <pc:chgData name="ARETE Elodie" userId="S::elodie.arete@docaposte.fr::ec9f1fbb-f223-4998-ab6b-38ac20db1c9b" providerId="AD" clId="Web-{149A0B23-B756-A257-2FC0-2DBBB2188058}" dt="2025-02-26T15:29:31.891" v="82"/>
        <pc:sldMkLst>
          <pc:docMk/>
          <pc:sldMk cId="3284353158" sldId="2147374691"/>
        </pc:sldMkLst>
      </pc:sldChg>
      <pc:sldMasterChg chg="mod setBg addSldLayout delSldLayout modSldLayout">
        <pc:chgData name="ARETE Elodie" userId="S::elodie.arete@docaposte.fr::ec9f1fbb-f223-4998-ab6b-38ac20db1c9b" providerId="AD" clId="Web-{149A0B23-B756-A257-2FC0-2DBBB2188058}" dt="2025-02-26T15:29:31.891" v="82"/>
        <pc:sldMasterMkLst>
          <pc:docMk/>
          <pc:sldMasterMk cId="3071127875" sldId="2147483648"/>
        </pc:sldMasterMkLst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3310491181" sldId="2147483649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3841795644" sldId="2147483650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3466923455" sldId="2147483651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3747632232" sldId="2147483652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2611866596" sldId="2147483653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3395854097" sldId="2147483654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4040201302" sldId="2147483655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2706407263" sldId="2147483656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1610903340" sldId="2147483657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4172787210" sldId="2147483658"/>
          </pc:sldLayoutMkLst>
        </pc:sldLayoutChg>
        <pc:sldLayoutChg chg="mod">
          <pc:chgData name="ARETE Elodie" userId="S::elodie.arete@docaposte.fr::ec9f1fbb-f223-4998-ab6b-38ac20db1c9b" providerId="AD" clId="Web-{149A0B23-B756-A257-2FC0-2DBBB2188058}" dt="2025-02-26T15:18:59.808" v="73"/>
          <pc:sldLayoutMkLst>
            <pc:docMk/>
            <pc:sldMasterMk cId="3071127875" sldId="2147483648"/>
            <pc:sldLayoutMk cId="1902177510" sldId="2147483659"/>
          </pc:sldLayoutMkLst>
        </pc:sldLayoutChg>
        <pc:sldLayoutChg chg="add del">
          <pc:chgData name="ARETE Elodie" userId="S::elodie.arete@docaposte.fr::ec9f1fbb-f223-4998-ab6b-38ac20db1c9b" providerId="AD" clId="Web-{149A0B23-B756-A257-2FC0-2DBBB2188058}" dt="2025-02-26T15:29:31.891" v="82"/>
          <pc:sldLayoutMkLst>
            <pc:docMk/>
            <pc:sldMasterMk cId="3071127875" sldId="2147483648"/>
            <pc:sldLayoutMk cId="255994400" sldId="2147483660"/>
          </pc:sldLayoutMkLst>
        </pc:sldLayoutChg>
      </pc:sldMasterChg>
    </pc:docChg>
  </pc:docChgLst>
  <pc:docChgLst>
    <pc:chgData name="DAS-NEVES Kelly" userId="S::kelly.das-neves@docaposte.fr::a91a96d4-370a-45e2-a351-cd2b7941614f" providerId="AD" clId="Web-{A8F530B8-3175-AEEA-C551-6572CE6B3FFA}"/>
    <pc:docChg chg="modSld">
      <pc:chgData name="DAS-NEVES Kelly" userId="S::kelly.das-neves@docaposte.fr::a91a96d4-370a-45e2-a351-cd2b7941614f" providerId="AD" clId="Web-{A8F530B8-3175-AEEA-C551-6572CE6B3FFA}" dt="2025-06-17T14:57:09.376" v="6" actId="1076"/>
      <pc:docMkLst>
        <pc:docMk/>
      </pc:docMkLst>
      <pc:sldChg chg="modSp">
        <pc:chgData name="DAS-NEVES Kelly" userId="S::kelly.das-neves@docaposte.fr::a91a96d4-370a-45e2-a351-cd2b7941614f" providerId="AD" clId="Web-{A8F530B8-3175-AEEA-C551-6572CE6B3FFA}" dt="2025-06-17T14:57:09.376" v="6" actId="1076"/>
        <pc:sldMkLst>
          <pc:docMk/>
          <pc:sldMk cId="39508781" sldId="319"/>
        </pc:sldMkLst>
      </pc:sldChg>
    </pc:docChg>
  </pc:docChgLst>
  <pc:docChgLst>
    <pc:chgData name="ARETE Elodie" userId="S::elodie.arete@docaposte.fr::ec9f1fbb-f223-4998-ab6b-38ac20db1c9b" providerId="AD" clId="Web-{B917436E-B5F2-4718-BCD2-69E9FFBE3E93}"/>
    <pc:docChg chg="modSld">
      <pc:chgData name="ARETE Elodie" userId="S::elodie.arete@docaposte.fr::ec9f1fbb-f223-4998-ab6b-38ac20db1c9b" providerId="AD" clId="Web-{B917436E-B5F2-4718-BCD2-69E9FFBE3E93}" dt="2025-02-27T15:10:29.721" v="104" actId="20577"/>
      <pc:docMkLst>
        <pc:docMk/>
      </pc:docMkLst>
      <pc:sldChg chg="modSp">
        <pc:chgData name="ARETE Elodie" userId="S::elodie.arete@docaposte.fr::ec9f1fbb-f223-4998-ab6b-38ac20db1c9b" providerId="AD" clId="Web-{B917436E-B5F2-4718-BCD2-69E9FFBE3E93}" dt="2025-02-27T12:57:10.382" v="27" actId="14100"/>
        <pc:sldMkLst>
          <pc:docMk/>
          <pc:sldMk cId="39508781" sldId="319"/>
        </pc:sldMkLst>
      </pc:sldChg>
      <pc:sldChg chg="addSp delSp modSp">
        <pc:chgData name="ARETE Elodie" userId="S::elodie.arete@docaposte.fr::ec9f1fbb-f223-4998-ab6b-38ac20db1c9b" providerId="AD" clId="Web-{B917436E-B5F2-4718-BCD2-69E9FFBE3E93}" dt="2025-02-27T15:10:29.721" v="104" actId="20577"/>
        <pc:sldMkLst>
          <pc:docMk/>
          <pc:sldMk cId="1664030087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EF8AC-3977-4CB1-BE37-D8E1313BF922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31238-0F19-49DA-952B-9C327708EF9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12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90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40012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86158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35831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12301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8847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0996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6156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72584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7066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34511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2244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30831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42627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43068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21275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0147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16573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894994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6284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9250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24743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120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56186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5375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86325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1901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74138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36856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507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28511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72344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2595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8237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967685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68652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1158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1784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25584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27282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0924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2023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8747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661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114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3454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8660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28395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2795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3045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32828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4647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912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2277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4288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2564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17965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69453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1073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93827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38793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61188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225431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917837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98357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83717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480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</a:t>
              </a:r>
              <a:r>
                <a:rPr lang="fr-FR" sz="180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est une solution opérée par </a:t>
              </a:r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4258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92970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6612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66530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08080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60490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94516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5765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7584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64549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6173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163432418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9552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36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16806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6299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3248696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652D-80E2-4474-AA28-8D73FC021040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308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73BB7-A395-4124-A0B0-62134F09DDB6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0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30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595551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070284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41699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0980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573466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0409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342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605678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3280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80754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517459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5841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1595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59460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8252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83168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09088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8084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30894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77325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7774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3228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2982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78489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6294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62449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7768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239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55738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30930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14412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3517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75262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374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2052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634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1730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3594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7720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93217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918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3647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8083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5038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7159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2640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7698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515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9292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895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35669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85303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29206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271701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80956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4071160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82479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4187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9028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838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8956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5110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403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7920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8988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3153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041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32520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20704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88468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0503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22957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27651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3971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54833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25225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97627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47895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040783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767882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51328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9465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1800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5014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144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5329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29278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5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20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4.xml"/><Relationship Id="rId19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85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3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67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7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19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60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  <p:sldLayoutId id="2147483821" r:id="rId20"/>
    <p:sldLayoutId id="2147483822" r:id="rId21"/>
    <p:sldLayoutId id="214748382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5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43" r:id="rId19"/>
    <p:sldLayoutId id="214748384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8C18EAE8-1D2C-0D0A-27F9-69E3CFBA75EF}"/>
              </a:ext>
            </a:extLst>
          </p:cNvPr>
          <p:cNvSpPr txBox="1"/>
          <p:nvPr/>
        </p:nvSpPr>
        <p:spPr>
          <a:xfrm>
            <a:off x="418641" y="6435776"/>
            <a:ext cx="3007605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690245">
              <a:spcBef>
                <a:spcPts val="100"/>
              </a:spcBef>
            </a:pPr>
            <a:r>
              <a:rPr sz="1400" dirty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TUTORIEL</a:t>
            </a:r>
            <a:r>
              <a:rPr sz="1400" spc="-55" dirty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–</a:t>
            </a:r>
            <a:r>
              <a:rPr lang="fr-FR" sz="1400" dirty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 2025</a:t>
            </a:r>
            <a:endParaRPr lang="fr-FR" sz="1400" dirty="0">
              <a:solidFill>
                <a:srgbClr val="0000FF"/>
              </a:solidFill>
              <a:latin typeface="Montserrat" panose="00000500000000000000" pitchFamily="2" charset="0"/>
              <a:ea typeface="Calibri"/>
              <a:cs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endParaRPr lang="fr-FR" b="1" spc="130" dirty="0">
              <a:ea typeface="Calibri"/>
            </a:endParaRPr>
          </a:p>
        </p:txBody>
      </p:sp>
      <p:pic>
        <p:nvPicPr>
          <p:cNvPr id="16" name="Image 15" descr="Une image contenant cercle, clipart, symbole, Graphique&#10;&#10;Le contenu généré par l’IA peut être incorrect.">
            <a:extLst>
              <a:ext uri="{FF2B5EF4-FFF2-40B4-BE49-F238E27FC236}">
                <a16:creationId xmlns:a16="http://schemas.microsoft.com/office/drawing/2014/main" id="{83B5CC50-60FD-DAAB-E3DE-A0C2E90F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" y="2017634"/>
            <a:ext cx="3622128" cy="325295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80432" y="3511907"/>
            <a:ext cx="5687568" cy="735415"/>
          </a:xfrm>
        </p:spPr>
        <p:txBody>
          <a:bodyPr/>
          <a:lstStyle/>
          <a:p>
            <a:r>
              <a:rPr lang="fr-FR" dirty="0"/>
              <a:t>Comment refuser la dématérialisation de mon bulletin de paie ?</a:t>
            </a: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A1F113C-D13E-75C0-0F96-FF5440361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7" name="Image 6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969C3E29-858B-36F8-EB9F-B467889E1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31" name="Espace réservé du texte 30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860" y="-6350"/>
            <a:ext cx="11630140" cy="1316038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Montserrat"/>
              </a:rPr>
              <a:t>2 cas possibles pour refuser la dématérialisation</a:t>
            </a:r>
            <a:endParaRPr lang="fr-FR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973447D-B1BB-C463-6A60-5575C4CFF9F3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503DDC-DBC0-4DF5-1A64-5D91645C7C3A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dirty="0">
                <a:latin typeface="Montserrat"/>
              </a:rPr>
              <a:t>Vous n'avez pas encore reçu de document 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146A2C-328E-7577-18D1-BA895573EF5C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dirty="0">
                <a:latin typeface="Montserrat"/>
              </a:rPr>
              <a:t>Vous avez déjà reçu un document</a:t>
            </a:r>
            <a:br>
              <a:rPr lang="fr-FR" sz="1600" dirty="0">
                <a:latin typeface="Montserrat"/>
              </a:rPr>
            </a:br>
            <a:r>
              <a:rPr lang="fr-FR" sz="1600" dirty="0">
                <a:latin typeface="Montserrat"/>
              </a:rPr>
              <a:t>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6A630170-5566-1A7F-FB09-6FFF687D67C7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#2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A32194-1117-2782-3133-586B3702FEC5}"/>
              </a:ext>
            </a:extLst>
          </p:cNvPr>
          <p:cNvGrpSpPr/>
          <p:nvPr/>
        </p:nvGrpSpPr>
        <p:grpSpPr>
          <a:xfrm>
            <a:off x="783851" y="4703077"/>
            <a:ext cx="4937839" cy="861530"/>
            <a:chOff x="783851" y="4703077"/>
            <a:chExt cx="4937839" cy="861530"/>
          </a:xfrm>
        </p:grpSpPr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33A05F15-AB97-E3FE-8C09-301B5FACD242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5" name="object 12">
              <a:extLst>
                <a:ext uri="{FF2B5EF4-FFF2-40B4-BE49-F238E27FC236}">
                  <a16:creationId xmlns:a16="http://schemas.microsoft.com/office/drawing/2014/main" id="{F7862D0D-29E2-7B89-110F-B705DA9DE9F8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09305"/>
              <a:ext cx="4001409" cy="659155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400" b="0" dirty="0">
                  <a:solidFill>
                    <a:schemeClr val="tx2">
                      <a:lumMod val="76000"/>
                      <a:lumOff val="24000"/>
                    </a:schemeClr>
                  </a:solidFill>
                  <a:ea typeface="Calibri"/>
                </a:rPr>
                <a:t>Votre entreprise vous informe que votre prochain bulletin de paie sera déposé dans Digiposte (en général 1 mois avant ou au moment de l’embauche). </a:t>
              </a:r>
              <a:endParaRPr lang="fr-FR" sz="1400" b="0">
                <a:solidFill>
                  <a:schemeClr val="tx2">
                    <a:lumMod val="76000"/>
                    <a:lumOff val="24000"/>
                  </a:schemeClr>
                </a:solidFill>
                <a:ea typeface="Calibri"/>
              </a:endParaRP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4C1CE91-C5C4-93A5-D4AA-C66145EA4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65CD801-7F50-80C1-5C45-BC047E14FF96}"/>
              </a:ext>
            </a:extLst>
          </p:cNvPr>
          <p:cNvGrpSpPr/>
          <p:nvPr/>
        </p:nvGrpSpPr>
        <p:grpSpPr>
          <a:xfrm>
            <a:off x="6341295" y="4703077"/>
            <a:ext cx="4937839" cy="861530"/>
            <a:chOff x="6341295" y="4703077"/>
            <a:chExt cx="4937839" cy="861530"/>
          </a:xfrm>
        </p:grpSpPr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657ACF89-A016-F665-027C-F18A5A884480}"/>
                </a:ext>
              </a:extLst>
            </p:cNvPr>
            <p:cNvSpPr/>
            <p:nvPr/>
          </p:nvSpPr>
          <p:spPr>
            <a:xfrm>
              <a:off x="6341295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8461682A-95D9-B12E-0834-0F15F75F6B92}"/>
                </a:ext>
              </a:extLst>
            </p:cNvPr>
            <p:cNvSpPr txBox="1">
              <a:spLocks/>
            </p:cNvSpPr>
            <p:nvPr/>
          </p:nvSpPr>
          <p:spPr>
            <a:xfrm>
              <a:off x="7241119" y="4914060"/>
              <a:ext cx="3719187" cy="443711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400" b="0" dirty="0">
                  <a:solidFill>
                    <a:schemeClr val="tx2">
                      <a:lumMod val="76000"/>
                      <a:lumOff val="24000"/>
                    </a:schemeClr>
                  </a:solidFill>
                  <a:ea typeface="Calibri"/>
                </a:rPr>
                <a:t>Munissez-vous de vos identifiants (transmis par votre employeur) et suivez le parcours. 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2BC20C8-486B-4240-8F09-454C4C574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7028" y="4900691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074DF40-7BFB-7B46-CAC6-D86DFB2DA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13" name="Image 12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7C935D27-4C6F-28D5-A8DD-231D3F718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818F9C2-018E-9DBC-4239-8F2370A5AC7A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#1</a:t>
            </a:r>
          </a:p>
        </p:txBody>
      </p:sp>
      <p:sp>
        <p:nvSpPr>
          <p:cNvPr id="15" name="ZoneTexte 15">
            <a:extLst>
              <a:ext uri="{FF2B5EF4-FFF2-40B4-BE49-F238E27FC236}">
                <a16:creationId xmlns:a16="http://schemas.microsoft.com/office/drawing/2014/main" id="{D194BD9C-3821-0BA4-ABFE-E588B90F80F5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latin typeface="Montserrat"/>
              </a:rPr>
              <a:t>Vous n'avez pas encore reçu de document 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18" name="ZoneTexte 16">
            <a:extLst>
              <a:ext uri="{FF2B5EF4-FFF2-40B4-BE49-F238E27FC236}">
                <a16:creationId xmlns:a16="http://schemas.microsoft.com/office/drawing/2014/main" id="{37F9408E-700C-B493-D2B1-032E0507D786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latin typeface="Montserrat"/>
              </a:rPr>
              <a:t>Vous avez déjà reçu un document</a:t>
            </a:r>
            <a:br>
              <a:rPr lang="fr-FR" sz="1600" dirty="0">
                <a:latin typeface="Montserrat"/>
              </a:rPr>
            </a:br>
            <a:r>
              <a:rPr lang="fr-FR" sz="1600" dirty="0">
                <a:latin typeface="Montserrat"/>
              </a:rPr>
              <a:t>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9670E70-5C33-6825-4E8F-AFEC9DC2AD2E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#2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CFFDBC0-A2DB-514C-B787-19622E0497C2}"/>
              </a:ext>
            </a:extLst>
          </p:cNvPr>
          <p:cNvGrpSpPr/>
          <p:nvPr/>
        </p:nvGrpSpPr>
        <p:grpSpPr>
          <a:xfrm>
            <a:off x="783851" y="4703077"/>
            <a:ext cx="4968078" cy="861530"/>
            <a:chOff x="783851" y="4703077"/>
            <a:chExt cx="4968078" cy="861530"/>
          </a:xfrm>
        </p:grpSpPr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FBE20377-0155-76AA-CAB6-36E4AEA25A1F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D6714264-CD33-1BFE-00C4-83ED6BFAD2DC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56601"/>
              <a:ext cx="4175414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Votre entreprise vous informe que votre prochain bulletin de paie sera déposé dans Digiposte (en général 1 mois avant ou au moment de l’embauche).</a:t>
              </a: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D06FF2D9-B0B1-5AA8-FD09-81206C49A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A335C5E-9B91-0454-AE4D-9BCB9C40A66D}"/>
              </a:ext>
            </a:extLst>
          </p:cNvPr>
          <p:cNvGrpSpPr/>
          <p:nvPr/>
        </p:nvGrpSpPr>
        <p:grpSpPr>
          <a:xfrm>
            <a:off x="6341612" y="4703076"/>
            <a:ext cx="4937839" cy="861530"/>
            <a:chOff x="6341612" y="4703076"/>
            <a:chExt cx="4937839" cy="86153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EF872996-BAED-AE11-2E85-D791F2B5AE9A}"/>
                </a:ext>
              </a:extLst>
            </p:cNvPr>
            <p:cNvSpPr/>
            <p:nvPr/>
          </p:nvSpPr>
          <p:spPr>
            <a:xfrm>
              <a:off x="6341612" y="4703076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4" name="object 12">
              <a:extLst>
                <a:ext uri="{FF2B5EF4-FFF2-40B4-BE49-F238E27FC236}">
                  <a16:creationId xmlns:a16="http://schemas.microsoft.com/office/drawing/2014/main" id="{5BEB21A1-D487-7BF4-2BDC-36A61B9C5AC5}"/>
                </a:ext>
              </a:extLst>
            </p:cNvPr>
            <p:cNvSpPr txBox="1">
              <a:spLocks/>
            </p:cNvSpPr>
            <p:nvPr/>
          </p:nvSpPr>
          <p:spPr>
            <a:xfrm>
              <a:off x="7134276" y="4942852"/>
              <a:ext cx="40014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Munissez-vous de vos identifiants (transmis par votre employeur) et suivez le parcours.</a:t>
              </a:r>
              <a:endPara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BF32E13D-26EA-551F-2EEC-CF13D63F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6789" y="4900690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F05F39-C5BF-ADE6-9B9C-DC396D916B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31345" y="0"/>
            <a:ext cx="10660655" cy="1309688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Montserrat"/>
              </a:rPr>
              <a:t>Vous n'avez pas encore reçu de document dans </a:t>
            </a:r>
            <a:r>
              <a:rPr lang="fr-FR" sz="2400" dirty="0" err="1">
                <a:latin typeface="Montserrat"/>
              </a:rPr>
              <a:t>Digiposte</a:t>
            </a:r>
            <a:endParaRPr lang="fr-FR" sz="2400" dirty="0" err="1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09F85EC-0C88-C44C-EA7C-183A419E844F}"/>
              </a:ext>
            </a:extLst>
          </p:cNvPr>
          <p:cNvSpPr/>
          <p:nvPr/>
        </p:nvSpPr>
        <p:spPr>
          <a:xfrm>
            <a:off x="687689" y="320293"/>
            <a:ext cx="1211010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1635330" y="1332609"/>
            <a:ext cx="4456998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Prévenez votre employeur que vous ne souhaitez pas recevoir votre bulletin de paie au format numérique à tout moment </a:t>
            </a:r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avant le premier dépôt du bulletin de paie numérique dans Digiposte par :</a:t>
            </a:r>
            <a:endParaRPr lang="fr-FR" sz="1400">
              <a:latin typeface="Montserrat"/>
            </a:endParaRPr>
          </a:p>
        </p:txBody>
      </p:sp>
      <p:pic>
        <p:nvPicPr>
          <p:cNvPr id="22" name="Image 21" descr="Une image contenant logo,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46D7082-227C-121F-3E66-4A5A1376A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23" y="5137290"/>
            <a:ext cx="572814" cy="572814"/>
          </a:xfrm>
          <a:prstGeom prst="rect">
            <a:avLst/>
          </a:prstGeom>
        </p:spPr>
      </p:pic>
      <p:pic>
        <p:nvPicPr>
          <p:cNvPr id="23" name="Image 22" descr="Une image contenant cercle, Graphique, clipart, conception&#10;&#10;Le contenu généré par l’IA peut être incorrect.">
            <a:extLst>
              <a:ext uri="{FF2B5EF4-FFF2-40B4-BE49-F238E27FC236}">
                <a16:creationId xmlns:a16="http://schemas.microsoft.com/office/drawing/2014/main" id="{B627BA9E-9B69-B4CF-9356-FBA2424A0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2" y="4408135"/>
            <a:ext cx="551794" cy="557049"/>
          </a:xfrm>
          <a:prstGeom prst="rect">
            <a:avLst/>
          </a:prstGeom>
        </p:spPr>
      </p:pic>
      <p:pic>
        <p:nvPicPr>
          <p:cNvPr id="24" name="Image 23" descr="Une image contenant jaune, ligne, triangl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EF3418FA-AC72-F55B-C835-3DDEBEDA8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96" y="3652704"/>
            <a:ext cx="572814" cy="57281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635333" y="3773797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Courrier (e-mail ou postal)</a:t>
            </a:r>
            <a:endParaRPr lang="fr-FR" sz="1600" dirty="0">
              <a:latin typeface="Montserra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635332" y="4509521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Document envoyé par votre entreprise</a:t>
            </a:r>
            <a:endParaRPr lang="fr-FR" sz="1600" dirty="0">
              <a:latin typeface="Montserrat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A0404CE-B8B6-F970-CDE4-5C51A73ED0F8}"/>
              </a:ext>
            </a:extLst>
          </p:cNvPr>
          <p:cNvSpPr txBox="1"/>
          <p:nvPr/>
        </p:nvSpPr>
        <p:spPr>
          <a:xfrm>
            <a:off x="1635331" y="5255755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Tout autre moyen</a:t>
            </a:r>
            <a:endParaRPr lang="fr-FR" sz="1600" dirty="0">
              <a:latin typeface="Montserrat"/>
            </a:endParaRPr>
          </a:p>
        </p:txBody>
      </p:sp>
      <p:sp>
        <p:nvSpPr>
          <p:cNvPr id="3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6774748" y="1573979"/>
            <a:ext cx="4937839" cy="1865267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 b="1"/>
          </a:p>
        </p:txBody>
      </p:sp>
      <p:sp>
        <p:nvSpPr>
          <p:cNvPr id="3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033915" y="2000513"/>
            <a:ext cx="4423380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  <a:lvl1pPr>
              <a:defRPr sz="2400" b="1" i="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Vous avez changé d’avis et souhaitez recevoir vos bulletins de paie dans </a:t>
            </a:r>
            <a:r>
              <a:rPr lang="fr-FR" sz="12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Digiposte</a:t>
            </a:r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 ?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37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6946546" y="2468636"/>
            <a:ext cx="4736660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Pas d’inquiétude, vous pouvez informer votre employeur à tout moment de votre souhait de recevoir vos documents dans </a:t>
            </a:r>
            <a:r>
              <a:rPr lang="fr-FR" sz="12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. Il pourra ainsi vous créer votre coffre-fort personnel​.</a:t>
            </a:r>
          </a:p>
        </p:txBody>
      </p:sp>
      <p:sp>
        <p:nvSpPr>
          <p:cNvPr id="38" name="object 6">
            <a:extLst>
              <a:ext uri="{FF2B5EF4-FFF2-40B4-BE49-F238E27FC236}">
                <a16:creationId xmlns:a16="http://schemas.microsoft.com/office/drawing/2014/main" id="{03084404-6B07-1B8D-40A3-6AA10B4B6677}"/>
              </a:ext>
            </a:extLst>
          </p:cNvPr>
          <p:cNvSpPr/>
          <p:nvPr/>
        </p:nvSpPr>
        <p:spPr>
          <a:xfrm>
            <a:off x="6769492" y="3791661"/>
            <a:ext cx="4937839" cy="1726172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 b="1"/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8A24B4DB-3042-61EB-98FF-5EFE1AC602FE}"/>
              </a:ext>
            </a:extLst>
          </p:cNvPr>
          <p:cNvSpPr txBox="1">
            <a:spLocks/>
          </p:cNvSpPr>
          <p:nvPr/>
        </p:nvSpPr>
        <p:spPr>
          <a:xfrm>
            <a:off x="7028659" y="4103290"/>
            <a:ext cx="442338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  <a:lvl1pPr>
              <a:defRPr sz="2400" b="1" i="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Bon à savoir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41" name="ZoneTexte 35">
            <a:extLst>
              <a:ext uri="{FF2B5EF4-FFF2-40B4-BE49-F238E27FC236}">
                <a16:creationId xmlns:a16="http://schemas.microsoft.com/office/drawing/2014/main" id="{CF720583-F60D-59BF-7656-FE833A8E2580}"/>
              </a:ext>
            </a:extLst>
          </p:cNvPr>
          <p:cNvSpPr txBox="1"/>
          <p:nvPr/>
        </p:nvSpPr>
        <p:spPr>
          <a:xfrm>
            <a:off x="6942874" y="4404541"/>
            <a:ext cx="4706423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Si vous n’avez pas fait part de votre opposition à votre employeur avant le premier dépôt de document, vous recevrez automatiquement votre prochain bulletin de paie dans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09" y="1347730"/>
            <a:ext cx="457200" cy="457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87A41E-AC0B-E233-C899-6D5725A3A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561" y="3561158"/>
            <a:ext cx="457200" cy="4572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AD90E3D-49CE-7632-5185-521755FBE6E1}"/>
              </a:ext>
            </a:extLst>
          </p:cNvPr>
          <p:cNvSpPr txBox="1"/>
          <p:nvPr/>
        </p:nvSpPr>
        <p:spPr>
          <a:xfrm>
            <a:off x="1635333" y="2990026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Formulaire en ligne </a:t>
            </a:r>
            <a:endParaRPr lang="fr-FR" sz="1400" dirty="0">
              <a:latin typeface="Montserrat"/>
              <a:ea typeface="Calibri"/>
              <a:cs typeface="Calibri"/>
            </a:endParaRPr>
          </a:p>
        </p:txBody>
      </p:sp>
      <p:pic>
        <p:nvPicPr>
          <p:cNvPr id="21" name="object 79">
            <a:extLst>
              <a:ext uri="{FF2B5EF4-FFF2-40B4-BE49-F238E27FC236}">
                <a16:creationId xmlns:a16="http://schemas.microsoft.com/office/drawing/2014/main" id="{7A837F6E-48E0-B61D-95B1-4BFEC560671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8882" y="2860118"/>
            <a:ext cx="617220" cy="6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F33BC-14D2-1A8F-3522-0AF092BE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4932EF6-9624-2FE7-04D8-4C12D7E85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3378" y="0"/>
            <a:ext cx="10638622" cy="1293813"/>
          </a:xfrm>
        </p:spPr>
        <p:txBody>
          <a:bodyPr/>
          <a:lstStyle/>
          <a:p>
            <a:r>
              <a:rPr lang="fr-FR" sz="2400" dirty="0">
                <a:latin typeface="Montserrat"/>
              </a:rPr>
              <a:t>Vous avez déjà reçu un document dans </a:t>
            </a:r>
            <a:r>
              <a:rPr lang="fr-FR" sz="2400" dirty="0" err="1">
                <a:latin typeface="Montserrat"/>
              </a:rPr>
              <a:t>Digiposte</a:t>
            </a:r>
            <a:r>
              <a:rPr lang="fr-FR" sz="2400" dirty="0">
                <a:latin typeface="Montserrat"/>
              </a:rPr>
              <a:t> </a:t>
            </a:r>
            <a:endParaRPr lang="fr-FR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72E7381-7A7F-322C-24F4-1BEB515D7B67}"/>
              </a:ext>
            </a:extLst>
          </p:cNvPr>
          <p:cNvSpPr/>
          <p:nvPr/>
        </p:nvSpPr>
        <p:spPr>
          <a:xfrm>
            <a:off x="687689" y="320293"/>
            <a:ext cx="1211010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C7B009-6C7C-5C52-07C0-BB9BB255A110}"/>
              </a:ext>
            </a:extLst>
          </p:cNvPr>
          <p:cNvSpPr txBox="1"/>
          <p:nvPr/>
        </p:nvSpPr>
        <p:spPr>
          <a:xfrm>
            <a:off x="778742" y="1332609"/>
            <a:ext cx="49325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Quand des documents ont déjà été envoyés, il faut s'inscrire sur Digiposte pour les récupérer. </a:t>
            </a:r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Vous pouvez ensuite refuser de recevoir de nouveaux documents, depuis la rubrique Organismes. </a:t>
            </a:r>
            <a:endParaRPr lang="fr-FR" sz="1400" dirty="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193811-FEB1-00E8-BAE2-A1D0A75F8773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04B797A6-BADD-F4B7-4073-2339EA1A7B5C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5" name="object 12">
              <a:extLst>
                <a:ext uri="{FF2B5EF4-FFF2-40B4-BE49-F238E27FC236}">
                  <a16:creationId xmlns:a16="http://schemas.microsoft.com/office/drawing/2014/main" id="{D670844C-2437-2573-1100-B3944430EFE6}"/>
                </a:ext>
              </a:extLst>
            </p:cNvPr>
            <p:cNvSpPr txBox="1">
              <a:spLocks/>
            </p:cNvSpPr>
            <p:nvPr/>
          </p:nvSpPr>
          <p:spPr>
            <a:xfrm>
              <a:off x="7317694" y="1427906"/>
              <a:ext cx="4023986" cy="56682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Vous recevrez à nouveau vos bulletins de paie au format papier au plus tard 62 jours après la déconnexion de l’organisme.</a:t>
              </a:r>
              <a:endPara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ACF5C40-6819-010B-FA4A-A723AB8F4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CFA4CB3-6A1A-23C5-E0D1-765534A9135C}"/>
              </a:ext>
            </a:extLst>
          </p:cNvPr>
          <p:cNvGrpSpPr/>
          <p:nvPr/>
        </p:nvGrpSpPr>
        <p:grpSpPr>
          <a:xfrm>
            <a:off x="539535" y="2587275"/>
            <a:ext cx="11394368" cy="3224296"/>
            <a:chOff x="539535" y="2587275"/>
            <a:chExt cx="11394368" cy="3224296"/>
          </a:xfrm>
        </p:grpSpPr>
        <p:sp>
          <p:nvSpPr>
            <p:cNvPr id="10" name="ZoneTexte 4">
              <a:extLst>
                <a:ext uri="{FF2B5EF4-FFF2-40B4-BE49-F238E27FC236}">
                  <a16:creationId xmlns:a16="http://schemas.microsoft.com/office/drawing/2014/main" id="{8BEB7F7B-3E8E-082D-C3A7-A6BC38A27A24}"/>
                </a:ext>
              </a:extLst>
            </p:cNvPr>
            <p:cNvSpPr txBox="1"/>
            <p:nvPr/>
          </p:nvSpPr>
          <p:spPr>
            <a:xfrm>
              <a:off x="778741" y="4980574"/>
              <a:ext cx="3166791" cy="830997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dirty="0">
                  <a:solidFill>
                    <a:schemeClr val="tx2"/>
                  </a:solidFill>
                  <a:latin typeface="Montserrat"/>
                  <a:ea typeface="Calibri"/>
                  <a:cs typeface="Calibri"/>
                </a:rPr>
                <a:t>Activez votre coffre-fort </a:t>
              </a:r>
              <a:r>
                <a:rPr lang="fr-FR" sz="1200" dirty="0" err="1">
                  <a:solidFill>
                    <a:schemeClr val="tx2"/>
                  </a:solidFill>
                  <a:latin typeface="Montserrat"/>
                  <a:ea typeface="Calibri"/>
                  <a:cs typeface="Calibri"/>
                </a:rPr>
                <a:t>Digiposte</a:t>
              </a:r>
              <a:r>
                <a:rPr lang="fr-FR" sz="1200" dirty="0">
                  <a:solidFill>
                    <a:schemeClr val="tx2"/>
                  </a:solidFill>
                  <a:latin typeface="Montserrat"/>
                  <a:ea typeface="Calibri"/>
                  <a:cs typeface="Calibri"/>
                </a:rPr>
                <a:t> depuis l'invitation reçue par e-mail ou depuis l'URL dédiée à votre entreprise.</a:t>
              </a:r>
              <a:endParaRPr lang="fr-FR" sz="1200" dirty="0">
                <a:solidFill>
                  <a:schemeClr val="tx2"/>
                </a:solidFill>
                <a:latin typeface="Montserrat"/>
              </a:endParaRPr>
            </a:p>
          </p:txBody>
        </p:sp>
        <p:sp>
          <p:nvSpPr>
            <p:cNvPr id="11" name="ZoneTexte 7">
              <a:extLst>
                <a:ext uri="{FF2B5EF4-FFF2-40B4-BE49-F238E27FC236}">
                  <a16:creationId xmlns:a16="http://schemas.microsoft.com/office/drawing/2014/main" id="{4A301379-159B-791F-138E-903125C013F7}"/>
                </a:ext>
              </a:extLst>
            </p:cNvPr>
            <p:cNvSpPr txBox="1"/>
            <p:nvPr/>
          </p:nvSpPr>
          <p:spPr>
            <a:xfrm>
              <a:off x="4452106" y="4980573"/>
              <a:ext cx="3460288" cy="646331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dirty="0">
                  <a:solidFill>
                    <a:schemeClr val="tx2"/>
                  </a:solidFill>
                  <a:latin typeface="Montserrat"/>
                  <a:ea typeface="Calibri"/>
                  <a:cs typeface="Calibri"/>
                </a:rPr>
                <a:t>Rendez-vous sur la rubrique Organismes, cliquez sur votre employeur et téléchargez vos documents.</a:t>
              </a:r>
            </a:p>
          </p:txBody>
        </p:sp>
        <p:sp>
          <p:nvSpPr>
            <p:cNvPr id="13" name="ZoneTexte 9">
              <a:extLst>
                <a:ext uri="{FF2B5EF4-FFF2-40B4-BE49-F238E27FC236}">
                  <a16:creationId xmlns:a16="http://schemas.microsoft.com/office/drawing/2014/main" id="{939C4DC4-BC3D-2E95-C39B-BE5ACD88B70A}"/>
                </a:ext>
              </a:extLst>
            </p:cNvPr>
            <p:cNvSpPr txBox="1"/>
            <p:nvPr/>
          </p:nvSpPr>
          <p:spPr>
            <a:xfrm>
              <a:off x="8193788" y="4980572"/>
              <a:ext cx="3266639" cy="4616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dirty="0">
                  <a:solidFill>
                    <a:schemeClr val="tx2"/>
                  </a:solidFill>
                  <a:latin typeface="Montserrat"/>
                  <a:ea typeface="Calibri"/>
                  <a:cs typeface="Calibri"/>
                </a:rPr>
                <a:t>Cliquez sur les paramètres de l’organisme afin de le déconnecter.</a:t>
              </a:r>
              <a:endParaRPr lang="fr-FR" sz="1200" dirty="0">
                <a:solidFill>
                  <a:schemeClr val="tx2"/>
                </a:solidFill>
                <a:latin typeface="Montserrat"/>
              </a:endParaRPr>
            </a:p>
          </p:txBody>
        </p:sp>
        <p:pic>
          <p:nvPicPr>
            <p:cNvPr id="24" name="Image 23" descr="Une image contenant texte, Appareils électroniques, ordinateur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36C93903-97C9-4381-32D0-37C908D73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535" y="2589506"/>
              <a:ext cx="3647690" cy="2200959"/>
            </a:xfrm>
            <a:prstGeom prst="rect">
              <a:avLst/>
            </a:prstGeom>
          </p:spPr>
        </p:pic>
        <p:pic>
          <p:nvPicPr>
            <p:cNvPr id="26" name="Image 25" descr="Une image contenant texte, Appareils électroniques, ordinateur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3673B02F-0A2E-ED3D-626E-B84286E19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00983" y="2587275"/>
              <a:ext cx="3647665" cy="2200959"/>
            </a:xfrm>
            <a:prstGeom prst="rect">
              <a:avLst/>
            </a:prstGeom>
          </p:spPr>
        </p:pic>
        <p:pic>
          <p:nvPicPr>
            <p:cNvPr id="27" name="Image 26" descr="Une image contenant Appareils électroniques, texte, multimédia, ordinateur&#10;&#10;Le contenu généré par l’IA peut être incorrect.">
              <a:extLst>
                <a:ext uri="{FF2B5EF4-FFF2-40B4-BE49-F238E27FC236}">
                  <a16:creationId xmlns:a16="http://schemas.microsoft.com/office/drawing/2014/main" id="{3D00F23C-0D2A-7B05-ADE6-CBE7E1F13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8748" y="2589506"/>
              <a:ext cx="3647665" cy="2200959"/>
            </a:xfrm>
            <a:prstGeom prst="rect">
              <a:avLst/>
            </a:prstGeom>
          </p:spPr>
        </p:pic>
        <p:pic>
          <p:nvPicPr>
            <p:cNvPr id="28" name="Image 27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915CB9FD-C4A8-D3E7-1CD3-393777B62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23514" y="2733030"/>
              <a:ext cx="2310389" cy="1466788"/>
            </a:xfrm>
            <a:prstGeom prst="rect">
              <a:avLst/>
            </a:prstGeom>
          </p:spPr>
        </p:pic>
        <p:pic>
          <p:nvPicPr>
            <p:cNvPr id="29" name="Image 28" descr="Une image contenant texte, capture d’écran, logo, Police&#10;&#10;Le contenu généré par l’IA peut être incorrect.">
              <a:extLst>
                <a:ext uri="{FF2B5EF4-FFF2-40B4-BE49-F238E27FC236}">
                  <a16:creationId xmlns:a16="http://schemas.microsoft.com/office/drawing/2014/main" id="{35B49FBA-E1F8-E5C5-0876-77A4523C7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86335" y="2870804"/>
              <a:ext cx="1973490" cy="1357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030087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  <SharedWithUsers xmlns="8ad8df82-1668-4a7e-ad3f-c2705312cd54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B3CFE22-B2BF-421A-8799-E9B936B0C7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834217-5A43-458B-A7B0-C370BF9550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D43E39-D748-41D5-B195-D326FA4A87FF}">
  <ds:schemaRefs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89bf91c0-ef08-42b2-8b93-775d4803754e"/>
    <ds:schemaRef ds:uri="http://schemas.openxmlformats.org/package/2006/metadata/core-properties"/>
    <ds:schemaRef ds:uri="8ad8df82-1668-4a7e-ad3f-c2705312cd5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0</TotalTime>
  <Words>406</Words>
  <Application>Microsoft Office PowerPoint</Application>
  <PresentationFormat>Grand écran</PresentationFormat>
  <Paragraphs>34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Comment refuser la dématérialisation de mon bulletin de paie ?</vt:lpstr>
      <vt:lpstr>2 cas possibles pour refuser la dématérialisation</vt:lpstr>
      <vt:lpstr>Vous n'avez pas encore reçu de document dans Digiposte</vt:lpstr>
      <vt:lpstr>Vous avez déjà reçu un document dans Digiposte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refuser la dématérialisation de mon bulletin de paie ?</dc:title>
  <dc:creator/>
  <cp:lastModifiedBy>DAS-NEVES Kelly</cp:lastModifiedBy>
  <cp:revision>450</cp:revision>
  <dcterms:created xsi:type="dcterms:W3CDTF">2025-02-26T08:57:46Z</dcterms:created>
  <dcterms:modified xsi:type="dcterms:W3CDTF">2025-09-05T08:55:29Z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  <property fmtid="{D5CDD505-2E9C-101B-9397-08002B2CF9AE}" pid="4" name="Order">
    <vt:r8>14384900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