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6"/>
  </p:notesMasterIdLst>
  <p:sldIdLst>
    <p:sldId id="256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B471B-2A50-1D81-0E3E-0317E1DEC169}" v="1" dt="2025-09-05T08:55:29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TE Elodie" userId="S::elodie.arete@docaposte.fr::ec9f1fbb-f223-4998-ab6b-38ac20db1c9b" providerId="AD" clId="Web-{223B4E5D-5DF7-E589-F973-9B688915EA85}"/>
    <pc:docChg chg="modSld">
      <pc:chgData name="ARETE Elodie" userId="S::elodie.arete@docaposte.fr::ec9f1fbb-f223-4998-ab6b-38ac20db1c9b" providerId="AD" clId="Web-{223B4E5D-5DF7-E589-F973-9B688915EA85}" dt="2025-03-03T13:45:32.097" v="334" actId="20577"/>
      <pc:docMkLst>
        <pc:docMk/>
      </pc:docMkLst>
      <pc:sldChg chg="modSp">
        <pc:chgData name="ARETE Elodie" userId="S::elodie.arete@docaposte.fr::ec9f1fbb-f223-4998-ab6b-38ac20db1c9b" providerId="AD" clId="Web-{223B4E5D-5DF7-E589-F973-9B688915EA85}" dt="2025-03-03T13:45:32.097" v="334" actId="20577"/>
        <pc:sldMkLst>
          <pc:docMk/>
          <pc:sldMk cId="3784089036" sldId="256"/>
        </pc:sldMkLst>
      </pc:sldChg>
      <pc:sldChg chg="addSp delSp modSp">
        <pc:chgData name="ARETE Elodie" userId="S::elodie.arete@docaposte.fr::ec9f1fbb-f223-4998-ab6b-38ac20db1c9b" providerId="AD" clId="Web-{223B4E5D-5DF7-E589-F973-9B688915EA85}" dt="2025-02-28T13:13:00.647" v="299" actId="20577"/>
        <pc:sldMkLst>
          <pc:docMk/>
          <pc:sldMk cId="2374291147" sldId="318"/>
        </pc:sldMkLst>
      </pc:sldChg>
      <pc:sldChg chg="addSp delSp modSp">
        <pc:chgData name="ARETE Elodie" userId="S::elodie.arete@docaposte.fr::ec9f1fbb-f223-4998-ab6b-38ac20db1c9b" providerId="AD" clId="Web-{223B4E5D-5DF7-E589-F973-9B688915EA85}" dt="2025-02-28T13:13:46.086" v="321" actId="20577"/>
        <pc:sldMkLst>
          <pc:docMk/>
          <pc:sldMk cId="39508781" sldId="319"/>
        </pc:sldMkLst>
      </pc:sldChg>
      <pc:sldChg chg="addSp delSp modSp">
        <pc:chgData name="ARETE Elodie" userId="S::elodie.arete@docaposte.fr::ec9f1fbb-f223-4998-ab6b-38ac20db1c9b" providerId="AD" clId="Web-{223B4E5D-5DF7-E589-F973-9B688915EA85}" dt="2025-02-28T13:17:17.138" v="333" actId="1076"/>
        <pc:sldMkLst>
          <pc:docMk/>
          <pc:sldMk cId="1664030087" sldId="320"/>
        </pc:sldMkLst>
      </pc:sldChg>
      <pc:sldChg chg="modSp">
        <pc:chgData name="ARETE Elodie" userId="S::elodie.arete@docaposte.fr::ec9f1fbb-f223-4998-ab6b-38ac20db1c9b" providerId="AD" clId="Web-{223B4E5D-5DF7-E589-F973-9B688915EA85}" dt="2025-02-27T16:07:30.951" v="134" actId="20577"/>
        <pc:sldMkLst>
          <pc:docMk/>
          <pc:sldMk cId="2566976283" sldId="2147374699"/>
        </pc:sldMkLst>
      </pc:sldChg>
    </pc:docChg>
  </pc:docChgLst>
  <pc:docChgLst>
    <pc:chgData name="DAS-NEVES Kelly" userId="S::kelly.das-neves@docaposte.fr::a91a96d4-370a-45e2-a351-cd2b7941614f" providerId="AD" clId="Web-{09BB1412-6C00-0C1C-1CC0-2C79AE9EF1B5}"/>
    <pc:docChg chg="modSld">
      <pc:chgData name="DAS-NEVES Kelly" userId="S::kelly.das-neves@docaposte.fr::a91a96d4-370a-45e2-a351-cd2b7941614f" providerId="AD" clId="Web-{09BB1412-6C00-0C1C-1CC0-2C79AE9EF1B5}" dt="2025-05-14T09:11:15.768" v="4" actId="20577"/>
      <pc:docMkLst>
        <pc:docMk/>
      </pc:docMkLst>
      <pc:sldChg chg="modSp">
        <pc:chgData name="DAS-NEVES Kelly" userId="S::kelly.das-neves@docaposte.fr::a91a96d4-370a-45e2-a351-cd2b7941614f" providerId="AD" clId="Web-{09BB1412-6C00-0C1C-1CC0-2C79AE9EF1B5}" dt="2025-05-14T09:11:15.768" v="4" actId="20577"/>
        <pc:sldMkLst>
          <pc:docMk/>
          <pc:sldMk cId="3784089036" sldId="256"/>
        </pc:sldMkLst>
      </pc:sldChg>
    </pc:docChg>
  </pc:docChgLst>
  <pc:docChgLst>
    <pc:chgData name="DAS-NEVES Kelly" userId="S::kelly.das-neves@docaposte.fr::a91a96d4-370a-45e2-a351-cd2b7941614f" providerId="AD" clId="Web-{4D9CB7F2-45CB-C532-D755-C7C0A5D98AD7}"/>
    <pc:docChg chg="addSld delSld modSld">
      <pc:chgData name="DAS-NEVES Kelly" userId="S::kelly.das-neves@docaposte.fr::a91a96d4-370a-45e2-a351-cd2b7941614f" providerId="AD" clId="Web-{4D9CB7F2-45CB-C532-D755-C7C0A5D98AD7}" dt="2025-06-16T13:36:45.399" v="34" actId="20577"/>
      <pc:docMkLst>
        <pc:docMk/>
      </pc:docMkLst>
      <pc:sldChg chg="addSp delSp modSp">
        <pc:chgData name="DAS-NEVES Kelly" userId="S::kelly.das-neves@docaposte.fr::a91a96d4-370a-45e2-a351-cd2b7941614f" providerId="AD" clId="Web-{4D9CB7F2-45CB-C532-D755-C7C0A5D98AD7}" dt="2025-06-16T13:36:45.399" v="34" actId="20577"/>
        <pc:sldMkLst>
          <pc:docMk/>
          <pc:sldMk cId="39508781" sldId="319"/>
        </pc:sldMkLst>
      </pc:sldChg>
      <pc:sldChg chg="add del replId">
        <pc:chgData name="DAS-NEVES Kelly" userId="S::kelly.das-neves@docaposte.fr::a91a96d4-370a-45e2-a351-cd2b7941614f" providerId="AD" clId="Web-{4D9CB7F2-45CB-C532-D755-C7C0A5D98AD7}" dt="2025-06-16T13:36:34.633" v="19"/>
        <pc:sldMkLst>
          <pc:docMk/>
          <pc:sldMk cId="1956617482" sldId="2147374701"/>
        </pc:sldMkLst>
      </pc:sldChg>
    </pc:docChg>
  </pc:docChgLst>
  <pc:docChgLst>
    <pc:chgData name="ARETE Elodie" userId="S::elodie.arete@docaposte.fr::ec9f1fbb-f223-4998-ab6b-38ac20db1c9b" providerId="AD" clId="Web-{84043631-8E39-15C4-4F55-C4EE8BCF6123}"/>
    <pc:docChg chg="addSld delSld modSld">
      <pc:chgData name="ARETE Elodie" userId="S::elodie.arete@docaposte.fr::ec9f1fbb-f223-4998-ab6b-38ac20db1c9b" providerId="AD" clId="Web-{84043631-8E39-15C4-4F55-C4EE8BCF6123}" dt="2025-02-27T12:55:25.334" v="792"/>
      <pc:docMkLst>
        <pc:docMk/>
      </pc:docMkLst>
      <pc:sldChg chg="addSp delSp modSp">
        <pc:chgData name="ARETE Elodie" userId="S::elodie.arete@docaposte.fr::ec9f1fbb-f223-4998-ab6b-38ac20db1c9b" providerId="AD" clId="Web-{84043631-8E39-15C4-4F55-C4EE8BCF6123}" dt="2025-02-27T09:06:30.332" v="791" actId="1076"/>
        <pc:sldMkLst>
          <pc:docMk/>
          <pc:sldMk cId="3784089036" sldId="256"/>
        </pc:sldMkLst>
      </pc:sldChg>
      <pc:sldChg chg="addSp delSp modSp del">
        <pc:chgData name="ARETE Elodie" userId="S::elodie.arete@docaposte.fr::ec9f1fbb-f223-4998-ab6b-38ac20db1c9b" providerId="AD" clId="Web-{84043631-8E39-15C4-4F55-C4EE8BCF6123}" dt="2025-02-27T08:22:19.555" v="26"/>
        <pc:sldMkLst>
          <pc:docMk/>
          <pc:sldMk cId="44734820" sldId="257"/>
        </pc:sldMkLst>
      </pc:sldChg>
      <pc:sldChg chg="addSp delSp modSp add">
        <pc:chgData name="ARETE Elodie" userId="S::elodie.arete@docaposte.fr::ec9f1fbb-f223-4998-ab6b-38ac20db1c9b" providerId="AD" clId="Web-{84043631-8E39-15C4-4F55-C4EE8BCF6123}" dt="2025-02-27T08:54:28.593" v="675" actId="20577"/>
        <pc:sldMkLst>
          <pc:docMk/>
          <pc:sldMk cId="2374291147" sldId="318"/>
        </pc:sldMkLst>
      </pc:sldChg>
      <pc:sldChg chg="addSp delSp modSp new">
        <pc:chgData name="ARETE Elodie" userId="S::elodie.arete@docaposte.fr::ec9f1fbb-f223-4998-ab6b-38ac20db1c9b" providerId="AD" clId="Web-{84043631-8E39-15C4-4F55-C4EE8BCF6123}" dt="2025-02-27T08:54:31.562" v="677" actId="20577"/>
        <pc:sldMkLst>
          <pc:docMk/>
          <pc:sldMk cId="39508781" sldId="319"/>
        </pc:sldMkLst>
      </pc:sldChg>
      <pc:sldChg chg="addSp delSp modSp new del">
        <pc:chgData name="ARETE Elodie" userId="S::elodie.arete@docaposte.fr::ec9f1fbb-f223-4998-ab6b-38ac20db1c9b" providerId="AD" clId="Web-{84043631-8E39-15C4-4F55-C4EE8BCF6123}" dt="2025-02-27T08:29:59.662" v="171"/>
        <pc:sldMkLst>
          <pc:docMk/>
          <pc:sldMk cId="1213113794" sldId="319"/>
        </pc:sldMkLst>
      </pc:sldChg>
      <pc:sldChg chg="addSp delSp modSp add replId">
        <pc:chgData name="ARETE Elodie" userId="S::elodie.arete@docaposte.fr::ec9f1fbb-f223-4998-ab6b-38ac20db1c9b" providerId="AD" clId="Web-{84043631-8E39-15C4-4F55-C4EE8BCF6123}" dt="2025-02-27T08:58:43.210" v="760" actId="20577"/>
        <pc:sldMkLst>
          <pc:docMk/>
          <pc:sldMk cId="1664030087" sldId="320"/>
        </pc:sldMkLst>
      </pc:sldChg>
      <pc:sldChg chg="add del replId">
        <pc:chgData name="ARETE Elodie" userId="S::elodie.arete@docaposte.fr::ec9f1fbb-f223-4998-ab6b-38ac20db1c9b" providerId="AD" clId="Web-{84043631-8E39-15C4-4F55-C4EE8BCF6123}" dt="2025-02-27T08:34:50.764" v="239"/>
        <pc:sldMkLst>
          <pc:docMk/>
          <pc:sldMk cId="2879994678" sldId="320"/>
        </pc:sldMkLst>
      </pc:sldChg>
      <pc:sldChg chg="addSp delSp modSp new del mod modClrScheme chgLayout">
        <pc:chgData name="ARETE Elodie" userId="S::elodie.arete@docaposte.fr::ec9f1fbb-f223-4998-ab6b-38ac20db1c9b" providerId="AD" clId="Web-{84043631-8E39-15C4-4F55-C4EE8BCF6123}" dt="2025-02-27T08:59:44.367" v="767"/>
        <pc:sldMkLst>
          <pc:docMk/>
          <pc:sldMk cId="4099001026" sldId="321"/>
        </pc:sldMkLst>
      </pc:sldChg>
      <pc:sldChg chg="addSp delSp modSp add">
        <pc:chgData name="ARETE Elodie" userId="S::elodie.arete@docaposte.fr::ec9f1fbb-f223-4998-ab6b-38ac20db1c9b" providerId="AD" clId="Web-{84043631-8E39-15C4-4F55-C4EE8BCF6123}" dt="2025-02-27T12:55:25.334" v="792"/>
        <pc:sldMkLst>
          <pc:docMk/>
          <pc:sldMk cId="2566976283" sldId="2147374699"/>
        </pc:sldMkLst>
      </pc:sldChg>
      <pc:sldMasterChg chg="addSldLayout">
        <pc:chgData name="ARETE Elodie" userId="S::elodie.arete@docaposte.fr::ec9f1fbb-f223-4998-ab6b-38ac20db1c9b" providerId="AD" clId="Web-{84043631-8E39-15C4-4F55-C4EE8BCF6123}" dt="2025-02-27T08:59:21.711" v="761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4043631-8E39-15C4-4F55-C4EE8BCF6123}" dt="2025-02-27T08:22:13.133" v="23"/>
          <pc:sldLayoutMkLst>
            <pc:docMk/>
            <pc:sldMasterMk cId="3071127875" sldId="2147483648"/>
            <pc:sldLayoutMk cId="1593264762" sldId="2147483660"/>
          </pc:sldLayoutMkLst>
        </pc:sldLayoutChg>
        <pc:sldLayoutChg chg="add">
          <pc:chgData name="ARETE Elodie" userId="S::elodie.arete@docaposte.fr::ec9f1fbb-f223-4998-ab6b-38ac20db1c9b" providerId="AD" clId="Web-{84043631-8E39-15C4-4F55-C4EE8BCF6123}" dt="2025-02-27T08:59:21.711" v="761"/>
          <pc:sldLayoutMkLst>
            <pc:docMk/>
            <pc:sldMasterMk cId="3071127875" sldId="2147483648"/>
            <pc:sldLayoutMk cId="4133733930" sldId="2147483661"/>
          </pc:sldLayoutMkLst>
        </pc:sldLayoutChg>
      </pc:sldMasterChg>
    </pc:docChg>
  </pc:docChgLst>
  <pc:docChgLst>
    <pc:chgData name="DAS-NEVES Kelly" userId="S::kelly.das-neves@docaposte.fr::a91a96d4-370a-45e2-a351-cd2b7941614f" providerId="AD" clId="Web-{C195AA5F-6254-1FE0-0580-69D87DADCFA1}"/>
    <pc:docChg chg="modSld">
      <pc:chgData name="DAS-NEVES Kelly" userId="S::kelly.das-neves@docaposte.fr::a91a96d4-370a-45e2-a351-cd2b7941614f" providerId="AD" clId="Web-{C195AA5F-6254-1FE0-0580-69D87DADCFA1}" dt="2025-05-22T12:40:56.831" v="4" actId="20577"/>
      <pc:docMkLst>
        <pc:docMk/>
      </pc:docMkLst>
      <pc:sldChg chg="modSp">
        <pc:chgData name="DAS-NEVES Kelly" userId="S::kelly.das-neves@docaposte.fr::a91a96d4-370a-45e2-a351-cd2b7941614f" providerId="AD" clId="Web-{C195AA5F-6254-1FE0-0580-69D87DADCFA1}" dt="2025-05-22T12:40:50.299" v="2" actId="20577"/>
        <pc:sldMkLst>
          <pc:docMk/>
          <pc:sldMk cId="39508781" sldId="319"/>
        </pc:sldMkLst>
      </pc:sldChg>
      <pc:sldChg chg="modSp">
        <pc:chgData name="DAS-NEVES Kelly" userId="S::kelly.das-neves@docaposte.fr::a91a96d4-370a-45e2-a351-cd2b7941614f" providerId="AD" clId="Web-{C195AA5F-6254-1FE0-0580-69D87DADCFA1}" dt="2025-05-22T12:40:56.831" v="4" actId="20577"/>
        <pc:sldMkLst>
          <pc:docMk/>
          <pc:sldMk cId="1664030087" sldId="320"/>
        </pc:sldMkLst>
      </pc:sldChg>
    </pc:docChg>
  </pc:docChgLst>
  <pc:docChgLst>
    <pc:chgData name="DAS-NEVES Kelly" userId="S::kelly.das-neves@docaposte.fr::a91a96d4-370a-45e2-a351-cd2b7941614f" providerId="AD" clId="Web-{F66B471B-2A50-1D81-0E3E-0317E1DEC169}"/>
    <pc:docChg chg="delSld">
      <pc:chgData name="DAS-NEVES Kelly" userId="S::kelly.das-neves@docaposte.fr::a91a96d4-370a-45e2-a351-cd2b7941614f" providerId="AD" clId="Web-{F66B471B-2A50-1D81-0E3E-0317E1DEC169}" dt="2025-09-05T08:55:29.186" v="0"/>
      <pc:docMkLst>
        <pc:docMk/>
      </pc:docMkLst>
      <pc:sldChg chg="del">
        <pc:chgData name="DAS-NEVES Kelly" userId="S::kelly.das-neves@docaposte.fr::a91a96d4-370a-45e2-a351-cd2b7941614f" providerId="AD" clId="Web-{F66B471B-2A50-1D81-0E3E-0317E1DEC169}" dt="2025-09-05T08:55:29.186" v="0"/>
        <pc:sldMkLst>
          <pc:docMk/>
          <pc:sldMk cId="2821102940" sldId="2147374700"/>
        </pc:sldMkLst>
      </pc:sldChg>
    </pc:docChg>
  </pc:docChgLst>
  <pc:docChgLst>
    <pc:chgData name="ARETE Elodie" userId="S::elodie.arete@docaposte.fr::ec9f1fbb-f223-4998-ab6b-38ac20db1c9b" providerId="AD" clId="Web-{149A0B23-B756-A257-2FC0-2DBBB2188058}"/>
    <pc:docChg chg="addSld delSld modSld modMainMaster">
      <pc:chgData name="ARETE Elodie" userId="S::elodie.arete@docaposte.fr::ec9f1fbb-f223-4998-ab6b-38ac20db1c9b" providerId="AD" clId="Web-{149A0B23-B756-A257-2FC0-2DBBB2188058}" dt="2025-02-26T15:31:01.035" v="83"/>
      <pc:docMkLst>
        <pc:docMk/>
      </pc:docMkLst>
      <pc:sldChg chg="addSp delSp modSp mod">
        <pc:chgData name="ARETE Elodie" userId="S::elodie.arete@docaposte.fr::ec9f1fbb-f223-4998-ab6b-38ac20db1c9b" providerId="AD" clId="Web-{149A0B23-B756-A257-2FC0-2DBBB2188058}" dt="2025-02-26T15:29:29.548" v="81" actId="14100"/>
        <pc:sldMkLst>
          <pc:docMk/>
          <pc:sldMk cId="3784089036" sldId="256"/>
        </pc:sldMkLst>
      </pc:sldChg>
      <pc:sldChg chg="addSp modSp new mod modClrScheme chgLayout">
        <pc:chgData name="ARETE Elodie" userId="S::elodie.arete@docaposte.fr::ec9f1fbb-f223-4998-ab6b-38ac20db1c9b" providerId="AD" clId="Web-{149A0B23-B756-A257-2FC0-2DBBB2188058}" dt="2025-02-26T15:31:01.035" v="83"/>
        <pc:sldMkLst>
          <pc:docMk/>
          <pc:sldMk cId="44734820" sldId="257"/>
        </pc:sldMkLst>
      </pc:sldChg>
      <pc:sldChg chg="add del">
        <pc:chgData name="ARETE Elodie" userId="S::elodie.arete@docaposte.fr::ec9f1fbb-f223-4998-ab6b-38ac20db1c9b" providerId="AD" clId="Web-{149A0B23-B756-A257-2FC0-2DBBB2188058}" dt="2025-02-26T15:29:31.891" v="82"/>
        <pc:sldMkLst>
          <pc:docMk/>
          <pc:sldMk cId="3284353158" sldId="2147374691"/>
        </pc:sldMkLst>
      </pc:sldChg>
      <pc:sldMasterChg chg="mod setBg addSldLayout delSldLayout modSldLayout">
        <pc:chgData name="ARETE Elodie" userId="S::elodie.arete@docaposte.fr::ec9f1fbb-f223-4998-ab6b-38ac20db1c9b" providerId="AD" clId="Web-{149A0B23-B756-A257-2FC0-2DBBB2188058}" dt="2025-02-26T15:29:31.891" v="82"/>
        <pc:sldMasterMkLst>
          <pc:docMk/>
          <pc:sldMasterMk cId="3071127875" sldId="2147483648"/>
        </pc:sldMasterMkLst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310491181" sldId="2147483649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841795644" sldId="2147483650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466923455" sldId="2147483651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747632232" sldId="2147483652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2611866596" sldId="2147483653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395854097" sldId="2147483654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4040201302" sldId="2147483655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2706407263" sldId="2147483656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1610903340" sldId="2147483657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4172787210" sldId="2147483658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1902177510" sldId="2147483659"/>
          </pc:sldLayoutMkLst>
        </pc:sldLayoutChg>
        <pc:sldLayoutChg chg="add del">
          <pc:chgData name="ARETE Elodie" userId="S::elodie.arete@docaposte.fr::ec9f1fbb-f223-4998-ab6b-38ac20db1c9b" providerId="AD" clId="Web-{149A0B23-B756-A257-2FC0-2DBBB2188058}" dt="2025-02-26T15:29:31.891" v="82"/>
          <pc:sldLayoutMkLst>
            <pc:docMk/>
            <pc:sldMasterMk cId="3071127875" sldId="2147483648"/>
            <pc:sldLayoutMk cId="255994400" sldId="2147483660"/>
          </pc:sldLayoutMkLst>
        </pc:sldLayoutChg>
      </pc:sldMasterChg>
    </pc:docChg>
  </pc:docChgLst>
  <pc:docChgLst>
    <pc:chgData name="DAS-NEVES Kelly" userId="S::kelly.das-neves@docaposte.fr::a91a96d4-370a-45e2-a351-cd2b7941614f" providerId="AD" clId="Web-{A8F530B8-3175-AEEA-C551-6572CE6B3FFA}"/>
    <pc:docChg chg="modSld">
      <pc:chgData name="DAS-NEVES Kelly" userId="S::kelly.das-neves@docaposte.fr::a91a96d4-370a-45e2-a351-cd2b7941614f" providerId="AD" clId="Web-{A8F530B8-3175-AEEA-C551-6572CE6B3FFA}" dt="2025-06-17T14:57:09.376" v="6" actId="1076"/>
      <pc:docMkLst>
        <pc:docMk/>
      </pc:docMkLst>
      <pc:sldChg chg="modSp">
        <pc:chgData name="DAS-NEVES Kelly" userId="S::kelly.das-neves@docaposte.fr::a91a96d4-370a-45e2-a351-cd2b7941614f" providerId="AD" clId="Web-{A8F530B8-3175-AEEA-C551-6572CE6B3FFA}" dt="2025-06-17T14:57:09.376" v="6" actId="1076"/>
        <pc:sldMkLst>
          <pc:docMk/>
          <pc:sldMk cId="39508781" sldId="319"/>
        </pc:sldMkLst>
      </pc:sldChg>
    </pc:docChg>
  </pc:docChgLst>
  <pc:docChgLst>
    <pc:chgData name="ARETE Elodie" userId="S::elodie.arete@docaposte.fr::ec9f1fbb-f223-4998-ab6b-38ac20db1c9b" providerId="AD" clId="Web-{B917436E-B5F2-4718-BCD2-69E9FFBE3E93}"/>
    <pc:docChg chg="modSld">
      <pc:chgData name="ARETE Elodie" userId="S::elodie.arete@docaposte.fr::ec9f1fbb-f223-4998-ab6b-38ac20db1c9b" providerId="AD" clId="Web-{B917436E-B5F2-4718-BCD2-69E9FFBE3E93}" dt="2025-02-27T15:10:29.721" v="104" actId="20577"/>
      <pc:docMkLst>
        <pc:docMk/>
      </pc:docMkLst>
      <pc:sldChg chg="modSp">
        <pc:chgData name="ARETE Elodie" userId="S::elodie.arete@docaposte.fr::ec9f1fbb-f223-4998-ab6b-38ac20db1c9b" providerId="AD" clId="Web-{B917436E-B5F2-4718-BCD2-69E9FFBE3E93}" dt="2025-02-27T12:57:10.382" v="27" actId="14100"/>
        <pc:sldMkLst>
          <pc:docMk/>
          <pc:sldMk cId="39508781" sldId="319"/>
        </pc:sldMkLst>
      </pc:sldChg>
      <pc:sldChg chg="addSp delSp modSp">
        <pc:chgData name="ARETE Elodie" userId="S::elodie.arete@docaposte.fr::ec9f1fbb-f223-4998-ab6b-38ac20db1c9b" providerId="AD" clId="Web-{B917436E-B5F2-4718-BCD2-69E9FFBE3E93}" dt="2025-02-27T15:10:29.721" v="104" actId="20577"/>
        <pc:sldMkLst>
          <pc:docMk/>
          <pc:sldMk cId="1664030087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F8AC-3977-4CB1-BE37-D8E1313BF922}" type="datetimeFigureOut"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238-0F19-49DA-952B-9C327708EF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2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0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001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8615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583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12301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884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0996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6156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7258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706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451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2244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0831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262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306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1275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0147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16573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89499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28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925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2474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2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5618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5375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8632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901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4138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685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50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8511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2344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259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8237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6768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865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1158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178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558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72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0924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202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874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61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114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3454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6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839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2795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3045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28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4647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912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227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4288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56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17965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69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07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938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793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118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2543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917837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8357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37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8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4258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970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6612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6653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08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0490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4516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5765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758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64549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6173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6343241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955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36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1680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629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32486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52D-80E2-4474-AA28-8D73FC021040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3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3BB7-A395-4124-A0B0-62134F09DDB6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95551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07028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1699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09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7346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0409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4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60567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28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0754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517459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84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159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9460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825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316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09088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0846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0894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773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777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322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298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78489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629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6244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776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3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573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309301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44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517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75262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374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2052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1730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359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2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932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918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647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083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503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7159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264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698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15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292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89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566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5303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2920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1701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809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07116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2479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18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90284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838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8956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0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792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988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3153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041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3252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070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8468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050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2295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765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397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4833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2522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976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789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40783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76788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1328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9465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180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501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144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532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9278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7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8641" y="6435776"/>
            <a:ext cx="3007605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>
              <a:spcBef>
                <a:spcPts val="100"/>
              </a:spcBef>
            </a:pPr>
            <a:r>
              <a:rPr sz="1400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TUTORIEL</a:t>
            </a:r>
            <a:r>
              <a:rPr sz="1400" spc="-55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–</a:t>
            </a:r>
            <a:r>
              <a:rPr lang="fr-FR" sz="1400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 2025</a:t>
            </a:r>
            <a:endParaRPr lang="fr-FR" sz="1400" dirty="0">
              <a:solidFill>
                <a:srgbClr val="0000FF"/>
              </a:solidFill>
              <a:latin typeface="Montserrat" panose="00000500000000000000" pitchFamily="2" charset="0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" y="2017634"/>
            <a:ext cx="3622128" cy="32529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11907"/>
            <a:ext cx="5687568" cy="735415"/>
          </a:xfrm>
        </p:spPr>
        <p:txBody>
          <a:bodyPr/>
          <a:lstStyle/>
          <a:p>
            <a:r>
              <a:rPr lang="fr-FR" dirty="0"/>
              <a:t>Comment refuser la dématérialisation de mon bulletin de paie ?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A1F113C-D13E-75C0-0F96-FF544036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969C3E29-858B-36F8-EB9F-B467889E1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31" name="Espace réservé du texte 30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860" y="-6350"/>
            <a:ext cx="11630140" cy="13160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2 cas possibles pour refuser la dématérialisation</a:t>
            </a:r>
            <a:endParaRPr lang="fr-FR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973447D-B1BB-C463-6A60-5575C4CFF9F3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n'avez pas encore reçu de document 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146A2C-328E-7577-18D1-BA895573EF5C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avez déjà reçu un document</a:t>
            </a:r>
            <a:br>
              <a:rPr lang="fr-FR" sz="1600" dirty="0">
                <a:latin typeface="Montserrat"/>
              </a:rPr>
            </a:br>
            <a:r>
              <a:rPr lang="fr-FR" sz="1600" dirty="0">
                <a:latin typeface="Montserrat"/>
              </a:rPr>
              <a:t>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A630170-5566-1A7F-FB09-6FFF687D67C7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A32194-1117-2782-3133-586B3702FEC5}"/>
              </a:ext>
            </a:extLst>
          </p:cNvPr>
          <p:cNvGrpSpPr/>
          <p:nvPr/>
        </p:nvGrpSpPr>
        <p:grpSpPr>
          <a:xfrm>
            <a:off x="783851" y="4703077"/>
            <a:ext cx="4937839" cy="861530"/>
            <a:chOff x="783851" y="4703077"/>
            <a:chExt cx="4937839" cy="861530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33A05F15-AB97-E3FE-8C09-301B5FACD242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F7862D0D-29E2-7B89-110F-B705DA9DE9F8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09305"/>
              <a:ext cx="4001409" cy="65915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400" b="0" dirty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Votre entreprise vous informe que votre prochain bulletin de paie sera déposé dans Digiposte (en général 1 mois avant ou au moment de l’embauche). </a:t>
              </a:r>
              <a:endParaRPr lang="fr-FR" sz="1400" b="0">
                <a:solidFill>
                  <a:schemeClr val="tx2">
                    <a:lumMod val="76000"/>
                    <a:lumOff val="24000"/>
                  </a:schemeClr>
                </a:solidFill>
                <a:ea typeface="Calibri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4C1CE91-C5C4-93A5-D4AA-C66145EA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5CD801-7F50-80C1-5C45-BC047E14FF96}"/>
              </a:ext>
            </a:extLst>
          </p:cNvPr>
          <p:cNvGrpSpPr/>
          <p:nvPr/>
        </p:nvGrpSpPr>
        <p:grpSpPr>
          <a:xfrm>
            <a:off x="6341295" y="4703077"/>
            <a:ext cx="4937839" cy="861530"/>
            <a:chOff x="6341295" y="4703077"/>
            <a:chExt cx="4937839" cy="861530"/>
          </a:xfrm>
        </p:grpSpPr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657ACF89-A016-F665-027C-F18A5A884480}"/>
                </a:ext>
              </a:extLst>
            </p:cNvPr>
            <p:cNvSpPr/>
            <p:nvPr/>
          </p:nvSpPr>
          <p:spPr>
            <a:xfrm>
              <a:off x="6341295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8461682A-95D9-B12E-0834-0F15F75F6B92}"/>
                </a:ext>
              </a:extLst>
            </p:cNvPr>
            <p:cNvSpPr txBox="1">
              <a:spLocks/>
            </p:cNvSpPr>
            <p:nvPr/>
          </p:nvSpPr>
          <p:spPr>
            <a:xfrm>
              <a:off x="7241119" y="4914060"/>
              <a:ext cx="3719187" cy="443711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400" b="0" dirty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Munissez-vous de vos identifiants (transmis par votre employeur) et suivez le parcours. 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BC20C8-486B-4240-8F09-454C4C57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7028" y="4900691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13" name="Image 12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15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Montserrat"/>
              </a:rPr>
              <a:t>Vous n'avez pas encore reçu de document 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Montserrat"/>
              </a:rPr>
              <a:t>Vous avez déjà reçu un document</a:t>
            </a:r>
            <a:br>
              <a:rPr lang="fr-FR" sz="1600" dirty="0">
                <a:latin typeface="Montserrat"/>
              </a:rPr>
            </a:br>
            <a:r>
              <a:rPr lang="fr-FR" sz="1600" dirty="0">
                <a:latin typeface="Montserrat"/>
              </a:rPr>
              <a:t>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68078" cy="861530"/>
            <a:chOff x="783851" y="4703077"/>
            <a:chExt cx="4968078" cy="86153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175414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Votre entreprise vous informe que votre prochain bulletin de paie sera déposé dans Digiposte (en général 1 mois avant ou au moment de l’embauche).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6341612" y="4703076"/>
            <a:chExt cx="4937839" cy="86153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6341612" y="4703076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7134276" y="4942852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Munissez-vous de vos identifiants (transmis par votre employeur) et suivez le parcours.</a:t>
              </a:r>
              <a:endPara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6789" y="490069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1345" y="0"/>
            <a:ext cx="10660655" cy="13096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Montserrat"/>
              </a:rPr>
              <a:t>Vous n'avez pas encore reçu de document dans </a:t>
            </a:r>
            <a:r>
              <a:rPr lang="fr-FR" sz="2400" dirty="0" err="1">
                <a:latin typeface="Montserrat"/>
              </a:rPr>
              <a:t>Digiposte</a:t>
            </a:r>
            <a:endParaRPr lang="fr-FR" sz="2400" dirty="0" err="1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635330" y="1332609"/>
            <a:ext cx="445699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Prévenez votre employeur que vous ne souhaitez pas recevoir votre bulletin de paie au format numérique à tout moment 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avant le premier dépôt du bulletin de paie numérique dans Digiposte par :</a:t>
            </a:r>
            <a:endParaRPr lang="fr-FR" sz="1400">
              <a:latin typeface="Montserrat"/>
            </a:endParaRPr>
          </a:p>
        </p:txBody>
      </p:sp>
      <p:pic>
        <p:nvPicPr>
          <p:cNvPr id="22" name="Image 21" descr="Une image contenant logo,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646D7082-227C-121F-3E66-4A5A1376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3" y="5137290"/>
            <a:ext cx="572814" cy="572814"/>
          </a:xfrm>
          <a:prstGeom prst="rect">
            <a:avLst/>
          </a:prstGeom>
        </p:spPr>
      </p:pic>
      <p:pic>
        <p:nvPicPr>
          <p:cNvPr id="23" name="Image 22" descr="Une image contenant cercle, Graphique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B627BA9E-9B69-B4CF-9356-FBA2424A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2" y="4408135"/>
            <a:ext cx="551794" cy="557049"/>
          </a:xfrm>
          <a:prstGeom prst="rect">
            <a:avLst/>
          </a:prstGeom>
        </p:spPr>
      </p:pic>
      <p:pic>
        <p:nvPicPr>
          <p:cNvPr id="24" name="Image 23" descr="Une image contenant jaune, ligne, tri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F3418FA-AC72-F55B-C835-3DDEBEDA8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96" y="3652704"/>
            <a:ext cx="572814" cy="57281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635333" y="3773797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Courrier (e-mail ou postal)</a:t>
            </a:r>
            <a:endParaRPr lang="fr-FR" sz="1600" dirty="0">
              <a:latin typeface="Montserra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635332" y="4509521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Document envoyé par votre entreprise</a:t>
            </a:r>
            <a:endParaRPr lang="fr-FR" sz="1600" dirty="0">
              <a:latin typeface="Montserra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A0404CE-B8B6-F970-CDE4-5C51A73ED0F8}"/>
              </a:ext>
            </a:extLst>
          </p:cNvPr>
          <p:cNvSpPr txBox="1"/>
          <p:nvPr/>
        </p:nvSpPr>
        <p:spPr>
          <a:xfrm>
            <a:off x="1635331" y="5255755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Tout autre moyen</a:t>
            </a:r>
            <a:endParaRPr lang="fr-FR" sz="1600" dirty="0">
              <a:latin typeface="Montserrat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6774748" y="1573979"/>
            <a:ext cx="4937839" cy="1865267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033915" y="2000513"/>
            <a:ext cx="4423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Vous avez changé d’avis et souhaitez recevoir vos bulletins de paie dans </a:t>
            </a:r>
            <a:r>
              <a:rPr lang="fr-FR" sz="12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37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6946546" y="2468636"/>
            <a:ext cx="473666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Pas d’inquiétude, vous pouvez informer votre employeur à tout moment de votre souhait de recevoir vos documents dans </a:t>
            </a:r>
            <a:r>
              <a:rPr lang="fr-FR" sz="12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. Il pourra ainsi vous créer votre coffre-fort personnel​.</a:t>
            </a: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03084404-6B07-1B8D-40A3-6AA10B4B6677}"/>
              </a:ext>
            </a:extLst>
          </p:cNvPr>
          <p:cNvSpPr/>
          <p:nvPr/>
        </p:nvSpPr>
        <p:spPr>
          <a:xfrm>
            <a:off x="6769492" y="3791661"/>
            <a:ext cx="4937839" cy="1726172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8A24B4DB-3042-61EB-98FF-5EFE1AC602FE}"/>
              </a:ext>
            </a:extLst>
          </p:cNvPr>
          <p:cNvSpPr txBox="1">
            <a:spLocks/>
          </p:cNvSpPr>
          <p:nvPr/>
        </p:nvSpPr>
        <p:spPr>
          <a:xfrm>
            <a:off x="7028659" y="4103290"/>
            <a:ext cx="442338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Bon à savoir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41" name="ZoneTexte 35">
            <a:extLst>
              <a:ext uri="{FF2B5EF4-FFF2-40B4-BE49-F238E27FC236}">
                <a16:creationId xmlns:a16="http://schemas.microsoft.com/office/drawing/2014/main" id="{CF720583-F60D-59BF-7656-FE833A8E2580}"/>
              </a:ext>
            </a:extLst>
          </p:cNvPr>
          <p:cNvSpPr txBox="1"/>
          <p:nvPr/>
        </p:nvSpPr>
        <p:spPr>
          <a:xfrm>
            <a:off x="6942874" y="4404541"/>
            <a:ext cx="470642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Si vous n’avez pas fait part de votre opposition à votre employeur avant le premier dépôt de document, vous recevrez automatiquement votre prochain bulletin de paie dans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09" y="1347730"/>
            <a:ext cx="457200" cy="457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87A41E-AC0B-E233-C899-6D5725A3A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561" y="3561158"/>
            <a:ext cx="457200" cy="457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D90E3D-49CE-7632-5185-521755FBE6E1}"/>
              </a:ext>
            </a:extLst>
          </p:cNvPr>
          <p:cNvSpPr txBox="1"/>
          <p:nvPr/>
        </p:nvSpPr>
        <p:spPr>
          <a:xfrm>
            <a:off x="1635333" y="2990026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Formulaire en ligne </a:t>
            </a:r>
            <a:endParaRPr lang="fr-FR" sz="1400" dirty="0">
              <a:latin typeface="Montserrat"/>
              <a:ea typeface="Calibri"/>
              <a:cs typeface="Calibri"/>
            </a:endParaRPr>
          </a:p>
        </p:txBody>
      </p:sp>
      <p:pic>
        <p:nvPicPr>
          <p:cNvPr id="21" name="object 79">
            <a:extLst>
              <a:ext uri="{FF2B5EF4-FFF2-40B4-BE49-F238E27FC236}">
                <a16:creationId xmlns:a16="http://schemas.microsoft.com/office/drawing/2014/main" id="{7A837F6E-48E0-B61D-95B1-4BFEC560671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882" y="2860118"/>
            <a:ext cx="61722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3378" y="0"/>
            <a:ext cx="10638622" cy="1293813"/>
          </a:xfrm>
        </p:spPr>
        <p:txBody>
          <a:bodyPr/>
          <a:lstStyle/>
          <a:p>
            <a:r>
              <a:rPr lang="fr-FR" sz="2400" dirty="0">
                <a:latin typeface="Montserrat"/>
              </a:rPr>
              <a:t>Vous avez déjà reçu un document dans </a:t>
            </a:r>
            <a:r>
              <a:rPr lang="fr-FR" sz="2400" dirty="0" err="1">
                <a:latin typeface="Montserrat"/>
              </a:rPr>
              <a:t>Digiposte</a:t>
            </a:r>
            <a:r>
              <a:rPr lang="fr-FR" sz="2400" dirty="0">
                <a:latin typeface="Montserrat"/>
              </a:rPr>
              <a:t> </a:t>
            </a:r>
            <a:endParaRPr lang="fr-FR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Quand des documents ont déjà été envoyés, il faut s'inscrire sur Digiposte pour les récupérer. 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Vous pouvez ensuite refuser de recevoir de nouveaux documents, depuis la rubrique Organismes. </a:t>
            </a:r>
            <a:endParaRPr lang="fr-FR" sz="1400" dirty="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27906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Vous recevrez à nouveau vos bulletins de paie au format papier au plus tard 62 jours après la déconnexion de l’organisme.</a:t>
              </a:r>
              <a:endPara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CFA4CB3-6A1A-23C5-E0D1-765534A9135C}"/>
              </a:ext>
            </a:extLst>
          </p:cNvPr>
          <p:cNvGrpSpPr/>
          <p:nvPr/>
        </p:nvGrpSpPr>
        <p:grpSpPr>
          <a:xfrm>
            <a:off x="539535" y="2587275"/>
            <a:ext cx="11394368" cy="3224296"/>
            <a:chOff x="539535" y="2587275"/>
            <a:chExt cx="11394368" cy="3224296"/>
          </a:xfrm>
        </p:grpSpPr>
        <p:sp>
          <p:nvSpPr>
            <p:cNvPr id="10" name="ZoneTexte 4">
              <a:extLst>
                <a:ext uri="{FF2B5EF4-FFF2-40B4-BE49-F238E27FC236}">
                  <a16:creationId xmlns:a16="http://schemas.microsoft.com/office/drawing/2014/main" id="{8BEB7F7B-3E8E-082D-C3A7-A6BC38A27A24}"/>
                </a:ext>
              </a:extLst>
            </p:cNvPr>
            <p:cNvSpPr txBox="1"/>
            <p:nvPr/>
          </p:nvSpPr>
          <p:spPr>
            <a:xfrm>
              <a:off x="778741" y="4980574"/>
              <a:ext cx="3166791" cy="83099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Activez votre coffre-fort </a:t>
              </a:r>
              <a:r>
                <a:rPr lang="fr-FR" sz="1200" dirty="0" err="1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 depuis l'invitation reçue par e-mail ou depuis l'URL dédiée à votre entreprise.</a:t>
              </a:r>
              <a:endParaRPr lang="fr-FR" sz="1200" dirty="0">
                <a:solidFill>
                  <a:schemeClr val="tx2"/>
                </a:solidFill>
                <a:latin typeface="Montserrat"/>
              </a:endParaRPr>
            </a:p>
          </p:txBody>
        </p:sp>
        <p:sp>
          <p:nvSpPr>
            <p:cNvPr id="11" name="ZoneTexte 7">
              <a:extLst>
                <a:ext uri="{FF2B5EF4-FFF2-40B4-BE49-F238E27FC236}">
                  <a16:creationId xmlns:a16="http://schemas.microsoft.com/office/drawing/2014/main" id="{4A301379-159B-791F-138E-903125C013F7}"/>
                </a:ext>
              </a:extLst>
            </p:cNvPr>
            <p:cNvSpPr txBox="1"/>
            <p:nvPr/>
          </p:nvSpPr>
          <p:spPr>
            <a:xfrm>
              <a:off x="4452106" y="4980573"/>
              <a:ext cx="3460288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Rendez-vous sur la rubrique Organismes, cliquez sur votre employeur et téléchargez vos documents.</a:t>
              </a:r>
            </a:p>
          </p:txBody>
        </p:sp>
        <p:sp>
          <p:nvSpPr>
            <p:cNvPr id="13" name="ZoneTexte 9">
              <a:extLst>
                <a:ext uri="{FF2B5EF4-FFF2-40B4-BE49-F238E27FC236}">
                  <a16:creationId xmlns:a16="http://schemas.microsoft.com/office/drawing/2014/main" id="{939C4DC4-BC3D-2E95-C39B-BE5ACD88B70A}"/>
                </a:ext>
              </a:extLst>
            </p:cNvPr>
            <p:cNvSpPr txBox="1"/>
            <p:nvPr/>
          </p:nvSpPr>
          <p:spPr>
            <a:xfrm>
              <a:off x="8193788" y="4980572"/>
              <a:ext cx="3266639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Cliquez sur les paramètres de l’organisme afin de le déconnecter.</a:t>
              </a:r>
              <a:endParaRPr lang="fr-FR" sz="1200" dirty="0">
                <a:solidFill>
                  <a:schemeClr val="tx2"/>
                </a:solidFill>
                <a:latin typeface="Montserrat"/>
              </a:endParaRPr>
            </a:p>
          </p:txBody>
        </p:sp>
        <p:pic>
          <p:nvPicPr>
            <p:cNvPr id="24" name="Image 23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6C93903-97C9-4381-32D0-37C908D7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35" y="2589506"/>
              <a:ext cx="3647690" cy="2200959"/>
            </a:xfrm>
            <a:prstGeom prst="rect">
              <a:avLst/>
            </a:prstGeom>
          </p:spPr>
        </p:pic>
        <p:pic>
          <p:nvPicPr>
            <p:cNvPr id="26" name="Image 25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673B02F-0A2E-ED3D-626E-B84286E1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0983" y="2587275"/>
              <a:ext cx="3647665" cy="2200959"/>
            </a:xfrm>
            <a:prstGeom prst="rect">
              <a:avLst/>
            </a:prstGeom>
          </p:spPr>
        </p:pic>
        <p:pic>
          <p:nvPicPr>
            <p:cNvPr id="27" name="Image 26" descr="Une image contenant Appareils électroniques, texte, multimédia, ordinateur&#10;&#10;Le contenu généré par l’IA peut être incorrect.">
              <a:extLst>
                <a:ext uri="{FF2B5EF4-FFF2-40B4-BE49-F238E27FC236}">
                  <a16:creationId xmlns:a16="http://schemas.microsoft.com/office/drawing/2014/main" id="{3D00F23C-0D2A-7B05-ADE6-CBE7E1F13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8748" y="2589506"/>
              <a:ext cx="3647665" cy="2200959"/>
            </a:xfrm>
            <a:prstGeom prst="rect">
              <a:avLst/>
            </a:prstGeom>
          </p:spPr>
        </p:pic>
        <p:pic>
          <p:nvPicPr>
            <p:cNvPr id="28" name="Image 27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915CB9FD-C4A8-D3E7-1CD3-393777B62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23514" y="2733030"/>
              <a:ext cx="2310389" cy="1466788"/>
            </a:xfrm>
            <a:prstGeom prst="rect">
              <a:avLst/>
            </a:prstGeom>
          </p:spPr>
        </p:pic>
        <p:pic>
          <p:nvPicPr>
            <p:cNvPr id="29" name="Image 28" descr="Une image contenant texte, capture d’écran, logo, Police&#10;&#10;Le contenu généré par l’IA peut être incorrect.">
              <a:extLst>
                <a:ext uri="{FF2B5EF4-FFF2-40B4-BE49-F238E27FC236}">
                  <a16:creationId xmlns:a16="http://schemas.microsoft.com/office/drawing/2014/main" id="{35B49FBA-E1F8-E5C5-0876-77A4523C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6335" y="2870804"/>
              <a:ext cx="1973490" cy="1357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3CFE22-B2BF-421A-8799-E9B936B0C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834217-5A43-458B-A7B0-C370BF955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43E39-D748-41D5-B195-D326FA4A87FF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bf91c0-ef08-42b2-8b93-775d4803754e"/>
    <ds:schemaRef ds:uri="http://schemas.openxmlformats.org/package/2006/metadata/core-properties"/>
    <ds:schemaRef ds:uri="8ad8df82-1668-4a7e-ad3f-c2705312cd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0</TotalTime>
  <Words>406</Words>
  <Application>Microsoft Office PowerPoint</Application>
  <PresentationFormat>Grand écran</PresentationFormat>
  <Paragraphs>34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Comment refuser la dématérialisation de mon bulletin de paie ?</vt:lpstr>
      <vt:lpstr>2 cas possibles pour refuser la dématérialisation</vt:lpstr>
      <vt:lpstr>Vous n'avez pas encore reçu de document dans Digiposte</vt:lpstr>
      <vt:lpstr>Vous avez déjà reçu un document dans Digiposte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450</cp:revision>
  <dcterms:created xsi:type="dcterms:W3CDTF">2025-02-26T08:57:46Z</dcterms:created>
  <dcterms:modified xsi:type="dcterms:W3CDTF">2025-09-05T08:55:29Z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