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4" r:id="rId5"/>
    <p:sldMasterId id="2147483731" r:id="rId6"/>
    <p:sldMasterId id="2147483755" r:id="rId7"/>
    <p:sldMasterId id="2147483778" r:id="rId8"/>
    <p:sldMasterId id="2147483802" r:id="rId9"/>
    <p:sldMasterId id="2147483822" r:id="rId10"/>
    <p:sldMasterId id="2147483845" r:id="rId11"/>
  </p:sldMasterIdLst>
  <p:sldIdLst>
    <p:sldId id="2147379566" r:id="rId12"/>
    <p:sldId id="257" r:id="rId13"/>
    <p:sldId id="2147379561" r:id="rId14"/>
    <p:sldId id="2147379565" r:id="rId15"/>
    <p:sldId id="268" r:id="rId16"/>
    <p:sldId id="2147379567" r:id="rId17"/>
    <p:sldId id="258" r:id="rId18"/>
    <p:sldId id="267" r:id="rId19"/>
    <p:sldId id="266" r:id="rId20"/>
    <p:sldId id="2147379562" r:id="rId21"/>
    <p:sldId id="214737956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FEE39-1513-EC99-FA7F-A8B5198353F9}" name="DAS-NEVES Kelly" initials="DK" userId="S::kelly.das-neves@docaposte.fr::a91a96d4-370a-45e2-a351-cd2b7941614f" providerId="AD"/>
  <p188:author id="{267EEE41-E55A-8DC6-D27E-B295E09005F7}" name="BORREANI Manon" initials="BM" userId="S::manon.borreani@docaposte.fr::769befc5-8060-4bca-bfdf-6b5a4aeb4bb2" providerId="AD"/>
  <p188:author id="{A9FC6759-7235-71F6-4A63-4FA858418FA6}" name="ARETE Elodie" initials="AE" userId="S::elodie.arete@docaposte.fr::ec9f1fbb-f223-4998-ab6b-38ac20db1c9b" providerId="AD"/>
  <p188:author id="{B677CEF0-84CA-1428-0641-9488CCF133B5}" name="HACHIMI Kenza" initials="HK" userId="S::kenza.hachimi@laposte.fr::4b31f4d4-0ca2-4a5b-babd-c47f06962f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736F8-CEC6-9F64-CE45-336C9D3EF4DD}" v="2" dt="2025-09-05T08:52:49.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733"/>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NEVES Kelly" userId="S::kelly.das-neves@docaposte.fr::a91a96d4-370a-45e2-a351-cd2b7941614f" providerId="AD" clId="Web-{3A09B21C-29BC-245E-9547-DA9517F27A57}"/>
    <pc:docChg chg="modSld">
      <pc:chgData name="DAS-NEVES Kelly" userId="S::kelly.das-neves@docaposte.fr::a91a96d4-370a-45e2-a351-cd2b7941614f" providerId="AD" clId="Web-{3A09B21C-29BC-245E-9547-DA9517F27A57}" dt="2024-10-08T13:55:08.291" v="94" actId="20577"/>
      <pc:docMkLst>
        <pc:docMk/>
      </pc:docMkLst>
      <pc:sldChg chg="modSp">
        <pc:chgData name="DAS-NEVES Kelly" userId="S::kelly.das-neves@docaposte.fr::a91a96d4-370a-45e2-a351-cd2b7941614f" providerId="AD" clId="Web-{3A09B21C-29BC-245E-9547-DA9517F27A57}" dt="2024-10-08T13:55:08.291" v="94" actId="20577"/>
        <pc:sldMkLst>
          <pc:docMk/>
          <pc:sldMk cId="367142986" sldId="258"/>
        </pc:sldMkLst>
      </pc:sldChg>
      <pc:sldChg chg="delSp modSp">
        <pc:chgData name="DAS-NEVES Kelly" userId="S::kelly.das-neves@docaposte.fr::a91a96d4-370a-45e2-a351-cd2b7941614f" providerId="AD" clId="Web-{3A09B21C-29BC-245E-9547-DA9517F27A57}" dt="2024-10-08T13:44:17.968" v="20" actId="20577"/>
        <pc:sldMkLst>
          <pc:docMk/>
          <pc:sldMk cId="2760826444" sldId="267"/>
        </pc:sldMkLst>
      </pc:sldChg>
    </pc:docChg>
  </pc:docChgLst>
  <pc:docChgLst>
    <pc:chgData name="GOOSSE Charles-Lionel [EXT]" userId="S::charles-lionel.goosse-prestataire@laposte.fr::fd11f6b4-d65a-4fa0-a03d-6ef7824ccb89" providerId="AD" clId="Web-{1A5EED29-2CE5-2EEA-4837-7FEA329A8D30}"/>
    <pc:docChg chg="modSld">
      <pc:chgData name="GOOSSE Charles-Lionel [EXT]" userId="S::charles-lionel.goosse-prestataire@laposte.fr::fd11f6b4-d65a-4fa0-a03d-6ef7824ccb89" providerId="AD" clId="Web-{1A5EED29-2CE5-2EEA-4837-7FEA329A8D30}" dt="2024-10-02T13:01:06.151" v="46"/>
      <pc:docMkLst>
        <pc:docMk/>
      </pc:docMkLst>
      <pc:sldChg chg="addSp delSp modSp">
        <pc:chgData name="GOOSSE Charles-Lionel [EXT]" userId="S::charles-lionel.goosse-prestataire@laposte.fr::fd11f6b4-d65a-4fa0-a03d-6ef7824ccb89" providerId="AD" clId="Web-{1A5EED29-2CE5-2EEA-4837-7FEA329A8D30}" dt="2024-10-02T13:01:06.151" v="46"/>
        <pc:sldMkLst>
          <pc:docMk/>
          <pc:sldMk cId="2655302939" sldId="266"/>
        </pc:sldMkLst>
      </pc:sldChg>
    </pc:docChg>
  </pc:docChgLst>
  <pc:docChgLst>
    <pc:chgData name="DAS-NEVES Kelly" userId="S::kelly.das-neves@docaposte.fr::a91a96d4-370a-45e2-a351-cd2b7941614f" providerId="AD" clId="Web-{4113E7A3-37EA-2665-F9F4-46CF30940681}"/>
    <pc:docChg chg="modSld">
      <pc:chgData name="DAS-NEVES Kelly" userId="S::kelly.das-neves@docaposte.fr::a91a96d4-370a-45e2-a351-cd2b7941614f" providerId="AD" clId="Web-{4113E7A3-37EA-2665-F9F4-46CF30940681}" dt="2025-05-22T09:23:08.513" v="0" actId="1076"/>
      <pc:docMkLst>
        <pc:docMk/>
      </pc:docMkLst>
      <pc:sldChg chg="modSp">
        <pc:chgData name="DAS-NEVES Kelly" userId="S::kelly.das-neves@docaposte.fr::a91a96d4-370a-45e2-a351-cd2b7941614f" providerId="AD" clId="Web-{4113E7A3-37EA-2665-F9F4-46CF30940681}" dt="2025-05-22T09:23:08.513" v="0" actId="1076"/>
        <pc:sldMkLst>
          <pc:docMk/>
          <pc:sldMk cId="1377633356" sldId="2147379566"/>
        </pc:sldMkLst>
      </pc:sldChg>
    </pc:docChg>
  </pc:docChgLst>
  <pc:docChgLst>
    <pc:chgData name="DAS-NEVES Kelly" userId="S::kelly.das-neves@docaposte.fr::a91a96d4-370a-45e2-a351-cd2b7941614f" providerId="AD" clId="Web-{5A2AF0AF-DA28-869F-00C8-E1B4EAD1EA72}"/>
    <pc:docChg chg="modSld">
      <pc:chgData name="DAS-NEVES Kelly" userId="S::kelly.das-neves@docaposte.fr::a91a96d4-370a-45e2-a351-cd2b7941614f" providerId="AD" clId="Web-{5A2AF0AF-DA28-869F-00C8-E1B4EAD1EA72}" dt="2025-02-27T15:26:07.081" v="6" actId="20577"/>
      <pc:docMkLst>
        <pc:docMk/>
      </pc:docMkLst>
      <pc:sldChg chg="modSp modCm">
        <pc:chgData name="DAS-NEVES Kelly" userId="S::kelly.das-neves@docaposte.fr::a91a96d4-370a-45e2-a351-cd2b7941614f" providerId="AD" clId="Web-{5A2AF0AF-DA28-869F-00C8-E1B4EAD1EA72}" dt="2025-02-27T15:25:50.440" v="4" actId="20577"/>
        <pc:sldMkLst>
          <pc:docMk/>
          <pc:sldMk cId="367142986" sldId="258"/>
        </pc:sldMkLst>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5A2AF0AF-DA28-869F-00C8-E1B4EAD1EA72}" dt="2025-02-27T15:25:42.846" v="3" actId="20577"/>
              <pc2:cmMkLst xmlns:pc2="http://schemas.microsoft.com/office/powerpoint/2019/9/main/command">
                <pc:docMk/>
                <pc:sldMk cId="367142986" sldId="258"/>
                <pc2:cmMk id="{65C9382F-A50D-4B7D-85A8-CDAD2E40953A}"/>
              </pc2:cmMkLst>
            </pc226:cmChg>
            <pc226:cmChg xmlns:pc226="http://schemas.microsoft.com/office/powerpoint/2022/06/main/command" chg="mod">
              <pc226:chgData name="DAS-NEVES Kelly" userId="S::kelly.das-neves@docaposte.fr::a91a96d4-370a-45e2-a351-cd2b7941614f" providerId="AD" clId="Web-{5A2AF0AF-DA28-869F-00C8-E1B4EAD1EA72}" dt="2025-02-27T15:25:42.846" v="3" actId="20577"/>
              <pc2:cmMkLst xmlns:pc2="http://schemas.microsoft.com/office/powerpoint/2019/9/main/command">
                <pc:docMk/>
                <pc:sldMk cId="367142986" sldId="258"/>
                <pc2:cmMk id="{52942A48-2AB0-43C0-90F5-359A0139FFD4}"/>
              </pc2:cmMkLst>
            </pc226:cmChg>
          </p:ext>
        </pc:extLst>
      </pc:sldChg>
      <pc:sldChg chg="modSp modCm">
        <pc:chgData name="DAS-NEVES Kelly" userId="S::kelly.das-neves@docaposte.fr::a91a96d4-370a-45e2-a351-cd2b7941614f" providerId="AD" clId="Web-{5A2AF0AF-DA28-869F-00C8-E1B4EAD1EA72}" dt="2025-02-27T15:26:07.081" v="6" actId="20577"/>
        <pc:sldMkLst>
          <pc:docMk/>
          <pc:sldMk cId="825926222" sldId="2147379564"/>
        </pc:sldMkLst>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5A2AF0AF-DA28-869F-00C8-E1B4EAD1EA72}" dt="2025-02-27T15:25:58.987" v="5" actId="20577"/>
              <pc2:cmMkLst xmlns:pc2="http://schemas.microsoft.com/office/powerpoint/2019/9/main/command">
                <pc:docMk/>
                <pc:sldMk cId="825926222" sldId="2147379564"/>
                <pc2:cmMk id="{5D1527F3-319B-490A-A589-56FFBAD409C4}"/>
              </pc2:cmMkLst>
            </pc226:cmChg>
          </p:ext>
        </pc:extLst>
      </pc:sldChg>
    </pc:docChg>
  </pc:docChgLst>
  <pc:docChgLst>
    <pc:chgData name="DAS-NEVES Kelly" userId="S::kelly.das-neves@docaposte.fr::a91a96d4-370a-45e2-a351-cd2b7941614f" providerId="AD" clId="Web-{417A762E-9BB9-F219-ADC3-B39BAC06CFE2}"/>
    <pc:docChg chg="modSld">
      <pc:chgData name="DAS-NEVES Kelly" userId="S::kelly.das-neves@docaposte.fr::a91a96d4-370a-45e2-a351-cd2b7941614f" providerId="AD" clId="Web-{417A762E-9BB9-F219-ADC3-B39BAC06CFE2}" dt="2025-04-24T12:49:20.289" v="180"/>
      <pc:docMkLst>
        <pc:docMk/>
      </pc:docMkLst>
      <pc:sldChg chg="addSp delSp modSp">
        <pc:chgData name="DAS-NEVES Kelly" userId="S::kelly.das-neves@docaposte.fr::a91a96d4-370a-45e2-a351-cd2b7941614f" providerId="AD" clId="Web-{417A762E-9BB9-F219-ADC3-B39BAC06CFE2}" dt="2025-04-24T12:36:05.982" v="9" actId="1076"/>
        <pc:sldMkLst>
          <pc:docMk/>
          <pc:sldMk cId="2107033377" sldId="256"/>
        </pc:sldMkLst>
      </pc:sldChg>
      <pc:sldChg chg="addSp delSp modSp">
        <pc:chgData name="DAS-NEVES Kelly" userId="S::kelly.das-neves@docaposte.fr::a91a96d4-370a-45e2-a351-cd2b7941614f" providerId="AD" clId="Web-{417A762E-9BB9-F219-ADC3-B39BAC06CFE2}" dt="2025-04-24T12:45:22.891" v="99" actId="1076"/>
        <pc:sldMkLst>
          <pc:docMk/>
          <pc:sldMk cId="719204101" sldId="257"/>
        </pc:sldMkLst>
      </pc:sldChg>
      <pc:sldChg chg="delSp modSp">
        <pc:chgData name="DAS-NEVES Kelly" userId="S::kelly.das-neves@docaposte.fr::a91a96d4-370a-45e2-a351-cd2b7941614f" providerId="AD" clId="Web-{417A762E-9BB9-F219-ADC3-B39BAC06CFE2}" dt="2025-04-24T12:48:57.225" v="165" actId="14100"/>
        <pc:sldMkLst>
          <pc:docMk/>
          <pc:sldMk cId="367142986" sldId="258"/>
        </pc:sldMkLst>
      </pc:sldChg>
      <pc:sldChg chg="delSp modSp">
        <pc:chgData name="DAS-NEVES Kelly" userId="S::kelly.das-neves@docaposte.fr::a91a96d4-370a-45e2-a351-cd2b7941614f" providerId="AD" clId="Web-{417A762E-9BB9-F219-ADC3-B39BAC06CFE2}" dt="2025-04-24T12:49:20.289" v="180"/>
        <pc:sldMkLst>
          <pc:docMk/>
          <pc:sldMk cId="2760826444" sldId="267"/>
        </pc:sldMkLst>
      </pc:sldChg>
      <pc:sldChg chg="delSp modSp">
        <pc:chgData name="DAS-NEVES Kelly" userId="S::kelly.das-neves@docaposte.fr::a91a96d4-370a-45e2-a351-cd2b7941614f" providerId="AD" clId="Web-{417A762E-9BB9-F219-ADC3-B39BAC06CFE2}" dt="2025-04-24T12:47:41.598" v="138" actId="14100"/>
        <pc:sldMkLst>
          <pc:docMk/>
          <pc:sldMk cId="2376258912" sldId="268"/>
        </pc:sldMkLst>
      </pc:sldChg>
      <pc:sldChg chg="modSp">
        <pc:chgData name="DAS-NEVES Kelly" userId="S::kelly.das-neves@docaposte.fr::a91a96d4-370a-45e2-a351-cd2b7941614f" providerId="AD" clId="Web-{417A762E-9BB9-F219-ADC3-B39BAC06CFE2}" dt="2025-04-24T12:46:24.205" v="109" actId="14100"/>
        <pc:sldMkLst>
          <pc:docMk/>
          <pc:sldMk cId="3716128338" sldId="2147379561"/>
        </pc:sldMkLst>
      </pc:sldChg>
    </pc:docChg>
  </pc:docChgLst>
  <pc:docChgLst>
    <pc:chgData name="DAS-NEVES Kelly" userId="S::kelly.das-neves@docaposte.fr::a91a96d4-370a-45e2-a351-cd2b7941614f" providerId="AD" clId="Web-{CCC5E740-21E2-C5C8-8E59-F9E08D35D164}"/>
    <pc:docChg chg="modSld">
      <pc:chgData name="DAS-NEVES Kelly" userId="S::kelly.das-neves@docaposte.fr::a91a96d4-370a-45e2-a351-cd2b7941614f" providerId="AD" clId="Web-{CCC5E740-21E2-C5C8-8E59-F9E08D35D164}" dt="2024-09-30T07:57:50.185" v="9" actId="20577"/>
      <pc:docMkLst>
        <pc:docMk/>
      </pc:docMkLst>
      <pc:sldChg chg="modSp">
        <pc:chgData name="DAS-NEVES Kelly" userId="S::kelly.das-neves@docaposte.fr::a91a96d4-370a-45e2-a351-cd2b7941614f" providerId="AD" clId="Web-{CCC5E740-21E2-C5C8-8E59-F9E08D35D164}" dt="2024-09-30T07:57:50.185" v="9" actId="20577"/>
        <pc:sldMkLst>
          <pc:docMk/>
          <pc:sldMk cId="2107033377" sldId="256"/>
        </pc:sldMkLst>
      </pc:sldChg>
    </pc:docChg>
  </pc:docChgLst>
  <pc:docChgLst>
    <pc:chgData name="DAS-NEVES Kelly" userId="S::kelly.das-neves@docaposte.fr::a91a96d4-370a-45e2-a351-cd2b7941614f" providerId="AD" clId="Web-{6DC4EE41-431A-E543-554F-A1A4EB66FB36}"/>
    <pc:docChg chg="modSld">
      <pc:chgData name="DAS-NEVES Kelly" userId="S::kelly.das-neves@docaposte.fr::a91a96d4-370a-45e2-a351-cd2b7941614f" providerId="AD" clId="Web-{6DC4EE41-431A-E543-554F-A1A4EB66FB36}" dt="2024-10-02T12:40:36.872" v="41" actId="20577"/>
      <pc:docMkLst>
        <pc:docMk/>
      </pc:docMkLst>
      <pc:sldChg chg="modSp">
        <pc:chgData name="DAS-NEVES Kelly" userId="S::kelly.das-neves@docaposte.fr::a91a96d4-370a-45e2-a351-cd2b7941614f" providerId="AD" clId="Web-{6DC4EE41-431A-E543-554F-A1A4EB66FB36}" dt="2024-10-02T12:40:36.872" v="41" actId="20577"/>
        <pc:sldMkLst>
          <pc:docMk/>
          <pc:sldMk cId="2107033377" sldId="256"/>
        </pc:sldMkLst>
      </pc:sldChg>
      <pc:sldChg chg="addSp delSp modSp">
        <pc:chgData name="DAS-NEVES Kelly" userId="S::kelly.das-neves@docaposte.fr::a91a96d4-370a-45e2-a351-cd2b7941614f" providerId="AD" clId="Web-{6DC4EE41-431A-E543-554F-A1A4EB66FB36}" dt="2024-10-02T07:48:49.241" v="7"/>
        <pc:sldMkLst>
          <pc:docMk/>
          <pc:sldMk cId="719204101" sldId="257"/>
        </pc:sldMkLst>
      </pc:sldChg>
      <pc:sldChg chg="modSp">
        <pc:chgData name="DAS-NEVES Kelly" userId="S::kelly.das-neves@docaposte.fr::a91a96d4-370a-45e2-a351-cd2b7941614f" providerId="AD" clId="Web-{6DC4EE41-431A-E543-554F-A1A4EB66FB36}" dt="2024-10-02T07:52:39.900" v="32" actId="20577"/>
        <pc:sldMkLst>
          <pc:docMk/>
          <pc:sldMk cId="4105014636" sldId="259"/>
        </pc:sldMkLst>
      </pc:sldChg>
      <pc:sldChg chg="addSp delSp modSp">
        <pc:chgData name="DAS-NEVES Kelly" userId="S::kelly.das-neves@docaposte.fr::a91a96d4-370a-45e2-a351-cd2b7941614f" providerId="AD" clId="Web-{6DC4EE41-431A-E543-554F-A1A4EB66FB36}" dt="2024-10-02T07:54:23.324" v="35"/>
        <pc:sldMkLst>
          <pc:docMk/>
          <pc:sldMk cId="2655302939" sldId="266"/>
        </pc:sldMkLst>
      </pc:sldChg>
    </pc:docChg>
  </pc:docChgLst>
  <pc:docChgLst>
    <pc:chgData name="DAS-NEVES Kelly" userId="S::kelly.das-neves@docaposte.fr::a91a96d4-370a-45e2-a351-cd2b7941614f" providerId="AD" clId="Web-{AABBD084-D5FE-1599-0C06-A9655B03C4F2}"/>
    <pc:docChg chg="modSld">
      <pc:chgData name="DAS-NEVES Kelly" userId="S::kelly.das-neves@docaposte.fr::a91a96d4-370a-45e2-a351-cd2b7941614f" providerId="AD" clId="Web-{AABBD084-D5FE-1599-0C06-A9655B03C4F2}" dt="2025-05-15T12:21:40.260" v="17" actId="20577"/>
      <pc:docMkLst>
        <pc:docMk/>
      </pc:docMkLst>
      <pc:sldChg chg="modSp">
        <pc:chgData name="DAS-NEVES Kelly" userId="S::kelly.das-neves@docaposte.fr::a91a96d4-370a-45e2-a351-cd2b7941614f" providerId="AD" clId="Web-{AABBD084-D5FE-1599-0C06-A9655B03C4F2}" dt="2025-05-15T12:21:40.260" v="17" actId="20577"/>
        <pc:sldMkLst>
          <pc:docMk/>
          <pc:sldMk cId="3716128338" sldId="2147379561"/>
        </pc:sldMkLst>
      </pc:sldChg>
    </pc:docChg>
  </pc:docChgLst>
  <pc:docChgLst>
    <pc:chgData name="BORREANI Manon" userId="S::manon.borreani@docaposte.fr::769befc5-8060-4bca-bfdf-6b5a4aeb4bb2" providerId="AD" clId="Web-{A668845D-0CE4-FF09-CC6A-B23E99F4AB79}"/>
    <pc:docChg chg="mod">
      <pc:chgData name="BORREANI Manon" userId="S::manon.borreani@docaposte.fr::769befc5-8060-4bca-bfdf-6b5a4aeb4bb2" providerId="AD" clId="Web-{A668845D-0CE4-FF09-CC6A-B23E99F4AB79}" dt="2024-12-12T16:03:17.984" v="0"/>
      <pc:docMkLst>
        <pc:docMk/>
      </pc:docMkLst>
    </pc:docChg>
  </pc:docChgLst>
  <pc:docChgLst>
    <pc:chgData name="DAS-NEVES Kelly" userId="S::kelly.das-neves@docaposte.fr::a91a96d4-370a-45e2-a351-cd2b7941614f" providerId="AD" clId="Web-{5C461DE9-9017-5DCB-26A7-98CBEACC50A1}"/>
    <pc:docChg chg="modSld">
      <pc:chgData name="DAS-NEVES Kelly" userId="S::kelly.das-neves@docaposte.fr::a91a96d4-370a-45e2-a351-cd2b7941614f" providerId="AD" clId="Web-{5C461DE9-9017-5DCB-26A7-98CBEACC50A1}" dt="2025-05-22T12:38:25.500" v="27" actId="20577"/>
      <pc:docMkLst>
        <pc:docMk/>
      </pc:docMkLst>
      <pc:sldChg chg="modSp">
        <pc:chgData name="DAS-NEVES Kelly" userId="S::kelly.das-neves@docaposte.fr::a91a96d4-370a-45e2-a351-cd2b7941614f" providerId="AD" clId="Web-{5C461DE9-9017-5DCB-26A7-98CBEACC50A1}" dt="2025-05-22T12:37:06.466" v="3" actId="20577"/>
        <pc:sldMkLst>
          <pc:docMk/>
          <pc:sldMk cId="719204101" sldId="257"/>
        </pc:sldMkLst>
      </pc:sldChg>
      <pc:sldChg chg="modSp">
        <pc:chgData name="DAS-NEVES Kelly" userId="S::kelly.das-neves@docaposte.fr::a91a96d4-370a-45e2-a351-cd2b7941614f" providerId="AD" clId="Web-{5C461DE9-9017-5DCB-26A7-98CBEACC50A1}" dt="2025-05-22T12:38:10.469" v="22" actId="20577"/>
        <pc:sldMkLst>
          <pc:docMk/>
          <pc:sldMk cId="367142986" sldId="258"/>
        </pc:sldMkLst>
      </pc:sldChg>
      <pc:sldChg chg="modSp">
        <pc:chgData name="DAS-NEVES Kelly" userId="S::kelly.das-neves@docaposte.fr::a91a96d4-370a-45e2-a351-cd2b7941614f" providerId="AD" clId="Web-{5C461DE9-9017-5DCB-26A7-98CBEACC50A1}" dt="2025-05-22T12:38:25.500" v="27" actId="20577"/>
        <pc:sldMkLst>
          <pc:docMk/>
          <pc:sldMk cId="2655302939" sldId="266"/>
        </pc:sldMkLst>
      </pc:sldChg>
      <pc:sldChg chg="modSp">
        <pc:chgData name="DAS-NEVES Kelly" userId="S::kelly.das-neves@docaposte.fr::a91a96d4-370a-45e2-a351-cd2b7941614f" providerId="AD" clId="Web-{5C461DE9-9017-5DCB-26A7-98CBEACC50A1}" dt="2025-05-22T12:37:42.858" v="15" actId="20577"/>
        <pc:sldMkLst>
          <pc:docMk/>
          <pc:sldMk cId="2376258912" sldId="268"/>
        </pc:sldMkLst>
      </pc:sldChg>
      <pc:sldChg chg="modSp">
        <pc:chgData name="DAS-NEVES Kelly" userId="S::kelly.das-neves@docaposte.fr::a91a96d4-370a-45e2-a351-cd2b7941614f" providerId="AD" clId="Web-{5C461DE9-9017-5DCB-26A7-98CBEACC50A1}" dt="2025-05-22T12:37:11.576" v="5" actId="20577"/>
        <pc:sldMkLst>
          <pc:docMk/>
          <pc:sldMk cId="3716128338" sldId="2147379561"/>
        </pc:sldMkLst>
      </pc:sldChg>
      <pc:sldChg chg="modSp">
        <pc:chgData name="DAS-NEVES Kelly" userId="S::kelly.das-neves@docaposte.fr::a91a96d4-370a-45e2-a351-cd2b7941614f" providerId="AD" clId="Web-{5C461DE9-9017-5DCB-26A7-98CBEACC50A1}" dt="2025-05-22T12:37:57.265" v="19" actId="20577"/>
        <pc:sldMkLst>
          <pc:docMk/>
          <pc:sldMk cId="3287195463" sldId="2147379567"/>
        </pc:sldMkLst>
      </pc:sldChg>
    </pc:docChg>
  </pc:docChgLst>
  <pc:docChgLst>
    <pc:chgData name="DAS-NEVES Kelly" userId="S::kelly.das-neves@docaposte.fr::a91a96d4-370a-45e2-a351-cd2b7941614f" providerId="AD" clId="Web-{95FF5D12-83C9-28D3-A70B-AB5D6CB605BE}"/>
    <pc:docChg chg="mod modSld">
      <pc:chgData name="DAS-NEVES Kelly" userId="S::kelly.das-neves@docaposte.fr::a91a96d4-370a-45e2-a351-cd2b7941614f" providerId="AD" clId="Web-{95FF5D12-83C9-28D3-A70B-AB5D6CB605BE}" dt="2024-10-07T14:24:17.120" v="236" actId="20577"/>
      <pc:docMkLst>
        <pc:docMk/>
      </pc:docMkLst>
      <pc:sldChg chg="modSp">
        <pc:chgData name="DAS-NEVES Kelly" userId="S::kelly.das-neves@docaposte.fr::a91a96d4-370a-45e2-a351-cd2b7941614f" providerId="AD" clId="Web-{95FF5D12-83C9-28D3-A70B-AB5D6CB605BE}" dt="2024-10-07T14:17:21.011" v="106" actId="20577"/>
        <pc:sldMkLst>
          <pc:docMk/>
          <pc:sldMk cId="2107033377" sldId="256"/>
        </pc:sldMkLst>
      </pc:sldChg>
      <pc:sldChg chg="modSp modCm">
        <pc:chgData name="DAS-NEVES Kelly" userId="S::kelly.das-neves@docaposte.fr::a91a96d4-370a-45e2-a351-cd2b7941614f" providerId="AD" clId="Web-{95FF5D12-83C9-28D3-A70B-AB5D6CB605BE}" dt="2024-10-07T14:13:33.495" v="98" actId="20577"/>
        <pc:sldMkLst>
          <pc:docMk/>
          <pc:sldMk cId="719204101" sldId="257"/>
        </pc:sldMkLst>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95FF5D12-83C9-28D3-A70B-AB5D6CB605BE}" dt="2024-10-07T14:12:08.723" v="87" actId="20577"/>
              <pc2:cmMkLst xmlns:pc2="http://schemas.microsoft.com/office/powerpoint/2019/9/main/command">
                <pc:docMk/>
                <pc:sldMk cId="719204101" sldId="257"/>
                <pc2:cmMk id="{AB86ED3F-7DE5-4071-AE6C-5B1213DBABDE}"/>
              </pc2:cmMkLst>
            </pc226:cmChg>
            <pc226:cmChg xmlns:pc226="http://schemas.microsoft.com/office/powerpoint/2022/06/main/command" chg="mod">
              <pc226:chgData name="DAS-NEVES Kelly" userId="S::kelly.das-neves@docaposte.fr::a91a96d4-370a-45e2-a351-cd2b7941614f" providerId="AD" clId="Web-{95FF5D12-83C9-28D3-A70B-AB5D6CB605BE}" dt="2024-10-07T14:13:31.213" v="97" actId="20577"/>
              <pc2:cmMkLst xmlns:pc2="http://schemas.microsoft.com/office/powerpoint/2019/9/main/command">
                <pc:docMk/>
                <pc:sldMk cId="719204101" sldId="257"/>
                <pc2:cmMk id="{1607E159-60D1-4068-962A-0CAD4A400D11}"/>
              </pc2:cmMkLst>
            </pc226:cmChg>
          </p:ext>
        </pc:extLst>
      </pc:sldChg>
      <pc:sldChg chg="modSp">
        <pc:chgData name="DAS-NEVES Kelly" userId="S::kelly.das-neves@docaposte.fr::a91a96d4-370a-45e2-a351-cd2b7941614f" providerId="AD" clId="Web-{95FF5D12-83C9-28D3-A70B-AB5D6CB605BE}" dt="2024-10-07T14:24:17.120" v="236" actId="20577"/>
        <pc:sldMkLst>
          <pc:docMk/>
          <pc:sldMk cId="2760826444" sldId="267"/>
        </pc:sldMkLst>
      </pc:sldChg>
      <pc:sldChg chg="modSp modCm">
        <pc:chgData name="DAS-NEVES Kelly" userId="S::kelly.das-neves@docaposte.fr::a91a96d4-370a-45e2-a351-cd2b7941614f" providerId="AD" clId="Web-{95FF5D12-83C9-28D3-A70B-AB5D6CB605BE}" dt="2024-10-07T14:20:57.043" v="224" actId="20577"/>
        <pc:sldMkLst>
          <pc:docMk/>
          <pc:sldMk cId="2376258912" sldId="268"/>
        </pc:sldMkLst>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95FF5D12-83C9-28D3-A70B-AB5D6CB605BE}" dt="2024-10-07T14:14:35.905" v="104" actId="20577"/>
              <pc2:cmMkLst xmlns:pc2="http://schemas.microsoft.com/office/powerpoint/2019/9/main/command">
                <pc:docMk/>
                <pc:sldMk cId="2376258912" sldId="268"/>
                <pc2:cmMk id="{497648E4-7CBB-433A-9F3C-C12DDD1232AC}"/>
              </pc2:cmMkLst>
            </pc226:cmChg>
          </p:ext>
        </pc:extLst>
      </pc:sldChg>
    </pc:docChg>
  </pc:docChgLst>
  <pc:docChgLst>
    <pc:chgData name="BANCILLON Anne" userId="S::anne.bancillon@laposte.fr::4f7270c3-ca83-4b93-9751-16e0e9ed4345" providerId="AD" clId="Web-{EA14895E-6BDB-450C-8C77-28275C4F39C3}"/>
    <pc:docChg chg="modSld">
      <pc:chgData name="BANCILLON Anne" userId="S::anne.bancillon@laposte.fr::4f7270c3-ca83-4b93-9751-16e0e9ed4345" providerId="AD" clId="Web-{EA14895E-6BDB-450C-8C77-28275C4F39C3}" dt="2024-10-22T14:37:58.834" v="2" actId="20577"/>
      <pc:docMkLst>
        <pc:docMk/>
      </pc:docMkLst>
      <pc:sldChg chg="modSp">
        <pc:chgData name="BANCILLON Anne" userId="S::anne.bancillon@laposte.fr::4f7270c3-ca83-4b93-9751-16e0e9ed4345" providerId="AD" clId="Web-{EA14895E-6BDB-450C-8C77-28275C4F39C3}" dt="2024-10-22T14:37:58.834" v="2" actId="20577"/>
        <pc:sldMkLst>
          <pc:docMk/>
          <pc:sldMk cId="2376258912" sldId="268"/>
        </pc:sldMkLst>
      </pc:sldChg>
    </pc:docChg>
  </pc:docChgLst>
  <pc:docChgLst>
    <pc:chgData name="DAS-NEVES Kelly" userId="S::kelly.das-neves@docaposte.fr::a91a96d4-370a-45e2-a351-cd2b7941614f" providerId="AD" clId="Web-{820736F8-CEC6-9F64-CE45-336C9D3EF4DD}"/>
    <pc:docChg chg="delSld">
      <pc:chgData name="DAS-NEVES Kelly" userId="S::kelly.das-neves@docaposte.fr::a91a96d4-370a-45e2-a351-cd2b7941614f" providerId="AD" clId="Web-{820736F8-CEC6-9F64-CE45-336C9D3EF4DD}" dt="2025-09-05T08:51:59.003" v="0"/>
      <pc:docMkLst>
        <pc:docMk/>
      </pc:docMkLst>
      <pc:sldChg chg="del">
        <pc:chgData name="DAS-NEVES Kelly" userId="S::kelly.das-neves@docaposte.fr::a91a96d4-370a-45e2-a351-cd2b7941614f" providerId="AD" clId="Web-{820736F8-CEC6-9F64-CE45-336C9D3EF4DD}" dt="2025-09-05T08:51:59.003" v="0"/>
        <pc:sldMkLst>
          <pc:docMk/>
          <pc:sldMk cId="2334869514" sldId="2147379568"/>
        </pc:sldMkLst>
      </pc:sldChg>
    </pc:docChg>
  </pc:docChgLst>
  <pc:docChgLst>
    <pc:chgData name="GOOSSE Charles-Lionel [EXT]" userId="S::charles-lionel.goosse-prestataire@laposte.fr::fd11f6b4-d65a-4fa0-a03d-6ef7824ccb89" providerId="AD" clId="Web-{1FB3CCAA-E152-F056-5A4B-5EBCA9344E6E}"/>
    <pc:docChg chg="modSld">
      <pc:chgData name="GOOSSE Charles-Lionel [EXT]" userId="S::charles-lionel.goosse-prestataire@laposte.fr::fd11f6b4-d65a-4fa0-a03d-6ef7824ccb89" providerId="AD" clId="Web-{1FB3CCAA-E152-F056-5A4B-5EBCA9344E6E}" dt="2024-10-01T12:45:17.475" v="57" actId="1076"/>
      <pc:docMkLst>
        <pc:docMk/>
      </pc:docMkLst>
      <pc:sldChg chg="addSp delSp modSp">
        <pc:chgData name="GOOSSE Charles-Lionel [EXT]" userId="S::charles-lionel.goosse-prestataire@laposte.fr::fd11f6b4-d65a-4fa0-a03d-6ef7824ccb89" providerId="AD" clId="Web-{1FB3CCAA-E152-F056-5A4B-5EBCA9344E6E}" dt="2024-10-01T12:34:06.483" v="4" actId="1076"/>
        <pc:sldMkLst>
          <pc:docMk/>
          <pc:sldMk cId="719204101" sldId="257"/>
        </pc:sldMkLst>
      </pc:sldChg>
      <pc:sldChg chg="addSp delSp modSp">
        <pc:chgData name="GOOSSE Charles-Lionel [EXT]" userId="S::charles-lionel.goosse-prestataire@laposte.fr::fd11f6b4-d65a-4fa0-a03d-6ef7824ccb89" providerId="AD" clId="Web-{1FB3CCAA-E152-F056-5A4B-5EBCA9344E6E}" dt="2024-10-01T12:34:54.687" v="14" actId="1076"/>
        <pc:sldMkLst>
          <pc:docMk/>
          <pc:sldMk cId="367142986" sldId="258"/>
        </pc:sldMkLst>
      </pc:sldChg>
      <pc:sldChg chg="addSp delSp modSp">
        <pc:chgData name="GOOSSE Charles-Lionel [EXT]" userId="S::charles-lionel.goosse-prestataire@laposte.fr::fd11f6b4-d65a-4fa0-a03d-6ef7824ccb89" providerId="AD" clId="Web-{1FB3CCAA-E152-F056-5A4B-5EBCA9344E6E}" dt="2024-10-01T12:35:19.093" v="19"/>
        <pc:sldMkLst>
          <pc:docMk/>
          <pc:sldMk cId="4105014636" sldId="259"/>
        </pc:sldMkLst>
      </pc:sldChg>
      <pc:sldChg chg="addSp delSp modSp">
        <pc:chgData name="GOOSSE Charles-Lionel [EXT]" userId="S::charles-lionel.goosse-prestataire@laposte.fr::fd11f6b4-d65a-4fa0-a03d-6ef7824ccb89" providerId="AD" clId="Web-{1FB3CCAA-E152-F056-5A4B-5EBCA9344E6E}" dt="2024-10-01T12:45:17.475" v="57" actId="1076"/>
        <pc:sldMkLst>
          <pc:docMk/>
          <pc:sldMk cId="2655302939" sldId="266"/>
        </pc:sldMkLst>
      </pc:sldChg>
      <pc:sldChg chg="addSp delSp modSp">
        <pc:chgData name="GOOSSE Charles-Lionel [EXT]" userId="S::charles-lionel.goosse-prestataire@laposte.fr::fd11f6b4-d65a-4fa0-a03d-6ef7824ccb89" providerId="AD" clId="Web-{1FB3CCAA-E152-F056-5A4B-5EBCA9344E6E}" dt="2024-10-01T12:37:55.048" v="49" actId="14100"/>
        <pc:sldMkLst>
          <pc:docMk/>
          <pc:sldMk cId="2760826444" sldId="267"/>
        </pc:sldMkLst>
      </pc:sldChg>
    </pc:docChg>
  </pc:docChgLst>
  <pc:docChgLst>
    <pc:chgData name="DAS-NEVES Kelly" userId="S::kelly.das-neves@docaposte.fr::a91a96d4-370a-45e2-a351-cd2b7941614f" providerId="AD" clId="Web-{C72D0304-B312-79CF-C284-D457634D4C25}"/>
    <pc:docChg chg="modSld">
      <pc:chgData name="DAS-NEVES Kelly" userId="S::kelly.das-neves@docaposte.fr::a91a96d4-370a-45e2-a351-cd2b7941614f" providerId="AD" clId="Web-{C72D0304-B312-79CF-C284-D457634D4C25}" dt="2025-05-14T09:06:44.278" v="6" actId="20577"/>
      <pc:docMkLst>
        <pc:docMk/>
      </pc:docMkLst>
      <pc:sldChg chg="modSp">
        <pc:chgData name="DAS-NEVES Kelly" userId="S::kelly.das-neves@docaposte.fr::a91a96d4-370a-45e2-a351-cd2b7941614f" providerId="AD" clId="Web-{C72D0304-B312-79CF-C284-D457634D4C25}" dt="2025-05-14T09:03:22.161" v="0" actId="20577"/>
        <pc:sldMkLst>
          <pc:docMk/>
          <pc:sldMk cId="719204101" sldId="257"/>
        </pc:sldMkLst>
      </pc:sldChg>
      <pc:sldChg chg="modSp modCm">
        <pc:chgData name="DAS-NEVES Kelly" userId="S::kelly.das-neves@docaposte.fr::a91a96d4-370a-45e2-a351-cd2b7941614f" providerId="AD" clId="Web-{C72D0304-B312-79CF-C284-D457634D4C25}" dt="2025-05-14T09:06:44.278" v="6" actId="20577"/>
        <pc:sldMkLst>
          <pc:docMk/>
          <pc:sldMk cId="2655302939" sldId="266"/>
        </pc:sldMkLst>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C72D0304-B312-79CF-C284-D457634D4C25}" dt="2025-05-14T09:06:04.542" v="4" actId="20577"/>
              <pc2:cmMkLst xmlns:pc2="http://schemas.microsoft.com/office/powerpoint/2019/9/main/command">
                <pc:docMk/>
                <pc:sldMk cId="2655302939" sldId="266"/>
                <pc2:cmMk id="{D66CC7C8-77A5-4796-8794-A5AC4EF8C3A8}"/>
              </pc2:cmMkLst>
            </pc226:cmChg>
          </p:ext>
        </pc:extLst>
      </pc:sldChg>
    </pc:docChg>
  </pc:docChgLst>
  <pc:docChgLst>
    <pc:chgData name="DAS-NEVES Kelly" userId="S::kelly.das-neves@docaposte.fr::a91a96d4-370a-45e2-a351-cd2b7941614f" providerId="AD" clId="Web-{46457500-5414-D068-B73D-2BBD780947E3}"/>
    <pc:docChg chg="addSld delSld modSld">
      <pc:chgData name="DAS-NEVES Kelly" userId="S::kelly.das-neves@docaposte.fr::a91a96d4-370a-45e2-a351-cd2b7941614f" providerId="AD" clId="Web-{46457500-5414-D068-B73D-2BBD780947E3}" dt="2024-10-08T13:42:03.604" v="539"/>
      <pc:docMkLst>
        <pc:docMk/>
      </pc:docMkLst>
      <pc:sldChg chg="modSp">
        <pc:chgData name="DAS-NEVES Kelly" userId="S::kelly.das-neves@docaposte.fr::a91a96d4-370a-45e2-a351-cd2b7941614f" providerId="AD" clId="Web-{46457500-5414-D068-B73D-2BBD780947E3}" dt="2024-10-08T11:44:02.090" v="4" actId="20577"/>
        <pc:sldMkLst>
          <pc:docMk/>
          <pc:sldMk cId="2107033377" sldId="256"/>
        </pc:sldMkLst>
      </pc:sldChg>
      <pc:sldChg chg="addSp delSp modSp">
        <pc:chgData name="DAS-NEVES Kelly" userId="S::kelly.das-neves@docaposte.fr::a91a96d4-370a-45e2-a351-cd2b7941614f" providerId="AD" clId="Web-{46457500-5414-D068-B73D-2BBD780947E3}" dt="2024-10-08T11:54:09.613" v="248"/>
        <pc:sldMkLst>
          <pc:docMk/>
          <pc:sldMk cId="719204101" sldId="257"/>
        </pc:sldMkLst>
      </pc:sldChg>
      <pc:sldChg chg="addSp delSp modSp">
        <pc:chgData name="DAS-NEVES Kelly" userId="S::kelly.das-neves@docaposte.fr::a91a96d4-370a-45e2-a351-cd2b7941614f" providerId="AD" clId="Web-{46457500-5414-D068-B73D-2BBD780947E3}" dt="2024-10-08T13:40:14.361" v="537" actId="20577"/>
        <pc:sldMkLst>
          <pc:docMk/>
          <pc:sldMk cId="367142986" sldId="258"/>
        </pc:sldMkLst>
      </pc:sldChg>
      <pc:sldChg chg="modSp">
        <pc:chgData name="DAS-NEVES Kelly" userId="S::kelly.das-neves@docaposte.fr::a91a96d4-370a-45e2-a351-cd2b7941614f" providerId="AD" clId="Web-{46457500-5414-D068-B73D-2BBD780947E3}" dt="2024-10-08T12:14:23.567" v="508" actId="20577"/>
        <pc:sldMkLst>
          <pc:docMk/>
          <pc:sldMk cId="2655302939" sldId="266"/>
        </pc:sldMkLst>
      </pc:sldChg>
      <pc:sldChg chg="addSp delSp modSp">
        <pc:chgData name="DAS-NEVES Kelly" userId="S::kelly.das-neves@docaposte.fr::a91a96d4-370a-45e2-a351-cd2b7941614f" providerId="AD" clId="Web-{46457500-5414-D068-B73D-2BBD780947E3}" dt="2024-10-08T13:42:03.604" v="539"/>
        <pc:sldMkLst>
          <pc:docMk/>
          <pc:sldMk cId="2760826444" sldId="267"/>
        </pc:sldMkLst>
      </pc:sldChg>
      <pc:sldChg chg="addSp delSp modSp">
        <pc:chgData name="DAS-NEVES Kelly" userId="S::kelly.das-neves@docaposte.fr::a91a96d4-370a-45e2-a351-cd2b7941614f" providerId="AD" clId="Web-{46457500-5414-D068-B73D-2BBD780947E3}" dt="2024-10-08T13:35:52.387" v="521" actId="20577"/>
        <pc:sldMkLst>
          <pc:docMk/>
          <pc:sldMk cId="2376258912" sldId="268"/>
        </pc:sldMkLst>
      </pc:sldChg>
      <pc:sldChg chg="modSp new del">
        <pc:chgData name="DAS-NEVES Kelly" userId="S::kelly.das-neves@docaposte.fr::a91a96d4-370a-45e2-a351-cd2b7941614f" providerId="AD" clId="Web-{46457500-5414-D068-B73D-2BBD780947E3}" dt="2024-10-08T13:27:47.240" v="515"/>
        <pc:sldMkLst>
          <pc:docMk/>
          <pc:sldMk cId="2688828538" sldId="269"/>
        </pc:sldMkLst>
      </pc:sldChg>
    </pc:docChg>
  </pc:docChgLst>
  <pc:docChgLst>
    <pc:chgData name="ARETE Elodie" userId="S::elodie.arete@docaposte.fr::ec9f1fbb-f223-4998-ab6b-38ac20db1c9b" providerId="AD" clId="Web-{6A2ADDA1-78F6-3E43-7CA3-9D64DF25AA11}"/>
    <pc:docChg chg="addSld modSld">
      <pc:chgData name="ARETE Elodie" userId="S::elodie.arete@docaposte.fr::ec9f1fbb-f223-4998-ab6b-38ac20db1c9b" providerId="AD" clId="Web-{6A2ADDA1-78F6-3E43-7CA3-9D64DF25AA11}" dt="2025-05-15T09:09:38.429" v="265" actId="1076"/>
      <pc:docMkLst>
        <pc:docMk/>
      </pc:docMkLst>
      <pc:sldChg chg="modSp add replId">
        <pc:chgData name="ARETE Elodie" userId="S::elodie.arete@docaposte.fr::ec9f1fbb-f223-4998-ab6b-38ac20db1c9b" providerId="AD" clId="Web-{6A2ADDA1-78F6-3E43-7CA3-9D64DF25AA11}" dt="2025-05-15T09:09:38.429" v="265" actId="1076"/>
        <pc:sldMkLst>
          <pc:docMk/>
          <pc:sldMk cId="3287195463" sldId="2147379567"/>
        </pc:sldMkLst>
      </pc:sldChg>
    </pc:docChg>
  </pc:docChgLst>
  <pc:docChgLst>
    <pc:chgData name="DAS-NEVES Kelly" userId="S::kelly.das-neves@docaposte.fr::a91a96d4-370a-45e2-a351-cd2b7941614f" providerId="AD" clId="Web-{3E4C0E5C-B3A6-3546-4CEC-E91AD81A0D39}"/>
    <pc:docChg chg="modSld">
      <pc:chgData name="DAS-NEVES Kelly" userId="S::kelly.das-neves@docaposte.fr::a91a96d4-370a-45e2-a351-cd2b7941614f" providerId="AD" clId="Web-{3E4C0E5C-B3A6-3546-4CEC-E91AD81A0D39}" dt="2025-04-24T10:36:24.594" v="3"/>
      <pc:docMkLst>
        <pc:docMk/>
      </pc:docMkLst>
      <pc:sldChg chg="addSp delSp modSp">
        <pc:chgData name="DAS-NEVES Kelly" userId="S::kelly.das-neves@docaposte.fr::a91a96d4-370a-45e2-a351-cd2b7941614f" providerId="AD" clId="Web-{3E4C0E5C-B3A6-3546-4CEC-E91AD81A0D39}" dt="2025-04-24T10:36:24.594" v="3"/>
        <pc:sldMkLst>
          <pc:docMk/>
          <pc:sldMk cId="2107033377" sldId="256"/>
        </pc:sldMkLst>
      </pc:sldChg>
    </pc:docChg>
  </pc:docChgLst>
  <pc:docChgLst>
    <pc:chgData name="HACHIMI Kenza" userId="S::kenza.hachimi@laposte.fr::4b31f4d4-0ca2-4a5b-babd-c47f06962f50" providerId="AD" clId="Web-{7735F70A-BA54-8EE2-1273-E8E81C897A78}"/>
    <pc:docChg chg="mod modSld">
      <pc:chgData name="HACHIMI Kenza" userId="S::kenza.hachimi@laposte.fr::4b31f4d4-0ca2-4a5b-babd-c47f06962f50" providerId="AD" clId="Web-{7735F70A-BA54-8EE2-1273-E8E81C897A78}" dt="2024-10-07T14:21:01.154" v="27" actId="20577"/>
      <pc:docMkLst>
        <pc:docMk/>
      </pc:docMkLst>
      <pc:sldChg chg="modSp">
        <pc:chgData name="HACHIMI Kenza" userId="S::kenza.hachimi@laposte.fr::4b31f4d4-0ca2-4a5b-babd-c47f06962f50" providerId="AD" clId="Web-{7735F70A-BA54-8EE2-1273-E8E81C897A78}" dt="2024-10-07T14:21:01.154" v="27" actId="20577"/>
        <pc:sldMkLst>
          <pc:docMk/>
          <pc:sldMk cId="2655302939" sldId="266"/>
        </pc:sldMkLst>
      </pc:sldChg>
      <pc:sldChg chg="modSp">
        <pc:chgData name="HACHIMI Kenza" userId="S::kenza.hachimi@laposte.fr::4b31f4d4-0ca2-4a5b-babd-c47f06962f50" providerId="AD" clId="Web-{7735F70A-BA54-8EE2-1273-E8E81C897A78}" dt="2024-10-07T14:18:51.159" v="25" actId="20577"/>
        <pc:sldMkLst>
          <pc:docMk/>
          <pc:sldMk cId="2760826444" sldId="267"/>
        </pc:sldMkLst>
      </pc:sldChg>
    </pc:docChg>
  </pc:docChgLst>
  <pc:docChgLst>
    <pc:chgData name="ARETE Elodie" userId="S::elodie.arete@docaposte.fr::ec9f1fbb-f223-4998-ab6b-38ac20db1c9b" providerId="AD" clId="Web-{8AF4AF21-1994-4E2B-B233-8E5A0859A38D}"/>
    <pc:docChg chg="addSld delSld modSld">
      <pc:chgData name="ARETE Elodie" userId="S::elodie.arete@docaposte.fr::ec9f1fbb-f223-4998-ab6b-38ac20db1c9b" providerId="AD" clId="Web-{8AF4AF21-1994-4E2B-B233-8E5A0859A38D}" dt="2025-04-30T17:31:45.349" v="238" actId="14100"/>
      <pc:docMkLst>
        <pc:docMk/>
      </pc:docMkLst>
      <pc:sldChg chg="del">
        <pc:chgData name="ARETE Elodie" userId="S::elodie.arete@docaposte.fr::ec9f1fbb-f223-4998-ab6b-38ac20db1c9b" providerId="AD" clId="Web-{8AF4AF21-1994-4E2B-B233-8E5A0859A38D}" dt="2025-04-30T17:20:32.763" v="6"/>
        <pc:sldMkLst>
          <pc:docMk/>
          <pc:sldMk cId="2107033377" sldId="256"/>
        </pc:sldMkLst>
      </pc:sldChg>
      <pc:sldChg chg="addSp delSp modSp">
        <pc:chgData name="ARETE Elodie" userId="S::elodie.arete@docaposte.fr::ec9f1fbb-f223-4998-ab6b-38ac20db1c9b" providerId="AD" clId="Web-{8AF4AF21-1994-4E2B-B233-8E5A0859A38D}" dt="2025-04-30T17:30:49.222" v="222" actId="1076"/>
        <pc:sldMkLst>
          <pc:docMk/>
          <pc:sldMk cId="719204101" sldId="257"/>
        </pc:sldMkLst>
      </pc:sldChg>
      <pc:sldChg chg="modSp">
        <pc:chgData name="ARETE Elodie" userId="S::elodie.arete@docaposte.fr::ec9f1fbb-f223-4998-ab6b-38ac20db1c9b" providerId="AD" clId="Web-{8AF4AF21-1994-4E2B-B233-8E5A0859A38D}" dt="2025-04-30T17:31:45.349" v="238" actId="14100"/>
        <pc:sldMkLst>
          <pc:docMk/>
          <pc:sldMk cId="3716128338" sldId="2147379561"/>
        </pc:sldMkLst>
      </pc:sldChg>
      <pc:sldChg chg="modSp add">
        <pc:chgData name="ARETE Elodie" userId="S::elodie.arete@docaposte.fr::ec9f1fbb-f223-4998-ab6b-38ac20db1c9b" providerId="AD" clId="Web-{8AF4AF21-1994-4E2B-B233-8E5A0859A38D}" dt="2025-04-30T17:20:29.544" v="5" actId="20577"/>
        <pc:sldMkLst>
          <pc:docMk/>
          <pc:sldMk cId="1377633356" sldId="2147379566"/>
        </pc:sldMkLst>
      </pc:sldChg>
      <pc:sldMasterChg chg="addSldLayout">
        <pc:chgData name="ARETE Elodie" userId="S::elodie.arete@docaposte.fr::ec9f1fbb-f223-4998-ab6b-38ac20db1c9b" providerId="AD" clId="Web-{8AF4AF21-1994-4E2B-B233-8E5A0859A38D}" dt="2025-04-30T17:20:20.716" v="0"/>
        <pc:sldMasterMkLst>
          <pc:docMk/>
          <pc:sldMasterMk cId="1164715914" sldId="2147483648"/>
        </pc:sldMasterMkLst>
        <pc:sldLayoutChg chg="add">
          <pc:chgData name="ARETE Elodie" userId="S::elodie.arete@docaposte.fr::ec9f1fbb-f223-4998-ab6b-38ac20db1c9b" providerId="AD" clId="Web-{8AF4AF21-1994-4E2B-B233-8E5A0859A38D}" dt="2025-04-30T17:20:20.716" v="0"/>
          <pc:sldLayoutMkLst>
            <pc:docMk/>
            <pc:sldMasterMk cId="1164715914" sldId="2147483648"/>
            <pc:sldLayoutMk cId="2833133952" sldId="2147483683"/>
          </pc:sldLayoutMkLst>
        </pc:sldLayoutChg>
      </pc:sldMasterChg>
    </pc:docChg>
  </pc:docChgLst>
  <pc:docChgLst>
    <pc:chgData name="DAS-NEVES Kelly" userId="S::kelly.das-neves@docaposte.fr::a91a96d4-370a-45e2-a351-cd2b7941614f" providerId="AD" clId="Web-{7B31D5A3-BF91-2577-A574-053F9C4B0A6B}"/>
    <pc:docChg chg="modSld">
      <pc:chgData name="DAS-NEVES Kelly" userId="S::kelly.das-neves@docaposte.fr::a91a96d4-370a-45e2-a351-cd2b7941614f" providerId="AD" clId="Web-{7B31D5A3-BF91-2577-A574-053F9C4B0A6B}" dt="2024-10-15T13:57:45.460" v="58" actId="20577"/>
      <pc:docMkLst>
        <pc:docMk/>
      </pc:docMkLst>
      <pc:sldChg chg="modSp">
        <pc:chgData name="DAS-NEVES Kelly" userId="S::kelly.das-neves@docaposte.fr::a91a96d4-370a-45e2-a351-cd2b7941614f" providerId="AD" clId="Web-{7B31D5A3-BF91-2577-A574-053F9C4B0A6B}" dt="2024-10-15T13:57:45.460" v="58" actId="20577"/>
        <pc:sldMkLst>
          <pc:docMk/>
          <pc:sldMk cId="4050257680" sldId="2147379565"/>
        </pc:sldMkLst>
      </pc:sldChg>
    </pc:docChg>
  </pc:docChgLst>
  <pc:docChgLst>
    <pc:chgData name="ARETE Elodie" userId="S::elodie.arete@docaposte.fr::ec9f1fbb-f223-4998-ab6b-38ac20db1c9b" providerId="AD" clId="Web-{AA41F0A0-EF4D-DDFC-1E28-7CAB07CDEC70}"/>
    <pc:docChg chg="mod modSld sldOrd">
      <pc:chgData name="ARETE Elodie" userId="S::elodie.arete@docaposte.fr::ec9f1fbb-f223-4998-ab6b-38ac20db1c9b" providerId="AD" clId="Web-{AA41F0A0-EF4D-DDFC-1E28-7CAB07CDEC70}" dt="2025-05-13T16:12:33.205" v="788" actId="14100"/>
      <pc:docMkLst>
        <pc:docMk/>
      </pc:docMkLst>
      <pc:sldChg chg="modSp">
        <pc:chgData name="ARETE Elodie" userId="S::elodie.arete@docaposte.fr::ec9f1fbb-f223-4998-ab6b-38ac20db1c9b" providerId="AD" clId="Web-{AA41F0A0-EF4D-DDFC-1E28-7CAB07CDEC70}" dt="2025-05-13T16:03:45.969" v="577" actId="20577"/>
        <pc:sldMkLst>
          <pc:docMk/>
          <pc:sldMk cId="719204101" sldId="257"/>
        </pc:sldMkLst>
      </pc:sldChg>
      <pc:sldChg chg="delSp modSp">
        <pc:chgData name="ARETE Elodie" userId="S::elodie.arete@docaposte.fr::ec9f1fbb-f223-4998-ab6b-38ac20db1c9b" providerId="AD" clId="Web-{AA41F0A0-EF4D-DDFC-1E28-7CAB07CDEC70}" dt="2025-05-13T16:12:03.017" v="784" actId="1076"/>
        <pc:sldMkLst>
          <pc:docMk/>
          <pc:sldMk cId="367142986" sldId="258"/>
        </pc:sldMkLst>
      </pc:sldChg>
      <pc:sldChg chg="addSp delSp modSp">
        <pc:chgData name="ARETE Elodie" userId="S::elodie.arete@docaposte.fr::ec9f1fbb-f223-4998-ab6b-38ac20db1c9b" providerId="AD" clId="Web-{AA41F0A0-EF4D-DDFC-1E28-7CAB07CDEC70}" dt="2025-05-13T16:12:28.346" v="787" actId="14100"/>
        <pc:sldMkLst>
          <pc:docMk/>
          <pc:sldMk cId="2655302939" sldId="266"/>
        </pc:sldMkLst>
      </pc:sldChg>
      <pc:sldChg chg="modSp">
        <pc:chgData name="ARETE Elodie" userId="S::elodie.arete@docaposte.fr::ec9f1fbb-f223-4998-ab6b-38ac20db1c9b" providerId="AD" clId="Web-{AA41F0A0-EF4D-DDFC-1E28-7CAB07CDEC70}" dt="2025-05-13T16:12:33.205" v="788" actId="14100"/>
        <pc:sldMkLst>
          <pc:docMk/>
          <pc:sldMk cId="2760826444" sldId="267"/>
        </pc:sldMkLst>
      </pc:sldChg>
      <pc:sldChg chg="delSp modSp">
        <pc:chgData name="ARETE Elodie" userId="S::elodie.arete@docaposte.fr::ec9f1fbb-f223-4998-ab6b-38ac20db1c9b" providerId="AD" clId="Web-{AA41F0A0-EF4D-DDFC-1E28-7CAB07CDEC70}" dt="2025-05-13T16:11:50.282" v="782" actId="14100"/>
        <pc:sldMkLst>
          <pc:docMk/>
          <pc:sldMk cId="2376258912" sldId="268"/>
        </pc:sldMkLst>
      </pc:sldChg>
      <pc:sldChg chg="delSp modSp">
        <pc:chgData name="ARETE Elodie" userId="S::elodie.arete@docaposte.fr::ec9f1fbb-f223-4998-ab6b-38ac20db1c9b" providerId="AD" clId="Web-{AA41F0A0-EF4D-DDFC-1E28-7CAB07CDEC70}" dt="2025-05-13T16:04:10.860" v="588" actId="20577"/>
        <pc:sldMkLst>
          <pc:docMk/>
          <pc:sldMk cId="3716128338" sldId="2147379561"/>
        </pc:sldMkLst>
      </pc:sldChg>
      <pc:sldChg chg="addSp delSp modSp">
        <pc:chgData name="ARETE Elodie" userId="S::elodie.arete@docaposte.fr::ec9f1fbb-f223-4998-ab6b-38ac20db1c9b" providerId="AD" clId="Web-{AA41F0A0-EF4D-DDFC-1E28-7CAB07CDEC70}" dt="2025-05-13T16:12:19.658" v="785" actId="14100"/>
        <pc:sldMkLst>
          <pc:docMk/>
          <pc:sldMk cId="1035067720" sldId="2147379562"/>
        </pc:sldMkLst>
      </pc:sldChg>
      <pc:sldChg chg="addSp delSp modSp">
        <pc:chgData name="ARETE Elodie" userId="S::elodie.arete@docaposte.fr::ec9f1fbb-f223-4998-ab6b-38ac20db1c9b" providerId="AD" clId="Web-{AA41F0A0-EF4D-DDFC-1E28-7CAB07CDEC70}" dt="2025-05-13T16:12:23.455" v="786" actId="14100"/>
        <pc:sldMkLst>
          <pc:docMk/>
          <pc:sldMk cId="825926222" sldId="2147379564"/>
        </pc:sldMkLst>
      </pc:sldChg>
      <pc:sldChg chg="addSp delSp modSp ord">
        <pc:chgData name="ARETE Elodie" userId="S::elodie.arete@docaposte.fr::ec9f1fbb-f223-4998-ab6b-38ac20db1c9b" providerId="AD" clId="Web-{AA41F0A0-EF4D-DDFC-1E28-7CAB07CDEC70}" dt="2025-05-13T16:11:29" v="781" actId="1076"/>
        <pc:sldMkLst>
          <pc:docMk/>
          <pc:sldMk cId="4050257680" sldId="2147379565"/>
        </pc:sldMkLst>
      </pc:sldChg>
    </pc:docChg>
  </pc:docChgLst>
  <pc:docChgLst>
    <pc:chgData name="DAS-NEVES Kelly" userId="S::kelly.das-neves@docaposte.fr::a91a96d4-370a-45e2-a351-cd2b7941614f" providerId="AD" clId="Web-{A44E6B10-198A-21C0-1F4F-2E288EEB7A22}"/>
    <pc:docChg chg="modSld">
      <pc:chgData name="DAS-NEVES Kelly" userId="S::kelly.das-neves@docaposte.fr::a91a96d4-370a-45e2-a351-cd2b7941614f" providerId="AD" clId="Web-{A44E6B10-198A-21C0-1F4F-2E288EEB7A22}" dt="2024-10-09T14:02:49.208" v="0" actId="20577"/>
      <pc:docMkLst>
        <pc:docMk/>
      </pc:docMkLst>
      <pc:sldChg chg="modSp">
        <pc:chgData name="DAS-NEVES Kelly" userId="S::kelly.das-neves@docaposte.fr::a91a96d4-370a-45e2-a351-cd2b7941614f" providerId="AD" clId="Web-{A44E6B10-198A-21C0-1F4F-2E288EEB7A22}" dt="2024-10-09T14:02:49.208" v="0" actId="20577"/>
        <pc:sldMkLst>
          <pc:docMk/>
          <pc:sldMk cId="367142986" sldId="258"/>
        </pc:sldMkLst>
      </pc:sldChg>
    </pc:docChg>
  </pc:docChgLst>
  <pc:docChgLst>
    <pc:chgData name="DAS-NEVES Kelly" userId="S::kelly.das-neves@docaposte.fr::a91a96d4-370a-45e2-a351-cd2b7941614f" providerId="AD" clId="Web-{42B781F5-BE96-7D42-7922-217B1DFBD28A}"/>
    <pc:docChg chg="modSld">
      <pc:chgData name="DAS-NEVES Kelly" userId="S::kelly.das-neves@docaposte.fr::a91a96d4-370a-45e2-a351-cd2b7941614f" providerId="AD" clId="Web-{42B781F5-BE96-7D42-7922-217B1DFBD28A}" dt="2024-10-15T13:42:20.798" v="16" actId="1076"/>
      <pc:docMkLst>
        <pc:docMk/>
      </pc:docMkLst>
      <pc:sldChg chg="modSp">
        <pc:chgData name="DAS-NEVES Kelly" userId="S::kelly.das-neves@docaposte.fr::a91a96d4-370a-45e2-a351-cd2b7941614f" providerId="AD" clId="Web-{42B781F5-BE96-7D42-7922-217B1DFBD28A}" dt="2024-10-15T13:42:20.798" v="16" actId="1076"/>
        <pc:sldMkLst>
          <pc:docMk/>
          <pc:sldMk cId="4050257680" sldId="2147379565"/>
        </pc:sldMkLst>
      </pc:sldChg>
    </pc:docChg>
  </pc:docChgLst>
  <pc:docChgLst>
    <pc:chgData name="DAS-NEVES Kelly" userId="S::kelly.das-neves@docaposte.fr::a91a96d4-370a-45e2-a351-cd2b7941614f" providerId="AD" clId="Web-{46AD3928-4E0C-FF61-B7A3-55E3FFD8ABFD}"/>
    <pc:docChg chg="addSld delSld modSld">
      <pc:chgData name="DAS-NEVES Kelly" userId="S::kelly.das-neves@docaposte.fr::a91a96d4-370a-45e2-a351-cd2b7941614f" providerId="AD" clId="Web-{46AD3928-4E0C-FF61-B7A3-55E3FFD8ABFD}" dt="2024-10-15T12:26:49.927" v="112" actId="20577"/>
      <pc:docMkLst>
        <pc:docMk/>
      </pc:docMkLst>
      <pc:sldChg chg="add">
        <pc:chgData name="DAS-NEVES Kelly" userId="S::kelly.das-neves@docaposte.fr::a91a96d4-370a-45e2-a351-cd2b7941614f" providerId="AD" clId="Web-{46AD3928-4E0C-FF61-B7A3-55E3FFD8ABFD}" dt="2024-10-15T12:25:00.376" v="96"/>
        <pc:sldMkLst>
          <pc:docMk/>
          <pc:sldMk cId="3716128338" sldId="2147379561"/>
        </pc:sldMkLst>
      </pc:sldChg>
      <pc:sldChg chg="modSp add">
        <pc:chgData name="DAS-NEVES Kelly" userId="S::kelly.das-neves@docaposte.fr::a91a96d4-370a-45e2-a351-cd2b7941614f" providerId="AD" clId="Web-{46AD3928-4E0C-FF61-B7A3-55E3FFD8ABFD}" dt="2024-10-15T12:26:49.927" v="112" actId="20577"/>
        <pc:sldMkLst>
          <pc:docMk/>
          <pc:sldMk cId="1035067720" sldId="2147379562"/>
        </pc:sldMkLst>
      </pc:sldChg>
      <pc:sldChg chg="add del">
        <pc:chgData name="DAS-NEVES Kelly" userId="S::kelly.das-neves@docaposte.fr::a91a96d4-370a-45e2-a351-cd2b7941614f" providerId="AD" clId="Web-{46AD3928-4E0C-FF61-B7A3-55E3FFD8ABFD}" dt="2024-10-15T12:26:40.833" v="106"/>
        <pc:sldMkLst>
          <pc:docMk/>
          <pc:sldMk cId="1932893619" sldId="2147379563"/>
        </pc:sldMkLst>
      </pc:sldChg>
      <pc:sldChg chg="add">
        <pc:chgData name="DAS-NEVES Kelly" userId="S::kelly.das-neves@docaposte.fr::a91a96d4-370a-45e2-a351-cd2b7941614f" providerId="AD" clId="Web-{46AD3928-4E0C-FF61-B7A3-55E3FFD8ABFD}" dt="2024-10-15T12:26:36.724" v="105"/>
        <pc:sldMkLst>
          <pc:docMk/>
          <pc:sldMk cId="825926222" sldId="2147379564"/>
        </pc:sldMkLst>
      </pc:sldChg>
    </pc:docChg>
  </pc:docChgLst>
  <pc:docChgLst>
    <pc:chgData name="DAS-NEVES Kelly" userId="S::kelly.das-neves@docaposte.fr::a91a96d4-370a-45e2-a351-cd2b7941614f" providerId="AD" clId="Web-{6E7FE700-D6AD-3692-5D52-0B334845F637}"/>
    <pc:docChg chg="addSld delSld modSld sldOrd">
      <pc:chgData name="DAS-NEVES Kelly" userId="S::kelly.das-neves@docaposte.fr::a91a96d4-370a-45e2-a351-cd2b7941614f" providerId="AD" clId="Web-{6E7FE700-D6AD-3692-5D52-0B334845F637}" dt="2024-10-07T10:05:50.300" v="1576" actId="20577"/>
      <pc:docMkLst>
        <pc:docMk/>
      </pc:docMkLst>
      <pc:sldChg chg="addSp delSp modSp">
        <pc:chgData name="DAS-NEVES Kelly" userId="S::kelly.das-neves@docaposte.fr::a91a96d4-370a-45e2-a351-cd2b7941614f" providerId="AD" clId="Web-{6E7FE700-D6AD-3692-5D52-0B334845F637}" dt="2024-10-07T09:51:13.048" v="1323" actId="20577"/>
        <pc:sldMkLst>
          <pc:docMk/>
          <pc:sldMk cId="367142986" sldId="258"/>
        </pc:sldMkLst>
      </pc:sldChg>
      <pc:sldChg chg="del">
        <pc:chgData name="DAS-NEVES Kelly" userId="S::kelly.das-neves@docaposte.fr::a91a96d4-370a-45e2-a351-cd2b7941614f" providerId="AD" clId="Web-{6E7FE700-D6AD-3692-5D52-0B334845F637}" dt="2024-10-07T09:44:59.843" v="1194"/>
        <pc:sldMkLst>
          <pc:docMk/>
          <pc:sldMk cId="4105014636" sldId="259"/>
        </pc:sldMkLst>
      </pc:sldChg>
      <pc:sldChg chg="addSp delSp modSp">
        <pc:chgData name="DAS-NEVES Kelly" userId="S::kelly.das-neves@docaposte.fr::a91a96d4-370a-45e2-a351-cd2b7941614f" providerId="AD" clId="Web-{6E7FE700-D6AD-3692-5D52-0B334845F637}" dt="2024-10-07T09:53:37.287" v="1372" actId="20577"/>
        <pc:sldMkLst>
          <pc:docMk/>
          <pc:sldMk cId="2655302939" sldId="266"/>
        </pc:sldMkLst>
      </pc:sldChg>
      <pc:sldChg chg="addSp delSp modSp ord">
        <pc:chgData name="DAS-NEVES Kelly" userId="S::kelly.das-neves@docaposte.fr::a91a96d4-370a-45e2-a351-cd2b7941614f" providerId="AD" clId="Web-{6E7FE700-D6AD-3692-5D52-0B334845F637}" dt="2024-10-07T09:48:13.756" v="1261" actId="14100"/>
        <pc:sldMkLst>
          <pc:docMk/>
          <pc:sldMk cId="2760826444" sldId="267"/>
        </pc:sldMkLst>
      </pc:sldChg>
      <pc:sldChg chg="addSp delSp modSp add ord replId">
        <pc:chgData name="DAS-NEVES Kelly" userId="S::kelly.das-neves@docaposte.fr::a91a96d4-370a-45e2-a351-cd2b7941614f" providerId="AD" clId="Web-{6E7FE700-D6AD-3692-5D52-0B334845F637}" dt="2024-10-07T09:59:11.457" v="1446" actId="20577"/>
        <pc:sldMkLst>
          <pc:docMk/>
          <pc:sldMk cId="2376258912" sldId="268"/>
        </pc:sldMkLst>
      </pc:sldChg>
      <pc:sldChg chg="add del replId">
        <pc:chgData name="DAS-NEVES Kelly" userId="S::kelly.das-neves@docaposte.fr::a91a96d4-370a-45e2-a351-cd2b7941614f" providerId="AD" clId="Web-{6E7FE700-D6AD-3692-5D52-0B334845F637}" dt="2024-10-07T08:15:44.489" v="136"/>
        <pc:sldMkLst>
          <pc:docMk/>
          <pc:sldMk cId="156155321" sldId="269"/>
        </pc:sldMkLst>
      </pc:sldChg>
    </pc:docChg>
  </pc:docChgLst>
  <pc:docChgLst>
    <pc:chgData name="DAS-NEVES Kelly" userId="S::kelly.das-neves@docaposte.fr::a91a96d4-370a-45e2-a351-cd2b7941614f" providerId="AD" clId="Web-{84EAB8BD-6558-6533-7E73-66D67B60EE09}"/>
    <pc:docChg chg="modSld">
      <pc:chgData name="DAS-NEVES Kelly" userId="S::kelly.das-neves@docaposte.fr::a91a96d4-370a-45e2-a351-cd2b7941614f" providerId="AD" clId="Web-{84EAB8BD-6558-6533-7E73-66D67B60EE09}" dt="2024-10-07T14:59:01.724" v="661" actId="1076"/>
      <pc:docMkLst>
        <pc:docMk/>
      </pc:docMkLst>
      <pc:sldChg chg="addSp delSp modSp">
        <pc:chgData name="DAS-NEVES Kelly" userId="S::kelly.das-neves@docaposte.fr::a91a96d4-370a-45e2-a351-cd2b7941614f" providerId="AD" clId="Web-{84EAB8BD-6558-6533-7E73-66D67B60EE09}" dt="2024-10-07T14:59:01.724" v="661" actId="1076"/>
        <pc:sldMkLst>
          <pc:docMk/>
          <pc:sldMk cId="2376258912" sldId="268"/>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 Pictogramm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3363"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565426" y="2839106"/>
            <a:ext cx="2880000" cy="2880000"/>
          </a:xfrm>
        </p:spPr>
        <p:txBody>
          <a:bodyPr lIns="0" tIns="1080000" rIns="0" anchor="t"/>
          <a:lstStyle>
            <a:lvl1pPr marL="0" indent="0" algn="ctr">
              <a:buNone/>
              <a:defRPr/>
            </a:lvl1pPr>
          </a:lstStyle>
          <a:p>
            <a:r>
              <a:rPr lang="fr-FR"/>
              <a:t>Téléchargez un pictogramme</a:t>
            </a:r>
          </a:p>
        </p:txBody>
      </p:sp>
      <p:pic>
        <p:nvPicPr>
          <p:cNvPr id="3" name="Graphique 2">
            <a:extLst>
              <a:ext uri="{FF2B5EF4-FFF2-40B4-BE49-F238E27FC236}">
                <a16:creationId xmlns:a16="http://schemas.microsoft.com/office/drawing/2014/main" id="{5842B210-9840-4D47-B2FB-3A68F99224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57959065"/>
      </p:ext>
    </p:extLst>
  </p:cSld>
  <p:clrMapOvr>
    <a:masterClrMapping/>
  </p:clrMapOvr>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ge viole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28" name="Espace réservé pour une image  24">
            <a:extLst>
              <a:ext uri="{FF2B5EF4-FFF2-40B4-BE49-F238E27FC236}">
                <a16:creationId xmlns:a16="http://schemas.microsoft.com/office/drawing/2014/main" id="{5BDE41F2-87CE-9246-B29C-5504C26051AB}"/>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18" name="Espace réservé du texte 11">
            <a:extLst>
              <a:ext uri="{FF2B5EF4-FFF2-40B4-BE49-F238E27FC236}">
                <a16:creationId xmlns:a16="http://schemas.microsoft.com/office/drawing/2014/main" id="{F78F5C41-7916-D84B-A923-176E3C824453}"/>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tx2"/>
                </a:solidFill>
                <a:latin typeface="Montserrat" pitchFamily="2" charset="77"/>
              </a:defRPr>
            </a:lvl1pPr>
          </a:lstStyle>
          <a:p>
            <a:r>
              <a:rPr lang="fr-FR"/>
              <a:t>Intitulé 1</a:t>
            </a:r>
          </a:p>
        </p:txBody>
      </p:sp>
      <p:sp>
        <p:nvSpPr>
          <p:cNvPr id="19" name="Espace réservé du texte 16">
            <a:extLst>
              <a:ext uri="{FF2B5EF4-FFF2-40B4-BE49-F238E27FC236}">
                <a16:creationId xmlns:a16="http://schemas.microsoft.com/office/drawing/2014/main" id="{8CC5D56D-E02A-D74B-9D9E-30015F871D1C}"/>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tx2"/>
                </a:solidFill>
              </a:defRPr>
            </a:lvl1pPr>
          </a:lstStyle>
          <a:p>
            <a:r>
              <a:rPr lang="fr-FR"/>
              <a:t>Texte 1</a:t>
            </a:r>
          </a:p>
        </p:txBody>
      </p:sp>
      <p:sp>
        <p:nvSpPr>
          <p:cNvPr id="21" name="Espace réservé pour une image  24">
            <a:extLst>
              <a:ext uri="{FF2B5EF4-FFF2-40B4-BE49-F238E27FC236}">
                <a16:creationId xmlns:a16="http://schemas.microsoft.com/office/drawing/2014/main" id="{02939F27-4F87-284C-800E-79596263DFD8}"/>
              </a:ext>
            </a:extLst>
          </p:cNvPr>
          <p:cNvSpPr>
            <a:spLocks noGrp="1"/>
          </p:cNvSpPr>
          <p:nvPr>
            <p:ph type="pic" sz="quarter" idx="24"/>
          </p:nvPr>
        </p:nvSpPr>
        <p:spPr>
          <a:xfrm>
            <a:off x="6713117" y="657225"/>
            <a:ext cx="900000" cy="900000"/>
          </a:xfrm>
        </p:spPr>
        <p:txBody>
          <a:bodyPr/>
          <a:lstStyle>
            <a:lvl1pPr marL="0" indent="0">
              <a:buNone/>
              <a:defRPr sz="800">
                <a:solidFill>
                  <a:schemeClr val="tx2"/>
                </a:solidFill>
              </a:defRPr>
            </a:lvl1pPr>
          </a:lstStyle>
          <a:p>
            <a:r>
              <a:rPr lang="fr-FR"/>
              <a:t>Cliquez sur l'icône pour ajouter une image</a:t>
            </a:r>
          </a:p>
        </p:txBody>
      </p:sp>
      <p:sp>
        <p:nvSpPr>
          <p:cNvPr id="23" name="Espace réservé du numéro de diapositive 5">
            <a:extLst>
              <a:ext uri="{FF2B5EF4-FFF2-40B4-BE49-F238E27FC236}">
                <a16:creationId xmlns:a16="http://schemas.microsoft.com/office/drawing/2014/main" id="{D60667C1-D493-C240-9B09-21D726D348ED}"/>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1" name="Connecteur droit 30">
            <a:extLst>
              <a:ext uri="{FF2B5EF4-FFF2-40B4-BE49-F238E27FC236}">
                <a16:creationId xmlns:a16="http://schemas.microsoft.com/office/drawing/2014/main" id="{5C9F0EC6-37CE-0845-88A8-F59B0178561D}"/>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itre 1">
            <a:extLst>
              <a:ext uri="{FF2B5EF4-FFF2-40B4-BE49-F238E27FC236}">
                <a16:creationId xmlns:a16="http://schemas.microsoft.com/office/drawing/2014/main" id="{147545E6-339D-B245-93A6-DE43EBB3B6F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36" name="Sous-titre 2">
            <a:extLst>
              <a:ext uri="{FF2B5EF4-FFF2-40B4-BE49-F238E27FC236}">
                <a16:creationId xmlns:a16="http://schemas.microsoft.com/office/drawing/2014/main" id="{6B4B5960-9DDC-7644-B98F-CC8AA9014DA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37" name="Espace réservé du texte 6">
            <a:extLst>
              <a:ext uri="{FF2B5EF4-FFF2-40B4-BE49-F238E27FC236}">
                <a16:creationId xmlns:a16="http://schemas.microsoft.com/office/drawing/2014/main" id="{E101EFB8-2C3F-A249-A232-0B6B3AABB54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24" name="Espace réservé du numéro de diapositive 5">
            <a:extLst>
              <a:ext uri="{FF2B5EF4-FFF2-40B4-BE49-F238E27FC236}">
                <a16:creationId xmlns:a16="http://schemas.microsoft.com/office/drawing/2014/main" id="{B7FB1DB7-B641-244D-93BC-9D0DE3710B7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27" name="Rectangle 26">
            <a:extLst>
              <a:ext uri="{FF2B5EF4-FFF2-40B4-BE49-F238E27FC236}">
                <a16:creationId xmlns:a16="http://schemas.microsoft.com/office/drawing/2014/main" id="{D6FAF326-9210-5D49-BD1B-517F4582ADE0}"/>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9" name="Connecteur droit 28">
            <a:extLst>
              <a:ext uri="{FF2B5EF4-FFF2-40B4-BE49-F238E27FC236}">
                <a16:creationId xmlns:a16="http://schemas.microsoft.com/office/drawing/2014/main" id="{652B8FFE-AD8C-454A-AE61-06D43A2FF70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Espace réservé du texte 5">
            <a:extLst>
              <a:ext uri="{FF2B5EF4-FFF2-40B4-BE49-F238E27FC236}">
                <a16:creationId xmlns:a16="http://schemas.microsoft.com/office/drawing/2014/main" id="{9BA1441C-3377-9F46-9571-C0AAA42CCA4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35014363"/>
      </p:ext>
    </p:extLst>
  </p:cSld>
  <p:clrMapOvr>
    <a:masterClrMapping/>
  </p:clrMapOvr>
  <p:hf hdr="0"/>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EEF996B4-05E4-DB42-AC5B-1BC880DB56C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0522913"/>
      </p:ext>
    </p:extLst>
  </p:cSld>
  <p:clrMapOvr>
    <a:masterClrMapping/>
  </p:clrMapOvr>
  <p:extLst>
    <p:ext uri="{DCECCB84-F9BA-43D5-87BE-67443E8EF086}">
      <p15:sldGuideLst xmlns:p15="http://schemas.microsoft.com/office/powerpoint/2012/main">
        <p15:guide id="5" pos="191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65CA2A2-D57D-FD4F-BC5B-36CF75DC8CC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0220882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BC2759E-D14C-B840-B696-E14940CCF016}"/>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8" name="Rectangle 7">
            <a:extLst>
              <a:ext uri="{FF2B5EF4-FFF2-40B4-BE49-F238E27FC236}">
                <a16:creationId xmlns:a16="http://schemas.microsoft.com/office/drawing/2014/main" id="{6FE685C6-878A-F44E-94D3-20B012C4B6A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79AAE27C-22C2-184E-A2BB-C95F093E16FA}"/>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0ECF2578-B466-7F41-AF5C-0453F2970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77655853"/>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11" name="Image 10">
            <a:extLst>
              <a:ext uri="{FF2B5EF4-FFF2-40B4-BE49-F238E27FC236}">
                <a16:creationId xmlns:a16="http://schemas.microsoft.com/office/drawing/2014/main" id="{4B55C9AC-88F7-A042-A685-AAE117DA8B3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C9D3F15D-5421-1A47-B9ED-A126B645A918}"/>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64CABD72-5F42-874E-962A-D7A94556A68C}"/>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C4C8F257-DB23-D14B-8F15-F56E87E20B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799717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5233FAFF-6255-154D-AAE5-9ECD17BD7D59}"/>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8" name="Rectangle 17">
            <a:extLst>
              <a:ext uri="{FF2B5EF4-FFF2-40B4-BE49-F238E27FC236}">
                <a16:creationId xmlns:a16="http://schemas.microsoft.com/office/drawing/2014/main" id="{01EC8ADD-5A8E-CB4D-8FF0-6BB2A9FFBB8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6810E634-9EBD-7149-8FE0-39C6615E22E8}"/>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AC1D04D1-A66B-C24A-80C2-6D701C4AFC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62517814"/>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31A9746A-E8EE-3947-9844-82E047CD8AD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4" name="Rectangle 23">
            <a:extLst>
              <a:ext uri="{FF2B5EF4-FFF2-40B4-BE49-F238E27FC236}">
                <a16:creationId xmlns:a16="http://schemas.microsoft.com/office/drawing/2014/main" id="{55D7BBC6-7C39-1446-A18B-60AC4C43D955}"/>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F81D8F44-6870-D54A-BB97-F0C3D94280C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060871F1-C761-8847-AD39-8CA729483DD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868651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4DD5E064-156C-8742-9EE7-B9C50B17D334}"/>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974C2FC7-308E-2144-AFCF-B5BE89BCAE3C}"/>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22809AD5-F727-4C40-ABF3-BAC65ED99BF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14F937E7-6969-1B40-A530-30E0F0AE236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0914018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4" name="Image 23">
            <a:extLst>
              <a:ext uri="{FF2B5EF4-FFF2-40B4-BE49-F238E27FC236}">
                <a16:creationId xmlns:a16="http://schemas.microsoft.com/office/drawing/2014/main" id="{C4CAB0EB-936D-CA45-BAE0-02B28AC82E1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6" name="Rectangle 25">
            <a:extLst>
              <a:ext uri="{FF2B5EF4-FFF2-40B4-BE49-F238E27FC236}">
                <a16:creationId xmlns:a16="http://schemas.microsoft.com/office/drawing/2014/main" id="{C5A1176E-3CEB-C643-9E8F-C2F15ED902D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1">
            <a:extLst>
              <a:ext uri="{FF2B5EF4-FFF2-40B4-BE49-F238E27FC236}">
                <a16:creationId xmlns:a16="http://schemas.microsoft.com/office/drawing/2014/main" id="{0829C027-22EF-2340-9DE6-CCC96BCE70C2}"/>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85765296-3DFD-734F-A1D0-C6EA0FEC5D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3534643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75" name="Image 74">
            <a:extLst>
              <a:ext uri="{FF2B5EF4-FFF2-40B4-BE49-F238E27FC236}">
                <a16:creationId xmlns:a16="http://schemas.microsoft.com/office/drawing/2014/main" id="{C1685EC5-5C48-CF49-9810-E61AA7207BF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76" name="Rectangle 75">
            <a:extLst>
              <a:ext uri="{FF2B5EF4-FFF2-40B4-BE49-F238E27FC236}">
                <a16:creationId xmlns:a16="http://schemas.microsoft.com/office/drawing/2014/main" id="{31F656AB-661B-1645-AFEA-BC48775CC9F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itre 1">
            <a:extLst>
              <a:ext uri="{FF2B5EF4-FFF2-40B4-BE49-F238E27FC236}">
                <a16:creationId xmlns:a16="http://schemas.microsoft.com/office/drawing/2014/main" id="{25182855-BE8E-9945-897D-2120F6034ED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8476FBC9-B748-7C44-98E5-0FD3394F34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68188879"/>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3"/>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3" name="Image 42">
            <a:extLst>
              <a:ext uri="{FF2B5EF4-FFF2-40B4-BE49-F238E27FC236}">
                <a16:creationId xmlns:a16="http://schemas.microsoft.com/office/drawing/2014/main" id="{A260B914-C1A4-E546-A498-35B15E6151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44" name="Rectangle 43">
            <a:extLst>
              <a:ext uri="{FF2B5EF4-FFF2-40B4-BE49-F238E27FC236}">
                <a16:creationId xmlns:a16="http://schemas.microsoft.com/office/drawing/2014/main" id="{2B462257-EFBB-5C47-BAEA-F650B8CD1F5A}"/>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itre 1">
            <a:extLst>
              <a:ext uri="{FF2B5EF4-FFF2-40B4-BE49-F238E27FC236}">
                <a16:creationId xmlns:a16="http://schemas.microsoft.com/office/drawing/2014/main" id="{1719A911-33EA-4A43-9090-2DD303AD2D6F}"/>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7A82F245-8490-124E-9C5E-2A7C6A20C8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17053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ge bleu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70991B57-5D88-1848-B012-9A9803DAA6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91482566"/>
      </p:ext>
    </p:extLst>
  </p:cSld>
  <p:clrMapOvr>
    <a:masterClrMapping/>
  </p:clrMapOvr>
  <p:hf hdr="0"/>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AA0B2712-9997-8F4E-BD12-6AC8BCCD27BF}"/>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52CC8D86-D49A-FB4E-82E4-9D0274A143E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CE13C801-06B3-6944-98DF-03B0F94E4B87}"/>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358D2C5B-91E9-6344-B438-3FC6D2CE5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05880125"/>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54A3D5-103B-044D-8CA4-4FF5F455F99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736BD1E1-D8BA-2C47-B358-BEFCC062B917}"/>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FD101A86-5305-7F4F-A3E0-6BD116CA0D5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4AA6D2B-B7F0-5F4B-A8F6-F3F66686599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4673757"/>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5" name="Image 14">
            <a:extLst>
              <a:ext uri="{FF2B5EF4-FFF2-40B4-BE49-F238E27FC236}">
                <a16:creationId xmlns:a16="http://schemas.microsoft.com/office/drawing/2014/main" id="{08FD8AB9-2968-B546-A091-51927AC558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86F9B666-ECD9-D64F-ABA5-3C0A6E2B5A4F}"/>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4F6AA7B4-875E-7440-A44A-190EA8CB144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7B830DF-6C74-5A4F-BC36-18B1AEB118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872837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BA7F6C8-BEE7-A348-B0CF-704061DCDC2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60854301-307E-9A40-90DE-29458174727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00869DB8-A05A-304D-889F-3956ED3FC84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A5DD7A1-7823-664D-B8DA-54A0E73A5E8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9797746"/>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hapitre turquoise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5"/>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3"/>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568831747"/>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hapitre turquoise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5"/>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3333815392"/>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u + IMG + picto - Turquois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7D73B2B-348A-E74E-A5BD-F613EDC012F9}"/>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7" name="Rectangle 16">
            <a:extLst>
              <a:ext uri="{FF2B5EF4-FFF2-40B4-BE49-F238E27FC236}">
                <a16:creationId xmlns:a16="http://schemas.microsoft.com/office/drawing/2014/main" id="{566372B8-A33B-3A4C-AA6B-F134D725802A}"/>
              </a:ext>
            </a:extLst>
          </p:cNvPr>
          <p:cNvSpPr/>
          <p:nvPr/>
        </p:nvSpPr>
        <p:spPr>
          <a:xfrm>
            <a:off x="8911168" y="378509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3"/>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60F67659-7E74-504D-955D-2DB793FA5ACD}"/>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21437717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5EA4373-0660-B042-8066-46FE964E8016}"/>
              </a:ext>
            </a:extLst>
          </p:cNvPr>
          <p:cNvPicPr>
            <a:picLocks noChangeAspect="1"/>
          </p:cNvPicPr>
          <p:nvPr/>
        </p:nvPicPr>
        <p:blipFill rotWithShape="1">
          <a:blip r:embed="rId2"/>
          <a:srcRect l="23620" r="26690"/>
          <a:stretch/>
        </p:blipFill>
        <p:spPr>
          <a:xfrm>
            <a:off x="6134400" y="0"/>
            <a:ext cx="6058799" cy="6858000"/>
          </a:xfrm>
          <a:prstGeom prst="rect">
            <a:avLst/>
          </a:prstGeom>
        </p:spPr>
      </p:pic>
      <p:sp>
        <p:nvSpPr>
          <p:cNvPr id="16" name="Rectangle 15">
            <a:extLst>
              <a:ext uri="{FF2B5EF4-FFF2-40B4-BE49-F238E27FC236}">
                <a16:creationId xmlns:a16="http://schemas.microsoft.com/office/drawing/2014/main" id="{9958E56E-B04C-B94B-9410-D34B1A42FFF1}"/>
              </a:ext>
            </a:extLst>
          </p:cNvPr>
          <p:cNvSpPr/>
          <p:nvPr/>
        </p:nvSpPr>
        <p:spPr>
          <a:xfrm>
            <a:off x="7761944" y="2065201"/>
            <a:ext cx="2880000" cy="2880000"/>
          </a:xfrm>
          <a:prstGeom prst="rect">
            <a:avLst/>
          </a:prstGeom>
          <a:solidFill>
            <a:schemeClr val="accent5"/>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24" name="Titre 1">
            <a:extLst>
              <a:ext uri="{FF2B5EF4-FFF2-40B4-BE49-F238E27FC236}">
                <a16:creationId xmlns:a16="http://schemas.microsoft.com/office/drawing/2014/main" id="{B2F2C714-8AA9-EF4F-AB62-BB36F167DFC2}"/>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5" name="Sous-titre 2">
            <a:extLst>
              <a:ext uri="{FF2B5EF4-FFF2-40B4-BE49-F238E27FC236}">
                <a16:creationId xmlns:a16="http://schemas.microsoft.com/office/drawing/2014/main" id="{92873357-EE34-DE43-A90B-41C7B1A2AD8A}"/>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6" name="Espace réservé du texte 6">
            <a:extLst>
              <a:ext uri="{FF2B5EF4-FFF2-40B4-BE49-F238E27FC236}">
                <a16:creationId xmlns:a16="http://schemas.microsoft.com/office/drawing/2014/main" id="{91AE1678-AA54-0D47-8D6E-39D0B44B37BE}"/>
              </a:ext>
            </a:extLst>
          </p:cNvPr>
          <p:cNvSpPr>
            <a:spLocks noGrp="1"/>
          </p:cNvSpPr>
          <p:nvPr>
            <p:ph type="body" sz="quarter" idx="13" hasCustomPrompt="1"/>
          </p:nvPr>
        </p:nvSpPr>
        <p:spPr>
          <a:xfrm>
            <a:off x="694800" y="2169599"/>
            <a:ext cx="5439600"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58F03CD-9943-1247-B1FD-5576C54C057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141C0BB-91BC-E745-B24E-4A08F5A8A412}"/>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2B07D9F-EA50-BE4A-BB7F-1919247DBFD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39112211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71D3CB3-8F62-DA45-AE62-F1956039777A}"/>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E05812E2-E5F8-E348-A86D-5ECD821DFDB6}"/>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94087315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0CE462-C1A0-6149-ADAD-58DD3EDAD59A}"/>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83799473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ge Turquoise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E25DE26D-C1BF-6943-BE49-BE4C5FCF070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36026334"/>
      </p:ext>
    </p:extLst>
  </p:cSld>
  <p:clrMapOvr>
    <a:masterClrMapping/>
  </p:clrMapOvr>
  <p:hf hdr="0"/>
  <p:extLst>
    <p:ext uri="{DCECCB84-F9BA-43D5-87BE-67443E8EF086}">
      <p15:sldGuideLst xmlns:p15="http://schemas.microsoft.com/office/powerpoint/2012/main">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4704F01-231B-5743-B6F5-5B17183E5546}"/>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3C429ED-BD95-0845-A210-3002596A7C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4857837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2999476F-5C90-9E40-9A56-0E733115C17A}"/>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18" name="Titre 1">
            <a:extLst>
              <a:ext uri="{FF2B5EF4-FFF2-40B4-BE49-F238E27FC236}">
                <a16:creationId xmlns:a16="http://schemas.microsoft.com/office/drawing/2014/main" id="{D6D24AA4-C8F7-2C47-A3B1-560A5326022B}"/>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35ABCC68-D4B6-0447-8E8B-4B80C8551580}"/>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96376B0A-4437-9A48-BA5F-77463DBA42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5339569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1FD711B6-F068-C34C-B929-BDB2D5C11AA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2636171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A61DC284-3B91-CC43-9C4C-CA9C89B95A2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9056871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D95DF081-90F6-ED49-B314-C3302C631F9F}"/>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5" name="Rectangle 14">
            <a:extLst>
              <a:ext uri="{FF2B5EF4-FFF2-40B4-BE49-F238E27FC236}">
                <a16:creationId xmlns:a16="http://schemas.microsoft.com/office/drawing/2014/main" id="{965EC200-69B1-E649-911C-CA27F57D5B39}"/>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E01C88FC-7DA4-FB47-9341-CFDF4F3A166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1B529792-BF03-D04F-8F06-AD3EC0FC03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2679275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5F5D7C99-BBB1-B144-A633-62B902ACCEA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6" name="Rectangle 5">
            <a:extLst>
              <a:ext uri="{FF2B5EF4-FFF2-40B4-BE49-F238E27FC236}">
                <a16:creationId xmlns:a16="http://schemas.microsoft.com/office/drawing/2014/main" id="{4A6B8A9B-D923-3441-A49F-0FD7C6E42EA0}"/>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3A4C9DA9-CDAD-0F48-B9AC-4285405A355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E552323C-03C1-9649-9DD5-9D54011449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33977208"/>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143D6326-13C8-E245-8132-85A653243ADA}"/>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24" name="Rectangle 23">
            <a:extLst>
              <a:ext uri="{FF2B5EF4-FFF2-40B4-BE49-F238E27FC236}">
                <a16:creationId xmlns:a16="http://schemas.microsoft.com/office/drawing/2014/main" id="{3E96F344-1297-2F42-A7BB-067EFC73F4D1}"/>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B37A160D-FD23-A34B-9AD4-F26E3242089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0A40BDC6-FEFA-9543-910B-67220CE5B48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0164191"/>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6" name="Image 45">
            <a:extLst>
              <a:ext uri="{FF2B5EF4-FFF2-40B4-BE49-F238E27FC236}">
                <a16:creationId xmlns:a16="http://schemas.microsoft.com/office/drawing/2014/main" id="{FAF876C8-45BD-CC40-ADD8-F93C3F0F210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8" name="Rectangle 47">
            <a:extLst>
              <a:ext uri="{FF2B5EF4-FFF2-40B4-BE49-F238E27FC236}">
                <a16:creationId xmlns:a16="http://schemas.microsoft.com/office/drawing/2014/main" id="{CE9A14B5-8C72-F54F-BE90-08A831B33D58}"/>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161DF33E-677F-5543-A5BC-7FBA8ACCABF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F4F78289-DEA1-994C-ABE0-98FFA378D38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8842551"/>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5"/>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5" name="Image 44">
            <a:extLst>
              <a:ext uri="{FF2B5EF4-FFF2-40B4-BE49-F238E27FC236}">
                <a16:creationId xmlns:a16="http://schemas.microsoft.com/office/drawing/2014/main" id="{591F8D65-5E29-4446-848A-E02A977007B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6" name="Rectangle 45">
            <a:extLst>
              <a:ext uri="{FF2B5EF4-FFF2-40B4-BE49-F238E27FC236}">
                <a16:creationId xmlns:a16="http://schemas.microsoft.com/office/drawing/2014/main" id="{60CDDBEF-03EA-1943-B416-F184BA52AB3C}"/>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itre 1">
            <a:extLst>
              <a:ext uri="{FF2B5EF4-FFF2-40B4-BE49-F238E27FC236}">
                <a16:creationId xmlns:a16="http://schemas.microsoft.com/office/drawing/2014/main" id="{D957D14B-1893-4E47-9203-CCCAAF2341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FE5E01BE-06C5-6840-A1E4-C419D6B3FD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8114805"/>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4BC0CCC2-D6AF-364C-8701-3B0A04405F8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FB0F37F3-14F9-5444-8FA3-888AED976C9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C0D37B25-AB6D-B74C-BC96-551E5BC8DBF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2F988E21-98C5-1248-B6B0-6CF7FA814F8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635167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MEDIA - Violet et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tx2"/>
                </a:solidFill>
              </a:defRPr>
            </a:lvl1pPr>
          </a:lstStyle>
          <a:p>
            <a:r>
              <a:rPr lang="fr-FR"/>
              <a:t>Média</a:t>
            </a:r>
          </a:p>
        </p:txBody>
      </p:sp>
      <p:sp>
        <p:nvSpPr>
          <p:cNvPr id="4" name="Espace réservé du numéro de diapositive 3">
            <a:extLst>
              <a:ext uri="{FF2B5EF4-FFF2-40B4-BE49-F238E27FC236}">
                <a16:creationId xmlns:a16="http://schemas.microsoft.com/office/drawing/2014/main" id="{760D3DF3-4888-EF4A-BD84-B79EE916E223}"/>
              </a:ext>
            </a:extLst>
          </p:cNvPr>
          <p:cNvSpPr>
            <a:spLocks noGrp="1"/>
          </p:cNvSpPr>
          <p:nvPr>
            <p:ph type="sldNum" sz="quarter" idx="2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245B610A-0908-A442-8896-ADFA3661CAC7}"/>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3" name="Sous-titre 2">
            <a:extLst>
              <a:ext uri="{FF2B5EF4-FFF2-40B4-BE49-F238E27FC236}">
                <a16:creationId xmlns:a16="http://schemas.microsoft.com/office/drawing/2014/main" id="{F307493F-52CA-AA4D-BB21-94840E295177}"/>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B9975C1B-9AD9-A642-AC5C-9B4F0335D7AB}"/>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39BFF73D-5BC8-4241-8365-5710C9E4CC2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63084869"/>
      </p:ext>
    </p:extLst>
  </p:cSld>
  <p:clrMapOvr>
    <a:masterClrMapping/>
  </p:clrMapOvr>
  <p:hf hdr="0"/>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0E577DAF-EB0A-F844-BB36-B736D2B66B5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AB191253-DC71-C049-BB19-81F3D63F715E}"/>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193046D3-D1C5-4A4C-9FA2-4D1AB8465F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BDEAE599-4277-2240-B448-0279B1B51E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514431"/>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EDB6050E-099E-CB48-A35B-9C253027DB1C}"/>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750C11ED-F81E-094C-BF66-2304FFBDBA4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5A67CF3F-D31E-9546-862B-86A27CE53759}"/>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408FF602-50D8-DF47-86DF-EF7C17F90C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8829764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Page Tablea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742F3C-EBF1-7441-A425-4828AC7E979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2" name="Rectangle 11">
            <a:extLst>
              <a:ext uri="{FF2B5EF4-FFF2-40B4-BE49-F238E27FC236}">
                <a16:creationId xmlns:a16="http://schemas.microsoft.com/office/drawing/2014/main" id="{112B8CA7-A82C-0D4A-A49E-8E75B8999665}"/>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1DB3A50-9AEB-B049-AF3F-181D8AE79ED6}"/>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C18DF97C-EAA7-0A49-98FE-8126FF546B1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28963218"/>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hapitre violet + ima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086591-9BF1-DC4A-9DD8-50541F38CEB5}"/>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4"/>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tx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117444"/>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hapitre violet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8F203A6-E907-A543-A5B5-C1C23A564C3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a:effectLst/>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4"/>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094905" y="0"/>
            <a:ext cx="30970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A190FCCD-94FB-2949-8BC2-CDC9B470318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644196984"/>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u + IMG + picto - viole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2522C46-D807-0F43-AEDE-026FE4D781B8}"/>
              </a:ext>
            </a:extLst>
          </p:cNvPr>
          <p:cNvPicPr>
            <a:picLocks noChangeAspect="1"/>
          </p:cNvPicPr>
          <p:nvPr/>
        </p:nvPicPr>
        <p:blipFill rotWithShape="1">
          <a:blip r:embed="rId2"/>
          <a:srcRect l="36936" t="19738" r="29436" b="27401"/>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90C5C2F2-3ACA-7640-A21C-58B92D462461}"/>
              </a:ext>
            </a:extLst>
          </p:cNvPr>
          <p:cNvSpPr/>
          <p:nvPr/>
        </p:nvSpPr>
        <p:spPr>
          <a:xfrm>
            <a:off x="8806923" y="378509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tx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5839055B-9983-7A4F-B26B-C0337EA5375C}"/>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762C7EC1-CA7D-2741-810D-BD0F033D82EC}"/>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F56C26AA-085D-CB46-82D2-EDECB5C1D515}"/>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A41F0A5-6308-1F48-83F3-5040386AE21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E2765309-1C87-E648-B19F-9C0DE12885ED}"/>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B226E63E-3148-0B4F-834E-A2C6C7DF652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8162051"/>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0AFF241-4D07-834B-AEC5-E51317912E36}"/>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60B01BA7-5B19-C14F-A3D1-1CFF7EDE7590}"/>
              </a:ext>
            </a:extLst>
          </p:cNvPr>
          <p:cNvSpPr/>
          <p:nvPr/>
        </p:nvSpPr>
        <p:spPr>
          <a:xfrm>
            <a:off x="7761944" y="2065201"/>
            <a:ext cx="2880000" cy="2880000"/>
          </a:xfrm>
          <a:prstGeom prst="rect">
            <a:avLst/>
          </a:prstGeom>
          <a:solidFill>
            <a:schemeClr val="accent4"/>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CB7232A1-D82B-3D49-90BF-0908D66BB4FC}"/>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C418086-B84A-4841-9C8C-A2AB120A6237}"/>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6A296909-18E2-DC46-A012-2B34F7EFC768}"/>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20F4442F-E860-1D44-B1E2-7B8EFAD7765D}"/>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9266598D-DFC5-0145-A1A8-EB29C61E428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675A3FA-74AA-234D-868A-C63233F0F40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9150CD3D-9F87-FD44-82A0-F45BDDF87721}"/>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846154242"/>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9C9D1B4-3410-5242-9A61-DE7DFAF2FF9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D879F5C0-9282-9741-8B86-2A54F8592AA9}"/>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00DA642F-B358-E94F-952C-17B0E587377A}"/>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377ED029-5655-2B48-BFC9-0094FC6DC76F}"/>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BA8ECB-DC10-064A-A75A-25466F21298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E053466A-314D-9140-AA8F-AD0EB700672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658E0BEB-1DBB-1148-92CC-D664499331B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262797704"/>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AB1936E-5ABC-9F42-82E9-84A928FA3DE9}"/>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964229160"/>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2BD4A5E-C9A2-6947-B320-57138DD9DEB5}"/>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BD63D685-F7EF-F64D-A1F3-914490B1031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369961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MEDIA - Bleu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8EB4C2BD-4B9A-3945-8DF5-34FE27D1D0B2}"/>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B783292C-1784-ED4E-89C2-401E02B8E944}"/>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15778022-C744-7D4D-8335-2B77B1A16A04}"/>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6B076C99-63CB-E849-B0C9-BFAC1409F2AA}"/>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617662A9-FA4A-6C4A-BB70-2D411EC11B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56270679"/>
      </p:ext>
    </p:extLst>
  </p:cSld>
  <p:clrMapOvr>
    <a:masterClrMapping/>
  </p:clrMapOvr>
  <p:hf hdr="0"/>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D6BA04-E348-654F-838C-764E35901924}"/>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18" name="Titre 1">
            <a:extLst>
              <a:ext uri="{FF2B5EF4-FFF2-40B4-BE49-F238E27FC236}">
                <a16:creationId xmlns:a16="http://schemas.microsoft.com/office/drawing/2014/main" id="{72FD6AD4-35C5-554C-A26C-E97A7ACF1971}"/>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88CCE994-D296-D340-AEFE-5C2412ED4113}"/>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A948D640-FC25-BD41-AA25-18577CDC19E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7939860"/>
      </p:ext>
    </p:extLst>
  </p:cSld>
  <p:clrMapOvr>
    <a:masterClrMapping/>
  </p:clrMapOvr>
  <p:extLst>
    <p:ext uri="{DCECCB84-F9BA-43D5-87BE-67443E8EF086}">
      <p15:sldGuideLst xmlns:p15="http://schemas.microsoft.com/office/powerpoint/2012/main">
        <p15:guide id="2" orient="horz" pos="1071">
          <p15:clr>
            <a:srgbClr val="FBAE40"/>
          </p15:clr>
        </p15:guide>
        <p15:guide id="4"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F111C79E-DA76-6648-A951-237593A541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4472208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D6081A37-635A-4F41-87CB-A1276B57E8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29768107"/>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888F955B-F8A3-ED45-A249-2513A32BABB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0" name="Rectangle 9">
            <a:extLst>
              <a:ext uri="{FF2B5EF4-FFF2-40B4-BE49-F238E27FC236}">
                <a16:creationId xmlns:a16="http://schemas.microsoft.com/office/drawing/2014/main" id="{41C4B315-9F5D-AF49-AB82-1009E05A23A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08BDABF8-802A-F14A-9D9D-E182772C0BA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E051B1B0-EA9A-9447-9ED5-31DD2F1B63F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41520239"/>
      </p:ext>
    </p:extLst>
  </p:cSld>
  <p:clrMapOvr>
    <a:masterClrMapping/>
  </p:clrMapOvr>
  <p:extLst>
    <p:ext uri="{DCECCB84-F9BA-43D5-87BE-67443E8EF086}">
      <p15:sldGuideLst xmlns:p15="http://schemas.microsoft.com/office/powerpoint/2012/main">
        <p15:guide id="2" orient="horz" pos="107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F312A78B-AEDA-6044-B5F8-070BF4DF1B39}"/>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6" name="Rectangle 5">
            <a:extLst>
              <a:ext uri="{FF2B5EF4-FFF2-40B4-BE49-F238E27FC236}">
                <a16:creationId xmlns:a16="http://schemas.microsoft.com/office/drawing/2014/main" id="{9A017A3A-7F82-3C43-9B63-8EC4A11B6E5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B6D3A124-8D65-C54F-B976-DD8EE90DC54C}"/>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66CD6EEA-38A7-E641-900C-854086CFE5F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8338046"/>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99293CD5-FA9A-4A41-B1E5-1BE3723FCE0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2" name="Rectangle 21">
            <a:extLst>
              <a:ext uri="{FF2B5EF4-FFF2-40B4-BE49-F238E27FC236}">
                <a16:creationId xmlns:a16="http://schemas.microsoft.com/office/drawing/2014/main" id="{BCAE7BA5-398E-1E48-A764-21AB1ABF97C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A84FA1F7-BDDA-7245-81AD-AE07A31607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C13D801D-C31D-5346-BDFA-ADEEFCE9023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52136612"/>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45771F1A-3CCA-9749-AD80-35B020B0EDC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0" name="Rectangle 19">
            <a:extLst>
              <a:ext uri="{FF2B5EF4-FFF2-40B4-BE49-F238E27FC236}">
                <a16:creationId xmlns:a16="http://schemas.microsoft.com/office/drawing/2014/main" id="{8CEF3643-8AC9-7545-ACD7-0399A7D436DD}"/>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ECEBF497-6A28-2D4F-9321-F172A692B7E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CBF3116E-110F-B841-BCE2-78144E6B07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6566543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D96F31CA-B902-BD4F-94F6-2695C795E01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7" name="Rectangle 16">
            <a:extLst>
              <a:ext uri="{FF2B5EF4-FFF2-40B4-BE49-F238E27FC236}">
                <a16:creationId xmlns:a16="http://schemas.microsoft.com/office/drawing/2014/main" id="{61E179F6-ED13-7A44-8DE5-ED0C7A24FA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827402AB-CBEC-F548-B338-49CF6B993E59}"/>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183E2B2-AA95-E44A-A9BA-C03C6D759C6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2326031"/>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2858AA81-AE85-BB4A-B638-4B0898EF996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4EE916C9-7F90-D44F-99F1-591B01FD7AF2}"/>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7BB308C6-2825-2845-AA54-8A46A9F4EB8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12CDD9C5-B3B3-4043-BAD5-2277DCDC6B8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07990809"/>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D5F5BFEA-F98F-8F43-80C3-9BCE40259B3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6B0479F9-590D-394D-A136-B1BCB6ED473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0FC98B2E-CA76-7B46-A0D8-76ADB557896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2E82C580-0B03-D44F-8CEB-671A9BD5ED8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5940985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MEDIA - Turquoise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FC5EE144-5F6C-6749-B8EA-A0E6703722B7}"/>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DBF08B36-F080-2844-BAFB-DA8A3B13BA72}"/>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9DF87D5A-4B72-B649-9F31-25D553E9879F}"/>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F3C51787-BE42-4A4A-B089-1B45B5519DB4}"/>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EC233F0A-C1CA-A24F-BD3B-95AF878D9C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04185849"/>
      </p:ext>
    </p:extLst>
  </p:cSld>
  <p:clrMapOvr>
    <a:masterClrMapping/>
  </p:clrMapOvr>
  <p:hf hdr="0"/>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4"/>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76988810-8F39-1149-BAC0-F70412EA100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5593E051-F1E1-8A4F-AB09-A45EBE8520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B02A5F59-6942-A34F-9515-B882474CDFA7}"/>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3" name="Espace réservé du texte 5">
            <a:extLst>
              <a:ext uri="{FF2B5EF4-FFF2-40B4-BE49-F238E27FC236}">
                <a16:creationId xmlns:a16="http://schemas.microsoft.com/office/drawing/2014/main" id="{FC5CB831-DB5F-4342-826E-F88F2503EA4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16448506"/>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144973D8-A24F-6A4B-9607-D1B45823F16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B8DD192C-BA2A-484F-AD95-3E896FD5B15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A6041040-30B3-5B40-82F2-5355B025BD21}"/>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6A33EF50-2161-0A45-AF55-DAFCCC5F10C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6184333"/>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23FCA567-9806-EE46-BEAF-A0FF839539E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045C05A-041F-1D41-AF23-40EA4688200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85DA81F0-6BEE-804E-8EEB-6E95B07739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870E74FD-835B-0346-AA83-FB40A71135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2876375"/>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A7E5DBD8-610A-B642-8038-1005D1739DE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95FF9F88-7DEB-CA4E-88D7-2E14095F05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6631661D-3BB4-CD41-A011-6014400BC662}"/>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815EEB2-FD90-FB4A-A15C-773945BB4B7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1261119"/>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2626FB8-C1FD-D84E-963E-C089DC00369E}"/>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 name="Rectangle 1">
            <a:extLst>
              <a:ext uri="{FF2B5EF4-FFF2-40B4-BE49-F238E27FC236}">
                <a16:creationId xmlns:a16="http://schemas.microsoft.com/office/drawing/2014/main" id="{DCC9703B-CE00-2A4E-BDA4-B340B32DCD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42CA8FE3-A419-134F-AAA6-7E075318F388}"/>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32A00C8-73A3-4049-9D67-60F0C03C7E6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6652566"/>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hapitre Corail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6"/>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251568037"/>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hapitre Corail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869B53C-F740-2D4E-8327-2007D70B651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6"/>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558794775"/>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ontenu + IMG +picto - Corail">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4614A9E-5E4F-E94E-9E85-F01A62DA01A4}"/>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5" name="Rectangle 14">
            <a:extLst>
              <a:ext uri="{FF2B5EF4-FFF2-40B4-BE49-F238E27FC236}">
                <a16:creationId xmlns:a16="http://schemas.microsoft.com/office/drawing/2014/main" id="{5846C505-09EC-5249-B3E5-E0D5E3B977B3}"/>
              </a:ext>
            </a:extLst>
          </p:cNvPr>
          <p:cNvSpPr/>
          <p:nvPr/>
        </p:nvSpPr>
        <p:spPr>
          <a:xfrm>
            <a:off x="8834107" y="378509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accent6"/>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72973182-DA7D-F946-90C8-0EA5F4ED39A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741712471"/>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E630DDD-80A4-FC47-9B05-200D7AF3C08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D3682E54-BCBC-1A40-AE62-ACC25EE32CD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382976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D77D9A-4B5A-464F-9E49-B2CDC6170EBC}"/>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6">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10130597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a:srcRect l="12" r="-11"/>
          <a:stretch/>
        </p:blipFill>
        <p:spPr>
          <a:xfrm>
            <a:off x="-1" y="0"/>
            <a:ext cx="12193200" cy="6858000"/>
          </a:xfrm>
          <a:prstGeom prst="rect">
            <a:avLst/>
          </a:prstGeom>
        </p:spPr>
      </p:pic>
      <p:sp>
        <p:nvSpPr>
          <p:cNvPr id="13" name="Rectangle 12">
            <a:extLst>
              <a:ext uri="{FF2B5EF4-FFF2-40B4-BE49-F238E27FC236}">
                <a16:creationId xmlns:a16="http://schemas.microsoft.com/office/drawing/2014/main" id="{612D3467-C411-7D4E-A04E-6886D845C4E4}"/>
              </a:ext>
            </a:extLst>
          </p:cNvPr>
          <p:cNvSpPr/>
          <p:nvPr/>
        </p:nvSpPr>
        <p:spPr>
          <a:xfrm>
            <a:off x="4931596" y="2239981"/>
            <a:ext cx="2147299" cy="1592280"/>
          </a:xfrm>
          <a:prstGeom prst="rect">
            <a:avLst/>
          </a:prstGeom>
          <a:solidFill>
            <a:schemeClr val="accent2"/>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BDFDD652-8037-B647-9859-E500445BBC09}"/>
              </a:ext>
            </a:extLst>
          </p:cNvPr>
          <p:cNvGrpSpPr/>
          <p:nvPr/>
        </p:nvGrpSpPr>
        <p:grpSpPr>
          <a:xfrm>
            <a:off x="695325" y="2165059"/>
            <a:ext cx="10764838" cy="2527882"/>
            <a:chOff x="695325" y="2158647"/>
            <a:chExt cx="10764838" cy="2527882"/>
          </a:xfrm>
        </p:grpSpPr>
        <p:pic>
          <p:nvPicPr>
            <p:cNvPr id="3" name="Image 2">
              <a:extLst>
                <a:ext uri="{FF2B5EF4-FFF2-40B4-BE49-F238E27FC236}">
                  <a16:creationId xmlns:a16="http://schemas.microsoft.com/office/drawing/2014/main" id="{FA787D76-2BA0-6242-8D98-E1D153DC51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2527979"/>
              <a:ext cx="5029200" cy="2158550"/>
            </a:xfrm>
            <a:prstGeom prst="rect">
              <a:avLst/>
            </a:prstGeom>
          </p:spPr>
        </p:pic>
        <p:sp>
          <p:nvSpPr>
            <p:cNvPr id="7" name="ZoneTexte 6">
              <a:extLst>
                <a:ext uri="{FF2B5EF4-FFF2-40B4-BE49-F238E27FC236}">
                  <a16:creationId xmlns:a16="http://schemas.microsoft.com/office/drawing/2014/main" id="{76CBF97E-1E05-A849-A13A-0D92A14E9752}"/>
                </a:ext>
              </a:extLst>
            </p:cNvPr>
            <p:cNvSpPr txBox="1"/>
            <p:nvPr/>
          </p:nvSpPr>
          <p:spPr>
            <a:xfrm>
              <a:off x="695325" y="2158647"/>
              <a:ext cx="10764838" cy="369332"/>
            </a:xfrm>
            <a:prstGeom prst="rect">
              <a:avLst/>
            </a:prstGeom>
            <a:noFill/>
          </p:spPr>
          <p:txBody>
            <a:bodyPr wrap="square" rtlCol="0">
              <a:spAutoFit/>
            </a:bodyPr>
            <a:lstStyle/>
            <a:p>
              <a:pPr algn="ctr"/>
              <a:r>
                <a:rPr lang="fr-FR" sz="1800" err="1">
                  <a:solidFill>
                    <a:schemeClr val="tx2"/>
                  </a:solidFill>
                  <a:effectLst>
                    <a:glow rad="114300">
                      <a:schemeClr val="accent2"/>
                    </a:glow>
                  </a:effectLst>
                  <a:latin typeface="Montserrat" pitchFamily="2" charset="77"/>
                </a:rPr>
                <a:t>Digiposte</a:t>
              </a:r>
              <a:r>
                <a:rPr lang="fr-FR" sz="1800">
                  <a:solidFill>
                    <a:schemeClr val="tx2"/>
                  </a:solidFill>
                  <a:effectLst>
                    <a:glow rad="114300">
                      <a:schemeClr val="accent2"/>
                    </a:glow>
                  </a:effectLst>
                  <a:latin typeface="Montserrat" pitchFamily="2" charset="77"/>
                </a:rPr>
                <a:t> est une solution opérée par </a:t>
              </a:r>
              <a:r>
                <a:rPr lang="fr-FR" sz="1800" err="1">
                  <a:solidFill>
                    <a:schemeClr val="tx2"/>
                  </a:solidFill>
                  <a:effectLst>
                    <a:glow rad="114300">
                      <a:schemeClr val="accent2"/>
                    </a:glow>
                  </a:effectLst>
                  <a:latin typeface="Montserrat" pitchFamily="2" charset="77"/>
                </a:rPr>
                <a:t>Docaposte</a:t>
              </a:r>
              <a:endParaRPr lang="fr-FR" sz="1800">
                <a:solidFill>
                  <a:schemeClr val="tx2"/>
                </a:solidFill>
                <a:effectLst>
                  <a:glow rad="114300">
                    <a:schemeClr val="accent2"/>
                  </a:glow>
                </a:effectLst>
                <a:latin typeface="Montserrat" pitchFamily="2" charset="77"/>
              </a:endParaRPr>
            </a:p>
          </p:txBody>
        </p:sp>
      </p:grpSp>
    </p:spTree>
    <p:extLst>
      <p:ext uri="{BB962C8B-B14F-4D97-AF65-F5344CB8AC3E}">
        <p14:creationId xmlns:p14="http://schemas.microsoft.com/office/powerpoint/2010/main" val="2210508834"/>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D8761F06-B07A-AF45-BDF6-D67896A171A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3340655"/>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2"/>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C0CFA876-1A8E-1B4A-8372-BB1533E80B4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61192557"/>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45E473E-6FEE-2542-9E81-6B0FBA775E8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16D7DEB5-AE0D-F942-9779-2E16B182B53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689DF871-5816-8C45-9423-AD2E034A09B2}"/>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403C466-2706-9641-A18E-06116D2C8BF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8993357"/>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C98FDC9D-2130-1143-9CE2-6B10F3599C6E}"/>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A72CB6EF-F19F-B244-A6F8-08CBD4D0E17F}"/>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78629E35-DA66-A14E-880A-FD4B0BB58DE3}"/>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776E9E70-3678-E843-881C-BB613311234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2399091"/>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6"/>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07869A18-513B-F647-83C6-CA41B7C4D1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6066E59F-FC8B-734D-B9F7-7A370B84607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711FA04F-A284-974B-B05C-09C00D1B620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1C5496CA-39F2-EF48-BCA0-ED19721A2E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50605498"/>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00CA485E-3A3D-8D4E-A904-A0D1E271BC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01641476-F223-A14E-998B-AAEBBA58C8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927734FB-6519-6F40-BCA9-08609C1F296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3A8CB0CF-F961-AC46-9F97-F30A7A4A49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57480122"/>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0C8FDEAA-A386-214A-BEE3-FF6CA831C7C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C2776F70-2A83-EA48-A847-246E573BE52B}"/>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E81DC8A-D9AD-1945-A476-E27E39C5921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C873C320-0939-734E-9FF9-E69D0C1C1BF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5708990"/>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C1574853-E69D-964F-ADA9-0A3A47EAD08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9" name="Rectangle 8">
            <a:extLst>
              <a:ext uri="{FF2B5EF4-FFF2-40B4-BE49-F238E27FC236}">
                <a16:creationId xmlns:a16="http://schemas.microsoft.com/office/drawing/2014/main" id="{9F917E69-DE64-134D-BA32-9A84326371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6D07093A-51E5-1D4F-9EA5-732B827D7D2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2545BA35-8592-7C45-ADA4-7058A59B86F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9629621"/>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684332BF-38C1-314A-8678-685E71C5F77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8" name="Rectangle 17">
            <a:extLst>
              <a:ext uri="{FF2B5EF4-FFF2-40B4-BE49-F238E27FC236}">
                <a16:creationId xmlns:a16="http://schemas.microsoft.com/office/drawing/2014/main" id="{0D6D9655-9863-9342-9785-72B8EC003EF8}"/>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A604F23-CD75-FF49-8986-CBB7B1AC1EB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20" name="Espace réservé du texte 5">
            <a:extLst>
              <a:ext uri="{FF2B5EF4-FFF2-40B4-BE49-F238E27FC236}">
                <a16:creationId xmlns:a16="http://schemas.microsoft.com/office/drawing/2014/main" id="{52841AFD-855B-0742-9CCC-1A86CE1D03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49681079"/>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65F54D26-C60F-6440-8A52-10D7F61D9BD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B07D1513-827A-D04C-89E7-2FD701D15D3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5AF0433D-FA3D-4C4D-A871-AADE3CBC60DD}"/>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6" name="Espace réservé du texte 5">
            <a:extLst>
              <a:ext uri="{FF2B5EF4-FFF2-40B4-BE49-F238E27FC236}">
                <a16:creationId xmlns:a16="http://schemas.microsoft.com/office/drawing/2014/main" id="{F83CADA9-048A-B349-8F8D-B91FF18B2F6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729071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20680415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998D7B0-98F7-2549-AF1C-004E3613521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FD65484-5838-5D46-AF88-A765E825D29A}"/>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78471CAD-1C92-BB48-A75A-A9C0B056336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E8030EB4-6FB4-374C-B7A1-5D810DAC926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61236390"/>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B13CC983-80E6-684A-95DE-D72D30A0C4A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15D0AD90-4BE6-D643-AA49-EDBE7FC55FCC}"/>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D30EB7EB-F96B-1440-8963-988EA490D4D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8196BCA0-6909-5541-A54F-724BE64C80B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2213298"/>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40736E3D-BC86-EF42-A3FA-B9762284FE8B}"/>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33FAB85A-2B85-8846-BCC3-FE02AC923296}"/>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87738392-3E2B-6740-B298-C24A648BE42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DBB32CF6-5FCE-B948-B791-0F2106F7E30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83060420"/>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D87EED0F-1BA5-5C44-A499-05689C628D1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6D807A1A-FA6E-804D-B4BA-D16302C96DD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EBE784AA-7E2F-9E43-80DB-8D0184AF0A9E}"/>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EFECFC98-7A32-394A-ABB0-FF4E541AF5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43483409"/>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378386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948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apositive fond  blanc">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3A2569-5411-384C-A183-C48D16848EDB}"/>
              </a:ext>
            </a:extLst>
          </p:cNvPr>
          <p:cNvSpPr>
            <a:spLocks noGrp="1"/>
          </p:cNvSpPr>
          <p:nvPr>
            <p:ph type="sldNum" sz="quarter" idx="11"/>
          </p:nvPr>
        </p:nvSpPr>
        <p:spPr/>
        <p:txBody>
          <a:bodyPr/>
          <a:lstStyle/>
          <a:p>
            <a:fld id="{2F9EC534-F9F4-4762-A8EB-FE67C53393FF}" type="slidenum">
              <a:rPr lang="fr-FR" smtClean="0"/>
              <a:pPr/>
              <a:t>‹N°›</a:t>
            </a:fld>
            <a:endParaRPr lang="fr-FR"/>
          </a:p>
        </p:txBody>
      </p:sp>
      <p:sp>
        <p:nvSpPr>
          <p:cNvPr id="5" name="Titre 1">
            <a:extLst>
              <a:ext uri="{FF2B5EF4-FFF2-40B4-BE49-F238E27FC236}">
                <a16:creationId xmlns:a16="http://schemas.microsoft.com/office/drawing/2014/main" id="{71EAC5B0-6BAC-7946-8152-D675A184AD5A}"/>
              </a:ext>
            </a:extLst>
          </p:cNvPr>
          <p:cNvSpPr>
            <a:spLocks noGrp="1"/>
          </p:cNvSpPr>
          <p:nvPr>
            <p:ph type="title"/>
          </p:nvPr>
        </p:nvSpPr>
        <p:spPr>
          <a:xfrm>
            <a:off x="685388" y="-6026"/>
            <a:ext cx="7544212" cy="1315745"/>
          </a:xfrm>
        </p:spPr>
        <p:txBody>
          <a:bodyPr>
            <a:normAutofit/>
          </a:bodyPr>
          <a:lstStyle>
            <a:lvl1pPr algn="l">
              <a:defRPr sz="2000">
                <a:solidFill>
                  <a:srgbClr val="0000FF"/>
                </a:solidFill>
                <a:latin typeface="Montserrat" panose="00000500000000000000" pitchFamily="2" charset="0"/>
              </a:defRPr>
            </a:lvl1pPr>
          </a:lstStyle>
          <a:p>
            <a:r>
              <a:rPr lang="fr-FR"/>
              <a:t>Modifiez le style du titre</a:t>
            </a:r>
          </a:p>
        </p:txBody>
      </p:sp>
      <p:sp>
        <p:nvSpPr>
          <p:cNvPr id="8" name="Espace réservé du texte 30">
            <a:extLst>
              <a:ext uri="{FF2B5EF4-FFF2-40B4-BE49-F238E27FC236}">
                <a16:creationId xmlns:a16="http://schemas.microsoft.com/office/drawing/2014/main" id="{539972CC-26FE-2B40-9A5C-12C68A4C6B29}"/>
              </a:ext>
            </a:extLst>
          </p:cNvPr>
          <p:cNvSpPr>
            <a:spLocks noGrp="1"/>
          </p:cNvSpPr>
          <p:nvPr>
            <p:ph type="body" sz="quarter" idx="18"/>
          </p:nvPr>
        </p:nvSpPr>
        <p:spPr>
          <a:xfrm>
            <a:off x="685388" y="1482540"/>
            <a:ext cx="10833512" cy="4300345"/>
          </a:xfrm>
        </p:spPr>
        <p:txBody>
          <a:bodyPr>
            <a:normAutofit/>
          </a:bodyPr>
          <a:lstStyle>
            <a:lvl1pPr marL="0" indent="0" algn="l">
              <a:buNone/>
              <a:defRPr sz="1600" b="0" i="0">
                <a:solidFill>
                  <a:srgbClr val="787878"/>
                </a:solidFill>
                <a:latin typeface="Montserrat" pitchFamily="2" charset="77"/>
              </a:defRPr>
            </a:lvl1pPr>
            <a:lvl2pPr algn="l">
              <a:defRPr/>
            </a:lvl2pPr>
            <a:lvl3pPr algn="l">
              <a:defRPr/>
            </a:lvl3pPr>
            <a:lvl4pPr algn="l">
              <a:defRPr/>
            </a:lvl4pPr>
            <a:lvl5pPr algn="l">
              <a:defRPr/>
            </a:lvl5pPr>
          </a:lstStyle>
          <a:p>
            <a:pPr lvl="0"/>
            <a:r>
              <a:rPr lang="fr-FR"/>
              <a:t>Modifier les styles du texte du masque</a:t>
            </a:r>
          </a:p>
        </p:txBody>
      </p:sp>
    </p:spTree>
    <p:extLst>
      <p:ext uri="{BB962C8B-B14F-4D97-AF65-F5344CB8AC3E}">
        <p14:creationId xmlns:p14="http://schemas.microsoft.com/office/powerpoint/2010/main" val="42214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verture - Imag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2" name="Rectangle 1">
            <a:extLst>
              <a:ext uri="{FF2B5EF4-FFF2-40B4-BE49-F238E27FC236}">
                <a16:creationId xmlns:a16="http://schemas.microsoft.com/office/drawing/2014/main" id="{CF3F4EDE-EF16-9B4D-9422-868750F1B4EB}"/>
              </a:ext>
            </a:extLst>
          </p:cNvPr>
          <p:cNvSpPr/>
          <p:nvPr/>
        </p:nvSpPr>
        <p:spPr>
          <a:xfrm>
            <a:off x="0" y="0"/>
            <a:ext cx="4042800" cy="170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2800"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1700213"/>
            <a:ext cx="4042800" cy="5157787"/>
          </a:xfrm>
        </p:spPr>
        <p:txBody>
          <a:bodyPr lIns="0" tIns="1080000" rIns="0" anchor="t"/>
          <a:lstStyle>
            <a:lvl1pPr marL="0" indent="0" algn="ctr">
              <a:buNone/>
              <a:defRPr/>
            </a:lvl1pPr>
          </a:lstStyle>
          <a:p>
            <a:r>
              <a:rPr lang="fr-FR"/>
              <a:t>Téléchargez une image</a:t>
            </a:r>
          </a:p>
        </p:txBody>
      </p:sp>
      <p:pic>
        <p:nvPicPr>
          <p:cNvPr id="13" name="Graphique 12">
            <a:extLst>
              <a:ext uri="{FF2B5EF4-FFF2-40B4-BE49-F238E27FC236}">
                <a16:creationId xmlns:a16="http://schemas.microsoft.com/office/drawing/2014/main" id="{01539EFF-91D9-FB48-AB8D-E9FDDB5CBE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296541683"/>
      </p:ext>
    </p:extLst>
  </p:cSld>
  <p:clrMapOvr>
    <a:masterClrMapping/>
  </p:clrMapOvr>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itre Bleu + imag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1C0C5E0-8A6E-114A-AEAA-7FB96006B4A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4"/>
            <a:ext cx="5703664" cy="484405"/>
          </a:xfrm>
          <a:solidFill>
            <a:schemeClr val="tx1"/>
          </a:solidFill>
        </p:spPr>
        <p:txBody>
          <a:bodyPr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sz="8800" b="0" i="0">
                <a:solidFill>
                  <a:schemeClr val="bg1"/>
                </a:solidFill>
                <a:effectLst>
                  <a:glow rad="406400">
                    <a:schemeClr val="tx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0"/>
          </a:xfrm>
          <a:solidFill>
            <a:schemeClr val="bg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0630639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pitre Bleu + pic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tx1"/>
          </a:solidFill>
        </p:spPr>
        <p:txBody>
          <a:bodyPr wrap="square"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lang="fr-FR" sz="8800" b="0" i="0" kern="1200" dirty="0">
                <a:solidFill>
                  <a:schemeClr val="bg1"/>
                </a:solidFill>
                <a:effectLst>
                  <a:glow rad="406400">
                    <a:schemeClr val="tx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26391020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u + IMG + picto - Ble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36954" t="27377" r="29426" b="19753"/>
          <a:stretch/>
        </p:blipFill>
        <p:spPr>
          <a:xfrm>
            <a:off x="8112125" y="3232186"/>
            <a:ext cx="4098887" cy="3625813"/>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112125" y="0"/>
            <a:ext cx="4079875"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ous-titre 2">
            <a:extLst>
              <a:ext uri="{FF2B5EF4-FFF2-40B4-BE49-F238E27FC236}">
                <a16:creationId xmlns:a16="http://schemas.microsoft.com/office/drawing/2014/main" id="{F09FBAB7-BB2B-A44D-A708-0E9BEA9B24FB}"/>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8E77A816-1FAA-434D-8EEE-D7B48DE4EE27}"/>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2DD3E32F-91AC-C745-9D4A-4B80B4951B6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0" name="Connecteur droit 19">
            <a:extLst>
              <a:ext uri="{FF2B5EF4-FFF2-40B4-BE49-F238E27FC236}">
                <a16:creationId xmlns:a16="http://schemas.microsoft.com/office/drawing/2014/main" id="{4E7DD82C-EBA2-8643-A3DC-AC0F0D142E6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B5C0060D-ACCC-0942-A6DE-CA2263829DF4}"/>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texte 5">
            <a:extLst>
              <a:ext uri="{FF2B5EF4-FFF2-40B4-BE49-F238E27FC236}">
                <a16:creationId xmlns:a16="http://schemas.microsoft.com/office/drawing/2014/main" id="{33B9B374-1083-E342-B90A-D26BFFE439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064622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BF003B8-C4DA-7946-95CE-541556D28438}"/>
              </a:ext>
            </a:extLst>
          </p:cNvPr>
          <p:cNvPicPr>
            <a:picLocks noChangeAspect="1"/>
          </p:cNvPicPr>
          <p:nvPr/>
        </p:nvPicPr>
        <p:blipFill rotWithShape="1">
          <a:blip r:embed="rId2"/>
          <a:srcRect l="23649" r="26661"/>
          <a:stretch/>
        </p:blipFill>
        <p:spPr>
          <a:xfrm>
            <a:off x="6134400" y="10030"/>
            <a:ext cx="6058799" cy="6858000"/>
          </a:xfrm>
          <a:prstGeom prst="rect">
            <a:avLst/>
          </a:prstGeom>
        </p:spPr>
      </p:pic>
      <p:sp>
        <p:nvSpPr>
          <p:cNvPr id="20" name="Rectangle 19">
            <a:extLst>
              <a:ext uri="{FF2B5EF4-FFF2-40B4-BE49-F238E27FC236}">
                <a16:creationId xmlns:a16="http://schemas.microsoft.com/office/drawing/2014/main" id="{65F623BD-D196-F245-BCFA-FABBCD4669D3}"/>
              </a:ext>
            </a:extLst>
          </p:cNvPr>
          <p:cNvSpPr/>
          <p:nvPr/>
        </p:nvSpPr>
        <p:spPr>
          <a:xfrm>
            <a:off x="7723844" y="2027101"/>
            <a:ext cx="2880000" cy="2880000"/>
          </a:xfrm>
          <a:prstGeom prst="rect">
            <a:avLst/>
          </a:prstGeom>
          <a:solidFill>
            <a:schemeClr val="tx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6" name="Sous-titre 2">
            <a:extLst>
              <a:ext uri="{FF2B5EF4-FFF2-40B4-BE49-F238E27FC236}">
                <a16:creationId xmlns:a16="http://schemas.microsoft.com/office/drawing/2014/main" id="{CD6BE6F1-88EA-C446-8A66-A18A7385A69E}"/>
              </a:ext>
            </a:extLst>
          </p:cNvPr>
          <p:cNvSpPr>
            <a:spLocks noGrp="1"/>
          </p:cNvSpPr>
          <p:nvPr>
            <p:ph type="subTitle" idx="1" hasCustomPrompt="1"/>
          </p:nvPr>
        </p:nvSpPr>
        <p:spPr>
          <a:xfrm>
            <a:off x="694799" y="234758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7" name="Espace réservé du texte 6">
            <a:extLst>
              <a:ext uri="{FF2B5EF4-FFF2-40B4-BE49-F238E27FC236}">
                <a16:creationId xmlns:a16="http://schemas.microsoft.com/office/drawing/2014/main" id="{5EE452EB-B911-8447-8839-599C60EBA601}"/>
              </a:ext>
            </a:extLst>
          </p:cNvPr>
          <p:cNvSpPr>
            <a:spLocks noGrp="1"/>
          </p:cNvSpPr>
          <p:nvPr>
            <p:ph type="body" sz="quarter" idx="13" hasCustomPrompt="1"/>
          </p:nvPr>
        </p:nvSpPr>
        <p:spPr>
          <a:xfrm>
            <a:off x="694800" y="173198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8" name="Titre 1">
            <a:extLst>
              <a:ext uri="{FF2B5EF4-FFF2-40B4-BE49-F238E27FC236}">
                <a16:creationId xmlns:a16="http://schemas.microsoft.com/office/drawing/2014/main" id="{5EC16382-98ED-8840-AFF4-FC427F80620D}"/>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Espace réservé du numéro de diapositive 5">
            <a:extLst>
              <a:ext uri="{FF2B5EF4-FFF2-40B4-BE49-F238E27FC236}">
                <a16:creationId xmlns:a16="http://schemas.microsoft.com/office/drawing/2014/main" id="{BD612EA6-B910-E04B-90C5-F7C656A7595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2" name="Connecteur droit 21">
            <a:extLst>
              <a:ext uri="{FF2B5EF4-FFF2-40B4-BE49-F238E27FC236}">
                <a16:creationId xmlns:a16="http://schemas.microsoft.com/office/drawing/2014/main" id="{9AC4E564-DF93-FB47-B2B1-1E9B0BC814A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du texte 5">
            <a:extLst>
              <a:ext uri="{FF2B5EF4-FFF2-40B4-BE49-F238E27FC236}">
                <a16:creationId xmlns:a16="http://schemas.microsoft.com/office/drawing/2014/main" id="{B04B6727-EF59-5F4F-96CA-CD9E31996F5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57537496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AF0E9EB-A6CF-BC41-966A-E504244F0DC5}"/>
              </a:ext>
            </a:extLst>
          </p:cNvPr>
          <p:cNvPicPr>
            <a:picLocks noChangeAspect="1"/>
          </p:cNvPicPr>
          <p:nvPr/>
        </p:nvPicPr>
        <p:blipFill rotWithShape="1">
          <a:blip r:embed="rId2"/>
          <a:srcRect l="40891" r="34218"/>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F95756BF-0944-5C41-BAB5-F26FE04B5AE2}"/>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ECC2D1B7-04B2-1B43-8FA8-078065B51B6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69337D21-27FC-9148-ADA2-1E515D0079F9}"/>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48C79D4F-3ED2-EC40-AF73-C5A7A7A26D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2F9A454D-C4D1-2549-BC26-7014A5FCEC45}"/>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FBECA5EE-6E85-CA42-BB75-8B4B79F2BC6A}"/>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64860506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10" name="Image 9">
            <a:extLst>
              <a:ext uri="{FF2B5EF4-FFF2-40B4-BE49-F238E27FC236}">
                <a16:creationId xmlns:a16="http://schemas.microsoft.com/office/drawing/2014/main" id="{E8DB389A-1A5B-D24A-8C91-E34F5C312307}"/>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1" name="Rectangle 10">
            <a:extLst>
              <a:ext uri="{FF2B5EF4-FFF2-40B4-BE49-F238E27FC236}">
                <a16:creationId xmlns:a16="http://schemas.microsoft.com/office/drawing/2014/main" id="{23725A18-9E5E-9345-8461-73171D8694EA}"/>
              </a:ext>
            </a:extLst>
          </p:cNvPr>
          <p:cNvSpPr/>
          <p:nvPr/>
        </p:nvSpPr>
        <p:spPr>
          <a:xfrm>
            <a:off x="2484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pour une image  5">
            <a:extLst>
              <a:ext uri="{FF2B5EF4-FFF2-40B4-BE49-F238E27FC236}">
                <a16:creationId xmlns:a16="http://schemas.microsoft.com/office/drawing/2014/main" id="{84BEF333-15DD-044E-85EB-29E1631DF016}"/>
              </a:ext>
            </a:extLst>
          </p:cNvPr>
          <p:cNvSpPr>
            <a:spLocks noGrp="1"/>
          </p:cNvSpPr>
          <p:nvPr>
            <p:ph type="pic" sz="quarter" idx="11" hasCustomPrompt="1"/>
          </p:nvPr>
        </p:nvSpPr>
        <p:spPr>
          <a:xfrm>
            <a:off x="2484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2" name="Espace réservé du texte 5">
            <a:extLst>
              <a:ext uri="{FF2B5EF4-FFF2-40B4-BE49-F238E27FC236}">
                <a16:creationId xmlns:a16="http://schemas.microsoft.com/office/drawing/2014/main" id="{AF36EF9A-00FB-514D-8F78-71A2142BDBC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2260115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7929558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ge double info - Bleu + jaune Poussi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21" name="Connecteur droit 20">
            <a:extLst>
              <a:ext uri="{FF2B5EF4-FFF2-40B4-BE49-F238E27FC236}">
                <a16:creationId xmlns:a16="http://schemas.microsoft.com/office/drawing/2014/main" id="{EEAB0FBE-6805-4148-BFFE-03E0CBDCBA66}"/>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B96D6E7C-D768-A848-96F3-F0DB387A13FE}"/>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E35BC97E-A64C-0846-861C-147BCC21AE1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99006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8284AFD-2CF3-0440-A48A-E984F2F0B4C6}"/>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84D1E95-2C65-4545-B95F-9D1B04E898F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6257077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BDD964F-5D25-8B4B-8AEF-AF2EE0FF02BA}"/>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48E5610B-061A-E04E-AB3C-801A71D515C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449710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AB SOMMAIRE">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1D772DE5-8864-9E49-BEF1-129CF2237CCA}"/>
              </a:ext>
            </a:extLst>
          </p:cNvPr>
          <p:cNvPicPr>
            <a:picLocks noChangeAspect="1"/>
          </p:cNvPicPr>
          <p:nvPr/>
        </p:nvPicPr>
        <p:blipFill rotWithShape="1">
          <a:blip r:embed="rId2"/>
          <a:srcRect l="23622"/>
          <a:stretch/>
        </p:blipFill>
        <p:spPr>
          <a:xfrm>
            <a:off x="0" y="0"/>
            <a:ext cx="9312000" cy="6858000"/>
          </a:xfrm>
          <a:prstGeom prst="rect">
            <a:avLst/>
          </a:prstGeom>
          <a:solidFill>
            <a:schemeClr val="bg1"/>
          </a:solidFill>
        </p:spPr>
      </p:pic>
      <p:sp>
        <p:nvSpPr>
          <p:cNvPr id="2" name="Rectangle 1">
            <a:extLst>
              <a:ext uri="{FF2B5EF4-FFF2-40B4-BE49-F238E27FC236}">
                <a16:creationId xmlns:a16="http://schemas.microsoft.com/office/drawing/2014/main" id="{F7F83FB1-F1A2-0E49-9DB6-4AEB19B62075}"/>
              </a:ext>
            </a:extLst>
          </p:cNvPr>
          <p:cNvSpPr/>
          <p:nvPr/>
        </p:nvSpPr>
        <p:spPr>
          <a:xfrm>
            <a:off x="6095999" y="-2"/>
            <a:ext cx="6096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094800" y="0"/>
            <a:ext cx="2015999" cy="2286000"/>
          </a:xfrm>
          <a:solidFill>
            <a:schemeClr val="accent2"/>
          </a:solidFill>
        </p:spPr>
        <p:txBody>
          <a:bodyPr lIns="251999" tIns="0" rIns="144000" bIns="576000" anchor="b"/>
          <a:lstStyle>
            <a:lvl1pPr marL="0" indent="0">
              <a:lnSpc>
                <a:spcPts val="1400"/>
              </a:lnSpc>
              <a:spcAft>
                <a:spcPts val="0"/>
              </a:spcAft>
              <a:buFontTx/>
              <a:buNone/>
              <a:defRPr sz="1100" b="1" i="0">
                <a:latin typeface="Montserrat" pitchFamily="2" charset="77"/>
              </a:defRPr>
            </a:lvl1pPr>
          </a:lstStyle>
          <a:p>
            <a:r>
              <a:rPr lang="fr-FR"/>
              <a:t>Intitulé 1</a:t>
            </a:r>
          </a:p>
        </p:txBody>
      </p:sp>
      <p:sp>
        <p:nvSpPr>
          <p:cNvPr id="42" name="Picture Placeholder 17">
            <a:extLst>
              <a:ext uri="{FF2B5EF4-FFF2-40B4-BE49-F238E27FC236}">
                <a16:creationId xmlns:a16="http://schemas.microsoft.com/office/drawing/2014/main" id="{1C77A84F-82C3-204F-88A7-203FDA43BFE7}"/>
              </a:ext>
            </a:extLst>
          </p:cNvPr>
          <p:cNvSpPr>
            <a:spLocks noGrp="1"/>
          </p:cNvSpPr>
          <p:nvPr>
            <p:ph type="pic" sz="quarter" idx="22" hasCustomPrompt="1"/>
          </p:nvPr>
        </p:nvSpPr>
        <p:spPr>
          <a:xfrm>
            <a:off x="6094801" y="2286000"/>
            <a:ext cx="2015999" cy="2286000"/>
          </a:xfrm>
          <a:solidFill>
            <a:schemeClr val="bg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IMAGE</a:t>
            </a: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1976" y="2693585"/>
            <a:ext cx="4541815" cy="735415"/>
          </a:xfrm>
        </p:spPr>
        <p:txBody>
          <a:bodyPr lIns="0" tIns="0" rIns="0" bIns="0" anchor="b">
            <a:noAutofit/>
          </a:bodyPr>
          <a:lstStyle>
            <a:lvl1pPr algn="l">
              <a:defRPr sz="3600">
                <a:solidFill>
                  <a:schemeClr val="accent2"/>
                </a:solidFill>
                <a:effectLst>
                  <a:glow rad="38100">
                    <a:schemeClr val="tx1">
                      <a:alpha val="95000"/>
                    </a:schemeClr>
                  </a:glow>
                </a:effectLst>
              </a:defRPr>
            </a:lvl1pPr>
          </a:lstStyle>
          <a:p>
            <a:r>
              <a:rPr lang="fr-FR"/>
              <a:t>Titre</a:t>
            </a: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1976" y="3429001"/>
            <a:ext cx="4554668" cy="553650"/>
          </a:xfrm>
          <a:solidFill>
            <a:schemeClr val="tx1"/>
          </a:solidFill>
        </p:spPr>
        <p:txBody>
          <a:bodyPr lIns="0" tIns="180000" rIns="0">
            <a:spAutoFit/>
          </a:bodyPr>
          <a:lstStyle>
            <a:lvl1pPr marL="0" indent="0" algn="l">
              <a:buNone/>
              <a:defRPr sz="2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49" name="Espace réservé du texte 6">
            <a:extLst>
              <a:ext uri="{FF2B5EF4-FFF2-40B4-BE49-F238E27FC236}">
                <a16:creationId xmlns:a16="http://schemas.microsoft.com/office/drawing/2014/main" id="{ABCF9FDE-7C45-9A4A-ABC7-05441E952D7A}"/>
              </a:ext>
            </a:extLst>
          </p:cNvPr>
          <p:cNvSpPr>
            <a:spLocks noGrp="1"/>
          </p:cNvSpPr>
          <p:nvPr>
            <p:ph type="body" sz="quarter" idx="27" hasCustomPrompt="1"/>
          </p:nvPr>
        </p:nvSpPr>
        <p:spPr>
          <a:xfrm>
            <a:off x="8112125" y="0"/>
            <a:ext cx="2052000" cy="2286000"/>
          </a:xfrm>
          <a:solidFill>
            <a:schemeClr val="accent3"/>
          </a:solidFill>
        </p:spPr>
        <p:txBody>
          <a:bodyPr lIns="251999" tIns="144000" bIns="576000" anchor="b"/>
          <a:lstStyle>
            <a:lvl1pPr marL="0" indent="0">
              <a:lnSpc>
                <a:spcPts val="1400"/>
              </a:lnSpc>
              <a:spcAft>
                <a:spcPts val="0"/>
              </a:spcAft>
              <a:buNone/>
              <a:defRPr sz="1100" b="1" i="0">
                <a:solidFill>
                  <a:schemeClr val="tx2"/>
                </a:solidFill>
                <a:latin typeface="Montserrat" pitchFamily="2" charset="77"/>
              </a:defRPr>
            </a:lvl1pPr>
          </a:lstStyle>
          <a:p>
            <a:r>
              <a:rPr lang="fr-FR"/>
              <a:t>Intitulé 2</a:t>
            </a:r>
          </a:p>
        </p:txBody>
      </p:sp>
      <p:sp>
        <p:nvSpPr>
          <p:cNvPr id="50" name="Espace réservé du texte 11">
            <a:extLst>
              <a:ext uri="{FF2B5EF4-FFF2-40B4-BE49-F238E27FC236}">
                <a16:creationId xmlns:a16="http://schemas.microsoft.com/office/drawing/2014/main" id="{FD77B585-B138-844B-8460-646547292BBB}"/>
              </a:ext>
            </a:extLst>
          </p:cNvPr>
          <p:cNvSpPr>
            <a:spLocks noGrp="1"/>
          </p:cNvSpPr>
          <p:nvPr>
            <p:ph type="body" sz="quarter" idx="14" hasCustomPrompt="1"/>
          </p:nvPr>
        </p:nvSpPr>
        <p:spPr>
          <a:xfrm>
            <a:off x="10164124" y="4285"/>
            <a:ext cx="2052000" cy="2286000"/>
          </a:xfrm>
          <a:solidFill>
            <a:schemeClr val="bg2"/>
          </a:solidFill>
        </p:spPr>
        <p:txBody>
          <a:bodyPr lIns="251999" tIns="144000" bIns="576000" anchor="b"/>
          <a:lstStyle>
            <a:lvl1pPr marL="0" indent="0">
              <a:lnSpc>
                <a:spcPts val="1400"/>
              </a:lnSpc>
              <a:spcAft>
                <a:spcPts val="0"/>
              </a:spcAft>
              <a:buNone/>
              <a:defRPr sz="1100" b="1" i="0">
                <a:latin typeface="Montserrat" pitchFamily="2" charset="77"/>
              </a:defRPr>
            </a:lvl1pPr>
          </a:lstStyle>
          <a:p>
            <a:r>
              <a:rPr lang="fr-FR"/>
              <a:t>Intitulé 3</a:t>
            </a:r>
          </a:p>
        </p:txBody>
      </p:sp>
      <p:sp>
        <p:nvSpPr>
          <p:cNvPr id="51" name="Espace réservé du texte 14">
            <a:extLst>
              <a:ext uri="{FF2B5EF4-FFF2-40B4-BE49-F238E27FC236}">
                <a16:creationId xmlns:a16="http://schemas.microsoft.com/office/drawing/2014/main" id="{DB5EE210-71A9-5B45-9CF2-7D59B5030D44}"/>
              </a:ext>
            </a:extLst>
          </p:cNvPr>
          <p:cNvSpPr>
            <a:spLocks noGrp="1"/>
          </p:cNvSpPr>
          <p:nvPr>
            <p:ph type="body" sz="quarter" idx="28" hasCustomPrompt="1"/>
          </p:nvPr>
        </p:nvSpPr>
        <p:spPr>
          <a:xfrm>
            <a:off x="8112125" y="2286000"/>
            <a:ext cx="2052000" cy="2286000"/>
          </a:xfrm>
          <a:solidFill>
            <a:schemeClr val="accent1"/>
          </a:solidFill>
        </p:spPr>
        <p:txBody>
          <a:bodyPr lIns="251999" tIns="0" bIns="576000" anchor="b"/>
          <a:lstStyle>
            <a:lvl1pPr marL="0" indent="0">
              <a:lnSpc>
                <a:spcPts val="1400"/>
              </a:lnSpc>
              <a:spcAft>
                <a:spcPts val="0"/>
              </a:spcAft>
              <a:buNone/>
              <a:defRPr sz="1100" b="1" i="0">
                <a:latin typeface="Montserrat" pitchFamily="2" charset="77"/>
              </a:defRPr>
            </a:lvl1pPr>
          </a:lstStyle>
          <a:p>
            <a:r>
              <a:rPr lang="fr-FR"/>
              <a:t>Intitulé 4</a:t>
            </a:r>
          </a:p>
        </p:txBody>
      </p:sp>
      <p:sp>
        <p:nvSpPr>
          <p:cNvPr id="11" name="Espace réservé du texte 10">
            <a:extLst>
              <a:ext uri="{FF2B5EF4-FFF2-40B4-BE49-F238E27FC236}">
                <a16:creationId xmlns:a16="http://schemas.microsoft.com/office/drawing/2014/main" id="{0D9DE526-68D4-8448-B7C1-7A52B5224E46}"/>
              </a:ext>
            </a:extLst>
          </p:cNvPr>
          <p:cNvSpPr>
            <a:spLocks noGrp="1"/>
          </p:cNvSpPr>
          <p:nvPr>
            <p:ph type="body" sz="quarter" idx="29" hasCustomPrompt="1"/>
          </p:nvPr>
        </p:nvSpPr>
        <p:spPr>
          <a:xfrm>
            <a:off x="10164124" y="2286000"/>
            <a:ext cx="2052000" cy="2286000"/>
          </a:xfrm>
          <a:solidFill>
            <a:schemeClr val="accent4"/>
          </a:solidFill>
        </p:spPr>
        <p:txBody>
          <a:bodyPr lIns="251999" rIns="144000" bIns="576000" anchor="b"/>
          <a:lstStyle>
            <a:lvl1pPr marL="0" indent="0">
              <a:lnSpc>
                <a:spcPts val="1400"/>
              </a:lnSpc>
              <a:spcAft>
                <a:spcPts val="0"/>
              </a:spcAft>
              <a:buNone/>
              <a:defRPr sz="1100" b="1" i="0">
                <a:latin typeface="Montserrat" pitchFamily="2" charset="77"/>
              </a:defRPr>
            </a:lvl1pPr>
          </a:lstStyle>
          <a:p>
            <a:r>
              <a:rPr lang="fr-FR"/>
              <a:t>Intitulé 5</a:t>
            </a:r>
          </a:p>
        </p:txBody>
      </p:sp>
      <p:sp>
        <p:nvSpPr>
          <p:cNvPr id="15" name="Espace réservé du texte 14">
            <a:extLst>
              <a:ext uri="{FF2B5EF4-FFF2-40B4-BE49-F238E27FC236}">
                <a16:creationId xmlns:a16="http://schemas.microsoft.com/office/drawing/2014/main" id="{DD39C597-FD5F-264D-BB56-1CAA0F7E5129}"/>
              </a:ext>
            </a:extLst>
          </p:cNvPr>
          <p:cNvSpPr>
            <a:spLocks noGrp="1"/>
          </p:cNvSpPr>
          <p:nvPr>
            <p:ph type="body" sz="quarter" idx="30" hasCustomPrompt="1"/>
          </p:nvPr>
        </p:nvSpPr>
        <p:spPr>
          <a:xfrm>
            <a:off x="6094801" y="4572000"/>
            <a:ext cx="2015999"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6</a:t>
            </a:r>
          </a:p>
        </p:txBody>
      </p:sp>
      <p:sp>
        <p:nvSpPr>
          <p:cNvPr id="17" name="Espace réservé du texte 16">
            <a:extLst>
              <a:ext uri="{FF2B5EF4-FFF2-40B4-BE49-F238E27FC236}">
                <a16:creationId xmlns:a16="http://schemas.microsoft.com/office/drawing/2014/main" id="{2642F0CF-5031-6645-8503-298A01564CC3}"/>
              </a:ext>
            </a:extLst>
          </p:cNvPr>
          <p:cNvSpPr>
            <a:spLocks noGrp="1"/>
          </p:cNvSpPr>
          <p:nvPr>
            <p:ph type="body" sz="quarter" idx="31" hasCustomPrompt="1"/>
          </p:nvPr>
        </p:nvSpPr>
        <p:spPr>
          <a:xfrm>
            <a:off x="10164124" y="4572000"/>
            <a:ext cx="2052000" cy="2286000"/>
          </a:xfrm>
          <a:solidFill>
            <a:schemeClr val="tx1"/>
          </a:solidFill>
        </p:spPr>
        <p:txBody>
          <a:bodyPr lIns="251999" tIns="0" rIns="144000" bIns="576000" anchor="b"/>
          <a:lstStyle>
            <a:lvl1pPr marL="0" indent="0">
              <a:lnSpc>
                <a:spcPts val="1400"/>
              </a:lnSpc>
              <a:spcAft>
                <a:spcPts val="0"/>
              </a:spcAft>
              <a:buNone/>
              <a:defRPr sz="1100" b="1" i="0">
                <a:solidFill>
                  <a:schemeClr val="bg1"/>
                </a:solidFill>
                <a:latin typeface="Montserrat" pitchFamily="2" charset="77"/>
              </a:defRPr>
            </a:lvl1pPr>
          </a:lstStyle>
          <a:p>
            <a:r>
              <a:rPr lang="fr-FR"/>
              <a:t>Intitulé 8</a:t>
            </a:r>
          </a:p>
          <a:p>
            <a:r>
              <a:rPr lang="fr-FR" err="1"/>
              <a:t>sss</a:t>
            </a: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348413" y="1720850"/>
            <a:ext cx="1397000" cy="329176"/>
          </a:xfrm>
        </p:spPr>
        <p:txBody>
          <a:bodyPr tIns="36000" bIns="0" anchor="t"/>
          <a:lstStyle>
            <a:lvl1pPr marL="0" indent="0">
              <a:lnSpc>
                <a:spcPts val="1060"/>
              </a:lnSpc>
              <a:spcAft>
                <a:spcPts val="0"/>
              </a:spcAft>
              <a:buNone/>
              <a:defRPr sz="800"/>
            </a:lvl1pPr>
          </a:lstStyle>
          <a:p>
            <a:r>
              <a:rPr lang="fr-FR"/>
              <a:t>Texte</a:t>
            </a:r>
          </a:p>
        </p:txBody>
      </p:sp>
      <p:sp>
        <p:nvSpPr>
          <p:cNvPr id="39" name="Picture Placeholder 17">
            <a:extLst>
              <a:ext uri="{FF2B5EF4-FFF2-40B4-BE49-F238E27FC236}">
                <a16:creationId xmlns:a16="http://schemas.microsoft.com/office/drawing/2014/main" id="{D7180B0D-F98A-EE49-B773-68EF28749834}"/>
              </a:ext>
            </a:extLst>
          </p:cNvPr>
          <p:cNvSpPr>
            <a:spLocks noGrp="1"/>
          </p:cNvSpPr>
          <p:nvPr>
            <p:ph type="pic" sz="quarter" idx="18" hasCustomPrompt="1"/>
          </p:nvPr>
        </p:nvSpPr>
        <p:spPr>
          <a:xfrm>
            <a:off x="6348125" y="410561"/>
            <a:ext cx="900000" cy="900000"/>
          </a:xfrm>
          <a:no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40" name="Picture Placeholder 17">
            <a:extLst>
              <a:ext uri="{FF2B5EF4-FFF2-40B4-BE49-F238E27FC236}">
                <a16:creationId xmlns:a16="http://schemas.microsoft.com/office/drawing/2014/main" id="{15DEC49E-5208-7841-A7A4-8E748A383452}"/>
              </a:ext>
            </a:extLst>
          </p:cNvPr>
          <p:cNvSpPr>
            <a:spLocks noGrp="1"/>
          </p:cNvSpPr>
          <p:nvPr>
            <p:ph type="pic" sz="quarter" idx="19" hasCustomPrompt="1"/>
          </p:nvPr>
        </p:nvSpPr>
        <p:spPr>
          <a:xfrm>
            <a:off x="8362800" y="357806"/>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5" name="Espace réservé du texte 54">
            <a:extLst>
              <a:ext uri="{FF2B5EF4-FFF2-40B4-BE49-F238E27FC236}">
                <a16:creationId xmlns:a16="http://schemas.microsoft.com/office/drawing/2014/main" id="{9242A6F0-E1A4-3E48-A538-A2C5387013D8}"/>
              </a:ext>
            </a:extLst>
          </p:cNvPr>
          <p:cNvSpPr>
            <a:spLocks noGrp="1"/>
          </p:cNvSpPr>
          <p:nvPr>
            <p:ph type="body" sz="quarter" idx="33" hasCustomPrompt="1"/>
          </p:nvPr>
        </p:nvSpPr>
        <p:spPr>
          <a:xfrm>
            <a:off x="8364538" y="1720850"/>
            <a:ext cx="1089025" cy="376360"/>
          </a:xfrm>
        </p:spPr>
        <p:txBody>
          <a:bodyPr tIns="36000" bIns="0" anchor="t"/>
          <a:lstStyle>
            <a:lvl1pPr marL="0" indent="0">
              <a:lnSpc>
                <a:spcPts val="1060"/>
              </a:lnSpc>
              <a:spcAft>
                <a:spcPts val="0"/>
              </a:spcAft>
              <a:buNone/>
              <a:defRPr sz="800"/>
            </a:lvl1pPr>
          </a:lstStyle>
          <a:p>
            <a:r>
              <a:rPr lang="fr-FR"/>
              <a:t>Texte</a:t>
            </a:r>
          </a:p>
        </p:txBody>
      </p:sp>
      <p:sp>
        <p:nvSpPr>
          <p:cNvPr id="41" name="Picture Placeholder 17">
            <a:extLst>
              <a:ext uri="{FF2B5EF4-FFF2-40B4-BE49-F238E27FC236}">
                <a16:creationId xmlns:a16="http://schemas.microsoft.com/office/drawing/2014/main" id="{F000162E-E7AC-1747-93B4-E3A130ADA07D}"/>
              </a:ext>
            </a:extLst>
          </p:cNvPr>
          <p:cNvSpPr>
            <a:spLocks noGrp="1"/>
          </p:cNvSpPr>
          <p:nvPr>
            <p:ph type="pic" sz="quarter" idx="20" hasCustomPrompt="1"/>
          </p:nvPr>
        </p:nvSpPr>
        <p:spPr>
          <a:xfrm>
            <a:off x="10415588" y="433437"/>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7" name="Espace réservé du texte 56">
            <a:extLst>
              <a:ext uri="{FF2B5EF4-FFF2-40B4-BE49-F238E27FC236}">
                <a16:creationId xmlns:a16="http://schemas.microsoft.com/office/drawing/2014/main" id="{E1BBB00F-D3BC-9649-A6A8-6BDBEA5D44E0}"/>
              </a:ext>
            </a:extLst>
          </p:cNvPr>
          <p:cNvSpPr>
            <a:spLocks noGrp="1"/>
          </p:cNvSpPr>
          <p:nvPr>
            <p:ph type="body" sz="quarter" idx="34" hasCustomPrompt="1"/>
          </p:nvPr>
        </p:nvSpPr>
        <p:spPr>
          <a:xfrm>
            <a:off x="10415588" y="1720850"/>
            <a:ext cx="1585912" cy="283138"/>
          </a:xfrm>
        </p:spPr>
        <p:txBody>
          <a:bodyPr tIns="36000" bIns="0" anchor="t"/>
          <a:lstStyle>
            <a:lvl1pPr marL="0" indent="0">
              <a:lnSpc>
                <a:spcPts val="1060"/>
              </a:lnSpc>
              <a:spcAft>
                <a:spcPts val="0"/>
              </a:spcAft>
              <a:buNone/>
              <a:defRPr sz="800"/>
            </a:lvl1pPr>
          </a:lstStyle>
          <a:p>
            <a:r>
              <a:rPr lang="fr-FR"/>
              <a:t>Texte</a:t>
            </a:r>
          </a:p>
        </p:txBody>
      </p:sp>
      <p:sp>
        <p:nvSpPr>
          <p:cNvPr id="43" name="Picture Placeholder 17">
            <a:extLst>
              <a:ext uri="{FF2B5EF4-FFF2-40B4-BE49-F238E27FC236}">
                <a16:creationId xmlns:a16="http://schemas.microsoft.com/office/drawing/2014/main" id="{17E64B46-1766-364F-96F7-A0B115483865}"/>
              </a:ext>
            </a:extLst>
          </p:cNvPr>
          <p:cNvSpPr>
            <a:spLocks noGrp="1"/>
          </p:cNvSpPr>
          <p:nvPr>
            <p:ph type="pic" sz="quarter" idx="23" hasCustomPrompt="1"/>
          </p:nvPr>
        </p:nvSpPr>
        <p:spPr>
          <a:xfrm>
            <a:off x="8364035"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9" name="Espace réservé du texte 58">
            <a:extLst>
              <a:ext uri="{FF2B5EF4-FFF2-40B4-BE49-F238E27FC236}">
                <a16:creationId xmlns:a16="http://schemas.microsoft.com/office/drawing/2014/main" id="{D28580DA-8DF9-AD4C-B7E0-70303DA64901}"/>
              </a:ext>
            </a:extLst>
          </p:cNvPr>
          <p:cNvSpPr>
            <a:spLocks noGrp="1"/>
          </p:cNvSpPr>
          <p:nvPr>
            <p:ph type="body" sz="quarter" idx="35" hasCustomPrompt="1"/>
          </p:nvPr>
        </p:nvSpPr>
        <p:spPr>
          <a:xfrm>
            <a:off x="8364538" y="3983038"/>
            <a:ext cx="1609087" cy="360362"/>
          </a:xfrm>
        </p:spPr>
        <p:txBody>
          <a:bodyPr tIns="36000" bIns="0" anchor="t"/>
          <a:lstStyle>
            <a:lvl1pPr marL="0" indent="0">
              <a:lnSpc>
                <a:spcPts val="1060"/>
              </a:lnSpc>
              <a:spcAft>
                <a:spcPts val="0"/>
              </a:spcAft>
              <a:buNone/>
              <a:defRPr sz="800"/>
            </a:lvl1pPr>
          </a:lstStyle>
          <a:p>
            <a:r>
              <a:rPr lang="fr-FR"/>
              <a:t>Texte</a:t>
            </a:r>
          </a:p>
        </p:txBody>
      </p:sp>
      <p:sp>
        <p:nvSpPr>
          <p:cNvPr id="61" name="Espace réservé du texte 60">
            <a:extLst>
              <a:ext uri="{FF2B5EF4-FFF2-40B4-BE49-F238E27FC236}">
                <a16:creationId xmlns:a16="http://schemas.microsoft.com/office/drawing/2014/main" id="{C00C0D4C-593E-7045-99CE-013ACCF282FA}"/>
              </a:ext>
            </a:extLst>
          </p:cNvPr>
          <p:cNvSpPr>
            <a:spLocks noGrp="1"/>
          </p:cNvSpPr>
          <p:nvPr>
            <p:ph type="body" sz="quarter" idx="36" hasCustomPrompt="1"/>
          </p:nvPr>
        </p:nvSpPr>
        <p:spPr>
          <a:xfrm>
            <a:off x="10415588" y="3983038"/>
            <a:ext cx="1585912" cy="307174"/>
          </a:xfrm>
        </p:spPr>
        <p:txBody>
          <a:bodyPr tIns="36000" bIns="0" anchor="t"/>
          <a:lstStyle>
            <a:lvl1pPr marL="0" indent="0">
              <a:lnSpc>
                <a:spcPts val="1060"/>
              </a:lnSpc>
              <a:spcAft>
                <a:spcPts val="0"/>
              </a:spcAft>
              <a:buNone/>
              <a:defRPr sz="800"/>
            </a:lvl1pPr>
          </a:lstStyle>
          <a:p>
            <a:r>
              <a:rPr lang="fr-FR"/>
              <a:t>Texte</a:t>
            </a:r>
          </a:p>
        </p:txBody>
      </p:sp>
      <p:sp>
        <p:nvSpPr>
          <p:cNvPr id="44" name="Picture Placeholder 17">
            <a:extLst>
              <a:ext uri="{FF2B5EF4-FFF2-40B4-BE49-F238E27FC236}">
                <a16:creationId xmlns:a16="http://schemas.microsoft.com/office/drawing/2014/main" id="{FB262C22-D74B-B849-B06A-F2449A9BE9E5}"/>
              </a:ext>
            </a:extLst>
          </p:cNvPr>
          <p:cNvSpPr>
            <a:spLocks noGrp="1"/>
          </p:cNvSpPr>
          <p:nvPr>
            <p:ph type="pic" sz="quarter" idx="24" hasCustomPrompt="1"/>
          </p:nvPr>
        </p:nvSpPr>
        <p:spPr>
          <a:xfrm>
            <a:off x="10415588"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5" name="Picture Placeholder 17">
            <a:extLst>
              <a:ext uri="{FF2B5EF4-FFF2-40B4-BE49-F238E27FC236}">
                <a16:creationId xmlns:a16="http://schemas.microsoft.com/office/drawing/2014/main" id="{294C0874-C3AA-FC4E-A507-A8CAA1CDEEC5}"/>
              </a:ext>
            </a:extLst>
          </p:cNvPr>
          <p:cNvSpPr>
            <a:spLocks noGrp="1"/>
          </p:cNvSpPr>
          <p:nvPr>
            <p:ph type="pic" sz="quarter" idx="25" hasCustomPrompt="1"/>
          </p:nvPr>
        </p:nvSpPr>
        <p:spPr>
          <a:xfrm>
            <a:off x="6348125"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3" name="Espace réservé du texte 62">
            <a:extLst>
              <a:ext uri="{FF2B5EF4-FFF2-40B4-BE49-F238E27FC236}">
                <a16:creationId xmlns:a16="http://schemas.microsoft.com/office/drawing/2014/main" id="{FBC39EFC-16CF-B344-9CFB-635C864D079C}"/>
              </a:ext>
            </a:extLst>
          </p:cNvPr>
          <p:cNvSpPr>
            <a:spLocks noGrp="1"/>
          </p:cNvSpPr>
          <p:nvPr>
            <p:ph type="body" sz="quarter" idx="37" hasCustomPrompt="1"/>
          </p:nvPr>
        </p:nvSpPr>
        <p:spPr>
          <a:xfrm>
            <a:off x="6348413" y="6319839"/>
            <a:ext cx="1585912" cy="294814"/>
          </a:xfrm>
        </p:spPr>
        <p:txBody>
          <a:bodyPr tIns="36000" bIns="0" anchor="t"/>
          <a:lstStyle>
            <a:lvl1pPr marL="0" indent="0">
              <a:lnSpc>
                <a:spcPts val="1060"/>
              </a:lnSpc>
              <a:spcAft>
                <a:spcPts val="0"/>
              </a:spcAft>
              <a:buNone/>
              <a:defRPr sz="800"/>
            </a:lvl1pPr>
          </a:lstStyle>
          <a:p>
            <a:r>
              <a:rPr lang="fr-FR"/>
              <a:t>Texte</a:t>
            </a:r>
          </a:p>
        </p:txBody>
      </p:sp>
      <p:sp>
        <p:nvSpPr>
          <p:cNvPr id="46" name="Picture Placeholder 17">
            <a:extLst>
              <a:ext uri="{FF2B5EF4-FFF2-40B4-BE49-F238E27FC236}">
                <a16:creationId xmlns:a16="http://schemas.microsoft.com/office/drawing/2014/main" id="{326E3640-0ABE-9948-A481-A6DDE79FAA3F}"/>
              </a:ext>
            </a:extLst>
          </p:cNvPr>
          <p:cNvSpPr>
            <a:spLocks noGrp="1"/>
          </p:cNvSpPr>
          <p:nvPr>
            <p:ph type="pic" sz="quarter" idx="26" hasCustomPrompt="1"/>
          </p:nvPr>
        </p:nvSpPr>
        <p:spPr>
          <a:xfrm>
            <a:off x="10415588"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5" name="Espace réservé du texte 64">
            <a:extLst>
              <a:ext uri="{FF2B5EF4-FFF2-40B4-BE49-F238E27FC236}">
                <a16:creationId xmlns:a16="http://schemas.microsoft.com/office/drawing/2014/main" id="{4B01D2C3-E0B3-034E-BA03-012030AE03AF}"/>
              </a:ext>
            </a:extLst>
          </p:cNvPr>
          <p:cNvSpPr>
            <a:spLocks noGrp="1"/>
          </p:cNvSpPr>
          <p:nvPr>
            <p:ph type="body" sz="quarter" idx="38" hasCustomPrompt="1"/>
          </p:nvPr>
        </p:nvSpPr>
        <p:spPr>
          <a:xfrm>
            <a:off x="10415588" y="6319839"/>
            <a:ext cx="1501775" cy="379413"/>
          </a:xfrm>
        </p:spPr>
        <p:txBody>
          <a:bodyPr tIns="36000" bIns="0" anchor="t"/>
          <a:lstStyle>
            <a:lvl1pPr marL="0" indent="0">
              <a:lnSpc>
                <a:spcPts val="1060"/>
              </a:lnSpc>
              <a:spcAft>
                <a:spcPts val="0"/>
              </a:spcAft>
              <a:buNone/>
              <a:defRPr sz="800">
                <a:solidFill>
                  <a:schemeClr val="bg1"/>
                </a:solidFill>
              </a:defRPr>
            </a:lvl1pPr>
          </a:lstStyle>
          <a:p>
            <a:r>
              <a:rPr lang="fr-FR"/>
              <a:t>Texte</a:t>
            </a:r>
          </a:p>
        </p:txBody>
      </p:sp>
      <p:sp>
        <p:nvSpPr>
          <p:cNvPr id="5" name="Espace réservé du texte 4">
            <a:extLst>
              <a:ext uri="{FF2B5EF4-FFF2-40B4-BE49-F238E27FC236}">
                <a16:creationId xmlns:a16="http://schemas.microsoft.com/office/drawing/2014/main" id="{AEBAC789-C267-064C-8CD6-248162FC206F}"/>
              </a:ext>
            </a:extLst>
          </p:cNvPr>
          <p:cNvSpPr>
            <a:spLocks noGrp="1"/>
          </p:cNvSpPr>
          <p:nvPr>
            <p:ph type="body" sz="quarter" idx="40" hasCustomPrompt="1"/>
          </p:nvPr>
        </p:nvSpPr>
        <p:spPr>
          <a:xfrm>
            <a:off x="8112125" y="4572000"/>
            <a:ext cx="2054225"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7</a:t>
            </a:r>
          </a:p>
        </p:txBody>
      </p:sp>
      <p:sp>
        <p:nvSpPr>
          <p:cNvPr id="8" name="Espace réservé pour une image  7">
            <a:extLst>
              <a:ext uri="{FF2B5EF4-FFF2-40B4-BE49-F238E27FC236}">
                <a16:creationId xmlns:a16="http://schemas.microsoft.com/office/drawing/2014/main" id="{DB10E583-DE0A-2546-8589-A878E5E51CE3}"/>
              </a:ext>
            </a:extLst>
          </p:cNvPr>
          <p:cNvSpPr>
            <a:spLocks noGrp="1"/>
          </p:cNvSpPr>
          <p:nvPr>
            <p:ph type="pic" sz="quarter" idx="41" hasCustomPrompt="1"/>
          </p:nvPr>
        </p:nvSpPr>
        <p:spPr>
          <a:xfrm>
            <a:off x="8364035" y="4992505"/>
            <a:ext cx="900000" cy="900112"/>
          </a:xfrm>
        </p:spPr>
        <p:txBody>
          <a:bodyPr/>
          <a:lstStyle>
            <a:lvl1pPr marL="0" indent="0" algn="ctr">
              <a:buNone/>
              <a:defRPr/>
            </a:lvl1pPr>
          </a:lstStyle>
          <a:p>
            <a:r>
              <a:rPr lang="fr-FR" err="1"/>
              <a:t>Picto</a:t>
            </a:r>
            <a:endParaRPr lang="fr-FR"/>
          </a:p>
        </p:txBody>
      </p:sp>
      <p:sp>
        <p:nvSpPr>
          <p:cNvPr id="10" name="Espace réservé du texte 9">
            <a:extLst>
              <a:ext uri="{FF2B5EF4-FFF2-40B4-BE49-F238E27FC236}">
                <a16:creationId xmlns:a16="http://schemas.microsoft.com/office/drawing/2014/main" id="{8766AC90-0753-E34B-AFBD-4D7C6B0B3642}"/>
              </a:ext>
            </a:extLst>
          </p:cNvPr>
          <p:cNvSpPr>
            <a:spLocks noGrp="1"/>
          </p:cNvSpPr>
          <p:nvPr>
            <p:ph type="body" sz="quarter" idx="42" hasCustomPrompt="1"/>
          </p:nvPr>
        </p:nvSpPr>
        <p:spPr>
          <a:xfrm>
            <a:off x="8364538" y="6319839"/>
            <a:ext cx="1612900" cy="379413"/>
          </a:xfrm>
        </p:spPr>
        <p:txBody>
          <a:bodyPr/>
          <a:lstStyle>
            <a:lvl1pPr marL="0" indent="0">
              <a:buNone/>
              <a:defRPr/>
            </a:lvl1pPr>
          </a:lstStyle>
          <a:p>
            <a:r>
              <a:rPr lang="fr-FR"/>
              <a:t>Texte</a:t>
            </a:r>
          </a:p>
        </p:txBody>
      </p:sp>
    </p:spTree>
    <p:extLst>
      <p:ext uri="{BB962C8B-B14F-4D97-AF65-F5344CB8AC3E}">
        <p14:creationId xmlns:p14="http://schemas.microsoft.com/office/powerpoint/2010/main" val="1390787254"/>
      </p:ext>
    </p:extLst>
  </p:cSld>
  <p:clrMapOvr>
    <a:masterClrMapping/>
  </p:clrMapOvr>
  <p:hf hd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accent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3</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6A79414D-A3B9-5545-B6D1-65B048588F9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226109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AB information + 2 Zone v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1"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pic>
        <p:nvPicPr>
          <p:cNvPr id="30" name="Image 29">
            <a:extLst>
              <a:ext uri="{FF2B5EF4-FFF2-40B4-BE49-F238E27FC236}">
                <a16:creationId xmlns:a16="http://schemas.microsoft.com/office/drawing/2014/main" id="{AFC189B6-DD5C-6A4B-B608-E043E7E1C299}"/>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31" name="Titre 1">
            <a:extLst>
              <a:ext uri="{FF2B5EF4-FFF2-40B4-BE49-F238E27FC236}">
                <a16:creationId xmlns:a16="http://schemas.microsoft.com/office/drawing/2014/main" id="{2077938B-6476-A640-97F3-750F8C267385}"/>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CE583B7-B666-0A49-9BB1-B33EFCE124B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91075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755336FE-8C79-D846-84A5-8AE5532E78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007351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1CC32706-A69B-4341-8233-E61C1650FF5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233823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5" name="Espace réservé du texte 5">
            <a:extLst>
              <a:ext uri="{FF2B5EF4-FFF2-40B4-BE49-F238E27FC236}">
                <a16:creationId xmlns:a16="http://schemas.microsoft.com/office/drawing/2014/main" id="{D3F011D8-9CA6-F646-BE47-1A0F16F5CA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5516326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sp>
        <p:nvSpPr>
          <p:cNvPr id="17" name="Espace réservé du texte 5">
            <a:extLst>
              <a:ext uri="{FF2B5EF4-FFF2-40B4-BE49-F238E27FC236}">
                <a16:creationId xmlns:a16="http://schemas.microsoft.com/office/drawing/2014/main" id="{56D60325-FC00-294D-A839-5A23DCE4AD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122262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E920932-B22C-4C4F-AB87-12CFCC616B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0217794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1B8E35DB-5835-B342-9E8B-84F4F8B60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86053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87D42DE9-1D71-114A-83EE-215834F2967E}"/>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5" name="Titre 1">
            <a:extLst>
              <a:ext uri="{FF2B5EF4-FFF2-40B4-BE49-F238E27FC236}">
                <a16:creationId xmlns:a16="http://schemas.microsoft.com/office/drawing/2014/main" id="{0747BDCF-059C-084F-BE67-1F7BBA23E69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B2E3FC7-8202-2E48-9146-41380F1D04E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097142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770B0DFD-33C8-284A-AF9C-F2DB0378C528}"/>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44" name="Titre 1">
            <a:extLst>
              <a:ext uri="{FF2B5EF4-FFF2-40B4-BE49-F238E27FC236}">
                <a16:creationId xmlns:a16="http://schemas.microsoft.com/office/drawing/2014/main" id="{5C4F5E94-0F99-6243-B14F-907418FF781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46DDAB3-F350-3B4A-B596-1D5C5635ACC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12528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ge avec image à droit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0A312CD-D94B-F94F-9B18-5FEF223ED73A}"/>
              </a:ext>
            </a:extLst>
          </p:cNvPr>
          <p:cNvPicPr>
            <a:picLocks noChangeAspect="1"/>
          </p:cNvPicPr>
          <p:nvPr/>
        </p:nvPicPr>
        <p:blipFill rotWithShape="1">
          <a:blip r:embed="rId2"/>
          <a:srcRect l="21933" r="28066"/>
          <a:stretch/>
        </p:blipFill>
        <p:spPr>
          <a:xfrm>
            <a:off x="0" y="1"/>
            <a:ext cx="6095999"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6059488" y="1"/>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6059488" y="0"/>
            <a:ext cx="6132511" cy="6858001"/>
          </a:xfrm>
        </p:spPr>
        <p:txBody>
          <a:bodyPr lIns="0" tIns="1080000" rIns="0" anchor="t"/>
          <a:lstStyle>
            <a:lvl1pPr marL="0" indent="0" algn="ctr">
              <a:buNone/>
              <a:defRPr/>
            </a:lvl1pPr>
          </a:lstStyle>
          <a:p>
            <a:r>
              <a:rPr lang="fr-FR"/>
              <a:t>Cliquez sur l'icône pour ajouter une image</a:t>
            </a:r>
          </a:p>
        </p:txBody>
      </p:sp>
      <p:sp>
        <p:nvSpPr>
          <p:cNvPr id="21" name="Titre 1">
            <a:extLst>
              <a:ext uri="{FF2B5EF4-FFF2-40B4-BE49-F238E27FC236}">
                <a16:creationId xmlns:a16="http://schemas.microsoft.com/office/drawing/2014/main" id="{2127DF41-5E6E-B443-89A4-601E01F2DA9B}"/>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16026394-D742-F140-A44C-C2A8B6F14CE5}"/>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CDA80D9F-BA16-C84E-AF6E-479E2B2CBAD8}"/>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5FE4688-D224-7D41-8CF0-5951234197BB}"/>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8" name="Connecteur droit 17">
            <a:extLst>
              <a:ext uri="{FF2B5EF4-FFF2-40B4-BE49-F238E27FC236}">
                <a16:creationId xmlns:a16="http://schemas.microsoft.com/office/drawing/2014/main" id="{29A19706-6C6C-374A-A689-452D50008B0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59810E1-E488-6649-B18F-08945B4D427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15446798"/>
      </p:ext>
    </p:extLst>
  </p:cSld>
  <p:clrMapOvr>
    <a:masterClrMapping/>
  </p:clrMapOvr>
  <p:hf hdr="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DCC373E-50D6-8A44-B58C-556F4B1CF1F1}"/>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4" name="Titre 1">
            <a:extLst>
              <a:ext uri="{FF2B5EF4-FFF2-40B4-BE49-F238E27FC236}">
                <a16:creationId xmlns:a16="http://schemas.microsoft.com/office/drawing/2014/main" id="{2B8ED4F6-C613-6C46-A05F-330BC3B9A4F2}"/>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tx1"/>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9" name="Espace réservé du texte 5">
            <a:extLst>
              <a:ext uri="{FF2B5EF4-FFF2-40B4-BE49-F238E27FC236}">
                <a16:creationId xmlns:a16="http://schemas.microsoft.com/office/drawing/2014/main" id="{6A605682-2513-FD43-AB6A-B96F19EBF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9993033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34DD1452-6163-AF49-A61F-6AFD954EFA2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4" name="Titre 1">
            <a:extLst>
              <a:ext uri="{FF2B5EF4-FFF2-40B4-BE49-F238E27FC236}">
                <a16:creationId xmlns:a16="http://schemas.microsoft.com/office/drawing/2014/main" id="{C3A95283-A5A4-BB47-A131-393628E39F0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4234070A-7E7A-6B47-BE0C-86FB9A4674D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882258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A06813A0-3386-734C-A6EE-8AFC45CA340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ACBB398E-CA98-1745-BD3E-33CD5D36229A}"/>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7B3352BB-6D7B-A241-BAC2-4F3BF7C0A99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6767742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2A8834A0-B258-EB42-AE73-2E5D26A47A2B}"/>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B75D9A84-6D17-DD4B-96D5-A57C7BF9B42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5D267C5C-1240-4641-8516-021BE3B2550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6272795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EE55CFF2-F7AB-9E46-A223-4B5875021C3C}"/>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5" name="Titre 1">
            <a:extLst>
              <a:ext uri="{FF2B5EF4-FFF2-40B4-BE49-F238E27FC236}">
                <a16:creationId xmlns:a16="http://schemas.microsoft.com/office/drawing/2014/main" id="{7E6AFA48-7589-CE47-B835-4B3E1E36D60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785AEB8F-B998-A74C-B738-6579DFBCED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274890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
          <a:stretch/>
        </p:blipFill>
        <p:spPr>
          <a:xfrm>
            <a:off x="-1" y="0"/>
            <a:ext cx="12193200" cy="6858000"/>
          </a:xfrm>
          <a:prstGeom prst="rect">
            <a:avLst/>
          </a:prstGeom>
        </p:spPr>
      </p:pic>
      <p:sp>
        <p:nvSpPr>
          <p:cNvPr id="2" name="ZoneTexte 1">
            <a:extLst>
              <a:ext uri="{FF2B5EF4-FFF2-40B4-BE49-F238E27FC236}">
                <a16:creationId xmlns:a16="http://schemas.microsoft.com/office/drawing/2014/main" id="{70158AB3-CA1A-379C-31D2-E47BA69A25D2}"/>
              </a:ext>
            </a:extLst>
          </p:cNvPr>
          <p:cNvSpPr txBox="1"/>
          <p:nvPr/>
        </p:nvSpPr>
        <p:spPr>
          <a:xfrm>
            <a:off x="1947644" y="2434012"/>
            <a:ext cx="8296712" cy="646331"/>
          </a:xfrm>
          <a:prstGeom prst="rect">
            <a:avLst/>
          </a:prstGeom>
          <a:noFill/>
        </p:spPr>
        <p:txBody>
          <a:bodyPr wrap="square" rtlCol="0">
            <a:spAutoFit/>
          </a:bodyPr>
          <a:lstStyle/>
          <a:p>
            <a:pPr algn="ctr"/>
            <a:r>
              <a:rPr lang="fr-FR" b="0" i="0" err="1">
                <a:solidFill>
                  <a:srgbClr val="212529"/>
                </a:solidFill>
                <a:effectLst/>
                <a:latin typeface="Montserrat" panose="00000500000000000000" pitchFamily="2" charset="0"/>
              </a:rPr>
              <a:t>Digiposte</a:t>
            </a:r>
            <a:r>
              <a:rPr lang="fr-FR" b="0" i="0">
                <a:solidFill>
                  <a:srgbClr val="212529"/>
                </a:solidFill>
                <a:effectLst/>
                <a:latin typeface="Montserrat" panose="00000500000000000000" pitchFamily="2" charset="0"/>
              </a:rPr>
              <a:t> est un service de La Poste qui s’inscrit dans la gamme </a:t>
            </a:r>
          </a:p>
          <a:p>
            <a:pPr algn="ctr"/>
            <a:r>
              <a:rPr lang="fr-FR" b="0" i="0">
                <a:solidFill>
                  <a:srgbClr val="212529"/>
                </a:solidFill>
                <a:effectLst/>
                <a:latin typeface="Montserrat" panose="00000500000000000000" pitchFamily="2" charset="0"/>
              </a:rPr>
              <a:t>des services de confiance numériques de Docaposte.</a:t>
            </a:r>
            <a:endParaRPr lang="fr-FR" b="0"/>
          </a:p>
        </p:txBody>
      </p:sp>
      <p:pic>
        <p:nvPicPr>
          <p:cNvPr id="3" name="Image 2">
            <a:extLst>
              <a:ext uri="{FF2B5EF4-FFF2-40B4-BE49-F238E27FC236}">
                <a16:creationId xmlns:a16="http://schemas.microsoft.com/office/drawing/2014/main" id="{0C07FC59-DF2D-F6DA-0429-9BE487856F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3054155"/>
            <a:ext cx="5029200" cy="2158550"/>
          </a:xfrm>
          <a:prstGeom prst="rect">
            <a:avLst/>
          </a:prstGeom>
        </p:spPr>
      </p:pic>
    </p:spTree>
    <p:extLst>
      <p:ext uri="{BB962C8B-B14F-4D97-AF65-F5344CB8AC3E}">
        <p14:creationId xmlns:p14="http://schemas.microsoft.com/office/powerpoint/2010/main" val="2335144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pitre jaune poussin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2"/>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4431155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itre Jaune poussin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73CF11F-607F-B04D-88AE-1F35F5A1A01B}"/>
              </a:ext>
            </a:extLst>
          </p:cNvPr>
          <p:cNvPicPr>
            <a:picLocks noChangeAspect="1"/>
          </p:cNvPicPr>
          <p:nvPr/>
        </p:nvPicPr>
        <p:blipFill rotWithShape="1">
          <a:blip r:embed="rId2"/>
          <a:srcRect l="23622" r="-10"/>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2"/>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340611725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u + IMG + picto - Jaune poussi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8639303-5703-854B-A112-5E4DFE9B2EB0}"/>
              </a:ext>
            </a:extLst>
          </p:cNvPr>
          <p:cNvPicPr>
            <a:picLocks noChangeAspect="1"/>
          </p:cNvPicPr>
          <p:nvPr/>
        </p:nvPicPr>
        <p:blipFill rotWithShape="1">
          <a:blip r:embed="rId2"/>
          <a:srcRect l="32082" t="32379" r="34286" b="14760"/>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ous-titre 2">
            <a:extLst>
              <a:ext uri="{FF2B5EF4-FFF2-40B4-BE49-F238E27FC236}">
                <a16:creationId xmlns:a16="http://schemas.microsoft.com/office/drawing/2014/main" id="{8C54192D-6CA2-464B-8E2A-A416E9A6CBA9}"/>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1" name="Espace réservé du texte 6">
            <a:extLst>
              <a:ext uri="{FF2B5EF4-FFF2-40B4-BE49-F238E27FC236}">
                <a16:creationId xmlns:a16="http://schemas.microsoft.com/office/drawing/2014/main" id="{8E7AB7C9-6A31-E74A-88EF-B92244BB4928}"/>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2" name="Titre 1">
            <a:extLst>
              <a:ext uri="{FF2B5EF4-FFF2-40B4-BE49-F238E27FC236}">
                <a16:creationId xmlns:a16="http://schemas.microsoft.com/office/drawing/2014/main" id="{FF88C6B2-FE02-5A40-A81B-97E6654178DD}"/>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BAD4390D-4C2C-D54A-AF31-B42A59EE3A0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BA0C352E-A38A-894C-96CB-5E97C894E2E9}"/>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3DAA2130-CFEC-7B4E-94CA-FA73DDFC22E5}"/>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5045170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D891593-39E8-9747-8254-12502B085D52}"/>
              </a:ext>
            </a:extLst>
          </p:cNvPr>
          <p:cNvPicPr>
            <a:picLocks noChangeAspect="1"/>
          </p:cNvPicPr>
          <p:nvPr/>
        </p:nvPicPr>
        <p:blipFill rotWithShape="1">
          <a:blip r:embed="rId2"/>
          <a:srcRect l="23649" r="26661"/>
          <a:stretch/>
        </p:blipFill>
        <p:spPr>
          <a:xfrm>
            <a:off x="6134400" y="0"/>
            <a:ext cx="6058799" cy="6858000"/>
          </a:xfrm>
          <a:prstGeom prst="rect">
            <a:avLst/>
          </a:prstGeom>
        </p:spPr>
      </p:pic>
      <p:sp>
        <p:nvSpPr>
          <p:cNvPr id="4" name="Rectangle 3">
            <a:extLst>
              <a:ext uri="{FF2B5EF4-FFF2-40B4-BE49-F238E27FC236}">
                <a16:creationId xmlns:a16="http://schemas.microsoft.com/office/drawing/2014/main" id="{10D6EFE2-18BB-EE48-A5BD-BF4AA026F921}"/>
              </a:ext>
            </a:extLst>
          </p:cNvPr>
          <p:cNvSpPr/>
          <p:nvPr/>
        </p:nvSpPr>
        <p:spPr>
          <a:xfrm>
            <a:off x="7685744" y="1989001"/>
            <a:ext cx="2880000" cy="2880000"/>
          </a:xfrm>
          <a:prstGeom prst="rect">
            <a:avLst/>
          </a:prstGeom>
          <a:solidFill>
            <a:schemeClr val="accent2"/>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0F4C7846-48AC-964B-AA52-60474E958514}"/>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3B29C4C0-27C7-3D48-957F-F9BEC2304041}"/>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5F7C3E8C-D33C-3440-AF04-F69E3B38DDB7}"/>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5E3C97BB-4942-6040-86D5-DFE701AD8A84}"/>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3D5D6C9D-838C-AB47-AA77-D416F45A1DFF}"/>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962D0659-848C-AD4C-A5E8-0DA4A8AD9B14}"/>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F8943138-9259-F34B-B28C-005B83174E2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710496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ge avec image à droit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95324" y="2276213"/>
            <a:ext cx="8424677" cy="3224042"/>
          </a:xfrm>
        </p:spPr>
        <p:txBody>
          <a:bodyPr lIns="0" tIns="180000" rIns="576000" numCol="3" spcCol="360000" anchor="t">
            <a:noAutofit/>
          </a:bodyPr>
          <a:lstStyle>
            <a:lvl1pPr marL="0" indent="0" algn="l">
              <a:lnSpc>
                <a:spcPts val="1500"/>
              </a:lnSpc>
              <a:spcBef>
                <a:spcPts val="0"/>
              </a:spcBef>
              <a:buNone/>
              <a:defRPr lang="fr-FR" sz="9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endParaRPr lang="fr-FR"/>
          </a:p>
          <a:p>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a:p>
            <a:endParaRPr lang="fr-FR"/>
          </a:p>
          <a:p>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913920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9139200" y="0"/>
            <a:ext cx="3052800" cy="6858001"/>
          </a:xfrm>
        </p:spPr>
        <p:txBody>
          <a:bodyPr lIns="0" tIns="1080000" rIns="0" anchor="t"/>
          <a:lstStyle>
            <a:lvl1pPr marL="0" indent="0" algn="ctr">
              <a:buNone/>
              <a:defRPr/>
            </a:lvl1pPr>
          </a:lstStyle>
          <a:p>
            <a:r>
              <a:rPr lang="fr-FR"/>
              <a:t>Cliquez sur l'icône pour ajouter une 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4800" y="1700213"/>
            <a:ext cx="8443876" cy="579600"/>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3" name="Titre 1">
            <a:extLst>
              <a:ext uri="{FF2B5EF4-FFF2-40B4-BE49-F238E27FC236}">
                <a16:creationId xmlns:a16="http://schemas.microsoft.com/office/drawing/2014/main" id="{F4651668-BEA6-5040-9A28-69E2C06CCC9C}"/>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3AE64D8D-0131-ED45-8197-C0694BA734DE}"/>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6" name="Connecteur droit 15">
            <a:extLst>
              <a:ext uri="{FF2B5EF4-FFF2-40B4-BE49-F238E27FC236}">
                <a16:creationId xmlns:a16="http://schemas.microsoft.com/office/drawing/2014/main" id="{B118054C-959A-9441-90C4-5D5EE27EA45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54BAC927-5EBF-CE43-BC4F-6E050711C92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3902836"/>
      </p:ext>
    </p:extLst>
  </p:cSld>
  <p:clrMapOvr>
    <a:masterClrMapping/>
  </p:clrMapOvr>
  <p:hf hdr="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0DDD9E-5D09-5246-AB5D-F6959D8865EA}"/>
              </a:ext>
            </a:extLst>
          </p:cNvPr>
          <p:cNvPicPr>
            <a:picLocks noChangeAspect="1"/>
          </p:cNvPicPr>
          <p:nvPr/>
        </p:nvPicPr>
        <p:blipFill rotWithShape="1">
          <a:blip r:embed="rId2"/>
          <a:srcRect l="40892" r="34219"/>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
        <p:nvSpPr>
          <p:cNvPr id="14" name="Titre 1">
            <a:extLst>
              <a:ext uri="{FF2B5EF4-FFF2-40B4-BE49-F238E27FC236}">
                <a16:creationId xmlns:a16="http://schemas.microsoft.com/office/drawing/2014/main" id="{ADA38479-9FA0-3B4D-B357-6EEDCF850357}"/>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F8098382-DC5B-8A47-A3F6-A4F0936448D1}"/>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7A05541B-0F3A-634B-9872-2B991A28A87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848ABF-877F-4B47-A0D7-83E7498E781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B195E4C3-209B-F943-B781-4B51414D086E}"/>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298CD67C-E8CA-D74D-A29C-5E37EA64E98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1025517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1D874E2-530B-FD4C-B573-923711CFF1A4}"/>
              </a:ext>
            </a:extLst>
          </p:cNvPr>
          <p:cNvPicPr>
            <a:picLocks noChangeAspect="1"/>
          </p:cNvPicPr>
          <p:nvPr/>
        </p:nvPicPr>
        <p:blipFill rotWithShape="1">
          <a:blip r:embed="rId2"/>
          <a:srcRect l="45665" r="29440"/>
          <a:stretch/>
        </p:blipFill>
        <p:spPr>
          <a:xfrm>
            <a:off x="0" y="4"/>
            <a:ext cx="3035300" cy="6858001"/>
          </a:xfrm>
          <a:prstGeom prst="rect">
            <a:avLst/>
          </a:prstGeom>
        </p:spPr>
      </p:pic>
      <p:sp>
        <p:nvSpPr>
          <p:cNvPr id="10" name="Espace réservé pour une image  5">
            <a:extLst>
              <a:ext uri="{FF2B5EF4-FFF2-40B4-BE49-F238E27FC236}">
                <a16:creationId xmlns:a16="http://schemas.microsoft.com/office/drawing/2014/main" id="{752E6EB3-63C8-F048-8B9A-0A6577F95C1A}"/>
              </a:ext>
            </a:extLst>
          </p:cNvPr>
          <p:cNvSpPr>
            <a:spLocks noGrp="1"/>
          </p:cNvSpPr>
          <p:nvPr>
            <p:ph type="pic" sz="quarter" idx="11" hasCustomPrompt="1"/>
          </p:nvPr>
        </p:nvSpPr>
        <p:spPr>
          <a:xfrm>
            <a:off x="266400" y="2098331"/>
            <a:ext cx="2520000" cy="2520000"/>
          </a:xfrm>
          <a:solidFill>
            <a:schemeClr val="accent2"/>
          </a:solidFill>
        </p:spPr>
        <p:txBody>
          <a:bodyPr lIns="0" tIns="1080000" rIns="0" anchor="ctr"/>
          <a:lstStyle>
            <a:lvl1pPr marL="0" indent="0" algn="ctr">
              <a:buNone/>
              <a:defRPr/>
            </a:lvl1pPr>
          </a:lstStyle>
          <a:p>
            <a:r>
              <a:rPr lang="fr-FR"/>
              <a:t>Téléchargez un pictogramme</a:t>
            </a:r>
          </a:p>
        </p:txBody>
      </p:sp>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0AF7FB96-E3E8-634E-A0BB-92E809367DB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3270084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07DB11-4CB2-2E46-8CE8-5DFD75DA2FB2}"/>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0701205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F8F303A-F4DC-A04E-B82F-29F7EB6F1BCB}"/>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0E1B40E3-2124-F14C-9D41-ED4856C86B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6524217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ACBF63-E285-124F-A7D1-9CE048B8723E}"/>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F1D587B3-1B57-204E-ACB2-1134A2DDC6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748337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2C0DAB42-40E1-BD41-886B-AEF8BB4730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932791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B3C38798-9333-174E-891C-50FAC9B0A37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5194600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Espace réservé du texte 5">
            <a:extLst>
              <a:ext uri="{FF2B5EF4-FFF2-40B4-BE49-F238E27FC236}">
                <a16:creationId xmlns:a16="http://schemas.microsoft.com/office/drawing/2014/main" id="{81810179-EA13-0D4A-8514-6E5396D8D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408265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C75A142F-16B6-314A-B0AC-CE76ECAEC24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6" name="Titre 1">
            <a:extLst>
              <a:ext uri="{FF2B5EF4-FFF2-40B4-BE49-F238E27FC236}">
                <a16:creationId xmlns:a16="http://schemas.microsoft.com/office/drawing/2014/main" id="{38B10926-87C6-E048-BC25-B92B0D621F6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3944F37E-7640-8543-81D8-A5B618AAD1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86499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0DBB4DBC-5314-EA49-B4E9-E67516DA5C3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8" name="Titre 1">
            <a:extLst>
              <a:ext uri="{FF2B5EF4-FFF2-40B4-BE49-F238E27FC236}">
                <a16:creationId xmlns:a16="http://schemas.microsoft.com/office/drawing/2014/main" id="{DE7EAC9B-68BC-CE4B-A4AF-FAA5FE13237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4FA90741-0603-1449-AF98-448D4125983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20881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avec image à gauch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E337F8D-191E-CF49-A335-559CA671E210}"/>
              </a:ext>
            </a:extLst>
          </p:cNvPr>
          <p:cNvPicPr>
            <a:picLocks noChangeAspect="1"/>
          </p:cNvPicPr>
          <p:nvPr/>
        </p:nvPicPr>
        <p:blipFill rotWithShape="1">
          <a:blip r:embed="rId2"/>
          <a:srcRect l="21633" r="27653"/>
          <a:stretch/>
        </p:blipFill>
        <p:spPr>
          <a:xfrm>
            <a:off x="6059488" y="0"/>
            <a:ext cx="6182947"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73023" y="0"/>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73023" y="-1"/>
            <a:ext cx="6132511" cy="6858001"/>
          </a:xfrm>
        </p:spPr>
        <p:txBody>
          <a:bodyPr lIns="0" tIns="1080000" rIns="0" anchor="t"/>
          <a:lstStyle>
            <a:lvl1pPr marL="0" indent="0" algn="ctr">
              <a:buNone/>
              <a:defRPr/>
            </a:lvl1pPr>
          </a:lstStyle>
          <a:p>
            <a:r>
              <a:rPr lang="fr-FR"/>
              <a:t>Cliquez sur l'icône pour ajouter une image</a:t>
            </a:r>
          </a:p>
        </p:txBody>
      </p:sp>
      <p:cxnSp>
        <p:nvCxnSpPr>
          <p:cNvPr id="16" name="Connecteur droit 15">
            <a:extLst>
              <a:ext uri="{FF2B5EF4-FFF2-40B4-BE49-F238E27FC236}">
                <a16:creationId xmlns:a16="http://schemas.microsoft.com/office/drawing/2014/main" id="{81587C84-4AEB-6C40-BA2D-720C0FBAC4BC}"/>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E1E607CD-C4BD-9343-9AC0-777EDACFCFB2}"/>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effectLst>
                  <a:glow rad="50800">
                    <a:schemeClr val="bg1"/>
                  </a:glow>
                </a:effectLst>
                <a:latin typeface="Montserrat" pitchFamily="2" charset="77"/>
              </a:defRPr>
            </a:lvl1pPr>
          </a:lstStyle>
          <a:p>
            <a:fld id="{2F9EC534-F9F4-4762-A8EB-FE67C53393FF}" type="slidenum">
              <a:rPr lang="fr-FR" smtClean="0"/>
              <a:pPr/>
              <a:t>‹N°›</a:t>
            </a:fld>
            <a:endParaRPr lang="fr-FR"/>
          </a:p>
        </p:txBody>
      </p:sp>
      <p:sp>
        <p:nvSpPr>
          <p:cNvPr id="21" name="Titre 1">
            <a:extLst>
              <a:ext uri="{FF2B5EF4-FFF2-40B4-BE49-F238E27FC236}">
                <a16:creationId xmlns:a16="http://schemas.microsoft.com/office/drawing/2014/main" id="{41F5C34E-8E10-4D4E-AF78-90BCDC9B9ABA}"/>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37095BD0-0E2D-2740-B884-E9CA38C427C9}"/>
              </a:ext>
            </a:extLst>
          </p:cNvPr>
          <p:cNvSpPr>
            <a:spLocks noGrp="1"/>
          </p:cNvSpPr>
          <p:nvPr>
            <p:ph type="subTitle" idx="1" hasCustomPrompt="1"/>
          </p:nvPr>
        </p:nvSpPr>
        <p:spPr>
          <a:xfrm>
            <a:off x="6821712" y="2798395"/>
            <a:ext cx="4626613"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E382A7CD-8BA2-CD4F-A078-91C87D96EF01}"/>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517367EC-0979-5340-9AEA-49D0919EE14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057680411"/>
      </p:ext>
    </p:extLst>
  </p:cSld>
  <p:clrMapOvr>
    <a:masterClrMapping/>
  </p:clrMapOvr>
  <p:hf hdr="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4CE08DC-C464-A746-8CF8-1461EB3DD0B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5" name="Titre 1">
            <a:extLst>
              <a:ext uri="{FF2B5EF4-FFF2-40B4-BE49-F238E27FC236}">
                <a16:creationId xmlns:a16="http://schemas.microsoft.com/office/drawing/2014/main" id="{52DD168E-8715-D14A-91D5-68795AD1055A}"/>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CE3B8767-C2C4-9243-A052-4219A656F9E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0900931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D24F1A-EF30-1148-88FD-3B4488001A9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BCBE15C0-B4BB-EA4B-9A0B-BA23FBEBF79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F8A75040-FEBE-984B-887E-5D26FA6DB2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76659328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5" name="Image 14">
            <a:extLst>
              <a:ext uri="{FF2B5EF4-FFF2-40B4-BE49-F238E27FC236}">
                <a16:creationId xmlns:a16="http://schemas.microsoft.com/office/drawing/2014/main" id="{0992A16B-A48A-AB47-A791-4CE7C4A5932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7" name="Titre 1">
            <a:extLst>
              <a:ext uri="{FF2B5EF4-FFF2-40B4-BE49-F238E27FC236}">
                <a16:creationId xmlns:a16="http://schemas.microsoft.com/office/drawing/2014/main" id="{44293466-BF4D-194F-86C7-E0CA5464D98E}"/>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9" name="Espace réservé du texte 5">
            <a:extLst>
              <a:ext uri="{FF2B5EF4-FFF2-40B4-BE49-F238E27FC236}">
                <a16:creationId xmlns:a16="http://schemas.microsoft.com/office/drawing/2014/main" id="{3869FD7C-64EB-BC4C-9DBD-AD52663CD2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221578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436EF9BE-A6C9-C64F-A85A-A6945E3A63B3}"/>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44" name="Titre 1">
            <a:extLst>
              <a:ext uri="{FF2B5EF4-FFF2-40B4-BE49-F238E27FC236}">
                <a16:creationId xmlns:a16="http://schemas.microsoft.com/office/drawing/2014/main" id="{57728EE3-2654-1741-A4F3-9BAB13F5A8A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D4B4DB07-6724-3046-B486-B117BCE31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6864382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0" name="Picture Placeholder 17">
            <a:extLst>
              <a:ext uri="{FF2B5EF4-FFF2-40B4-BE49-F238E27FC236}">
                <a16:creationId xmlns:a16="http://schemas.microsoft.com/office/drawing/2014/main" id="{7A15EFCF-A5EE-1B48-9443-C1013380AC97}"/>
              </a:ext>
            </a:extLst>
          </p:cNvPr>
          <p:cNvSpPr>
            <a:spLocks noGrp="1"/>
          </p:cNvSpPr>
          <p:nvPr>
            <p:ph type="pic" sz="quarter" idx="18" hasCustomPrompt="1"/>
          </p:nvPr>
        </p:nvSpPr>
        <p:spPr>
          <a:xfrm>
            <a:off x="695325" y="1722961"/>
            <a:ext cx="1152000" cy="1152000"/>
          </a:xfrm>
          <a:solidFill>
            <a:schemeClr val="accent2"/>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11" name="Picture Placeholder 17">
            <a:extLst>
              <a:ext uri="{FF2B5EF4-FFF2-40B4-BE49-F238E27FC236}">
                <a16:creationId xmlns:a16="http://schemas.microsoft.com/office/drawing/2014/main" id="{CC2AF683-7176-F24E-982A-23CD1174F3C2}"/>
              </a:ext>
            </a:extLst>
          </p:cNvPr>
          <p:cNvSpPr>
            <a:spLocks noGrp="1"/>
          </p:cNvSpPr>
          <p:nvPr>
            <p:ph type="pic" sz="quarter" idx="19" hasCustomPrompt="1"/>
          </p:nvPr>
        </p:nvSpPr>
        <p:spPr>
          <a:xfrm>
            <a:off x="2369344" y="172296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2" name="Picture Placeholder 17">
            <a:extLst>
              <a:ext uri="{FF2B5EF4-FFF2-40B4-BE49-F238E27FC236}">
                <a16:creationId xmlns:a16="http://schemas.microsoft.com/office/drawing/2014/main" id="{9E6D5A5C-D1C9-BF4A-953B-7B3E5CC1CAEF}"/>
              </a:ext>
            </a:extLst>
          </p:cNvPr>
          <p:cNvSpPr>
            <a:spLocks noGrp="1"/>
          </p:cNvSpPr>
          <p:nvPr>
            <p:ph type="pic" sz="quarter" idx="20" hasCustomPrompt="1"/>
          </p:nvPr>
        </p:nvSpPr>
        <p:spPr>
          <a:xfrm>
            <a:off x="4043363" y="170742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3" name="Picture Placeholder 17">
            <a:extLst>
              <a:ext uri="{FF2B5EF4-FFF2-40B4-BE49-F238E27FC236}">
                <a16:creationId xmlns:a16="http://schemas.microsoft.com/office/drawing/2014/main" id="{C9E50239-E634-BA4D-AEDF-37DB173A5C9F}"/>
              </a:ext>
            </a:extLst>
          </p:cNvPr>
          <p:cNvSpPr>
            <a:spLocks noGrp="1"/>
          </p:cNvSpPr>
          <p:nvPr>
            <p:ph type="pic" sz="quarter" idx="21" hasCustomPrompt="1"/>
          </p:nvPr>
        </p:nvSpPr>
        <p:spPr>
          <a:xfrm>
            <a:off x="695325" y="3306098"/>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4" name="Picture Placeholder 17">
            <a:extLst>
              <a:ext uri="{FF2B5EF4-FFF2-40B4-BE49-F238E27FC236}">
                <a16:creationId xmlns:a16="http://schemas.microsoft.com/office/drawing/2014/main" id="{96A03D14-693F-B542-9FD2-199CDAB2AB5F}"/>
              </a:ext>
            </a:extLst>
          </p:cNvPr>
          <p:cNvSpPr>
            <a:spLocks noGrp="1"/>
          </p:cNvSpPr>
          <p:nvPr>
            <p:ph type="pic" sz="quarter" idx="22" hasCustomPrompt="1"/>
          </p:nvPr>
        </p:nvSpPr>
        <p:spPr>
          <a:xfrm>
            <a:off x="2369344" y="330609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5" name="Picture Placeholder 17">
            <a:extLst>
              <a:ext uri="{FF2B5EF4-FFF2-40B4-BE49-F238E27FC236}">
                <a16:creationId xmlns:a16="http://schemas.microsoft.com/office/drawing/2014/main" id="{B554166C-D0DF-304F-881A-6A059D851336}"/>
              </a:ext>
            </a:extLst>
          </p:cNvPr>
          <p:cNvSpPr>
            <a:spLocks noGrp="1"/>
          </p:cNvSpPr>
          <p:nvPr>
            <p:ph type="pic" sz="quarter" idx="23" hasCustomPrompt="1"/>
          </p:nvPr>
        </p:nvSpPr>
        <p:spPr>
          <a:xfrm>
            <a:off x="4043363" y="329055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6" name="Picture Placeholder 17">
            <a:extLst>
              <a:ext uri="{FF2B5EF4-FFF2-40B4-BE49-F238E27FC236}">
                <a16:creationId xmlns:a16="http://schemas.microsoft.com/office/drawing/2014/main" id="{EC0D83D4-A46E-1246-A696-81EF4F005B56}"/>
              </a:ext>
            </a:extLst>
          </p:cNvPr>
          <p:cNvSpPr>
            <a:spLocks noGrp="1"/>
          </p:cNvSpPr>
          <p:nvPr>
            <p:ph type="pic" sz="quarter" idx="24" hasCustomPrompt="1"/>
          </p:nvPr>
        </p:nvSpPr>
        <p:spPr>
          <a:xfrm>
            <a:off x="695325"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7" name="Picture Placeholder 17">
            <a:extLst>
              <a:ext uri="{FF2B5EF4-FFF2-40B4-BE49-F238E27FC236}">
                <a16:creationId xmlns:a16="http://schemas.microsoft.com/office/drawing/2014/main" id="{16C835D8-11F9-1345-A9C7-A5FE083A1EFD}"/>
              </a:ext>
            </a:extLst>
          </p:cNvPr>
          <p:cNvSpPr>
            <a:spLocks noGrp="1"/>
          </p:cNvSpPr>
          <p:nvPr>
            <p:ph type="pic" sz="quarter" idx="25" hasCustomPrompt="1"/>
          </p:nvPr>
        </p:nvSpPr>
        <p:spPr>
          <a:xfrm>
            <a:off x="2369344"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8" name="Picture Placeholder 17">
            <a:extLst>
              <a:ext uri="{FF2B5EF4-FFF2-40B4-BE49-F238E27FC236}">
                <a16:creationId xmlns:a16="http://schemas.microsoft.com/office/drawing/2014/main" id="{5F513051-FBD0-324F-99BC-5950E8973FE3}"/>
              </a:ext>
            </a:extLst>
          </p:cNvPr>
          <p:cNvSpPr>
            <a:spLocks noGrp="1"/>
          </p:cNvSpPr>
          <p:nvPr>
            <p:ph type="pic" sz="quarter" idx="26" hasCustomPrompt="1"/>
          </p:nvPr>
        </p:nvSpPr>
        <p:spPr>
          <a:xfrm>
            <a:off x="4043363" y="488923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7DD15AF8-0CD8-1C4C-A0D5-8FFBA64D7A9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20" name="Titre 1">
            <a:extLst>
              <a:ext uri="{FF2B5EF4-FFF2-40B4-BE49-F238E27FC236}">
                <a16:creationId xmlns:a16="http://schemas.microsoft.com/office/drawing/2014/main" id="{E2992B4F-6343-D24A-AB67-0B41540B1427}"/>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1" name="Espace réservé du texte 54">
            <a:extLst>
              <a:ext uri="{FF2B5EF4-FFF2-40B4-BE49-F238E27FC236}">
                <a16:creationId xmlns:a16="http://schemas.microsoft.com/office/drawing/2014/main" id="{3C5F51EB-86A5-C14D-B815-709CDEE1CCF4}"/>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22" name="Espace réservé du texte 58">
            <a:extLst>
              <a:ext uri="{FF2B5EF4-FFF2-40B4-BE49-F238E27FC236}">
                <a16:creationId xmlns:a16="http://schemas.microsoft.com/office/drawing/2014/main" id="{F66A098F-7B83-1C48-BAF4-58534AFA4BF4}"/>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25" name="Espace réservé du texte 60">
            <a:extLst>
              <a:ext uri="{FF2B5EF4-FFF2-40B4-BE49-F238E27FC236}">
                <a16:creationId xmlns:a16="http://schemas.microsoft.com/office/drawing/2014/main" id="{1982339F-B748-B941-A457-76FAFB6D474E}"/>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26" name="Espace réservé du texte 63">
            <a:extLst>
              <a:ext uri="{FF2B5EF4-FFF2-40B4-BE49-F238E27FC236}">
                <a16:creationId xmlns:a16="http://schemas.microsoft.com/office/drawing/2014/main" id="{D6C79E16-207A-1A4C-A677-CC3BFC7D204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27" name="Espace réservé du texte 65">
            <a:extLst>
              <a:ext uri="{FF2B5EF4-FFF2-40B4-BE49-F238E27FC236}">
                <a16:creationId xmlns:a16="http://schemas.microsoft.com/office/drawing/2014/main" id="{162E4BE2-7DD8-514A-8BB2-1D170EC5A153}"/>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28" name="Espace réservé du texte 67">
            <a:extLst>
              <a:ext uri="{FF2B5EF4-FFF2-40B4-BE49-F238E27FC236}">
                <a16:creationId xmlns:a16="http://schemas.microsoft.com/office/drawing/2014/main" id="{F0E95F3F-362A-504C-B40E-67612ABA3A6C}"/>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29" name="Espace réservé du texte 69">
            <a:extLst>
              <a:ext uri="{FF2B5EF4-FFF2-40B4-BE49-F238E27FC236}">
                <a16:creationId xmlns:a16="http://schemas.microsoft.com/office/drawing/2014/main" id="{F847B9FC-29E1-8042-ADB9-0FDF320F1704}"/>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0" name="Espace réservé du texte 71">
            <a:extLst>
              <a:ext uri="{FF2B5EF4-FFF2-40B4-BE49-F238E27FC236}">
                <a16:creationId xmlns:a16="http://schemas.microsoft.com/office/drawing/2014/main" id="{0CA8A302-0A3A-EA47-883D-24341729C0FD}"/>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1" name="Espace réservé du texte 73">
            <a:extLst>
              <a:ext uri="{FF2B5EF4-FFF2-40B4-BE49-F238E27FC236}">
                <a16:creationId xmlns:a16="http://schemas.microsoft.com/office/drawing/2014/main" id="{AA3986E6-5AD8-8446-9F4B-9B9CB1CD1746}"/>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2" name="Espace réservé du texte 5">
            <a:extLst>
              <a:ext uri="{FF2B5EF4-FFF2-40B4-BE49-F238E27FC236}">
                <a16:creationId xmlns:a16="http://schemas.microsoft.com/office/drawing/2014/main" id="{430E36DB-9EC5-B849-8566-A4738859E5E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8452207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2724B643-4099-3F4B-AC92-526486AD03C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4A6D81EC-43F1-1049-864A-18D33767ECE8}"/>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06944500-4629-FD4E-96D1-503CD9411FB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528019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9D321538-0FA8-1D4A-BF11-B9BB13BA0CA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52F07467-08DF-0C4E-9A1B-689E080693B2}"/>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AADB8FCA-A5F0-084B-89A7-66393865C9F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7707941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1B4B4F0F-B6E5-CC4F-B504-4D9F098BC09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04742A87-DC54-0E4B-B997-F57E275ADE2B}"/>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3431E826-DB22-9A4C-B7B9-E4466B46EB3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3596710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54E30B5D-EEBA-044E-948C-F61CFC58687C}"/>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8" name="Titre 1">
            <a:extLst>
              <a:ext uri="{FF2B5EF4-FFF2-40B4-BE49-F238E27FC236}">
                <a16:creationId xmlns:a16="http://schemas.microsoft.com/office/drawing/2014/main" id="{6574330A-61C5-9148-B41E-173C43E14721}"/>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37568F3-2EF1-F14B-BAED-155AC60D8C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057146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hapitre jaune La Poste + ima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3054719-759B-4442-A601-9A266767F5E7}"/>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10" name="Titre 1">
            <a:extLst>
              <a:ext uri="{FF2B5EF4-FFF2-40B4-BE49-F238E27FC236}">
                <a16:creationId xmlns:a16="http://schemas.microsoft.com/office/drawing/2014/main" id="{16FD6790-D48A-5843-B616-72BAADC27F2F}"/>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alpha val="60000"/>
                    </a:schemeClr>
                  </a:glow>
                </a:effectLst>
              </a:defRPr>
            </a:lvl1pPr>
          </a:lstStyle>
          <a:p>
            <a:r>
              <a:rPr lang="fr-FR"/>
              <a:t>Titre de chapitre</a:t>
            </a:r>
          </a:p>
        </p:txBody>
      </p:sp>
      <p:sp>
        <p:nvSpPr>
          <p:cNvPr id="11" name="Sous-titre 2">
            <a:extLst>
              <a:ext uri="{FF2B5EF4-FFF2-40B4-BE49-F238E27FC236}">
                <a16:creationId xmlns:a16="http://schemas.microsoft.com/office/drawing/2014/main" id="{7637711C-6BBE-AC4F-B75C-18EE94D87CD2}"/>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2" name="Espace réservé du texte 7">
            <a:extLst>
              <a:ext uri="{FF2B5EF4-FFF2-40B4-BE49-F238E27FC236}">
                <a16:creationId xmlns:a16="http://schemas.microsoft.com/office/drawing/2014/main" id="{9E1E2A62-05D9-B742-8F7C-10E3260815AE}"/>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232284188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avec image à gauche - 1 co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10" name="Sous-titre 2">
            <a:extLst>
              <a:ext uri="{FF2B5EF4-FFF2-40B4-BE49-F238E27FC236}">
                <a16:creationId xmlns:a16="http://schemas.microsoft.com/office/drawing/2014/main" id="{7B1E33CD-DC48-F94C-8CF8-46C836211DBF}"/>
              </a:ext>
            </a:extLst>
          </p:cNvPr>
          <p:cNvSpPr>
            <a:spLocks noGrp="1"/>
          </p:cNvSpPr>
          <p:nvPr>
            <p:ph type="subTitle" idx="1" hasCustomPrompt="1"/>
          </p:nvPr>
        </p:nvSpPr>
        <p:spPr>
          <a:xfrm>
            <a:off x="3719513" y="2276213"/>
            <a:ext cx="7740650" cy="3718941"/>
          </a:xfrm>
        </p:spPr>
        <p:txBody>
          <a:bodyPr lIns="0" tIns="180000" rIns="0" numCol="1"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1" name="Espace réservé du texte 6">
            <a:extLst>
              <a:ext uri="{FF2B5EF4-FFF2-40B4-BE49-F238E27FC236}">
                <a16:creationId xmlns:a16="http://schemas.microsoft.com/office/drawing/2014/main" id="{FC7F97D7-FB9E-E445-ACEA-DF4AEB9C8E39}"/>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FCB2C027-8D50-A04C-BD22-135769F170F9}"/>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AFE08160-90BD-8342-8E57-60ACE89E04FA}"/>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A07EF46-DF9A-D746-958D-C524A98B42B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58381045"/>
      </p:ext>
    </p:extLst>
  </p:cSld>
  <p:clrMapOvr>
    <a:masterClrMapping/>
  </p:clrMapOvr>
  <p:hf hdr="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apitre Jaune La Poste + pict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1E42754-157C-084E-9DA9-E6C214991FE5}"/>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64727016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u + IMG + picto - Jaune La Post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98740E8C-2919-6041-B2AC-8BCA71F5EC03}"/>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8A88714A-3E8E-114F-A1A8-C4FF0FB71218}"/>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DC997F79-E664-ED4B-A934-341442930A83}"/>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63CB0988-19EC-DD47-84C2-4E5800A666EB}"/>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EB46FFA6-36BD-3842-B71E-E4EBC4C71E74}"/>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92F6CCB3-9CFA-6A40-9EDB-51040BA10CD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0B6690D5-CEEE-CA44-AC8B-E251EA2DF1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9948230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9668CB2-405A-7E4B-BEDF-A7630A918398}"/>
              </a:ext>
            </a:extLst>
          </p:cNvPr>
          <p:cNvPicPr>
            <a:picLocks noChangeAspect="1"/>
          </p:cNvPicPr>
          <p:nvPr/>
        </p:nvPicPr>
        <p:blipFill rotWithShape="1">
          <a:blip r:embed="rId2"/>
          <a:srcRect l="36973" r="13331"/>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8544EE7D-45DF-3B44-B8D1-7D4C28A2382C}"/>
              </a:ext>
            </a:extLst>
          </p:cNvPr>
          <p:cNvSpPr/>
          <p:nvPr/>
        </p:nvSpPr>
        <p:spPr>
          <a:xfrm>
            <a:off x="7761944" y="2065201"/>
            <a:ext cx="2880000" cy="2880000"/>
          </a:xfrm>
          <a:prstGeom prst="rect">
            <a:avLst/>
          </a:prstGeom>
          <a:solidFill>
            <a:schemeClr val="accent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1886AEA9-EA06-BC49-BF81-FD34CBB87EC8}"/>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ED46D435-BAE8-404F-BBB8-CBA93C8D41A6}"/>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4C55B805-910E-FA40-9E45-B125D09A2FA3}"/>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8047E3DF-5699-FF44-A90E-8FAEB64B78AC}"/>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7C10C092-C99D-8B41-A4FC-2EB9795559F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3BFDAD4A-6188-CD44-BADA-0192D05EC5F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30C1D69-55CE-5248-8A88-EB8C0F68964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020252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E13A8BE-9966-094C-A09C-E26AAFB35A81}"/>
              </a:ext>
            </a:extLst>
          </p:cNvPr>
          <p:cNvPicPr>
            <a:picLocks noChangeAspect="1"/>
          </p:cNvPicPr>
          <p:nvPr/>
        </p:nvPicPr>
        <p:blipFill rotWithShape="1">
          <a:blip r:embed="rId2"/>
          <a:srcRect l="40890" r="34217"/>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lvl1pPr>
          </a:lstStyle>
          <a:p>
            <a:r>
              <a:rPr lang="fr-FR"/>
              <a:t>Téléchargez un pictogramme</a:t>
            </a:r>
          </a:p>
        </p:txBody>
      </p:sp>
      <p:sp>
        <p:nvSpPr>
          <p:cNvPr id="15" name="Titre 1">
            <a:extLst>
              <a:ext uri="{FF2B5EF4-FFF2-40B4-BE49-F238E27FC236}">
                <a16:creationId xmlns:a16="http://schemas.microsoft.com/office/drawing/2014/main" id="{55F4AB78-FF8F-C54A-8E51-3CFFD9680513}"/>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3EE8835B-7391-CA40-AD3D-2F30F84867AF}"/>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1AC72B43-DB3B-9243-9C42-79C75EA620B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69C416F8-91EF-DD42-B881-E76B18546A7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8ADC065F-75B4-2042-BE47-06477694C03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1E11CC8B-FEE2-4D4C-B333-2C9E5DD4E517}"/>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11990498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786E95-7172-674A-BD61-9C6999B92C0D}"/>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147169030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8593D9E-D202-EF48-B734-F843574CFC1E}"/>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16648695" y="-2104718"/>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0" name="Espace réservé du texte 5">
            <a:extLst>
              <a:ext uri="{FF2B5EF4-FFF2-40B4-BE49-F238E27FC236}">
                <a16:creationId xmlns:a16="http://schemas.microsoft.com/office/drawing/2014/main" id="{49D9EF1E-A82B-C145-A26D-C940277316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63323187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D186718-DF2C-BA45-B669-ADEF1AA8DE9F}"/>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07FEABBB-7295-DF4E-B39E-D90778CCCA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3448986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757B0DD2-2C5F-B846-A5C3-AF1D90AD22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827687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3A04C0C-D4CC-9D40-86CA-A17846CE9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296757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8CB8AEC-B9E3-644E-AA80-F6E44703520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8" name="Rectangle 7">
            <a:extLst>
              <a:ext uri="{FF2B5EF4-FFF2-40B4-BE49-F238E27FC236}">
                <a16:creationId xmlns:a16="http://schemas.microsoft.com/office/drawing/2014/main" id="{737CB221-5127-B745-AE64-8CF67A1A4D9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A4394332-2C32-FC45-ADDD-60CDF326B99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004FDF4-C902-CC4C-8C4B-B6A06B06549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24171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avec image à gauch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9" name="Titre 1">
            <a:extLst>
              <a:ext uri="{FF2B5EF4-FFF2-40B4-BE49-F238E27FC236}">
                <a16:creationId xmlns:a16="http://schemas.microsoft.com/office/drawing/2014/main" id="{CECD43F1-05A7-E040-A733-3C987949BAA6}"/>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54087954"/>
      </p:ext>
    </p:extLst>
  </p:cSld>
  <p:clrMapOvr>
    <a:masterClrMapping/>
  </p:clrMapOvr>
  <p:hf hdr="0"/>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F4D8F8F9-4C7D-2448-854E-6046F285155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ADA350C4-0C7B-0F44-9430-024831FC42E0}"/>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F8373048-F13F-B742-9CF9-4889FDE7C2A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9F56F8CE-15FF-1546-846D-2C07EAFE84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19936473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E97DBFF1-53D8-AC4A-B74D-2A34171E0B2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2" name="Rectangle 21">
            <a:extLst>
              <a:ext uri="{FF2B5EF4-FFF2-40B4-BE49-F238E27FC236}">
                <a16:creationId xmlns:a16="http://schemas.microsoft.com/office/drawing/2014/main" id="{B2B8BFF4-722E-F448-9BB7-4AF284A450E3}"/>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ECCCCFFF-D2B0-B440-8899-38013187808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7CFF4425-1184-4B49-845D-DA28750A530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4740549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195D5183-6F9E-8542-89FB-EFD83EA0738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0" name="Rectangle 19">
            <a:extLst>
              <a:ext uri="{FF2B5EF4-FFF2-40B4-BE49-F238E27FC236}">
                <a16:creationId xmlns:a16="http://schemas.microsoft.com/office/drawing/2014/main" id="{77234932-4626-2542-B3D5-978F1CFFC4DE}"/>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641EB11C-3171-4F42-A9E8-5CDEF273C8F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24BDCA4B-DEBF-4A45-B469-0C416DFFBD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3519607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20880B1-A475-D84F-87FA-C4435626FE7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423FCA43-DCEF-E54B-96B6-EAA6B5DBF342}"/>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A0808B16-EB3E-D148-9007-CFB3F9DA94A6}"/>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CD81670-5407-534A-AD56-8A43808A978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2982271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695C80B9-5580-E145-9FF9-7991DD6BFD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3" name="Rectangle 22">
            <a:extLst>
              <a:ext uri="{FF2B5EF4-FFF2-40B4-BE49-F238E27FC236}">
                <a16:creationId xmlns:a16="http://schemas.microsoft.com/office/drawing/2014/main" id="{FBBB56E5-80DE-E94D-9830-F742EF72088D}"/>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4C96D059-3676-464E-BA8D-313AA3CC19E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F5351D70-2291-0046-AFDE-39F03BF0D6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9381365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1CA4A57D-AC45-E14D-9C26-04E7E1556137}"/>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50" name="Rectangle 49">
            <a:extLst>
              <a:ext uri="{FF2B5EF4-FFF2-40B4-BE49-F238E27FC236}">
                <a16:creationId xmlns:a16="http://schemas.microsoft.com/office/drawing/2014/main" id="{0DEE8C30-C443-C142-93DE-C7A8B63A9E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62C2B966-FD7D-1A42-A9E4-A849704E8E7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F9391FCB-6CB8-A543-BC90-BA41DD3F18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6242435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accent1"/>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1" name="Image 40">
            <a:extLst>
              <a:ext uri="{FF2B5EF4-FFF2-40B4-BE49-F238E27FC236}">
                <a16:creationId xmlns:a16="http://schemas.microsoft.com/office/drawing/2014/main" id="{D46CDAD0-8D38-B34B-B05D-857186C736A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42" name="Rectangle 41">
            <a:extLst>
              <a:ext uri="{FF2B5EF4-FFF2-40B4-BE49-F238E27FC236}">
                <a16:creationId xmlns:a16="http://schemas.microsoft.com/office/drawing/2014/main" id="{D6E50C0B-000D-EE47-9EE2-5E6D7089187C}"/>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itre 1">
            <a:extLst>
              <a:ext uri="{FF2B5EF4-FFF2-40B4-BE49-F238E27FC236}">
                <a16:creationId xmlns:a16="http://schemas.microsoft.com/office/drawing/2014/main" id="{06E736A5-24B0-EA46-96E4-1F124647DDB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39" name="Espace réservé du texte 5">
            <a:extLst>
              <a:ext uri="{FF2B5EF4-FFF2-40B4-BE49-F238E27FC236}">
                <a16:creationId xmlns:a16="http://schemas.microsoft.com/office/drawing/2014/main" id="{ED958E84-7676-F044-B69E-6ACA074A1D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940693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F90D848D-510F-4041-971D-76C317C008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E952CDED-3960-CE49-BAE7-3DF9C093C6F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7DEDEAB9-A53C-1C47-9D13-10CCF93155D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A1EBFBCF-C825-6849-AF17-0BDD610BD79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0611947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0" name="Image 9">
            <a:extLst>
              <a:ext uri="{FF2B5EF4-FFF2-40B4-BE49-F238E27FC236}">
                <a16:creationId xmlns:a16="http://schemas.microsoft.com/office/drawing/2014/main" id="{63669B6B-0AA9-7D4E-8AFB-ACA36A8BA6BD}"/>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00BB9430-C901-2F47-A0A0-BFFE12A243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63590971-0A4C-5043-8728-11D18DA46798}"/>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695521FE-8EF0-2545-844D-22C6C396027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4405575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6A97B9CA-7C6C-CA4B-832F-D02A0F0D420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EAB66051-15C7-6948-8776-C9197ABFA26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D9A4423-322A-3B4D-8A1C-73A42854AFD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ADD1656-B51F-C943-9F5F-4FAC8EFDB5A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13370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337F8D-191E-CF49-A335-559CA671E210}"/>
              </a:ext>
            </a:extLst>
          </p:cNvPr>
          <p:cNvPicPr>
            <a:picLocks noChangeAspect="1"/>
          </p:cNvPicPr>
          <p:nvPr userDrawn="1"/>
        </p:nvPicPr>
        <p:blipFill rotWithShape="1">
          <a:blip r:embed="rId2"/>
          <a:srcRect l="21633" r="27653"/>
          <a:stretch/>
        </p:blipFill>
        <p:spPr>
          <a:xfrm>
            <a:off x="6059488" y="0"/>
            <a:ext cx="6182947" cy="6858000"/>
          </a:xfrm>
          <a:prstGeom prst="rect">
            <a:avLst/>
          </a:prstGeom>
        </p:spPr>
      </p:pic>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72627373"/>
      </p:ext>
    </p:extLst>
  </p:cSld>
  <p:clrMapOvr>
    <a:masterClrMapping/>
  </p:clrMapOvr>
  <p:hf hdr="0"/>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AA1287D-F682-194A-BF33-3E5B7C3F71E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88820222-0617-B842-85FB-67DEFAC8623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43260F3-E7B8-8246-B630-B1C0DACA7FC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A2E597C-60AC-FC49-A495-C7AEAFFD90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81205390"/>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pitre vert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3"/>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5"/>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81112786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hapitre vert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1"/>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3"/>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273371965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u + IMG + picto - ver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FC6D3EF-163D-A341-877B-008BE3AEBDA6}"/>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496DDAB6-30A3-4A44-8D8A-14FFF15B50CA}"/>
              </a:ext>
            </a:extLst>
          </p:cNvPr>
          <p:cNvSpPr/>
          <p:nvPr/>
        </p:nvSpPr>
        <p:spPr>
          <a:xfrm>
            <a:off x="8911168" y="3680775"/>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5C158509-24FE-9E40-B10D-775F61C88FD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468523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C74E2AE-9CAE-1644-9C34-5557D789E7CD}"/>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17" name="Rectangle 16">
            <a:extLst>
              <a:ext uri="{FF2B5EF4-FFF2-40B4-BE49-F238E27FC236}">
                <a16:creationId xmlns:a16="http://schemas.microsoft.com/office/drawing/2014/main" id="{8445826A-2529-F443-8666-47A81A8A17C7}"/>
              </a:ext>
            </a:extLst>
          </p:cNvPr>
          <p:cNvSpPr/>
          <p:nvPr/>
        </p:nvSpPr>
        <p:spPr>
          <a:xfrm>
            <a:off x="7761944" y="2065201"/>
            <a:ext cx="2880000" cy="2880000"/>
          </a:xfrm>
          <a:prstGeom prst="rect">
            <a:avLst/>
          </a:prstGeom>
          <a:solidFill>
            <a:schemeClr val="accent3"/>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944" y="2066400"/>
            <a:ext cx="2880000" cy="2880000"/>
          </a:xfrm>
        </p:spPr>
        <p:txBody>
          <a:bodyPr lIns="0" tIns="1080000" rIns="0" anchor="t"/>
          <a:lstStyle>
            <a:lvl1pPr marL="0" indent="0" algn="ctr">
              <a:buNone/>
              <a:defRPr/>
            </a:lvl1pPr>
          </a:lstStyle>
          <a:p>
            <a:r>
              <a:rPr lang="fr-FR"/>
              <a:t>Téléchargez un pictogramme</a:t>
            </a:r>
          </a:p>
        </p:txBody>
      </p:sp>
      <p:sp>
        <p:nvSpPr>
          <p:cNvPr id="25" name="Titre 1">
            <a:extLst>
              <a:ext uri="{FF2B5EF4-FFF2-40B4-BE49-F238E27FC236}">
                <a16:creationId xmlns:a16="http://schemas.microsoft.com/office/drawing/2014/main" id="{F1F2DCC2-2CA1-9348-BDB4-1D0EC3E135C0}"/>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CDC4EDBE-8D1D-6449-BC38-56709421647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A5DA7B44-EA6F-5E4E-B599-54B00CDBD5C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9BE604A-95D0-3A4A-96D0-A4CB79A2E65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9" name="Connecteur droit 18">
            <a:extLst>
              <a:ext uri="{FF2B5EF4-FFF2-40B4-BE49-F238E27FC236}">
                <a16:creationId xmlns:a16="http://schemas.microsoft.com/office/drawing/2014/main" id="{2EDCDC57-2E9E-3549-BA4E-7E231DBDB99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3E1426FE-7B29-664B-B07D-2D9D0B5AD11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1135586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D8A4E12-7F7C-B948-9832-C7FC68D21E40}"/>
              </a:ext>
            </a:extLst>
          </p:cNvPr>
          <p:cNvPicPr>
            <a:picLocks noChangeAspect="1"/>
          </p:cNvPicPr>
          <p:nvPr/>
        </p:nvPicPr>
        <p:blipFill rotWithShape="1">
          <a:blip r:embed="rId2"/>
          <a:srcRect l="40891" r="34218"/>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4" name="Titre 1">
            <a:extLst>
              <a:ext uri="{FF2B5EF4-FFF2-40B4-BE49-F238E27FC236}">
                <a16:creationId xmlns:a16="http://schemas.microsoft.com/office/drawing/2014/main" id="{B3806890-D376-8E42-BA94-1D04F1F29220}"/>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Sous-titre 2">
            <a:extLst>
              <a:ext uri="{FF2B5EF4-FFF2-40B4-BE49-F238E27FC236}">
                <a16:creationId xmlns:a16="http://schemas.microsoft.com/office/drawing/2014/main" id="{4098C2FE-613F-1A43-9C54-7F728CE8804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6" name="Espace réservé du texte 6">
            <a:extLst>
              <a:ext uri="{FF2B5EF4-FFF2-40B4-BE49-F238E27FC236}">
                <a16:creationId xmlns:a16="http://schemas.microsoft.com/office/drawing/2014/main" id="{D7458D0D-1474-F045-BFBD-08D765A6F2E2}"/>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EC77F4D-58D8-5B40-A655-88E1BE45ECD6}"/>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F3606CE2-1752-C043-803D-7C0F66029D0A}"/>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700196A1-8E84-1343-80EA-2F6AA38ED2AE}"/>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718843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8" name="Image 7">
            <a:extLst>
              <a:ext uri="{FF2B5EF4-FFF2-40B4-BE49-F238E27FC236}">
                <a16:creationId xmlns:a16="http://schemas.microsoft.com/office/drawing/2014/main" id="{6F38F61D-3B0D-EA46-BA45-C01D78A41A74}"/>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2" name="Rectangle 11">
            <a:extLst>
              <a:ext uri="{FF2B5EF4-FFF2-40B4-BE49-F238E27FC236}">
                <a16:creationId xmlns:a16="http://schemas.microsoft.com/office/drawing/2014/main" id="{9C49D6F9-F53A-244D-A7A1-AD81B7B86ABA}"/>
              </a:ext>
            </a:extLst>
          </p:cNvPr>
          <p:cNvSpPr/>
          <p:nvPr/>
        </p:nvSpPr>
        <p:spPr>
          <a:xfrm>
            <a:off x="247201" y="2098331"/>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5">
            <a:extLst>
              <a:ext uri="{FF2B5EF4-FFF2-40B4-BE49-F238E27FC236}">
                <a16:creationId xmlns:a16="http://schemas.microsoft.com/office/drawing/2014/main" id="{FFD2F751-0E8D-2B42-A9AA-E80BC05B1408}"/>
              </a:ext>
            </a:extLst>
          </p:cNvPr>
          <p:cNvSpPr>
            <a:spLocks noGrp="1"/>
          </p:cNvSpPr>
          <p:nvPr>
            <p:ph type="pic" sz="quarter" idx="11" hasCustomPrompt="1"/>
          </p:nvPr>
        </p:nvSpPr>
        <p:spPr>
          <a:xfrm>
            <a:off x="247200" y="2098330"/>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0" name="Espace réservé du texte 5">
            <a:extLst>
              <a:ext uri="{FF2B5EF4-FFF2-40B4-BE49-F238E27FC236}">
                <a16:creationId xmlns:a16="http://schemas.microsoft.com/office/drawing/2014/main" id="{DA6E6894-D405-F941-A37F-8999540A2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7088665"/>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2EE2D1E-A4D8-CF4A-8324-A9EAFE160965}"/>
              </a:ext>
            </a:extLst>
          </p:cNvPr>
          <p:cNvPicPr>
            <a:picLocks noChangeAspect="1"/>
          </p:cNvPicPr>
          <p:nvPr/>
        </p:nvPicPr>
        <p:blipFill rotWithShape="1">
          <a:blip r:embed="rId2"/>
          <a:srcRect l="-1" r="-1"/>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45514793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652F35E-A37D-404F-A4BA-45C8EAEF94E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516810"/>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AFEEEFBA-D899-BE4D-B838-2958D658B9B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821164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8B5079BD-B57A-3749-933E-FA8DC2CDCEA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16" name="Titre 1">
            <a:extLst>
              <a:ext uri="{FF2B5EF4-FFF2-40B4-BE49-F238E27FC236}">
                <a16:creationId xmlns:a16="http://schemas.microsoft.com/office/drawing/2014/main" id="{DB2EB216-9615-BE41-9F6B-F2A1B93CB7FF}"/>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7" name="Sous-titre 2">
            <a:extLst>
              <a:ext uri="{FF2B5EF4-FFF2-40B4-BE49-F238E27FC236}">
                <a16:creationId xmlns:a16="http://schemas.microsoft.com/office/drawing/2014/main" id="{9FB93695-2E8C-424A-8F25-BAD6FFEABC88}"/>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4" name="Espace réservé du texte 5">
            <a:extLst>
              <a:ext uri="{FF2B5EF4-FFF2-40B4-BE49-F238E27FC236}">
                <a16:creationId xmlns:a16="http://schemas.microsoft.com/office/drawing/2014/main" id="{AF56BE18-CB01-EC46-96C9-B8C23CB5A9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47714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theme" Target="../theme/theme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theme" Target="../theme/theme6.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theme" Target="../theme/theme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theme" Target="../theme/theme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neutre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729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Bleu</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17065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poussin</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1068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La Poste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7809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vert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9162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Turquoise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2975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violet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21019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Corail</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0608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a:extLst>
              <a:ext uri="{FF2B5EF4-FFF2-40B4-BE49-F238E27FC236}">
                <a16:creationId xmlns:a16="http://schemas.microsoft.com/office/drawing/2014/main" id="{BD1BBBB6-C4D5-81A1-351E-8CEF5714B606}"/>
              </a:ext>
            </a:extLst>
          </p:cNvPr>
          <p:cNvSpPr txBox="1">
            <a:spLocks noGrp="1"/>
          </p:cNvSpPr>
          <p:nvPr/>
        </p:nvSpPr>
        <p:spPr>
          <a:xfrm>
            <a:off x="5973826" y="6506766"/>
            <a:ext cx="260985" cy="158377"/>
          </a:xfrm>
          <a:prstGeom prst="rect">
            <a:avLst/>
          </a:prstGeom>
        </p:spPr>
        <p:txBody>
          <a:bodyPr vert="horz" wrap="square" lIns="0" tIns="12065" rIns="0" bIns="0" rtlCol="0" anchor="t">
            <a:spAutoFit/>
          </a:bodyPr>
          <a:lstStyle>
            <a:defPPr>
              <a:defRPr kern="0"/>
            </a:defPPr>
            <a:lvl1pPr>
              <a:defRPr sz="950" b="0" i="0">
                <a:solidFill>
                  <a:srgbClr val="7E7E7E"/>
                </a:solidFill>
                <a:latin typeface="Calibri"/>
                <a:cs typeface="Calibri"/>
              </a:defRPr>
            </a:lvl1pPr>
          </a:lstStyle>
          <a:p>
            <a:pPr marL="38100">
              <a:lnSpc>
                <a:spcPct val="100000"/>
              </a:lnSpc>
              <a:spcBef>
                <a:spcPts val="95"/>
              </a:spcBef>
            </a:pPr>
            <a:endParaRPr lang="fr-FR" b="1" spc="130">
              <a:ea typeface="Calibri"/>
            </a:endParaRPr>
          </a:p>
        </p:txBody>
      </p:sp>
      <p:pic>
        <p:nvPicPr>
          <p:cNvPr id="3" name="Image 2" descr="Une image contenant Graphique, clipart, symbole, graphisme&#10;&#10;Le contenu généré par l’IA peut être incorrect.">
            <a:extLst>
              <a:ext uri="{FF2B5EF4-FFF2-40B4-BE49-F238E27FC236}">
                <a16:creationId xmlns:a16="http://schemas.microsoft.com/office/drawing/2014/main" id="{58425FDB-9848-6F58-B050-1B6A5DA45A14}"/>
              </a:ext>
            </a:extLst>
          </p:cNvPr>
          <p:cNvPicPr>
            <a:picLocks noChangeAspect="1"/>
          </p:cNvPicPr>
          <p:nvPr/>
        </p:nvPicPr>
        <p:blipFill>
          <a:blip r:embed="rId2"/>
          <a:stretch>
            <a:fillRect/>
          </a:stretch>
        </p:blipFill>
        <p:spPr>
          <a:xfrm>
            <a:off x="141797" y="2107961"/>
            <a:ext cx="3740989" cy="3293853"/>
          </a:xfrm>
          <a:prstGeom prst="rect">
            <a:avLst/>
          </a:prstGeom>
        </p:spPr>
      </p:pic>
      <p:sp>
        <p:nvSpPr>
          <p:cNvPr id="2" name="Titre 1"/>
          <p:cNvSpPr>
            <a:spLocks noGrp="1"/>
          </p:cNvSpPr>
          <p:nvPr>
            <p:ph type="ctrTitle"/>
          </p:nvPr>
        </p:nvSpPr>
        <p:spPr>
          <a:xfrm>
            <a:off x="4980432" y="3012171"/>
            <a:ext cx="5687568" cy="735415"/>
          </a:xfrm>
        </p:spPr>
        <p:txBody>
          <a:bodyPr/>
          <a:lstStyle/>
          <a:p>
            <a:r>
              <a:rPr lang="fr-FR"/>
              <a:t>Découvrez l’application mobile Digiposte</a:t>
            </a:r>
          </a:p>
        </p:txBody>
      </p:sp>
      <p:sp>
        <p:nvSpPr>
          <p:cNvPr id="16" name="ZoneTexte 15"/>
          <p:cNvSpPr txBox="1"/>
          <p:nvPr/>
        </p:nvSpPr>
        <p:spPr>
          <a:xfrm>
            <a:off x="140628" y="6485106"/>
            <a:ext cx="3743325" cy="307777"/>
          </a:xfrm>
          <a:prstGeom prst="rect">
            <a:avLst/>
          </a:prstGeom>
          <a:noFill/>
        </p:spPr>
        <p:txBody>
          <a:bodyPr wrap="square" rtlCol="0">
            <a:spAutoFit/>
          </a:bodyPr>
          <a:lstStyle/>
          <a:p>
            <a:pPr algn="ctr"/>
            <a:r>
              <a:rPr lang="fr-FR" sz="1400">
                <a:latin typeface="Montserrat" panose="00000500000000000000" pitchFamily="2" charset="0"/>
              </a:rPr>
              <a:t>Présentation 2025</a:t>
            </a:r>
          </a:p>
        </p:txBody>
      </p:sp>
    </p:spTree>
    <p:extLst>
      <p:ext uri="{BB962C8B-B14F-4D97-AF65-F5344CB8AC3E}">
        <p14:creationId xmlns:p14="http://schemas.microsoft.com/office/powerpoint/2010/main" val="137763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72BFAE-9CF9-B03E-2E48-2EF286A3D074}"/>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Espace réservé du texte 4"/>
          <p:cNvSpPr>
            <a:spLocks noGrp="1"/>
          </p:cNvSpPr>
          <p:nvPr>
            <p:ph type="body" sz="quarter" idx="47"/>
          </p:nvPr>
        </p:nvSpPr>
        <p:spPr/>
        <p:txBody>
          <a:bodyPr/>
          <a:lstStyle/>
          <a:p>
            <a:endParaRPr lang="fr-FR"/>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r>
              <a:rPr lang="fr-FR">
                <a:latin typeface="Montserrat"/>
              </a:rPr>
              <a:t>Zoom sur l'ajout de votre </a:t>
            </a:r>
            <a:r>
              <a:rPr lang="fr-FR">
                <a:solidFill>
                  <a:schemeClr val="tx1"/>
                </a:solidFill>
                <a:latin typeface="Montserrat"/>
              </a:rPr>
              <a:t>employeur</a:t>
            </a: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10</a:t>
            </a:fld>
            <a:endParaRPr lang="fr-FR"/>
          </a:p>
        </p:txBody>
      </p:sp>
      <p:sp>
        <p:nvSpPr>
          <p:cNvPr id="7" name="ZoneTexte 6">
            <a:extLst>
              <a:ext uri="{FF2B5EF4-FFF2-40B4-BE49-F238E27FC236}">
                <a16:creationId xmlns:a16="http://schemas.microsoft.com/office/drawing/2014/main" id="{94291827-FAAF-38E3-D8A9-BA1E4A2FD821}"/>
              </a:ext>
            </a:extLst>
          </p:cNvPr>
          <p:cNvSpPr txBox="1"/>
          <p:nvPr/>
        </p:nvSpPr>
        <p:spPr>
          <a:xfrm>
            <a:off x="429078" y="4875398"/>
            <a:ext cx="251187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Depuis le bouton "+" ou "ajouter" des pages "</a:t>
            </a:r>
            <a:r>
              <a:rPr lang="fr-FR" sz="1200">
                <a:solidFill>
                  <a:srgbClr val="0000FF"/>
                </a:solidFill>
                <a:latin typeface="Montserrat SemiBold"/>
                <a:cs typeface="Calibri"/>
              </a:rPr>
              <a:t>justificatifs</a:t>
            </a:r>
            <a:r>
              <a:rPr lang="fr-FR" sz="1200">
                <a:solidFill>
                  <a:schemeClr val="tx2"/>
                </a:solidFill>
                <a:latin typeface="Montserrat"/>
                <a:cs typeface="Calibri"/>
              </a:rPr>
              <a:t>" ou "</a:t>
            </a:r>
            <a:r>
              <a:rPr lang="fr-FR" sz="1200">
                <a:solidFill>
                  <a:srgbClr val="0000FF"/>
                </a:solidFill>
                <a:latin typeface="Montserrat SemiBold"/>
                <a:cs typeface="Calibri"/>
              </a:rPr>
              <a:t>coffre</a:t>
            </a:r>
            <a:r>
              <a:rPr lang="fr-FR" sz="1200">
                <a:solidFill>
                  <a:schemeClr val="tx2"/>
                </a:solidFill>
                <a:latin typeface="Montserrat"/>
                <a:cs typeface="Calibri"/>
              </a:rPr>
              <a:t>", cliquez sur </a:t>
            </a:r>
            <a:r>
              <a:rPr lang="fr-FR" sz="1200">
                <a:latin typeface="Montserrat"/>
                <a:cs typeface="Calibri"/>
              </a:rPr>
              <a:t>"</a:t>
            </a:r>
            <a:r>
              <a:rPr lang="fr-FR" sz="1200">
                <a:solidFill>
                  <a:srgbClr val="0000FF"/>
                </a:solidFill>
                <a:latin typeface="Montserrat SemiBold"/>
                <a:cs typeface="Calibri"/>
              </a:rPr>
              <a:t>Connecter votre employeur</a:t>
            </a:r>
            <a:r>
              <a:rPr lang="fr-FR" sz="1200">
                <a:latin typeface="Montserrat"/>
                <a:cs typeface="Calibri"/>
              </a:rPr>
              <a:t>"</a:t>
            </a:r>
            <a:endParaRPr lang="fr-FR" sz="1200">
              <a:latin typeface="Montserrat"/>
            </a:endParaRPr>
          </a:p>
        </p:txBody>
      </p:sp>
      <p:sp>
        <p:nvSpPr>
          <p:cNvPr id="10" name="ZoneTexte 9">
            <a:extLst>
              <a:ext uri="{FF2B5EF4-FFF2-40B4-BE49-F238E27FC236}">
                <a16:creationId xmlns:a16="http://schemas.microsoft.com/office/drawing/2014/main" id="{DA203E50-5622-2467-A856-59CC9EC01855}"/>
              </a:ext>
            </a:extLst>
          </p:cNvPr>
          <p:cNvSpPr txBox="1"/>
          <p:nvPr/>
        </p:nvSpPr>
        <p:spPr>
          <a:xfrm>
            <a:off x="3436535" y="4875398"/>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Recherchez votre employeur </a:t>
            </a:r>
            <a:r>
              <a:rPr lang="fr-FR" sz="1200">
                <a:solidFill>
                  <a:schemeClr val="tx2"/>
                </a:solidFill>
                <a:latin typeface="Montserrat"/>
                <a:cs typeface="Calibri"/>
              </a:rPr>
              <a:t>directement depuis la barre de recherche</a:t>
            </a:r>
            <a:endParaRPr lang="fr-FR">
              <a:solidFill>
                <a:schemeClr val="tx2"/>
              </a:solidFill>
            </a:endParaRPr>
          </a:p>
        </p:txBody>
      </p:sp>
      <p:sp>
        <p:nvSpPr>
          <p:cNvPr id="12" name="ZoneTexte 11">
            <a:extLst>
              <a:ext uri="{FF2B5EF4-FFF2-40B4-BE49-F238E27FC236}">
                <a16:creationId xmlns:a16="http://schemas.microsoft.com/office/drawing/2014/main" id="{B8F9E59A-C61E-9147-4427-0BCF10395F1B}"/>
              </a:ext>
            </a:extLst>
          </p:cNvPr>
          <p:cNvSpPr txBox="1"/>
          <p:nvPr/>
        </p:nvSpPr>
        <p:spPr>
          <a:xfrm>
            <a:off x="6101092" y="4873947"/>
            <a:ext cx="2540695" cy="110799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Renseignez vos identifiants</a:t>
            </a:r>
            <a:r>
              <a:rPr lang="fr-FR" sz="1200">
                <a:latin typeface="Montserrat"/>
                <a:cs typeface="Calibri"/>
              </a:rPr>
              <a:t> </a:t>
            </a:r>
            <a:r>
              <a:rPr lang="fr-FR" sz="1200">
                <a:solidFill>
                  <a:schemeClr val="tx2"/>
                </a:solidFill>
                <a:latin typeface="Montserrat"/>
                <a:cs typeface="Calibri"/>
              </a:rPr>
              <a:t>pour confirmer votre identité</a:t>
            </a:r>
            <a:br>
              <a:rPr lang="fr-FR" sz="1200">
                <a:solidFill>
                  <a:schemeClr val="tx2"/>
                </a:solidFill>
                <a:latin typeface="Montserrat"/>
                <a:cs typeface="Calibri"/>
              </a:rPr>
            </a:br>
            <a:br>
              <a:rPr lang="fr-FR" sz="1200">
                <a:solidFill>
                  <a:schemeClr val="tx2"/>
                </a:solidFill>
                <a:latin typeface="Montserrat"/>
                <a:cs typeface="Calibri"/>
              </a:rPr>
            </a:br>
            <a:r>
              <a:rPr lang="fr-FR" sz="1000">
                <a:solidFill>
                  <a:schemeClr val="tx2"/>
                </a:solidFill>
                <a:latin typeface="Montserrat"/>
                <a:cs typeface="Calibri"/>
              </a:rPr>
              <a:t>Si vous n'êtes pas en possession de vos identifiants, rapprochez-vous de votre employeur</a:t>
            </a:r>
            <a:endParaRPr lang="fr-FR" sz="1200">
              <a:solidFill>
                <a:schemeClr val="tx2"/>
              </a:solidFill>
              <a:latin typeface="Montserrat"/>
              <a:cs typeface="Calibri"/>
            </a:endParaRPr>
          </a:p>
        </p:txBody>
      </p:sp>
      <p:sp>
        <p:nvSpPr>
          <p:cNvPr id="13" name="ZoneTexte 12">
            <a:extLst>
              <a:ext uri="{FF2B5EF4-FFF2-40B4-BE49-F238E27FC236}">
                <a16:creationId xmlns:a16="http://schemas.microsoft.com/office/drawing/2014/main" id="{5BFA43E9-6ABC-E6E8-E563-2798E84A1F6C}"/>
              </a:ext>
            </a:extLst>
          </p:cNvPr>
          <p:cNvSpPr txBox="1"/>
          <p:nvPr/>
        </p:nvSpPr>
        <p:spPr>
          <a:xfrm>
            <a:off x="9000041" y="4875398"/>
            <a:ext cx="2176235"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Vérifiez votre identité</a:t>
            </a:r>
            <a:r>
              <a:rPr lang="fr-FR" sz="1200">
                <a:latin typeface="Montserrat"/>
                <a:cs typeface="Calibri"/>
              </a:rPr>
              <a:t> </a:t>
            </a:r>
            <a:r>
              <a:rPr lang="fr-FR" sz="1200">
                <a:solidFill>
                  <a:schemeClr val="tx2"/>
                </a:solidFill>
                <a:latin typeface="Montserrat"/>
                <a:cs typeface="Calibri"/>
              </a:rPr>
              <a:t>pour autoriser la réception des documents de votre employeur dans votre coffre-fort Digiposte</a:t>
            </a:r>
          </a:p>
        </p:txBody>
      </p:sp>
      <p:pic>
        <p:nvPicPr>
          <p:cNvPr id="4" name="Image 3" descr="Une image contenant texte, Appareils électroniques, capture d’écran, Appareil mobile&#10;&#10;Le contenu généré par l’IA peut être incorrect.">
            <a:extLst>
              <a:ext uri="{FF2B5EF4-FFF2-40B4-BE49-F238E27FC236}">
                <a16:creationId xmlns:a16="http://schemas.microsoft.com/office/drawing/2014/main" id="{B8652776-A2D6-A700-83D2-A201C05CA0CF}"/>
              </a:ext>
            </a:extLst>
          </p:cNvPr>
          <p:cNvPicPr>
            <a:picLocks noChangeAspect="1"/>
          </p:cNvPicPr>
          <p:nvPr/>
        </p:nvPicPr>
        <p:blipFill>
          <a:blip r:embed="rId2"/>
          <a:stretch>
            <a:fillRect/>
          </a:stretch>
        </p:blipFill>
        <p:spPr>
          <a:xfrm>
            <a:off x="9270559" y="1071217"/>
            <a:ext cx="1810993" cy="3655392"/>
          </a:xfrm>
          <a:prstGeom prst="rect">
            <a:avLst/>
          </a:prstGeom>
        </p:spPr>
      </p:pic>
      <p:pic>
        <p:nvPicPr>
          <p:cNvPr id="8" name="Image 7" descr="Une image contenant texte, Appareils électroniques, capture d’écran, Appareil mobile&#10;&#10;Le contenu généré par l’IA peut être incorrect.">
            <a:extLst>
              <a:ext uri="{FF2B5EF4-FFF2-40B4-BE49-F238E27FC236}">
                <a16:creationId xmlns:a16="http://schemas.microsoft.com/office/drawing/2014/main" id="{EB0122C4-4837-BDE4-2CC0-049DEC8A4979}"/>
              </a:ext>
            </a:extLst>
          </p:cNvPr>
          <p:cNvPicPr>
            <a:picLocks noChangeAspect="1"/>
          </p:cNvPicPr>
          <p:nvPr/>
        </p:nvPicPr>
        <p:blipFill>
          <a:blip r:embed="rId3"/>
          <a:stretch>
            <a:fillRect/>
          </a:stretch>
        </p:blipFill>
        <p:spPr>
          <a:xfrm>
            <a:off x="6413059" y="1051891"/>
            <a:ext cx="1810993" cy="3655392"/>
          </a:xfrm>
          <a:prstGeom prst="rect">
            <a:avLst/>
          </a:prstGeom>
        </p:spPr>
      </p:pic>
      <p:pic>
        <p:nvPicPr>
          <p:cNvPr id="11" name="Image 10" descr="Une image contenant texte, capture d’écran, nombre, smartphone&#10;&#10;Le contenu généré par l’IA peut être incorrect.">
            <a:extLst>
              <a:ext uri="{FF2B5EF4-FFF2-40B4-BE49-F238E27FC236}">
                <a16:creationId xmlns:a16="http://schemas.microsoft.com/office/drawing/2014/main" id="{1CC622D2-6E4E-5FFC-FE83-DB702427A609}"/>
              </a:ext>
            </a:extLst>
          </p:cNvPr>
          <p:cNvPicPr>
            <a:picLocks noChangeAspect="1"/>
          </p:cNvPicPr>
          <p:nvPr/>
        </p:nvPicPr>
        <p:blipFill>
          <a:blip r:embed="rId4"/>
          <a:stretch>
            <a:fillRect/>
          </a:stretch>
        </p:blipFill>
        <p:spPr>
          <a:xfrm>
            <a:off x="773112" y="1054652"/>
            <a:ext cx="1810993" cy="3655392"/>
          </a:xfrm>
          <a:prstGeom prst="rect">
            <a:avLst/>
          </a:prstGeom>
        </p:spPr>
      </p:pic>
      <p:pic>
        <p:nvPicPr>
          <p:cNvPr id="14" name="Image 13" descr="Une image contenant texte, Appareils électroniques, capture d’écran, multimédia&#10;&#10;Le contenu généré par l’IA peut être incorrect.">
            <a:extLst>
              <a:ext uri="{FF2B5EF4-FFF2-40B4-BE49-F238E27FC236}">
                <a16:creationId xmlns:a16="http://schemas.microsoft.com/office/drawing/2014/main" id="{0D3E630B-D465-5187-AAE0-5D18AC5D2733}"/>
              </a:ext>
            </a:extLst>
          </p:cNvPr>
          <p:cNvPicPr>
            <a:picLocks noChangeAspect="1"/>
          </p:cNvPicPr>
          <p:nvPr/>
        </p:nvPicPr>
        <p:blipFill>
          <a:blip r:embed="rId5"/>
          <a:stretch>
            <a:fillRect/>
          </a:stretch>
        </p:blipFill>
        <p:spPr>
          <a:xfrm>
            <a:off x="3679798" y="1057412"/>
            <a:ext cx="1810993" cy="3655392"/>
          </a:xfrm>
          <a:prstGeom prst="rect">
            <a:avLst/>
          </a:prstGeom>
        </p:spPr>
      </p:pic>
      <p:sp>
        <p:nvSpPr>
          <p:cNvPr id="16" name="Rectangle 15">
            <a:extLst>
              <a:ext uri="{FF2B5EF4-FFF2-40B4-BE49-F238E27FC236}">
                <a16:creationId xmlns:a16="http://schemas.microsoft.com/office/drawing/2014/main" id="{05EFED75-3852-8C5B-EDB5-784A9648321E}"/>
              </a:ext>
            </a:extLst>
          </p:cNvPr>
          <p:cNvSpPr/>
          <p:nvPr/>
        </p:nvSpPr>
        <p:spPr>
          <a:xfrm>
            <a:off x="665395" y="15636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spTree>
    <p:extLst>
      <p:ext uri="{BB962C8B-B14F-4D97-AF65-F5344CB8AC3E}">
        <p14:creationId xmlns:p14="http://schemas.microsoft.com/office/powerpoint/2010/main" val="103506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r>
              <a:rPr lang="fr-FR">
                <a:latin typeface="Montserrat"/>
              </a:rPr>
              <a:t>Zoom sur l'ajout d'un</a:t>
            </a:r>
            <a:r>
              <a:rPr lang="fr-FR">
                <a:solidFill>
                  <a:schemeClr val="accent4"/>
                </a:solidFill>
                <a:latin typeface="Montserrat"/>
              </a:rPr>
              <a:t> </a:t>
            </a:r>
            <a:r>
              <a:rPr lang="fr-FR">
                <a:solidFill>
                  <a:schemeClr val="tx1"/>
                </a:solidFill>
                <a:latin typeface="Montserrat"/>
              </a:rPr>
              <a:t>organisme </a:t>
            </a: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11</a:t>
            </a:fld>
            <a:endParaRPr lang="fr-FR"/>
          </a:p>
        </p:txBody>
      </p:sp>
      <p:sp>
        <p:nvSpPr>
          <p:cNvPr id="12" name="ZoneTexte 11">
            <a:extLst>
              <a:ext uri="{FF2B5EF4-FFF2-40B4-BE49-F238E27FC236}">
                <a16:creationId xmlns:a16="http://schemas.microsoft.com/office/drawing/2014/main" id="{703E6BDC-3F98-AEDC-E19C-FAA2BE980260}"/>
              </a:ext>
            </a:extLst>
          </p:cNvPr>
          <p:cNvSpPr txBox="1"/>
          <p:nvPr/>
        </p:nvSpPr>
        <p:spPr>
          <a:xfrm>
            <a:off x="362647" y="4926965"/>
            <a:ext cx="2511877"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Depuis le bouton "+" ou "ajouter" des pages</a:t>
            </a:r>
            <a:r>
              <a:rPr lang="fr-FR" sz="1200">
                <a:solidFill>
                  <a:srgbClr val="000000"/>
                </a:solidFill>
                <a:latin typeface="Montserrat"/>
                <a:cs typeface="Calibri"/>
              </a:rPr>
              <a:t> </a:t>
            </a:r>
            <a:r>
              <a:rPr lang="fr-FR" sz="1200">
                <a:latin typeface="Montserrat"/>
                <a:cs typeface="Calibri"/>
              </a:rPr>
              <a:t>"</a:t>
            </a:r>
            <a:r>
              <a:rPr lang="fr-FR" sz="1200">
                <a:solidFill>
                  <a:srgbClr val="0000FF"/>
                </a:solidFill>
                <a:latin typeface="Montserrat SemiBold"/>
                <a:cs typeface="Calibri"/>
              </a:rPr>
              <a:t>justificatifs</a:t>
            </a:r>
            <a:r>
              <a:rPr lang="fr-FR" sz="1200">
                <a:latin typeface="Montserrat"/>
                <a:cs typeface="Calibri"/>
              </a:rPr>
              <a:t>" </a:t>
            </a:r>
            <a:r>
              <a:rPr lang="fr-FR" sz="1200">
                <a:solidFill>
                  <a:schemeClr val="tx2"/>
                </a:solidFill>
                <a:latin typeface="Montserrat"/>
                <a:cs typeface="Calibri"/>
              </a:rPr>
              <a:t>ou </a:t>
            </a:r>
            <a:r>
              <a:rPr lang="fr-FR" sz="1200">
                <a:latin typeface="Montserrat"/>
                <a:cs typeface="Calibri"/>
              </a:rPr>
              <a:t>"</a:t>
            </a:r>
            <a:r>
              <a:rPr lang="fr-FR" sz="1200">
                <a:solidFill>
                  <a:srgbClr val="0000FF"/>
                </a:solidFill>
                <a:latin typeface="Montserrat SemiBold"/>
                <a:cs typeface="Calibri"/>
              </a:rPr>
              <a:t>coffre</a:t>
            </a:r>
            <a:r>
              <a:rPr lang="fr-FR" sz="1200">
                <a:latin typeface="Montserrat"/>
                <a:cs typeface="Calibri"/>
              </a:rPr>
              <a:t>", </a:t>
            </a:r>
            <a:r>
              <a:rPr lang="fr-FR" sz="1200">
                <a:solidFill>
                  <a:schemeClr val="tx2"/>
                </a:solidFill>
                <a:latin typeface="Montserrat"/>
                <a:cs typeface="Calibri"/>
              </a:rPr>
              <a:t>cliquez sur </a:t>
            </a:r>
            <a:r>
              <a:rPr lang="fr-FR" sz="1200">
                <a:latin typeface="Montserrat"/>
                <a:cs typeface="Calibri"/>
              </a:rPr>
              <a:t>"</a:t>
            </a:r>
            <a:r>
              <a:rPr lang="fr-FR" sz="1200">
                <a:solidFill>
                  <a:srgbClr val="0000FF"/>
                </a:solidFill>
                <a:latin typeface="Montserrat SemiBold"/>
                <a:cs typeface="Calibri"/>
              </a:rPr>
              <a:t>Connecter un organisme</a:t>
            </a:r>
            <a:r>
              <a:rPr lang="fr-FR" sz="1200">
                <a:latin typeface="Montserrat"/>
                <a:cs typeface="Calibri"/>
              </a:rPr>
              <a:t>"</a:t>
            </a:r>
          </a:p>
          <a:p>
            <a:pPr algn="ctr"/>
            <a:endParaRPr lang="fr-FR" sz="1200">
              <a:latin typeface="Montserrat"/>
              <a:cs typeface="Calibri"/>
            </a:endParaRPr>
          </a:p>
        </p:txBody>
      </p:sp>
      <p:sp>
        <p:nvSpPr>
          <p:cNvPr id="21" name="ZoneTexte 20">
            <a:extLst>
              <a:ext uri="{FF2B5EF4-FFF2-40B4-BE49-F238E27FC236}">
                <a16:creationId xmlns:a16="http://schemas.microsoft.com/office/drawing/2014/main" id="{67BB1E3B-C71C-BB1B-79F8-6C2A43ADE6E1}"/>
              </a:ext>
            </a:extLst>
          </p:cNvPr>
          <p:cNvSpPr txBox="1"/>
          <p:nvPr/>
        </p:nvSpPr>
        <p:spPr>
          <a:xfrm>
            <a:off x="2887504" y="4925513"/>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Recherchez votre organisme </a:t>
            </a:r>
            <a:r>
              <a:rPr lang="fr-FR" sz="1200">
                <a:solidFill>
                  <a:schemeClr val="tx2"/>
                </a:solidFill>
                <a:latin typeface="Montserrat"/>
                <a:cs typeface="Calibri"/>
              </a:rPr>
              <a:t>directement depuis la barre de recherche</a:t>
            </a:r>
            <a:endParaRPr lang="fr-FR">
              <a:solidFill>
                <a:schemeClr val="tx2"/>
              </a:solidFill>
            </a:endParaRPr>
          </a:p>
        </p:txBody>
      </p:sp>
      <p:sp>
        <p:nvSpPr>
          <p:cNvPr id="23" name="ZoneTexte 22">
            <a:extLst>
              <a:ext uri="{FF2B5EF4-FFF2-40B4-BE49-F238E27FC236}">
                <a16:creationId xmlns:a16="http://schemas.microsoft.com/office/drawing/2014/main" id="{4F6B5797-8EFF-DE24-C446-916B10956009}"/>
              </a:ext>
            </a:extLst>
          </p:cNvPr>
          <p:cNvSpPr txBox="1"/>
          <p:nvPr/>
        </p:nvSpPr>
        <p:spPr>
          <a:xfrm>
            <a:off x="5386961" y="4925513"/>
            <a:ext cx="1768927"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Renseignez vos identifiants</a:t>
            </a:r>
            <a:r>
              <a:rPr lang="fr-FR" sz="1200">
                <a:latin typeface="Montserrat"/>
                <a:cs typeface="Calibri"/>
              </a:rPr>
              <a:t> </a:t>
            </a:r>
            <a:r>
              <a:rPr lang="fr-FR" sz="1200">
                <a:solidFill>
                  <a:schemeClr val="tx2"/>
                </a:solidFill>
                <a:latin typeface="Montserrat"/>
                <a:cs typeface="Calibri"/>
              </a:rPr>
              <a:t>de connexion habituels</a:t>
            </a:r>
          </a:p>
        </p:txBody>
      </p:sp>
      <p:sp>
        <p:nvSpPr>
          <p:cNvPr id="24" name="ZoneTexte 23">
            <a:extLst>
              <a:ext uri="{FF2B5EF4-FFF2-40B4-BE49-F238E27FC236}">
                <a16:creationId xmlns:a16="http://schemas.microsoft.com/office/drawing/2014/main" id="{D9F9887B-327F-B3F7-7BC5-D073C7D481F1}"/>
              </a:ext>
            </a:extLst>
          </p:cNvPr>
          <p:cNvSpPr txBox="1"/>
          <p:nvPr/>
        </p:nvSpPr>
        <p:spPr>
          <a:xfrm>
            <a:off x="7325175" y="4925513"/>
            <a:ext cx="214992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Personnalisez votre organisme</a:t>
            </a:r>
            <a:r>
              <a:rPr lang="fr-FR" sz="1200">
                <a:solidFill>
                  <a:srgbClr val="000000"/>
                </a:solidFill>
                <a:latin typeface="Montserrat"/>
                <a:cs typeface="Calibri"/>
              </a:rPr>
              <a:t> </a:t>
            </a:r>
            <a:r>
              <a:rPr lang="fr-FR" sz="1200">
                <a:solidFill>
                  <a:schemeClr val="tx2"/>
                </a:solidFill>
                <a:latin typeface="Montserrat"/>
                <a:cs typeface="Calibri"/>
              </a:rPr>
              <a:t>et choisissez l'emplacement du dossier dans votre coffre</a:t>
            </a:r>
          </a:p>
        </p:txBody>
      </p:sp>
      <p:sp>
        <p:nvSpPr>
          <p:cNvPr id="25" name="ZoneTexte 24">
            <a:extLst>
              <a:ext uri="{FF2B5EF4-FFF2-40B4-BE49-F238E27FC236}">
                <a16:creationId xmlns:a16="http://schemas.microsoft.com/office/drawing/2014/main" id="{740C1D42-29F4-79BF-7B2A-8114CAB66DF9}"/>
              </a:ext>
            </a:extLst>
          </p:cNvPr>
          <p:cNvSpPr txBox="1"/>
          <p:nvPr/>
        </p:nvSpPr>
        <p:spPr>
          <a:xfrm>
            <a:off x="9603359" y="4924061"/>
            <a:ext cx="240392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Votre organisme est paramétré avec succès. </a:t>
            </a:r>
            <a:endParaRPr lang="fr-FR"/>
          </a:p>
          <a:p>
            <a:pPr algn="ctr"/>
            <a:r>
              <a:rPr lang="fr-FR" sz="1200">
                <a:solidFill>
                  <a:schemeClr val="tx2"/>
                </a:solidFill>
                <a:latin typeface="Montserrat"/>
                <a:cs typeface="Calibri"/>
              </a:rPr>
              <a:t>Désormais vous recevrez tous vos documents directement dans </a:t>
            </a:r>
            <a:r>
              <a:rPr lang="fr-FR" sz="1200" err="1">
                <a:solidFill>
                  <a:schemeClr val="tx2"/>
                </a:solidFill>
                <a:latin typeface="Montserrat"/>
                <a:cs typeface="Calibri"/>
              </a:rPr>
              <a:t>Digiposte</a:t>
            </a:r>
            <a:endParaRPr lang="fr-FR" sz="1200">
              <a:solidFill>
                <a:schemeClr val="tx2"/>
              </a:solidFill>
              <a:latin typeface="Montserrat"/>
              <a:cs typeface="Calibri"/>
            </a:endParaRPr>
          </a:p>
        </p:txBody>
      </p:sp>
      <p:pic>
        <p:nvPicPr>
          <p:cNvPr id="5" name="Image 4" descr="Une image contenant texte, capture d’écran, nombre, smartphone&#10;&#10;Le contenu généré par l’IA peut être incorrect.">
            <a:extLst>
              <a:ext uri="{FF2B5EF4-FFF2-40B4-BE49-F238E27FC236}">
                <a16:creationId xmlns:a16="http://schemas.microsoft.com/office/drawing/2014/main" id="{012915AF-505F-1432-CA86-E5B38D67D34B}"/>
              </a:ext>
            </a:extLst>
          </p:cNvPr>
          <p:cNvPicPr>
            <a:picLocks noChangeAspect="1"/>
          </p:cNvPicPr>
          <p:nvPr/>
        </p:nvPicPr>
        <p:blipFill>
          <a:blip r:embed="rId2"/>
          <a:stretch>
            <a:fillRect/>
          </a:stretch>
        </p:blipFill>
        <p:spPr>
          <a:xfrm>
            <a:off x="773112" y="1054652"/>
            <a:ext cx="1810993" cy="3655392"/>
          </a:xfrm>
          <a:prstGeom prst="rect">
            <a:avLst/>
          </a:prstGeom>
        </p:spPr>
      </p:pic>
      <p:sp>
        <p:nvSpPr>
          <p:cNvPr id="9" name="Rectangle 8">
            <a:extLst>
              <a:ext uri="{FF2B5EF4-FFF2-40B4-BE49-F238E27FC236}">
                <a16:creationId xmlns:a16="http://schemas.microsoft.com/office/drawing/2014/main" id="{206CA780-F4D0-9205-C256-6534D80302C0}"/>
              </a:ext>
            </a:extLst>
          </p:cNvPr>
          <p:cNvSpPr/>
          <p:nvPr/>
        </p:nvSpPr>
        <p:spPr>
          <a:xfrm>
            <a:off x="665395" y="17160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pic>
        <p:nvPicPr>
          <p:cNvPr id="11" name="Image 10" descr="Une image contenant texte, Appareils électroniques, capture d’écran, Appareil mobile&#10;&#10;Le contenu généré par l’IA peut être incorrect.">
            <a:extLst>
              <a:ext uri="{FF2B5EF4-FFF2-40B4-BE49-F238E27FC236}">
                <a16:creationId xmlns:a16="http://schemas.microsoft.com/office/drawing/2014/main" id="{95FBFAFE-FCF7-302B-489F-BB6699051485}"/>
              </a:ext>
            </a:extLst>
          </p:cNvPr>
          <p:cNvPicPr>
            <a:picLocks noChangeAspect="1"/>
          </p:cNvPicPr>
          <p:nvPr/>
        </p:nvPicPr>
        <p:blipFill>
          <a:blip r:embed="rId3"/>
          <a:stretch>
            <a:fillRect/>
          </a:stretch>
        </p:blipFill>
        <p:spPr>
          <a:xfrm>
            <a:off x="3012219" y="934650"/>
            <a:ext cx="1928223" cy="3907118"/>
          </a:xfrm>
          <a:prstGeom prst="rect">
            <a:avLst/>
          </a:prstGeom>
        </p:spPr>
      </p:pic>
      <p:pic>
        <p:nvPicPr>
          <p:cNvPr id="13" name="Image 12" descr="Une image contenant texte, capture d’écran, Système d’exploitation, multimédia&#10;&#10;Le contenu généré par l’IA peut être incorrect.">
            <a:extLst>
              <a:ext uri="{FF2B5EF4-FFF2-40B4-BE49-F238E27FC236}">
                <a16:creationId xmlns:a16="http://schemas.microsoft.com/office/drawing/2014/main" id="{24537689-97F5-FA95-F0E8-B047A6B2B809}"/>
              </a:ext>
            </a:extLst>
          </p:cNvPr>
          <p:cNvPicPr>
            <a:picLocks noChangeAspect="1"/>
          </p:cNvPicPr>
          <p:nvPr/>
        </p:nvPicPr>
        <p:blipFill>
          <a:blip r:embed="rId4"/>
          <a:stretch>
            <a:fillRect/>
          </a:stretch>
        </p:blipFill>
        <p:spPr>
          <a:xfrm>
            <a:off x="9813589" y="1054650"/>
            <a:ext cx="1807020" cy="3655392"/>
          </a:xfrm>
          <a:prstGeom prst="rect">
            <a:avLst/>
          </a:prstGeom>
        </p:spPr>
      </p:pic>
      <p:pic>
        <p:nvPicPr>
          <p:cNvPr id="14" name="Image 13" descr="Une image contenant Appareils électroniques, texte, capture d’écran, multimédia&#10;&#10;Le contenu généré par l’IA peut être incorrect.">
            <a:extLst>
              <a:ext uri="{FF2B5EF4-FFF2-40B4-BE49-F238E27FC236}">
                <a16:creationId xmlns:a16="http://schemas.microsoft.com/office/drawing/2014/main" id="{2B5DA40E-1A19-FBAF-9B0D-78724BF36176}"/>
              </a:ext>
            </a:extLst>
          </p:cNvPr>
          <p:cNvPicPr>
            <a:picLocks noChangeAspect="1"/>
          </p:cNvPicPr>
          <p:nvPr/>
        </p:nvPicPr>
        <p:blipFill>
          <a:blip r:embed="rId5"/>
          <a:stretch>
            <a:fillRect/>
          </a:stretch>
        </p:blipFill>
        <p:spPr>
          <a:xfrm>
            <a:off x="5393988" y="1054649"/>
            <a:ext cx="1807020" cy="3655392"/>
          </a:xfrm>
          <a:prstGeom prst="rect">
            <a:avLst/>
          </a:prstGeom>
        </p:spPr>
      </p:pic>
      <p:pic>
        <p:nvPicPr>
          <p:cNvPr id="19" name="Image 18" descr="Une image contenant texte, Appareils électroniques, capture d’écran, Appareil mobile&#10;&#10;Le contenu généré par l’IA peut être incorrect.">
            <a:extLst>
              <a:ext uri="{FF2B5EF4-FFF2-40B4-BE49-F238E27FC236}">
                <a16:creationId xmlns:a16="http://schemas.microsoft.com/office/drawing/2014/main" id="{227C49F2-747F-BD90-4C7A-A5CE4D7847F4}"/>
              </a:ext>
            </a:extLst>
          </p:cNvPr>
          <p:cNvPicPr>
            <a:picLocks noChangeAspect="1"/>
          </p:cNvPicPr>
          <p:nvPr/>
        </p:nvPicPr>
        <p:blipFill>
          <a:blip r:embed="rId6"/>
          <a:stretch>
            <a:fillRect/>
          </a:stretch>
        </p:blipFill>
        <p:spPr>
          <a:xfrm>
            <a:off x="7668265" y="1054649"/>
            <a:ext cx="1807020" cy="3655392"/>
          </a:xfrm>
          <a:prstGeom prst="rect">
            <a:avLst/>
          </a:prstGeom>
        </p:spPr>
      </p:pic>
    </p:spTree>
    <p:extLst>
      <p:ext uri="{BB962C8B-B14F-4D97-AF65-F5344CB8AC3E}">
        <p14:creationId xmlns:p14="http://schemas.microsoft.com/office/powerpoint/2010/main" val="82592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729422" y="1800225"/>
            <a:ext cx="5966653" cy="785813"/>
          </a:xfrm>
        </p:spPr>
        <p:txBody>
          <a:bodyPr vert="horz" lIns="91440" tIns="45720" rIns="91440" bIns="45720" rtlCol="0" anchor="ctr">
            <a:noAutofit/>
          </a:bodyPr>
          <a:lstStyle/>
          <a:p>
            <a:r>
              <a:rPr lang="fr-FR" sz="1400" b="0" dirty="0">
                <a:solidFill>
                  <a:schemeClr val="tx2">
                    <a:lumMod val="76000"/>
                    <a:lumOff val="24000"/>
                  </a:schemeClr>
                </a:solidFill>
                <a:latin typeface="Montserrat"/>
              </a:rPr>
              <a:t>Grâce à son</a:t>
            </a:r>
            <a:r>
              <a:rPr lang="fr-FR" sz="1400" b="0" dirty="0">
                <a:latin typeface="Montserrat"/>
              </a:rPr>
              <a:t> </a:t>
            </a:r>
            <a:r>
              <a:rPr lang="fr-FR" sz="1400" b="0" dirty="0">
                <a:solidFill>
                  <a:srgbClr val="0000FF"/>
                </a:solidFill>
                <a:latin typeface="Montserrat SemiBold"/>
              </a:rPr>
              <a:t>interface intuitive</a:t>
            </a:r>
            <a:r>
              <a:rPr lang="fr-FR" sz="1400" b="0" dirty="0">
                <a:solidFill>
                  <a:srgbClr val="0000FF"/>
                </a:solidFill>
                <a:latin typeface="Montserrat"/>
              </a:rPr>
              <a:t> </a:t>
            </a:r>
            <a:r>
              <a:rPr lang="fr-FR" sz="1400" b="0" dirty="0">
                <a:solidFill>
                  <a:schemeClr val="tx2">
                    <a:lumMod val="76000"/>
                    <a:lumOff val="24000"/>
                  </a:schemeClr>
                </a:solidFill>
                <a:latin typeface="Montserrat"/>
              </a:rPr>
              <a:t>et à ses</a:t>
            </a:r>
            <a:r>
              <a:rPr lang="fr-FR" sz="1400" b="0" dirty="0">
                <a:latin typeface="Montserrat SemiBold"/>
              </a:rPr>
              <a:t> </a:t>
            </a:r>
            <a:r>
              <a:rPr lang="fr-FR" sz="1400" b="0" dirty="0">
                <a:solidFill>
                  <a:srgbClr val="0000FF"/>
                </a:solidFill>
                <a:latin typeface="Montserrat SemiBold"/>
              </a:rPr>
              <a:t>fonctionnalités</a:t>
            </a:r>
            <a:r>
              <a:rPr lang="fr-FR" sz="1400" b="0" dirty="0">
                <a:solidFill>
                  <a:schemeClr val="tx2">
                    <a:lumMod val="76000"/>
                    <a:lumOff val="24000"/>
                  </a:schemeClr>
                </a:solidFill>
                <a:latin typeface="Montserrat"/>
              </a:rPr>
              <a:t>, vous pouvez accéder à vos documents en toute sécurité, les trier, les classer et les utiliser quand vous en avez besoin.</a:t>
            </a:r>
            <a:br>
              <a:rPr lang="fr-FR" sz="1400" b="0" dirty="0">
                <a:latin typeface="Montserrat"/>
              </a:rPr>
            </a:br>
            <a:br>
              <a:rPr lang="fr-FR" sz="1400" b="0" dirty="0">
                <a:latin typeface="Montserrat"/>
              </a:rPr>
            </a:br>
            <a:r>
              <a:rPr lang="fr-FR" sz="1400" dirty="0">
                <a:solidFill>
                  <a:srgbClr val="0000FF"/>
                </a:solidFill>
                <a:latin typeface="Montserrat"/>
              </a:rPr>
              <a:t>Téléchargez l'application mobile </a:t>
            </a:r>
            <a:r>
              <a:rPr lang="fr-FR" sz="1400" err="1">
                <a:solidFill>
                  <a:srgbClr val="0000FF"/>
                </a:solidFill>
                <a:latin typeface="Montserrat"/>
              </a:rPr>
              <a:t>Digiposte</a:t>
            </a:r>
            <a:r>
              <a:rPr lang="fr-FR" sz="1400" b="0" dirty="0">
                <a:solidFill>
                  <a:schemeClr val="tx2">
                    <a:lumMod val="76000"/>
                    <a:lumOff val="24000"/>
                  </a:schemeClr>
                </a:solidFill>
                <a:latin typeface="Montserrat"/>
              </a:rPr>
              <a:t> pour retrouver toutes les fonctionnalités et profitez des avantages suivants :</a:t>
            </a:r>
            <a:endParaRPr lang="fr-FR">
              <a:solidFill>
                <a:schemeClr val="tx2">
                  <a:lumMod val="76000"/>
                  <a:lumOff val="24000"/>
                </a:schemeClr>
              </a:solidFill>
            </a:endParaRP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2</a:t>
            </a:fld>
            <a:endParaRPr lang="fr-FR"/>
          </a:p>
        </p:txBody>
      </p:sp>
      <p:sp>
        <p:nvSpPr>
          <p:cNvPr id="4" name="ZoneTexte 3">
            <a:extLst>
              <a:ext uri="{FF2B5EF4-FFF2-40B4-BE49-F238E27FC236}">
                <a16:creationId xmlns:a16="http://schemas.microsoft.com/office/drawing/2014/main" id="{C25D55B6-7177-6A3B-68DB-27302E805E5C}"/>
              </a:ext>
            </a:extLst>
          </p:cNvPr>
          <p:cNvSpPr txBox="1"/>
          <p:nvPr/>
        </p:nvSpPr>
        <p:spPr>
          <a:xfrm>
            <a:off x="664029" y="192091"/>
            <a:ext cx="1108165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fr-FR" sz="2400" b="1">
                <a:solidFill>
                  <a:schemeClr val="tx2"/>
                </a:solidFill>
                <a:latin typeface="Montserrat"/>
                <a:ea typeface="+mj-ea"/>
                <a:cs typeface="+mj-cs"/>
              </a:rPr>
              <a:t>L'application </a:t>
            </a:r>
            <a:r>
              <a:rPr lang="fr-FR" sz="2400" b="1" err="1">
                <a:solidFill>
                  <a:schemeClr val="tx2"/>
                </a:solidFill>
                <a:latin typeface="Montserrat"/>
                <a:ea typeface="+mj-ea"/>
                <a:cs typeface="+mj-cs"/>
              </a:rPr>
              <a:t>Digiposte</a:t>
            </a:r>
            <a:r>
              <a:rPr lang="fr-FR" sz="2400" b="1">
                <a:solidFill>
                  <a:schemeClr val="tx2"/>
                </a:solidFill>
                <a:latin typeface="Montserrat"/>
                <a:ea typeface="+mj-ea"/>
                <a:cs typeface="+mj-cs"/>
              </a:rPr>
              <a:t> </a:t>
            </a:r>
            <a:r>
              <a:rPr lang="fr-FR" sz="2400" b="1">
                <a:solidFill>
                  <a:schemeClr val="tx2"/>
                </a:solidFill>
                <a:latin typeface="Montserrat"/>
                <a:ea typeface="+mn-lt"/>
                <a:cs typeface="+mn-lt"/>
              </a:rPr>
              <a:t>simplifie la gestion de vos documents administratifs</a:t>
            </a:r>
            <a:endParaRPr lang="fr-FR" sz="2400" b="1">
              <a:solidFill>
                <a:schemeClr val="tx2"/>
              </a:solidFill>
              <a:latin typeface="Montserrat"/>
            </a:endParaRPr>
          </a:p>
        </p:txBody>
      </p:sp>
      <p:sp>
        <p:nvSpPr>
          <p:cNvPr id="23" name="ZoneTexte 26">
            <a:extLst>
              <a:ext uri="{FF2B5EF4-FFF2-40B4-BE49-F238E27FC236}">
                <a16:creationId xmlns:a16="http://schemas.microsoft.com/office/drawing/2014/main" id="{D7FC1A89-98CF-E9B4-1979-6C618FDE0F7C}"/>
              </a:ext>
            </a:extLst>
          </p:cNvPr>
          <p:cNvSpPr txBox="1"/>
          <p:nvPr/>
        </p:nvSpPr>
        <p:spPr>
          <a:xfrm>
            <a:off x="1546986" y="3266436"/>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solidFill>
                  <a:srgbClr val="0000FF"/>
                </a:solidFill>
                <a:latin typeface="Montserrat"/>
                <a:ea typeface="Calibri"/>
                <a:cs typeface="Calibri"/>
              </a:rPr>
              <a:t>Sécurité</a:t>
            </a:r>
          </a:p>
        </p:txBody>
      </p:sp>
      <p:sp>
        <p:nvSpPr>
          <p:cNvPr id="24" name="ZoneTexte 27">
            <a:extLst>
              <a:ext uri="{FF2B5EF4-FFF2-40B4-BE49-F238E27FC236}">
                <a16:creationId xmlns:a16="http://schemas.microsoft.com/office/drawing/2014/main" id="{C40E0BA4-DFE4-2647-A205-52DCA6D69CC3}"/>
              </a:ext>
            </a:extLst>
          </p:cNvPr>
          <p:cNvSpPr txBox="1"/>
          <p:nvPr/>
        </p:nvSpPr>
        <p:spPr>
          <a:xfrm>
            <a:off x="1546985" y="414100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solidFill>
                  <a:srgbClr val="0000FF"/>
                </a:solidFill>
                <a:latin typeface="Montserrat"/>
                <a:ea typeface="Calibri"/>
                <a:cs typeface="Calibri"/>
              </a:rPr>
              <a:t>Authenticité</a:t>
            </a:r>
            <a:endParaRPr lang="fr-FR"/>
          </a:p>
        </p:txBody>
      </p:sp>
      <p:sp>
        <p:nvSpPr>
          <p:cNvPr id="25" name="ZoneTexte 28">
            <a:extLst>
              <a:ext uri="{FF2B5EF4-FFF2-40B4-BE49-F238E27FC236}">
                <a16:creationId xmlns:a16="http://schemas.microsoft.com/office/drawing/2014/main" id="{273558CA-8484-DBDA-41C1-E448C7907E48}"/>
              </a:ext>
            </a:extLst>
          </p:cNvPr>
          <p:cNvSpPr txBox="1"/>
          <p:nvPr/>
        </p:nvSpPr>
        <p:spPr>
          <a:xfrm>
            <a:off x="1546984" y="508655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solidFill>
                  <a:srgbClr val="0000FF"/>
                </a:solidFill>
                <a:latin typeface="Montserrat"/>
                <a:ea typeface="Calibri"/>
                <a:cs typeface="Calibri"/>
              </a:rPr>
              <a:t>Hébergé en France</a:t>
            </a:r>
            <a:endParaRPr lang="fr-FR"/>
          </a:p>
        </p:txBody>
      </p:sp>
      <p:pic>
        <p:nvPicPr>
          <p:cNvPr id="27" name="Image 26" descr="Une image contenant capture d’écran, Bleu électrique, cercle&#10;&#10;Le contenu généré par l’IA peut être incorrect.">
            <a:extLst>
              <a:ext uri="{FF2B5EF4-FFF2-40B4-BE49-F238E27FC236}">
                <a16:creationId xmlns:a16="http://schemas.microsoft.com/office/drawing/2014/main" id="{002E8EB5-A911-BADE-110E-2B59A326B41C}"/>
              </a:ext>
            </a:extLst>
          </p:cNvPr>
          <p:cNvPicPr>
            <a:picLocks noChangeAspect="1"/>
          </p:cNvPicPr>
          <p:nvPr/>
        </p:nvPicPr>
        <p:blipFill>
          <a:blip r:embed="rId2"/>
          <a:stretch>
            <a:fillRect/>
          </a:stretch>
        </p:blipFill>
        <p:spPr>
          <a:xfrm>
            <a:off x="737705" y="3923749"/>
            <a:ext cx="733287" cy="733287"/>
          </a:xfrm>
          <a:prstGeom prst="rect">
            <a:avLst/>
          </a:prstGeom>
        </p:spPr>
      </p:pic>
      <p:pic>
        <p:nvPicPr>
          <p:cNvPr id="28" name="Image 27" descr="Une image contenant capture d’écran, cercle, dessin humoristique&#10;&#10;Le contenu généré par l’IA peut être incorrect.">
            <a:extLst>
              <a:ext uri="{FF2B5EF4-FFF2-40B4-BE49-F238E27FC236}">
                <a16:creationId xmlns:a16="http://schemas.microsoft.com/office/drawing/2014/main" id="{69AA5078-1699-9867-634A-B87ECCE08E30}"/>
              </a:ext>
            </a:extLst>
          </p:cNvPr>
          <p:cNvPicPr>
            <a:picLocks noChangeAspect="1"/>
          </p:cNvPicPr>
          <p:nvPr/>
        </p:nvPicPr>
        <p:blipFill>
          <a:blip r:embed="rId3"/>
          <a:stretch>
            <a:fillRect/>
          </a:stretch>
        </p:blipFill>
        <p:spPr>
          <a:xfrm>
            <a:off x="729422" y="3054074"/>
            <a:ext cx="733287" cy="733287"/>
          </a:xfrm>
          <a:prstGeom prst="rect">
            <a:avLst/>
          </a:prstGeom>
        </p:spPr>
      </p:pic>
      <p:pic>
        <p:nvPicPr>
          <p:cNvPr id="29" name="Image 28" descr="Une image contenant Graphique, créativité, art&#10;&#10;Le contenu généré par l’IA peut être incorrect.">
            <a:extLst>
              <a:ext uri="{FF2B5EF4-FFF2-40B4-BE49-F238E27FC236}">
                <a16:creationId xmlns:a16="http://schemas.microsoft.com/office/drawing/2014/main" id="{5F852762-B494-BCA8-89DD-0FCA25F49847}"/>
              </a:ext>
            </a:extLst>
          </p:cNvPr>
          <p:cNvPicPr>
            <a:picLocks noChangeAspect="1"/>
          </p:cNvPicPr>
          <p:nvPr/>
        </p:nvPicPr>
        <p:blipFill>
          <a:blip r:embed="rId4"/>
          <a:stretch>
            <a:fillRect/>
          </a:stretch>
        </p:blipFill>
        <p:spPr>
          <a:xfrm>
            <a:off x="732183" y="4867967"/>
            <a:ext cx="733287" cy="733287"/>
          </a:xfrm>
          <a:prstGeom prst="rect">
            <a:avLst/>
          </a:prstGeom>
        </p:spPr>
      </p:pic>
      <p:pic>
        <p:nvPicPr>
          <p:cNvPr id="30" name="Image 29" descr="Une image contenant texte, Appareils électroniques, capture d’écran, Appareil mobile&#10;&#10;Le contenu généré par l’IA peut être incorrect.">
            <a:extLst>
              <a:ext uri="{FF2B5EF4-FFF2-40B4-BE49-F238E27FC236}">
                <a16:creationId xmlns:a16="http://schemas.microsoft.com/office/drawing/2014/main" id="{871B50DB-2F3A-C4F9-8408-2CA0E19C1DAD}"/>
              </a:ext>
            </a:extLst>
          </p:cNvPr>
          <p:cNvPicPr>
            <a:picLocks noChangeAspect="1"/>
          </p:cNvPicPr>
          <p:nvPr/>
        </p:nvPicPr>
        <p:blipFill>
          <a:blip r:embed="rId5"/>
          <a:stretch>
            <a:fillRect/>
          </a:stretch>
        </p:blipFill>
        <p:spPr>
          <a:xfrm>
            <a:off x="7824372" y="1281043"/>
            <a:ext cx="2263776" cy="4583044"/>
          </a:xfrm>
          <a:prstGeom prst="rect">
            <a:avLst/>
          </a:prstGeom>
        </p:spPr>
      </p:pic>
    </p:spTree>
    <p:extLst>
      <p:ext uri="{BB962C8B-B14F-4D97-AF65-F5344CB8AC3E}">
        <p14:creationId xmlns:p14="http://schemas.microsoft.com/office/powerpoint/2010/main" val="71920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47"/>
          </p:nvPr>
        </p:nvSpPr>
        <p:spPr/>
        <p:txBody>
          <a:bodyPr/>
          <a:lstStyle/>
          <a:p>
            <a:endParaRPr lang="fr-FR"/>
          </a:p>
        </p:txBody>
      </p:sp>
      <p:sp>
        <p:nvSpPr>
          <p:cNvPr id="3" name="Titre 2">
            <a:extLst>
              <a:ext uri="{FF2B5EF4-FFF2-40B4-BE49-F238E27FC236}">
                <a16:creationId xmlns:a16="http://schemas.microsoft.com/office/drawing/2014/main" id="{47CA9721-A362-987D-B658-E14E07FE9C3C}"/>
              </a:ext>
            </a:extLst>
          </p:cNvPr>
          <p:cNvSpPr>
            <a:spLocks noGrp="1"/>
          </p:cNvSpPr>
          <p:nvPr>
            <p:ph type="title" idx="4294967295"/>
          </p:nvPr>
        </p:nvSpPr>
        <p:spPr>
          <a:xfrm>
            <a:off x="0" y="-6350"/>
            <a:ext cx="11380489" cy="1316038"/>
          </a:xfrm>
        </p:spPr>
        <p:txBody>
          <a:bodyPr/>
          <a:lstStyle/>
          <a:p>
            <a:r>
              <a:rPr lang="fr-FR">
                <a:latin typeface="Montserrat"/>
              </a:rPr>
              <a:t>Vos connexions renforcées avec la double authentification</a:t>
            </a:r>
            <a:endParaRPr lang="fr-FR" b="0">
              <a:latin typeface="Montserrat"/>
            </a:endParaRPr>
          </a:p>
        </p:txBody>
      </p:sp>
      <p:sp>
        <p:nvSpPr>
          <p:cNvPr id="2" name="Espace réservé du numéro de diapositive 1">
            <a:extLst>
              <a:ext uri="{FF2B5EF4-FFF2-40B4-BE49-F238E27FC236}">
                <a16:creationId xmlns:a16="http://schemas.microsoft.com/office/drawing/2014/main" id="{88DD5EA6-F769-DC30-07E5-A3CBC315EED9}"/>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3</a:t>
            </a:fld>
            <a:endParaRPr lang="fr-FR"/>
          </a:p>
        </p:txBody>
      </p:sp>
      <p:sp>
        <p:nvSpPr>
          <p:cNvPr id="6" name="Rectangle 5">
            <a:extLst>
              <a:ext uri="{FF2B5EF4-FFF2-40B4-BE49-F238E27FC236}">
                <a16:creationId xmlns:a16="http://schemas.microsoft.com/office/drawing/2014/main" id="{50294B81-620C-775E-D233-D2F18F16E0DB}"/>
              </a:ext>
            </a:extLst>
          </p:cNvPr>
          <p:cNvSpPr/>
          <p:nvPr/>
        </p:nvSpPr>
        <p:spPr>
          <a:xfrm>
            <a:off x="0" y="1882349"/>
            <a:ext cx="12192000" cy="3612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Titre 1">
            <a:extLst>
              <a:ext uri="{FF2B5EF4-FFF2-40B4-BE49-F238E27FC236}">
                <a16:creationId xmlns:a16="http://schemas.microsoft.com/office/drawing/2014/main" id="{2AB99C76-9830-C991-42D2-408B13BA81C2}"/>
              </a:ext>
            </a:extLst>
          </p:cNvPr>
          <p:cNvSpPr txBox="1">
            <a:spLocks/>
          </p:cNvSpPr>
          <p:nvPr/>
        </p:nvSpPr>
        <p:spPr>
          <a:xfrm>
            <a:off x="6631268" y="2556350"/>
            <a:ext cx="4019347" cy="78616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a:solidFill>
                  <a:srgbClr val="0000FF"/>
                </a:solidFill>
                <a:latin typeface="Montserrat SemiBold"/>
              </a:rPr>
              <a:t>La double authentification push  permet de </a:t>
            </a:r>
            <a:r>
              <a:rPr lang="fr-FR" sz="1600" b="1">
                <a:solidFill>
                  <a:srgbClr val="0000FF"/>
                </a:solidFill>
                <a:latin typeface="Montserrat SemiBold"/>
              </a:rPr>
              <a:t>vérifier votre identité directement depuis l'application mobile </a:t>
            </a:r>
            <a:r>
              <a:rPr lang="fr-FR" sz="1600" b="1" err="1">
                <a:solidFill>
                  <a:srgbClr val="0000FF"/>
                </a:solidFill>
                <a:latin typeface="Montserrat SemiBold"/>
              </a:rPr>
              <a:t>Digiposte</a:t>
            </a:r>
            <a:r>
              <a:rPr lang="fr-FR" sz="1600" b="1">
                <a:solidFill>
                  <a:srgbClr val="0000FF"/>
                </a:solidFill>
                <a:latin typeface="Montserrat SemiBold"/>
              </a:rPr>
              <a:t> </a:t>
            </a:r>
            <a:endParaRPr lang="fr-FR" sz="1600">
              <a:solidFill>
                <a:srgbClr val="0000FF"/>
              </a:solidFill>
              <a:latin typeface="Calibri"/>
              <a:ea typeface="Calibri"/>
              <a:cs typeface="Calibri"/>
            </a:endParaRPr>
          </a:p>
        </p:txBody>
      </p:sp>
      <p:pic>
        <p:nvPicPr>
          <p:cNvPr id="15" name="Image 14" descr="Une image contenant texte, Appareils électroniques, capture d’écran, Système d’exploitation&#10;&#10;Le contenu généré par l’IA peut être incorrect.">
            <a:extLst>
              <a:ext uri="{FF2B5EF4-FFF2-40B4-BE49-F238E27FC236}">
                <a16:creationId xmlns:a16="http://schemas.microsoft.com/office/drawing/2014/main" id="{722DFFCE-18B5-80FE-5AA1-A3DF96D1AC19}"/>
              </a:ext>
            </a:extLst>
          </p:cNvPr>
          <p:cNvPicPr>
            <a:picLocks noChangeAspect="1"/>
          </p:cNvPicPr>
          <p:nvPr/>
        </p:nvPicPr>
        <p:blipFill>
          <a:blip r:embed="rId2"/>
          <a:stretch>
            <a:fillRect/>
          </a:stretch>
        </p:blipFill>
        <p:spPr>
          <a:xfrm>
            <a:off x="1290950" y="1356716"/>
            <a:ext cx="2184063" cy="4413810"/>
          </a:xfrm>
          <a:prstGeom prst="rect">
            <a:avLst/>
          </a:prstGeom>
        </p:spPr>
      </p:pic>
      <p:pic>
        <p:nvPicPr>
          <p:cNvPr id="16" name="Image 15" descr="Une image contenant texte, Appareils électroniques, capture d’écran, Système d’exploitation&#10;&#10;Le contenu généré par l’IA peut être incorrect.">
            <a:extLst>
              <a:ext uri="{FF2B5EF4-FFF2-40B4-BE49-F238E27FC236}">
                <a16:creationId xmlns:a16="http://schemas.microsoft.com/office/drawing/2014/main" id="{6BA0BC44-644F-00F0-50C2-EE0E7E09F764}"/>
              </a:ext>
            </a:extLst>
          </p:cNvPr>
          <p:cNvPicPr>
            <a:picLocks noChangeAspect="1"/>
          </p:cNvPicPr>
          <p:nvPr/>
        </p:nvPicPr>
        <p:blipFill>
          <a:blip r:embed="rId3"/>
          <a:stretch>
            <a:fillRect/>
          </a:stretch>
        </p:blipFill>
        <p:spPr>
          <a:xfrm>
            <a:off x="3603780" y="1356716"/>
            <a:ext cx="2184063" cy="4413810"/>
          </a:xfrm>
          <a:prstGeom prst="rect">
            <a:avLst/>
          </a:prstGeom>
        </p:spPr>
      </p:pic>
      <p:sp>
        <p:nvSpPr>
          <p:cNvPr id="10" name="Rectangle 9">
            <a:extLst>
              <a:ext uri="{FF2B5EF4-FFF2-40B4-BE49-F238E27FC236}">
                <a16:creationId xmlns:a16="http://schemas.microsoft.com/office/drawing/2014/main" id="{F2A72DD5-3DAD-0B8F-479C-39AF47EBFA0B}"/>
              </a:ext>
            </a:extLst>
          </p:cNvPr>
          <p:cNvSpPr/>
          <p:nvPr/>
        </p:nvSpPr>
        <p:spPr>
          <a:xfrm>
            <a:off x="6635952" y="3581390"/>
            <a:ext cx="4368607" cy="1384995"/>
          </a:xfrm>
          <a:prstGeom prst="rect">
            <a:avLst/>
          </a:prstGeom>
        </p:spPr>
        <p:txBody>
          <a:bodyPr wrap="squar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solidFill>
                  <a:schemeClr val="tx2">
                    <a:lumMod val="76000"/>
                    <a:lumOff val="24000"/>
                  </a:schemeClr>
                </a:solidFill>
                <a:latin typeface="Montserrat SemiBold"/>
                <a:ea typeface="+mn-lt"/>
                <a:cs typeface="+mn-lt"/>
              </a:rPr>
              <a:t>Comment ça marche ?</a:t>
            </a:r>
            <a:br>
              <a:rPr lang="fr-FR" sz="1400" dirty="0">
                <a:solidFill>
                  <a:schemeClr val="tx2">
                    <a:lumMod val="76000"/>
                    <a:lumOff val="24000"/>
                  </a:schemeClr>
                </a:solidFill>
                <a:latin typeface="Montserrat"/>
                <a:ea typeface="+mn-lt"/>
                <a:cs typeface="+mn-lt"/>
              </a:rPr>
            </a:br>
            <a:r>
              <a:rPr lang="fr-FR" sz="1400" dirty="0">
                <a:solidFill>
                  <a:schemeClr val="tx2">
                    <a:lumMod val="76000"/>
                    <a:lumOff val="24000"/>
                  </a:schemeClr>
                </a:solidFill>
                <a:latin typeface="Montserrat"/>
                <a:ea typeface="+mn-lt"/>
                <a:cs typeface="+mn-lt"/>
              </a:rPr>
              <a:t>Vous recevez une notification sur votre application </a:t>
            </a:r>
            <a:r>
              <a:rPr lang="fr-FR" sz="1400" dirty="0" err="1">
                <a:solidFill>
                  <a:schemeClr val="tx2">
                    <a:lumMod val="76000"/>
                    <a:lumOff val="24000"/>
                  </a:schemeClr>
                </a:solidFill>
                <a:latin typeface="Montserrat"/>
                <a:ea typeface="+mn-lt"/>
                <a:cs typeface="+mn-lt"/>
              </a:rPr>
              <a:t>Digiposte</a:t>
            </a:r>
            <a:r>
              <a:rPr lang="fr-FR" sz="1400" dirty="0">
                <a:solidFill>
                  <a:schemeClr val="tx2">
                    <a:lumMod val="76000"/>
                    <a:lumOff val="24000"/>
                  </a:schemeClr>
                </a:solidFill>
                <a:latin typeface="Montserrat"/>
                <a:ea typeface="+mn-lt"/>
                <a:cs typeface="+mn-lt"/>
              </a:rPr>
              <a:t> pour confirmer votre identité et autoriser l'accès au service La Poste sur lequel vous souhaitez vous connecter.</a:t>
            </a:r>
            <a:endParaRPr lang="fr-FR">
              <a:solidFill>
                <a:schemeClr val="tx2">
                  <a:lumMod val="76000"/>
                  <a:lumOff val="24000"/>
                </a:schemeClr>
              </a:solidFill>
              <a:latin typeface="Calibri"/>
              <a:ea typeface="Calibri"/>
              <a:cs typeface="Calibri"/>
            </a:endParaRPr>
          </a:p>
          <a:p>
            <a:pPr marL="285750" indent="-285750">
              <a:buFont typeface="Arial"/>
              <a:buChar char="•"/>
            </a:pPr>
            <a:endParaRPr lang="fr-FR" sz="1400" dirty="0">
              <a:solidFill>
                <a:schemeClr val="tx2">
                  <a:lumMod val="76000"/>
                  <a:lumOff val="24000"/>
                </a:schemeClr>
              </a:solidFill>
              <a:cs typeface="Arial"/>
            </a:endParaRPr>
          </a:p>
        </p:txBody>
      </p:sp>
    </p:spTree>
    <p:extLst>
      <p:ext uri="{BB962C8B-B14F-4D97-AF65-F5344CB8AC3E}">
        <p14:creationId xmlns:p14="http://schemas.microsoft.com/office/powerpoint/2010/main" val="371612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8199"/>
            <a:ext cx="12192000" cy="3297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p:cNvSpPr>
            <a:spLocks noGrp="1"/>
          </p:cNvSpPr>
          <p:nvPr>
            <p:ph type="title" idx="4294967295"/>
          </p:nvPr>
        </p:nvSpPr>
        <p:spPr>
          <a:xfrm>
            <a:off x="0" y="-6350"/>
            <a:ext cx="11229975" cy="1316038"/>
          </a:xfrm>
        </p:spPr>
        <p:txBody>
          <a:bodyPr/>
          <a:lstStyle/>
          <a:p>
            <a:r>
              <a:rPr lang="fr-FR">
                <a:latin typeface="Montserrat"/>
              </a:rPr>
              <a:t>Zoom sur l'activation de la double authentification push</a:t>
            </a:r>
            <a:r>
              <a:rPr lang="fr-FR">
                <a:solidFill>
                  <a:schemeClr val="accent4"/>
                </a:solidFill>
                <a:latin typeface="Montserrat"/>
              </a:rPr>
              <a:t> </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fld id="{2F9EC534-F9F4-4762-A8EB-FE67C53393FF}" type="slidenum">
              <a:rPr lang="fr-FR" smtClean="0"/>
              <a:pPr/>
              <a:t>4</a:t>
            </a:fld>
            <a:endParaRPr lang="fr-FR"/>
          </a:p>
        </p:txBody>
      </p:sp>
      <p:sp>
        <p:nvSpPr>
          <p:cNvPr id="7" name="ZoneTexte 6">
            <a:extLst>
              <a:ext uri="{FF2B5EF4-FFF2-40B4-BE49-F238E27FC236}">
                <a16:creationId xmlns:a16="http://schemas.microsoft.com/office/drawing/2014/main" id="{703E6BDC-3F98-AEDC-E19C-FAA2BE980260}"/>
              </a:ext>
            </a:extLst>
          </p:cNvPr>
          <p:cNvSpPr txBox="1"/>
          <p:nvPr/>
        </p:nvSpPr>
        <p:spPr>
          <a:xfrm>
            <a:off x="525423" y="4985286"/>
            <a:ext cx="1898121"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Lors de votre </a:t>
            </a:r>
            <a:r>
              <a:rPr lang="fr-FR" sz="1200">
                <a:solidFill>
                  <a:srgbClr val="0000FF"/>
                </a:solidFill>
                <a:latin typeface="Montserrat SemiBold"/>
                <a:cs typeface="Calibri"/>
              </a:rPr>
              <a:t>première connexion à </a:t>
            </a:r>
            <a:r>
              <a:rPr lang="fr-FR" sz="1200" err="1">
                <a:solidFill>
                  <a:srgbClr val="0000FF"/>
                </a:solidFill>
                <a:latin typeface="Montserrat SemiBold"/>
                <a:cs typeface="Calibri"/>
              </a:rPr>
              <a:t>Digiposte</a:t>
            </a:r>
            <a:r>
              <a:rPr lang="fr-FR" sz="1200">
                <a:solidFill>
                  <a:srgbClr val="0000FF"/>
                </a:solidFill>
                <a:latin typeface="Montserrat SemiBold"/>
                <a:cs typeface="Calibri"/>
              </a:rPr>
              <a:t>, </a:t>
            </a:r>
            <a:r>
              <a:rPr lang="fr-FR" sz="1200">
                <a:solidFill>
                  <a:schemeClr val="tx2"/>
                </a:solidFill>
                <a:latin typeface="Montserrat"/>
                <a:cs typeface="Calibri"/>
              </a:rPr>
              <a:t>nous vous  recommandons d'activer la double authentification</a:t>
            </a:r>
          </a:p>
        </p:txBody>
      </p:sp>
      <p:sp>
        <p:nvSpPr>
          <p:cNvPr id="12" name="ZoneTexte 11">
            <a:extLst>
              <a:ext uri="{FF2B5EF4-FFF2-40B4-BE49-F238E27FC236}">
                <a16:creationId xmlns:a16="http://schemas.microsoft.com/office/drawing/2014/main" id="{703E6BDC-3F98-AEDC-E19C-FAA2BE980260}"/>
              </a:ext>
            </a:extLst>
          </p:cNvPr>
          <p:cNvSpPr txBox="1"/>
          <p:nvPr/>
        </p:nvSpPr>
        <p:spPr>
          <a:xfrm>
            <a:off x="2695543" y="4982828"/>
            <a:ext cx="2048256" cy="830997"/>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Vos appareils connectés à Digiposte apparaissent. Cliquez sur </a:t>
            </a:r>
            <a:r>
              <a:rPr lang="fr-FR" sz="1200">
                <a:latin typeface="Montserrat"/>
                <a:cs typeface="Calibri"/>
              </a:rPr>
              <a:t>« </a:t>
            </a:r>
            <a:r>
              <a:rPr lang="fr-FR" sz="1200">
                <a:solidFill>
                  <a:srgbClr val="0000FF"/>
                </a:solidFill>
                <a:latin typeface="Montserrat SemiBold" panose="00000700000000000000" pitchFamily="2" charset="0"/>
                <a:cs typeface="Calibri"/>
              </a:rPr>
              <a:t>Continuer</a:t>
            </a:r>
            <a:r>
              <a:rPr lang="fr-FR" sz="1200">
                <a:latin typeface="Montserrat"/>
                <a:cs typeface="Calibri"/>
              </a:rPr>
              <a:t> »</a:t>
            </a:r>
            <a:endParaRPr lang="fr-FR" sz="1200">
              <a:latin typeface="Montserrat"/>
            </a:endParaRPr>
          </a:p>
        </p:txBody>
      </p:sp>
      <p:sp>
        <p:nvSpPr>
          <p:cNvPr id="13" name="ZoneTexte 12">
            <a:extLst>
              <a:ext uri="{FF2B5EF4-FFF2-40B4-BE49-F238E27FC236}">
                <a16:creationId xmlns:a16="http://schemas.microsoft.com/office/drawing/2014/main" id="{703E6BDC-3F98-AEDC-E19C-FAA2BE980260}"/>
              </a:ext>
            </a:extLst>
          </p:cNvPr>
          <p:cNvSpPr txBox="1"/>
          <p:nvPr/>
        </p:nvSpPr>
        <p:spPr>
          <a:xfrm>
            <a:off x="4848798" y="4982828"/>
            <a:ext cx="2048256"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panose="00000700000000000000" pitchFamily="2" charset="0"/>
                <a:cs typeface="Calibri"/>
              </a:rPr>
              <a:t>Renseignez votre numéro de téléphone mobile</a:t>
            </a:r>
            <a:r>
              <a:rPr lang="fr-FR" sz="1200">
                <a:latin typeface="Montserrat"/>
                <a:cs typeface="Calibri"/>
              </a:rPr>
              <a:t> </a:t>
            </a:r>
            <a:r>
              <a:rPr lang="fr-FR" sz="1200">
                <a:solidFill>
                  <a:schemeClr val="tx2"/>
                </a:solidFill>
                <a:latin typeface="Montserrat"/>
                <a:cs typeface="Calibri"/>
              </a:rPr>
              <a:t>pour recevoir un SMS lors de vos connexions</a:t>
            </a:r>
            <a:endParaRPr lang="fr-FR" sz="1200">
              <a:solidFill>
                <a:schemeClr val="tx2"/>
              </a:solidFill>
              <a:latin typeface="Montserrat"/>
            </a:endParaRPr>
          </a:p>
        </p:txBody>
      </p:sp>
      <p:sp>
        <p:nvSpPr>
          <p:cNvPr id="14" name="ZoneTexte 13">
            <a:extLst>
              <a:ext uri="{FF2B5EF4-FFF2-40B4-BE49-F238E27FC236}">
                <a16:creationId xmlns:a16="http://schemas.microsoft.com/office/drawing/2014/main" id="{703E6BDC-3F98-AEDC-E19C-FAA2BE980260}"/>
              </a:ext>
            </a:extLst>
          </p:cNvPr>
          <p:cNvSpPr txBox="1"/>
          <p:nvPr/>
        </p:nvSpPr>
        <p:spPr>
          <a:xfrm>
            <a:off x="7064696" y="4982828"/>
            <a:ext cx="2259271"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Cliquez sur </a:t>
            </a:r>
            <a:r>
              <a:rPr lang="fr-FR" sz="1200">
                <a:latin typeface="Montserrat"/>
                <a:cs typeface="Calibri"/>
              </a:rPr>
              <a:t>« </a:t>
            </a:r>
            <a:r>
              <a:rPr lang="fr-FR" sz="1200">
                <a:solidFill>
                  <a:srgbClr val="0000FF"/>
                </a:solidFill>
                <a:latin typeface="Montserrat SemiBold"/>
                <a:cs typeface="Calibri"/>
              </a:rPr>
              <a:t>Enregistrer </a:t>
            </a:r>
            <a:r>
              <a:rPr lang="fr-FR" sz="1200">
                <a:latin typeface="Montserrat"/>
                <a:cs typeface="Calibri"/>
              </a:rPr>
              <a:t>» </a:t>
            </a:r>
            <a:r>
              <a:rPr lang="fr-FR" sz="1200">
                <a:solidFill>
                  <a:schemeClr val="tx2"/>
                </a:solidFill>
                <a:latin typeface="Montserrat"/>
                <a:cs typeface="Calibri"/>
              </a:rPr>
              <a:t>pour activer la double authentification push sur votre application mobile </a:t>
            </a:r>
            <a:endParaRPr lang="fr-FR" sz="1200">
              <a:solidFill>
                <a:schemeClr val="tx2"/>
              </a:solidFill>
              <a:latin typeface="Montserrat"/>
            </a:endParaRPr>
          </a:p>
        </p:txBody>
      </p:sp>
      <p:sp>
        <p:nvSpPr>
          <p:cNvPr id="15" name="ZoneTexte 14">
            <a:extLst>
              <a:ext uri="{FF2B5EF4-FFF2-40B4-BE49-F238E27FC236}">
                <a16:creationId xmlns:a16="http://schemas.microsoft.com/office/drawing/2014/main" id="{703E6BDC-3F98-AEDC-E19C-FAA2BE980260}"/>
              </a:ext>
            </a:extLst>
          </p:cNvPr>
          <p:cNvSpPr txBox="1"/>
          <p:nvPr/>
        </p:nvSpPr>
        <p:spPr>
          <a:xfrm>
            <a:off x="9349412" y="4864422"/>
            <a:ext cx="2243027" cy="138499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Bravo ! </a:t>
            </a:r>
            <a:br>
              <a:rPr lang="fr-FR" sz="1200">
                <a:solidFill>
                  <a:srgbClr val="0000FF"/>
                </a:solidFill>
                <a:latin typeface="Montserrat SemiBold"/>
                <a:cs typeface="Calibri"/>
              </a:rPr>
            </a:br>
            <a:r>
              <a:rPr lang="fr-FR" sz="1200">
                <a:solidFill>
                  <a:srgbClr val="0000FF"/>
                </a:solidFill>
                <a:latin typeface="Montserrat SemiBold"/>
                <a:cs typeface="Calibri"/>
              </a:rPr>
              <a:t>La 2FA Push est activée. </a:t>
            </a:r>
          </a:p>
          <a:p>
            <a:pPr algn="ctr"/>
            <a:r>
              <a:rPr lang="fr-FR" sz="1200">
                <a:solidFill>
                  <a:schemeClr val="tx2"/>
                </a:solidFill>
                <a:latin typeface="Montserrat"/>
                <a:cs typeface="Calibri"/>
              </a:rPr>
              <a:t>Désormais, vous recevrez une notification sur votre application mobile lors d’une connexion aux sites partenaires La Poste</a:t>
            </a:r>
            <a:endParaRPr lang="fr-FR" sz="1200">
              <a:solidFill>
                <a:schemeClr val="tx2"/>
              </a:solidFill>
              <a:latin typeface="Montserrat"/>
            </a:endParaRPr>
          </a:p>
        </p:txBody>
      </p:sp>
      <p:pic>
        <p:nvPicPr>
          <p:cNvPr id="20" name="Image 19" descr="Une image contenant texte, Appareils électroniques, capture d’écran, Système d’exploitation&#10;&#10;Le contenu généré par l’IA peut être incorrect.">
            <a:extLst>
              <a:ext uri="{FF2B5EF4-FFF2-40B4-BE49-F238E27FC236}">
                <a16:creationId xmlns:a16="http://schemas.microsoft.com/office/drawing/2014/main" id="{077B8BE7-45CC-7BFF-80C6-717041C56C90}"/>
              </a:ext>
            </a:extLst>
          </p:cNvPr>
          <p:cNvPicPr>
            <a:picLocks noChangeAspect="1"/>
          </p:cNvPicPr>
          <p:nvPr/>
        </p:nvPicPr>
        <p:blipFill>
          <a:blip r:embed="rId2"/>
          <a:stretch>
            <a:fillRect/>
          </a:stretch>
        </p:blipFill>
        <p:spPr>
          <a:xfrm>
            <a:off x="9530160" y="1104348"/>
            <a:ext cx="1867072" cy="3776870"/>
          </a:xfrm>
          <a:prstGeom prst="rect">
            <a:avLst/>
          </a:prstGeom>
        </p:spPr>
      </p:pic>
      <p:pic>
        <p:nvPicPr>
          <p:cNvPr id="21" name="Image 20" descr="Une image contenant texte, Appareils électroniques, capture d’écran, Système d’exploitation&#10;&#10;Le contenu généré par l’IA peut être incorrect.">
            <a:extLst>
              <a:ext uri="{FF2B5EF4-FFF2-40B4-BE49-F238E27FC236}">
                <a16:creationId xmlns:a16="http://schemas.microsoft.com/office/drawing/2014/main" id="{D57FE418-34AC-A878-3A87-30590DFC9C2A}"/>
              </a:ext>
            </a:extLst>
          </p:cNvPr>
          <p:cNvPicPr>
            <a:picLocks noChangeAspect="1"/>
          </p:cNvPicPr>
          <p:nvPr/>
        </p:nvPicPr>
        <p:blipFill>
          <a:blip r:embed="rId3"/>
          <a:stretch>
            <a:fillRect/>
          </a:stretch>
        </p:blipFill>
        <p:spPr>
          <a:xfrm>
            <a:off x="7252874" y="1107979"/>
            <a:ext cx="1866211" cy="3775127"/>
          </a:xfrm>
          <a:prstGeom prst="rect">
            <a:avLst/>
          </a:prstGeom>
        </p:spPr>
      </p:pic>
      <p:pic>
        <p:nvPicPr>
          <p:cNvPr id="22" name="Image 21" descr="Une image contenant Appareils électroniques, texte, capture d’écran, multimédia&#10;&#10;Le contenu généré par l’IA peut être incorrect.">
            <a:extLst>
              <a:ext uri="{FF2B5EF4-FFF2-40B4-BE49-F238E27FC236}">
                <a16:creationId xmlns:a16="http://schemas.microsoft.com/office/drawing/2014/main" id="{09A2B80E-FE22-FE7E-9BD1-E238874CFB2F}"/>
              </a:ext>
            </a:extLst>
          </p:cNvPr>
          <p:cNvPicPr>
            <a:picLocks noChangeAspect="1"/>
          </p:cNvPicPr>
          <p:nvPr/>
        </p:nvPicPr>
        <p:blipFill>
          <a:blip r:embed="rId4"/>
          <a:stretch>
            <a:fillRect/>
          </a:stretch>
        </p:blipFill>
        <p:spPr>
          <a:xfrm>
            <a:off x="5024851" y="1105779"/>
            <a:ext cx="1866211" cy="3775127"/>
          </a:xfrm>
          <a:prstGeom prst="rect">
            <a:avLst/>
          </a:prstGeom>
        </p:spPr>
      </p:pic>
      <p:pic>
        <p:nvPicPr>
          <p:cNvPr id="23" name="Image 22" descr="Une image contenant texte, Appareils électroniques, capture d’écran, Système d’exploitation&#10;&#10;Le contenu généré par l’IA peut être incorrect.">
            <a:extLst>
              <a:ext uri="{FF2B5EF4-FFF2-40B4-BE49-F238E27FC236}">
                <a16:creationId xmlns:a16="http://schemas.microsoft.com/office/drawing/2014/main" id="{8DD1F797-8746-F6AD-3FE7-401CD0EEBFBD}"/>
              </a:ext>
            </a:extLst>
          </p:cNvPr>
          <p:cNvPicPr>
            <a:picLocks noChangeAspect="1"/>
          </p:cNvPicPr>
          <p:nvPr/>
        </p:nvPicPr>
        <p:blipFill>
          <a:blip r:embed="rId5"/>
          <a:stretch>
            <a:fillRect/>
          </a:stretch>
        </p:blipFill>
        <p:spPr>
          <a:xfrm>
            <a:off x="2785786" y="1102458"/>
            <a:ext cx="1866211" cy="3775127"/>
          </a:xfrm>
          <a:prstGeom prst="rect">
            <a:avLst/>
          </a:prstGeom>
        </p:spPr>
      </p:pic>
      <p:pic>
        <p:nvPicPr>
          <p:cNvPr id="24" name="Image 23" descr="Une image contenant texte, Appareils électroniques, capture d’écran&#10;&#10;Le contenu généré par l’IA peut être incorrect.">
            <a:extLst>
              <a:ext uri="{FF2B5EF4-FFF2-40B4-BE49-F238E27FC236}">
                <a16:creationId xmlns:a16="http://schemas.microsoft.com/office/drawing/2014/main" id="{7C4DC2EE-79E8-18E9-0711-D4240047270C}"/>
              </a:ext>
            </a:extLst>
          </p:cNvPr>
          <p:cNvPicPr>
            <a:picLocks noChangeAspect="1"/>
          </p:cNvPicPr>
          <p:nvPr/>
        </p:nvPicPr>
        <p:blipFill>
          <a:blip r:embed="rId6"/>
          <a:stretch>
            <a:fillRect/>
          </a:stretch>
        </p:blipFill>
        <p:spPr>
          <a:xfrm>
            <a:off x="562856" y="1104348"/>
            <a:ext cx="1867072" cy="3776870"/>
          </a:xfrm>
          <a:prstGeom prst="rect">
            <a:avLst/>
          </a:prstGeom>
        </p:spPr>
      </p:pic>
    </p:spTree>
    <p:extLst>
      <p:ext uri="{BB962C8B-B14F-4D97-AF65-F5344CB8AC3E}">
        <p14:creationId xmlns:p14="http://schemas.microsoft.com/office/powerpoint/2010/main" val="405025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31763"/>
            <a:ext cx="10536238" cy="1023937"/>
          </a:xfrm>
        </p:spPr>
        <p:txBody>
          <a:bodyPr>
            <a:normAutofit fontScale="90000"/>
          </a:bodyPr>
          <a:lstStyle/>
          <a:p>
            <a:r>
              <a:rPr lang="fr-FR">
                <a:latin typeface="Montserrat"/>
              </a:rPr>
              <a:t>Retrouvez rapidement vos documents importants grâce aux justificatifs</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5</a:t>
            </a:fld>
            <a:endParaRPr lang="fr-FR"/>
          </a:p>
        </p:txBody>
      </p:sp>
      <p:sp>
        <p:nvSpPr>
          <p:cNvPr id="18" name="Rectangle 17">
            <a:extLst>
              <a:ext uri="{FF2B5EF4-FFF2-40B4-BE49-F238E27FC236}">
                <a16:creationId xmlns:a16="http://schemas.microsoft.com/office/drawing/2014/main" id="{F2A72DD5-3DAD-0B8F-479C-39AF47EBFA0B}"/>
              </a:ext>
            </a:extLst>
          </p:cNvPr>
          <p:cNvSpPr/>
          <p:nvPr/>
        </p:nvSpPr>
        <p:spPr>
          <a:xfrm>
            <a:off x="3873852" y="3534095"/>
            <a:ext cx="7182612" cy="1600438"/>
          </a:xfrm>
          <a:prstGeom prst="rect">
            <a:avLst/>
          </a:prstGeom>
        </p:spPr>
        <p:txBody>
          <a:bodyPr wrap="square" lIns="91440" tIns="45720" rIns="91440" bIns="45720" anchor="t">
            <a:spAutoFit/>
          </a:bodyPr>
          <a:lstStyle/>
          <a:p>
            <a:pPr marL="285750" indent="-285750">
              <a:buFont typeface="Arial"/>
              <a:buChar char="•"/>
            </a:pPr>
            <a:r>
              <a:rPr lang="fr-FR" sz="1400" dirty="0">
                <a:latin typeface="Montserrat SemiBold"/>
              </a:rPr>
              <a:t>Accès rapide depuis le menu : </a:t>
            </a:r>
            <a:r>
              <a:rPr lang="fr-FR" sz="1400" dirty="0">
                <a:solidFill>
                  <a:schemeClr val="tx2">
                    <a:lumMod val="76000"/>
                    <a:lumOff val="24000"/>
                  </a:schemeClr>
                </a:solidFill>
                <a:latin typeface="Montserrat"/>
              </a:rPr>
              <a:t>vous retrouvez facilement vos documents les plus importants grâce à un système de tri par justificatif qui met en avant vos bulletins de paie</a:t>
            </a:r>
            <a:r>
              <a:rPr lang="fr-FR" sz="1400" dirty="0">
                <a:solidFill>
                  <a:schemeClr val="tx2">
                    <a:lumMod val="76000"/>
                    <a:lumOff val="24000"/>
                  </a:schemeClr>
                </a:solidFill>
                <a:latin typeface="Montserrat"/>
                <a:cs typeface="Calibri"/>
              </a:rPr>
              <a:t>. Plus besoin de les chercher ! </a:t>
            </a:r>
          </a:p>
          <a:p>
            <a:pPr marL="285750" indent="-285750">
              <a:buFont typeface="Arial"/>
              <a:buChar char="•"/>
            </a:pPr>
            <a:endParaRPr lang="fr-FR" sz="1400">
              <a:latin typeface="Montserrat"/>
            </a:endParaRPr>
          </a:p>
          <a:p>
            <a:pPr marL="285750" indent="-285750">
              <a:buFont typeface="Arial"/>
              <a:buChar char="•"/>
            </a:pPr>
            <a:r>
              <a:rPr lang="fr-FR" sz="1400" dirty="0">
                <a:latin typeface="Montserrat SemiBold"/>
              </a:rPr>
              <a:t>Ajout des documents importants :</a:t>
            </a:r>
            <a:r>
              <a:rPr lang="fr-FR" sz="1400" dirty="0">
                <a:solidFill>
                  <a:schemeClr val="tx1">
                    <a:lumMod val="65000"/>
                    <a:lumOff val="35000"/>
                  </a:schemeClr>
                </a:solidFill>
                <a:latin typeface="Montserrat SemiBold"/>
              </a:rPr>
              <a:t> </a:t>
            </a:r>
            <a:r>
              <a:rPr lang="fr-FR" sz="1400" err="1">
                <a:solidFill>
                  <a:schemeClr val="tx2">
                    <a:lumMod val="76000"/>
                    <a:lumOff val="24000"/>
                  </a:schemeClr>
                </a:solidFill>
                <a:latin typeface="Montserrat"/>
              </a:rPr>
              <a:t>Digiposte</a:t>
            </a:r>
            <a:r>
              <a:rPr lang="fr-FR" sz="1400" dirty="0">
                <a:solidFill>
                  <a:schemeClr val="tx2">
                    <a:lumMod val="76000"/>
                    <a:lumOff val="24000"/>
                  </a:schemeClr>
                </a:solidFill>
                <a:latin typeface="Montserrat"/>
              </a:rPr>
              <a:t> vous accompagne pour ajouter vos documents que vous n'avez pas encore stockés dans votre coffre-fort numérique.</a:t>
            </a:r>
          </a:p>
        </p:txBody>
      </p:sp>
      <p:pic>
        <p:nvPicPr>
          <p:cNvPr id="13" name="Image 12" descr="Une image contenant texte, Appareils électroniques, capture d’écran, Appareil mobile&#10;&#10;Le contenu généré par l’IA peut être incorrect.">
            <a:extLst>
              <a:ext uri="{FF2B5EF4-FFF2-40B4-BE49-F238E27FC236}">
                <a16:creationId xmlns:a16="http://schemas.microsoft.com/office/drawing/2014/main" id="{70E896FD-A54C-7A38-2CEA-AAD10C8C4D62}"/>
              </a:ext>
            </a:extLst>
          </p:cNvPr>
          <p:cNvPicPr>
            <a:picLocks noChangeAspect="1"/>
          </p:cNvPicPr>
          <p:nvPr/>
        </p:nvPicPr>
        <p:blipFill>
          <a:blip r:embed="rId2"/>
          <a:stretch>
            <a:fillRect/>
          </a:stretch>
        </p:blipFill>
        <p:spPr>
          <a:xfrm>
            <a:off x="944793" y="1885372"/>
            <a:ext cx="1982759" cy="4010892"/>
          </a:xfrm>
          <a:prstGeom prst="rect">
            <a:avLst/>
          </a:prstGeom>
        </p:spPr>
      </p:pic>
      <p:sp>
        <p:nvSpPr>
          <p:cNvPr id="7" name="Titre 1">
            <a:extLst>
              <a:ext uri="{FF2B5EF4-FFF2-40B4-BE49-F238E27FC236}">
                <a16:creationId xmlns:a16="http://schemas.microsoft.com/office/drawing/2014/main" id="{2AB99C76-9830-C991-42D2-408B13BA81C2}"/>
              </a:ext>
            </a:extLst>
          </p:cNvPr>
          <p:cNvSpPr txBox="1">
            <a:spLocks/>
          </p:cNvSpPr>
          <p:nvPr/>
        </p:nvSpPr>
        <p:spPr>
          <a:xfrm>
            <a:off x="3875398" y="2646403"/>
            <a:ext cx="7014862" cy="786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r>
              <a:rPr lang="fr-FR" sz="1600" b="0" dirty="0">
                <a:solidFill>
                  <a:schemeClr val="tx2">
                    <a:lumMod val="76000"/>
                    <a:lumOff val="24000"/>
                  </a:schemeClr>
                </a:solidFill>
                <a:latin typeface="Montserrat"/>
              </a:rPr>
              <a:t>La rubrique </a:t>
            </a:r>
            <a:r>
              <a:rPr lang="fr-FR" sz="1600" b="0" dirty="0">
                <a:solidFill>
                  <a:schemeClr val="tx1">
                    <a:lumMod val="76000"/>
                    <a:lumOff val="24000"/>
                  </a:schemeClr>
                </a:solidFill>
                <a:latin typeface="Montserrat"/>
              </a:rPr>
              <a:t>"</a:t>
            </a:r>
            <a:r>
              <a:rPr lang="fr-FR" sz="1600" b="0" dirty="0">
                <a:latin typeface="Montserrat SemiBold"/>
              </a:rPr>
              <a:t>Justificatifs</a:t>
            </a:r>
            <a:r>
              <a:rPr lang="fr-FR" sz="1600" b="0" dirty="0">
                <a:solidFill>
                  <a:schemeClr val="tx1">
                    <a:lumMod val="76000"/>
                    <a:lumOff val="24000"/>
                  </a:schemeClr>
                </a:solidFill>
                <a:latin typeface="Montserrat"/>
              </a:rPr>
              <a:t>", </a:t>
            </a:r>
            <a:r>
              <a:rPr lang="fr-FR" sz="1600" b="0" dirty="0">
                <a:solidFill>
                  <a:schemeClr val="tx2">
                    <a:lumMod val="76000"/>
                    <a:lumOff val="24000"/>
                  </a:schemeClr>
                </a:solidFill>
                <a:latin typeface="Montserrat"/>
              </a:rPr>
              <a:t>vous permet d'</a:t>
            </a:r>
            <a:r>
              <a:rPr lang="fr-FR" sz="1600" b="0" dirty="0">
                <a:latin typeface="Montserrat SemiBold"/>
              </a:rPr>
              <a:t>accéder rapidement à vos documents importants</a:t>
            </a:r>
            <a:r>
              <a:rPr lang="fr-FR" sz="1600" b="0" dirty="0">
                <a:solidFill>
                  <a:schemeClr val="tx1">
                    <a:lumMod val="76000"/>
                    <a:lumOff val="24000"/>
                  </a:schemeClr>
                </a:solidFill>
                <a:latin typeface="Montserrat"/>
              </a:rPr>
              <a:t>, </a:t>
            </a:r>
            <a:r>
              <a:rPr lang="fr-FR" sz="1600" b="0" dirty="0">
                <a:solidFill>
                  <a:schemeClr val="tx2">
                    <a:lumMod val="76000"/>
                    <a:lumOff val="24000"/>
                  </a:schemeClr>
                </a:solidFill>
                <a:latin typeface="Montserrat"/>
              </a:rPr>
              <a:t>comme vos bulletins de paie, vos attestations et autres justificatifs.</a:t>
            </a:r>
            <a:br>
              <a:rPr lang="fr-FR" sz="1600" b="0" dirty="0">
                <a:solidFill>
                  <a:schemeClr val="tx2">
                    <a:lumMod val="76000"/>
                    <a:lumOff val="24000"/>
                  </a:schemeClr>
                </a:solidFill>
                <a:latin typeface="Montserrat"/>
              </a:rPr>
            </a:br>
            <a:endParaRPr lang="fr-FR" sz="1600" b="0">
              <a:solidFill>
                <a:schemeClr val="tx2">
                  <a:lumMod val="76000"/>
                  <a:lumOff val="24000"/>
                </a:schemeClr>
              </a:solidFill>
              <a:latin typeface="Montserrat"/>
            </a:endParaRPr>
          </a:p>
        </p:txBody>
      </p:sp>
    </p:spTree>
    <p:extLst>
      <p:ext uri="{BB962C8B-B14F-4D97-AF65-F5344CB8AC3E}">
        <p14:creationId xmlns:p14="http://schemas.microsoft.com/office/powerpoint/2010/main" val="237625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0C6F-1DBD-1BA4-CBD5-B93C1F2CA42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B6348CD-D55A-F009-1E1F-3FA16306B07F}"/>
              </a:ext>
            </a:extLst>
          </p:cNvPr>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A1271F35-6F54-D7C6-69BF-27583D95E44B}"/>
              </a:ext>
            </a:extLst>
          </p:cNvPr>
          <p:cNvSpPr>
            <a:spLocks noGrp="1"/>
          </p:cNvSpPr>
          <p:nvPr>
            <p:ph type="title" idx="4294967295"/>
          </p:nvPr>
        </p:nvSpPr>
        <p:spPr>
          <a:xfrm>
            <a:off x="0" y="131763"/>
            <a:ext cx="10536238" cy="1023937"/>
          </a:xfrm>
        </p:spPr>
        <p:txBody>
          <a:bodyPr>
            <a:normAutofit/>
          </a:bodyPr>
          <a:lstStyle/>
          <a:p>
            <a:r>
              <a:rPr lang="fr-FR">
                <a:latin typeface="Montserrat"/>
              </a:rPr>
              <a:t>Partagez vos documents en toute sécurité à vos tiers</a:t>
            </a:r>
            <a:endParaRPr lang="fr-FR"/>
          </a:p>
        </p:txBody>
      </p:sp>
      <p:sp>
        <p:nvSpPr>
          <p:cNvPr id="3" name="Espace réservé du numéro de diapositive 2">
            <a:extLst>
              <a:ext uri="{FF2B5EF4-FFF2-40B4-BE49-F238E27FC236}">
                <a16:creationId xmlns:a16="http://schemas.microsoft.com/office/drawing/2014/main" id="{AB554593-B849-58D0-A2B4-6AE35E46130D}"/>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6</a:t>
            </a:fld>
            <a:endParaRPr lang="fr-FR"/>
          </a:p>
        </p:txBody>
      </p:sp>
      <p:sp>
        <p:nvSpPr>
          <p:cNvPr id="18" name="Rectangle 17">
            <a:extLst>
              <a:ext uri="{FF2B5EF4-FFF2-40B4-BE49-F238E27FC236}">
                <a16:creationId xmlns:a16="http://schemas.microsoft.com/office/drawing/2014/main" id="{94BFB81F-F323-CA9E-551E-5788704EF8ED}"/>
              </a:ext>
            </a:extLst>
          </p:cNvPr>
          <p:cNvSpPr/>
          <p:nvPr/>
        </p:nvSpPr>
        <p:spPr>
          <a:xfrm>
            <a:off x="3873852" y="3749443"/>
            <a:ext cx="7182612" cy="1323439"/>
          </a:xfrm>
          <a:prstGeom prst="rect">
            <a:avLst/>
          </a:prstGeom>
        </p:spPr>
        <p:txBody>
          <a:bodyPr wrap="square" lIns="91440" tIns="45720" rIns="91440" bIns="45720" anchor="t">
            <a:spAutoFit/>
          </a:bodyPr>
          <a:lstStyle/>
          <a:p>
            <a:pPr marL="285750" indent="-285750">
              <a:buFont typeface="Arial"/>
              <a:buChar char="•"/>
            </a:pPr>
            <a:r>
              <a:rPr lang="fr-FR" sz="1600">
                <a:solidFill>
                  <a:schemeClr val="tx1">
                    <a:lumMod val="65000"/>
                    <a:lumOff val="35000"/>
                  </a:schemeClr>
                </a:solidFill>
                <a:latin typeface="Montserrat"/>
                <a:ea typeface="+mn-lt"/>
                <a:cs typeface="+mn-lt"/>
              </a:rPr>
              <a:t>Privilégiez les PDF pour vos partages </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Partagez que les documents nécessaires </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Ajoutez un code sécurisé</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Définissez une date d’échéance</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Consultez les notifications liées à vos partages</a:t>
            </a:r>
            <a:endParaRPr lang="fr-FR" sz="1600">
              <a:solidFill>
                <a:schemeClr val="tx1">
                  <a:lumMod val="65000"/>
                  <a:lumOff val="35000"/>
                </a:schemeClr>
              </a:solidFill>
              <a:ea typeface="Calibri"/>
              <a:cs typeface="Calibri"/>
            </a:endParaRPr>
          </a:p>
        </p:txBody>
      </p:sp>
      <p:pic>
        <p:nvPicPr>
          <p:cNvPr id="13" name="Image 12" descr="Une image contenant Appareils électroniques, texte, capture d’écran, multimédia&#10;&#10;Le contenu généré par l’IA peut être incorrect.">
            <a:extLst>
              <a:ext uri="{FF2B5EF4-FFF2-40B4-BE49-F238E27FC236}">
                <a16:creationId xmlns:a16="http://schemas.microsoft.com/office/drawing/2014/main" id="{5648D54E-BECB-B42E-7375-4E2FA3D895B2}"/>
              </a:ext>
            </a:extLst>
          </p:cNvPr>
          <p:cNvPicPr>
            <a:picLocks noChangeAspect="1"/>
          </p:cNvPicPr>
          <p:nvPr/>
        </p:nvPicPr>
        <p:blipFill>
          <a:blip r:embed="rId2"/>
          <a:stretch>
            <a:fillRect/>
          </a:stretch>
        </p:blipFill>
        <p:spPr>
          <a:xfrm>
            <a:off x="944793" y="1885373"/>
            <a:ext cx="1982759" cy="4010890"/>
          </a:xfrm>
          <a:prstGeom prst="rect">
            <a:avLst/>
          </a:prstGeom>
        </p:spPr>
      </p:pic>
      <p:sp>
        <p:nvSpPr>
          <p:cNvPr id="7" name="Titre 1">
            <a:extLst>
              <a:ext uri="{FF2B5EF4-FFF2-40B4-BE49-F238E27FC236}">
                <a16:creationId xmlns:a16="http://schemas.microsoft.com/office/drawing/2014/main" id="{3F043DCE-8FDB-21E4-70F2-36E09E0B1836}"/>
              </a:ext>
            </a:extLst>
          </p:cNvPr>
          <p:cNvSpPr txBox="1">
            <a:spLocks/>
          </p:cNvSpPr>
          <p:nvPr/>
        </p:nvSpPr>
        <p:spPr>
          <a:xfrm>
            <a:off x="3875398" y="2443203"/>
            <a:ext cx="7014862" cy="9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r>
              <a:rPr lang="fr-FR" sz="1600" b="0" dirty="0">
                <a:solidFill>
                  <a:schemeClr val="tx2">
                    <a:lumMod val="76000"/>
                    <a:lumOff val="24000"/>
                  </a:schemeClr>
                </a:solidFill>
                <a:latin typeface="Montserrat"/>
              </a:rPr>
              <a:t>La rubrique</a:t>
            </a:r>
            <a:r>
              <a:rPr lang="fr-FR" sz="1600" b="0" dirty="0">
                <a:solidFill>
                  <a:schemeClr val="tx2"/>
                </a:solidFill>
                <a:latin typeface="Montserrat"/>
              </a:rPr>
              <a:t> </a:t>
            </a:r>
            <a:r>
              <a:rPr lang="fr-FR" sz="1600" b="0" dirty="0">
                <a:solidFill>
                  <a:schemeClr val="tx1">
                    <a:lumMod val="76000"/>
                    <a:lumOff val="24000"/>
                  </a:schemeClr>
                </a:solidFill>
                <a:latin typeface="Montserrat"/>
              </a:rPr>
              <a:t>"</a:t>
            </a:r>
            <a:r>
              <a:rPr lang="fr-FR" sz="1600" b="0" dirty="0">
                <a:latin typeface="Montserrat SemiBold"/>
              </a:rPr>
              <a:t>Partages</a:t>
            </a:r>
            <a:r>
              <a:rPr lang="fr-FR" sz="1600" b="0" dirty="0">
                <a:solidFill>
                  <a:schemeClr val="tx1">
                    <a:lumMod val="76000"/>
                    <a:lumOff val="24000"/>
                  </a:schemeClr>
                </a:solidFill>
                <a:latin typeface="Montserrat"/>
              </a:rPr>
              <a:t>"</a:t>
            </a:r>
            <a:r>
              <a:rPr lang="fr-FR" sz="1600" b="0" dirty="0">
                <a:solidFill>
                  <a:schemeClr val="tx2"/>
                </a:solidFill>
                <a:latin typeface="Montserrat"/>
              </a:rPr>
              <a:t>,</a:t>
            </a:r>
            <a:r>
              <a:rPr lang="fr-FR" sz="1600" b="0" dirty="0">
                <a:solidFill>
                  <a:schemeClr val="tx2">
                    <a:lumMod val="76000"/>
                    <a:lumOff val="24000"/>
                  </a:schemeClr>
                </a:solidFill>
                <a:latin typeface="Montserrat"/>
              </a:rPr>
              <a:t> regroupe l'ensemble de vos documents partagés à vos tiers (pour un dossier de location, un partage de justificatif de domicile, etc.).</a:t>
            </a:r>
            <a:br>
              <a:rPr lang="fr-FR" sz="1600" b="0" dirty="0">
                <a:solidFill>
                  <a:schemeClr val="tx2">
                    <a:lumMod val="76000"/>
                    <a:lumOff val="24000"/>
                  </a:schemeClr>
                </a:solidFill>
                <a:latin typeface="Montserrat"/>
              </a:rPr>
            </a:br>
            <a:br>
              <a:rPr lang="fr-FR" sz="1600" b="0" dirty="0">
                <a:solidFill>
                  <a:schemeClr val="tx2">
                    <a:lumMod val="76000"/>
                    <a:lumOff val="24000"/>
                  </a:schemeClr>
                </a:solidFill>
                <a:latin typeface="Montserrat"/>
              </a:rPr>
            </a:br>
            <a:r>
              <a:rPr lang="fr-FR" sz="1600" b="0" dirty="0">
                <a:solidFill>
                  <a:schemeClr val="tx2">
                    <a:lumMod val="76000"/>
                    <a:lumOff val="24000"/>
                  </a:schemeClr>
                </a:solidFill>
                <a:latin typeface="Montserrat"/>
              </a:rPr>
              <a:t>Quelques conseils pour partager en toute sécurité :</a:t>
            </a:r>
            <a:endParaRPr lang="fr-FR">
              <a:solidFill>
                <a:schemeClr val="tx2">
                  <a:lumMod val="76000"/>
                  <a:lumOff val="24000"/>
                </a:schemeClr>
              </a:solidFill>
            </a:endParaRPr>
          </a:p>
        </p:txBody>
      </p:sp>
    </p:spTree>
    <p:extLst>
      <p:ext uri="{BB962C8B-B14F-4D97-AF65-F5344CB8AC3E}">
        <p14:creationId xmlns:p14="http://schemas.microsoft.com/office/powerpoint/2010/main" val="328719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440610"/>
            <a:ext cx="12192000" cy="4905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1113"/>
            <a:ext cx="10179050" cy="1035051"/>
          </a:xfrm>
        </p:spPr>
        <p:txBody>
          <a:bodyPr/>
          <a:lstStyle/>
          <a:p>
            <a:br>
              <a:rPr lang="fr-FR"/>
            </a:br>
            <a:r>
              <a:rPr lang="fr-FR">
                <a:latin typeface="Montserrat"/>
              </a:rPr>
              <a:t>Un accès rapide à tous vos documents de votre coffre</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7</a:t>
            </a:fld>
            <a:endParaRPr lang="fr-FR"/>
          </a:p>
        </p:txBody>
      </p:sp>
      <p:sp>
        <p:nvSpPr>
          <p:cNvPr id="6" name="Rectangle 5"/>
          <p:cNvSpPr/>
          <p:nvPr/>
        </p:nvSpPr>
        <p:spPr>
          <a:xfrm>
            <a:off x="6096861" y="3138983"/>
            <a:ext cx="5681803" cy="307777"/>
          </a:xfrm>
          <a:prstGeom prst="rect">
            <a:avLst/>
          </a:prstGeom>
        </p:spPr>
        <p:txBody>
          <a:bodyPr wrap="square" lIns="91440" tIns="45720" rIns="91440" bIns="45720" anchor="t">
            <a:spAutoFit/>
          </a:bodyPr>
          <a:lstStyle/>
          <a:p>
            <a:pPr fontAlgn="base"/>
            <a:endParaRPr lang="fr-FR" sz="1400">
              <a:solidFill>
                <a:schemeClr val="tx1">
                  <a:lumMod val="65000"/>
                  <a:lumOff val="35000"/>
                </a:schemeClr>
              </a:solidFill>
              <a:latin typeface="Montserrat"/>
            </a:endParaRPr>
          </a:p>
        </p:txBody>
      </p:sp>
      <p:pic>
        <p:nvPicPr>
          <p:cNvPr id="7" name="Image 6" descr="Une image contenant Appareils électroniques, texte, capture d’écran, multimédia&#10;&#10;Le contenu généré par l’IA peut être incorrect.">
            <a:extLst>
              <a:ext uri="{FF2B5EF4-FFF2-40B4-BE49-F238E27FC236}">
                <a16:creationId xmlns:a16="http://schemas.microsoft.com/office/drawing/2014/main" id="{C1DF7776-D09D-EED5-C62C-8E62D5ADB1CF}"/>
              </a:ext>
            </a:extLst>
          </p:cNvPr>
          <p:cNvPicPr>
            <a:picLocks noChangeAspect="1"/>
          </p:cNvPicPr>
          <p:nvPr/>
        </p:nvPicPr>
        <p:blipFill>
          <a:blip r:embed="rId2"/>
          <a:stretch>
            <a:fillRect/>
          </a:stretch>
        </p:blipFill>
        <p:spPr>
          <a:xfrm>
            <a:off x="939750" y="1942611"/>
            <a:ext cx="1933675" cy="3911600"/>
          </a:xfrm>
          <a:prstGeom prst="rect">
            <a:avLst/>
          </a:prstGeom>
        </p:spPr>
      </p:pic>
      <p:sp>
        <p:nvSpPr>
          <p:cNvPr id="12" name="Rectangle 11">
            <a:extLst>
              <a:ext uri="{FF2B5EF4-FFF2-40B4-BE49-F238E27FC236}">
                <a16:creationId xmlns:a16="http://schemas.microsoft.com/office/drawing/2014/main" id="{FFC5B277-F33E-EA36-8E86-314770E2EAED}"/>
              </a:ext>
            </a:extLst>
          </p:cNvPr>
          <p:cNvSpPr/>
          <p:nvPr/>
        </p:nvSpPr>
        <p:spPr>
          <a:xfrm>
            <a:off x="3672482" y="2447857"/>
            <a:ext cx="7180403" cy="2677656"/>
          </a:xfrm>
          <a:prstGeom prst="rect">
            <a:avLst/>
          </a:prstGeom>
        </p:spPr>
        <p:txBody>
          <a:bodyPr wrap="square" lIns="91440" tIns="45720" rIns="91440" bIns="45720" anchor="t">
            <a:spAutoFit/>
          </a:bodyPr>
          <a:lstStyle/>
          <a:p>
            <a:pPr marL="285750" indent="-285750">
              <a:buFont typeface="Arial"/>
              <a:buChar char="•"/>
            </a:pPr>
            <a:r>
              <a:rPr lang="fr-FR" sz="1400" dirty="0">
                <a:solidFill>
                  <a:schemeClr val="tx1">
                    <a:lumMod val="60000"/>
                    <a:lumOff val="40000"/>
                  </a:schemeClr>
                </a:solidFill>
                <a:latin typeface="Montserrat SemiBold"/>
              </a:rPr>
              <a:t>Accès direct aux documents : </a:t>
            </a:r>
            <a:r>
              <a:rPr lang="fr-FR" sz="1400" dirty="0">
                <a:solidFill>
                  <a:schemeClr val="tx2">
                    <a:lumMod val="76000"/>
                    <a:lumOff val="24000"/>
                  </a:schemeClr>
                </a:solidFill>
                <a:latin typeface="Montserrat"/>
              </a:rPr>
              <a:t>plus besoin de fouiller, vous accédez directement à vos documents et dossiers, organisés pour faciliter la gestion quotidienne.</a:t>
            </a:r>
            <a:endParaRPr lang="fr-FR" dirty="0">
              <a:solidFill>
                <a:schemeClr val="tx2">
                  <a:lumMod val="76000"/>
                  <a:lumOff val="24000"/>
                </a:schemeClr>
              </a:solidFill>
              <a:latin typeface="Calibri" panose="020F0502020204030204"/>
              <a:ea typeface="Calibri"/>
              <a:cs typeface="Calibri" panose="020F0502020204030204"/>
            </a:endParaRPr>
          </a:p>
          <a:p>
            <a:pPr marL="285750" indent="-285750">
              <a:buFont typeface="Arial"/>
              <a:buChar char="•"/>
            </a:pPr>
            <a:endParaRPr lang="fr-FR" sz="1400">
              <a:solidFill>
                <a:schemeClr val="tx1">
                  <a:lumMod val="65000"/>
                  <a:lumOff val="35000"/>
                </a:schemeClr>
              </a:solidFill>
              <a:latin typeface="Montserrat"/>
            </a:endParaRPr>
          </a:p>
          <a:p>
            <a:pPr marL="285750" indent="-285750">
              <a:buFont typeface="Arial"/>
              <a:buChar char="•"/>
            </a:pPr>
            <a:r>
              <a:rPr lang="fr-FR" sz="1400" dirty="0">
                <a:solidFill>
                  <a:schemeClr val="tx1">
                    <a:lumMod val="60000"/>
                    <a:lumOff val="40000"/>
                  </a:schemeClr>
                </a:solidFill>
                <a:latin typeface="Montserrat SemiBold"/>
              </a:rPr>
              <a:t>Mise en avant du mode hors connexion </a:t>
            </a:r>
            <a:r>
              <a:rPr lang="fr-FR" sz="1400" i="1" dirty="0">
                <a:solidFill>
                  <a:schemeClr val="tx1">
                    <a:lumMod val="60000"/>
                    <a:lumOff val="40000"/>
                  </a:schemeClr>
                </a:solidFill>
                <a:latin typeface="Montserrat SemiBold"/>
              </a:rPr>
              <a:t>(sur la version payante)</a:t>
            </a:r>
            <a:r>
              <a:rPr lang="fr-FR" sz="1400" dirty="0">
                <a:solidFill>
                  <a:schemeClr val="tx1">
                    <a:lumMod val="60000"/>
                    <a:lumOff val="40000"/>
                  </a:schemeClr>
                </a:solidFill>
                <a:latin typeface="Montserrat SemiBold"/>
              </a:rPr>
              <a:t> :</a:t>
            </a:r>
            <a:r>
              <a:rPr lang="fr-FR" sz="1400" dirty="0">
                <a:solidFill>
                  <a:schemeClr val="tx1">
                    <a:lumMod val="60000"/>
                    <a:lumOff val="40000"/>
                  </a:schemeClr>
                </a:solidFill>
                <a:latin typeface="Montserrat"/>
              </a:rPr>
              <a:t> </a:t>
            </a:r>
            <a:r>
              <a:rPr lang="fr-FR" sz="1400" dirty="0">
                <a:solidFill>
                  <a:schemeClr val="tx2">
                    <a:lumMod val="76000"/>
                    <a:lumOff val="24000"/>
                  </a:schemeClr>
                </a:solidFill>
                <a:latin typeface="Montserrat"/>
              </a:rPr>
              <a:t>depuis l'onglet en haut à droite, vous avez un accès facile et sécurisé à vos documents, où que vous soyez. </a:t>
            </a:r>
            <a:endParaRPr lang="fr-FR" sz="1400" dirty="0">
              <a:solidFill>
                <a:schemeClr val="tx2">
                  <a:lumMod val="76000"/>
                  <a:lumOff val="24000"/>
                </a:schemeClr>
              </a:solidFill>
              <a:latin typeface="Montserrat"/>
              <a:cs typeface="Calibri" panose="020F0502020204030204"/>
            </a:endParaRPr>
          </a:p>
          <a:p>
            <a:pPr>
              <a:buFont typeface="Arial"/>
            </a:pPr>
            <a:endParaRPr lang="fr-FR" sz="1400">
              <a:solidFill>
                <a:schemeClr val="tx1">
                  <a:lumMod val="65000"/>
                  <a:lumOff val="35000"/>
                </a:schemeClr>
              </a:solidFill>
              <a:latin typeface="Montserrat"/>
            </a:endParaRPr>
          </a:p>
          <a:p>
            <a:pPr marL="285750" indent="-285750">
              <a:buFont typeface="Arial"/>
              <a:buChar char="•"/>
            </a:pPr>
            <a:r>
              <a:rPr lang="fr-FR" sz="1400" dirty="0">
                <a:solidFill>
                  <a:schemeClr val="tx1">
                    <a:lumMod val="60000"/>
                    <a:lumOff val="40000"/>
                  </a:schemeClr>
                </a:solidFill>
                <a:latin typeface="Montserrat SemiBold"/>
              </a:rPr>
              <a:t>Ajout de document :</a:t>
            </a:r>
            <a:r>
              <a:rPr lang="fr-FR" sz="1400" dirty="0">
                <a:solidFill>
                  <a:schemeClr val="tx2"/>
                </a:solidFill>
                <a:latin typeface="Montserrat SemiBold"/>
              </a:rPr>
              <a:t> </a:t>
            </a:r>
            <a:r>
              <a:rPr lang="fr-FR" sz="1400" dirty="0">
                <a:solidFill>
                  <a:schemeClr val="tx2">
                    <a:lumMod val="76000"/>
                    <a:lumOff val="24000"/>
                  </a:schemeClr>
                </a:solidFill>
                <a:latin typeface="Montserrat"/>
              </a:rPr>
              <a:t>ajoutez vos documents importants depuis le coffre grâce au </a:t>
            </a:r>
            <a:r>
              <a:rPr lang="fr-FR" sz="1400" b="1" dirty="0">
                <a:solidFill>
                  <a:schemeClr val="tx2">
                    <a:lumMod val="76000"/>
                    <a:lumOff val="24000"/>
                  </a:schemeClr>
                </a:solidFill>
                <a:latin typeface="Montserrat"/>
              </a:rPr>
              <a:t>scanner</a:t>
            </a:r>
            <a:r>
              <a:rPr lang="fr-FR" sz="1400" dirty="0">
                <a:solidFill>
                  <a:schemeClr val="tx2">
                    <a:lumMod val="76000"/>
                    <a:lumOff val="24000"/>
                  </a:schemeClr>
                </a:solidFill>
                <a:latin typeface="Montserrat"/>
              </a:rPr>
              <a:t>, à l’</a:t>
            </a:r>
            <a:r>
              <a:rPr lang="fr-FR" sz="1400" b="1" dirty="0">
                <a:solidFill>
                  <a:schemeClr val="tx2">
                    <a:lumMod val="76000"/>
                    <a:lumOff val="24000"/>
                  </a:schemeClr>
                </a:solidFill>
                <a:latin typeface="Montserrat"/>
              </a:rPr>
              <a:t>import manuel</a:t>
            </a:r>
            <a:r>
              <a:rPr lang="fr-FR" sz="1400" dirty="0">
                <a:solidFill>
                  <a:schemeClr val="tx2">
                    <a:lumMod val="76000"/>
                    <a:lumOff val="24000"/>
                  </a:schemeClr>
                </a:solidFill>
                <a:latin typeface="Montserrat"/>
              </a:rPr>
              <a:t> ou la </a:t>
            </a:r>
            <a:r>
              <a:rPr lang="fr-FR" sz="1400" b="1" dirty="0">
                <a:solidFill>
                  <a:schemeClr val="tx2">
                    <a:lumMod val="76000"/>
                    <a:lumOff val="24000"/>
                  </a:schemeClr>
                </a:solidFill>
                <a:latin typeface="Montserrat"/>
              </a:rPr>
              <a:t>connexion d'organismes</a:t>
            </a:r>
            <a:r>
              <a:rPr lang="fr-FR" sz="1400" dirty="0">
                <a:solidFill>
                  <a:schemeClr val="tx2">
                    <a:lumMod val="76000"/>
                    <a:lumOff val="24000"/>
                  </a:schemeClr>
                </a:solidFill>
                <a:latin typeface="Montserrat"/>
              </a:rPr>
              <a:t>. Qu'il s'agisse de factures, de contrats, ou de documents personnels, vous n’aurez plus à fouiller dans des classeurs ou des e-mails.</a:t>
            </a:r>
            <a:endParaRPr lang="fr-FR" dirty="0">
              <a:solidFill>
                <a:schemeClr val="tx2">
                  <a:lumMod val="76000"/>
                  <a:lumOff val="24000"/>
                </a:schemeClr>
              </a:solidFill>
              <a:ea typeface="Calibri"/>
              <a:cs typeface="Calibri"/>
            </a:endParaRPr>
          </a:p>
        </p:txBody>
      </p:sp>
    </p:spTree>
    <p:extLst>
      <p:ext uri="{BB962C8B-B14F-4D97-AF65-F5344CB8AC3E}">
        <p14:creationId xmlns:p14="http://schemas.microsoft.com/office/powerpoint/2010/main" val="36714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0E4F6E-C993-CCDD-1630-30BEDB690158}"/>
              </a:ext>
            </a:extLst>
          </p:cNvPr>
          <p:cNvSpPr/>
          <p:nvPr/>
        </p:nvSpPr>
        <p:spPr>
          <a:xfrm>
            <a:off x="0" y="1440610"/>
            <a:ext cx="12192000" cy="4903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p:cNvSpPr>
            <a:spLocks noGrp="1"/>
          </p:cNvSpPr>
          <p:nvPr>
            <p:ph type="title" idx="4294967295"/>
          </p:nvPr>
        </p:nvSpPr>
        <p:spPr>
          <a:xfrm>
            <a:off x="0" y="-6350"/>
            <a:ext cx="10260013" cy="1316038"/>
          </a:xfrm>
        </p:spPr>
        <p:txBody>
          <a:bodyPr/>
          <a:lstStyle/>
          <a:p>
            <a:r>
              <a:rPr lang="fr-FR">
                <a:latin typeface="Montserrat"/>
              </a:rPr>
              <a:t>Gérez vos informations personnelles et vos préférences depuis votre </a:t>
            </a:r>
            <a:r>
              <a:rPr lang="fr-FR">
                <a:solidFill>
                  <a:schemeClr val="tx1"/>
                </a:solidFill>
                <a:latin typeface="Montserrat"/>
              </a:rPr>
              <a:t>profil</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fld id="{2F9EC534-F9F4-4762-A8EB-FE67C53393FF}" type="slidenum">
              <a:rPr lang="fr-FR" smtClean="0"/>
              <a:pPr/>
              <a:t>8</a:t>
            </a:fld>
            <a:endParaRPr lang="fr-FR"/>
          </a:p>
        </p:txBody>
      </p:sp>
      <p:sp>
        <p:nvSpPr>
          <p:cNvPr id="6" name="Rectangle 5"/>
          <p:cNvSpPr/>
          <p:nvPr/>
        </p:nvSpPr>
        <p:spPr>
          <a:xfrm>
            <a:off x="4563851" y="3089488"/>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La gestion des identifiants </a:t>
            </a:r>
            <a:r>
              <a:rPr lang="fr-FR" sz="1200">
                <a:solidFill>
                  <a:prstClr val="white"/>
                </a:solidFill>
                <a:latin typeface="Montserrat"/>
              </a:rPr>
              <a:t>(email, mot de passe, numéro de téléphone du Compte La Poste)</a:t>
            </a:r>
            <a:endParaRPr kumimoji="0" lang="fr-FR" sz="1200" i="0" u="none" strike="noStrike" kern="1200" cap="none" spc="0" normalizeH="0" baseline="0" noProof="0">
              <a:ln>
                <a:noFill/>
              </a:ln>
              <a:solidFill>
                <a:prstClr val="white"/>
              </a:solidFill>
              <a:effectLst/>
              <a:uLnTx/>
              <a:uFillTx/>
              <a:latin typeface="Montserrat"/>
            </a:endParaRPr>
          </a:p>
        </p:txBody>
      </p:sp>
      <p:sp>
        <p:nvSpPr>
          <p:cNvPr id="7" name="Rectangle 6"/>
          <p:cNvSpPr/>
          <p:nvPr/>
        </p:nvSpPr>
        <p:spPr>
          <a:xfrm>
            <a:off x="4575589" y="2249049"/>
            <a:ext cx="5240623" cy="72675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Les</a:t>
            </a:r>
            <a:r>
              <a:rPr kumimoji="0" lang="fr-FR" sz="1200" b="0" i="0" u="none" strike="noStrike" kern="1200" cap="none" spc="0" normalizeH="0" noProof="0">
                <a:ln>
                  <a:noFill/>
                </a:ln>
                <a:solidFill>
                  <a:prstClr val="white"/>
                </a:solidFill>
                <a:effectLst/>
                <a:uLnTx/>
                <a:uFillTx/>
                <a:latin typeface="Montserrat SemiBold"/>
              </a:rPr>
              <a:t> avantages </a:t>
            </a:r>
            <a:r>
              <a:rPr lang="fr-FR" sz="1200">
                <a:solidFill>
                  <a:prstClr val="white"/>
                </a:solidFill>
                <a:latin typeface="Montserrat SemiBold"/>
              </a:rPr>
              <a:t>de l'offre</a:t>
            </a:r>
            <a:r>
              <a:rPr kumimoji="0" lang="fr-FR" sz="1200" b="0" i="0" u="none" strike="noStrike" kern="1200" cap="none" spc="0" normalizeH="0" noProof="0">
                <a:ln>
                  <a:noFill/>
                </a:ln>
                <a:solidFill>
                  <a:prstClr val="white"/>
                </a:solidFill>
                <a:effectLst/>
                <a:uLnTx/>
                <a:uFillTx/>
                <a:latin typeface="Montserrat SemiBold"/>
              </a:rPr>
              <a:t> </a:t>
            </a:r>
            <a:r>
              <a:rPr lang="fr-FR" sz="1200">
                <a:solidFill>
                  <a:prstClr val="white"/>
                </a:solidFill>
                <a:latin typeface="Montserrat SemiBold"/>
              </a:rPr>
              <a:t>actuelle </a:t>
            </a:r>
            <a:r>
              <a:rPr kumimoji="0" lang="fr-FR" sz="1200" b="0" i="0" u="none" strike="noStrike" kern="1200" cap="none" spc="0" normalizeH="0" noProof="0">
                <a:ln>
                  <a:noFill/>
                </a:ln>
                <a:solidFill>
                  <a:prstClr val="white"/>
                </a:solidFill>
                <a:effectLst/>
                <a:uLnTx/>
                <a:uFillTx/>
                <a:latin typeface="Montserrat"/>
              </a:rPr>
              <a:t>et </a:t>
            </a:r>
            <a:r>
              <a:rPr lang="fr-FR" sz="1200">
                <a:solidFill>
                  <a:prstClr val="white"/>
                </a:solidFill>
                <a:latin typeface="Montserrat"/>
              </a:rPr>
              <a:t>la possibilité de changer</a:t>
            </a:r>
            <a:r>
              <a:rPr kumimoji="0" lang="fr-FR" sz="1200" b="0" i="0" u="none" strike="noStrike" kern="1200" cap="none" spc="0" normalizeH="0" noProof="0">
                <a:ln>
                  <a:noFill/>
                </a:ln>
                <a:solidFill>
                  <a:prstClr val="white"/>
                </a:solidFill>
                <a:effectLst/>
                <a:uLnTx/>
                <a:uFillTx/>
                <a:latin typeface="Montserrat"/>
              </a:rPr>
              <a:t> pour aller vers l’offre Premium ou dédiée aux </a:t>
            </a:r>
            <a:r>
              <a:rPr lang="fr-FR" sz="1200">
                <a:solidFill>
                  <a:prstClr val="white"/>
                </a:solidFill>
                <a:latin typeface="Montserrat"/>
              </a:rPr>
              <a:t>Professionnels</a:t>
            </a:r>
            <a:r>
              <a:rPr kumimoji="0" lang="fr-FR" sz="1200" b="0" i="0" u="none" strike="noStrike" kern="1200" cap="none" spc="0" normalizeH="0" noProof="0">
                <a:ln>
                  <a:noFill/>
                </a:ln>
                <a:solidFill>
                  <a:prstClr val="white"/>
                </a:solidFill>
                <a:effectLst/>
                <a:uLnTx/>
                <a:uFillTx/>
                <a:latin typeface="Montserrat"/>
              </a:rPr>
              <a:t> </a:t>
            </a:r>
            <a:r>
              <a:rPr kumimoji="0" lang="fr-FR" sz="1200" b="1" i="0" u="none" strike="noStrike" kern="1200" cap="none" spc="0" normalizeH="0" baseline="0" noProof="0">
                <a:ln>
                  <a:noFill/>
                </a:ln>
                <a:solidFill>
                  <a:prstClr val="white"/>
                </a:solidFill>
                <a:effectLst/>
                <a:uLnTx/>
                <a:uFillTx/>
                <a:latin typeface="Montserrat"/>
                <a:ea typeface="+mn-ea"/>
                <a:cs typeface="+mn-cs"/>
              </a:rPr>
              <a:t> </a:t>
            </a:r>
            <a:endParaRPr kumimoji="0" lang="fr-FR" sz="12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8" name="Rectangle 7"/>
          <p:cNvSpPr/>
          <p:nvPr/>
        </p:nvSpPr>
        <p:spPr>
          <a:xfrm>
            <a:off x="4575589" y="3808211"/>
            <a:ext cx="5240623" cy="582941"/>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Le paramétrage</a:t>
            </a:r>
            <a:r>
              <a:rPr kumimoji="0" lang="fr-FR" sz="1200" i="0" u="none" strike="noStrike" kern="1200" cap="none" spc="0" normalizeH="0" baseline="0" noProof="0">
                <a:ln>
                  <a:noFill/>
                </a:ln>
                <a:solidFill>
                  <a:prstClr val="white"/>
                </a:solidFill>
                <a:effectLst/>
                <a:uLnTx/>
                <a:uFillTx/>
                <a:latin typeface="Montserrat SemiBold"/>
              </a:rPr>
              <a:t> </a:t>
            </a:r>
            <a:r>
              <a:rPr lang="fr-FR" sz="1200">
                <a:solidFill>
                  <a:prstClr val="white"/>
                </a:solidFill>
                <a:latin typeface="Montserrat SemiBold"/>
              </a:rPr>
              <a:t>de votre</a:t>
            </a:r>
            <a:r>
              <a:rPr kumimoji="0" lang="fr-FR" sz="1200" i="0" u="none" strike="noStrike" kern="1200" cap="none" spc="0" normalizeH="0" baseline="0" noProof="0">
                <a:ln>
                  <a:noFill/>
                </a:ln>
                <a:solidFill>
                  <a:prstClr val="white"/>
                </a:solidFill>
                <a:effectLst/>
                <a:uLnTx/>
                <a:uFillTx/>
                <a:latin typeface="Montserrat SemiBold"/>
              </a:rPr>
              <a:t> </a:t>
            </a:r>
            <a:r>
              <a:rPr kumimoji="0" lang="fr-FR" sz="1200" i="0" u="none" strike="noStrike" kern="1200" cap="none" spc="0" normalizeH="0" baseline="0" noProof="0" err="1">
                <a:ln>
                  <a:noFill/>
                </a:ln>
                <a:solidFill>
                  <a:prstClr val="white"/>
                </a:solidFill>
                <a:effectLst/>
                <a:uLnTx/>
                <a:uFillTx/>
                <a:latin typeface="Montserrat SemiBold"/>
              </a:rPr>
              <a:t>Digiposte</a:t>
            </a:r>
            <a:r>
              <a:rPr kumimoji="0" lang="fr-FR" sz="1200" i="0" u="none" strike="noStrike" kern="1200" cap="none" spc="0" normalizeH="0" baseline="0" noProof="0">
                <a:ln>
                  <a:noFill/>
                </a:ln>
                <a:solidFill>
                  <a:prstClr val="white"/>
                </a:solidFill>
                <a:effectLst/>
                <a:uLnTx/>
                <a:uFillTx/>
                <a:latin typeface="Montserrat SemiBold"/>
              </a:rPr>
              <a:t> </a:t>
            </a:r>
            <a:r>
              <a:rPr kumimoji="0" lang="fr-FR" sz="1200" i="0" u="none" strike="noStrike" kern="1200" cap="none" spc="0" normalizeH="0" baseline="0" noProof="0">
                <a:ln>
                  <a:noFill/>
                </a:ln>
                <a:solidFill>
                  <a:prstClr val="white"/>
                </a:solidFill>
                <a:effectLst/>
                <a:uLnTx/>
                <a:uFillTx/>
                <a:latin typeface="Montserrat"/>
              </a:rPr>
              <a:t>(</a:t>
            </a:r>
            <a:r>
              <a:rPr lang="fr-FR" sz="1200">
                <a:solidFill>
                  <a:prstClr val="white"/>
                </a:solidFill>
                <a:latin typeface="Montserrat"/>
              </a:rPr>
              <a:t>notifications, consentements, suppression, etc.)</a:t>
            </a:r>
            <a:endParaRPr lang="fr-FR" sz="1600" i="0" u="none" strike="noStrike" kern="1200" cap="none" spc="0" normalizeH="0" baseline="0" noProof="0">
              <a:ln>
                <a:noFill/>
              </a:ln>
              <a:solidFill>
                <a:prstClr val="white"/>
              </a:solidFill>
              <a:effectLst/>
              <a:uLnTx/>
              <a:uFillTx/>
              <a:latin typeface="Montserrat"/>
            </a:endParaRPr>
          </a:p>
        </p:txBody>
      </p:sp>
      <p:sp>
        <p:nvSpPr>
          <p:cNvPr id="46" name="Rectangle 45"/>
          <p:cNvSpPr/>
          <p:nvPr/>
        </p:nvSpPr>
        <p:spPr>
          <a:xfrm>
            <a:off x="4575589" y="4504837"/>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La sécurité de votre </a:t>
            </a:r>
            <a:r>
              <a:rPr lang="fr-FR" sz="1200" err="1">
                <a:solidFill>
                  <a:prstClr val="white"/>
                </a:solidFill>
                <a:latin typeface="Montserrat SemiBold"/>
              </a:rPr>
              <a:t>Digiposte</a:t>
            </a:r>
            <a:r>
              <a:rPr lang="fr-FR" sz="1200">
                <a:solidFill>
                  <a:prstClr val="white"/>
                </a:solidFill>
                <a:latin typeface="Montserrat SemiBold"/>
              </a:rPr>
              <a:t> </a:t>
            </a:r>
            <a:r>
              <a:rPr lang="fr-FR" sz="1200">
                <a:solidFill>
                  <a:prstClr val="white"/>
                </a:solidFill>
                <a:latin typeface="Montserrat"/>
              </a:rPr>
              <a:t>(historique de connexion, double authentification et mode de déverrouillage) </a:t>
            </a:r>
            <a:endParaRPr kumimoji="0" lang="fr-FR" sz="1200" i="0" u="none" strike="noStrike" kern="1200" cap="none" spc="0" normalizeH="0" baseline="0" noProof="0">
              <a:ln>
                <a:noFill/>
              </a:ln>
              <a:solidFill>
                <a:prstClr val="white"/>
              </a:solidFill>
              <a:effectLst/>
              <a:uLnTx/>
              <a:uFillTx/>
              <a:latin typeface="Montserrat"/>
            </a:endParaRPr>
          </a:p>
        </p:txBody>
      </p:sp>
      <p:sp>
        <p:nvSpPr>
          <p:cNvPr id="54" name="Rectangle 53"/>
          <p:cNvSpPr/>
          <p:nvPr/>
        </p:nvSpPr>
        <p:spPr>
          <a:xfrm>
            <a:off x="4575589" y="5223560"/>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À propos de </a:t>
            </a:r>
            <a:r>
              <a:rPr lang="fr-FR" sz="1200" err="1">
                <a:solidFill>
                  <a:prstClr val="white"/>
                </a:solidFill>
                <a:latin typeface="Montserrat SemiBold"/>
              </a:rPr>
              <a:t>Digiposte</a:t>
            </a:r>
            <a:r>
              <a:rPr lang="fr-FR" sz="1200">
                <a:solidFill>
                  <a:prstClr val="white"/>
                </a:solidFill>
                <a:latin typeface="Montserrat SemiBold"/>
              </a:rPr>
              <a:t> </a:t>
            </a:r>
            <a:r>
              <a:rPr lang="fr-FR" sz="1200">
                <a:solidFill>
                  <a:prstClr val="white"/>
                </a:solidFill>
                <a:latin typeface="Montserrat"/>
              </a:rPr>
              <a:t>(</a:t>
            </a:r>
            <a:r>
              <a:rPr lang="fr-FR" sz="1200" err="1">
                <a:solidFill>
                  <a:prstClr val="white"/>
                </a:solidFill>
                <a:latin typeface="Montserrat"/>
              </a:rPr>
              <a:t>metions</a:t>
            </a:r>
            <a:r>
              <a:rPr lang="fr-FR" sz="1200">
                <a:solidFill>
                  <a:prstClr val="white"/>
                </a:solidFill>
                <a:latin typeface="Montserrat"/>
              </a:rPr>
              <a:t> légales, conditions générales d'utilisation, sécurité des données, etc.)</a:t>
            </a:r>
            <a:endParaRPr kumimoji="0" lang="fr-FR" sz="1200" i="0" u="none" strike="noStrike" kern="1200" cap="none" spc="0" normalizeH="0" baseline="0" noProof="0">
              <a:ln>
                <a:noFill/>
              </a:ln>
              <a:solidFill>
                <a:prstClr val="white"/>
              </a:solidFill>
              <a:effectLst/>
              <a:uLnTx/>
              <a:uFillTx/>
              <a:latin typeface="Montserrat"/>
            </a:endParaRPr>
          </a:p>
        </p:txBody>
      </p:sp>
      <p:pic>
        <p:nvPicPr>
          <p:cNvPr id="22" name="Image 21" descr="Une image contenant texte, Appareils électroniques, capture d’écran, Appareil mobile&#10;&#10;Le contenu généré par l’IA peut être incorrect.">
            <a:extLst>
              <a:ext uri="{FF2B5EF4-FFF2-40B4-BE49-F238E27FC236}">
                <a16:creationId xmlns:a16="http://schemas.microsoft.com/office/drawing/2014/main" id="{EED93C06-1E6A-57D1-9812-582F126A094F}"/>
              </a:ext>
            </a:extLst>
          </p:cNvPr>
          <p:cNvPicPr>
            <a:picLocks noChangeAspect="1"/>
          </p:cNvPicPr>
          <p:nvPr/>
        </p:nvPicPr>
        <p:blipFill>
          <a:blip r:embed="rId2"/>
          <a:stretch>
            <a:fillRect/>
          </a:stretch>
        </p:blipFill>
        <p:spPr>
          <a:xfrm>
            <a:off x="1611837" y="1663700"/>
            <a:ext cx="2034126" cy="4114800"/>
          </a:xfrm>
          <a:prstGeom prst="rect">
            <a:avLst/>
          </a:prstGeom>
        </p:spPr>
      </p:pic>
      <p:cxnSp>
        <p:nvCxnSpPr>
          <p:cNvPr id="38" name="Connecteur droit avec flèche 37"/>
          <p:cNvCxnSpPr/>
          <p:nvPr/>
        </p:nvCxnSpPr>
        <p:spPr>
          <a:xfrm flipV="1">
            <a:off x="3668530" y="2671538"/>
            <a:ext cx="776039" cy="36269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3635635" y="3350334"/>
            <a:ext cx="804931" cy="24288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641542" y="4299705"/>
            <a:ext cx="804619" cy="43766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3637971" y="3972031"/>
            <a:ext cx="770448" cy="706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3682093" y="4733214"/>
            <a:ext cx="741982" cy="74946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2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309720"/>
            <a:ext cx="12192000" cy="503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p:cNvSpPr>
            <a:spLocks noGrp="1"/>
          </p:cNvSpPr>
          <p:nvPr>
            <p:ph type="title" idx="4294967295"/>
          </p:nvPr>
        </p:nvSpPr>
        <p:spPr>
          <a:xfrm>
            <a:off x="180975" y="6350"/>
            <a:ext cx="12011025" cy="1292225"/>
          </a:xfrm>
        </p:spPr>
        <p:txBody>
          <a:bodyPr/>
          <a:lstStyle/>
          <a:p>
            <a:r>
              <a:rPr lang="fr-FR" sz="2800">
                <a:latin typeface="Montserrat"/>
              </a:rPr>
              <a:t>Toutes les réponses à vos questions depuis le site d'aide dédiée aux utilisateurs </a:t>
            </a:r>
            <a:endParaRPr lang="fr-FR" sz="2800"/>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fld id="{2F9EC534-F9F4-4762-A8EB-FE67C53393FF}" type="slidenum">
              <a:rPr lang="fr-FR" smtClean="0"/>
              <a:pPr/>
              <a:t>9</a:t>
            </a:fld>
            <a:endParaRPr lang="fr-FR"/>
          </a:p>
        </p:txBody>
      </p:sp>
      <p:pic>
        <p:nvPicPr>
          <p:cNvPr id="17" name="Image 16" descr="Une image contenant Appareils électroniques, texte, capture d’écran, multimédia&#10;&#10;Le contenu généré par l’IA peut être incorrect.">
            <a:extLst>
              <a:ext uri="{FF2B5EF4-FFF2-40B4-BE49-F238E27FC236}">
                <a16:creationId xmlns:a16="http://schemas.microsoft.com/office/drawing/2014/main" id="{04062926-621D-061C-45B6-6C1C1D88E68C}"/>
              </a:ext>
            </a:extLst>
          </p:cNvPr>
          <p:cNvPicPr>
            <a:picLocks noChangeAspect="1"/>
          </p:cNvPicPr>
          <p:nvPr/>
        </p:nvPicPr>
        <p:blipFill>
          <a:blip r:embed="rId2"/>
          <a:stretch>
            <a:fillRect/>
          </a:stretch>
        </p:blipFill>
        <p:spPr>
          <a:xfrm>
            <a:off x="3759333" y="1735831"/>
            <a:ext cx="1974124" cy="3993422"/>
          </a:xfrm>
          <a:prstGeom prst="rect">
            <a:avLst/>
          </a:prstGeom>
        </p:spPr>
      </p:pic>
      <p:sp>
        <p:nvSpPr>
          <p:cNvPr id="16" name="Flèche droite 5">
            <a:extLst>
              <a:ext uri="{FF2B5EF4-FFF2-40B4-BE49-F238E27FC236}">
                <a16:creationId xmlns:a16="http://schemas.microsoft.com/office/drawing/2014/main" id="{AE5FBD7E-7C4A-47D5-243F-CF0B271209D4}"/>
              </a:ext>
            </a:extLst>
          </p:cNvPr>
          <p:cNvSpPr/>
          <p:nvPr/>
        </p:nvSpPr>
        <p:spPr>
          <a:xfrm>
            <a:off x="2925542" y="4962882"/>
            <a:ext cx="661012" cy="15423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Rectangle 10">
            <a:extLst>
              <a:ext uri="{FF2B5EF4-FFF2-40B4-BE49-F238E27FC236}">
                <a16:creationId xmlns:a16="http://schemas.microsoft.com/office/drawing/2014/main" id="{2584D01C-18B4-1E7A-0F16-49222B198CC2}"/>
              </a:ext>
            </a:extLst>
          </p:cNvPr>
          <p:cNvSpPr/>
          <p:nvPr/>
        </p:nvSpPr>
        <p:spPr>
          <a:xfrm>
            <a:off x="6287361" y="2681072"/>
            <a:ext cx="5580203" cy="1384995"/>
          </a:xfrm>
          <a:prstGeom prst="rect">
            <a:avLst/>
          </a:prstGeom>
        </p:spPr>
        <p:txBody>
          <a:bodyPr wrap="square" lIns="91440" tIns="45720" rIns="91440" bIns="45720" anchor="t">
            <a:spAutoFit/>
          </a:bodyPr>
          <a:lstStyle/>
          <a:p>
            <a:pPr marL="285750" indent="-285750">
              <a:buFont typeface="Arial"/>
              <a:buChar char="•"/>
            </a:pPr>
            <a:r>
              <a:rPr lang="fr-FR" sz="1400" dirty="0">
                <a:solidFill>
                  <a:schemeClr val="tx2">
                    <a:lumMod val="76000"/>
                    <a:lumOff val="24000"/>
                  </a:schemeClr>
                </a:solidFill>
                <a:latin typeface="Montserrat"/>
              </a:rPr>
              <a:t>Retrouvez toutes les</a:t>
            </a:r>
            <a:r>
              <a:rPr lang="fr-FR" sz="1400" dirty="0">
                <a:solidFill>
                  <a:schemeClr val="tx2"/>
                </a:solidFill>
                <a:latin typeface="Montserrat"/>
              </a:rPr>
              <a:t> </a:t>
            </a:r>
            <a:r>
              <a:rPr lang="fr-FR" sz="1400" dirty="0">
                <a:latin typeface="Montserrat SemiBold"/>
              </a:rPr>
              <a:t>réponses aux questions</a:t>
            </a:r>
            <a:r>
              <a:rPr lang="fr-FR" sz="1400" dirty="0">
                <a:solidFill>
                  <a:schemeClr val="tx2">
                    <a:lumMod val="76000"/>
                    <a:lumOff val="24000"/>
                  </a:schemeClr>
                </a:solidFill>
                <a:latin typeface="Montserrat"/>
              </a:rPr>
              <a:t> grâce à l'aide en ligne disponible depuis votre profil</a:t>
            </a:r>
          </a:p>
          <a:p>
            <a:pPr marL="285750" indent="-285750">
              <a:buFont typeface="Arial"/>
              <a:buChar char="•"/>
            </a:pPr>
            <a:endParaRPr lang="fr-FR" sz="1400">
              <a:solidFill>
                <a:schemeClr val="tx2"/>
              </a:solidFill>
              <a:latin typeface="Montserrat SemiBold"/>
            </a:endParaRPr>
          </a:p>
          <a:p>
            <a:pPr marL="285750" indent="-285750">
              <a:buFont typeface="Arial"/>
              <a:buChar char="•"/>
            </a:pPr>
            <a:r>
              <a:rPr lang="fr-FR" sz="1400" dirty="0">
                <a:solidFill>
                  <a:schemeClr val="tx2">
                    <a:lumMod val="76000"/>
                    <a:lumOff val="24000"/>
                  </a:schemeClr>
                </a:solidFill>
                <a:latin typeface="Montserrat"/>
              </a:rPr>
              <a:t>Accédez à des</a:t>
            </a:r>
            <a:r>
              <a:rPr lang="fr-FR" sz="1400" dirty="0">
                <a:solidFill>
                  <a:schemeClr val="tx2"/>
                </a:solidFill>
                <a:latin typeface="Montserrat"/>
              </a:rPr>
              <a:t> </a:t>
            </a:r>
            <a:r>
              <a:rPr lang="fr-FR" sz="1400" dirty="0">
                <a:latin typeface="Montserrat SemiBold"/>
              </a:rPr>
              <a:t>astuces et des conseils</a:t>
            </a:r>
            <a:r>
              <a:rPr lang="fr-FR" sz="1400" dirty="0">
                <a:latin typeface="Montserrat"/>
              </a:rPr>
              <a:t> </a:t>
            </a:r>
            <a:r>
              <a:rPr lang="fr-FR" sz="1400" dirty="0">
                <a:solidFill>
                  <a:schemeClr val="tx2">
                    <a:lumMod val="76000"/>
                    <a:lumOff val="24000"/>
                  </a:schemeClr>
                </a:solidFill>
                <a:latin typeface="Montserrat"/>
              </a:rPr>
              <a:t>pour gérer facilement votre vie administrative </a:t>
            </a:r>
          </a:p>
          <a:p>
            <a:pPr marL="285750" indent="-285750">
              <a:buFont typeface="Arial"/>
              <a:buChar char="•"/>
            </a:pPr>
            <a:endParaRPr lang="fr-FR" sz="1400">
              <a:solidFill>
                <a:schemeClr val="tx1">
                  <a:lumMod val="65000"/>
                  <a:lumOff val="35000"/>
                </a:schemeClr>
              </a:solidFill>
              <a:latin typeface="Montserrat"/>
            </a:endParaRPr>
          </a:p>
        </p:txBody>
      </p:sp>
      <p:pic>
        <p:nvPicPr>
          <p:cNvPr id="6" name="Image 5" descr="Une image contenant texte, Appareils électroniques, capture d’écran, Appareil mobile&#10;&#10;Le contenu généré par l’IA peut être incorrect.">
            <a:extLst>
              <a:ext uri="{FF2B5EF4-FFF2-40B4-BE49-F238E27FC236}">
                <a16:creationId xmlns:a16="http://schemas.microsoft.com/office/drawing/2014/main" id="{3B82C4D5-F3F4-8FF3-6E8B-FC85926D55F7}"/>
              </a:ext>
            </a:extLst>
          </p:cNvPr>
          <p:cNvPicPr>
            <a:picLocks noChangeAspect="1"/>
          </p:cNvPicPr>
          <p:nvPr/>
        </p:nvPicPr>
        <p:blipFill>
          <a:blip r:embed="rId3"/>
          <a:stretch>
            <a:fillRect/>
          </a:stretch>
        </p:blipFill>
        <p:spPr>
          <a:xfrm>
            <a:off x="772533" y="1663700"/>
            <a:ext cx="2034126" cy="4114800"/>
          </a:xfrm>
          <a:prstGeom prst="rect">
            <a:avLst/>
          </a:prstGeom>
        </p:spPr>
      </p:pic>
    </p:spTree>
    <p:extLst>
      <p:ext uri="{BB962C8B-B14F-4D97-AF65-F5344CB8AC3E}">
        <p14:creationId xmlns:p14="http://schemas.microsoft.com/office/powerpoint/2010/main" val="2655302939"/>
      </p:ext>
    </p:extLst>
  </p:cSld>
  <p:clrMapOvr>
    <a:masterClrMapping/>
  </p:clrMapOvr>
</p:sld>
</file>

<file path=ppt/theme/theme1.xml><?xml version="1.0" encoding="utf-8"?>
<a:theme xmlns:a="http://schemas.openxmlformats.org/drawingml/2006/main" name="New Digiposte 2025">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Digiposte 2025" id="{68D8B551-6D34-4026-AD7D-AB285457871C}" vid="{A4E997A4-FF89-40A8-8262-88E8C98469CA}"/>
    </a:ext>
  </a:extLst>
</a:theme>
</file>

<file path=ppt/theme/theme2.xml><?xml version="1.0" encoding="utf-8"?>
<a:theme xmlns:a="http://schemas.openxmlformats.org/drawingml/2006/main" name="Thème Bleu">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Jaune Poussin">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Jaune La Post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Ver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Turquois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viole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Corail">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ypededoc xmlns="89bf91c0-ef08-42b2-8b93-775d4803754e" xsi:nil="true"/>
    <D_x00e9_tails xmlns="89bf91c0-ef08-42b2-8b93-775d4803754e" xsi:nil="true"/>
    <SharedWithUsers xmlns="8ad8df82-1668-4a7e-ad3f-c2705312cd54">
      <UserInfo>
        <DisplayName/>
        <AccountId xsi:nil="true"/>
        <AccountType/>
      </UserInfo>
    </SharedWithUsers>
    <TaxCatchAll xmlns="8ad8df82-1668-4a7e-ad3f-c2705312cd54" xsi:nil="true"/>
    <lcf76f155ced4ddcb4097134ff3c332f xmlns="89bf91c0-ef08-42b2-8b93-775d4803754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AC57ED5C3A334D842A1AF7E41B65CC" ma:contentTypeVersion="16" ma:contentTypeDescription="Crée un document." ma:contentTypeScope="" ma:versionID="497b0da0a7d27f7db09c5e5de8c6767a">
  <xsd:schema xmlns:xsd="http://www.w3.org/2001/XMLSchema" xmlns:xs="http://www.w3.org/2001/XMLSchema" xmlns:p="http://schemas.microsoft.com/office/2006/metadata/properties" xmlns:ns2="89bf91c0-ef08-42b2-8b93-775d4803754e" xmlns:ns3="8ad8df82-1668-4a7e-ad3f-c2705312cd54" targetNamespace="http://schemas.microsoft.com/office/2006/metadata/properties" ma:root="true" ma:fieldsID="237777304fa2a04f48bb50fb789f7cf4" ns2:_="" ns3:_="">
    <xsd:import namespace="89bf91c0-ef08-42b2-8b93-775d4803754e"/>
    <xsd:import namespace="8ad8df82-1668-4a7e-ad3f-c2705312cd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Typededoc" minOccurs="0"/>
                <xsd:element ref="ns2:D_x00e9_tail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f91c0-ef08-42b2-8b93-775d48037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Typededoc" ma:index="12" nillable="true" ma:displayName="Type de doc" ma:format="Dropdown" ma:indexed="true" ma:internalName="Typededoc">
      <xsd:simpleType>
        <xsd:restriction base="dms:Choice">
          <xsd:enumeration value="Docs de référence"/>
          <xsd:enumeration value="Docs personnalisés"/>
        </xsd:restriction>
      </xsd:simpleType>
    </xsd:element>
    <xsd:element name="D_x00e9_tails" ma:index="13" nillable="true" ma:displayName="Détails" ma:format="Dropdown" ma:internalName="D_x00e9_tails">
      <xsd:simpleType>
        <xsd:restriction base="dms:Choice">
          <xsd:enumeration value="Template"/>
          <xsd:enumeration value="Formulaire"/>
          <xsd:enumeration value="Autre"/>
          <xsd:enumeration value="Procedure"/>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d8df82-1668-4a7e-ad3f-c2705312cd54"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62eabd05-6c44-4b80-a6d4-1ccaa25a2e06}" ma:internalName="TaxCatchAll" ma:showField="CatchAllData" ma:web="8ad8df82-1668-4a7e-ad3f-c2705312cd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4B9AD-A1A4-451D-A34B-BD75CD3E30E5}">
  <ds:schemaRefs>
    <ds:schemaRef ds:uri="http://schemas.microsoft.com/sharepoint/v3/contenttype/forms"/>
  </ds:schemaRefs>
</ds:datastoreItem>
</file>

<file path=customXml/itemProps2.xml><?xml version="1.0" encoding="utf-8"?>
<ds:datastoreItem xmlns:ds="http://schemas.openxmlformats.org/officeDocument/2006/customXml" ds:itemID="{E491A707-4771-4C37-A689-19DADE450B19}">
  <ds:schemaRefs>
    <ds:schemaRef ds:uri="89bf91c0-ef08-42b2-8b93-775d4803754e"/>
    <ds:schemaRef ds:uri="8ad8df82-1668-4a7e-ad3f-c2705312cd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ABE103-22A6-4E8B-8241-C64880770B7E}">
  <ds:schemaRefs>
    <ds:schemaRef ds:uri="89bf91c0-ef08-42b2-8b93-775d4803754e"/>
    <ds:schemaRef ds:uri="8ad8df82-1668-4a7e-ad3f-c2705312cd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New Digiposte 2025</Template>
  <Application>Microsoft Office PowerPoint</Application>
  <PresentationFormat>Grand écran</PresentationFormat>
  <Slides>11</Slides>
  <Notes>0</Notes>
  <HiddenSlides>0</HiddenSlides>
  <ScaleCrop>false</ScaleCrop>
  <HeadingPairs>
    <vt:vector size="4" baseType="variant">
      <vt:variant>
        <vt:lpstr>Thème</vt:lpstr>
      </vt:variant>
      <vt:variant>
        <vt:i4>8</vt:i4>
      </vt:variant>
      <vt:variant>
        <vt:lpstr>Titres des diapositives</vt:lpstr>
      </vt:variant>
      <vt:variant>
        <vt:i4>11</vt:i4>
      </vt:variant>
    </vt:vector>
  </HeadingPairs>
  <TitlesOfParts>
    <vt:vector size="19" baseType="lpstr">
      <vt:lpstr>New Digiposte 2025</vt:lpstr>
      <vt:lpstr>Thème Bleu</vt:lpstr>
      <vt:lpstr>Thème Jaune Poussin</vt:lpstr>
      <vt:lpstr>Thème Jaune La Poste</vt:lpstr>
      <vt:lpstr>Thème Vert</vt:lpstr>
      <vt:lpstr>Thème Turquoise</vt:lpstr>
      <vt:lpstr>Thème violet</vt:lpstr>
      <vt:lpstr>Thème Corail</vt:lpstr>
      <vt:lpstr>Découvrez l’application mobile Digiposte</vt:lpstr>
      <vt:lpstr>Grâce à son interface intuitive et à ses fonctionnalités, vous pouvez accéder à vos documents en toute sécurité, les trier, les classer et les utiliser quand vous en avez besoin.  Téléchargez l'application mobile Digiposte pour retrouver toutes les fonctionnalités et profitez des avantages suivants :</vt:lpstr>
      <vt:lpstr>Vos connexions renforcées avec la double authentification</vt:lpstr>
      <vt:lpstr>Zoom sur l'activation de la double authentification push </vt:lpstr>
      <vt:lpstr>Retrouvez rapidement vos documents importants grâce aux justificatifs</vt:lpstr>
      <vt:lpstr>Partagez vos documents en toute sécurité à vos tiers</vt:lpstr>
      <vt:lpstr> Un accès rapide à tous vos documents de votre coffre</vt:lpstr>
      <vt:lpstr>Gérez vos informations personnelles et vos préférences depuis votre profil</vt:lpstr>
      <vt:lpstr>Toutes les réponses à vos questions depuis le site d'aide dédiée aux utilisateurs </vt:lpstr>
      <vt:lpstr>Zoom sur l'ajout de votre employeur</vt:lpstr>
      <vt:lpstr>Zoom sur l'ajout d'un organisme </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L’application mobile Digiposte</dc:title>
  <dc:creator>DAS-NEVES Kelly</dc:creator>
  <cp:revision>16</cp:revision>
  <dcterms:created xsi:type="dcterms:W3CDTF">2024-09-27T13:23:19Z</dcterms:created>
  <dcterms:modified xsi:type="dcterms:W3CDTF">2025-09-05T08:52:49Z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0x01010010AC57ED5C3A334D842A1AF7E41B65CC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