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664B04-3C7B-12F2-BA7B-8BBB38180E32}" v="15" dt="2025-06-23T14:39:56.94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S-NEVES Kelly" userId="S::kelly.das-neves@docaposte.fr::a91a96d4-370a-45e2-a351-cd2b7941614f" providerId="AD" clId="Web-{C3118897-E608-394B-E656-9557FA1A9265}"/>
    <pc:docChg chg="modSld">
      <pc:chgData name="DAS-NEVES Kelly" userId="S::kelly.das-neves@docaposte.fr::a91a96d4-370a-45e2-a351-cd2b7941614f" providerId="AD" clId="Web-{C3118897-E608-394B-E656-9557FA1A9265}" dt="2025-06-17T14:56:28.939" v="16" actId="1076"/>
      <pc:docMkLst>
        <pc:docMk/>
      </pc:docMkLst>
      <pc:sldChg chg="modSp">
        <pc:chgData name="DAS-NEVES Kelly" userId="S::kelly.das-neves@docaposte.fr::a91a96d4-370a-45e2-a351-cd2b7941614f" providerId="AD" clId="Web-{C3118897-E608-394B-E656-9557FA1A9265}" dt="2025-06-17T14:56:28.939" v="16" actId="1076"/>
        <pc:sldMkLst>
          <pc:docMk/>
          <pc:sldMk cId="0" sldId="256"/>
        </pc:sldMkLst>
        <pc:spChg chg="mod">
          <ac:chgData name="DAS-NEVES Kelly" userId="S::kelly.das-neves@docaposte.fr::a91a96d4-370a-45e2-a351-cd2b7941614f" providerId="AD" clId="Web-{C3118897-E608-394B-E656-9557FA1A9265}" dt="2025-06-17T14:56:28.783" v="12" actId="1076"/>
          <ac:spMkLst>
            <pc:docMk/>
            <pc:sldMk cId="0" sldId="256"/>
            <ac:spMk id="47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C3118897-E608-394B-E656-9557FA1A9265}" dt="2025-06-17T14:56:28.830" v="13" actId="1076"/>
          <ac:spMkLst>
            <pc:docMk/>
            <pc:sldMk cId="0" sldId="256"/>
            <ac:spMk id="48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C3118897-E608-394B-E656-9557FA1A9265}" dt="2025-06-17T14:56:28.861" v="14" actId="1076"/>
          <ac:spMkLst>
            <pc:docMk/>
            <pc:sldMk cId="0" sldId="256"/>
            <ac:spMk id="49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C3118897-E608-394B-E656-9557FA1A9265}" dt="2025-06-17T14:56:28.908" v="15" actId="1076"/>
          <ac:spMkLst>
            <pc:docMk/>
            <pc:sldMk cId="0" sldId="256"/>
            <ac:spMk id="50" creationId="{00000000-0000-0000-0000-000000000000}"/>
          </ac:spMkLst>
        </pc:spChg>
        <pc:spChg chg="mod">
          <ac:chgData name="DAS-NEVES Kelly" userId="S::kelly.das-neves@docaposte.fr::a91a96d4-370a-45e2-a351-cd2b7941614f" providerId="AD" clId="Web-{C3118897-E608-394B-E656-9557FA1A9265}" dt="2025-06-17T14:56:28.939" v="16" actId="1076"/>
          <ac:spMkLst>
            <pc:docMk/>
            <pc:sldMk cId="0" sldId="256"/>
            <ac:spMk id="51" creationId="{00000000-0000-0000-0000-000000000000}"/>
          </ac:spMkLst>
        </pc:spChg>
        <pc:picChg chg="mod">
          <ac:chgData name="DAS-NEVES Kelly" userId="S::kelly.das-neves@docaposte.fr::a91a96d4-370a-45e2-a351-cd2b7941614f" providerId="AD" clId="Web-{C3118897-E608-394B-E656-9557FA1A9265}" dt="2025-06-17T14:56:11.985" v="11" actId="1076"/>
          <ac:picMkLst>
            <pc:docMk/>
            <pc:sldMk cId="0" sldId="256"/>
            <ac:picMk id="11" creationId="{00000000-0000-0000-0000-000000000000}"/>
          </ac:picMkLst>
        </pc:picChg>
      </pc:sldChg>
    </pc:docChg>
  </pc:docChgLst>
  <pc:docChgLst>
    <pc:chgData name="ARETE Elodie" userId="S::elodie.arete@docaposte.fr::ec9f1fbb-f223-4998-ab6b-38ac20db1c9b" providerId="AD" clId="Web-{1E1AA527-F084-4D20-D53F-89855A103018}"/>
    <pc:docChg chg="modSld">
      <pc:chgData name="ARETE Elodie" userId="S::elodie.arete@docaposte.fr::ec9f1fbb-f223-4998-ab6b-38ac20db1c9b" providerId="AD" clId="Web-{1E1AA527-F084-4D20-D53F-89855A103018}" dt="2025-05-13T12:13:50.516" v="6" actId="20577"/>
      <pc:docMkLst>
        <pc:docMk/>
      </pc:docMkLst>
      <pc:sldChg chg="modSp">
        <pc:chgData name="ARETE Elodie" userId="S::elodie.arete@docaposte.fr::ec9f1fbb-f223-4998-ab6b-38ac20db1c9b" providerId="AD" clId="Web-{1E1AA527-F084-4D20-D53F-89855A103018}" dt="2025-05-13T12:13:50.516" v="6" actId="20577"/>
        <pc:sldMkLst>
          <pc:docMk/>
          <pc:sldMk cId="0" sldId="256"/>
        </pc:sldMkLst>
        <pc:spChg chg="mod">
          <ac:chgData name="ARETE Elodie" userId="S::elodie.arete@docaposte.fr::ec9f1fbb-f223-4998-ab6b-38ac20db1c9b" providerId="AD" clId="Web-{1E1AA527-F084-4D20-D53F-89855A103018}" dt="2025-05-13T12:13:50.516" v="6" actId="20577"/>
          <ac:spMkLst>
            <pc:docMk/>
            <pc:sldMk cId="0" sldId="256"/>
            <ac:spMk id="18" creationId="{00000000-0000-0000-0000-000000000000}"/>
          </ac:spMkLst>
        </pc:spChg>
      </pc:sldChg>
    </pc:docChg>
  </pc:docChgLst>
  <pc:docChgLst>
    <pc:chgData name="DAS-NEVES Kelly" userId="S::kelly.das-neves@docaposte.fr::a91a96d4-370a-45e2-a351-cd2b7941614f" providerId="AD" clId="Web-{5E664B04-3C7B-12F2-BA7B-8BBB38180E32}"/>
    <pc:docChg chg="modSld">
      <pc:chgData name="DAS-NEVES Kelly" userId="S::kelly.das-neves@docaposte.fr::a91a96d4-370a-45e2-a351-cd2b7941614f" providerId="AD" clId="Web-{5E664B04-3C7B-12F2-BA7B-8BBB38180E32}" dt="2025-06-23T14:39:56.947" v="14"/>
      <pc:docMkLst>
        <pc:docMk/>
      </pc:docMkLst>
      <pc:sldChg chg="addSp delSp modSp">
        <pc:chgData name="DAS-NEVES Kelly" userId="S::kelly.das-neves@docaposte.fr::a91a96d4-370a-45e2-a351-cd2b7941614f" providerId="AD" clId="Web-{5E664B04-3C7B-12F2-BA7B-8BBB38180E32}" dt="2025-06-23T14:39:56.947" v="14"/>
        <pc:sldMkLst>
          <pc:docMk/>
          <pc:sldMk cId="0" sldId="256"/>
        </pc:sldMkLst>
        <pc:spChg chg="add del mod">
          <ac:chgData name="DAS-NEVES Kelly" userId="S::kelly.das-neves@docaposte.fr::a91a96d4-370a-45e2-a351-cd2b7941614f" providerId="AD" clId="Web-{5E664B04-3C7B-12F2-BA7B-8BBB38180E32}" dt="2025-06-23T14:39:56.947" v="14"/>
          <ac:spMkLst>
            <pc:docMk/>
            <pc:sldMk cId="0" sldId="256"/>
            <ac:spMk id="55" creationId="{DC05F178-D5D1-19B0-5363-547BA5CEF617}"/>
          </ac:spMkLst>
        </pc:spChg>
        <pc:spChg chg="add del mod">
          <ac:chgData name="DAS-NEVES Kelly" userId="S::kelly.das-neves@docaposte.fr::a91a96d4-370a-45e2-a351-cd2b7941614f" providerId="AD" clId="Web-{5E664B04-3C7B-12F2-BA7B-8BBB38180E32}" dt="2025-06-23T14:39:56.947" v="13"/>
          <ac:spMkLst>
            <pc:docMk/>
            <pc:sldMk cId="0" sldId="256"/>
            <ac:spMk id="56" creationId="{F23FD384-2D68-59ED-AF23-BD76B02C5DC6}"/>
          </ac:spMkLst>
        </pc:spChg>
        <pc:spChg chg="add del mod">
          <ac:chgData name="DAS-NEVES Kelly" userId="S::kelly.das-neves@docaposte.fr::a91a96d4-370a-45e2-a351-cd2b7941614f" providerId="AD" clId="Web-{5E664B04-3C7B-12F2-BA7B-8BBB38180E32}" dt="2025-06-23T14:39:56.947" v="12"/>
          <ac:spMkLst>
            <pc:docMk/>
            <pc:sldMk cId="0" sldId="256"/>
            <ac:spMk id="57" creationId="{F270C1C1-7A44-9230-C0F5-F630B6270E6E}"/>
          </ac:spMkLst>
        </pc:spChg>
        <pc:spChg chg="add del mod">
          <ac:chgData name="DAS-NEVES Kelly" userId="S::kelly.das-neves@docaposte.fr::a91a96d4-370a-45e2-a351-cd2b7941614f" providerId="AD" clId="Web-{5E664B04-3C7B-12F2-BA7B-8BBB38180E32}" dt="2025-06-23T14:39:56.947" v="11"/>
          <ac:spMkLst>
            <pc:docMk/>
            <pc:sldMk cId="0" sldId="256"/>
            <ac:spMk id="58" creationId="{74833227-20D5-ABDE-E1E4-9F00D86EFFBB}"/>
          </ac:spMkLst>
        </pc:spChg>
        <pc:spChg chg="add del mod">
          <ac:chgData name="DAS-NEVES Kelly" userId="S::kelly.das-neves@docaposte.fr::a91a96d4-370a-45e2-a351-cd2b7941614f" providerId="AD" clId="Web-{5E664B04-3C7B-12F2-BA7B-8BBB38180E32}" dt="2025-06-23T14:39:56.947" v="10"/>
          <ac:spMkLst>
            <pc:docMk/>
            <pc:sldMk cId="0" sldId="256"/>
            <ac:spMk id="59" creationId="{5E6BB2B3-DE85-F367-624D-A3D592066462}"/>
          </ac:spMkLst>
        </pc:spChg>
      </pc:sldChg>
    </pc:docChg>
  </pc:docChgLst>
  <pc:docChgLst>
    <pc:chgData name="DAS-NEVES Kelly" userId="S::kelly.das-neves@docaposte.fr::a91a96d4-370a-45e2-a351-cd2b7941614f" providerId="AD" clId="Web-{2C7D396B-C3BB-3559-D472-2F15C95289C0}"/>
    <pc:docChg chg="modSld">
      <pc:chgData name="DAS-NEVES Kelly" userId="S::kelly.das-neves@docaposte.fr::a91a96d4-370a-45e2-a351-cd2b7941614f" providerId="AD" clId="Web-{2C7D396B-C3BB-3559-D472-2F15C95289C0}" dt="2025-06-16T13:41:07.466" v="4" actId="1076"/>
      <pc:docMkLst>
        <pc:docMk/>
      </pc:docMkLst>
      <pc:sldChg chg="modSp">
        <pc:chgData name="DAS-NEVES Kelly" userId="S::kelly.das-neves@docaposte.fr::a91a96d4-370a-45e2-a351-cd2b7941614f" providerId="AD" clId="Web-{2C7D396B-C3BB-3559-D472-2F15C95289C0}" dt="2025-06-16T13:41:07.466" v="4" actId="1076"/>
        <pc:sldMkLst>
          <pc:docMk/>
          <pc:sldMk cId="0" sldId="256"/>
        </pc:sldMkLst>
        <pc:spChg chg="mod">
          <ac:chgData name="DAS-NEVES Kelly" userId="S::kelly.das-neves@docaposte.fr::a91a96d4-370a-45e2-a351-cd2b7941614f" providerId="AD" clId="Web-{2C7D396B-C3BB-3559-D472-2F15C95289C0}" dt="2025-06-16T13:41:07.466" v="4" actId="1076"/>
          <ac:spMkLst>
            <pc:docMk/>
            <pc:sldMk cId="0" sldId="256"/>
            <ac:spMk id="5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805167"/>
            <a:ext cx="7560309" cy="1548130"/>
          </a:xfrm>
          <a:custGeom>
            <a:avLst/>
            <a:gdLst/>
            <a:ahLst/>
            <a:cxnLst/>
            <a:rect l="l" t="t" r="r" b="b"/>
            <a:pathLst>
              <a:path w="7560309" h="1548130">
                <a:moveTo>
                  <a:pt x="7559992" y="0"/>
                </a:moveTo>
                <a:lnTo>
                  <a:pt x="0" y="0"/>
                </a:lnTo>
                <a:lnTo>
                  <a:pt x="0" y="1547520"/>
                </a:lnTo>
                <a:lnTo>
                  <a:pt x="7559992" y="1547520"/>
                </a:lnTo>
                <a:lnTo>
                  <a:pt x="7559992" y="0"/>
                </a:lnTo>
                <a:close/>
              </a:path>
            </a:pathLst>
          </a:custGeom>
          <a:solidFill>
            <a:srgbClr val="12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108293" y="1806261"/>
            <a:ext cx="3080385" cy="5726430"/>
          </a:xfrm>
          <a:custGeom>
            <a:avLst/>
            <a:gdLst/>
            <a:ahLst/>
            <a:cxnLst/>
            <a:rect l="l" t="t" r="r" b="b"/>
            <a:pathLst>
              <a:path w="3080384" h="5726430">
                <a:moveTo>
                  <a:pt x="2533294" y="0"/>
                </a:moveTo>
                <a:lnTo>
                  <a:pt x="546836" y="0"/>
                </a:lnTo>
                <a:lnTo>
                  <a:pt x="499653" y="2007"/>
                </a:lnTo>
                <a:lnTo>
                  <a:pt x="453585" y="7919"/>
                </a:lnTo>
                <a:lnTo>
                  <a:pt x="408796" y="17571"/>
                </a:lnTo>
                <a:lnTo>
                  <a:pt x="365449" y="30801"/>
                </a:lnTo>
                <a:lnTo>
                  <a:pt x="323709" y="47443"/>
                </a:lnTo>
                <a:lnTo>
                  <a:pt x="283740" y="67333"/>
                </a:lnTo>
                <a:lnTo>
                  <a:pt x="245706" y="90307"/>
                </a:lnTo>
                <a:lnTo>
                  <a:pt x="209772" y="116201"/>
                </a:lnTo>
                <a:lnTo>
                  <a:pt x="176101" y="144852"/>
                </a:lnTo>
                <a:lnTo>
                  <a:pt x="144858" y="176094"/>
                </a:lnTo>
                <a:lnTo>
                  <a:pt x="116206" y="209764"/>
                </a:lnTo>
                <a:lnTo>
                  <a:pt x="90311" y="245697"/>
                </a:lnTo>
                <a:lnTo>
                  <a:pt x="67336" y="283730"/>
                </a:lnTo>
                <a:lnTo>
                  <a:pt x="47445" y="323698"/>
                </a:lnTo>
                <a:lnTo>
                  <a:pt x="30802" y="365437"/>
                </a:lnTo>
                <a:lnTo>
                  <a:pt x="17572" y="408784"/>
                </a:lnTo>
                <a:lnTo>
                  <a:pt x="7919" y="453573"/>
                </a:lnTo>
                <a:lnTo>
                  <a:pt x="2007" y="499641"/>
                </a:lnTo>
                <a:lnTo>
                  <a:pt x="0" y="546823"/>
                </a:lnTo>
                <a:lnTo>
                  <a:pt x="0" y="5179021"/>
                </a:lnTo>
                <a:lnTo>
                  <a:pt x="2007" y="5226204"/>
                </a:lnTo>
                <a:lnTo>
                  <a:pt x="7919" y="5272272"/>
                </a:lnTo>
                <a:lnTo>
                  <a:pt x="17572" y="5317061"/>
                </a:lnTo>
                <a:lnTo>
                  <a:pt x="30802" y="5360407"/>
                </a:lnTo>
                <a:lnTo>
                  <a:pt x="47445" y="5402147"/>
                </a:lnTo>
                <a:lnTo>
                  <a:pt x="67336" y="5442115"/>
                </a:lnTo>
                <a:lnTo>
                  <a:pt x="90311" y="5480148"/>
                </a:lnTo>
                <a:lnTo>
                  <a:pt x="116206" y="5516081"/>
                </a:lnTo>
                <a:lnTo>
                  <a:pt x="144858" y="5549751"/>
                </a:lnTo>
                <a:lnTo>
                  <a:pt x="176101" y="5580993"/>
                </a:lnTo>
                <a:lnTo>
                  <a:pt x="209772" y="5609643"/>
                </a:lnTo>
                <a:lnTo>
                  <a:pt x="245706" y="5635538"/>
                </a:lnTo>
                <a:lnTo>
                  <a:pt x="283740" y="5658512"/>
                </a:lnTo>
                <a:lnTo>
                  <a:pt x="323709" y="5678402"/>
                </a:lnTo>
                <a:lnTo>
                  <a:pt x="365449" y="5695044"/>
                </a:lnTo>
                <a:lnTo>
                  <a:pt x="408796" y="5708273"/>
                </a:lnTo>
                <a:lnTo>
                  <a:pt x="453585" y="5717926"/>
                </a:lnTo>
                <a:lnTo>
                  <a:pt x="499653" y="5723838"/>
                </a:lnTo>
                <a:lnTo>
                  <a:pt x="546836" y="5725845"/>
                </a:lnTo>
                <a:lnTo>
                  <a:pt x="2533294" y="5725845"/>
                </a:lnTo>
                <a:lnTo>
                  <a:pt x="2580476" y="5723838"/>
                </a:lnTo>
                <a:lnTo>
                  <a:pt x="2626544" y="5717926"/>
                </a:lnTo>
                <a:lnTo>
                  <a:pt x="2671334" y="5708273"/>
                </a:lnTo>
                <a:lnTo>
                  <a:pt x="2714680" y="5695044"/>
                </a:lnTo>
                <a:lnTo>
                  <a:pt x="2756419" y="5678402"/>
                </a:lnTo>
                <a:lnTo>
                  <a:pt x="2796387" y="5658512"/>
                </a:lnTo>
                <a:lnTo>
                  <a:pt x="2834420" y="5635538"/>
                </a:lnTo>
                <a:lnTo>
                  <a:pt x="2870353" y="5609643"/>
                </a:lnTo>
                <a:lnTo>
                  <a:pt x="2904023" y="5580993"/>
                </a:lnTo>
                <a:lnTo>
                  <a:pt x="2935265" y="5549751"/>
                </a:lnTo>
                <a:lnTo>
                  <a:pt x="2963916" y="5516081"/>
                </a:lnTo>
                <a:lnTo>
                  <a:pt x="2989810" y="5480148"/>
                </a:lnTo>
                <a:lnTo>
                  <a:pt x="3012785" y="5442115"/>
                </a:lnTo>
                <a:lnTo>
                  <a:pt x="3032675" y="5402147"/>
                </a:lnTo>
                <a:lnTo>
                  <a:pt x="3049317" y="5360407"/>
                </a:lnTo>
                <a:lnTo>
                  <a:pt x="3062546" y="5317061"/>
                </a:lnTo>
                <a:lnTo>
                  <a:pt x="3072199" y="5272272"/>
                </a:lnTo>
                <a:lnTo>
                  <a:pt x="3078111" y="5226204"/>
                </a:lnTo>
                <a:lnTo>
                  <a:pt x="3080118" y="5179021"/>
                </a:lnTo>
                <a:lnTo>
                  <a:pt x="3080118" y="546823"/>
                </a:lnTo>
                <a:lnTo>
                  <a:pt x="3078111" y="499641"/>
                </a:lnTo>
                <a:lnTo>
                  <a:pt x="3072199" y="453573"/>
                </a:lnTo>
                <a:lnTo>
                  <a:pt x="3062546" y="408784"/>
                </a:lnTo>
                <a:lnTo>
                  <a:pt x="3049317" y="365437"/>
                </a:lnTo>
                <a:lnTo>
                  <a:pt x="3032675" y="323698"/>
                </a:lnTo>
                <a:lnTo>
                  <a:pt x="3012785" y="283730"/>
                </a:lnTo>
                <a:lnTo>
                  <a:pt x="2989810" y="245697"/>
                </a:lnTo>
                <a:lnTo>
                  <a:pt x="2963916" y="209764"/>
                </a:lnTo>
                <a:lnTo>
                  <a:pt x="2935265" y="176094"/>
                </a:lnTo>
                <a:lnTo>
                  <a:pt x="2904023" y="144852"/>
                </a:lnTo>
                <a:lnTo>
                  <a:pt x="2870353" y="116201"/>
                </a:lnTo>
                <a:lnTo>
                  <a:pt x="2834420" y="90307"/>
                </a:lnTo>
                <a:lnTo>
                  <a:pt x="2796387" y="67333"/>
                </a:lnTo>
                <a:lnTo>
                  <a:pt x="2756419" y="47443"/>
                </a:lnTo>
                <a:lnTo>
                  <a:pt x="2714680" y="30801"/>
                </a:lnTo>
                <a:lnTo>
                  <a:pt x="2671334" y="17571"/>
                </a:lnTo>
                <a:lnTo>
                  <a:pt x="2626544" y="7919"/>
                </a:lnTo>
                <a:lnTo>
                  <a:pt x="2580476" y="2007"/>
                </a:lnTo>
                <a:lnTo>
                  <a:pt x="2533294" y="0"/>
                </a:lnTo>
                <a:close/>
              </a:path>
            </a:pathLst>
          </a:custGeom>
          <a:solidFill>
            <a:srgbClr val="EDED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108293" y="1806261"/>
            <a:ext cx="3080385" cy="5726430"/>
          </a:xfrm>
          <a:custGeom>
            <a:avLst/>
            <a:gdLst/>
            <a:ahLst/>
            <a:cxnLst/>
            <a:rect l="l" t="t" r="r" b="b"/>
            <a:pathLst>
              <a:path w="3080384" h="5726430">
                <a:moveTo>
                  <a:pt x="2533294" y="5725845"/>
                </a:moveTo>
                <a:lnTo>
                  <a:pt x="546836" y="5725845"/>
                </a:lnTo>
                <a:lnTo>
                  <a:pt x="499653" y="5723838"/>
                </a:lnTo>
                <a:lnTo>
                  <a:pt x="453585" y="5717926"/>
                </a:lnTo>
                <a:lnTo>
                  <a:pt x="408796" y="5708273"/>
                </a:lnTo>
                <a:lnTo>
                  <a:pt x="365449" y="5695044"/>
                </a:lnTo>
                <a:lnTo>
                  <a:pt x="323709" y="5678402"/>
                </a:lnTo>
                <a:lnTo>
                  <a:pt x="283740" y="5658512"/>
                </a:lnTo>
                <a:lnTo>
                  <a:pt x="245706" y="5635538"/>
                </a:lnTo>
                <a:lnTo>
                  <a:pt x="209772" y="5609643"/>
                </a:lnTo>
                <a:lnTo>
                  <a:pt x="176101" y="5580993"/>
                </a:lnTo>
                <a:lnTo>
                  <a:pt x="144858" y="5549751"/>
                </a:lnTo>
                <a:lnTo>
                  <a:pt x="116206" y="5516081"/>
                </a:lnTo>
                <a:lnTo>
                  <a:pt x="90311" y="5480148"/>
                </a:lnTo>
                <a:lnTo>
                  <a:pt x="67336" y="5442115"/>
                </a:lnTo>
                <a:lnTo>
                  <a:pt x="47445" y="5402147"/>
                </a:lnTo>
                <a:lnTo>
                  <a:pt x="30802" y="5360407"/>
                </a:lnTo>
                <a:lnTo>
                  <a:pt x="17572" y="5317061"/>
                </a:lnTo>
                <a:lnTo>
                  <a:pt x="7919" y="5272272"/>
                </a:lnTo>
                <a:lnTo>
                  <a:pt x="2007" y="5226204"/>
                </a:lnTo>
                <a:lnTo>
                  <a:pt x="0" y="5179021"/>
                </a:lnTo>
                <a:lnTo>
                  <a:pt x="0" y="546823"/>
                </a:lnTo>
                <a:lnTo>
                  <a:pt x="2007" y="499641"/>
                </a:lnTo>
                <a:lnTo>
                  <a:pt x="7919" y="453573"/>
                </a:lnTo>
                <a:lnTo>
                  <a:pt x="17572" y="408784"/>
                </a:lnTo>
                <a:lnTo>
                  <a:pt x="30802" y="365437"/>
                </a:lnTo>
                <a:lnTo>
                  <a:pt x="47445" y="323698"/>
                </a:lnTo>
                <a:lnTo>
                  <a:pt x="67336" y="283730"/>
                </a:lnTo>
                <a:lnTo>
                  <a:pt x="90311" y="245697"/>
                </a:lnTo>
                <a:lnTo>
                  <a:pt x="116206" y="209764"/>
                </a:lnTo>
                <a:lnTo>
                  <a:pt x="144858" y="176094"/>
                </a:lnTo>
                <a:lnTo>
                  <a:pt x="176101" y="144852"/>
                </a:lnTo>
                <a:lnTo>
                  <a:pt x="209772" y="116201"/>
                </a:lnTo>
                <a:lnTo>
                  <a:pt x="245706" y="90307"/>
                </a:lnTo>
                <a:lnTo>
                  <a:pt x="283740" y="67333"/>
                </a:lnTo>
                <a:lnTo>
                  <a:pt x="323709" y="47443"/>
                </a:lnTo>
                <a:lnTo>
                  <a:pt x="365449" y="30801"/>
                </a:lnTo>
                <a:lnTo>
                  <a:pt x="408796" y="17571"/>
                </a:lnTo>
                <a:lnTo>
                  <a:pt x="453585" y="7919"/>
                </a:lnTo>
                <a:lnTo>
                  <a:pt x="499653" y="2007"/>
                </a:lnTo>
                <a:lnTo>
                  <a:pt x="546836" y="0"/>
                </a:lnTo>
                <a:lnTo>
                  <a:pt x="2533294" y="0"/>
                </a:lnTo>
                <a:lnTo>
                  <a:pt x="2580476" y="2007"/>
                </a:lnTo>
                <a:lnTo>
                  <a:pt x="2626544" y="7919"/>
                </a:lnTo>
                <a:lnTo>
                  <a:pt x="2671334" y="17571"/>
                </a:lnTo>
                <a:lnTo>
                  <a:pt x="2714680" y="30801"/>
                </a:lnTo>
                <a:lnTo>
                  <a:pt x="2756419" y="47443"/>
                </a:lnTo>
                <a:lnTo>
                  <a:pt x="2796387" y="67333"/>
                </a:lnTo>
                <a:lnTo>
                  <a:pt x="2834420" y="90307"/>
                </a:lnTo>
                <a:lnTo>
                  <a:pt x="2870353" y="116201"/>
                </a:lnTo>
                <a:lnTo>
                  <a:pt x="2904023" y="144852"/>
                </a:lnTo>
                <a:lnTo>
                  <a:pt x="2935265" y="176094"/>
                </a:lnTo>
                <a:lnTo>
                  <a:pt x="2963916" y="209764"/>
                </a:lnTo>
                <a:lnTo>
                  <a:pt x="2989810" y="245697"/>
                </a:lnTo>
                <a:lnTo>
                  <a:pt x="3012785" y="283730"/>
                </a:lnTo>
                <a:lnTo>
                  <a:pt x="3032675" y="323698"/>
                </a:lnTo>
                <a:lnTo>
                  <a:pt x="3049317" y="365437"/>
                </a:lnTo>
                <a:lnTo>
                  <a:pt x="3062546" y="408784"/>
                </a:lnTo>
                <a:lnTo>
                  <a:pt x="3072199" y="453573"/>
                </a:lnTo>
                <a:lnTo>
                  <a:pt x="3078111" y="499641"/>
                </a:lnTo>
                <a:lnTo>
                  <a:pt x="3080118" y="546823"/>
                </a:lnTo>
                <a:lnTo>
                  <a:pt x="3080118" y="5179021"/>
                </a:lnTo>
                <a:lnTo>
                  <a:pt x="3078111" y="5226204"/>
                </a:lnTo>
                <a:lnTo>
                  <a:pt x="3072199" y="5272272"/>
                </a:lnTo>
                <a:lnTo>
                  <a:pt x="3062546" y="5317061"/>
                </a:lnTo>
                <a:lnTo>
                  <a:pt x="3049317" y="5360407"/>
                </a:lnTo>
                <a:lnTo>
                  <a:pt x="3032675" y="5402147"/>
                </a:lnTo>
                <a:lnTo>
                  <a:pt x="3012785" y="5442115"/>
                </a:lnTo>
                <a:lnTo>
                  <a:pt x="2989810" y="5480148"/>
                </a:lnTo>
                <a:lnTo>
                  <a:pt x="2963916" y="5516081"/>
                </a:lnTo>
                <a:lnTo>
                  <a:pt x="2935265" y="5549751"/>
                </a:lnTo>
                <a:lnTo>
                  <a:pt x="2904023" y="5580993"/>
                </a:lnTo>
                <a:lnTo>
                  <a:pt x="2870353" y="5609643"/>
                </a:lnTo>
                <a:lnTo>
                  <a:pt x="2834420" y="5635538"/>
                </a:lnTo>
                <a:lnTo>
                  <a:pt x="2796387" y="5658512"/>
                </a:lnTo>
                <a:lnTo>
                  <a:pt x="2756419" y="5678402"/>
                </a:lnTo>
                <a:lnTo>
                  <a:pt x="2714680" y="5695044"/>
                </a:lnTo>
                <a:lnTo>
                  <a:pt x="2671334" y="5708273"/>
                </a:lnTo>
                <a:lnTo>
                  <a:pt x="2626544" y="5717926"/>
                </a:lnTo>
                <a:lnTo>
                  <a:pt x="2580476" y="5723838"/>
                </a:lnTo>
                <a:lnTo>
                  <a:pt x="2533294" y="5725845"/>
                </a:lnTo>
                <a:close/>
              </a:path>
            </a:pathLst>
          </a:custGeom>
          <a:ln w="1016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008645" y="8245291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5080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4F4F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402722" y="8245291"/>
            <a:ext cx="6503670" cy="0"/>
          </a:xfrm>
          <a:custGeom>
            <a:avLst/>
            <a:gdLst/>
            <a:ahLst/>
            <a:cxnLst/>
            <a:rect l="l" t="t" r="r" b="b"/>
            <a:pathLst>
              <a:path w="6503670">
                <a:moveTo>
                  <a:pt x="650350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4F4F4F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300708" y="8245291"/>
            <a:ext cx="50800" cy="0"/>
          </a:xfrm>
          <a:custGeom>
            <a:avLst/>
            <a:gdLst/>
            <a:ahLst/>
            <a:cxnLst/>
            <a:rect l="l" t="t" r="r" b="b"/>
            <a:pathLst>
              <a:path w="50800">
                <a:moveTo>
                  <a:pt x="5080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4F4F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3406" y="1103813"/>
            <a:ext cx="3695065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Montserrat SemiBold"/>
                <a:cs typeface="Montserrat 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3406" y="2576548"/>
            <a:ext cx="285369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0" dirty="0">
                <a:latin typeface="Montserrat Medium"/>
                <a:cs typeface="Montserrat Medium"/>
              </a:rPr>
              <a:t>Chères </a:t>
            </a:r>
            <a:r>
              <a:rPr sz="1000" b="0" spc="-10" dirty="0">
                <a:latin typeface="Montserrat Medium"/>
                <a:cs typeface="Montserrat Medium"/>
              </a:rPr>
              <a:t>collaboratrices,</a:t>
            </a:r>
            <a:r>
              <a:rPr sz="1000" b="0" spc="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chers </a:t>
            </a:r>
            <a:r>
              <a:rPr sz="1000" b="0" spc="-10" dirty="0">
                <a:latin typeface="Montserrat Medium"/>
                <a:cs typeface="Montserrat Medium"/>
              </a:rPr>
              <a:t>collaborateurs,</a:t>
            </a:r>
            <a:endParaRPr sz="1000">
              <a:latin typeface="Montserrat Medium"/>
              <a:cs typeface="Montserrat Medium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3406" y="2881348"/>
            <a:ext cx="3481704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b="0" dirty="0">
                <a:latin typeface="Montserrat Medium"/>
                <a:cs typeface="Montserrat Medium"/>
              </a:rPr>
              <a:t>Nous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avons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choisi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Digiposte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pour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la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spc="-10" dirty="0">
                <a:latin typeface="Montserrat Medium"/>
                <a:cs typeface="Montserrat Medium"/>
              </a:rPr>
              <a:t>dématérialisation </a:t>
            </a:r>
            <a:r>
              <a:rPr sz="1000" b="0" dirty="0">
                <a:latin typeface="Montserrat Medium"/>
                <a:cs typeface="Montserrat Medium"/>
              </a:rPr>
              <a:t>de</a:t>
            </a:r>
            <a:r>
              <a:rPr sz="1000" b="0" spc="-2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vos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bulletins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de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paie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et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d’autres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documents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spc="-25" dirty="0">
                <a:latin typeface="Montserrat Medium"/>
                <a:cs typeface="Montserrat Medium"/>
              </a:rPr>
              <a:t>RH.</a:t>
            </a:r>
            <a:endParaRPr sz="1000">
              <a:latin typeface="Montserrat Medium"/>
              <a:cs typeface="Montserrat Medium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3406" y="3341090"/>
            <a:ext cx="2723515" cy="662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100" b="0" dirty="0">
                <a:solidFill>
                  <a:srgbClr val="0000FF"/>
                </a:solidFill>
                <a:latin typeface="Montserrat Medium"/>
                <a:cs typeface="Montserrat Medium"/>
              </a:rPr>
              <a:t>À</a:t>
            </a:r>
            <a:r>
              <a:rPr sz="1100" b="0" spc="-15" dirty="0">
                <a:solidFill>
                  <a:srgbClr val="0000FF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0000FF"/>
                </a:solidFill>
                <a:latin typeface="Montserrat Medium"/>
                <a:cs typeface="Montserrat Medium"/>
              </a:rPr>
              <a:t>partir</a:t>
            </a:r>
            <a:r>
              <a:rPr sz="1100" b="0" spc="-15" dirty="0">
                <a:solidFill>
                  <a:srgbClr val="0000FF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0000FF"/>
                </a:solidFill>
                <a:latin typeface="Montserrat Medium"/>
                <a:cs typeface="Montserrat Medium"/>
              </a:rPr>
              <a:t>du</a:t>
            </a:r>
            <a:r>
              <a:rPr sz="1100" b="0" spc="-10" dirty="0">
                <a:solidFill>
                  <a:srgbClr val="0000FF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0000FF"/>
                </a:solidFill>
                <a:latin typeface="Montserrat Medium"/>
                <a:cs typeface="Montserrat Medium"/>
              </a:rPr>
              <a:t>mois</a:t>
            </a:r>
            <a:r>
              <a:rPr sz="1100" b="0" spc="-15" dirty="0">
                <a:solidFill>
                  <a:srgbClr val="0000FF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0000FF"/>
                </a:solidFill>
                <a:latin typeface="Montserrat Medium"/>
                <a:cs typeface="Montserrat Medium"/>
              </a:rPr>
              <a:t>de</a:t>
            </a:r>
            <a:r>
              <a:rPr sz="1100" b="0" spc="-15" dirty="0">
                <a:solidFill>
                  <a:srgbClr val="0000FF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0000FF"/>
                </a:solidFill>
                <a:latin typeface="Montserrat Medium"/>
                <a:cs typeface="Montserrat Medium"/>
              </a:rPr>
              <a:t>X,</a:t>
            </a:r>
            <a:r>
              <a:rPr sz="1100" b="0" spc="-10" dirty="0">
                <a:solidFill>
                  <a:srgbClr val="0000FF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0000FF"/>
                </a:solidFill>
                <a:latin typeface="Montserrat Medium"/>
                <a:cs typeface="Montserrat Medium"/>
              </a:rPr>
              <a:t>vous</a:t>
            </a:r>
            <a:r>
              <a:rPr sz="1100" b="0" spc="-15" dirty="0">
                <a:solidFill>
                  <a:srgbClr val="0000FF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0000FF"/>
                </a:solidFill>
                <a:latin typeface="Montserrat Medium"/>
                <a:cs typeface="Montserrat Medium"/>
              </a:rPr>
              <a:t>les</a:t>
            </a:r>
            <a:r>
              <a:rPr sz="1100" b="0" spc="-15" dirty="0">
                <a:solidFill>
                  <a:srgbClr val="0000FF"/>
                </a:solidFill>
                <a:latin typeface="Montserrat Medium"/>
                <a:cs typeface="Montserrat Medium"/>
              </a:rPr>
              <a:t> </a:t>
            </a:r>
            <a:r>
              <a:rPr sz="1100" b="0" spc="-10" dirty="0">
                <a:solidFill>
                  <a:srgbClr val="0000FF"/>
                </a:solidFill>
                <a:latin typeface="Montserrat Medium"/>
                <a:cs typeface="Montserrat Medium"/>
              </a:rPr>
              <a:t>recevez </a:t>
            </a:r>
            <a:r>
              <a:rPr sz="1100" b="0" dirty="0">
                <a:solidFill>
                  <a:srgbClr val="0000FF"/>
                </a:solidFill>
                <a:latin typeface="Montserrat Medium"/>
                <a:cs typeface="Montserrat Medium"/>
              </a:rPr>
              <a:t>directement</a:t>
            </a:r>
            <a:r>
              <a:rPr sz="1100" b="0" spc="-45" dirty="0">
                <a:solidFill>
                  <a:srgbClr val="0000FF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0000FF"/>
                </a:solidFill>
                <a:latin typeface="Montserrat Medium"/>
                <a:cs typeface="Montserrat Medium"/>
              </a:rPr>
              <a:t>dans</a:t>
            </a:r>
            <a:r>
              <a:rPr sz="1100" b="0" spc="-45" dirty="0">
                <a:solidFill>
                  <a:srgbClr val="0000FF"/>
                </a:solidFill>
                <a:latin typeface="Montserrat Medium"/>
                <a:cs typeface="Montserrat Medium"/>
              </a:rPr>
              <a:t> </a:t>
            </a:r>
            <a:r>
              <a:rPr sz="1100" b="0" spc="-10" dirty="0">
                <a:solidFill>
                  <a:srgbClr val="0000FF"/>
                </a:solidFill>
                <a:latin typeface="Montserrat Medium"/>
                <a:cs typeface="Montserrat Medium"/>
              </a:rPr>
              <a:t>Digiposte.</a:t>
            </a:r>
            <a:endParaRPr sz="1100">
              <a:latin typeface="Montserrat Medium"/>
              <a:cs typeface="Montserrat Medium"/>
            </a:endParaRP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sz="1000" b="1" dirty="0">
                <a:latin typeface="Montserrat SemiBold"/>
                <a:cs typeface="Montserrat SemiBold"/>
              </a:rPr>
              <a:t>Pourquoi</a:t>
            </a:r>
            <a:r>
              <a:rPr sz="1000" b="1" spc="-20" dirty="0">
                <a:latin typeface="Montserrat SemiBold"/>
                <a:cs typeface="Montserrat SemiBold"/>
              </a:rPr>
              <a:t> </a:t>
            </a:r>
            <a:r>
              <a:rPr sz="1000" b="1" dirty="0">
                <a:latin typeface="Montserrat SemiBold"/>
                <a:cs typeface="Montserrat SemiBold"/>
              </a:rPr>
              <a:t>choisir</a:t>
            </a:r>
            <a:r>
              <a:rPr sz="1000" b="1" spc="-15" dirty="0">
                <a:latin typeface="Montserrat SemiBold"/>
                <a:cs typeface="Montserrat SemiBold"/>
              </a:rPr>
              <a:t> </a:t>
            </a:r>
            <a:r>
              <a:rPr sz="1000" b="1" spc="-10" dirty="0">
                <a:latin typeface="Montserrat SemiBold"/>
                <a:cs typeface="Montserrat SemiBold"/>
              </a:rPr>
              <a:t>Digiposte</a:t>
            </a:r>
            <a:r>
              <a:rPr sz="1000" b="1" spc="-15" dirty="0">
                <a:latin typeface="Montserrat SemiBold"/>
                <a:cs typeface="Montserrat SemiBold"/>
              </a:rPr>
              <a:t> </a:t>
            </a:r>
            <a:r>
              <a:rPr sz="1000" b="1" spc="-50" dirty="0">
                <a:latin typeface="Montserrat SemiBold"/>
                <a:cs typeface="Montserrat SemiBold"/>
              </a:rPr>
              <a:t>?</a:t>
            </a:r>
            <a:endParaRPr sz="1000">
              <a:latin typeface="Montserrat SemiBold"/>
              <a:cs typeface="Montserrat Semi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3406" y="4131026"/>
            <a:ext cx="308927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b="0" dirty="0">
                <a:latin typeface="Montserrat Medium"/>
                <a:cs typeface="Montserrat Medium"/>
              </a:rPr>
              <a:t>Choisir</a:t>
            </a:r>
            <a:r>
              <a:rPr sz="1000" b="0" spc="-2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Digiposte,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c'est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s'assurer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de</a:t>
            </a:r>
            <a:r>
              <a:rPr sz="1000" b="0" spc="-25" dirty="0">
                <a:latin typeface="Montserrat Medium"/>
                <a:cs typeface="Montserrat Medium"/>
              </a:rPr>
              <a:t> </a:t>
            </a:r>
            <a:r>
              <a:rPr sz="1000" b="0" spc="-10" dirty="0">
                <a:latin typeface="Montserrat Medium"/>
                <a:cs typeface="Montserrat Medium"/>
              </a:rPr>
              <a:t>recevoir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spc="-25" dirty="0">
                <a:latin typeface="Montserrat Medium"/>
                <a:cs typeface="Montserrat Medium"/>
              </a:rPr>
              <a:t>son </a:t>
            </a:r>
            <a:r>
              <a:rPr sz="1000" b="0" dirty="0">
                <a:latin typeface="Montserrat Medium"/>
                <a:cs typeface="Montserrat Medium"/>
              </a:rPr>
              <a:t>bulletin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de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paie</a:t>
            </a:r>
            <a:r>
              <a:rPr sz="1000" b="0" spc="-1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rapidement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et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de</a:t>
            </a:r>
            <a:r>
              <a:rPr sz="1000" b="0" spc="-1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le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spc="-10" dirty="0">
                <a:latin typeface="Montserrat Medium"/>
                <a:cs typeface="Montserrat Medium"/>
              </a:rPr>
              <a:t>retrouver </a:t>
            </a:r>
            <a:r>
              <a:rPr sz="1000" b="0" dirty="0">
                <a:latin typeface="Montserrat Medium"/>
                <a:cs typeface="Montserrat Medium"/>
              </a:rPr>
              <a:t>facilement</a:t>
            </a:r>
            <a:r>
              <a:rPr sz="1000" b="0" spc="-2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à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tout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moment,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où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que</a:t>
            </a:r>
            <a:r>
              <a:rPr sz="1000" b="0" spc="-2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vous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spc="-10" dirty="0">
                <a:latin typeface="Montserrat Medium"/>
                <a:cs typeface="Montserrat Medium"/>
              </a:rPr>
              <a:t>soyez.</a:t>
            </a:r>
            <a:endParaRPr sz="1000">
              <a:latin typeface="Montserrat Medium"/>
              <a:cs typeface="Montserrat Medium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3406" y="4740626"/>
            <a:ext cx="344487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har char="-"/>
              <a:tabLst>
                <a:tab pos="240665" algn="l"/>
              </a:tabLst>
            </a:pPr>
            <a:r>
              <a:rPr sz="1000" b="0" dirty="0">
                <a:latin typeface="Montserrat Medium"/>
                <a:cs typeface="Montserrat Medium"/>
              </a:rPr>
              <a:t>Plusieurs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de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vos</a:t>
            </a:r>
            <a:r>
              <a:rPr sz="1000" b="0" spc="-1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collègues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l'utilisent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spc="-20" dirty="0">
                <a:latin typeface="Montserrat Medium"/>
                <a:cs typeface="Montserrat Medium"/>
              </a:rPr>
              <a:t>déjà</a:t>
            </a:r>
            <a:endParaRPr sz="1000">
              <a:latin typeface="Montserrat Medium"/>
              <a:cs typeface="Montserrat Medium"/>
            </a:endParaRPr>
          </a:p>
          <a:p>
            <a:pPr marL="241300" marR="5080" indent="-228600">
              <a:lnSpc>
                <a:spcPct val="100000"/>
              </a:lnSpc>
              <a:buChar char="-"/>
              <a:tabLst>
                <a:tab pos="241300" algn="l"/>
              </a:tabLst>
            </a:pPr>
            <a:r>
              <a:rPr sz="1000" b="0" spc="-10" dirty="0">
                <a:latin typeface="Montserrat Medium"/>
                <a:cs typeface="Montserrat Medium"/>
              </a:rPr>
              <a:t>Vos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bulletins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de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paie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dans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Digiposte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ont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la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spc="-20" dirty="0">
                <a:latin typeface="Montserrat Medium"/>
                <a:cs typeface="Montserrat Medium"/>
              </a:rPr>
              <a:t>même </a:t>
            </a:r>
            <a:r>
              <a:rPr sz="1000" b="0" dirty="0">
                <a:latin typeface="Montserrat Medium"/>
                <a:cs typeface="Montserrat Medium"/>
              </a:rPr>
              <a:t>valeur</a:t>
            </a:r>
            <a:r>
              <a:rPr sz="1000" b="0" spc="-2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qu’un</a:t>
            </a:r>
            <a:r>
              <a:rPr sz="1000" b="0" spc="-2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document</a:t>
            </a:r>
            <a:r>
              <a:rPr sz="1000" b="0" spc="-2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papier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et</a:t>
            </a:r>
            <a:r>
              <a:rPr sz="1000" b="0" spc="-2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peuvent</a:t>
            </a:r>
            <a:r>
              <a:rPr sz="1000" b="0" spc="-25" dirty="0">
                <a:latin typeface="Montserrat Medium"/>
                <a:cs typeface="Montserrat Medium"/>
              </a:rPr>
              <a:t> </a:t>
            </a:r>
            <a:r>
              <a:rPr sz="1000" b="0" spc="-20" dirty="0">
                <a:latin typeface="Montserrat Medium"/>
                <a:cs typeface="Montserrat Medium"/>
              </a:rPr>
              <a:t>être </a:t>
            </a:r>
            <a:r>
              <a:rPr sz="1000" b="0" dirty="0">
                <a:latin typeface="Montserrat Medium"/>
                <a:cs typeface="Montserrat Medium"/>
              </a:rPr>
              <a:t>consultés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en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spc="-10" dirty="0">
                <a:latin typeface="Montserrat Medium"/>
                <a:cs typeface="Montserrat Medium"/>
              </a:rPr>
              <a:t>permanence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24h/24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et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7J/7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spc="-10" dirty="0">
                <a:latin typeface="Montserrat Medium"/>
                <a:cs typeface="Montserrat Medium"/>
              </a:rPr>
              <a:t>depuis </a:t>
            </a:r>
            <a:r>
              <a:rPr sz="1000" b="0" dirty="0">
                <a:latin typeface="Montserrat Medium"/>
                <a:cs typeface="Montserrat Medium"/>
              </a:rPr>
              <a:t>n’importe</a:t>
            </a:r>
            <a:r>
              <a:rPr sz="1000" b="0" spc="-3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quel</a:t>
            </a:r>
            <a:r>
              <a:rPr sz="1000" b="0" spc="-25" dirty="0">
                <a:latin typeface="Montserrat Medium"/>
                <a:cs typeface="Montserrat Medium"/>
              </a:rPr>
              <a:t> </a:t>
            </a:r>
            <a:r>
              <a:rPr sz="1000" b="0" spc="-10" dirty="0">
                <a:latin typeface="Montserrat Medium"/>
                <a:cs typeface="Montserrat Medium"/>
              </a:rPr>
              <a:t>appareil.</a:t>
            </a:r>
            <a:endParaRPr sz="1000">
              <a:latin typeface="Montserrat Medium"/>
              <a:cs typeface="Montserrat Medium"/>
            </a:endParaRPr>
          </a:p>
          <a:p>
            <a:pPr marL="240665" indent="-227965">
              <a:lnSpc>
                <a:spcPct val="100000"/>
              </a:lnSpc>
              <a:buChar char="-"/>
              <a:tabLst>
                <a:tab pos="240665" algn="l"/>
              </a:tabLst>
            </a:pPr>
            <a:r>
              <a:rPr sz="1000" b="0" dirty="0">
                <a:latin typeface="Montserrat Medium"/>
                <a:cs typeface="Montserrat Medium"/>
              </a:rPr>
              <a:t>Digiposte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garantit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la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conﬁdentialité,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la</a:t>
            </a:r>
            <a:r>
              <a:rPr sz="1000" b="0" spc="-15" dirty="0">
                <a:latin typeface="Montserrat Medium"/>
                <a:cs typeface="Montserrat Medium"/>
              </a:rPr>
              <a:t> </a:t>
            </a:r>
            <a:r>
              <a:rPr sz="1000" b="0" spc="-10" dirty="0">
                <a:latin typeface="Montserrat Medium"/>
                <a:cs typeface="Montserrat Medium"/>
              </a:rPr>
              <a:t>pérennité</a:t>
            </a:r>
            <a:endParaRPr sz="1000">
              <a:latin typeface="Montserrat Medium"/>
              <a:cs typeface="Montserrat Medium"/>
            </a:endParaRPr>
          </a:p>
          <a:p>
            <a:pPr marL="241300">
              <a:lnSpc>
                <a:spcPct val="100000"/>
              </a:lnSpc>
            </a:pPr>
            <a:r>
              <a:rPr sz="1000" b="0" dirty="0">
                <a:latin typeface="Montserrat Medium"/>
                <a:cs typeface="Montserrat Medium"/>
              </a:rPr>
              <a:t>et</a:t>
            </a:r>
            <a:r>
              <a:rPr sz="1000" b="0" spc="-2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la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sécurité</a:t>
            </a:r>
            <a:r>
              <a:rPr sz="1000" b="0" spc="-2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de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vos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spc="-10" dirty="0">
                <a:latin typeface="Montserrat Medium"/>
                <a:cs typeface="Montserrat Medium"/>
              </a:rPr>
              <a:t>documents</a:t>
            </a:r>
            <a:endParaRPr sz="1000">
              <a:latin typeface="Montserrat Medium"/>
              <a:cs typeface="Montserrat Medium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3406" y="5959826"/>
            <a:ext cx="346202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b="0" dirty="0">
                <a:latin typeface="Montserrat Medium"/>
                <a:cs typeface="Montserrat Medium"/>
              </a:rPr>
              <a:t>Faites</a:t>
            </a:r>
            <a:r>
              <a:rPr sz="1000" b="0" spc="-2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le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choix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d’un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service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sécurisé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pour</a:t>
            </a:r>
            <a:r>
              <a:rPr sz="1000" b="0" spc="-20" dirty="0">
                <a:latin typeface="Montserrat Medium"/>
                <a:cs typeface="Montserrat Medium"/>
              </a:rPr>
              <a:t> </a:t>
            </a:r>
            <a:r>
              <a:rPr sz="1000" b="0" spc="-10" dirty="0">
                <a:latin typeface="Montserrat Medium"/>
                <a:cs typeface="Montserrat Medium"/>
              </a:rPr>
              <a:t>stocker</a:t>
            </a:r>
            <a:r>
              <a:rPr sz="1000" b="0" spc="-20" dirty="0">
                <a:latin typeface="Montserrat Medium"/>
                <a:cs typeface="Montserrat Medium"/>
              </a:rPr>
              <a:t> tous </a:t>
            </a:r>
            <a:r>
              <a:rPr sz="1000" b="0" dirty="0">
                <a:latin typeface="Montserrat Medium"/>
                <a:cs typeface="Montserrat Medium"/>
              </a:rPr>
              <a:t>vos</a:t>
            </a:r>
            <a:r>
              <a:rPr sz="1000" b="0" spc="-35" dirty="0">
                <a:latin typeface="Montserrat Medium"/>
                <a:cs typeface="Montserrat Medium"/>
              </a:rPr>
              <a:t> </a:t>
            </a:r>
            <a:r>
              <a:rPr sz="1000" b="0" dirty="0">
                <a:latin typeface="Montserrat Medium"/>
                <a:cs typeface="Montserrat Medium"/>
              </a:rPr>
              <a:t>document</a:t>
            </a:r>
            <a:r>
              <a:rPr sz="1000" b="0" spc="-35" dirty="0">
                <a:latin typeface="Montserrat Medium"/>
                <a:cs typeface="Montserrat Medium"/>
              </a:rPr>
              <a:t> </a:t>
            </a:r>
            <a:r>
              <a:rPr sz="1000" b="0" spc="-10" dirty="0">
                <a:latin typeface="Montserrat Medium"/>
                <a:cs typeface="Montserrat Medium"/>
              </a:rPr>
              <a:t>importants.</a:t>
            </a:r>
            <a:endParaRPr sz="1000">
              <a:latin typeface="Montserrat Medium"/>
              <a:cs typeface="Montserrat Medium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Vos</a:t>
            </a:r>
            <a:r>
              <a:rPr spc="-55" dirty="0"/>
              <a:t> </a:t>
            </a:r>
            <a:r>
              <a:rPr dirty="0"/>
              <a:t>bulletins</a:t>
            </a:r>
            <a:r>
              <a:rPr spc="-50" dirty="0"/>
              <a:t> </a:t>
            </a:r>
            <a:r>
              <a:rPr dirty="0"/>
              <a:t>de</a:t>
            </a:r>
            <a:r>
              <a:rPr spc="-50" dirty="0"/>
              <a:t> </a:t>
            </a:r>
            <a:r>
              <a:rPr spc="-20" dirty="0"/>
              <a:t>paie </a:t>
            </a:r>
            <a:r>
              <a:rPr dirty="0"/>
              <a:t>arrivent</a:t>
            </a:r>
            <a:r>
              <a:rPr spc="-85" dirty="0"/>
              <a:t> </a:t>
            </a:r>
            <a:r>
              <a:rPr dirty="0"/>
              <a:t>dans</a:t>
            </a:r>
            <a:r>
              <a:rPr spc="-80" dirty="0"/>
              <a:t> </a:t>
            </a:r>
            <a:r>
              <a:rPr spc="-10" dirty="0"/>
              <a:t>Digiposte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13406" y="6648913"/>
            <a:ext cx="329374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Si</a:t>
            </a:r>
            <a:r>
              <a:rPr sz="800" i="1" spc="-20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vous</a:t>
            </a:r>
            <a:r>
              <a:rPr sz="800" i="1" spc="-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ne</a:t>
            </a:r>
            <a:r>
              <a:rPr sz="800" i="1" spc="-20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souhaitez</a:t>
            </a:r>
            <a:r>
              <a:rPr sz="800" i="1" spc="-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pas</a:t>
            </a:r>
            <a:r>
              <a:rPr sz="800" i="1" spc="-20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bénéﬁcier</a:t>
            </a:r>
            <a:r>
              <a:rPr sz="800" i="1" spc="-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de</a:t>
            </a:r>
            <a:r>
              <a:rPr sz="800" i="1" spc="-20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ce</a:t>
            </a:r>
            <a:r>
              <a:rPr sz="800" i="1" spc="-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service,</a:t>
            </a:r>
            <a:r>
              <a:rPr sz="800" i="1" spc="-20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exprimer</a:t>
            </a:r>
            <a:r>
              <a:rPr sz="800" i="1" spc="-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spc="-10" dirty="0">
                <a:solidFill>
                  <a:srgbClr val="1D1D1B"/>
                </a:solidFill>
                <a:latin typeface="Montserrat"/>
                <a:cs typeface="Montserrat"/>
              </a:rPr>
              <a:t>votre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refus</a:t>
            </a:r>
            <a:r>
              <a:rPr sz="800" i="1" spc="-2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avant</a:t>
            </a:r>
            <a:r>
              <a:rPr sz="800" i="1" spc="-20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le</a:t>
            </a:r>
            <a:r>
              <a:rPr sz="800" i="1" spc="-20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0000FF"/>
                </a:solidFill>
                <a:latin typeface="Montserrat"/>
                <a:cs typeface="Montserrat"/>
              </a:rPr>
              <a:t>[date]</a:t>
            </a:r>
            <a:r>
              <a:rPr sz="800" i="1" spc="-20" dirty="0">
                <a:solidFill>
                  <a:srgbClr val="0000FF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suivant</a:t>
            </a:r>
            <a:r>
              <a:rPr sz="800" i="1" spc="-20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une</a:t>
            </a:r>
            <a:r>
              <a:rPr sz="800" i="1" spc="-20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des</a:t>
            </a:r>
            <a:r>
              <a:rPr sz="800" i="1" spc="-20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modalités</a:t>
            </a:r>
            <a:r>
              <a:rPr sz="800" i="1" spc="-20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suivantes</a:t>
            </a:r>
            <a:r>
              <a:rPr sz="800" i="1" spc="-20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spc="-50" dirty="0">
                <a:solidFill>
                  <a:srgbClr val="1D1D1B"/>
                </a:solidFill>
                <a:latin typeface="Montserrat"/>
                <a:cs typeface="Montserrat"/>
              </a:rPr>
              <a:t>:</a:t>
            </a:r>
            <a:endParaRPr sz="800">
              <a:latin typeface="Montserrat"/>
              <a:cs typeface="Montserrat"/>
            </a:endParaRPr>
          </a:p>
          <a:p>
            <a:pPr marL="240665" indent="-227965">
              <a:lnSpc>
                <a:spcPct val="100000"/>
              </a:lnSpc>
              <a:buChar char="-"/>
              <a:tabLst>
                <a:tab pos="240665" algn="l"/>
              </a:tabLst>
            </a:pP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En</a:t>
            </a:r>
            <a:r>
              <a:rPr sz="800" i="1" spc="-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effectuant</a:t>
            </a:r>
            <a:r>
              <a:rPr sz="800" i="1" spc="-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un </a:t>
            </a:r>
            <a:r>
              <a:rPr sz="800" i="1" spc="-10" dirty="0">
                <a:solidFill>
                  <a:srgbClr val="1D1D1B"/>
                </a:solidFill>
                <a:latin typeface="Montserrat"/>
                <a:cs typeface="Montserrat"/>
              </a:rPr>
              <a:t>retour</a:t>
            </a:r>
            <a:r>
              <a:rPr sz="800" i="1" spc="-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par</a:t>
            </a:r>
            <a:r>
              <a:rPr sz="800" i="1" spc="-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email ou</a:t>
            </a:r>
            <a:r>
              <a:rPr sz="800" i="1" spc="-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par </a:t>
            </a:r>
            <a:r>
              <a:rPr sz="800" i="1" spc="-10" dirty="0">
                <a:solidFill>
                  <a:srgbClr val="1D1D1B"/>
                </a:solidFill>
                <a:latin typeface="Montserrat"/>
                <a:cs typeface="Montserrat"/>
              </a:rPr>
              <a:t>courrier</a:t>
            </a:r>
            <a:r>
              <a:rPr sz="800" i="1" spc="-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spc="-10" dirty="0">
                <a:solidFill>
                  <a:srgbClr val="1D1D1B"/>
                </a:solidFill>
                <a:latin typeface="Montserrat"/>
                <a:cs typeface="Montserrat"/>
              </a:rPr>
              <a:t>postal</a:t>
            </a:r>
            <a:endParaRPr sz="800">
              <a:latin typeface="Montserrat"/>
              <a:cs typeface="Montserrat"/>
            </a:endParaRPr>
          </a:p>
          <a:p>
            <a:pPr marL="240665" indent="-227965">
              <a:lnSpc>
                <a:spcPct val="100000"/>
              </a:lnSpc>
              <a:buChar char="-"/>
              <a:tabLst>
                <a:tab pos="240665" algn="l"/>
              </a:tabLst>
            </a:pP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En</a:t>
            </a:r>
            <a:r>
              <a:rPr sz="800" i="1" spc="-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spc="-10" dirty="0">
                <a:solidFill>
                  <a:srgbClr val="1D1D1B"/>
                </a:solidFill>
                <a:latin typeface="Montserrat"/>
                <a:cs typeface="Montserrat"/>
              </a:rPr>
              <a:t>renvoyant</a:t>
            </a:r>
            <a:r>
              <a:rPr sz="800" i="1" spc="-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le</a:t>
            </a:r>
            <a:r>
              <a:rPr sz="800" i="1" spc="-10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bordereau</a:t>
            </a:r>
            <a:r>
              <a:rPr sz="800" i="1" spc="-1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ci-</a:t>
            </a:r>
            <a:r>
              <a:rPr sz="800" i="1" spc="-10" dirty="0">
                <a:solidFill>
                  <a:srgbClr val="1D1D1B"/>
                </a:solidFill>
                <a:latin typeface="Montserrat"/>
                <a:cs typeface="Montserrat"/>
              </a:rPr>
              <a:t>dessous</a:t>
            </a:r>
            <a:endParaRPr sz="800">
              <a:latin typeface="Montserrat"/>
              <a:cs typeface="Montserrat"/>
            </a:endParaRPr>
          </a:p>
          <a:p>
            <a:pPr marL="240665" indent="-227965">
              <a:lnSpc>
                <a:spcPct val="100000"/>
              </a:lnSpc>
              <a:buChar char="-"/>
              <a:tabLst>
                <a:tab pos="240665" algn="l"/>
              </a:tabLst>
            </a:pP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En</a:t>
            </a:r>
            <a:r>
              <a:rPr sz="800" i="1" spc="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le</a:t>
            </a:r>
            <a:r>
              <a:rPr sz="800" i="1" spc="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spc="-10" dirty="0">
                <a:solidFill>
                  <a:srgbClr val="1D1D1B"/>
                </a:solidFill>
                <a:latin typeface="Montserrat"/>
                <a:cs typeface="Montserrat"/>
              </a:rPr>
              <a:t>transmettant</a:t>
            </a:r>
            <a:r>
              <a:rPr sz="800" i="1" spc="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spc="-10" dirty="0">
                <a:solidFill>
                  <a:srgbClr val="1D1D1B"/>
                </a:solidFill>
                <a:latin typeface="Montserrat"/>
                <a:cs typeface="Montserrat"/>
              </a:rPr>
              <a:t>verbalement</a:t>
            </a:r>
            <a:r>
              <a:rPr sz="800" i="1" spc="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à</a:t>
            </a:r>
            <a:r>
              <a:rPr sz="800" i="1" spc="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notre</a:t>
            </a:r>
            <a:r>
              <a:rPr sz="800" i="1" spc="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dirty="0">
                <a:solidFill>
                  <a:srgbClr val="1D1D1B"/>
                </a:solidFill>
                <a:latin typeface="Montserrat"/>
                <a:cs typeface="Montserrat"/>
              </a:rPr>
              <a:t>service</a:t>
            </a:r>
            <a:r>
              <a:rPr sz="800" i="1" spc="5" dirty="0">
                <a:solidFill>
                  <a:srgbClr val="1D1D1B"/>
                </a:solidFill>
                <a:latin typeface="Montserrat"/>
                <a:cs typeface="Montserrat"/>
              </a:rPr>
              <a:t> </a:t>
            </a:r>
            <a:r>
              <a:rPr sz="800" i="1" spc="-25" dirty="0">
                <a:solidFill>
                  <a:srgbClr val="1D1D1B"/>
                </a:solidFill>
                <a:latin typeface="Montserrat"/>
                <a:cs typeface="Montserrat"/>
              </a:rPr>
              <a:t>RH</a:t>
            </a:r>
            <a:endParaRPr sz="800">
              <a:latin typeface="Montserrat"/>
              <a:cs typeface="Montserra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13413" y="7549550"/>
            <a:ext cx="2619375" cy="497205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Le</a:t>
            </a:r>
            <a:r>
              <a:rPr sz="1100" b="0" spc="-1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service</a:t>
            </a:r>
            <a:r>
              <a:rPr sz="1100" b="0" spc="-1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des</a:t>
            </a:r>
            <a:r>
              <a:rPr sz="1100" b="0" spc="-10" dirty="0">
                <a:solidFill>
                  <a:srgbClr val="1D1D1B"/>
                </a:solidFill>
                <a:latin typeface="Montserrat Medium"/>
                <a:cs typeface="Montserrat Medium"/>
              </a:rPr>
              <a:t> Ressources Humaines</a:t>
            </a:r>
            <a:endParaRPr sz="1100">
              <a:latin typeface="Montserrat Medium"/>
              <a:cs typeface="Montserrat Medium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100" b="1" dirty="0">
                <a:solidFill>
                  <a:srgbClr val="1200FF"/>
                </a:solidFill>
                <a:latin typeface="Montserrat SemiBold"/>
                <a:cs typeface="Montserrat SemiBold"/>
              </a:rPr>
              <a:t>A</a:t>
            </a:r>
            <a:r>
              <a:rPr sz="1100" b="1" spc="-20" dirty="0">
                <a:solidFill>
                  <a:srgbClr val="1200FF"/>
                </a:solidFill>
                <a:latin typeface="Montserrat SemiBold"/>
                <a:cs typeface="Montserrat SemiBold"/>
              </a:rPr>
              <a:t> </a:t>
            </a:r>
            <a:r>
              <a:rPr sz="1100" b="1" spc="-10" dirty="0">
                <a:solidFill>
                  <a:srgbClr val="1200FF"/>
                </a:solidFill>
                <a:latin typeface="Montserrat SemiBold"/>
                <a:cs typeface="Montserrat SemiBold"/>
              </a:rPr>
              <a:t>retourner </a:t>
            </a:r>
            <a:r>
              <a:rPr sz="1100" b="1" dirty="0">
                <a:solidFill>
                  <a:srgbClr val="1200FF"/>
                </a:solidFill>
                <a:latin typeface="Montserrat SemiBold"/>
                <a:cs typeface="Montserrat SemiBold"/>
              </a:rPr>
              <a:t>avant</a:t>
            </a:r>
            <a:r>
              <a:rPr sz="1100" b="1" spc="-10" dirty="0">
                <a:solidFill>
                  <a:srgbClr val="1200FF"/>
                </a:solidFill>
                <a:latin typeface="Montserrat SemiBold"/>
                <a:cs typeface="Montserrat SemiBold"/>
              </a:rPr>
              <a:t> </a:t>
            </a:r>
            <a:r>
              <a:rPr sz="1100" b="1" dirty="0">
                <a:solidFill>
                  <a:srgbClr val="1200FF"/>
                </a:solidFill>
                <a:latin typeface="Montserrat SemiBold"/>
                <a:cs typeface="Montserrat SemiBold"/>
              </a:rPr>
              <a:t>le</a:t>
            </a:r>
            <a:r>
              <a:rPr sz="1100" b="1" spc="-5" dirty="0">
                <a:solidFill>
                  <a:srgbClr val="1200FF"/>
                </a:solidFill>
                <a:latin typeface="Montserrat SemiBold"/>
                <a:cs typeface="Montserrat SemiBold"/>
              </a:rPr>
              <a:t> </a:t>
            </a:r>
            <a:r>
              <a:rPr sz="1100" b="1" spc="-10" dirty="0">
                <a:solidFill>
                  <a:srgbClr val="1200FF"/>
                </a:solidFill>
                <a:latin typeface="Montserrat SemiBold"/>
                <a:cs typeface="Montserrat SemiBold"/>
              </a:rPr>
              <a:t>(date)</a:t>
            </a:r>
            <a:endParaRPr sz="1100">
              <a:latin typeface="Montserrat SemiBold"/>
              <a:cs typeface="Montserrat SemiBold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99429" y="163203"/>
            <a:ext cx="588713" cy="505471"/>
          </a:xfrm>
          <a:prstGeom prst="rect">
            <a:avLst/>
          </a:prstGeom>
        </p:spPr>
      </p:pic>
      <p:grpSp>
        <p:nvGrpSpPr>
          <p:cNvPr id="12" name="object 12"/>
          <p:cNvGrpSpPr/>
          <p:nvPr/>
        </p:nvGrpSpPr>
        <p:grpSpPr>
          <a:xfrm>
            <a:off x="3966996" y="6165083"/>
            <a:ext cx="520065" cy="312420"/>
            <a:chOff x="3966996" y="6165083"/>
            <a:chExt cx="520065" cy="312420"/>
          </a:xfrm>
        </p:grpSpPr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72479" y="6165083"/>
              <a:ext cx="314398" cy="246120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3966996" y="6418878"/>
              <a:ext cx="168275" cy="59055"/>
            </a:xfrm>
            <a:custGeom>
              <a:avLst/>
              <a:gdLst/>
              <a:ahLst/>
              <a:cxnLst/>
              <a:rect l="l" t="t" r="r" b="b"/>
              <a:pathLst>
                <a:path w="168275" h="59054">
                  <a:moveTo>
                    <a:pt x="163326" y="0"/>
                  </a:moveTo>
                  <a:lnTo>
                    <a:pt x="121058" y="15593"/>
                  </a:lnTo>
                  <a:lnTo>
                    <a:pt x="47741" y="32687"/>
                  </a:lnTo>
                  <a:lnTo>
                    <a:pt x="9796" y="37414"/>
                  </a:lnTo>
                  <a:lnTo>
                    <a:pt x="2321" y="41365"/>
                  </a:lnTo>
                  <a:lnTo>
                    <a:pt x="0" y="48764"/>
                  </a:lnTo>
                  <a:lnTo>
                    <a:pt x="2758" y="55759"/>
                  </a:lnTo>
                  <a:lnTo>
                    <a:pt x="10520" y="58496"/>
                  </a:lnTo>
                  <a:lnTo>
                    <a:pt x="49898" y="53503"/>
                  </a:lnTo>
                  <a:lnTo>
                    <a:pt x="88603" y="44018"/>
                  </a:lnTo>
                  <a:lnTo>
                    <a:pt x="126102" y="30474"/>
                  </a:lnTo>
                  <a:lnTo>
                    <a:pt x="161866" y="13309"/>
                  </a:lnTo>
                  <a:lnTo>
                    <a:pt x="167695" y="10147"/>
                  </a:lnTo>
                  <a:lnTo>
                    <a:pt x="16332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/>
          <p:nvPr/>
        </p:nvSpPr>
        <p:spPr>
          <a:xfrm>
            <a:off x="3789303" y="6422119"/>
            <a:ext cx="122555" cy="44450"/>
          </a:xfrm>
          <a:custGeom>
            <a:avLst/>
            <a:gdLst/>
            <a:ahLst/>
            <a:cxnLst/>
            <a:rect l="l" t="t" r="r" b="b"/>
            <a:pathLst>
              <a:path w="122554" h="44450">
                <a:moveTo>
                  <a:pt x="10477" y="0"/>
                </a:moveTo>
                <a:lnTo>
                  <a:pt x="0" y="11214"/>
                </a:lnTo>
                <a:lnTo>
                  <a:pt x="88" y="16903"/>
                </a:lnTo>
                <a:lnTo>
                  <a:pt x="2527" y="21894"/>
                </a:lnTo>
                <a:lnTo>
                  <a:pt x="10728" y="30753"/>
                </a:lnTo>
                <a:lnTo>
                  <a:pt x="22558" y="35488"/>
                </a:lnTo>
                <a:lnTo>
                  <a:pt x="35688" y="37744"/>
                </a:lnTo>
                <a:lnTo>
                  <a:pt x="47790" y="39166"/>
                </a:lnTo>
                <a:lnTo>
                  <a:pt x="64312" y="41551"/>
                </a:lnTo>
                <a:lnTo>
                  <a:pt x="81249" y="43540"/>
                </a:lnTo>
                <a:lnTo>
                  <a:pt x="98208" y="44326"/>
                </a:lnTo>
                <a:lnTo>
                  <a:pt x="114795" y="43103"/>
                </a:lnTo>
                <a:lnTo>
                  <a:pt x="118986" y="42468"/>
                </a:lnTo>
                <a:lnTo>
                  <a:pt x="122186" y="35674"/>
                </a:lnTo>
                <a:lnTo>
                  <a:pt x="116928" y="33743"/>
                </a:lnTo>
                <a:lnTo>
                  <a:pt x="105028" y="30011"/>
                </a:lnTo>
                <a:lnTo>
                  <a:pt x="92848" y="27146"/>
                </a:lnTo>
                <a:lnTo>
                  <a:pt x="68300" y="22224"/>
                </a:lnTo>
                <a:lnTo>
                  <a:pt x="43314" y="17656"/>
                </a:lnTo>
                <a:lnTo>
                  <a:pt x="30786" y="13473"/>
                </a:lnTo>
                <a:lnTo>
                  <a:pt x="22339" y="6667"/>
                </a:lnTo>
                <a:lnTo>
                  <a:pt x="18694" y="952"/>
                </a:lnTo>
                <a:lnTo>
                  <a:pt x="104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object 1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594715" y="6337203"/>
            <a:ext cx="131221" cy="89038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4475277" y="2661423"/>
            <a:ext cx="231965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1100" b="0" spc="-10" dirty="0">
                <a:solidFill>
                  <a:srgbClr val="1D1D1B"/>
                </a:solidFill>
                <a:latin typeface="Montserrat Medium"/>
                <a:cs typeface="Montserrat Medium"/>
              </a:rPr>
              <a:t>Vous</a:t>
            </a:r>
            <a:r>
              <a:rPr sz="1100" b="0" spc="-4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spc="-10" dirty="0">
                <a:solidFill>
                  <a:srgbClr val="1D1D1B"/>
                </a:solidFill>
                <a:latin typeface="Montserrat Medium"/>
                <a:cs typeface="Montserrat Medium"/>
              </a:rPr>
              <a:t>recevez</a:t>
            </a:r>
            <a:r>
              <a:rPr sz="1100" b="0" spc="-35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spc="-10" dirty="0">
                <a:solidFill>
                  <a:srgbClr val="1D1D1B"/>
                </a:solidFill>
                <a:latin typeface="Montserrat Medium"/>
                <a:cs typeface="Montserrat Medium"/>
              </a:rPr>
              <a:t>automatiquement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tous</a:t>
            </a:r>
            <a:r>
              <a:rPr sz="1100" b="0" spc="-35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les</a:t>
            </a:r>
            <a:r>
              <a:rPr sz="1100" b="0" spc="-35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documents</a:t>
            </a:r>
            <a:r>
              <a:rPr sz="1100" b="0" spc="-35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déposés</a:t>
            </a:r>
            <a:r>
              <a:rPr sz="1100" b="0" spc="-35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spc="-25" dirty="0">
                <a:solidFill>
                  <a:srgbClr val="1D1D1B"/>
                </a:solidFill>
                <a:latin typeface="Montserrat Medium"/>
                <a:cs typeface="Montserrat Medium"/>
              </a:rPr>
              <a:t>par </a:t>
            </a:r>
            <a:r>
              <a:rPr sz="1100" b="0" dirty="0">
                <a:solidFill>
                  <a:srgbClr val="0000FF"/>
                </a:solidFill>
                <a:latin typeface="Montserrat Medium"/>
                <a:cs typeface="Montserrat Medium"/>
              </a:rPr>
              <a:t>client</a:t>
            </a:r>
            <a:r>
              <a:rPr sz="1100" b="0" spc="-35" dirty="0">
                <a:solidFill>
                  <a:srgbClr val="0000FF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dans</a:t>
            </a:r>
            <a:r>
              <a:rPr sz="1100" b="0" spc="-35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votre</a:t>
            </a:r>
            <a:r>
              <a:rPr sz="1100" b="0" spc="-35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spc="-10" dirty="0">
                <a:solidFill>
                  <a:srgbClr val="1D1D1B"/>
                </a:solidFill>
                <a:latin typeface="Montserrat Medium"/>
                <a:cs typeface="Montserrat Medium"/>
              </a:rPr>
              <a:t>Digiposte</a:t>
            </a:r>
            <a:endParaRPr sz="1100">
              <a:latin typeface="Montserrat Medium"/>
              <a:cs typeface="Montserrat Medium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99166" y="3949597"/>
            <a:ext cx="2271395" cy="69596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 algn="ctr">
              <a:spcBef>
                <a:spcPts val="100"/>
              </a:spcBef>
            </a:pP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5</a:t>
            </a:r>
            <a:r>
              <a:rPr sz="1100" b="0" spc="-25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Go</a:t>
            </a:r>
            <a:r>
              <a:rPr sz="1100" b="0" spc="-2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spc="-10" dirty="0">
                <a:solidFill>
                  <a:srgbClr val="1D1D1B"/>
                </a:solidFill>
                <a:latin typeface="Montserrat Medium"/>
                <a:cs typeface="Montserrat Medium"/>
              </a:rPr>
              <a:t>d’espace</a:t>
            </a:r>
            <a:r>
              <a:rPr sz="1100" b="0" spc="-2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de</a:t>
            </a:r>
            <a:r>
              <a:rPr sz="1100" b="0" spc="-2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stockage</a:t>
            </a:r>
            <a:r>
              <a:rPr sz="1100" b="0" spc="-25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spc="-20" dirty="0">
                <a:solidFill>
                  <a:srgbClr val="1D1D1B"/>
                </a:solidFill>
                <a:latin typeface="Montserrat Medium"/>
                <a:cs typeface="Montserrat Medium"/>
              </a:rPr>
              <a:t>pour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ajouter</a:t>
            </a:r>
            <a:r>
              <a:rPr sz="1100" b="0" spc="-45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tous</a:t>
            </a:r>
            <a:r>
              <a:rPr sz="1100" b="0" spc="-45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vos</a:t>
            </a:r>
            <a:r>
              <a:rPr sz="1100" b="0" spc="-4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spc="-10" dirty="0">
                <a:solidFill>
                  <a:srgbClr val="1D1D1B"/>
                </a:solidFill>
                <a:latin typeface="Montserrat Medium"/>
                <a:cs typeface="Montserrat Medium"/>
              </a:rPr>
              <a:t>documents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personnels</a:t>
            </a:r>
            <a:r>
              <a:rPr sz="1100" b="0" spc="-4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:</a:t>
            </a:r>
            <a:r>
              <a:rPr sz="1100" b="0" spc="-4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factures,</a:t>
            </a:r>
            <a:r>
              <a:rPr sz="1100" b="0" spc="-4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spc="-20" dirty="0">
                <a:solidFill>
                  <a:srgbClr val="1D1D1B"/>
                </a:solidFill>
                <a:latin typeface="Montserrat Medium"/>
                <a:cs typeface="Montserrat Medium"/>
              </a:rPr>
              <a:t>pièce </a:t>
            </a:r>
            <a:r>
              <a:rPr sz="1100" b="0" spc="-10" dirty="0" err="1">
                <a:solidFill>
                  <a:srgbClr val="1D1D1B"/>
                </a:solidFill>
                <a:latin typeface="Montserrat Medium"/>
                <a:cs typeface="Montserrat Medium"/>
              </a:rPr>
              <a:t>d’identité</a:t>
            </a:r>
            <a:r>
              <a:rPr lang="fr-FR" sz="1100" spc="-10" dirty="0">
                <a:solidFill>
                  <a:srgbClr val="1D1D1B"/>
                </a:solidFill>
                <a:latin typeface="Montserrat Medium"/>
                <a:cs typeface="Montserrat Medium"/>
              </a:rPr>
              <a:t>, etc.</a:t>
            </a:r>
            <a:endParaRPr sz="1100" dirty="0">
              <a:latin typeface="Montserrat Medium"/>
              <a:cs typeface="Montserrat Medium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414927" y="5399683"/>
            <a:ext cx="244030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Accédez</a:t>
            </a:r>
            <a:r>
              <a:rPr sz="1100" b="0" spc="-4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à</a:t>
            </a:r>
            <a:r>
              <a:rPr sz="1100" b="0" spc="-35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vos</a:t>
            </a:r>
            <a:r>
              <a:rPr sz="1100" b="0" spc="-35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documents</a:t>
            </a:r>
            <a:r>
              <a:rPr sz="1100" b="0" spc="-4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spc="-10" dirty="0">
                <a:solidFill>
                  <a:srgbClr val="1D1D1B"/>
                </a:solidFill>
                <a:latin typeface="Montserrat Medium"/>
                <a:cs typeface="Montserrat Medium"/>
              </a:rPr>
              <a:t>partout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et</a:t>
            </a:r>
            <a:r>
              <a:rPr sz="1100" b="0" spc="-3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tout</a:t>
            </a:r>
            <a:r>
              <a:rPr sz="1100" b="0" spc="-25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le</a:t>
            </a:r>
            <a:r>
              <a:rPr sz="1100" b="0" spc="-25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temps</a:t>
            </a:r>
            <a:r>
              <a:rPr sz="1100" b="0" spc="-25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depuis</a:t>
            </a:r>
            <a:r>
              <a:rPr sz="1100" b="0" spc="-25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spc="-20" dirty="0">
                <a:solidFill>
                  <a:srgbClr val="1D1D1B"/>
                </a:solidFill>
                <a:latin typeface="Montserrat Medium"/>
                <a:cs typeface="Montserrat Medium"/>
              </a:rPr>
              <a:t>votre </a:t>
            </a:r>
            <a:r>
              <a:rPr sz="1100" b="0" spc="-10" dirty="0">
                <a:solidFill>
                  <a:srgbClr val="1D1D1B"/>
                </a:solidFill>
                <a:latin typeface="Montserrat Medium"/>
                <a:cs typeface="Montserrat Medium"/>
              </a:rPr>
              <a:t>ordinateur</a:t>
            </a:r>
            <a:r>
              <a:rPr sz="1100" b="0" spc="-5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ou</a:t>
            </a:r>
            <a:r>
              <a:rPr sz="1100" b="0" spc="-5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spc="-10" dirty="0">
                <a:solidFill>
                  <a:srgbClr val="1D1D1B"/>
                </a:solidFill>
                <a:latin typeface="Montserrat Medium"/>
                <a:cs typeface="Montserrat Medium"/>
              </a:rPr>
              <a:t>smartphone</a:t>
            </a:r>
            <a:endParaRPr sz="1100">
              <a:latin typeface="Montserrat Medium"/>
              <a:cs typeface="Montserrat Medium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503218" y="6739965"/>
            <a:ext cx="226377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1100" b="0" spc="-10" dirty="0">
                <a:solidFill>
                  <a:srgbClr val="1D1D1B"/>
                </a:solidFill>
                <a:latin typeface="Montserrat Medium"/>
                <a:cs typeface="Montserrat Medium"/>
              </a:rPr>
              <a:t>Vous</a:t>
            </a:r>
            <a:r>
              <a:rPr sz="1100" b="0" spc="-65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pourrez</a:t>
            </a:r>
            <a:r>
              <a:rPr sz="1100" b="0" spc="-6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conserver</a:t>
            </a:r>
            <a:r>
              <a:rPr sz="1100" b="0" spc="-6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spc="-20" dirty="0">
                <a:solidFill>
                  <a:srgbClr val="1D1D1B"/>
                </a:solidFill>
                <a:latin typeface="Montserrat Medium"/>
                <a:cs typeface="Montserrat Medium"/>
              </a:rPr>
              <a:t>votre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Digiposte</a:t>
            </a:r>
            <a:r>
              <a:rPr sz="1100" b="0" spc="-4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même</a:t>
            </a:r>
            <a:r>
              <a:rPr sz="1100" b="0" spc="-35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si</a:t>
            </a:r>
            <a:r>
              <a:rPr sz="1100" b="0" spc="-4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vous</a:t>
            </a:r>
            <a:r>
              <a:rPr sz="1100" b="0" spc="-35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spc="-10" dirty="0">
                <a:solidFill>
                  <a:srgbClr val="1D1D1B"/>
                </a:solidFill>
                <a:latin typeface="Montserrat Medium"/>
                <a:cs typeface="Montserrat Medium"/>
              </a:rPr>
              <a:t>quittez </a:t>
            </a:r>
            <a:r>
              <a:rPr sz="1100" b="0" dirty="0">
                <a:solidFill>
                  <a:srgbClr val="1D1D1B"/>
                </a:solidFill>
                <a:latin typeface="Montserrat Medium"/>
                <a:cs typeface="Montserrat Medium"/>
              </a:rPr>
              <a:t>notre</a:t>
            </a:r>
            <a:r>
              <a:rPr sz="1100" b="0" spc="-3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100" b="0" spc="-10" dirty="0">
                <a:solidFill>
                  <a:srgbClr val="1D1D1B"/>
                </a:solidFill>
                <a:latin typeface="Montserrat Medium"/>
                <a:cs typeface="Montserrat Medium"/>
              </a:rPr>
              <a:t>entreprise</a:t>
            </a:r>
            <a:endParaRPr sz="1100">
              <a:latin typeface="Montserrat Medium"/>
              <a:cs typeface="Montserrat Medium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5360454" y="2062472"/>
            <a:ext cx="549275" cy="473075"/>
            <a:chOff x="5360454" y="2062472"/>
            <a:chExt cx="549275" cy="473075"/>
          </a:xfrm>
        </p:grpSpPr>
        <p:sp>
          <p:nvSpPr>
            <p:cNvPr id="22" name="object 22"/>
            <p:cNvSpPr/>
            <p:nvPr/>
          </p:nvSpPr>
          <p:spPr>
            <a:xfrm>
              <a:off x="5360454" y="2062472"/>
              <a:ext cx="449580" cy="449580"/>
            </a:xfrm>
            <a:custGeom>
              <a:avLst/>
              <a:gdLst/>
              <a:ahLst/>
              <a:cxnLst/>
              <a:rect l="l" t="t" r="r" b="b"/>
              <a:pathLst>
                <a:path w="449579" h="449580">
                  <a:moveTo>
                    <a:pt x="224688" y="0"/>
                  </a:moveTo>
                  <a:lnTo>
                    <a:pt x="179405" y="4564"/>
                  </a:lnTo>
                  <a:lnTo>
                    <a:pt x="137229" y="17657"/>
                  </a:lnTo>
                  <a:lnTo>
                    <a:pt x="99063" y="38373"/>
                  </a:lnTo>
                  <a:lnTo>
                    <a:pt x="65809" y="65809"/>
                  </a:lnTo>
                  <a:lnTo>
                    <a:pt x="38373" y="99063"/>
                  </a:lnTo>
                  <a:lnTo>
                    <a:pt x="17657" y="137229"/>
                  </a:lnTo>
                  <a:lnTo>
                    <a:pt x="4564" y="179405"/>
                  </a:lnTo>
                  <a:lnTo>
                    <a:pt x="0" y="224688"/>
                  </a:lnTo>
                  <a:lnTo>
                    <a:pt x="4564" y="269970"/>
                  </a:lnTo>
                  <a:lnTo>
                    <a:pt x="17657" y="312145"/>
                  </a:lnTo>
                  <a:lnTo>
                    <a:pt x="38373" y="350309"/>
                  </a:lnTo>
                  <a:lnTo>
                    <a:pt x="65809" y="383560"/>
                  </a:lnTo>
                  <a:lnTo>
                    <a:pt x="99063" y="410994"/>
                  </a:lnTo>
                  <a:lnTo>
                    <a:pt x="137229" y="431708"/>
                  </a:lnTo>
                  <a:lnTo>
                    <a:pt x="179405" y="444799"/>
                  </a:lnTo>
                  <a:lnTo>
                    <a:pt x="224688" y="449364"/>
                  </a:lnTo>
                  <a:lnTo>
                    <a:pt x="269966" y="444799"/>
                  </a:lnTo>
                  <a:lnTo>
                    <a:pt x="312139" y="431708"/>
                  </a:lnTo>
                  <a:lnTo>
                    <a:pt x="350304" y="410994"/>
                  </a:lnTo>
                  <a:lnTo>
                    <a:pt x="383555" y="383560"/>
                  </a:lnTo>
                  <a:lnTo>
                    <a:pt x="410991" y="350309"/>
                  </a:lnTo>
                  <a:lnTo>
                    <a:pt x="431707" y="312145"/>
                  </a:lnTo>
                  <a:lnTo>
                    <a:pt x="444799" y="269970"/>
                  </a:lnTo>
                  <a:lnTo>
                    <a:pt x="449364" y="224688"/>
                  </a:lnTo>
                  <a:lnTo>
                    <a:pt x="444799" y="179405"/>
                  </a:lnTo>
                  <a:lnTo>
                    <a:pt x="431707" y="137229"/>
                  </a:lnTo>
                  <a:lnTo>
                    <a:pt x="410991" y="99063"/>
                  </a:lnTo>
                  <a:lnTo>
                    <a:pt x="383555" y="65809"/>
                  </a:lnTo>
                  <a:lnTo>
                    <a:pt x="350304" y="38373"/>
                  </a:lnTo>
                  <a:lnTo>
                    <a:pt x="312139" y="17657"/>
                  </a:lnTo>
                  <a:lnTo>
                    <a:pt x="269966" y="4564"/>
                  </a:lnTo>
                  <a:lnTo>
                    <a:pt x="224688" y="0"/>
                  </a:lnTo>
                  <a:close/>
                </a:path>
              </a:pathLst>
            </a:custGeom>
            <a:solidFill>
              <a:srgbClr val="1200FF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439121" y="2085656"/>
              <a:ext cx="470534" cy="449580"/>
            </a:xfrm>
            <a:custGeom>
              <a:avLst/>
              <a:gdLst/>
              <a:ahLst/>
              <a:cxnLst/>
              <a:rect l="l" t="t" r="r" b="b"/>
              <a:pathLst>
                <a:path w="470535" h="449580">
                  <a:moveTo>
                    <a:pt x="470077" y="0"/>
                  </a:moveTo>
                  <a:lnTo>
                    <a:pt x="0" y="210896"/>
                  </a:lnTo>
                  <a:lnTo>
                    <a:pt x="175691" y="305739"/>
                  </a:lnTo>
                  <a:lnTo>
                    <a:pt x="313067" y="151803"/>
                  </a:lnTo>
                  <a:lnTo>
                    <a:pt x="339953" y="122085"/>
                  </a:lnTo>
                  <a:lnTo>
                    <a:pt x="348538" y="121754"/>
                  </a:lnTo>
                  <a:lnTo>
                    <a:pt x="360654" y="132638"/>
                  </a:lnTo>
                  <a:lnTo>
                    <a:pt x="361111" y="141058"/>
                  </a:lnTo>
                  <a:lnTo>
                    <a:pt x="353898" y="149999"/>
                  </a:lnTo>
                  <a:lnTo>
                    <a:pt x="195694" y="327532"/>
                  </a:lnTo>
                  <a:lnTo>
                    <a:pt x="194881" y="330568"/>
                  </a:lnTo>
                  <a:lnTo>
                    <a:pt x="212178" y="449364"/>
                  </a:lnTo>
                  <a:lnTo>
                    <a:pt x="257873" y="370624"/>
                  </a:lnTo>
                  <a:lnTo>
                    <a:pt x="262886" y="363808"/>
                  </a:lnTo>
                  <a:lnTo>
                    <a:pt x="268335" y="360421"/>
                  </a:lnTo>
                  <a:lnTo>
                    <a:pt x="274693" y="360331"/>
                  </a:lnTo>
                  <a:lnTo>
                    <a:pt x="282435" y="363410"/>
                  </a:lnTo>
                  <a:lnTo>
                    <a:pt x="380720" y="416407"/>
                  </a:lnTo>
                  <a:lnTo>
                    <a:pt x="470077" y="0"/>
                  </a:lnTo>
                  <a:close/>
                </a:path>
              </a:pathLst>
            </a:custGeom>
            <a:solidFill>
              <a:srgbClr val="12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4" name="object 24"/>
          <p:cNvGrpSpPr/>
          <p:nvPr/>
        </p:nvGrpSpPr>
        <p:grpSpPr>
          <a:xfrm>
            <a:off x="5354331" y="6112206"/>
            <a:ext cx="561340" cy="501650"/>
            <a:chOff x="5354331" y="6112206"/>
            <a:chExt cx="561340" cy="501650"/>
          </a:xfrm>
        </p:grpSpPr>
        <p:sp>
          <p:nvSpPr>
            <p:cNvPr id="25" name="object 25"/>
            <p:cNvSpPr/>
            <p:nvPr/>
          </p:nvSpPr>
          <p:spPr>
            <a:xfrm>
              <a:off x="5354331" y="6127358"/>
              <a:ext cx="449580" cy="449580"/>
            </a:xfrm>
            <a:custGeom>
              <a:avLst/>
              <a:gdLst/>
              <a:ahLst/>
              <a:cxnLst/>
              <a:rect l="l" t="t" r="r" b="b"/>
              <a:pathLst>
                <a:path w="449579" h="449579">
                  <a:moveTo>
                    <a:pt x="224688" y="0"/>
                  </a:moveTo>
                  <a:lnTo>
                    <a:pt x="179405" y="4564"/>
                  </a:lnTo>
                  <a:lnTo>
                    <a:pt x="137229" y="17655"/>
                  </a:lnTo>
                  <a:lnTo>
                    <a:pt x="99063" y="38369"/>
                  </a:lnTo>
                  <a:lnTo>
                    <a:pt x="65809" y="65803"/>
                  </a:lnTo>
                  <a:lnTo>
                    <a:pt x="38373" y="99054"/>
                  </a:lnTo>
                  <a:lnTo>
                    <a:pt x="17657" y="137218"/>
                  </a:lnTo>
                  <a:lnTo>
                    <a:pt x="4564" y="179393"/>
                  </a:lnTo>
                  <a:lnTo>
                    <a:pt x="0" y="224675"/>
                  </a:lnTo>
                  <a:lnTo>
                    <a:pt x="4564" y="269957"/>
                  </a:lnTo>
                  <a:lnTo>
                    <a:pt x="17657" y="312132"/>
                  </a:lnTo>
                  <a:lnTo>
                    <a:pt x="38373" y="350296"/>
                  </a:lnTo>
                  <a:lnTo>
                    <a:pt x="65809" y="383547"/>
                  </a:lnTo>
                  <a:lnTo>
                    <a:pt x="99063" y="410982"/>
                  </a:lnTo>
                  <a:lnTo>
                    <a:pt x="137229" y="431696"/>
                  </a:lnTo>
                  <a:lnTo>
                    <a:pt x="179405" y="444787"/>
                  </a:lnTo>
                  <a:lnTo>
                    <a:pt x="224688" y="449351"/>
                  </a:lnTo>
                  <a:lnTo>
                    <a:pt x="269966" y="444787"/>
                  </a:lnTo>
                  <a:lnTo>
                    <a:pt x="312139" y="431696"/>
                  </a:lnTo>
                  <a:lnTo>
                    <a:pt x="350304" y="410982"/>
                  </a:lnTo>
                  <a:lnTo>
                    <a:pt x="383555" y="383547"/>
                  </a:lnTo>
                  <a:lnTo>
                    <a:pt x="410991" y="350296"/>
                  </a:lnTo>
                  <a:lnTo>
                    <a:pt x="431707" y="312132"/>
                  </a:lnTo>
                  <a:lnTo>
                    <a:pt x="444799" y="269957"/>
                  </a:lnTo>
                  <a:lnTo>
                    <a:pt x="449364" y="224675"/>
                  </a:lnTo>
                  <a:lnTo>
                    <a:pt x="444799" y="179393"/>
                  </a:lnTo>
                  <a:lnTo>
                    <a:pt x="431707" y="137218"/>
                  </a:lnTo>
                  <a:lnTo>
                    <a:pt x="410991" y="99054"/>
                  </a:lnTo>
                  <a:lnTo>
                    <a:pt x="383555" y="65803"/>
                  </a:lnTo>
                  <a:lnTo>
                    <a:pt x="350304" y="38369"/>
                  </a:lnTo>
                  <a:lnTo>
                    <a:pt x="312139" y="17655"/>
                  </a:lnTo>
                  <a:lnTo>
                    <a:pt x="269966" y="4564"/>
                  </a:lnTo>
                  <a:lnTo>
                    <a:pt x="224688" y="0"/>
                  </a:lnTo>
                  <a:close/>
                </a:path>
              </a:pathLst>
            </a:custGeom>
            <a:solidFill>
              <a:srgbClr val="1200FF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530091" y="6112206"/>
              <a:ext cx="385445" cy="501650"/>
            </a:xfrm>
            <a:custGeom>
              <a:avLst/>
              <a:gdLst/>
              <a:ahLst/>
              <a:cxnLst/>
              <a:rect l="l" t="t" r="r" b="b"/>
              <a:pathLst>
                <a:path w="385445" h="501650">
                  <a:moveTo>
                    <a:pt x="315239" y="324857"/>
                  </a:moveTo>
                  <a:lnTo>
                    <a:pt x="305371" y="335440"/>
                  </a:lnTo>
                  <a:lnTo>
                    <a:pt x="294116" y="342007"/>
                  </a:lnTo>
                  <a:lnTo>
                    <a:pt x="281703" y="345447"/>
                  </a:lnTo>
                  <a:lnTo>
                    <a:pt x="268363" y="346650"/>
                  </a:lnTo>
                  <a:lnTo>
                    <a:pt x="253671" y="348538"/>
                  </a:lnTo>
                  <a:lnTo>
                    <a:pt x="239744" y="352878"/>
                  </a:lnTo>
                  <a:lnTo>
                    <a:pt x="226283" y="358939"/>
                  </a:lnTo>
                  <a:lnTo>
                    <a:pt x="212991" y="365992"/>
                  </a:lnTo>
                  <a:lnTo>
                    <a:pt x="291515" y="501425"/>
                  </a:lnTo>
                  <a:lnTo>
                    <a:pt x="311746" y="455819"/>
                  </a:lnTo>
                  <a:lnTo>
                    <a:pt x="316250" y="446907"/>
                  </a:lnTo>
                  <a:lnTo>
                    <a:pt x="320828" y="442230"/>
                  </a:lnTo>
                  <a:lnTo>
                    <a:pt x="327200" y="440764"/>
                  </a:lnTo>
                  <a:lnTo>
                    <a:pt x="381937" y="440764"/>
                  </a:lnTo>
                  <a:lnTo>
                    <a:pt x="315239" y="324857"/>
                  </a:lnTo>
                  <a:close/>
                </a:path>
                <a:path w="385445" h="501650">
                  <a:moveTo>
                    <a:pt x="128436" y="440760"/>
                  </a:moveTo>
                  <a:lnTo>
                    <a:pt x="58323" y="440760"/>
                  </a:lnTo>
                  <a:lnTo>
                    <a:pt x="64404" y="442230"/>
                  </a:lnTo>
                  <a:lnTo>
                    <a:pt x="68845" y="446485"/>
                  </a:lnTo>
                  <a:lnTo>
                    <a:pt x="72961" y="454308"/>
                  </a:lnTo>
                  <a:lnTo>
                    <a:pt x="93764" y="501285"/>
                  </a:lnTo>
                  <a:lnTo>
                    <a:pt x="128436" y="440760"/>
                  </a:lnTo>
                  <a:close/>
                </a:path>
                <a:path w="385445" h="501650">
                  <a:moveTo>
                    <a:pt x="70180" y="324869"/>
                  </a:moveTo>
                  <a:lnTo>
                    <a:pt x="0" y="446574"/>
                  </a:lnTo>
                  <a:lnTo>
                    <a:pt x="37461" y="442671"/>
                  </a:lnTo>
                  <a:lnTo>
                    <a:pt x="49314" y="441316"/>
                  </a:lnTo>
                  <a:lnTo>
                    <a:pt x="58323" y="440760"/>
                  </a:lnTo>
                  <a:lnTo>
                    <a:pt x="128436" y="440760"/>
                  </a:lnTo>
                  <a:lnTo>
                    <a:pt x="171399" y="365763"/>
                  </a:lnTo>
                  <a:lnTo>
                    <a:pt x="130254" y="348115"/>
                  </a:lnTo>
                  <a:lnTo>
                    <a:pt x="102518" y="345295"/>
                  </a:lnTo>
                  <a:lnTo>
                    <a:pt x="90581" y="341705"/>
                  </a:lnTo>
                  <a:lnTo>
                    <a:pt x="79756" y="335107"/>
                  </a:lnTo>
                  <a:lnTo>
                    <a:pt x="70180" y="324869"/>
                  </a:lnTo>
                  <a:close/>
                </a:path>
                <a:path w="385445" h="501650">
                  <a:moveTo>
                    <a:pt x="381937" y="440764"/>
                  </a:moveTo>
                  <a:lnTo>
                    <a:pt x="327200" y="440764"/>
                  </a:lnTo>
                  <a:lnTo>
                    <a:pt x="337083" y="441481"/>
                  </a:lnTo>
                  <a:lnTo>
                    <a:pt x="348633" y="442793"/>
                  </a:lnTo>
                  <a:lnTo>
                    <a:pt x="385229" y="446485"/>
                  </a:lnTo>
                  <a:lnTo>
                    <a:pt x="381937" y="440764"/>
                  </a:lnTo>
                  <a:close/>
                </a:path>
                <a:path w="385445" h="501650">
                  <a:moveTo>
                    <a:pt x="154621" y="0"/>
                  </a:moveTo>
                  <a:lnTo>
                    <a:pt x="144437" y="1299"/>
                  </a:lnTo>
                  <a:lnTo>
                    <a:pt x="135109" y="5580"/>
                  </a:lnTo>
                  <a:lnTo>
                    <a:pt x="126568" y="13008"/>
                  </a:lnTo>
                  <a:lnTo>
                    <a:pt x="116408" y="22922"/>
                  </a:lnTo>
                  <a:lnTo>
                    <a:pt x="105167" y="31265"/>
                  </a:lnTo>
                  <a:lnTo>
                    <a:pt x="92894" y="37940"/>
                  </a:lnTo>
                  <a:lnTo>
                    <a:pt x="79641" y="42853"/>
                  </a:lnTo>
                  <a:lnTo>
                    <a:pt x="69130" y="47339"/>
                  </a:lnTo>
                  <a:lnTo>
                    <a:pt x="61372" y="53871"/>
                  </a:lnTo>
                  <a:lnTo>
                    <a:pt x="56138" y="62516"/>
                  </a:lnTo>
                  <a:lnTo>
                    <a:pt x="53200" y="73346"/>
                  </a:lnTo>
                  <a:lnTo>
                    <a:pt x="49928" y="87604"/>
                  </a:lnTo>
                  <a:lnTo>
                    <a:pt x="44783" y="101053"/>
                  </a:lnTo>
                  <a:lnTo>
                    <a:pt x="37851" y="113685"/>
                  </a:lnTo>
                  <a:lnTo>
                    <a:pt x="29222" y="125492"/>
                  </a:lnTo>
                  <a:lnTo>
                    <a:pt x="23567" y="134128"/>
                  </a:lnTo>
                  <a:lnTo>
                    <a:pt x="20750" y="143086"/>
                  </a:lnTo>
                  <a:lnTo>
                    <a:pt x="20816" y="152462"/>
                  </a:lnTo>
                  <a:lnTo>
                    <a:pt x="23812" y="162348"/>
                  </a:lnTo>
                  <a:lnTo>
                    <a:pt x="28313" y="174768"/>
                  </a:lnTo>
                  <a:lnTo>
                    <a:pt x="31159" y="187500"/>
                  </a:lnTo>
                  <a:lnTo>
                    <a:pt x="32538" y="200499"/>
                  </a:lnTo>
                  <a:lnTo>
                    <a:pt x="32639" y="213719"/>
                  </a:lnTo>
                  <a:lnTo>
                    <a:pt x="32372" y="217389"/>
                  </a:lnTo>
                  <a:lnTo>
                    <a:pt x="32219" y="221085"/>
                  </a:lnTo>
                  <a:lnTo>
                    <a:pt x="31838" y="224755"/>
                  </a:lnTo>
                  <a:lnTo>
                    <a:pt x="31855" y="232894"/>
                  </a:lnTo>
                  <a:lnTo>
                    <a:pt x="33795" y="240210"/>
                  </a:lnTo>
                  <a:lnTo>
                    <a:pt x="37741" y="246544"/>
                  </a:lnTo>
                  <a:lnTo>
                    <a:pt x="43865" y="251883"/>
                  </a:lnTo>
                  <a:lnTo>
                    <a:pt x="57752" y="262428"/>
                  </a:lnTo>
                  <a:lnTo>
                    <a:pt x="69870" y="274487"/>
                  </a:lnTo>
                  <a:lnTo>
                    <a:pt x="80229" y="288096"/>
                  </a:lnTo>
                  <a:lnTo>
                    <a:pt x="88836" y="303292"/>
                  </a:lnTo>
                  <a:lnTo>
                    <a:pt x="92953" y="309663"/>
                  </a:lnTo>
                  <a:lnTo>
                    <a:pt x="98331" y="314444"/>
                  </a:lnTo>
                  <a:lnTo>
                    <a:pt x="104854" y="317485"/>
                  </a:lnTo>
                  <a:lnTo>
                    <a:pt x="112407" y="318634"/>
                  </a:lnTo>
                  <a:lnTo>
                    <a:pt x="129794" y="320068"/>
                  </a:lnTo>
                  <a:lnTo>
                    <a:pt x="146499" y="323698"/>
                  </a:lnTo>
                  <a:lnTo>
                    <a:pt x="162544" y="329571"/>
                  </a:lnTo>
                  <a:lnTo>
                    <a:pt x="177952" y="337735"/>
                  </a:lnTo>
                  <a:lnTo>
                    <a:pt x="185795" y="341307"/>
                  </a:lnTo>
                  <a:lnTo>
                    <a:pt x="193678" y="342378"/>
                  </a:lnTo>
                  <a:lnTo>
                    <a:pt x="201508" y="340937"/>
                  </a:lnTo>
                  <a:lnTo>
                    <a:pt x="209194" y="336973"/>
                  </a:lnTo>
                  <a:lnTo>
                    <a:pt x="222935" y="329001"/>
                  </a:lnTo>
                  <a:lnTo>
                    <a:pt x="237397" y="323466"/>
                  </a:lnTo>
                  <a:lnTo>
                    <a:pt x="252531" y="320217"/>
                  </a:lnTo>
                  <a:lnTo>
                    <a:pt x="268287" y="319104"/>
                  </a:lnTo>
                  <a:lnTo>
                    <a:pt x="278324" y="317839"/>
                  </a:lnTo>
                  <a:lnTo>
                    <a:pt x="286729" y="314159"/>
                  </a:lnTo>
                  <a:lnTo>
                    <a:pt x="293574" y="308061"/>
                  </a:lnTo>
                  <a:lnTo>
                    <a:pt x="298932" y="299546"/>
                  </a:lnTo>
                  <a:lnTo>
                    <a:pt x="306331" y="286344"/>
                  </a:lnTo>
                  <a:lnTo>
                    <a:pt x="315290" y="274473"/>
                  </a:lnTo>
                  <a:lnTo>
                    <a:pt x="325810" y="263988"/>
                  </a:lnTo>
                  <a:lnTo>
                    <a:pt x="337896" y="254943"/>
                  </a:lnTo>
                  <a:lnTo>
                    <a:pt x="346069" y="248160"/>
                  </a:lnTo>
                  <a:lnTo>
                    <a:pt x="351351" y="240186"/>
                  </a:lnTo>
                  <a:lnTo>
                    <a:pt x="353858" y="230999"/>
                  </a:lnTo>
                  <a:lnTo>
                    <a:pt x="353745" y="220437"/>
                  </a:lnTo>
                  <a:lnTo>
                    <a:pt x="352851" y="205379"/>
                  </a:lnTo>
                  <a:lnTo>
                    <a:pt x="353899" y="190543"/>
                  </a:lnTo>
                  <a:lnTo>
                    <a:pt x="356912" y="175976"/>
                  </a:lnTo>
                  <a:lnTo>
                    <a:pt x="361911" y="161725"/>
                  </a:lnTo>
                  <a:lnTo>
                    <a:pt x="364727" y="152282"/>
                  </a:lnTo>
                  <a:lnTo>
                    <a:pt x="364824" y="143086"/>
                  </a:lnTo>
                  <a:lnTo>
                    <a:pt x="362342" y="134720"/>
                  </a:lnTo>
                  <a:lnTo>
                    <a:pt x="357035" y="126470"/>
                  </a:lnTo>
                  <a:lnTo>
                    <a:pt x="347902" y="113863"/>
                  </a:lnTo>
                  <a:lnTo>
                    <a:pt x="340647" y="100392"/>
                  </a:lnTo>
                  <a:lnTo>
                    <a:pt x="335280" y="86067"/>
                  </a:lnTo>
                  <a:lnTo>
                    <a:pt x="331812" y="70895"/>
                  </a:lnTo>
                  <a:lnTo>
                    <a:pt x="329083" y="61233"/>
                  </a:lnTo>
                  <a:lnTo>
                    <a:pt x="324248" y="53482"/>
                  </a:lnTo>
                  <a:lnTo>
                    <a:pt x="317220" y="47604"/>
                  </a:lnTo>
                  <a:lnTo>
                    <a:pt x="307911" y="43564"/>
                  </a:lnTo>
                  <a:lnTo>
                    <a:pt x="294199" y="38464"/>
                  </a:lnTo>
                  <a:lnTo>
                    <a:pt x="281484" y="31673"/>
                  </a:lnTo>
                  <a:lnTo>
                    <a:pt x="269790" y="23235"/>
                  </a:lnTo>
                  <a:lnTo>
                    <a:pt x="259143" y="13199"/>
                  </a:lnTo>
                  <a:lnTo>
                    <a:pt x="250486" y="5950"/>
                  </a:lnTo>
                  <a:lnTo>
                    <a:pt x="247776" y="4742"/>
                  </a:lnTo>
                  <a:lnTo>
                    <a:pt x="192681" y="4742"/>
                  </a:lnTo>
                  <a:lnTo>
                    <a:pt x="179190" y="3964"/>
                  </a:lnTo>
                  <a:lnTo>
                    <a:pt x="165735" y="1515"/>
                  </a:lnTo>
                  <a:lnTo>
                    <a:pt x="154621" y="0"/>
                  </a:lnTo>
                  <a:close/>
                </a:path>
                <a:path w="385445" h="501650">
                  <a:moveTo>
                    <a:pt x="230763" y="367"/>
                  </a:moveTo>
                  <a:lnTo>
                    <a:pt x="219684" y="1654"/>
                  </a:lnTo>
                  <a:lnTo>
                    <a:pt x="206186" y="3942"/>
                  </a:lnTo>
                  <a:lnTo>
                    <a:pt x="192681" y="4742"/>
                  </a:lnTo>
                  <a:lnTo>
                    <a:pt x="247776" y="4742"/>
                  </a:lnTo>
                  <a:lnTo>
                    <a:pt x="241028" y="1735"/>
                  </a:lnTo>
                  <a:lnTo>
                    <a:pt x="230763" y="3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550839" y="6112209"/>
              <a:ext cx="344170" cy="342900"/>
            </a:xfrm>
            <a:custGeom>
              <a:avLst/>
              <a:gdLst/>
              <a:ahLst/>
              <a:cxnLst/>
              <a:rect l="l" t="t" r="r" b="b"/>
              <a:pathLst>
                <a:path w="344170" h="342900">
                  <a:moveTo>
                    <a:pt x="133872" y="0"/>
                  </a:moveTo>
                  <a:lnTo>
                    <a:pt x="123688" y="1296"/>
                  </a:lnTo>
                  <a:lnTo>
                    <a:pt x="114364" y="5576"/>
                  </a:lnTo>
                  <a:lnTo>
                    <a:pt x="105824" y="13010"/>
                  </a:lnTo>
                  <a:lnTo>
                    <a:pt x="95663" y="22917"/>
                  </a:lnTo>
                  <a:lnTo>
                    <a:pt x="84418" y="31255"/>
                  </a:lnTo>
                  <a:lnTo>
                    <a:pt x="72145" y="37929"/>
                  </a:lnTo>
                  <a:lnTo>
                    <a:pt x="58897" y="42842"/>
                  </a:lnTo>
                  <a:lnTo>
                    <a:pt x="48386" y="47334"/>
                  </a:lnTo>
                  <a:lnTo>
                    <a:pt x="40627" y="53864"/>
                  </a:lnTo>
                  <a:lnTo>
                    <a:pt x="35389" y="62507"/>
                  </a:lnTo>
                  <a:lnTo>
                    <a:pt x="32443" y="73335"/>
                  </a:lnTo>
                  <a:lnTo>
                    <a:pt x="29179" y="87600"/>
                  </a:lnTo>
                  <a:lnTo>
                    <a:pt x="24036" y="101053"/>
                  </a:lnTo>
                  <a:lnTo>
                    <a:pt x="17102" y="113687"/>
                  </a:lnTo>
                  <a:lnTo>
                    <a:pt x="8466" y="125494"/>
                  </a:lnTo>
                  <a:lnTo>
                    <a:pt x="2816" y="134128"/>
                  </a:lnTo>
                  <a:lnTo>
                    <a:pt x="0" y="143082"/>
                  </a:lnTo>
                  <a:lnTo>
                    <a:pt x="66" y="152453"/>
                  </a:lnTo>
                  <a:lnTo>
                    <a:pt x="3068" y="162337"/>
                  </a:lnTo>
                  <a:lnTo>
                    <a:pt x="7569" y="174764"/>
                  </a:lnTo>
                  <a:lnTo>
                    <a:pt x="10414" y="187499"/>
                  </a:lnTo>
                  <a:lnTo>
                    <a:pt x="11789" y="200495"/>
                  </a:lnTo>
                  <a:lnTo>
                    <a:pt x="11882" y="213708"/>
                  </a:lnTo>
                  <a:lnTo>
                    <a:pt x="11628" y="217391"/>
                  </a:lnTo>
                  <a:lnTo>
                    <a:pt x="11476" y="221087"/>
                  </a:lnTo>
                  <a:lnTo>
                    <a:pt x="11082" y="224757"/>
                  </a:lnTo>
                  <a:lnTo>
                    <a:pt x="11106" y="232891"/>
                  </a:lnTo>
                  <a:lnTo>
                    <a:pt x="13048" y="240205"/>
                  </a:lnTo>
                  <a:lnTo>
                    <a:pt x="16997" y="246544"/>
                  </a:lnTo>
                  <a:lnTo>
                    <a:pt x="23121" y="251884"/>
                  </a:lnTo>
                  <a:lnTo>
                    <a:pt x="37006" y="262425"/>
                  </a:lnTo>
                  <a:lnTo>
                    <a:pt x="49122" y="274484"/>
                  </a:lnTo>
                  <a:lnTo>
                    <a:pt x="59480" y="288096"/>
                  </a:lnTo>
                  <a:lnTo>
                    <a:pt x="68092" y="303294"/>
                  </a:lnTo>
                  <a:lnTo>
                    <a:pt x="72204" y="309665"/>
                  </a:lnTo>
                  <a:lnTo>
                    <a:pt x="77582" y="314446"/>
                  </a:lnTo>
                  <a:lnTo>
                    <a:pt x="84108" y="317487"/>
                  </a:lnTo>
                  <a:lnTo>
                    <a:pt x="91663" y="318636"/>
                  </a:lnTo>
                  <a:lnTo>
                    <a:pt x="109050" y="320063"/>
                  </a:lnTo>
                  <a:lnTo>
                    <a:pt x="125755" y="323690"/>
                  </a:lnTo>
                  <a:lnTo>
                    <a:pt x="141800" y="329565"/>
                  </a:lnTo>
                  <a:lnTo>
                    <a:pt x="157208" y="337736"/>
                  </a:lnTo>
                  <a:lnTo>
                    <a:pt x="165051" y="341309"/>
                  </a:lnTo>
                  <a:lnTo>
                    <a:pt x="172934" y="342378"/>
                  </a:lnTo>
                  <a:lnTo>
                    <a:pt x="180765" y="340933"/>
                  </a:lnTo>
                  <a:lnTo>
                    <a:pt x="188450" y="336962"/>
                  </a:lnTo>
                  <a:lnTo>
                    <a:pt x="202189" y="328998"/>
                  </a:lnTo>
                  <a:lnTo>
                    <a:pt x="216647" y="323466"/>
                  </a:lnTo>
                  <a:lnTo>
                    <a:pt x="231777" y="320218"/>
                  </a:lnTo>
                  <a:lnTo>
                    <a:pt x="247530" y="319105"/>
                  </a:lnTo>
                  <a:lnTo>
                    <a:pt x="257570" y="317839"/>
                  </a:lnTo>
                  <a:lnTo>
                    <a:pt x="265979" y="314156"/>
                  </a:lnTo>
                  <a:lnTo>
                    <a:pt x="272828" y="308058"/>
                  </a:lnTo>
                  <a:lnTo>
                    <a:pt x="278188" y="299547"/>
                  </a:lnTo>
                  <a:lnTo>
                    <a:pt x="285587" y="286340"/>
                  </a:lnTo>
                  <a:lnTo>
                    <a:pt x="292048" y="277780"/>
                  </a:lnTo>
                  <a:lnTo>
                    <a:pt x="153360" y="277780"/>
                  </a:lnTo>
                  <a:lnTo>
                    <a:pt x="118480" y="264977"/>
                  </a:lnTo>
                  <a:lnTo>
                    <a:pt x="90636" y="241147"/>
                  </a:lnTo>
                  <a:lnTo>
                    <a:pt x="72177" y="209125"/>
                  </a:lnTo>
                  <a:lnTo>
                    <a:pt x="65451" y="171747"/>
                  </a:lnTo>
                  <a:lnTo>
                    <a:pt x="73325" y="130503"/>
                  </a:lnTo>
                  <a:lnTo>
                    <a:pt x="94773" y="97063"/>
                  </a:lnTo>
                  <a:lnTo>
                    <a:pt x="126302" y="73986"/>
                  </a:lnTo>
                  <a:lnTo>
                    <a:pt x="164420" y="63827"/>
                  </a:lnTo>
                  <a:lnTo>
                    <a:pt x="309070" y="63827"/>
                  </a:lnTo>
                  <a:lnTo>
                    <a:pt x="308334" y="61229"/>
                  </a:lnTo>
                  <a:lnTo>
                    <a:pt x="303499" y="53482"/>
                  </a:lnTo>
                  <a:lnTo>
                    <a:pt x="296474" y="47606"/>
                  </a:lnTo>
                  <a:lnTo>
                    <a:pt x="287167" y="43566"/>
                  </a:lnTo>
                  <a:lnTo>
                    <a:pt x="273455" y="38466"/>
                  </a:lnTo>
                  <a:lnTo>
                    <a:pt x="260740" y="31674"/>
                  </a:lnTo>
                  <a:lnTo>
                    <a:pt x="249046" y="23237"/>
                  </a:lnTo>
                  <a:lnTo>
                    <a:pt x="238399" y="13201"/>
                  </a:lnTo>
                  <a:lnTo>
                    <a:pt x="229735" y="5950"/>
                  </a:lnTo>
                  <a:lnTo>
                    <a:pt x="227020" y="4739"/>
                  </a:lnTo>
                  <a:lnTo>
                    <a:pt x="171937" y="4739"/>
                  </a:lnTo>
                  <a:lnTo>
                    <a:pt x="158345" y="3942"/>
                  </a:lnTo>
                  <a:lnTo>
                    <a:pt x="144991" y="1517"/>
                  </a:lnTo>
                  <a:lnTo>
                    <a:pt x="133872" y="0"/>
                  </a:lnTo>
                  <a:close/>
                </a:path>
                <a:path w="344170" h="342900">
                  <a:moveTo>
                    <a:pt x="340710" y="162984"/>
                  </a:moveTo>
                  <a:lnTo>
                    <a:pt x="258198" y="162984"/>
                  </a:lnTo>
                  <a:lnTo>
                    <a:pt x="273299" y="164521"/>
                  </a:lnTo>
                  <a:lnTo>
                    <a:pt x="278493" y="169538"/>
                  </a:lnTo>
                  <a:lnTo>
                    <a:pt x="271648" y="207968"/>
                  </a:lnTo>
                  <a:lnTo>
                    <a:pt x="225377" y="264691"/>
                  </a:lnTo>
                  <a:lnTo>
                    <a:pt x="153360" y="277780"/>
                  </a:lnTo>
                  <a:lnTo>
                    <a:pt x="292048" y="277780"/>
                  </a:lnTo>
                  <a:lnTo>
                    <a:pt x="294546" y="274470"/>
                  </a:lnTo>
                  <a:lnTo>
                    <a:pt x="305067" y="263988"/>
                  </a:lnTo>
                  <a:lnTo>
                    <a:pt x="317152" y="254945"/>
                  </a:lnTo>
                  <a:lnTo>
                    <a:pt x="325325" y="248160"/>
                  </a:lnTo>
                  <a:lnTo>
                    <a:pt x="330607" y="240183"/>
                  </a:lnTo>
                  <a:lnTo>
                    <a:pt x="333115" y="230990"/>
                  </a:lnTo>
                  <a:lnTo>
                    <a:pt x="333001" y="220426"/>
                  </a:lnTo>
                  <a:lnTo>
                    <a:pt x="332107" y="205368"/>
                  </a:lnTo>
                  <a:lnTo>
                    <a:pt x="333154" y="190532"/>
                  </a:lnTo>
                  <a:lnTo>
                    <a:pt x="336163" y="175966"/>
                  </a:lnTo>
                  <a:lnTo>
                    <a:pt x="340710" y="162984"/>
                  </a:lnTo>
                  <a:close/>
                </a:path>
                <a:path w="344170" h="342900">
                  <a:moveTo>
                    <a:pt x="165006" y="91509"/>
                  </a:moveTo>
                  <a:lnTo>
                    <a:pt x="136442" y="98980"/>
                  </a:lnTo>
                  <a:lnTo>
                    <a:pt x="113415" y="116828"/>
                  </a:lnTo>
                  <a:lnTo>
                    <a:pt x="98137" y="142317"/>
                  </a:lnTo>
                  <a:lnTo>
                    <a:pt x="92819" y="172713"/>
                  </a:lnTo>
                  <a:lnTo>
                    <a:pt x="98865" y="202561"/>
                  </a:lnTo>
                  <a:lnTo>
                    <a:pt x="114673" y="227364"/>
                  </a:lnTo>
                  <a:lnTo>
                    <a:pt x="137971" y="244675"/>
                  </a:lnTo>
                  <a:lnTo>
                    <a:pt x="166492" y="252049"/>
                  </a:lnTo>
                  <a:lnTo>
                    <a:pt x="196729" y="247908"/>
                  </a:lnTo>
                  <a:lnTo>
                    <a:pt x="222421" y="233533"/>
                  </a:lnTo>
                  <a:lnTo>
                    <a:pt x="240284" y="211957"/>
                  </a:lnTo>
                  <a:lnTo>
                    <a:pt x="168179" y="211957"/>
                  </a:lnTo>
                  <a:lnTo>
                    <a:pt x="159314" y="209729"/>
                  </a:lnTo>
                  <a:lnTo>
                    <a:pt x="125052" y="177729"/>
                  </a:lnTo>
                  <a:lnTo>
                    <a:pt x="117787" y="163607"/>
                  </a:lnTo>
                  <a:lnTo>
                    <a:pt x="129713" y="151465"/>
                  </a:lnTo>
                  <a:lnTo>
                    <a:pt x="200178" y="151465"/>
                  </a:lnTo>
                  <a:lnTo>
                    <a:pt x="253783" y="98799"/>
                  </a:lnTo>
                  <a:lnTo>
                    <a:pt x="211056" y="98799"/>
                  </a:lnTo>
                  <a:lnTo>
                    <a:pt x="202877" y="97173"/>
                  </a:lnTo>
                  <a:lnTo>
                    <a:pt x="183937" y="93198"/>
                  </a:lnTo>
                  <a:lnTo>
                    <a:pt x="174443" y="91808"/>
                  </a:lnTo>
                  <a:lnTo>
                    <a:pt x="165006" y="91509"/>
                  </a:lnTo>
                  <a:close/>
                </a:path>
                <a:path w="344170" h="342900">
                  <a:moveTo>
                    <a:pt x="314260" y="84854"/>
                  </a:moveTo>
                  <a:lnTo>
                    <a:pt x="276194" y="84854"/>
                  </a:lnTo>
                  <a:lnTo>
                    <a:pt x="286926" y="96144"/>
                  </a:lnTo>
                  <a:lnTo>
                    <a:pt x="286888" y="104082"/>
                  </a:lnTo>
                  <a:lnTo>
                    <a:pt x="238917" y="151567"/>
                  </a:lnTo>
                  <a:lnTo>
                    <a:pt x="199298" y="190535"/>
                  </a:lnTo>
                  <a:lnTo>
                    <a:pt x="168179" y="211957"/>
                  </a:lnTo>
                  <a:lnTo>
                    <a:pt x="240284" y="211957"/>
                  </a:lnTo>
                  <a:lnTo>
                    <a:pt x="241081" y="210994"/>
                  </a:lnTo>
                  <a:lnTo>
                    <a:pt x="250223" y="182365"/>
                  </a:lnTo>
                  <a:lnTo>
                    <a:pt x="250540" y="179621"/>
                  </a:lnTo>
                  <a:lnTo>
                    <a:pt x="250629" y="176802"/>
                  </a:lnTo>
                  <a:lnTo>
                    <a:pt x="253271" y="166972"/>
                  </a:lnTo>
                  <a:lnTo>
                    <a:pt x="258198" y="162984"/>
                  </a:lnTo>
                  <a:lnTo>
                    <a:pt x="340710" y="162984"/>
                  </a:lnTo>
                  <a:lnTo>
                    <a:pt x="341155" y="161714"/>
                  </a:lnTo>
                  <a:lnTo>
                    <a:pt x="343925" y="152453"/>
                  </a:lnTo>
                  <a:lnTo>
                    <a:pt x="343992" y="151465"/>
                  </a:lnTo>
                  <a:lnTo>
                    <a:pt x="344079" y="143082"/>
                  </a:lnTo>
                  <a:lnTo>
                    <a:pt x="341598" y="134711"/>
                  </a:lnTo>
                  <a:lnTo>
                    <a:pt x="336291" y="126459"/>
                  </a:lnTo>
                  <a:lnTo>
                    <a:pt x="327158" y="113859"/>
                  </a:lnTo>
                  <a:lnTo>
                    <a:pt x="319903" y="100391"/>
                  </a:lnTo>
                  <a:lnTo>
                    <a:pt x="314536" y="86063"/>
                  </a:lnTo>
                  <a:lnTo>
                    <a:pt x="314260" y="84854"/>
                  </a:lnTo>
                  <a:close/>
                </a:path>
                <a:path w="344170" h="342900">
                  <a:moveTo>
                    <a:pt x="200178" y="151465"/>
                  </a:moveTo>
                  <a:lnTo>
                    <a:pt x="129713" y="151465"/>
                  </a:lnTo>
                  <a:lnTo>
                    <a:pt x="137066" y="151567"/>
                  </a:lnTo>
                  <a:lnTo>
                    <a:pt x="144089" y="158438"/>
                  </a:lnTo>
                  <a:lnTo>
                    <a:pt x="149957" y="164315"/>
                  </a:lnTo>
                  <a:lnTo>
                    <a:pt x="155930" y="170515"/>
                  </a:lnTo>
                  <a:lnTo>
                    <a:pt x="167940" y="183139"/>
                  </a:lnTo>
                  <a:lnTo>
                    <a:pt x="200178" y="151465"/>
                  </a:lnTo>
                  <a:close/>
                </a:path>
                <a:path w="344170" h="342900">
                  <a:moveTo>
                    <a:pt x="309070" y="63827"/>
                  </a:moveTo>
                  <a:lnTo>
                    <a:pt x="164420" y="63827"/>
                  </a:lnTo>
                  <a:lnTo>
                    <a:pt x="205633" y="69144"/>
                  </a:lnTo>
                  <a:lnTo>
                    <a:pt x="210319" y="70693"/>
                  </a:lnTo>
                  <a:lnTo>
                    <a:pt x="220429" y="75431"/>
                  </a:lnTo>
                  <a:lnTo>
                    <a:pt x="223591" y="82644"/>
                  </a:lnTo>
                  <a:lnTo>
                    <a:pt x="217787" y="96601"/>
                  </a:lnTo>
                  <a:lnTo>
                    <a:pt x="211056" y="98799"/>
                  </a:lnTo>
                  <a:lnTo>
                    <a:pt x="253783" y="98799"/>
                  </a:lnTo>
                  <a:lnTo>
                    <a:pt x="255697" y="96919"/>
                  </a:lnTo>
                  <a:lnTo>
                    <a:pt x="258668" y="93782"/>
                  </a:lnTo>
                  <a:lnTo>
                    <a:pt x="268701" y="84943"/>
                  </a:lnTo>
                  <a:lnTo>
                    <a:pt x="276194" y="84854"/>
                  </a:lnTo>
                  <a:lnTo>
                    <a:pt x="314260" y="84854"/>
                  </a:lnTo>
                  <a:lnTo>
                    <a:pt x="311015" y="70693"/>
                  </a:lnTo>
                  <a:lnTo>
                    <a:pt x="309070" y="63827"/>
                  </a:lnTo>
                  <a:close/>
                </a:path>
                <a:path w="344170" h="342900">
                  <a:moveTo>
                    <a:pt x="210012" y="363"/>
                  </a:moveTo>
                  <a:lnTo>
                    <a:pt x="198940" y="1656"/>
                  </a:lnTo>
                  <a:lnTo>
                    <a:pt x="185442" y="3942"/>
                  </a:lnTo>
                  <a:lnTo>
                    <a:pt x="171937" y="4739"/>
                  </a:lnTo>
                  <a:lnTo>
                    <a:pt x="227020" y="4739"/>
                  </a:lnTo>
                  <a:lnTo>
                    <a:pt x="220275" y="1732"/>
                  </a:lnTo>
                  <a:lnTo>
                    <a:pt x="210012" y="363"/>
                  </a:lnTo>
                  <a:close/>
                </a:path>
              </a:pathLst>
            </a:custGeom>
            <a:solidFill>
              <a:srgbClr val="12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743080" y="6437063"/>
              <a:ext cx="172237" cy="176568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530091" y="6437076"/>
              <a:ext cx="171399" cy="176415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616294" y="6176039"/>
              <a:ext cx="221471" cy="213958"/>
            </a:xfrm>
            <a:prstGeom prst="rect">
              <a:avLst/>
            </a:prstGeom>
          </p:spPr>
        </p:pic>
      </p:grpSp>
      <p:grpSp>
        <p:nvGrpSpPr>
          <p:cNvPr id="31" name="object 31"/>
          <p:cNvGrpSpPr/>
          <p:nvPr/>
        </p:nvGrpSpPr>
        <p:grpSpPr>
          <a:xfrm>
            <a:off x="5341637" y="3373909"/>
            <a:ext cx="586740" cy="449580"/>
            <a:chOff x="5341637" y="3373909"/>
            <a:chExt cx="586740" cy="449580"/>
          </a:xfrm>
        </p:grpSpPr>
        <p:sp>
          <p:nvSpPr>
            <p:cNvPr id="32" name="object 32"/>
            <p:cNvSpPr/>
            <p:nvPr/>
          </p:nvSpPr>
          <p:spPr>
            <a:xfrm>
              <a:off x="5341637" y="3373909"/>
              <a:ext cx="449580" cy="449580"/>
            </a:xfrm>
            <a:custGeom>
              <a:avLst/>
              <a:gdLst/>
              <a:ahLst/>
              <a:cxnLst/>
              <a:rect l="l" t="t" r="r" b="b"/>
              <a:pathLst>
                <a:path w="449579" h="449579">
                  <a:moveTo>
                    <a:pt x="224688" y="0"/>
                  </a:moveTo>
                  <a:lnTo>
                    <a:pt x="179405" y="4564"/>
                  </a:lnTo>
                  <a:lnTo>
                    <a:pt x="137229" y="17655"/>
                  </a:lnTo>
                  <a:lnTo>
                    <a:pt x="99063" y="38369"/>
                  </a:lnTo>
                  <a:lnTo>
                    <a:pt x="65809" y="65803"/>
                  </a:lnTo>
                  <a:lnTo>
                    <a:pt x="38373" y="99054"/>
                  </a:lnTo>
                  <a:lnTo>
                    <a:pt x="17657" y="137218"/>
                  </a:lnTo>
                  <a:lnTo>
                    <a:pt x="4564" y="179393"/>
                  </a:lnTo>
                  <a:lnTo>
                    <a:pt x="0" y="224675"/>
                  </a:lnTo>
                  <a:lnTo>
                    <a:pt x="4564" y="269957"/>
                  </a:lnTo>
                  <a:lnTo>
                    <a:pt x="17657" y="312132"/>
                  </a:lnTo>
                  <a:lnTo>
                    <a:pt x="38373" y="350296"/>
                  </a:lnTo>
                  <a:lnTo>
                    <a:pt x="65809" y="383547"/>
                  </a:lnTo>
                  <a:lnTo>
                    <a:pt x="99063" y="410982"/>
                  </a:lnTo>
                  <a:lnTo>
                    <a:pt x="137229" y="431696"/>
                  </a:lnTo>
                  <a:lnTo>
                    <a:pt x="179405" y="444787"/>
                  </a:lnTo>
                  <a:lnTo>
                    <a:pt x="224688" y="449351"/>
                  </a:lnTo>
                  <a:lnTo>
                    <a:pt x="269966" y="444787"/>
                  </a:lnTo>
                  <a:lnTo>
                    <a:pt x="312139" y="431696"/>
                  </a:lnTo>
                  <a:lnTo>
                    <a:pt x="350304" y="410982"/>
                  </a:lnTo>
                  <a:lnTo>
                    <a:pt x="383555" y="383547"/>
                  </a:lnTo>
                  <a:lnTo>
                    <a:pt x="410991" y="350296"/>
                  </a:lnTo>
                  <a:lnTo>
                    <a:pt x="431707" y="312132"/>
                  </a:lnTo>
                  <a:lnTo>
                    <a:pt x="444799" y="269957"/>
                  </a:lnTo>
                  <a:lnTo>
                    <a:pt x="449364" y="224675"/>
                  </a:lnTo>
                  <a:lnTo>
                    <a:pt x="444799" y="179393"/>
                  </a:lnTo>
                  <a:lnTo>
                    <a:pt x="431707" y="137218"/>
                  </a:lnTo>
                  <a:lnTo>
                    <a:pt x="410991" y="99054"/>
                  </a:lnTo>
                  <a:lnTo>
                    <a:pt x="383555" y="65803"/>
                  </a:lnTo>
                  <a:lnTo>
                    <a:pt x="350304" y="38369"/>
                  </a:lnTo>
                  <a:lnTo>
                    <a:pt x="312139" y="17655"/>
                  </a:lnTo>
                  <a:lnTo>
                    <a:pt x="269966" y="4564"/>
                  </a:lnTo>
                  <a:lnTo>
                    <a:pt x="224688" y="0"/>
                  </a:lnTo>
                  <a:close/>
                </a:path>
              </a:pathLst>
            </a:custGeom>
            <a:solidFill>
              <a:srgbClr val="1200FF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5571177" y="3421816"/>
              <a:ext cx="356870" cy="383540"/>
            </a:xfrm>
            <a:custGeom>
              <a:avLst/>
              <a:gdLst/>
              <a:ahLst/>
              <a:cxnLst/>
              <a:rect l="l" t="t" r="r" b="b"/>
              <a:pathLst>
                <a:path w="356870" h="383539">
                  <a:moveTo>
                    <a:pt x="43649" y="0"/>
                  </a:moveTo>
                  <a:lnTo>
                    <a:pt x="0" y="0"/>
                  </a:lnTo>
                  <a:lnTo>
                    <a:pt x="0" y="383273"/>
                  </a:lnTo>
                  <a:lnTo>
                    <a:pt x="37210" y="383273"/>
                  </a:lnTo>
                  <a:lnTo>
                    <a:pt x="37223" y="250101"/>
                  </a:lnTo>
                  <a:lnTo>
                    <a:pt x="41668" y="245567"/>
                  </a:lnTo>
                  <a:lnTo>
                    <a:pt x="272046" y="245567"/>
                  </a:lnTo>
                  <a:lnTo>
                    <a:pt x="276390" y="250024"/>
                  </a:lnTo>
                  <a:lnTo>
                    <a:pt x="276402" y="383514"/>
                  </a:lnTo>
                  <a:lnTo>
                    <a:pt x="356831" y="383514"/>
                  </a:lnTo>
                  <a:lnTo>
                    <a:pt x="356679" y="87858"/>
                  </a:lnTo>
                  <a:lnTo>
                    <a:pt x="355231" y="84467"/>
                  </a:lnTo>
                  <a:lnTo>
                    <a:pt x="273964" y="2971"/>
                  </a:lnTo>
                  <a:lnTo>
                    <a:pt x="270205" y="253"/>
                  </a:lnTo>
                  <a:lnTo>
                    <a:pt x="270128" y="89890"/>
                  </a:lnTo>
                  <a:lnTo>
                    <a:pt x="265366" y="94792"/>
                  </a:lnTo>
                  <a:lnTo>
                    <a:pt x="48323" y="94792"/>
                  </a:lnTo>
                  <a:lnTo>
                    <a:pt x="43687" y="90017"/>
                  </a:lnTo>
                  <a:lnTo>
                    <a:pt x="43649" y="0"/>
                  </a:lnTo>
                  <a:close/>
                </a:path>
              </a:pathLst>
            </a:custGeom>
            <a:solidFill>
              <a:srgbClr val="12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5635421" y="3694772"/>
              <a:ext cx="184785" cy="110489"/>
            </a:xfrm>
            <a:custGeom>
              <a:avLst/>
              <a:gdLst/>
              <a:ahLst/>
              <a:cxnLst/>
              <a:rect l="l" t="t" r="r" b="b"/>
              <a:pathLst>
                <a:path w="184785" h="110489">
                  <a:moveTo>
                    <a:pt x="184734" y="0"/>
                  </a:moveTo>
                  <a:lnTo>
                    <a:pt x="0" y="0"/>
                  </a:lnTo>
                  <a:lnTo>
                    <a:pt x="0" y="110375"/>
                  </a:lnTo>
                  <a:lnTo>
                    <a:pt x="184734" y="110375"/>
                  </a:lnTo>
                  <a:lnTo>
                    <a:pt x="18473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5635421" y="3694772"/>
              <a:ext cx="184785" cy="110489"/>
            </a:xfrm>
            <a:custGeom>
              <a:avLst/>
              <a:gdLst/>
              <a:ahLst/>
              <a:cxnLst/>
              <a:rect l="l" t="t" r="r" b="b"/>
              <a:pathLst>
                <a:path w="184785" h="110489">
                  <a:moveTo>
                    <a:pt x="0" y="0"/>
                  </a:moveTo>
                  <a:lnTo>
                    <a:pt x="184734" y="0"/>
                  </a:lnTo>
                  <a:lnTo>
                    <a:pt x="184734" y="110375"/>
                  </a:lnTo>
                  <a:lnTo>
                    <a:pt x="0" y="110375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B1B1B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642114" y="3421811"/>
              <a:ext cx="172085" cy="73025"/>
            </a:xfrm>
            <a:custGeom>
              <a:avLst/>
              <a:gdLst/>
              <a:ahLst/>
              <a:cxnLst/>
              <a:rect l="l" t="t" r="r" b="b"/>
              <a:pathLst>
                <a:path w="172085" h="73025">
                  <a:moveTo>
                    <a:pt x="172008" y="0"/>
                  </a:moveTo>
                  <a:lnTo>
                    <a:pt x="0" y="0"/>
                  </a:lnTo>
                  <a:lnTo>
                    <a:pt x="0" y="72885"/>
                  </a:lnTo>
                  <a:lnTo>
                    <a:pt x="172008" y="72885"/>
                  </a:lnTo>
                  <a:lnTo>
                    <a:pt x="1720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5642114" y="3421811"/>
              <a:ext cx="172085" cy="73025"/>
            </a:xfrm>
            <a:custGeom>
              <a:avLst/>
              <a:gdLst/>
              <a:ahLst/>
              <a:cxnLst/>
              <a:rect l="l" t="t" r="r" b="b"/>
              <a:pathLst>
                <a:path w="172085" h="73025">
                  <a:moveTo>
                    <a:pt x="0" y="0"/>
                  </a:moveTo>
                  <a:lnTo>
                    <a:pt x="172008" y="0"/>
                  </a:lnTo>
                  <a:lnTo>
                    <a:pt x="172008" y="72885"/>
                  </a:lnTo>
                  <a:lnTo>
                    <a:pt x="0" y="72885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B1B1B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571176" y="3805090"/>
              <a:ext cx="356870" cy="0"/>
            </a:xfrm>
            <a:custGeom>
              <a:avLst/>
              <a:gdLst/>
              <a:ahLst/>
              <a:cxnLst/>
              <a:rect l="l" t="t" r="r" b="b"/>
              <a:pathLst>
                <a:path w="356870">
                  <a:moveTo>
                    <a:pt x="0" y="0"/>
                  </a:moveTo>
                  <a:lnTo>
                    <a:pt x="356831" y="0"/>
                  </a:lnTo>
                </a:path>
              </a:pathLst>
            </a:custGeom>
            <a:ln w="12700">
              <a:solidFill>
                <a:srgbClr val="2C49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5571176" y="3421811"/>
              <a:ext cx="270510" cy="0"/>
            </a:xfrm>
            <a:custGeom>
              <a:avLst/>
              <a:gdLst/>
              <a:ahLst/>
              <a:cxnLst/>
              <a:rect l="l" t="t" r="r" b="b"/>
              <a:pathLst>
                <a:path w="270510">
                  <a:moveTo>
                    <a:pt x="0" y="0"/>
                  </a:moveTo>
                  <a:lnTo>
                    <a:pt x="270205" y="0"/>
                  </a:lnTo>
                </a:path>
              </a:pathLst>
            </a:custGeom>
            <a:ln w="12700">
              <a:solidFill>
                <a:srgbClr val="2C49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0" name="object 40"/>
          <p:cNvGrpSpPr/>
          <p:nvPr/>
        </p:nvGrpSpPr>
        <p:grpSpPr>
          <a:xfrm>
            <a:off x="5277204" y="4823960"/>
            <a:ext cx="715645" cy="449580"/>
            <a:chOff x="5277204" y="4823960"/>
            <a:chExt cx="715645" cy="449580"/>
          </a:xfrm>
        </p:grpSpPr>
        <p:sp>
          <p:nvSpPr>
            <p:cNvPr id="41" name="object 41"/>
            <p:cNvSpPr/>
            <p:nvPr/>
          </p:nvSpPr>
          <p:spPr>
            <a:xfrm>
              <a:off x="5277204" y="4823960"/>
              <a:ext cx="449580" cy="449580"/>
            </a:xfrm>
            <a:custGeom>
              <a:avLst/>
              <a:gdLst/>
              <a:ahLst/>
              <a:cxnLst/>
              <a:rect l="l" t="t" r="r" b="b"/>
              <a:pathLst>
                <a:path w="449579" h="449579">
                  <a:moveTo>
                    <a:pt x="224688" y="0"/>
                  </a:moveTo>
                  <a:lnTo>
                    <a:pt x="179405" y="4564"/>
                  </a:lnTo>
                  <a:lnTo>
                    <a:pt x="137229" y="17655"/>
                  </a:lnTo>
                  <a:lnTo>
                    <a:pt x="99063" y="38369"/>
                  </a:lnTo>
                  <a:lnTo>
                    <a:pt x="65809" y="65803"/>
                  </a:lnTo>
                  <a:lnTo>
                    <a:pt x="38373" y="99054"/>
                  </a:lnTo>
                  <a:lnTo>
                    <a:pt x="17657" y="137218"/>
                  </a:lnTo>
                  <a:lnTo>
                    <a:pt x="4564" y="179393"/>
                  </a:lnTo>
                  <a:lnTo>
                    <a:pt x="0" y="224675"/>
                  </a:lnTo>
                  <a:lnTo>
                    <a:pt x="4564" y="269957"/>
                  </a:lnTo>
                  <a:lnTo>
                    <a:pt x="17657" y="312132"/>
                  </a:lnTo>
                  <a:lnTo>
                    <a:pt x="38373" y="350296"/>
                  </a:lnTo>
                  <a:lnTo>
                    <a:pt x="65809" y="383547"/>
                  </a:lnTo>
                  <a:lnTo>
                    <a:pt x="99063" y="410982"/>
                  </a:lnTo>
                  <a:lnTo>
                    <a:pt x="137229" y="431696"/>
                  </a:lnTo>
                  <a:lnTo>
                    <a:pt x="179405" y="444787"/>
                  </a:lnTo>
                  <a:lnTo>
                    <a:pt x="224688" y="449351"/>
                  </a:lnTo>
                  <a:lnTo>
                    <a:pt x="269966" y="444787"/>
                  </a:lnTo>
                  <a:lnTo>
                    <a:pt x="312139" y="431696"/>
                  </a:lnTo>
                  <a:lnTo>
                    <a:pt x="350304" y="410982"/>
                  </a:lnTo>
                  <a:lnTo>
                    <a:pt x="383555" y="383547"/>
                  </a:lnTo>
                  <a:lnTo>
                    <a:pt x="410991" y="350296"/>
                  </a:lnTo>
                  <a:lnTo>
                    <a:pt x="431707" y="312132"/>
                  </a:lnTo>
                  <a:lnTo>
                    <a:pt x="444799" y="269957"/>
                  </a:lnTo>
                  <a:lnTo>
                    <a:pt x="449364" y="224675"/>
                  </a:lnTo>
                  <a:lnTo>
                    <a:pt x="444799" y="179393"/>
                  </a:lnTo>
                  <a:lnTo>
                    <a:pt x="431707" y="137218"/>
                  </a:lnTo>
                  <a:lnTo>
                    <a:pt x="410991" y="99054"/>
                  </a:lnTo>
                  <a:lnTo>
                    <a:pt x="383555" y="65803"/>
                  </a:lnTo>
                  <a:lnTo>
                    <a:pt x="350304" y="38369"/>
                  </a:lnTo>
                  <a:lnTo>
                    <a:pt x="312139" y="17655"/>
                  </a:lnTo>
                  <a:lnTo>
                    <a:pt x="269966" y="4564"/>
                  </a:lnTo>
                  <a:lnTo>
                    <a:pt x="224688" y="0"/>
                  </a:lnTo>
                  <a:close/>
                </a:path>
              </a:pathLst>
            </a:custGeom>
            <a:solidFill>
              <a:srgbClr val="1200FF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5501888" y="4868783"/>
              <a:ext cx="413384" cy="304800"/>
            </a:xfrm>
            <a:custGeom>
              <a:avLst/>
              <a:gdLst/>
              <a:ahLst/>
              <a:cxnLst/>
              <a:rect l="l" t="t" r="r" b="b"/>
              <a:pathLst>
                <a:path w="413385" h="304800">
                  <a:moveTo>
                    <a:pt x="368846" y="0"/>
                  </a:moveTo>
                  <a:lnTo>
                    <a:pt x="44272" y="0"/>
                  </a:lnTo>
                  <a:lnTo>
                    <a:pt x="27040" y="3479"/>
                  </a:lnTo>
                  <a:lnTo>
                    <a:pt x="12968" y="12968"/>
                  </a:lnTo>
                  <a:lnTo>
                    <a:pt x="3479" y="27040"/>
                  </a:lnTo>
                  <a:lnTo>
                    <a:pt x="0" y="44272"/>
                  </a:lnTo>
                  <a:lnTo>
                    <a:pt x="0" y="260527"/>
                  </a:lnTo>
                  <a:lnTo>
                    <a:pt x="3479" y="277759"/>
                  </a:lnTo>
                  <a:lnTo>
                    <a:pt x="12968" y="291831"/>
                  </a:lnTo>
                  <a:lnTo>
                    <a:pt x="27040" y="301320"/>
                  </a:lnTo>
                  <a:lnTo>
                    <a:pt x="44272" y="304800"/>
                  </a:lnTo>
                  <a:lnTo>
                    <a:pt x="368846" y="304800"/>
                  </a:lnTo>
                  <a:lnTo>
                    <a:pt x="386077" y="301320"/>
                  </a:lnTo>
                  <a:lnTo>
                    <a:pt x="400150" y="291831"/>
                  </a:lnTo>
                  <a:lnTo>
                    <a:pt x="409638" y="277759"/>
                  </a:lnTo>
                  <a:lnTo>
                    <a:pt x="413118" y="260527"/>
                  </a:lnTo>
                  <a:lnTo>
                    <a:pt x="413118" y="44272"/>
                  </a:lnTo>
                  <a:lnTo>
                    <a:pt x="409638" y="27040"/>
                  </a:lnTo>
                  <a:lnTo>
                    <a:pt x="400150" y="12968"/>
                  </a:lnTo>
                  <a:lnTo>
                    <a:pt x="386077" y="3479"/>
                  </a:lnTo>
                  <a:lnTo>
                    <a:pt x="368846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64704" y="5061469"/>
              <a:ext cx="107632" cy="170611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825427" y="5002974"/>
              <a:ext cx="157200" cy="226555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5460708" y="4852250"/>
              <a:ext cx="532130" cy="393065"/>
            </a:xfrm>
            <a:custGeom>
              <a:avLst/>
              <a:gdLst/>
              <a:ahLst/>
              <a:cxnLst/>
              <a:rect l="l" t="t" r="r" b="b"/>
              <a:pathLst>
                <a:path w="532129" h="393064">
                  <a:moveTo>
                    <a:pt x="115544" y="211569"/>
                  </a:moveTo>
                  <a:lnTo>
                    <a:pt x="111887" y="207886"/>
                  </a:lnTo>
                  <a:lnTo>
                    <a:pt x="103581" y="207886"/>
                  </a:lnTo>
                  <a:lnTo>
                    <a:pt x="103581" y="225450"/>
                  </a:lnTo>
                  <a:lnTo>
                    <a:pt x="103581" y="363613"/>
                  </a:lnTo>
                  <a:lnTo>
                    <a:pt x="12039" y="363613"/>
                  </a:lnTo>
                  <a:lnTo>
                    <a:pt x="12039" y="225450"/>
                  </a:lnTo>
                  <a:lnTo>
                    <a:pt x="103581" y="225450"/>
                  </a:lnTo>
                  <a:lnTo>
                    <a:pt x="103581" y="207886"/>
                  </a:lnTo>
                  <a:lnTo>
                    <a:pt x="4102" y="207886"/>
                  </a:lnTo>
                  <a:lnTo>
                    <a:pt x="0" y="212013"/>
                  </a:lnTo>
                  <a:lnTo>
                    <a:pt x="0" y="388899"/>
                  </a:lnTo>
                  <a:lnTo>
                    <a:pt x="3937" y="392772"/>
                  </a:lnTo>
                  <a:lnTo>
                    <a:pt x="36029" y="392785"/>
                  </a:lnTo>
                  <a:lnTo>
                    <a:pt x="112115" y="392772"/>
                  </a:lnTo>
                  <a:lnTo>
                    <a:pt x="115544" y="389407"/>
                  </a:lnTo>
                  <a:lnTo>
                    <a:pt x="115544" y="384949"/>
                  </a:lnTo>
                  <a:lnTo>
                    <a:pt x="115544" y="373875"/>
                  </a:lnTo>
                  <a:lnTo>
                    <a:pt x="115544" y="363613"/>
                  </a:lnTo>
                  <a:lnTo>
                    <a:pt x="115544" y="225450"/>
                  </a:lnTo>
                  <a:lnTo>
                    <a:pt x="115544" y="211569"/>
                  </a:lnTo>
                  <a:close/>
                </a:path>
                <a:path w="532129" h="393064">
                  <a:moveTo>
                    <a:pt x="346443" y="312229"/>
                  </a:moveTo>
                  <a:lnTo>
                    <a:pt x="121653" y="312229"/>
                  </a:lnTo>
                  <a:lnTo>
                    <a:pt x="121653" y="335000"/>
                  </a:lnTo>
                  <a:lnTo>
                    <a:pt x="230682" y="335000"/>
                  </a:lnTo>
                  <a:lnTo>
                    <a:pt x="230682" y="358254"/>
                  </a:lnTo>
                  <a:lnTo>
                    <a:pt x="175044" y="358343"/>
                  </a:lnTo>
                  <a:lnTo>
                    <a:pt x="170611" y="362826"/>
                  </a:lnTo>
                  <a:lnTo>
                    <a:pt x="170713" y="376288"/>
                  </a:lnTo>
                  <a:lnTo>
                    <a:pt x="175336" y="381152"/>
                  </a:lnTo>
                  <a:lnTo>
                    <a:pt x="308178" y="381152"/>
                  </a:lnTo>
                  <a:lnTo>
                    <a:pt x="312496" y="376542"/>
                  </a:lnTo>
                  <a:lnTo>
                    <a:pt x="312483" y="363207"/>
                  </a:lnTo>
                  <a:lnTo>
                    <a:pt x="307924" y="358381"/>
                  </a:lnTo>
                  <a:lnTo>
                    <a:pt x="254787" y="358254"/>
                  </a:lnTo>
                  <a:lnTo>
                    <a:pt x="254787" y="334835"/>
                  </a:lnTo>
                  <a:lnTo>
                    <a:pt x="346443" y="334835"/>
                  </a:lnTo>
                  <a:lnTo>
                    <a:pt x="346443" y="312229"/>
                  </a:lnTo>
                  <a:close/>
                </a:path>
                <a:path w="532129" h="393064">
                  <a:moveTo>
                    <a:pt x="468071" y="41884"/>
                  </a:moveTo>
                  <a:lnTo>
                    <a:pt x="437642" y="2654"/>
                  </a:lnTo>
                  <a:lnTo>
                    <a:pt x="420166" y="0"/>
                  </a:lnTo>
                  <a:lnTo>
                    <a:pt x="61925" y="127"/>
                  </a:lnTo>
                  <a:lnTo>
                    <a:pt x="25806" y="28778"/>
                  </a:lnTo>
                  <a:lnTo>
                    <a:pt x="23253" y="197866"/>
                  </a:lnTo>
                  <a:lnTo>
                    <a:pt x="23469" y="201599"/>
                  </a:lnTo>
                  <a:lnTo>
                    <a:pt x="46202" y="201599"/>
                  </a:lnTo>
                  <a:lnTo>
                    <a:pt x="46215" y="46228"/>
                  </a:lnTo>
                  <a:lnTo>
                    <a:pt x="47675" y="36131"/>
                  </a:lnTo>
                  <a:lnTo>
                    <a:pt x="52057" y="28879"/>
                  </a:lnTo>
                  <a:lnTo>
                    <a:pt x="59296" y="24498"/>
                  </a:lnTo>
                  <a:lnTo>
                    <a:pt x="69392" y="23037"/>
                  </a:lnTo>
                  <a:lnTo>
                    <a:pt x="420700" y="23037"/>
                  </a:lnTo>
                  <a:lnTo>
                    <a:pt x="445071" y="120764"/>
                  </a:lnTo>
                  <a:lnTo>
                    <a:pt x="445338" y="126771"/>
                  </a:lnTo>
                  <a:lnTo>
                    <a:pt x="467880" y="126771"/>
                  </a:lnTo>
                  <a:lnTo>
                    <a:pt x="468071" y="41884"/>
                  </a:lnTo>
                  <a:close/>
                </a:path>
                <a:path w="532129" h="393064">
                  <a:moveTo>
                    <a:pt x="531710" y="357886"/>
                  </a:moveTo>
                  <a:lnTo>
                    <a:pt x="531698" y="156298"/>
                  </a:lnTo>
                  <a:lnTo>
                    <a:pt x="531698" y="153098"/>
                  </a:lnTo>
                  <a:lnTo>
                    <a:pt x="530364" y="144360"/>
                  </a:lnTo>
                  <a:lnTo>
                    <a:pt x="526415" y="137998"/>
                  </a:lnTo>
                  <a:lnTo>
                    <a:pt x="519988" y="134099"/>
                  </a:lnTo>
                  <a:lnTo>
                    <a:pt x="512267" y="132956"/>
                  </a:lnTo>
                  <a:lnTo>
                    <a:pt x="512267" y="156298"/>
                  </a:lnTo>
                  <a:lnTo>
                    <a:pt x="512267" y="357886"/>
                  </a:lnTo>
                  <a:lnTo>
                    <a:pt x="370205" y="357886"/>
                  </a:lnTo>
                  <a:lnTo>
                    <a:pt x="370205" y="156298"/>
                  </a:lnTo>
                  <a:lnTo>
                    <a:pt x="512267" y="156298"/>
                  </a:lnTo>
                  <a:lnTo>
                    <a:pt x="512267" y="132956"/>
                  </a:lnTo>
                  <a:lnTo>
                    <a:pt x="511162" y="132778"/>
                  </a:lnTo>
                  <a:lnTo>
                    <a:pt x="442061" y="132753"/>
                  </a:lnTo>
                  <a:lnTo>
                    <a:pt x="372960" y="132778"/>
                  </a:lnTo>
                  <a:lnTo>
                    <a:pt x="364159" y="134099"/>
                  </a:lnTo>
                  <a:lnTo>
                    <a:pt x="357759" y="137998"/>
                  </a:lnTo>
                  <a:lnTo>
                    <a:pt x="353860" y="144373"/>
                  </a:lnTo>
                  <a:lnTo>
                    <a:pt x="352539" y="153098"/>
                  </a:lnTo>
                  <a:lnTo>
                    <a:pt x="352602" y="372275"/>
                  </a:lnTo>
                  <a:lnTo>
                    <a:pt x="407670" y="392785"/>
                  </a:lnTo>
                  <a:lnTo>
                    <a:pt x="510933" y="392772"/>
                  </a:lnTo>
                  <a:lnTo>
                    <a:pt x="520014" y="391477"/>
                  </a:lnTo>
                  <a:lnTo>
                    <a:pt x="526491" y="387629"/>
                  </a:lnTo>
                  <a:lnTo>
                    <a:pt x="530186" y="381571"/>
                  </a:lnTo>
                  <a:lnTo>
                    <a:pt x="530402" y="381228"/>
                  </a:lnTo>
                  <a:lnTo>
                    <a:pt x="531622" y="372821"/>
                  </a:lnTo>
                  <a:lnTo>
                    <a:pt x="531710" y="357886"/>
                  </a:lnTo>
                  <a:close/>
                </a:path>
              </a:pathLst>
            </a:custGeom>
            <a:solidFill>
              <a:srgbClr val="12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46" name="object 4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95312" y="69088"/>
            <a:ext cx="1896134" cy="695124"/>
          </a:xfrm>
          <a:prstGeom prst="rect">
            <a:avLst/>
          </a:prstGeom>
        </p:spPr>
      </p:pic>
      <p:sp>
        <p:nvSpPr>
          <p:cNvPr id="47" name="object 47"/>
          <p:cNvSpPr txBox="1"/>
          <p:nvPr/>
        </p:nvSpPr>
        <p:spPr>
          <a:xfrm>
            <a:off x="328079" y="8901403"/>
            <a:ext cx="411226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74115" algn="l"/>
                <a:tab pos="2006600" algn="l"/>
                <a:tab pos="2190115" algn="l"/>
                <a:tab pos="4098925" algn="l"/>
              </a:tabLst>
            </a:pPr>
            <a:r>
              <a:rPr sz="1000" b="0" dirty="0">
                <a:solidFill>
                  <a:srgbClr val="1D1D1B"/>
                </a:solidFill>
                <a:latin typeface="Montserrat Medium"/>
                <a:cs typeface="Montserrat Medium"/>
              </a:rPr>
              <a:t>Je </a:t>
            </a:r>
            <a:r>
              <a:rPr sz="1000" b="0" spc="-10" dirty="0">
                <a:solidFill>
                  <a:srgbClr val="1D1D1B"/>
                </a:solidFill>
                <a:latin typeface="Montserrat Medium"/>
                <a:cs typeface="Montserrat Medium"/>
              </a:rPr>
              <a:t>soussigné(e)</a:t>
            </a:r>
            <a:r>
              <a:rPr sz="1000" b="0" dirty="0">
                <a:solidFill>
                  <a:srgbClr val="1D1D1B"/>
                </a:solidFill>
                <a:latin typeface="Montserrat Medium"/>
                <a:cs typeface="Montserrat Medium"/>
              </a:rPr>
              <a:t>	</a:t>
            </a:r>
            <a:r>
              <a:rPr sz="1000" b="0" u="sng" dirty="0">
                <a:solidFill>
                  <a:srgbClr val="1D1D1B"/>
                </a:solidFill>
                <a:uFill>
                  <a:solidFill>
                    <a:srgbClr val="1D1E1B"/>
                  </a:solidFill>
                </a:uFill>
                <a:latin typeface="Montserrat Medium"/>
                <a:cs typeface="Montserrat Medium"/>
              </a:rPr>
              <a:t>	</a:t>
            </a:r>
            <a:r>
              <a:rPr sz="1000" b="0" dirty="0">
                <a:solidFill>
                  <a:srgbClr val="1D1D1B"/>
                </a:solidFill>
                <a:latin typeface="Montserrat Medium"/>
                <a:cs typeface="Montserrat Medium"/>
              </a:rPr>
              <a:t>	Nom</a:t>
            </a:r>
            <a:r>
              <a:rPr sz="1000" b="0" spc="62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000" b="0" u="sng" dirty="0">
                <a:solidFill>
                  <a:srgbClr val="1D1D1B"/>
                </a:solidFill>
                <a:uFill>
                  <a:solidFill>
                    <a:srgbClr val="1D1E1B"/>
                  </a:solidFill>
                </a:uFill>
                <a:latin typeface="Montserrat Medium"/>
                <a:cs typeface="Montserrat Medium"/>
              </a:rPr>
              <a:t>	</a:t>
            </a:r>
            <a:endParaRPr sz="1000">
              <a:latin typeface="Montserrat Medium"/>
              <a:cs typeface="Montserrat Medium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655096" y="8901403"/>
            <a:ext cx="218440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90880" algn="l"/>
                <a:tab pos="2170430" algn="l"/>
              </a:tabLst>
            </a:pPr>
            <a:r>
              <a:rPr sz="1000" b="0" spc="-10" dirty="0">
                <a:solidFill>
                  <a:srgbClr val="1D1D1B"/>
                </a:solidFill>
                <a:latin typeface="Montserrat Medium"/>
                <a:cs typeface="Montserrat Medium"/>
              </a:rPr>
              <a:t>Prénom</a:t>
            </a:r>
            <a:r>
              <a:rPr sz="1000" b="0" dirty="0">
                <a:solidFill>
                  <a:srgbClr val="1D1D1B"/>
                </a:solidFill>
                <a:latin typeface="Montserrat Medium"/>
                <a:cs typeface="Montserrat Medium"/>
              </a:rPr>
              <a:t>	</a:t>
            </a:r>
            <a:r>
              <a:rPr sz="1000" b="0" u="sng" dirty="0">
                <a:solidFill>
                  <a:srgbClr val="1D1D1B"/>
                </a:solidFill>
                <a:uFill>
                  <a:solidFill>
                    <a:srgbClr val="1D1E1B"/>
                  </a:solidFill>
                </a:uFill>
                <a:latin typeface="Montserrat Medium"/>
                <a:cs typeface="Montserrat Medium"/>
              </a:rPr>
              <a:t>	</a:t>
            </a:r>
            <a:endParaRPr sz="1000">
              <a:latin typeface="Montserrat Medium"/>
              <a:cs typeface="Montserrat Medium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28079" y="9332187"/>
            <a:ext cx="611822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72160" algn="l"/>
                <a:tab pos="2006600" algn="l"/>
                <a:tab pos="2169795" algn="l"/>
              </a:tabLst>
            </a:pPr>
            <a:r>
              <a:rPr sz="1000" b="0" spc="-10" dirty="0">
                <a:solidFill>
                  <a:srgbClr val="1D1D1B"/>
                </a:solidFill>
                <a:latin typeface="Montserrat Medium"/>
                <a:cs typeface="Montserrat Medium"/>
              </a:rPr>
              <a:t>Matricule</a:t>
            </a:r>
            <a:r>
              <a:rPr sz="1000" b="0" dirty="0">
                <a:solidFill>
                  <a:srgbClr val="1D1D1B"/>
                </a:solidFill>
                <a:latin typeface="Montserrat Medium"/>
                <a:cs typeface="Montserrat Medium"/>
              </a:rPr>
              <a:t>	</a:t>
            </a:r>
            <a:r>
              <a:rPr sz="1000" b="0" u="sng" dirty="0">
                <a:solidFill>
                  <a:srgbClr val="1D1D1B"/>
                </a:solidFill>
                <a:uFill>
                  <a:solidFill>
                    <a:srgbClr val="1D1E1B"/>
                  </a:solidFill>
                </a:uFill>
                <a:latin typeface="Montserrat Medium"/>
                <a:cs typeface="Montserrat Medium"/>
              </a:rPr>
              <a:t>	</a:t>
            </a:r>
            <a:r>
              <a:rPr sz="1000" b="0" dirty="0">
                <a:solidFill>
                  <a:srgbClr val="1D1D1B"/>
                </a:solidFill>
                <a:latin typeface="Montserrat Medium"/>
                <a:cs typeface="Montserrat Medium"/>
              </a:rPr>
              <a:t>	déclare</a:t>
            </a:r>
            <a:r>
              <a:rPr sz="1000" b="0" spc="-2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000" b="0" dirty="0">
                <a:solidFill>
                  <a:srgbClr val="1D1D1B"/>
                </a:solidFill>
                <a:latin typeface="Montserrat Medium"/>
                <a:cs typeface="Montserrat Medium"/>
              </a:rPr>
              <a:t>refuser</a:t>
            </a:r>
            <a:r>
              <a:rPr sz="1000" b="0" spc="-2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000" b="0" dirty="0">
                <a:solidFill>
                  <a:srgbClr val="1D1D1B"/>
                </a:solidFill>
                <a:latin typeface="Montserrat Medium"/>
                <a:cs typeface="Montserrat Medium"/>
              </a:rPr>
              <a:t>le</a:t>
            </a:r>
            <a:r>
              <a:rPr sz="1000" b="0" spc="-2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000" b="0" dirty="0">
                <a:solidFill>
                  <a:srgbClr val="1D1D1B"/>
                </a:solidFill>
                <a:latin typeface="Montserrat Medium"/>
                <a:cs typeface="Montserrat Medium"/>
              </a:rPr>
              <a:t>bulletin</a:t>
            </a:r>
            <a:r>
              <a:rPr sz="1000" b="0" spc="-2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000" b="0" dirty="0">
                <a:solidFill>
                  <a:srgbClr val="1D1D1B"/>
                </a:solidFill>
                <a:latin typeface="Montserrat Medium"/>
                <a:cs typeface="Montserrat Medium"/>
              </a:rPr>
              <a:t>de</a:t>
            </a:r>
            <a:r>
              <a:rPr sz="1000" b="0" spc="-15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000" b="0" dirty="0">
                <a:solidFill>
                  <a:srgbClr val="1D1D1B"/>
                </a:solidFill>
                <a:latin typeface="Montserrat Medium"/>
                <a:cs typeface="Montserrat Medium"/>
              </a:rPr>
              <a:t>paie</a:t>
            </a:r>
            <a:r>
              <a:rPr sz="1000" b="0" spc="-2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000" b="0" dirty="0">
                <a:solidFill>
                  <a:srgbClr val="1D1D1B"/>
                </a:solidFill>
                <a:latin typeface="Montserrat Medium"/>
                <a:cs typeface="Montserrat Medium"/>
              </a:rPr>
              <a:t>numérique</a:t>
            </a:r>
            <a:r>
              <a:rPr sz="1000" b="0" spc="-2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000" b="0" dirty="0">
                <a:solidFill>
                  <a:srgbClr val="1D1D1B"/>
                </a:solidFill>
                <a:latin typeface="Montserrat Medium"/>
                <a:cs typeface="Montserrat Medium"/>
              </a:rPr>
              <a:t>dans</a:t>
            </a:r>
            <a:r>
              <a:rPr sz="1000" b="0" spc="-2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000" b="0" spc="-10" dirty="0">
                <a:solidFill>
                  <a:srgbClr val="1D1D1B"/>
                </a:solidFill>
                <a:latin typeface="Montserrat Medium"/>
                <a:cs typeface="Montserrat Medium"/>
              </a:rPr>
              <a:t>Digiposte.</a:t>
            </a:r>
            <a:endParaRPr sz="1000">
              <a:latin typeface="Montserrat Medium"/>
              <a:cs typeface="Montserrat Medium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10807" y="9906736"/>
            <a:ext cx="192722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13889" algn="l"/>
              </a:tabLst>
            </a:pPr>
            <a:r>
              <a:rPr sz="1000" b="0" dirty="0">
                <a:solidFill>
                  <a:srgbClr val="1D1D1B"/>
                </a:solidFill>
                <a:latin typeface="Montserrat Medium"/>
                <a:cs typeface="Montserrat Medium"/>
              </a:rPr>
              <a:t>Date</a:t>
            </a:r>
            <a:r>
              <a:rPr sz="1000" b="0" spc="630" dirty="0">
                <a:solidFill>
                  <a:srgbClr val="1D1D1B"/>
                </a:solidFill>
                <a:latin typeface="Montserrat Medium"/>
                <a:cs typeface="Montserrat Medium"/>
              </a:rPr>
              <a:t> </a:t>
            </a:r>
            <a:r>
              <a:rPr sz="1000" b="0" u="sng" dirty="0">
                <a:solidFill>
                  <a:srgbClr val="1D1D1B"/>
                </a:solidFill>
                <a:uFill>
                  <a:solidFill>
                    <a:srgbClr val="1D1E1B"/>
                  </a:solidFill>
                </a:uFill>
                <a:latin typeface="Montserrat Medium"/>
                <a:cs typeface="Montserrat Medium"/>
              </a:rPr>
              <a:t>	</a:t>
            </a:r>
            <a:endParaRPr sz="1000">
              <a:latin typeface="Montserrat Medium"/>
              <a:cs typeface="Montserrat Medium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2494064" y="9906736"/>
            <a:ext cx="232727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34390" algn="l"/>
                <a:tab pos="2313940" algn="l"/>
              </a:tabLst>
            </a:pPr>
            <a:r>
              <a:rPr sz="1000" b="0" spc="-10" dirty="0">
                <a:solidFill>
                  <a:srgbClr val="1D1D1B"/>
                </a:solidFill>
                <a:latin typeface="Montserrat Medium"/>
                <a:cs typeface="Montserrat Medium"/>
              </a:rPr>
              <a:t>Signature</a:t>
            </a:r>
            <a:r>
              <a:rPr sz="1000" b="0" dirty="0">
                <a:solidFill>
                  <a:srgbClr val="1D1D1B"/>
                </a:solidFill>
                <a:latin typeface="Montserrat Medium"/>
                <a:cs typeface="Montserrat Medium"/>
              </a:rPr>
              <a:t>	</a:t>
            </a:r>
            <a:r>
              <a:rPr sz="1000" b="0" u="sng" dirty="0">
                <a:solidFill>
                  <a:srgbClr val="1D1D1B"/>
                </a:solidFill>
                <a:uFill>
                  <a:solidFill>
                    <a:srgbClr val="1D1E1B"/>
                  </a:solidFill>
                </a:uFill>
                <a:latin typeface="Montserrat Medium"/>
                <a:cs typeface="Montserrat Medium"/>
              </a:rPr>
              <a:t>	</a:t>
            </a:r>
            <a:endParaRPr sz="1000">
              <a:latin typeface="Montserrat Medium"/>
              <a:cs typeface="Montserrat Medium"/>
            </a:endParaRPr>
          </a:p>
        </p:txBody>
      </p:sp>
      <p:sp>
        <p:nvSpPr>
          <p:cNvPr id="52" name="object 52"/>
          <p:cNvSpPr txBox="1"/>
          <p:nvPr/>
        </p:nvSpPr>
        <p:spPr>
          <a:xfrm rot="16200000">
            <a:off x="4831630" y="5050997"/>
            <a:ext cx="521398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0" dirty="0">
                <a:latin typeface="Montserrat Medium"/>
                <a:cs typeface="Montserrat Medium"/>
              </a:rPr>
              <a:t>La</a:t>
            </a:r>
            <a:r>
              <a:rPr sz="600" b="0" spc="-10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Poste</a:t>
            </a:r>
            <a:r>
              <a:rPr sz="600" b="0" spc="-10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–</a:t>
            </a:r>
            <a:r>
              <a:rPr sz="600" b="0" spc="-10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SA</a:t>
            </a:r>
            <a:r>
              <a:rPr sz="600" b="0" spc="-5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au</a:t>
            </a:r>
            <a:r>
              <a:rPr sz="600" b="0" spc="-10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capital</a:t>
            </a:r>
            <a:r>
              <a:rPr sz="600" b="0" spc="-10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de</a:t>
            </a:r>
            <a:r>
              <a:rPr sz="600" b="0" spc="-10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5</a:t>
            </a:r>
            <a:r>
              <a:rPr sz="600" b="0" spc="-5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620</a:t>
            </a:r>
            <a:r>
              <a:rPr sz="600" b="0" spc="-10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325</a:t>
            </a:r>
            <a:r>
              <a:rPr sz="600" b="0" spc="-10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816</a:t>
            </a:r>
            <a:r>
              <a:rPr sz="600" b="0" spc="-10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euros</a:t>
            </a:r>
            <a:r>
              <a:rPr sz="600" b="0" spc="-5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–</a:t>
            </a:r>
            <a:r>
              <a:rPr sz="600" b="0" spc="-10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356</a:t>
            </a:r>
            <a:r>
              <a:rPr sz="600" b="0" spc="-10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000</a:t>
            </a:r>
            <a:r>
              <a:rPr sz="600" b="0" spc="-5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000</a:t>
            </a:r>
            <a:r>
              <a:rPr sz="600" b="0" spc="-10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RCS</a:t>
            </a:r>
            <a:r>
              <a:rPr sz="600" b="0" spc="-10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Paris</a:t>
            </a:r>
            <a:r>
              <a:rPr sz="600" b="0" spc="-10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–</a:t>
            </a:r>
            <a:r>
              <a:rPr sz="600" b="0" spc="-5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Siège</a:t>
            </a:r>
            <a:r>
              <a:rPr sz="600" b="0" spc="-10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social</a:t>
            </a:r>
            <a:r>
              <a:rPr sz="600" b="0" spc="-10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:</a:t>
            </a:r>
            <a:r>
              <a:rPr sz="600" b="0" spc="-10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9</a:t>
            </a:r>
            <a:r>
              <a:rPr sz="600" b="0" spc="-5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RUE</a:t>
            </a:r>
            <a:r>
              <a:rPr sz="600" b="0" spc="-10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DU</a:t>
            </a:r>
            <a:r>
              <a:rPr sz="600" b="0" spc="-10" dirty="0">
                <a:latin typeface="Montserrat Medium"/>
                <a:cs typeface="Montserrat Medium"/>
              </a:rPr>
              <a:t> COLONEL </a:t>
            </a:r>
            <a:r>
              <a:rPr sz="600" b="0" dirty="0">
                <a:latin typeface="Montserrat Medium"/>
                <a:cs typeface="Montserrat Medium"/>
              </a:rPr>
              <a:t>PIERRE</a:t>
            </a:r>
            <a:r>
              <a:rPr sz="600" b="0" spc="-10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AVIA</a:t>
            </a:r>
            <a:r>
              <a:rPr sz="600" b="0" spc="-10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–</a:t>
            </a:r>
            <a:r>
              <a:rPr sz="600" b="0" spc="-10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75</a:t>
            </a:r>
            <a:r>
              <a:rPr sz="600" b="0" spc="-5" dirty="0">
                <a:latin typeface="Montserrat Medium"/>
                <a:cs typeface="Montserrat Medium"/>
              </a:rPr>
              <a:t> </a:t>
            </a:r>
            <a:r>
              <a:rPr sz="600" b="0" dirty="0">
                <a:latin typeface="Montserrat Medium"/>
                <a:cs typeface="Montserrat Medium"/>
              </a:rPr>
              <a:t>015</a:t>
            </a:r>
            <a:r>
              <a:rPr sz="600" b="0" spc="-10" dirty="0">
                <a:latin typeface="Montserrat Medium"/>
                <a:cs typeface="Montserrat Medium"/>
              </a:rPr>
              <a:t> PARIS</a:t>
            </a:r>
            <a:endParaRPr sz="600">
              <a:latin typeface="Montserrat Medium"/>
              <a:cs typeface="Montserrat Medium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5341632" y="159359"/>
            <a:ext cx="1888489" cy="533400"/>
          </a:xfrm>
          <a:custGeom>
            <a:avLst/>
            <a:gdLst/>
            <a:ahLst/>
            <a:cxnLst/>
            <a:rect l="l" t="t" r="r" b="b"/>
            <a:pathLst>
              <a:path w="1888490" h="533400">
                <a:moveTo>
                  <a:pt x="1888083" y="532917"/>
                </a:moveTo>
                <a:lnTo>
                  <a:pt x="0" y="532917"/>
                </a:lnTo>
                <a:lnTo>
                  <a:pt x="0" y="0"/>
                </a:lnTo>
                <a:lnTo>
                  <a:pt x="1888083" y="0"/>
                </a:lnTo>
                <a:lnTo>
                  <a:pt x="1888083" y="532917"/>
                </a:lnTo>
                <a:close/>
              </a:path>
            </a:pathLst>
          </a:custGeom>
          <a:ln w="1016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5341632" y="159359"/>
            <a:ext cx="1888489" cy="533400"/>
          </a:xfrm>
          <a:prstGeom prst="rect">
            <a:avLst/>
          </a:prstGeom>
          <a:solidFill>
            <a:srgbClr val="EDEDEE"/>
          </a:solidFill>
        </p:spPr>
        <p:txBody>
          <a:bodyPr vert="horz" wrap="square" lIns="0" tIns="106045" rIns="0" bIns="0" rtlCol="0">
            <a:spAutoFit/>
          </a:bodyPr>
          <a:lstStyle/>
          <a:p>
            <a:pPr marL="353695">
              <a:lnSpc>
                <a:spcPct val="100000"/>
              </a:lnSpc>
              <a:spcBef>
                <a:spcPts val="835"/>
              </a:spcBef>
            </a:pPr>
            <a:r>
              <a:rPr sz="1600" b="0" dirty="0">
                <a:latin typeface="Montserrat Medium"/>
                <a:cs typeface="Montserrat Medium"/>
              </a:rPr>
              <a:t>Logo</a:t>
            </a:r>
            <a:r>
              <a:rPr sz="1600" b="0" spc="-15" dirty="0">
                <a:latin typeface="Montserrat Medium"/>
                <a:cs typeface="Montserrat Medium"/>
              </a:rPr>
              <a:t> </a:t>
            </a:r>
            <a:r>
              <a:rPr sz="1600" b="0" spc="-10" dirty="0">
                <a:latin typeface="Montserrat Medium"/>
                <a:cs typeface="Montserrat Medium"/>
              </a:rPr>
              <a:t>client</a:t>
            </a:r>
            <a:endParaRPr sz="1600">
              <a:latin typeface="Montserrat Medium"/>
              <a:cs typeface="Montserrat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ypededoc xmlns="89bf91c0-ef08-42b2-8b93-775d4803754e" xsi:nil="true"/>
    <D_x00e9_tails xmlns="89bf91c0-ef08-42b2-8b93-775d4803754e" xsi:nil="true"/>
    <TaxCatchAll xmlns="8ad8df82-1668-4a7e-ad3f-c2705312cd54" xsi:nil="true"/>
    <lcf76f155ced4ddcb4097134ff3c332f xmlns="89bf91c0-ef08-42b2-8b93-775d4803754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AC57ED5C3A334D842A1AF7E41B65CC" ma:contentTypeVersion="16" ma:contentTypeDescription="Crée un document." ma:contentTypeScope="" ma:versionID="497b0da0a7d27f7db09c5e5de8c6767a">
  <xsd:schema xmlns:xsd="http://www.w3.org/2001/XMLSchema" xmlns:xs="http://www.w3.org/2001/XMLSchema" xmlns:p="http://schemas.microsoft.com/office/2006/metadata/properties" xmlns:ns2="89bf91c0-ef08-42b2-8b93-775d4803754e" xmlns:ns3="8ad8df82-1668-4a7e-ad3f-c2705312cd54" targetNamespace="http://schemas.microsoft.com/office/2006/metadata/properties" ma:root="true" ma:fieldsID="237777304fa2a04f48bb50fb789f7cf4" ns2:_="" ns3:_="">
    <xsd:import namespace="89bf91c0-ef08-42b2-8b93-775d4803754e"/>
    <xsd:import namespace="8ad8df82-1668-4a7e-ad3f-c2705312cd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Typededoc" minOccurs="0"/>
                <xsd:element ref="ns2:D_x00e9_tail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bf91c0-ef08-42b2-8b93-775d480375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Typededoc" ma:index="12" nillable="true" ma:displayName="Type de doc" ma:format="Dropdown" ma:indexed="true" ma:internalName="Typededoc">
      <xsd:simpleType>
        <xsd:restriction base="dms:Choice">
          <xsd:enumeration value="Docs de référence"/>
          <xsd:enumeration value="Docs personnalisés"/>
        </xsd:restriction>
      </xsd:simpleType>
    </xsd:element>
    <xsd:element name="D_x00e9_tails" ma:index="13" nillable="true" ma:displayName="Détails" ma:format="Dropdown" ma:internalName="D_x00e9_tails">
      <xsd:simpleType>
        <xsd:restriction base="dms:Choice">
          <xsd:enumeration value="Template"/>
          <xsd:enumeration value="Formulaire"/>
          <xsd:enumeration value="Autre"/>
          <xsd:enumeration value="Procedure"/>
        </xsd:restriction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63e13a61-b2c7-4246-b1e6-f08b241a42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d8df82-1668-4a7e-ad3f-c2705312cd5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2eabd05-6c44-4b80-a6d4-1ccaa25a2e06}" ma:internalName="TaxCatchAll" ma:showField="CatchAllData" ma:web="8ad8df82-1668-4a7e-ad3f-c2705312cd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1E38C9-8471-4682-B144-C6D236CB4D47}">
  <ds:schemaRefs>
    <ds:schemaRef ds:uri="http://schemas.microsoft.com/office/2006/metadata/properties"/>
    <ds:schemaRef ds:uri="http://schemas.microsoft.com/office/infopath/2007/PartnerControls"/>
    <ds:schemaRef ds:uri="89bf91c0-ef08-42b2-8b93-775d4803754e"/>
    <ds:schemaRef ds:uri="8ad8df82-1668-4a7e-ad3f-c2705312cd54"/>
  </ds:schemaRefs>
</ds:datastoreItem>
</file>

<file path=customXml/itemProps2.xml><?xml version="1.0" encoding="utf-8"?>
<ds:datastoreItem xmlns:ds="http://schemas.openxmlformats.org/officeDocument/2006/customXml" ds:itemID="{ED2D2794-3FDE-432A-802B-6C96A989E4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bf91c0-ef08-42b2-8b93-775d4803754e"/>
    <ds:schemaRef ds:uri="8ad8df82-1668-4a7e-ad3f-c2705312cd5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4BDF026-C14C-434E-8E9F-E2B536B540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Custom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Vos bulletins de paie arrivent dans Digiposte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Annexe BP-sensibilisation opt-out</dc:title>
  <cp:revision>16</cp:revision>
  <dcterms:created xsi:type="dcterms:W3CDTF">2025-04-24T15:35:47Z</dcterms:created>
  <dcterms:modified xsi:type="dcterms:W3CDTF">2025-06-23T14:40:01Z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2025-04-24T00:00:00Z</vt:filetime>
  </property>
  <property fmtid="{D5CDD505-2E9C-101B-9397-08002B2CF9AE}" pid="3" name="Creator">
    <vt:lpwstr>Adobe Illustrator 27.3 (Windows)</vt:lpwstr>
  </property>
  <property fmtid="{D5CDD505-2E9C-101B-9397-08002B2CF9AE}" pid="4" name="CreatorVersion">
    <vt:lpwstr>21.0.0</vt:lpwstr>
  </property>
  <property fmtid="{D5CDD505-2E9C-101B-9397-08002B2CF9AE}" pid="5" name="LastSaved">
    <vt:filetime>2025-04-24T00:00:00Z</vt:filetime>
  </property>
  <property fmtid="{D5CDD505-2E9C-101B-9397-08002B2CF9AE}" pid="6" name="Producer">
    <vt:lpwstr>Adobe PDF library 17.00</vt:lpwstr>
  </property>
  <property fmtid="{D5CDD505-2E9C-101B-9397-08002B2CF9AE}" pid="7" name="ContentTypeId">
    <vt:lpwstr>0x01010010AC57ED5C3A334D842A1AF7E41B65CC</vt:lpwstr>
  </property>
  <property fmtid="{D5CDD505-2E9C-101B-9397-08002B2CF9AE}" pid="8" name="MediaServiceImageTags">
    <vt:lpwstr/>
  </property>
</Properties>
</file>