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3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4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5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6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4"/>
    <p:sldMasterId id="2147483690" r:id="rId5"/>
    <p:sldMasterId id="2147483717" r:id="rId6"/>
    <p:sldMasterId id="2147483741" r:id="rId7"/>
    <p:sldMasterId id="2147483764" r:id="rId8"/>
    <p:sldMasterId id="2147483788" r:id="rId9"/>
    <p:sldMasterId id="2147483808" r:id="rId10"/>
    <p:sldMasterId id="2147483831" r:id="rId11"/>
  </p:sldMasterIdLst>
  <p:notesMasterIdLst>
    <p:notesMasterId r:id="rId31"/>
  </p:notesMasterIdLst>
  <p:sldIdLst>
    <p:sldId id="257" r:id="rId12"/>
    <p:sldId id="318" r:id="rId13"/>
    <p:sldId id="2147374700" r:id="rId14"/>
    <p:sldId id="2147374701" r:id="rId15"/>
    <p:sldId id="2147374721" r:id="rId16"/>
    <p:sldId id="2147374703" r:id="rId17"/>
    <p:sldId id="2147374717" r:id="rId18"/>
    <p:sldId id="2147374704" r:id="rId19"/>
    <p:sldId id="1397" r:id="rId20"/>
    <p:sldId id="2147374718" r:id="rId21"/>
    <p:sldId id="2147374705" r:id="rId22"/>
    <p:sldId id="2147374706" r:id="rId23"/>
    <p:sldId id="2147374707" r:id="rId24"/>
    <p:sldId id="2147374710" r:id="rId25"/>
    <p:sldId id="2147374719" r:id="rId26"/>
    <p:sldId id="2147374708" r:id="rId27"/>
    <p:sldId id="2147374712" r:id="rId28"/>
    <p:sldId id="2147374715" r:id="rId29"/>
    <p:sldId id="2147374709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27FEE39-1513-EC99-FA7F-A8B5198353F9}" name="DAS-NEVES Kelly" initials="DK" userId="S::kelly.das-neves@docaposte.fr::a91a96d4-370a-45e2-a351-cd2b7941614f" providerId="AD"/>
  <p188:author id="{A9FC6759-7235-71F6-4A63-4FA858418FA6}" name="ARETE Elodie" initials="AE" userId="S::elodie.arete@docaposte.fr::ec9f1fbb-f223-4998-ab6b-38ac20db1c9b" providerId="AD"/>
  <p188:author id="{81D1B3A2-5564-C7F6-D44E-7D42F8367A34}" name="HADDAD Sahar" initials="HS" userId="S::sahar.haddad@docaposte.fr::68cc7506-0d58-401b-bfeb-d46bc1bc5572" providerId="AD"/>
  <p188:author id="{245DC0FA-1074-7B1E-C906-339C6EF80024}" name="COLBERT Veronique" initials="CV" userId="S::veronique.colbert@laposte.fr::318f0300-7ddb-45f7-83d8-9a013e0b82e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D9F2D0"/>
    <a:srgbClr val="0A00FF"/>
    <a:srgbClr val="FFCE03"/>
    <a:srgbClr val="DDEAF7"/>
    <a:srgbClr val="FAFAFC"/>
    <a:srgbClr val="1B00FF"/>
    <a:srgbClr val="0272E3"/>
    <a:srgbClr val="FFFFFF"/>
    <a:srgbClr val="FFEB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9B4A59-5517-65AD-DF62-8D34F508B9DA}" v="5" dt="2025-09-05T08:54:31.5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microsoft.com/office/2016/11/relationships/changesInfo" Target="changesInfos/changesInfo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ETE Elodie" userId="S::elodie.arete@docaposte.fr::ec9f1fbb-f223-4998-ab6b-38ac20db1c9b" providerId="AD" clId="Web-{568E01D1-0C0A-38ED-1154-861BD62C5036}"/>
    <pc:docChg chg="modSld">
      <pc:chgData name="ARETE Elodie" userId="S::elodie.arete@docaposte.fr::ec9f1fbb-f223-4998-ab6b-38ac20db1c9b" providerId="AD" clId="Web-{568E01D1-0C0A-38ED-1154-861BD62C5036}" dt="2025-04-22T09:10:45.149" v="1" actId="20577"/>
      <pc:docMkLst>
        <pc:docMk/>
      </pc:docMkLst>
      <pc:sldChg chg="modSp">
        <pc:chgData name="ARETE Elodie" userId="S::elodie.arete@docaposte.fr::ec9f1fbb-f223-4998-ab6b-38ac20db1c9b" providerId="AD" clId="Web-{568E01D1-0C0A-38ED-1154-861BD62C5036}" dt="2025-04-22T09:10:45.149" v="1" actId="20577"/>
        <pc:sldMkLst>
          <pc:docMk/>
          <pc:sldMk cId="2566976283" sldId="2147374699"/>
        </pc:sldMkLst>
      </pc:sldChg>
    </pc:docChg>
  </pc:docChgLst>
  <pc:docChgLst>
    <pc:chgData name="HADDAD Sahar" userId="S::sahar.haddad@docaposte.fr::68cc7506-0d58-401b-bfeb-d46bc1bc5572" providerId="AD" clId="Web-{5F2B1038-DD06-BADD-F3DC-B83E4635D3CF}"/>
    <pc:docChg chg="modSld">
      <pc:chgData name="HADDAD Sahar" userId="S::sahar.haddad@docaposte.fr::68cc7506-0d58-401b-bfeb-d46bc1bc5572" providerId="AD" clId="Web-{5F2B1038-DD06-BADD-F3DC-B83E4635D3CF}" dt="2025-04-23T13:17:12.879" v="463"/>
      <pc:docMkLst>
        <pc:docMk/>
      </pc:docMkLst>
      <pc:sldChg chg="modSp">
        <pc:chgData name="HADDAD Sahar" userId="S::sahar.haddad@docaposte.fr::68cc7506-0d58-401b-bfeb-d46bc1bc5572" providerId="AD" clId="Web-{5F2B1038-DD06-BADD-F3DC-B83E4635D3CF}" dt="2025-04-23T13:14:10.950" v="457" actId="1076"/>
        <pc:sldMkLst>
          <pc:docMk/>
          <pc:sldMk cId="3940569439" sldId="1386"/>
        </pc:sldMkLst>
      </pc:sldChg>
      <pc:sldChg chg="addSp delSp modSp">
        <pc:chgData name="HADDAD Sahar" userId="S::sahar.haddad@docaposte.fr::68cc7506-0d58-401b-bfeb-d46bc1bc5572" providerId="AD" clId="Web-{5F2B1038-DD06-BADD-F3DC-B83E4635D3CF}" dt="2025-04-23T13:17:12.879" v="463"/>
        <pc:sldMkLst>
          <pc:docMk/>
          <pc:sldMk cId="733394863" sldId="2147374705"/>
        </pc:sldMkLst>
      </pc:sldChg>
      <pc:sldChg chg="modSp">
        <pc:chgData name="HADDAD Sahar" userId="S::sahar.haddad@docaposte.fr::68cc7506-0d58-401b-bfeb-d46bc1bc5572" providerId="AD" clId="Web-{5F2B1038-DD06-BADD-F3DC-B83E4635D3CF}" dt="2025-04-23T13:13:20.792" v="451" actId="14100"/>
        <pc:sldMkLst>
          <pc:docMk/>
          <pc:sldMk cId="3137096349" sldId="2147374706"/>
        </pc:sldMkLst>
      </pc:sldChg>
      <pc:sldChg chg="addSp delSp modSp">
        <pc:chgData name="HADDAD Sahar" userId="S::sahar.haddad@docaposte.fr::68cc7506-0d58-401b-bfeb-d46bc1bc5572" providerId="AD" clId="Web-{5F2B1038-DD06-BADD-F3DC-B83E4635D3CF}" dt="2025-04-23T13:13:52.137" v="456" actId="14100"/>
        <pc:sldMkLst>
          <pc:docMk/>
          <pc:sldMk cId="1500804799" sldId="2147374707"/>
        </pc:sldMkLst>
      </pc:sldChg>
      <pc:sldChg chg="addSp delSp modSp">
        <pc:chgData name="HADDAD Sahar" userId="S::sahar.haddad@docaposte.fr::68cc7506-0d58-401b-bfeb-d46bc1bc5572" providerId="AD" clId="Web-{5F2B1038-DD06-BADD-F3DC-B83E4635D3CF}" dt="2025-04-23T12:59:08.196" v="287" actId="14100"/>
        <pc:sldMkLst>
          <pc:docMk/>
          <pc:sldMk cId="3583932762" sldId="2147374710"/>
        </pc:sldMkLst>
      </pc:sldChg>
      <pc:sldChg chg="addSp delSp modSp">
        <pc:chgData name="HADDAD Sahar" userId="S::sahar.haddad@docaposte.fr::68cc7506-0d58-401b-bfeb-d46bc1bc5572" providerId="AD" clId="Web-{5F2B1038-DD06-BADD-F3DC-B83E4635D3CF}" dt="2025-04-23T12:55:39.500" v="249" actId="1076"/>
        <pc:sldMkLst>
          <pc:docMk/>
          <pc:sldMk cId="3791854215" sldId="2147374711"/>
        </pc:sldMkLst>
      </pc:sldChg>
    </pc:docChg>
  </pc:docChgLst>
  <pc:docChgLst>
    <pc:chgData name="ARETE Elodie" userId="S::elodie.arete@docaposte.fr::ec9f1fbb-f223-4998-ab6b-38ac20db1c9b" providerId="AD" clId="Web-{F57406FB-7327-0128-7FA8-15C0AEBE91D2}"/>
    <pc:docChg chg="modSld">
      <pc:chgData name="ARETE Elodie" userId="S::elodie.arete@docaposte.fr::ec9f1fbb-f223-4998-ab6b-38ac20db1c9b" providerId="AD" clId="Web-{F57406FB-7327-0128-7FA8-15C0AEBE91D2}" dt="2025-04-18T14:43:02.684" v="13" actId="1076"/>
      <pc:docMkLst>
        <pc:docMk/>
      </pc:docMkLst>
      <pc:sldChg chg="addSp delSp modSp">
        <pc:chgData name="ARETE Elodie" userId="S::elodie.arete@docaposte.fr::ec9f1fbb-f223-4998-ab6b-38ac20db1c9b" providerId="AD" clId="Web-{F57406FB-7327-0128-7FA8-15C0AEBE91D2}" dt="2025-04-18T14:43:02.684" v="13" actId="1076"/>
        <pc:sldMkLst>
          <pc:docMk/>
          <pc:sldMk cId="1377633356" sldId="257"/>
        </pc:sldMkLst>
      </pc:sldChg>
    </pc:docChg>
  </pc:docChgLst>
  <pc:docChgLst>
    <pc:chgData name="HADDAD Sahar" userId="S::sahar.haddad@docaposte.fr::68cc7506-0d58-401b-bfeb-d46bc1bc5572" providerId="AD" clId="Web-{E54C956E-0C2C-BC9C-0633-BA895C74B392}"/>
    <pc:docChg chg="addSld delSld modSld">
      <pc:chgData name="HADDAD Sahar" userId="S::sahar.haddad@docaposte.fr::68cc7506-0d58-401b-bfeb-d46bc1bc5572" providerId="AD" clId="Web-{E54C956E-0C2C-BC9C-0633-BA895C74B392}" dt="2025-04-24T09:04:24.332" v="83"/>
      <pc:docMkLst>
        <pc:docMk/>
      </pc:docMkLst>
      <pc:sldChg chg="addSp delSp modSp">
        <pc:chgData name="HADDAD Sahar" userId="S::sahar.haddad@docaposte.fr::68cc7506-0d58-401b-bfeb-d46bc1bc5572" providerId="AD" clId="Web-{E54C956E-0C2C-BC9C-0633-BA895C74B392}" dt="2025-04-24T09:02:43.422" v="42" actId="1076"/>
        <pc:sldMkLst>
          <pc:docMk/>
          <pc:sldMk cId="1630853723" sldId="2147374712"/>
        </pc:sldMkLst>
      </pc:sldChg>
      <pc:sldChg chg="del">
        <pc:chgData name="HADDAD Sahar" userId="S::sahar.haddad@docaposte.fr::68cc7506-0d58-401b-bfeb-d46bc1bc5572" providerId="AD" clId="Web-{E54C956E-0C2C-BC9C-0633-BA895C74B392}" dt="2025-04-24T09:03:07.095" v="45"/>
        <pc:sldMkLst>
          <pc:docMk/>
          <pc:sldMk cId="2052801974" sldId="2147374713"/>
        </pc:sldMkLst>
      </pc:sldChg>
      <pc:sldChg chg="add del replId">
        <pc:chgData name="HADDAD Sahar" userId="S::sahar.haddad@docaposte.fr::68cc7506-0d58-401b-bfeb-d46bc1bc5572" providerId="AD" clId="Web-{E54C956E-0C2C-BC9C-0633-BA895C74B392}" dt="2025-04-24T09:04:24.332" v="83"/>
        <pc:sldMkLst>
          <pc:docMk/>
          <pc:sldMk cId="1930106991" sldId="2147374714"/>
        </pc:sldMkLst>
      </pc:sldChg>
      <pc:sldChg chg="del">
        <pc:chgData name="HADDAD Sahar" userId="S::sahar.haddad@docaposte.fr::68cc7506-0d58-401b-bfeb-d46bc1bc5572" providerId="AD" clId="Web-{E54C956E-0C2C-BC9C-0633-BA895C74B392}" dt="2025-04-24T09:02:50.531" v="43"/>
        <pc:sldMkLst>
          <pc:docMk/>
          <pc:sldMk cId="4144434018" sldId="2147374714"/>
        </pc:sldMkLst>
      </pc:sldChg>
      <pc:sldChg chg="addSp delSp modSp add replId">
        <pc:chgData name="HADDAD Sahar" userId="S::sahar.haddad@docaposte.fr::68cc7506-0d58-401b-bfeb-d46bc1bc5572" providerId="AD" clId="Web-{E54C956E-0C2C-BC9C-0633-BA895C74B392}" dt="2025-04-24T09:04:04.503" v="82" actId="1076"/>
        <pc:sldMkLst>
          <pc:docMk/>
          <pc:sldMk cId="2015578608" sldId="2147374715"/>
        </pc:sldMkLst>
      </pc:sldChg>
    </pc:docChg>
  </pc:docChgLst>
  <pc:docChgLst>
    <pc:chgData clId="Web-{970BEF33-2E42-41B2-8492-FFA833686F04}"/>
    <pc:docChg chg="delSld">
      <pc:chgData name="" userId="" providerId="" clId="Web-{970BEF33-2E42-41B2-8492-FFA833686F04}" dt="2025-04-23T07:03:32.894" v="0"/>
      <pc:docMkLst>
        <pc:docMk/>
      </pc:docMkLst>
      <pc:sldChg chg="del">
        <pc:chgData name="" userId="" providerId="" clId="Web-{970BEF33-2E42-41B2-8492-FFA833686F04}" dt="2025-04-23T07:03:32.894" v="0"/>
        <pc:sldMkLst>
          <pc:docMk/>
          <pc:sldMk cId="4250125735" sldId="2147374702"/>
        </pc:sldMkLst>
      </pc:sldChg>
    </pc:docChg>
  </pc:docChgLst>
  <pc:docChgLst>
    <pc:chgData name="ARETE Elodie" userId="S::elodie.arete@docaposte.fr::ec9f1fbb-f223-4998-ab6b-38ac20db1c9b" providerId="AD" clId="Web-{5A3CA2D8-6CF5-7867-A66B-290CDE3EB294}"/>
    <pc:docChg chg="modSld">
      <pc:chgData name="ARETE Elodie" userId="S::elodie.arete@docaposte.fr::ec9f1fbb-f223-4998-ab6b-38ac20db1c9b" providerId="AD" clId="Web-{5A3CA2D8-6CF5-7867-A66B-290CDE3EB294}" dt="2025-04-25T17:02:42.952" v="91" actId="20577"/>
      <pc:docMkLst>
        <pc:docMk/>
      </pc:docMkLst>
      <pc:sldChg chg="modSp">
        <pc:chgData name="ARETE Elodie" userId="S::elodie.arete@docaposte.fr::ec9f1fbb-f223-4998-ab6b-38ac20db1c9b" providerId="AD" clId="Web-{5A3CA2D8-6CF5-7867-A66B-290CDE3EB294}" dt="2025-04-25T16:26:17.058" v="8" actId="20577"/>
        <pc:sldMkLst>
          <pc:docMk/>
          <pc:sldMk cId="2374291147" sldId="318"/>
        </pc:sldMkLst>
      </pc:sldChg>
      <pc:sldChg chg="modSp">
        <pc:chgData name="ARETE Elodie" userId="S::elodie.arete@docaposte.fr::ec9f1fbb-f223-4998-ab6b-38ac20db1c9b" providerId="AD" clId="Web-{5A3CA2D8-6CF5-7867-A66B-290CDE3EB294}" dt="2025-04-25T17:01:53.076" v="61" actId="20577"/>
        <pc:sldMkLst>
          <pc:docMk/>
          <pc:sldMk cId="3137096349" sldId="2147374706"/>
        </pc:sldMkLst>
      </pc:sldChg>
      <pc:sldChg chg="modSp">
        <pc:chgData name="ARETE Elodie" userId="S::elodie.arete@docaposte.fr::ec9f1fbb-f223-4998-ab6b-38ac20db1c9b" providerId="AD" clId="Web-{5A3CA2D8-6CF5-7867-A66B-290CDE3EB294}" dt="2025-04-25T17:02:42.952" v="91" actId="20577"/>
        <pc:sldMkLst>
          <pc:docMk/>
          <pc:sldMk cId="3583932762" sldId="2147374710"/>
        </pc:sldMkLst>
      </pc:sldChg>
      <pc:sldChg chg="modSp">
        <pc:chgData name="ARETE Elodie" userId="S::elodie.arete@docaposte.fr::ec9f1fbb-f223-4998-ab6b-38ac20db1c9b" providerId="AD" clId="Web-{5A3CA2D8-6CF5-7867-A66B-290CDE3EB294}" dt="2025-04-25T16:44:01.746" v="9" actId="20577"/>
        <pc:sldMkLst>
          <pc:docMk/>
          <pc:sldMk cId="3031092446" sldId="2147374717"/>
        </pc:sldMkLst>
      </pc:sldChg>
      <pc:sldChg chg="modSp">
        <pc:chgData name="ARETE Elodie" userId="S::elodie.arete@docaposte.fr::ec9f1fbb-f223-4998-ab6b-38ac20db1c9b" providerId="AD" clId="Web-{5A3CA2D8-6CF5-7867-A66B-290CDE3EB294}" dt="2025-04-25T16:44:05.871" v="10" actId="20577"/>
        <pc:sldMkLst>
          <pc:docMk/>
          <pc:sldMk cId="2625731108" sldId="2147374718"/>
        </pc:sldMkLst>
      </pc:sldChg>
      <pc:sldChg chg="modSp">
        <pc:chgData name="ARETE Elodie" userId="S::elodie.arete@docaposte.fr::ec9f1fbb-f223-4998-ab6b-38ac20db1c9b" providerId="AD" clId="Web-{5A3CA2D8-6CF5-7867-A66B-290CDE3EB294}" dt="2025-04-25T16:44:10.653" v="11" actId="20577"/>
        <pc:sldMkLst>
          <pc:docMk/>
          <pc:sldMk cId="3927052895" sldId="2147374719"/>
        </pc:sldMkLst>
      </pc:sldChg>
    </pc:docChg>
  </pc:docChgLst>
  <pc:docChgLst>
    <pc:chgData name="HADDAD Sahar" userId="S::sahar.haddad@docaposte.fr::68cc7506-0d58-401b-bfeb-d46bc1bc5572" providerId="AD" clId="Web-{128B9EDC-8BCE-A22C-914F-7245DF21FA50}"/>
    <pc:docChg chg="addSld modSld">
      <pc:chgData name="HADDAD Sahar" userId="S::sahar.haddad@docaposte.fr::68cc7506-0d58-401b-bfeb-d46bc1bc5572" providerId="AD" clId="Web-{128B9EDC-8BCE-A22C-914F-7245DF21FA50}" dt="2025-04-22T18:35:16.710" v="220" actId="1076"/>
      <pc:docMkLst>
        <pc:docMk/>
      </pc:docMkLst>
      <pc:sldChg chg="addSp delSp modSp">
        <pc:chgData name="HADDAD Sahar" userId="S::sahar.haddad@docaposte.fr::68cc7506-0d58-401b-bfeb-d46bc1bc5572" providerId="AD" clId="Web-{128B9EDC-8BCE-A22C-914F-7245DF21FA50}" dt="2025-04-22T18:23:18.570" v="59" actId="1076"/>
        <pc:sldMkLst>
          <pc:docMk/>
          <pc:sldMk cId="2374291147" sldId="318"/>
        </pc:sldMkLst>
      </pc:sldChg>
      <pc:sldChg chg="addSp delSp modSp add replId">
        <pc:chgData name="HADDAD Sahar" userId="S::sahar.haddad@docaposte.fr::68cc7506-0d58-401b-bfeb-d46bc1bc5572" providerId="AD" clId="Web-{128B9EDC-8BCE-A22C-914F-7245DF21FA50}" dt="2025-04-22T18:35:16.710" v="220" actId="1076"/>
        <pc:sldMkLst>
          <pc:docMk/>
          <pc:sldMk cId="3313517302" sldId="2147374700"/>
        </pc:sldMkLst>
      </pc:sldChg>
    </pc:docChg>
  </pc:docChgLst>
  <pc:docChgLst>
    <pc:chgData name="HADDAD Sahar" userId="S::sahar.haddad@docaposte.fr::68cc7506-0d58-401b-bfeb-d46bc1bc5572" providerId="AD" clId="Web-{970BEF33-2E42-41B2-8492-FFA833686F04}"/>
    <pc:docChg chg="addSld modSld">
      <pc:chgData name="HADDAD Sahar" userId="S::sahar.haddad@docaposte.fr::68cc7506-0d58-401b-bfeb-d46bc1bc5572" providerId="AD" clId="Web-{970BEF33-2E42-41B2-8492-FFA833686F04}" dt="2025-04-23T07:08:39.937" v="43"/>
      <pc:docMkLst>
        <pc:docMk/>
      </pc:docMkLst>
      <pc:sldChg chg="delSp">
        <pc:chgData name="HADDAD Sahar" userId="S::sahar.haddad@docaposte.fr::68cc7506-0d58-401b-bfeb-d46bc1bc5572" providerId="AD" clId="Web-{970BEF33-2E42-41B2-8492-FFA833686F04}" dt="2025-04-23T07:08:39.937" v="43"/>
        <pc:sldMkLst>
          <pc:docMk/>
          <pc:sldMk cId="2184227702" sldId="1404"/>
        </pc:sldMkLst>
      </pc:sldChg>
      <pc:sldChg chg="modSp">
        <pc:chgData name="HADDAD Sahar" userId="S::sahar.haddad@docaposte.fr::68cc7506-0d58-401b-bfeb-d46bc1bc5572" providerId="AD" clId="Web-{970BEF33-2E42-41B2-8492-FFA833686F04}" dt="2025-04-23T07:03:55.255" v="6" actId="14100"/>
        <pc:sldMkLst>
          <pc:docMk/>
          <pc:sldMk cId="3126732655" sldId="2147374701"/>
        </pc:sldMkLst>
      </pc:sldChg>
      <pc:sldChg chg="modSp">
        <pc:chgData name="HADDAD Sahar" userId="S::sahar.haddad@docaposte.fr::68cc7506-0d58-401b-bfeb-d46bc1bc5572" providerId="AD" clId="Web-{970BEF33-2E42-41B2-8492-FFA833686F04}" dt="2025-04-23T07:05:41.087" v="14" actId="1076"/>
        <pc:sldMkLst>
          <pc:docMk/>
          <pc:sldMk cId="3137096349" sldId="2147374706"/>
        </pc:sldMkLst>
      </pc:sldChg>
      <pc:sldChg chg="modSp">
        <pc:chgData name="HADDAD Sahar" userId="S::sahar.haddad@docaposte.fr::68cc7506-0d58-401b-bfeb-d46bc1bc5572" providerId="AD" clId="Web-{970BEF33-2E42-41B2-8492-FFA833686F04}" dt="2025-04-23T07:06:38.573" v="15" actId="14100"/>
        <pc:sldMkLst>
          <pc:docMk/>
          <pc:sldMk cId="3791854215" sldId="2147374711"/>
        </pc:sldMkLst>
      </pc:sldChg>
      <pc:sldChg chg="modSp add replId">
        <pc:chgData name="HADDAD Sahar" userId="S::sahar.haddad@docaposte.fr::68cc7506-0d58-401b-bfeb-d46bc1bc5572" providerId="AD" clId="Web-{970BEF33-2E42-41B2-8492-FFA833686F04}" dt="2025-04-23T07:07:44.185" v="21" actId="20577"/>
        <pc:sldMkLst>
          <pc:docMk/>
          <pc:sldMk cId="1630853723" sldId="2147374712"/>
        </pc:sldMkLst>
      </pc:sldChg>
    </pc:docChg>
  </pc:docChgLst>
  <pc:docChgLst>
    <pc:chgData name="HADDAD Sahar" userId="S::sahar.haddad@docaposte.fr::68cc7506-0d58-401b-bfeb-d46bc1bc5572" providerId="AD" clId="Web-{2C6BC68F-0427-27BE-AE0D-E3814C0B43CA}"/>
    <pc:docChg chg="addSld delSld modSld">
      <pc:chgData name="HADDAD Sahar" userId="S::sahar.haddad@docaposte.fr::68cc7506-0d58-401b-bfeb-d46bc1bc5572" providerId="AD" clId="Web-{2C6BC68F-0427-27BE-AE0D-E3814C0B43CA}" dt="2025-04-22T19:34:30.248" v="125"/>
      <pc:docMkLst>
        <pc:docMk/>
      </pc:docMkLst>
      <pc:sldChg chg="add">
        <pc:chgData name="HADDAD Sahar" userId="S::sahar.haddad@docaposte.fr::68cc7506-0d58-401b-bfeb-d46bc1bc5572" providerId="AD" clId="Web-{2C6BC68F-0427-27BE-AE0D-E3814C0B43CA}" dt="2025-04-22T19:32:25.071" v="104"/>
        <pc:sldMkLst>
          <pc:docMk/>
          <pc:sldMk cId="1213428739" sldId="1352"/>
        </pc:sldMkLst>
      </pc:sldChg>
      <pc:sldChg chg="add">
        <pc:chgData name="HADDAD Sahar" userId="S::sahar.haddad@docaposte.fr::68cc7506-0d58-401b-bfeb-d46bc1bc5572" providerId="AD" clId="Web-{2C6BC68F-0427-27BE-AE0D-E3814C0B43CA}" dt="2025-04-22T19:32:25.040" v="103"/>
        <pc:sldMkLst>
          <pc:docMk/>
          <pc:sldMk cId="3940569439" sldId="1386"/>
        </pc:sldMkLst>
      </pc:sldChg>
      <pc:sldChg chg="add">
        <pc:chgData name="HADDAD Sahar" userId="S::sahar.haddad@docaposte.fr::68cc7506-0d58-401b-bfeb-d46bc1bc5572" providerId="AD" clId="Web-{2C6BC68F-0427-27BE-AE0D-E3814C0B43CA}" dt="2025-04-22T19:32:25.087" v="105"/>
        <pc:sldMkLst>
          <pc:docMk/>
          <pc:sldMk cId="3637981455" sldId="1390"/>
        </pc:sldMkLst>
      </pc:sldChg>
      <pc:sldChg chg="add">
        <pc:chgData name="HADDAD Sahar" userId="S::sahar.haddad@docaposte.fr::68cc7506-0d58-401b-bfeb-d46bc1bc5572" providerId="AD" clId="Web-{2C6BC68F-0427-27BE-AE0D-E3814C0B43CA}" dt="2025-04-22T19:32:25.149" v="107"/>
        <pc:sldMkLst>
          <pc:docMk/>
          <pc:sldMk cId="2231038536" sldId="1392"/>
        </pc:sldMkLst>
      </pc:sldChg>
      <pc:sldChg chg="add">
        <pc:chgData name="HADDAD Sahar" userId="S::sahar.haddad@docaposte.fr::68cc7506-0d58-401b-bfeb-d46bc1bc5572" providerId="AD" clId="Web-{2C6BC68F-0427-27BE-AE0D-E3814C0B43CA}" dt="2025-04-22T19:32:25.118" v="106"/>
        <pc:sldMkLst>
          <pc:docMk/>
          <pc:sldMk cId="3059892115" sldId="1393"/>
        </pc:sldMkLst>
      </pc:sldChg>
      <pc:sldChg chg="add del">
        <pc:chgData name="HADDAD Sahar" userId="S::sahar.haddad@docaposte.fr::68cc7506-0d58-401b-bfeb-d46bc1bc5572" providerId="AD" clId="Web-{2C6BC68F-0427-27BE-AE0D-E3814C0B43CA}" dt="2025-04-22T19:32:10.539" v="101"/>
        <pc:sldMkLst>
          <pc:docMk/>
          <pc:sldMk cId="1766412972" sldId="1396"/>
        </pc:sldMkLst>
      </pc:sldChg>
      <pc:sldChg chg="addSp modSp add">
        <pc:chgData name="HADDAD Sahar" userId="S::sahar.haddad@docaposte.fr::68cc7506-0d58-401b-bfeb-d46bc1bc5572" providerId="AD" clId="Web-{2C6BC68F-0427-27BE-AE0D-E3814C0B43CA}" dt="2025-04-22T19:34:30.248" v="125"/>
        <pc:sldMkLst>
          <pc:docMk/>
          <pc:sldMk cId="2160424731" sldId="1397"/>
        </pc:sldMkLst>
      </pc:sldChg>
      <pc:sldChg chg="add">
        <pc:chgData name="HADDAD Sahar" userId="S::sahar.haddad@docaposte.fr::68cc7506-0d58-401b-bfeb-d46bc1bc5572" providerId="AD" clId="Web-{2C6BC68F-0427-27BE-AE0D-E3814C0B43CA}" dt="2025-04-22T19:32:25.212" v="109"/>
        <pc:sldMkLst>
          <pc:docMk/>
          <pc:sldMk cId="3632260330" sldId="1399"/>
        </pc:sldMkLst>
      </pc:sldChg>
      <pc:sldChg chg="add">
        <pc:chgData name="HADDAD Sahar" userId="S::sahar.haddad@docaposte.fr::68cc7506-0d58-401b-bfeb-d46bc1bc5572" providerId="AD" clId="Web-{2C6BC68F-0427-27BE-AE0D-E3814C0B43CA}" dt="2025-04-22T19:32:25.352" v="113"/>
        <pc:sldMkLst>
          <pc:docMk/>
          <pc:sldMk cId="1497466912" sldId="1400"/>
        </pc:sldMkLst>
      </pc:sldChg>
      <pc:sldChg chg="add">
        <pc:chgData name="HADDAD Sahar" userId="S::sahar.haddad@docaposte.fr::68cc7506-0d58-401b-bfeb-d46bc1bc5572" providerId="AD" clId="Web-{2C6BC68F-0427-27BE-AE0D-E3814C0B43CA}" dt="2025-04-22T19:32:25.243" v="110"/>
        <pc:sldMkLst>
          <pc:docMk/>
          <pc:sldMk cId="2709519624" sldId="1401"/>
        </pc:sldMkLst>
      </pc:sldChg>
      <pc:sldChg chg="add">
        <pc:chgData name="HADDAD Sahar" userId="S::sahar.haddad@docaposte.fr::68cc7506-0d58-401b-bfeb-d46bc1bc5572" providerId="AD" clId="Web-{2C6BC68F-0427-27BE-AE0D-E3814C0B43CA}" dt="2025-04-22T19:32:25.274" v="111"/>
        <pc:sldMkLst>
          <pc:docMk/>
          <pc:sldMk cId="2184227702" sldId="1404"/>
        </pc:sldMkLst>
      </pc:sldChg>
      <pc:sldChg chg="add">
        <pc:chgData name="HADDAD Sahar" userId="S::sahar.haddad@docaposte.fr::68cc7506-0d58-401b-bfeb-d46bc1bc5572" providerId="AD" clId="Web-{2C6BC68F-0427-27BE-AE0D-E3814C0B43CA}" dt="2025-04-22T19:32:25.321" v="112"/>
        <pc:sldMkLst>
          <pc:docMk/>
          <pc:sldMk cId="995675249" sldId="1405"/>
        </pc:sldMkLst>
      </pc:sldChg>
      <pc:sldChg chg="add">
        <pc:chgData name="HADDAD Sahar" userId="S::sahar.haddad@docaposte.fr::68cc7506-0d58-401b-bfeb-d46bc1bc5572" providerId="AD" clId="Web-{2C6BC68F-0427-27BE-AE0D-E3814C0B43CA}" dt="2025-04-22T19:32:25.196" v="108"/>
        <pc:sldMkLst>
          <pc:docMk/>
          <pc:sldMk cId="92426829" sldId="1411"/>
        </pc:sldMkLst>
      </pc:sldChg>
      <pc:sldChg chg="addSp delSp modSp add replId">
        <pc:chgData name="HADDAD Sahar" userId="S::sahar.haddad@docaposte.fr::68cc7506-0d58-401b-bfeb-d46bc1bc5572" providerId="AD" clId="Web-{2C6BC68F-0427-27BE-AE0D-E3814C0B43CA}" dt="2025-04-22T19:28:09.234" v="100"/>
        <pc:sldMkLst>
          <pc:docMk/>
          <pc:sldMk cId="3501896543" sldId="2147374704"/>
        </pc:sldMkLst>
      </pc:sldChg>
      <pc:sldMasterChg chg="addSldLayout">
        <pc:chgData name="HADDAD Sahar" userId="S::sahar.haddad@docaposte.fr::68cc7506-0d58-401b-bfeb-d46bc1bc5572" providerId="AD" clId="Web-{2C6BC68F-0427-27BE-AE0D-E3814C0B43CA}" dt="2025-04-22T19:32:25.243" v="110"/>
        <pc:sldMasterMkLst>
          <pc:docMk/>
          <pc:sldMasterMk cId="3071127875" sldId="2147483648"/>
        </pc:sldMasterMkLst>
        <pc:sldLayoutChg chg="add">
          <pc:chgData name="HADDAD Sahar" userId="S::sahar.haddad@docaposte.fr::68cc7506-0d58-401b-bfeb-d46bc1bc5572" providerId="AD" clId="Web-{2C6BC68F-0427-27BE-AE0D-E3814C0B43CA}" dt="2025-04-22T19:17:06.443" v="0"/>
          <pc:sldLayoutMkLst>
            <pc:docMk/>
            <pc:sldMasterMk cId="3071127875" sldId="2147483648"/>
            <pc:sldLayoutMk cId="2702662359" sldId="2147483662"/>
          </pc:sldLayoutMkLst>
        </pc:sldLayoutChg>
        <pc:sldLayoutChg chg="add">
          <pc:chgData name="HADDAD Sahar" userId="S::sahar.haddad@docaposte.fr::68cc7506-0d58-401b-bfeb-d46bc1bc5572" providerId="AD" clId="Web-{2C6BC68F-0427-27BE-AE0D-E3814C0B43CA}" dt="2025-04-22T19:32:25.040" v="103"/>
          <pc:sldLayoutMkLst>
            <pc:docMk/>
            <pc:sldMasterMk cId="3071127875" sldId="2147483648"/>
            <pc:sldLayoutMk cId="295948515" sldId="2147483663"/>
          </pc:sldLayoutMkLst>
        </pc:sldLayoutChg>
        <pc:sldLayoutChg chg="add">
          <pc:chgData name="HADDAD Sahar" userId="S::sahar.haddad@docaposte.fr::68cc7506-0d58-401b-bfeb-d46bc1bc5572" providerId="AD" clId="Web-{2C6BC68F-0427-27BE-AE0D-E3814C0B43CA}" dt="2025-04-22T19:32:25.071" v="104"/>
          <pc:sldLayoutMkLst>
            <pc:docMk/>
            <pc:sldMasterMk cId="3071127875" sldId="2147483648"/>
            <pc:sldLayoutMk cId="818562852" sldId="2147483664"/>
          </pc:sldLayoutMkLst>
        </pc:sldLayoutChg>
        <pc:sldLayoutChg chg="add">
          <pc:chgData name="HADDAD Sahar" userId="S::sahar.haddad@docaposte.fr::68cc7506-0d58-401b-bfeb-d46bc1bc5572" providerId="AD" clId="Web-{2C6BC68F-0427-27BE-AE0D-E3814C0B43CA}" dt="2025-04-22T19:32:25.243" v="110"/>
          <pc:sldLayoutMkLst>
            <pc:docMk/>
            <pc:sldMasterMk cId="3071127875" sldId="2147483648"/>
            <pc:sldLayoutMk cId="725313829" sldId="2147483665"/>
          </pc:sldLayoutMkLst>
        </pc:sldLayoutChg>
      </pc:sldMasterChg>
    </pc:docChg>
  </pc:docChgLst>
  <pc:docChgLst>
    <pc:chgData name="HADDAD Sahar" userId="S::sahar.haddad@docaposte.fr::68cc7506-0d58-401b-bfeb-d46bc1bc5572" providerId="AD" clId="Web-{23667045-1B33-09F6-C963-2896331C8FB3}"/>
    <pc:docChg chg="addSld delSld modSld">
      <pc:chgData name="HADDAD Sahar" userId="S::sahar.haddad@docaposte.fr::68cc7506-0d58-401b-bfeb-d46bc1bc5572" providerId="AD" clId="Web-{23667045-1B33-09F6-C963-2896331C8FB3}" dt="2025-04-23T07:14:54.504" v="26"/>
      <pc:docMkLst>
        <pc:docMk/>
      </pc:docMkLst>
      <pc:sldChg chg="del">
        <pc:chgData name="HADDAD Sahar" userId="S::sahar.haddad@docaposte.fr::68cc7506-0d58-401b-bfeb-d46bc1bc5572" providerId="AD" clId="Web-{23667045-1B33-09F6-C963-2896331C8FB3}" dt="2025-04-23T07:14:51.535" v="11"/>
        <pc:sldMkLst>
          <pc:docMk/>
          <pc:sldMk cId="2184227702" sldId="1404"/>
        </pc:sldMkLst>
      </pc:sldChg>
      <pc:sldChg chg="del">
        <pc:chgData name="HADDAD Sahar" userId="S::sahar.haddad@docaposte.fr::68cc7506-0d58-401b-bfeb-d46bc1bc5572" providerId="AD" clId="Web-{23667045-1B33-09F6-C963-2896331C8FB3}" dt="2025-04-23T07:14:53.722" v="25"/>
        <pc:sldMkLst>
          <pc:docMk/>
          <pc:sldMk cId="995675249" sldId="1405"/>
        </pc:sldMkLst>
      </pc:sldChg>
      <pc:sldChg chg="addSp delSp">
        <pc:chgData name="HADDAD Sahar" userId="S::sahar.haddad@docaposte.fr::68cc7506-0d58-401b-bfeb-d46bc1bc5572" providerId="AD" clId="Web-{23667045-1B33-09F6-C963-2896331C8FB3}" dt="2025-04-23T07:14:54.504" v="26"/>
        <pc:sldMkLst>
          <pc:docMk/>
          <pc:sldMk cId="1630853723" sldId="2147374712"/>
        </pc:sldMkLst>
      </pc:sldChg>
      <pc:sldChg chg="addSp modSp add replId">
        <pc:chgData name="HADDAD Sahar" userId="S::sahar.haddad@docaposte.fr::68cc7506-0d58-401b-bfeb-d46bc1bc5572" providerId="AD" clId="Web-{23667045-1B33-09F6-C963-2896331C8FB3}" dt="2025-04-23T07:14:52.504" v="24"/>
        <pc:sldMkLst>
          <pc:docMk/>
          <pc:sldMk cId="2052801974" sldId="2147374713"/>
        </pc:sldMkLst>
      </pc:sldChg>
    </pc:docChg>
  </pc:docChgLst>
  <pc:docChgLst>
    <pc:chgData name="HADDAD Sahar" userId="S::sahar.haddad@docaposte.fr::68cc7506-0d58-401b-bfeb-d46bc1bc5572" providerId="AD" clId="Web-{CD7A159E-AD83-DF11-721E-5B79322C9317}"/>
    <pc:docChg chg="addSld delSld modSld">
      <pc:chgData name="HADDAD Sahar" userId="S::sahar.haddad@docaposte.fr::68cc7506-0d58-401b-bfeb-d46bc1bc5572" providerId="AD" clId="Web-{CD7A159E-AD83-DF11-721E-5B79322C9317}" dt="2025-04-24T09:26:01.399" v="125"/>
      <pc:docMkLst>
        <pc:docMk/>
      </pc:docMkLst>
      <pc:sldChg chg="modSp">
        <pc:chgData name="HADDAD Sahar" userId="S::sahar.haddad@docaposte.fr::68cc7506-0d58-401b-bfeb-d46bc1bc5572" providerId="AD" clId="Web-{CD7A159E-AD83-DF11-721E-5B79322C9317}" dt="2025-04-24T09:22:04.018" v="83" actId="1076"/>
        <pc:sldMkLst>
          <pc:docMk/>
          <pc:sldMk cId="3313517302" sldId="2147374700"/>
        </pc:sldMkLst>
      </pc:sldChg>
      <pc:sldChg chg="addSp delSp modSp">
        <pc:chgData name="HADDAD Sahar" userId="S::sahar.haddad@docaposte.fr::68cc7506-0d58-401b-bfeb-d46bc1bc5572" providerId="AD" clId="Web-{CD7A159E-AD83-DF11-721E-5B79322C9317}" dt="2025-04-24T09:25:56.821" v="123"/>
        <pc:sldMkLst>
          <pc:docMk/>
          <pc:sldMk cId="1144305002" sldId="2147374708"/>
        </pc:sldMkLst>
      </pc:sldChg>
      <pc:sldChg chg="addSp delSp modSp">
        <pc:chgData name="HADDAD Sahar" userId="S::sahar.haddad@docaposte.fr::68cc7506-0d58-401b-bfeb-d46bc1bc5572" providerId="AD" clId="Web-{CD7A159E-AD83-DF11-721E-5B79322C9317}" dt="2025-04-24T09:24:37.178" v="120"/>
        <pc:sldMkLst>
          <pc:docMk/>
          <pc:sldMk cId="3674161502" sldId="2147374709"/>
        </pc:sldMkLst>
      </pc:sldChg>
      <pc:sldChg chg="modSp">
        <pc:chgData name="HADDAD Sahar" userId="S::sahar.haddad@docaposte.fr::68cc7506-0d58-401b-bfeb-d46bc1bc5572" providerId="AD" clId="Web-{CD7A159E-AD83-DF11-721E-5B79322C9317}" dt="2025-04-24T09:23:49.193" v="109" actId="1076"/>
        <pc:sldMkLst>
          <pc:docMk/>
          <pc:sldMk cId="1630853723" sldId="2147374712"/>
        </pc:sldMkLst>
      </pc:sldChg>
      <pc:sldChg chg="new del">
        <pc:chgData name="HADDAD Sahar" userId="S::sahar.haddad@docaposte.fr::68cc7506-0d58-401b-bfeb-d46bc1bc5572" providerId="AD" clId="Web-{CD7A159E-AD83-DF11-721E-5B79322C9317}" dt="2025-04-24T09:24:26.553" v="115"/>
        <pc:sldMkLst>
          <pc:docMk/>
          <pc:sldMk cId="2667191456" sldId="2147374716"/>
        </pc:sldMkLst>
      </pc:sldChg>
      <pc:sldChg chg="new del">
        <pc:chgData name="HADDAD Sahar" userId="S::sahar.haddad@docaposte.fr::68cc7506-0d58-401b-bfeb-d46bc1bc5572" providerId="AD" clId="Web-{CD7A159E-AD83-DF11-721E-5B79322C9317}" dt="2025-04-24T09:26:01.399" v="125"/>
        <pc:sldMkLst>
          <pc:docMk/>
          <pc:sldMk cId="2975428559" sldId="2147374716"/>
        </pc:sldMkLst>
      </pc:sldChg>
    </pc:docChg>
  </pc:docChgLst>
  <pc:docChgLst>
    <pc:chgData clId="Web-{34B68097-84C5-6FE0-6881-0D1CCBB23107}"/>
    <pc:docChg chg="modSld">
      <pc:chgData name="" userId="" providerId="" clId="Web-{34B68097-84C5-6FE0-6881-0D1CCBB23107}" dt="2025-04-22T19:51:14.217" v="6"/>
      <pc:docMkLst>
        <pc:docMk/>
      </pc:docMkLst>
      <pc:sldChg chg="addSp modSp">
        <pc:chgData name="" userId="" providerId="" clId="Web-{34B68097-84C5-6FE0-6881-0D1CCBB23107}" dt="2025-04-22T19:51:14.217" v="6"/>
        <pc:sldMkLst>
          <pc:docMk/>
          <pc:sldMk cId="3313517302" sldId="2147374700"/>
        </pc:sldMkLst>
      </pc:sldChg>
    </pc:docChg>
  </pc:docChgLst>
  <pc:docChgLst>
    <pc:chgData name="DAS-NEVES Kelly" userId="S::kelly.das-neves@docaposte.fr::a91a96d4-370a-45e2-a351-cd2b7941614f" providerId="AD" clId="Web-{FFB2722D-44FA-57A8-66C8-E931C63ED0E4}"/>
    <pc:docChg chg="modSld">
      <pc:chgData name="DAS-NEVES Kelly" userId="S::kelly.das-neves@docaposte.fr::a91a96d4-370a-45e2-a351-cd2b7941614f" providerId="AD" clId="Web-{FFB2722D-44FA-57A8-66C8-E931C63ED0E4}" dt="2025-05-22T12:34:21.887" v="0"/>
      <pc:docMkLst>
        <pc:docMk/>
      </pc:docMkLst>
      <pc:sldChg chg="delSp">
        <pc:chgData name="DAS-NEVES Kelly" userId="S::kelly.das-neves@docaposte.fr::a91a96d4-370a-45e2-a351-cd2b7941614f" providerId="AD" clId="Web-{FFB2722D-44FA-57A8-66C8-E931C63ED0E4}" dt="2025-05-22T12:34:21.887" v="0"/>
        <pc:sldMkLst>
          <pc:docMk/>
          <pc:sldMk cId="3583932762" sldId="2147374710"/>
        </pc:sldMkLst>
      </pc:sldChg>
    </pc:docChg>
  </pc:docChgLst>
  <pc:docChgLst>
    <pc:chgData name="HADDAD Sahar" userId="S::sahar.haddad@docaposte.fr::68cc7506-0d58-401b-bfeb-d46bc1bc5572" providerId="AD" clId="Web-{028ACC05-4AFA-4D43-D082-75B74F8DAD77}"/>
    <pc:docChg chg="modSld">
      <pc:chgData name="HADDAD Sahar" userId="S::sahar.haddad@docaposte.fr::68cc7506-0d58-401b-bfeb-d46bc1bc5572" providerId="AD" clId="Web-{028ACC05-4AFA-4D43-D082-75B74F8DAD77}" dt="2025-04-24T15:10:35.955" v="42" actId="1076"/>
      <pc:docMkLst>
        <pc:docMk/>
      </pc:docMkLst>
      <pc:sldChg chg="modSp">
        <pc:chgData name="HADDAD Sahar" userId="S::sahar.haddad@docaposte.fr::68cc7506-0d58-401b-bfeb-d46bc1bc5572" providerId="AD" clId="Web-{028ACC05-4AFA-4D43-D082-75B74F8DAD77}" dt="2025-04-24T15:10:35.955" v="42" actId="1076"/>
        <pc:sldMkLst>
          <pc:docMk/>
          <pc:sldMk cId="733394863" sldId="2147374705"/>
        </pc:sldMkLst>
      </pc:sldChg>
    </pc:docChg>
  </pc:docChgLst>
  <pc:docChgLst>
    <pc:chgData name="HADDAD Sahar" userId="S::sahar.haddad@docaposte.fr::68cc7506-0d58-401b-bfeb-d46bc1bc5572" providerId="AD" clId="Web-{8D4A863B-C9B5-173C-1AFB-1DF144F65766}"/>
    <pc:docChg chg="modSld">
      <pc:chgData name="HADDAD Sahar" userId="S::sahar.haddad@docaposte.fr::68cc7506-0d58-401b-bfeb-d46bc1bc5572" providerId="AD" clId="Web-{8D4A863B-C9B5-173C-1AFB-1DF144F65766}" dt="2025-04-24T15:06:12.934" v="6" actId="1076"/>
      <pc:docMkLst>
        <pc:docMk/>
      </pc:docMkLst>
      <pc:sldChg chg="modSp">
        <pc:chgData name="HADDAD Sahar" userId="S::sahar.haddad@docaposte.fr::68cc7506-0d58-401b-bfeb-d46bc1bc5572" providerId="AD" clId="Web-{8D4A863B-C9B5-173C-1AFB-1DF144F65766}" dt="2025-04-24T15:06:12.934" v="6" actId="1076"/>
        <pc:sldMkLst>
          <pc:docMk/>
          <pc:sldMk cId="733394863" sldId="2147374705"/>
        </pc:sldMkLst>
      </pc:sldChg>
    </pc:docChg>
  </pc:docChgLst>
  <pc:docChgLst>
    <pc:chgData name="HADDAD Sahar" userId="S::sahar.haddad@docaposte.fr::68cc7506-0d58-401b-bfeb-d46bc1bc5572" providerId="AD" clId="Web-{A9DEE853-5AC2-8B75-759C-EA73B13A1F39}"/>
    <pc:docChg chg="modSld">
      <pc:chgData name="HADDAD Sahar" userId="S::sahar.haddad@docaposte.fr::68cc7506-0d58-401b-bfeb-d46bc1bc5572" providerId="AD" clId="Web-{A9DEE853-5AC2-8B75-759C-EA73B13A1F39}" dt="2025-04-24T16:52:06.237" v="5"/>
      <pc:docMkLst>
        <pc:docMk/>
      </pc:docMkLst>
      <pc:sldChg chg="modSp">
        <pc:chgData name="HADDAD Sahar" userId="S::sahar.haddad@docaposte.fr::68cc7506-0d58-401b-bfeb-d46bc1bc5572" providerId="AD" clId="Web-{A9DEE853-5AC2-8B75-759C-EA73B13A1F39}" dt="2025-04-24T16:51:09.704" v="0" actId="1076"/>
        <pc:sldMkLst>
          <pc:docMk/>
          <pc:sldMk cId="2374291147" sldId="318"/>
        </pc:sldMkLst>
      </pc:sldChg>
      <pc:sldChg chg="addSp delSp modSp">
        <pc:chgData name="HADDAD Sahar" userId="S::sahar.haddad@docaposte.fr::68cc7506-0d58-401b-bfeb-d46bc1bc5572" providerId="AD" clId="Web-{A9DEE853-5AC2-8B75-759C-EA73B13A1F39}" dt="2025-04-24T16:52:06.237" v="5"/>
        <pc:sldMkLst>
          <pc:docMk/>
          <pc:sldMk cId="3313517302" sldId="2147374700"/>
        </pc:sldMkLst>
      </pc:sldChg>
    </pc:docChg>
  </pc:docChgLst>
  <pc:docChgLst>
    <pc:chgData name="ARETE Elodie" userId="S::elodie.arete@docaposte.fr::ec9f1fbb-f223-4998-ab6b-38ac20db1c9b" providerId="AD" clId="Web-{C4506B28-7745-6FFB-44D9-5D2B8846CE7E}"/>
    <pc:docChg chg="modSld">
      <pc:chgData name="ARETE Elodie" userId="S::elodie.arete@docaposte.fr::ec9f1fbb-f223-4998-ab6b-38ac20db1c9b" providerId="AD" clId="Web-{C4506B28-7745-6FFB-44D9-5D2B8846CE7E}" dt="2025-04-18T14:34:39.923" v="12" actId="20577"/>
      <pc:docMkLst>
        <pc:docMk/>
      </pc:docMkLst>
      <pc:sldChg chg="modSp">
        <pc:chgData name="ARETE Elodie" userId="S::elodie.arete@docaposte.fr::ec9f1fbb-f223-4998-ab6b-38ac20db1c9b" providerId="AD" clId="Web-{C4506B28-7745-6FFB-44D9-5D2B8846CE7E}" dt="2025-04-18T14:34:39.923" v="12" actId="20577"/>
        <pc:sldMkLst>
          <pc:docMk/>
          <pc:sldMk cId="1377633356" sldId="257"/>
        </pc:sldMkLst>
      </pc:sldChg>
    </pc:docChg>
  </pc:docChgLst>
  <pc:docChgLst>
    <pc:chgData name="HADDAD Sahar" userId="S::sahar.haddad@docaposte.fr::68cc7506-0d58-401b-bfeb-d46bc1bc5572" providerId="AD" clId="Web-{7ABA8645-F8B5-C826-0BC4-1040D09F1B8F}"/>
    <pc:docChg chg="modSld">
      <pc:chgData name="HADDAD Sahar" userId="S::sahar.haddad@docaposte.fr::68cc7506-0d58-401b-bfeb-d46bc1bc5572" providerId="AD" clId="Web-{7ABA8645-F8B5-C826-0BC4-1040D09F1B8F}" dt="2025-04-24T17:02:02.547" v="144" actId="1076"/>
      <pc:docMkLst>
        <pc:docMk/>
      </pc:docMkLst>
      <pc:sldChg chg="modSp">
        <pc:chgData name="HADDAD Sahar" userId="S::sahar.haddad@docaposte.fr::68cc7506-0d58-401b-bfeb-d46bc1bc5572" providerId="AD" clId="Web-{7ABA8645-F8B5-C826-0BC4-1040D09F1B8F}" dt="2025-04-24T16:54:47.546" v="1" actId="1076"/>
        <pc:sldMkLst>
          <pc:docMk/>
          <pc:sldMk cId="3313517302" sldId="2147374700"/>
        </pc:sldMkLst>
      </pc:sldChg>
      <pc:sldChg chg="addSp delSp modSp">
        <pc:chgData name="HADDAD Sahar" userId="S::sahar.haddad@docaposte.fr::68cc7506-0d58-401b-bfeb-d46bc1bc5572" providerId="AD" clId="Web-{7ABA8645-F8B5-C826-0BC4-1040D09F1B8F}" dt="2025-04-24T17:02:02.547" v="144" actId="1076"/>
        <pc:sldMkLst>
          <pc:docMk/>
          <pc:sldMk cId="3501896543" sldId="2147374704"/>
        </pc:sldMkLst>
      </pc:sldChg>
    </pc:docChg>
  </pc:docChgLst>
  <pc:docChgLst>
    <pc:chgData name="HADDAD Sahar" userId="S::sahar.haddad@docaposte.fr::68cc7506-0d58-401b-bfeb-d46bc1bc5572" providerId="AD" clId="Web-{A9C18FCF-06F8-F445-C9FF-DE7C06F2E726}"/>
    <pc:docChg chg="addSld modSld sldOrd">
      <pc:chgData name="HADDAD Sahar" userId="S::sahar.haddad@docaposte.fr::68cc7506-0d58-401b-bfeb-d46bc1bc5572" providerId="AD" clId="Web-{A9C18FCF-06F8-F445-C9FF-DE7C06F2E726}" dt="2025-04-24T17:51:45.611" v="10"/>
      <pc:docMkLst>
        <pc:docMk/>
      </pc:docMkLst>
      <pc:sldChg chg="delSp modSp add ord">
        <pc:chgData name="HADDAD Sahar" userId="S::sahar.haddad@docaposte.fr::68cc7506-0d58-401b-bfeb-d46bc1bc5572" providerId="AD" clId="Web-{A9C18FCF-06F8-F445-C9FF-DE7C06F2E726}" dt="2025-04-24T17:51:45.611" v="10"/>
        <pc:sldMkLst>
          <pc:docMk/>
          <pc:sldMk cId="2797369347" sldId="2147374716"/>
        </pc:sldMkLst>
      </pc:sldChg>
      <pc:sldMasterChg chg="addSldLayout">
        <pc:chgData name="HADDAD Sahar" userId="S::sahar.haddad@docaposte.fr::68cc7506-0d58-401b-bfeb-d46bc1bc5572" providerId="AD" clId="Web-{A9C18FCF-06F8-F445-C9FF-DE7C06F2E726}" dt="2025-04-24T17:50:49.187" v="0"/>
        <pc:sldMasterMkLst>
          <pc:docMk/>
          <pc:sldMasterMk cId="3071127875" sldId="2147483648"/>
        </pc:sldMasterMkLst>
        <pc:sldLayoutChg chg="add">
          <pc:chgData name="HADDAD Sahar" userId="S::sahar.haddad@docaposte.fr::68cc7506-0d58-401b-bfeb-d46bc1bc5572" providerId="AD" clId="Web-{A9C18FCF-06F8-F445-C9FF-DE7C06F2E726}" dt="2025-04-24T17:50:49.187" v="0"/>
          <pc:sldLayoutMkLst>
            <pc:docMk/>
            <pc:sldMasterMk cId="3071127875" sldId="2147483648"/>
            <pc:sldLayoutMk cId="859674949" sldId="2147483666"/>
          </pc:sldLayoutMkLst>
        </pc:sldLayoutChg>
      </pc:sldMasterChg>
    </pc:docChg>
  </pc:docChgLst>
  <pc:docChgLst>
    <pc:chgData name="HADDAD Sahar" userId="S::sahar.haddad@docaposte.fr::68cc7506-0d58-401b-bfeb-d46bc1bc5572" providerId="AD" clId="Web-{95634110-19D6-9E37-2A9C-D980AEDE9FCB}"/>
    <pc:docChg chg="addSld modSld sldOrd">
      <pc:chgData name="HADDAD Sahar" userId="S::sahar.haddad@docaposte.fr::68cc7506-0d58-401b-bfeb-d46bc1bc5572" providerId="AD" clId="Web-{95634110-19D6-9E37-2A9C-D980AEDE9FCB}" dt="2025-04-24T18:51:50.153" v="141" actId="20577"/>
      <pc:docMkLst>
        <pc:docMk/>
      </pc:docMkLst>
      <pc:sldChg chg="modSp">
        <pc:chgData name="HADDAD Sahar" userId="S::sahar.haddad@docaposte.fr::68cc7506-0d58-401b-bfeb-d46bc1bc5572" providerId="AD" clId="Web-{95634110-19D6-9E37-2A9C-D980AEDE9FCB}" dt="2025-04-24T18:43:13.541" v="137" actId="1076"/>
        <pc:sldMkLst>
          <pc:docMk/>
          <pc:sldMk cId="2160424731" sldId="1397"/>
        </pc:sldMkLst>
      </pc:sldChg>
      <pc:sldChg chg="modSp">
        <pc:chgData name="HADDAD Sahar" userId="S::sahar.haddad@docaposte.fr::68cc7506-0d58-401b-bfeb-d46bc1bc5572" providerId="AD" clId="Web-{95634110-19D6-9E37-2A9C-D980AEDE9FCB}" dt="2025-04-24T18:39:58.409" v="128" actId="14100"/>
        <pc:sldMkLst>
          <pc:docMk/>
          <pc:sldMk cId="3313517302" sldId="2147374700"/>
        </pc:sldMkLst>
      </pc:sldChg>
      <pc:sldChg chg="modSp">
        <pc:chgData name="HADDAD Sahar" userId="S::sahar.haddad@docaposte.fr::68cc7506-0d58-401b-bfeb-d46bc1bc5572" providerId="AD" clId="Web-{95634110-19D6-9E37-2A9C-D980AEDE9FCB}" dt="2025-04-24T18:51:50.153" v="141" actId="20577"/>
        <pc:sldMkLst>
          <pc:docMk/>
          <pc:sldMk cId="3583932762" sldId="2147374710"/>
        </pc:sldMkLst>
      </pc:sldChg>
      <pc:sldChg chg="addSp delSp modSp">
        <pc:chgData name="HADDAD Sahar" userId="S::sahar.haddad@docaposte.fr::68cc7506-0d58-401b-bfeb-d46bc1bc5572" providerId="AD" clId="Web-{95634110-19D6-9E37-2A9C-D980AEDE9FCB}" dt="2025-04-24T18:00:29.754" v="104" actId="1076"/>
        <pc:sldMkLst>
          <pc:docMk/>
          <pc:sldMk cId="2797369347" sldId="2147374716"/>
        </pc:sldMkLst>
      </pc:sldChg>
      <pc:sldChg chg="add ord">
        <pc:chgData name="HADDAD Sahar" userId="S::sahar.haddad@docaposte.fr::68cc7506-0d58-401b-bfeb-d46bc1bc5572" providerId="AD" clId="Web-{95634110-19D6-9E37-2A9C-D980AEDE9FCB}" dt="2025-04-24T17:54:44.567" v="1"/>
        <pc:sldMkLst>
          <pc:docMk/>
          <pc:sldMk cId="3031092446" sldId="2147374717"/>
        </pc:sldMkLst>
      </pc:sldChg>
    </pc:docChg>
  </pc:docChgLst>
  <pc:docChgLst>
    <pc:chgData name="HADDAD Sahar" userId="S::sahar.haddad@docaposte.fr::68cc7506-0d58-401b-bfeb-d46bc1bc5572" providerId="AD" clId="Web-{B023F452-A97F-7F75-5256-F53666FE6C4C}"/>
    <pc:docChg chg="modSld">
      <pc:chgData name="HADDAD Sahar" userId="S::sahar.haddad@docaposte.fr::68cc7506-0d58-401b-bfeb-d46bc1bc5572" providerId="AD" clId="Web-{B023F452-A97F-7F75-5256-F53666FE6C4C}" dt="2025-04-23T11:25:39.047" v="315" actId="688"/>
      <pc:docMkLst>
        <pc:docMk/>
      </pc:docMkLst>
      <pc:sldChg chg="addSp delSp modSp">
        <pc:chgData name="HADDAD Sahar" userId="S::sahar.haddad@docaposte.fr::68cc7506-0d58-401b-bfeb-d46bc1bc5572" providerId="AD" clId="Web-{B023F452-A97F-7F75-5256-F53666FE6C4C}" dt="2025-04-23T11:25:39.047" v="315" actId="688"/>
        <pc:sldMkLst>
          <pc:docMk/>
          <pc:sldMk cId="3791854215" sldId="2147374711"/>
        </pc:sldMkLst>
      </pc:sldChg>
    </pc:docChg>
  </pc:docChgLst>
  <pc:docChgLst>
    <pc:chgData name="ARETE Elodie" userId="S::elodie.arete@docaposte.fr::ec9f1fbb-f223-4998-ab6b-38ac20db1c9b" providerId="AD" clId="Web-{37F01403-417A-1237-58CE-A9EFB087475F}"/>
    <pc:docChg chg="modSld">
      <pc:chgData name="ARETE Elodie" userId="S::elodie.arete@docaposte.fr::ec9f1fbb-f223-4998-ab6b-38ac20db1c9b" providerId="AD" clId="Web-{37F01403-417A-1237-58CE-A9EFB087475F}" dt="2025-04-28T07:03:12.284" v="107" actId="20577"/>
      <pc:docMkLst>
        <pc:docMk/>
      </pc:docMkLst>
      <pc:sldChg chg="modSp">
        <pc:chgData name="ARETE Elodie" userId="S::elodie.arete@docaposte.fr::ec9f1fbb-f223-4998-ab6b-38ac20db1c9b" providerId="AD" clId="Web-{37F01403-417A-1237-58CE-A9EFB087475F}" dt="2025-04-28T07:03:12.284" v="107" actId="20577"/>
        <pc:sldMkLst>
          <pc:docMk/>
          <pc:sldMk cId="3674161502" sldId="2147374709"/>
        </pc:sldMkLst>
      </pc:sldChg>
      <pc:sldChg chg="addSp modSp">
        <pc:chgData name="ARETE Elodie" userId="S::elodie.arete@docaposte.fr::ec9f1fbb-f223-4998-ab6b-38ac20db1c9b" providerId="AD" clId="Web-{37F01403-417A-1237-58CE-A9EFB087475F}" dt="2025-04-28T07:01:55.812" v="58" actId="14100"/>
        <pc:sldMkLst>
          <pc:docMk/>
          <pc:sldMk cId="2015578608" sldId="2147374715"/>
        </pc:sldMkLst>
      </pc:sldChg>
    </pc:docChg>
  </pc:docChgLst>
  <pc:docChgLst>
    <pc:chgData name="HADDAD Sahar" userId="S::sahar.haddad@docaposte.fr::68cc7506-0d58-401b-bfeb-d46bc1bc5572" providerId="AD" clId="Web-{34B68097-84C5-6FE0-6881-0D1CCBB23107}"/>
    <pc:docChg chg="addSld delSld modSld sldOrd">
      <pc:chgData name="HADDAD Sahar" userId="S::sahar.haddad@docaposte.fr::68cc7506-0d58-401b-bfeb-d46bc1bc5572" providerId="AD" clId="Web-{34B68097-84C5-6FE0-6881-0D1CCBB23107}" dt="2025-04-22T19:59:57.329" v="212"/>
      <pc:docMkLst>
        <pc:docMk/>
      </pc:docMkLst>
      <pc:sldChg chg="addSp delSp modSp">
        <pc:chgData name="HADDAD Sahar" userId="S::sahar.haddad@docaposte.fr::68cc7506-0d58-401b-bfeb-d46bc1bc5572" providerId="AD" clId="Web-{34B68097-84C5-6FE0-6881-0D1CCBB23107}" dt="2025-04-22T19:59:57.282" v="211"/>
        <pc:sldMkLst>
          <pc:docMk/>
          <pc:sldMk cId="1213428739" sldId="1352"/>
        </pc:sldMkLst>
      </pc:sldChg>
      <pc:sldChg chg="ord">
        <pc:chgData name="HADDAD Sahar" userId="S::sahar.haddad@docaposte.fr::68cc7506-0d58-401b-bfeb-d46bc1bc5572" providerId="AD" clId="Web-{34B68097-84C5-6FE0-6881-0D1CCBB23107}" dt="2025-04-22T19:56:43.572" v="135"/>
        <pc:sldMkLst>
          <pc:docMk/>
          <pc:sldMk cId="3940569439" sldId="1386"/>
        </pc:sldMkLst>
      </pc:sldChg>
      <pc:sldChg chg="addSp delSp modSp">
        <pc:chgData name="HADDAD Sahar" userId="S::sahar.haddad@docaposte.fr::68cc7506-0d58-401b-bfeb-d46bc1bc5572" providerId="AD" clId="Web-{34B68097-84C5-6FE0-6881-0D1CCBB23107}" dt="2025-04-22T19:57:48.403" v="139" actId="20577"/>
        <pc:sldMkLst>
          <pc:docMk/>
          <pc:sldMk cId="2160424731" sldId="1397"/>
        </pc:sldMkLst>
      </pc:sldChg>
      <pc:sldChg chg="addSp delSp modSp">
        <pc:chgData name="HADDAD Sahar" userId="S::sahar.haddad@docaposte.fr::68cc7506-0d58-401b-bfeb-d46bc1bc5572" providerId="AD" clId="Web-{34B68097-84C5-6FE0-6881-0D1CCBB23107}" dt="2025-04-22T19:54:02.520" v="76" actId="1076"/>
        <pc:sldMkLst>
          <pc:docMk/>
          <pc:sldMk cId="3313517302" sldId="2147374700"/>
        </pc:sldMkLst>
      </pc:sldChg>
      <pc:sldChg chg="addSp delSp modSp add replId">
        <pc:chgData name="HADDAD Sahar" userId="S::sahar.haddad@docaposte.fr::68cc7506-0d58-401b-bfeb-d46bc1bc5572" providerId="AD" clId="Web-{34B68097-84C5-6FE0-6881-0D1CCBB23107}" dt="2025-04-22T19:59:57.329" v="212"/>
        <pc:sldMkLst>
          <pc:docMk/>
          <pc:sldMk cId="733394863" sldId="2147374705"/>
        </pc:sldMkLst>
      </pc:sldChg>
      <pc:sldChg chg="del">
        <pc:chgData name="HADDAD Sahar" userId="S::sahar.haddad@docaposte.fr::68cc7506-0d58-401b-bfeb-d46bc1bc5572" providerId="AD" clId="Web-{34B68097-84C5-6FE0-6881-0D1CCBB23107}" dt="2025-04-22T19:56:35.228" v="133"/>
        <pc:sldMkLst>
          <pc:docMk/>
          <pc:sldMk cId="3866309763" sldId="2147374705"/>
        </pc:sldMkLst>
      </pc:sldChg>
    </pc:docChg>
  </pc:docChgLst>
  <pc:docChgLst>
    <pc:chgData name="ARETE Elodie" userId="S::elodie.arete@docaposte.fr::ec9f1fbb-f223-4998-ab6b-38ac20db1c9b" providerId="AD" clId="Web-{98B80D83-02C8-38FA-61AC-1F91544876A2}"/>
    <pc:docChg chg="mod modSld">
      <pc:chgData name="ARETE Elodie" userId="S::elodie.arete@docaposte.fr::ec9f1fbb-f223-4998-ab6b-38ac20db1c9b" providerId="AD" clId="Web-{98B80D83-02C8-38FA-61AC-1F91544876A2}" dt="2025-04-24T14:43:05.650" v="66" actId="1076"/>
      <pc:docMkLst>
        <pc:docMk/>
      </pc:docMkLst>
      <pc:sldChg chg="modSp">
        <pc:chgData name="ARETE Elodie" userId="S::elodie.arete@docaposte.fr::ec9f1fbb-f223-4998-ab6b-38ac20db1c9b" providerId="AD" clId="Web-{98B80D83-02C8-38FA-61AC-1F91544876A2}" dt="2025-04-24T14:38:54.321" v="51" actId="20577"/>
        <pc:sldMkLst>
          <pc:docMk/>
          <pc:sldMk cId="2374291147" sldId="318"/>
        </pc:sldMkLst>
      </pc:sldChg>
      <pc:sldChg chg="modSp">
        <pc:chgData name="ARETE Elodie" userId="S::elodie.arete@docaposte.fr::ec9f1fbb-f223-4998-ab6b-38ac20db1c9b" providerId="AD" clId="Web-{98B80D83-02C8-38FA-61AC-1F91544876A2}" dt="2025-04-24T14:40:16.931" v="57" actId="20577"/>
        <pc:sldMkLst>
          <pc:docMk/>
          <pc:sldMk cId="2160424731" sldId="1397"/>
        </pc:sldMkLst>
      </pc:sldChg>
      <pc:sldChg chg="delSp modSp">
        <pc:chgData name="ARETE Elodie" userId="S::elodie.arete@docaposte.fr::ec9f1fbb-f223-4998-ab6b-38ac20db1c9b" providerId="AD" clId="Web-{98B80D83-02C8-38FA-61AC-1F91544876A2}" dt="2025-04-24T14:37:28.852" v="38" actId="1076"/>
        <pc:sldMkLst>
          <pc:docMk/>
          <pc:sldMk cId="3313517302" sldId="2147374700"/>
        </pc:sldMkLst>
      </pc:sldChg>
      <pc:sldChg chg="modSp">
        <pc:chgData name="ARETE Elodie" userId="S::elodie.arete@docaposte.fr::ec9f1fbb-f223-4998-ab6b-38ac20db1c9b" providerId="AD" clId="Web-{98B80D83-02C8-38FA-61AC-1F91544876A2}" dt="2025-04-24T14:39:09.212" v="54" actId="20577"/>
        <pc:sldMkLst>
          <pc:docMk/>
          <pc:sldMk cId="3126732655" sldId="2147374701"/>
        </pc:sldMkLst>
      </pc:sldChg>
      <pc:sldChg chg="modSp">
        <pc:chgData name="ARETE Elodie" userId="S::elodie.arete@docaposte.fr::ec9f1fbb-f223-4998-ab6b-38ac20db1c9b" providerId="AD" clId="Web-{98B80D83-02C8-38FA-61AC-1F91544876A2}" dt="2025-04-24T14:38:36.665" v="50" actId="20577"/>
        <pc:sldMkLst>
          <pc:docMk/>
          <pc:sldMk cId="3309551775" sldId="2147374703"/>
        </pc:sldMkLst>
      </pc:sldChg>
      <pc:sldChg chg="modSp">
        <pc:chgData name="ARETE Elodie" userId="S::elodie.arete@docaposte.fr::ec9f1fbb-f223-4998-ab6b-38ac20db1c9b" providerId="AD" clId="Web-{98B80D83-02C8-38FA-61AC-1F91544876A2}" dt="2025-04-24T14:39:27.790" v="55" actId="20577"/>
        <pc:sldMkLst>
          <pc:docMk/>
          <pc:sldMk cId="3501896543" sldId="2147374704"/>
        </pc:sldMkLst>
      </pc:sldChg>
      <pc:sldChg chg="modSp">
        <pc:chgData name="ARETE Elodie" userId="S::elodie.arete@docaposte.fr::ec9f1fbb-f223-4998-ab6b-38ac20db1c9b" providerId="AD" clId="Web-{98B80D83-02C8-38FA-61AC-1F91544876A2}" dt="2025-04-24T14:40:42.321" v="59" actId="1076"/>
        <pc:sldMkLst>
          <pc:docMk/>
          <pc:sldMk cId="733394863" sldId="2147374705"/>
        </pc:sldMkLst>
      </pc:sldChg>
      <pc:sldChg chg="modSp">
        <pc:chgData name="ARETE Elodie" userId="S::elodie.arete@docaposte.fr::ec9f1fbb-f223-4998-ab6b-38ac20db1c9b" providerId="AD" clId="Web-{98B80D83-02C8-38FA-61AC-1F91544876A2}" dt="2025-04-24T14:43:05.650" v="66" actId="1076"/>
        <pc:sldMkLst>
          <pc:docMk/>
          <pc:sldMk cId="3674161502" sldId="2147374709"/>
        </pc:sldMkLst>
      </pc:sldChg>
      <pc:sldChg chg="modSp">
        <pc:chgData name="ARETE Elodie" userId="S::elodie.arete@docaposte.fr::ec9f1fbb-f223-4998-ab6b-38ac20db1c9b" providerId="AD" clId="Web-{98B80D83-02C8-38FA-61AC-1F91544876A2}" dt="2025-04-24T14:42:15.025" v="60" actId="1076"/>
        <pc:sldMkLst>
          <pc:docMk/>
          <pc:sldMk cId="1630853723" sldId="2147374712"/>
        </pc:sldMkLst>
      </pc:sldChg>
    </pc:docChg>
  </pc:docChgLst>
  <pc:docChgLst>
    <pc:chgData name="DAS-NEVES Kelly" userId="S::kelly.das-neves@docaposte.fr::a91a96d4-370a-45e2-a351-cd2b7941614f" providerId="AD" clId="Web-{1BFE6792-0292-C6CF-F604-9065219C06F6}"/>
    <pc:docChg chg="modSld">
      <pc:chgData name="DAS-NEVES Kelly" userId="S::kelly.das-neves@docaposte.fr::a91a96d4-370a-45e2-a351-cd2b7941614f" providerId="AD" clId="Web-{1BFE6792-0292-C6CF-F604-9065219C06F6}" dt="2025-06-16T12:06:00.679" v="19" actId="20577"/>
      <pc:docMkLst>
        <pc:docMk/>
      </pc:docMkLst>
      <pc:sldChg chg="modSp">
        <pc:chgData name="DAS-NEVES Kelly" userId="S::kelly.das-neves@docaposte.fr::a91a96d4-370a-45e2-a351-cd2b7941614f" providerId="AD" clId="Web-{1BFE6792-0292-C6CF-F604-9065219C06F6}" dt="2025-06-16T12:03:08.331" v="1" actId="14100"/>
        <pc:sldMkLst>
          <pc:docMk/>
          <pc:sldMk cId="3313517302" sldId="2147374700"/>
        </pc:sldMkLst>
      </pc:sldChg>
      <pc:sldChg chg="modSp">
        <pc:chgData name="DAS-NEVES Kelly" userId="S::kelly.das-neves@docaposte.fr::a91a96d4-370a-45e2-a351-cd2b7941614f" providerId="AD" clId="Web-{1BFE6792-0292-C6CF-F604-9065219C06F6}" dt="2025-06-16T12:04:52.021" v="3" actId="20577"/>
        <pc:sldMkLst>
          <pc:docMk/>
          <pc:sldMk cId="1144305002" sldId="2147374708"/>
        </pc:sldMkLst>
      </pc:sldChg>
      <pc:sldChg chg="modSp">
        <pc:chgData name="DAS-NEVES Kelly" userId="S::kelly.das-neves@docaposte.fr::a91a96d4-370a-45e2-a351-cd2b7941614f" providerId="AD" clId="Web-{1BFE6792-0292-C6CF-F604-9065219C06F6}" dt="2025-06-16T12:06:00.679" v="19" actId="20577"/>
        <pc:sldMkLst>
          <pc:docMk/>
          <pc:sldMk cId="3674161502" sldId="2147374709"/>
        </pc:sldMkLst>
      </pc:sldChg>
      <pc:sldChg chg="addSp delSp modSp">
        <pc:chgData name="DAS-NEVES Kelly" userId="S::kelly.das-neves@docaposte.fr::a91a96d4-370a-45e2-a351-cd2b7941614f" providerId="AD" clId="Web-{1BFE6792-0292-C6CF-F604-9065219C06F6}" dt="2025-06-16T12:05:36.804" v="17" actId="20577"/>
        <pc:sldMkLst>
          <pc:docMk/>
          <pc:sldMk cId="1630853723" sldId="2147374712"/>
        </pc:sldMkLst>
      </pc:sldChg>
    </pc:docChg>
  </pc:docChgLst>
  <pc:docChgLst>
    <pc:chgData name="HADDAD Sahar" userId="S::sahar.haddad@docaposte.fr::68cc7506-0d58-401b-bfeb-d46bc1bc5572" providerId="AD" clId="Web-{1E5CA062-1D45-CB37-7D0C-4A24E0B8B09E}"/>
    <pc:docChg chg="modSld">
      <pc:chgData name="HADDAD Sahar" userId="S::sahar.haddad@docaposte.fr::68cc7506-0d58-401b-bfeb-d46bc1bc5572" providerId="AD" clId="Web-{1E5CA062-1D45-CB37-7D0C-4A24E0B8B09E}" dt="2025-04-22T17:37:59.980" v="8" actId="14100"/>
      <pc:docMkLst>
        <pc:docMk/>
      </pc:docMkLst>
      <pc:sldChg chg="modSp">
        <pc:chgData name="HADDAD Sahar" userId="S::sahar.haddad@docaposte.fr::68cc7506-0d58-401b-bfeb-d46bc1bc5572" providerId="AD" clId="Web-{1E5CA062-1D45-CB37-7D0C-4A24E0B8B09E}" dt="2025-04-22T17:37:59.980" v="8" actId="14100"/>
        <pc:sldMkLst>
          <pc:docMk/>
          <pc:sldMk cId="2374291147" sldId="318"/>
        </pc:sldMkLst>
      </pc:sldChg>
    </pc:docChg>
  </pc:docChgLst>
  <pc:docChgLst>
    <pc:chgData name="ARETE Elodie" userId="S::elodie.arete@docaposte.fr::ec9f1fbb-f223-4998-ab6b-38ac20db1c9b" providerId="AD" clId="Web-{6EAC798E-2B2E-FF60-A129-81706D427663}"/>
    <pc:docChg chg="modSld">
      <pc:chgData name="ARETE Elodie" userId="S::elodie.arete@docaposte.fr::ec9f1fbb-f223-4998-ab6b-38ac20db1c9b" providerId="AD" clId="Web-{6EAC798E-2B2E-FF60-A129-81706D427663}" dt="2025-04-25T16:23:23.944" v="246"/>
      <pc:docMkLst>
        <pc:docMk/>
      </pc:docMkLst>
      <pc:sldChg chg="modSp">
        <pc:chgData name="ARETE Elodie" userId="S::elodie.arete@docaposte.fr::ec9f1fbb-f223-4998-ab6b-38ac20db1c9b" providerId="AD" clId="Web-{6EAC798E-2B2E-FF60-A129-81706D427663}" dt="2025-04-25T16:22:57.037" v="241"/>
        <pc:sldMkLst>
          <pc:docMk/>
          <pc:sldMk cId="1377633356" sldId="257"/>
        </pc:sldMkLst>
      </pc:sldChg>
      <pc:sldChg chg="modSp">
        <pc:chgData name="ARETE Elodie" userId="S::elodie.arete@docaposte.fr::ec9f1fbb-f223-4998-ab6b-38ac20db1c9b" providerId="AD" clId="Web-{6EAC798E-2B2E-FF60-A129-81706D427663}" dt="2025-04-25T16:22:50.240" v="240"/>
        <pc:sldMkLst>
          <pc:docMk/>
          <pc:sldMk cId="2160424731" sldId="1397"/>
        </pc:sldMkLst>
      </pc:sldChg>
      <pc:sldChg chg="modSp">
        <pc:chgData name="ARETE Elodie" userId="S::elodie.arete@docaposte.fr::ec9f1fbb-f223-4998-ab6b-38ac20db1c9b" providerId="AD" clId="Web-{6EAC798E-2B2E-FF60-A129-81706D427663}" dt="2025-04-25T16:22:15.739" v="239" actId="14100"/>
        <pc:sldMkLst>
          <pc:docMk/>
          <pc:sldMk cId="3501896543" sldId="2147374704"/>
        </pc:sldMkLst>
      </pc:sldChg>
      <pc:sldChg chg="modSp">
        <pc:chgData name="ARETE Elodie" userId="S::elodie.arete@docaposte.fr::ec9f1fbb-f223-4998-ab6b-38ac20db1c9b" providerId="AD" clId="Web-{6EAC798E-2B2E-FF60-A129-81706D427663}" dt="2025-04-25T16:23:08.131" v="242"/>
        <pc:sldMkLst>
          <pc:docMk/>
          <pc:sldMk cId="733394863" sldId="2147374705"/>
        </pc:sldMkLst>
      </pc:sldChg>
      <pc:sldChg chg="modSp">
        <pc:chgData name="ARETE Elodie" userId="S::elodie.arete@docaposte.fr::ec9f1fbb-f223-4998-ab6b-38ac20db1c9b" providerId="AD" clId="Web-{6EAC798E-2B2E-FF60-A129-81706D427663}" dt="2025-04-25T16:23:12.428" v="243"/>
        <pc:sldMkLst>
          <pc:docMk/>
          <pc:sldMk cId="3137096349" sldId="2147374706"/>
        </pc:sldMkLst>
      </pc:sldChg>
      <pc:sldChg chg="modSp">
        <pc:chgData name="ARETE Elodie" userId="S::elodie.arete@docaposte.fr::ec9f1fbb-f223-4998-ab6b-38ac20db1c9b" providerId="AD" clId="Web-{6EAC798E-2B2E-FF60-A129-81706D427663}" dt="2025-04-25T16:23:16.381" v="244"/>
        <pc:sldMkLst>
          <pc:docMk/>
          <pc:sldMk cId="1500804799" sldId="2147374707"/>
        </pc:sldMkLst>
      </pc:sldChg>
      <pc:sldChg chg="modSp">
        <pc:chgData name="ARETE Elodie" userId="S::elodie.arete@docaposte.fr::ec9f1fbb-f223-4998-ab6b-38ac20db1c9b" providerId="AD" clId="Web-{6EAC798E-2B2E-FF60-A129-81706D427663}" dt="2025-04-25T16:21:21.317" v="233"/>
        <pc:sldMkLst>
          <pc:docMk/>
          <pc:sldMk cId="1144305002" sldId="2147374708"/>
        </pc:sldMkLst>
      </pc:sldChg>
      <pc:sldChg chg="addSp delSp modSp">
        <pc:chgData name="ARETE Elodie" userId="S::elodie.arete@docaposte.fr::ec9f1fbb-f223-4998-ab6b-38ac20db1c9b" providerId="AD" clId="Web-{6EAC798E-2B2E-FF60-A129-81706D427663}" dt="2025-04-25T16:20:32.408" v="231" actId="1076"/>
        <pc:sldMkLst>
          <pc:docMk/>
          <pc:sldMk cId="3674161502" sldId="2147374709"/>
        </pc:sldMkLst>
      </pc:sldChg>
      <pc:sldChg chg="modSp">
        <pc:chgData name="ARETE Elodie" userId="S::elodie.arete@docaposte.fr::ec9f1fbb-f223-4998-ab6b-38ac20db1c9b" providerId="AD" clId="Web-{6EAC798E-2B2E-FF60-A129-81706D427663}" dt="2025-04-25T16:23:20.209" v="245"/>
        <pc:sldMkLst>
          <pc:docMk/>
          <pc:sldMk cId="3583932762" sldId="2147374710"/>
        </pc:sldMkLst>
      </pc:sldChg>
      <pc:sldChg chg="modSp">
        <pc:chgData name="ARETE Elodie" userId="S::elodie.arete@docaposte.fr::ec9f1fbb-f223-4998-ab6b-38ac20db1c9b" providerId="AD" clId="Web-{6EAC798E-2B2E-FF60-A129-81706D427663}" dt="2025-04-25T16:23:23.944" v="246"/>
        <pc:sldMkLst>
          <pc:docMk/>
          <pc:sldMk cId="3791854215" sldId="2147374711"/>
        </pc:sldMkLst>
      </pc:sldChg>
      <pc:sldChg chg="addSp delSp modSp">
        <pc:chgData name="ARETE Elodie" userId="S::elodie.arete@docaposte.fr::ec9f1fbb-f223-4998-ab6b-38ac20db1c9b" providerId="AD" clId="Web-{6EAC798E-2B2E-FF60-A129-81706D427663}" dt="2025-04-25T16:16:57.515" v="154" actId="1076"/>
        <pc:sldMkLst>
          <pc:docMk/>
          <pc:sldMk cId="1630853723" sldId="2147374712"/>
        </pc:sldMkLst>
      </pc:sldChg>
      <pc:sldChg chg="modSp">
        <pc:chgData name="ARETE Elodie" userId="S::elodie.arete@docaposte.fr::ec9f1fbb-f223-4998-ab6b-38ac20db1c9b" providerId="AD" clId="Web-{6EAC798E-2B2E-FF60-A129-81706D427663}" dt="2025-04-25T16:18:16.969" v="181" actId="1076"/>
        <pc:sldMkLst>
          <pc:docMk/>
          <pc:sldMk cId="2015578608" sldId="2147374715"/>
        </pc:sldMkLst>
      </pc:sldChg>
    </pc:docChg>
  </pc:docChgLst>
  <pc:docChgLst>
    <pc:chgData name="HADDAD Sahar" userId="S::sahar.haddad@docaposte.fr::68cc7506-0d58-401b-bfeb-d46bc1bc5572" providerId="AD" clId="Web-{6C0E2E63-D938-166F-CE6D-EB9A35B4CAF7}"/>
    <pc:docChg chg="modSld">
      <pc:chgData name="HADDAD Sahar" userId="S::sahar.haddad@docaposte.fr::68cc7506-0d58-401b-bfeb-d46bc1bc5572" providerId="AD" clId="Web-{6C0E2E63-D938-166F-CE6D-EB9A35B4CAF7}" dt="2025-04-24T17:38:29.466" v="74" actId="1076"/>
      <pc:docMkLst>
        <pc:docMk/>
      </pc:docMkLst>
      <pc:sldChg chg="modSp">
        <pc:chgData name="HADDAD Sahar" userId="S::sahar.haddad@docaposte.fr::68cc7506-0d58-401b-bfeb-d46bc1bc5572" providerId="AD" clId="Web-{6C0E2E63-D938-166F-CE6D-EB9A35B4CAF7}" dt="2025-04-24T17:35:35.147" v="58"/>
        <pc:sldMkLst>
          <pc:docMk/>
          <pc:sldMk cId="2160424731" sldId="1397"/>
        </pc:sldMkLst>
      </pc:sldChg>
      <pc:sldChg chg="addSp modSp">
        <pc:chgData name="HADDAD Sahar" userId="S::sahar.haddad@docaposte.fr::68cc7506-0d58-401b-bfeb-d46bc1bc5572" providerId="AD" clId="Web-{6C0E2E63-D938-166F-CE6D-EB9A35B4CAF7}" dt="2025-04-24T17:33:48.206" v="19" actId="1076"/>
        <pc:sldMkLst>
          <pc:docMk/>
          <pc:sldMk cId="3501896543" sldId="2147374704"/>
        </pc:sldMkLst>
      </pc:sldChg>
      <pc:sldChg chg="addSp delSp modSp">
        <pc:chgData name="HADDAD Sahar" userId="S::sahar.haddad@docaposte.fr::68cc7506-0d58-401b-bfeb-d46bc1bc5572" providerId="AD" clId="Web-{6C0E2E63-D938-166F-CE6D-EB9A35B4CAF7}" dt="2025-04-24T17:38:29.466" v="74" actId="1076"/>
        <pc:sldMkLst>
          <pc:docMk/>
          <pc:sldMk cId="1144305002" sldId="2147374708"/>
        </pc:sldMkLst>
      </pc:sldChg>
    </pc:docChg>
  </pc:docChgLst>
  <pc:docChgLst>
    <pc:chgData name="HADDAD Sahar" userId="S::sahar.haddad@docaposte.fr::68cc7506-0d58-401b-bfeb-d46bc1bc5572" providerId="AD" clId="Web-{E0B11453-DCFE-063D-5399-7D45EA91C453}"/>
    <pc:docChg chg="modSld">
      <pc:chgData name="HADDAD Sahar" userId="S::sahar.haddad@docaposte.fr::68cc7506-0d58-401b-bfeb-d46bc1bc5572" providerId="AD" clId="Web-{E0B11453-DCFE-063D-5399-7D45EA91C453}" dt="2025-04-24T12:38:39.564" v="47" actId="1076"/>
      <pc:docMkLst>
        <pc:docMk/>
      </pc:docMkLst>
      <pc:sldChg chg="addSp delSp modSp">
        <pc:chgData name="HADDAD Sahar" userId="S::sahar.haddad@docaposte.fr::68cc7506-0d58-401b-bfeb-d46bc1bc5572" providerId="AD" clId="Web-{E0B11453-DCFE-063D-5399-7D45EA91C453}" dt="2025-04-24T12:38:39.564" v="47" actId="1076"/>
        <pc:sldMkLst>
          <pc:docMk/>
          <pc:sldMk cId="3126732655" sldId="2147374701"/>
        </pc:sldMkLst>
      </pc:sldChg>
      <pc:sldChg chg="modSp">
        <pc:chgData name="HADDAD Sahar" userId="S::sahar.haddad@docaposte.fr::68cc7506-0d58-401b-bfeb-d46bc1bc5572" providerId="AD" clId="Web-{E0B11453-DCFE-063D-5399-7D45EA91C453}" dt="2025-04-24T12:35:05.181" v="7" actId="1076"/>
        <pc:sldMkLst>
          <pc:docMk/>
          <pc:sldMk cId="1500804799" sldId="2147374707"/>
        </pc:sldMkLst>
      </pc:sldChg>
    </pc:docChg>
  </pc:docChgLst>
  <pc:docChgLst>
    <pc:chgData name="ARETE Elodie" userId="S::elodie.arete@docaposte.fr::ec9f1fbb-f223-4998-ab6b-38ac20db1c9b" providerId="AD" clId="Web-{8EA43782-B383-4375-C3A5-8EC93DE6B74A}"/>
    <pc:docChg chg="modSld">
      <pc:chgData name="ARETE Elodie" userId="S::elodie.arete@docaposte.fr::ec9f1fbb-f223-4998-ab6b-38ac20db1c9b" providerId="AD" clId="Web-{8EA43782-B383-4375-C3A5-8EC93DE6B74A}" dt="2025-03-31T15:51:04.911" v="8" actId="20577"/>
      <pc:docMkLst>
        <pc:docMk/>
      </pc:docMkLst>
      <pc:sldChg chg="modSp">
        <pc:chgData name="ARETE Elodie" userId="S::elodie.arete@docaposte.fr::ec9f1fbb-f223-4998-ab6b-38ac20db1c9b" providerId="AD" clId="Web-{8EA43782-B383-4375-C3A5-8EC93DE6B74A}" dt="2025-03-31T15:51:04.911" v="8" actId="20577"/>
        <pc:sldMkLst>
          <pc:docMk/>
          <pc:sldMk cId="1377633356" sldId="257"/>
        </pc:sldMkLst>
      </pc:sldChg>
    </pc:docChg>
  </pc:docChgLst>
  <pc:docChgLst>
    <pc:chgData name="HADDAD Sahar" userId="S::sahar.haddad@docaposte.fr::68cc7506-0d58-401b-bfeb-d46bc1bc5572" providerId="AD" clId="Web-{101945F2-D78F-BA66-6168-07CA717289B0}"/>
    <pc:docChg chg="addSld delSld modSld">
      <pc:chgData name="HADDAD Sahar" userId="S::sahar.haddad@docaposte.fr::68cc7506-0d58-401b-bfeb-d46bc1bc5572" providerId="AD" clId="Web-{101945F2-D78F-BA66-6168-07CA717289B0}" dt="2025-04-22T19:13:24.784" v="426" actId="20577"/>
      <pc:docMkLst>
        <pc:docMk/>
      </pc:docMkLst>
      <pc:sldChg chg="add del">
        <pc:chgData name="HADDAD Sahar" userId="S::sahar.haddad@docaposte.fr::68cc7506-0d58-401b-bfeb-d46bc1bc5572" providerId="AD" clId="Web-{101945F2-D78F-BA66-6168-07CA717289B0}" dt="2025-04-22T19:13:17.893" v="423"/>
        <pc:sldMkLst>
          <pc:docMk/>
          <pc:sldMk cId="347239787" sldId="1384"/>
        </pc:sldMkLst>
      </pc:sldChg>
      <pc:sldChg chg="addSp delSp modSp add replId">
        <pc:chgData name="HADDAD Sahar" userId="S::sahar.haddad@docaposte.fr::68cc7506-0d58-401b-bfeb-d46bc1bc5572" providerId="AD" clId="Web-{101945F2-D78F-BA66-6168-07CA717289B0}" dt="2025-04-22T19:04:11.122" v="270"/>
        <pc:sldMkLst>
          <pc:docMk/>
          <pc:sldMk cId="3126732655" sldId="2147374701"/>
        </pc:sldMkLst>
      </pc:sldChg>
      <pc:sldChg chg="add replId">
        <pc:chgData name="HADDAD Sahar" userId="S::sahar.haddad@docaposte.fr::68cc7506-0d58-401b-bfeb-d46bc1bc5572" providerId="AD" clId="Web-{101945F2-D78F-BA66-6168-07CA717289B0}" dt="2025-04-22T18:56:09.347" v="170"/>
        <pc:sldMkLst>
          <pc:docMk/>
          <pc:sldMk cId="4250125735" sldId="2147374702"/>
        </pc:sldMkLst>
      </pc:sldChg>
      <pc:sldChg chg="addSp delSp modSp add replId">
        <pc:chgData name="HADDAD Sahar" userId="S::sahar.haddad@docaposte.fr::68cc7506-0d58-401b-bfeb-d46bc1bc5572" providerId="AD" clId="Web-{101945F2-D78F-BA66-6168-07CA717289B0}" dt="2025-04-22T19:13:24.784" v="426" actId="20577"/>
        <pc:sldMkLst>
          <pc:docMk/>
          <pc:sldMk cId="3309551775" sldId="2147374703"/>
        </pc:sldMkLst>
      </pc:sldChg>
    </pc:docChg>
  </pc:docChgLst>
  <pc:docChgLst>
    <pc:chgData name="HADDAD Sahar" userId="S::sahar.haddad@docaposte.fr::68cc7506-0d58-401b-bfeb-d46bc1bc5572" providerId="AD" clId="Web-{3D541D75-676E-750D-F758-EC4A7CA2C9C6}"/>
    <pc:docChg chg="modSld">
      <pc:chgData name="HADDAD Sahar" userId="S::sahar.haddad@docaposte.fr::68cc7506-0d58-401b-bfeb-d46bc1bc5572" providerId="AD" clId="Web-{3D541D75-676E-750D-F758-EC4A7CA2C9C6}" dt="2025-04-25T20:00:01.617" v="71"/>
      <pc:docMkLst>
        <pc:docMk/>
      </pc:docMkLst>
      <pc:sldChg chg="addSp delSp modSp">
        <pc:chgData name="HADDAD Sahar" userId="S::sahar.haddad@docaposte.fr::68cc7506-0d58-401b-bfeb-d46bc1bc5572" providerId="AD" clId="Web-{3D541D75-676E-750D-F758-EC4A7CA2C9C6}" dt="2025-04-25T19:33:20.428" v="24" actId="1076"/>
        <pc:sldMkLst>
          <pc:docMk/>
          <pc:sldMk cId="1630853723" sldId="2147374712"/>
        </pc:sldMkLst>
      </pc:sldChg>
      <pc:sldChg chg="addSp delSp modSp">
        <pc:chgData name="HADDAD Sahar" userId="S::sahar.haddad@docaposte.fr::68cc7506-0d58-401b-bfeb-d46bc1bc5572" providerId="AD" clId="Web-{3D541D75-676E-750D-F758-EC4A7CA2C9C6}" dt="2025-04-25T20:00:01.617" v="71"/>
        <pc:sldMkLst>
          <pc:docMk/>
          <pc:sldMk cId="2015578608" sldId="2147374715"/>
        </pc:sldMkLst>
      </pc:sldChg>
    </pc:docChg>
  </pc:docChgLst>
  <pc:docChgLst>
    <pc:chgData name="DAS-NEVES Kelly" userId="S::kelly.das-neves@docaposte.fr::a91a96d4-370a-45e2-a351-cd2b7941614f" providerId="AD" clId="Web-{F0F79B9C-7261-616C-CB94-16119C3E349F}"/>
    <pc:docChg chg="delSld">
      <pc:chgData name="DAS-NEVES Kelly" userId="S::kelly.das-neves@docaposte.fr::a91a96d4-370a-45e2-a351-cd2b7941614f" providerId="AD" clId="Web-{F0F79B9C-7261-616C-CB94-16119C3E349F}" dt="2025-07-31T09:09:50.614" v="0"/>
      <pc:docMkLst>
        <pc:docMk/>
      </pc:docMkLst>
      <pc:sldChg chg="del">
        <pc:chgData name="DAS-NEVES Kelly" userId="S::kelly.das-neves@docaposte.fr::a91a96d4-370a-45e2-a351-cd2b7941614f" providerId="AD" clId="Web-{F0F79B9C-7261-616C-CB94-16119C3E349F}" dt="2025-07-31T09:09:50.614" v="0"/>
        <pc:sldMkLst>
          <pc:docMk/>
          <pc:sldMk cId="837057563" sldId="2147374720"/>
        </pc:sldMkLst>
      </pc:sldChg>
    </pc:docChg>
  </pc:docChgLst>
  <pc:docChgLst>
    <pc:chgData name="HADDAD Sahar" userId="S::sahar.haddad@docaposte.fr::68cc7506-0d58-401b-bfeb-d46bc1bc5572" providerId="AD" clId="Web-{AE1EFF29-BB80-5F2E-4DED-A2C27CC83BAB}"/>
    <pc:docChg chg="addSld modSld">
      <pc:chgData name="HADDAD Sahar" userId="S::sahar.haddad@docaposte.fr::68cc7506-0d58-401b-bfeb-d46bc1bc5572" providerId="AD" clId="Web-{AE1EFF29-BB80-5F2E-4DED-A2C27CC83BAB}" dt="2025-04-22T19:49:13.914" v="93"/>
      <pc:docMkLst>
        <pc:docMk/>
      </pc:docMkLst>
      <pc:sldChg chg="addSp delSp modSp">
        <pc:chgData name="HADDAD Sahar" userId="S::sahar.haddad@docaposte.fr::68cc7506-0d58-401b-bfeb-d46bc1bc5572" providerId="AD" clId="Web-{AE1EFF29-BB80-5F2E-4DED-A2C27CC83BAB}" dt="2025-04-22T19:49:13.914" v="93"/>
        <pc:sldMkLst>
          <pc:docMk/>
          <pc:sldMk cId="2160424731" sldId="1397"/>
        </pc:sldMkLst>
      </pc:sldChg>
      <pc:sldChg chg="add replId">
        <pc:chgData name="HADDAD Sahar" userId="S::sahar.haddad@docaposte.fr::68cc7506-0d58-401b-bfeb-d46bc1bc5572" providerId="AD" clId="Web-{AE1EFF29-BB80-5F2E-4DED-A2C27CC83BAB}" dt="2025-04-22T19:49:12.446" v="17"/>
        <pc:sldMkLst>
          <pc:docMk/>
          <pc:sldMk cId="3866309763" sldId="2147374705"/>
        </pc:sldMkLst>
      </pc:sldChg>
    </pc:docChg>
  </pc:docChgLst>
  <pc:docChgLst>
    <pc:chgData name="HADDAD Sahar" userId="S::sahar.haddad@docaposte.fr::68cc7506-0d58-401b-bfeb-d46bc1bc5572" providerId="AD" clId="Web-{654A89F8-94C5-9595-740A-3FCEB90B9514}"/>
    <pc:docChg chg="modSld">
      <pc:chgData name="HADDAD Sahar" userId="S::sahar.haddad@docaposte.fr::68cc7506-0d58-401b-bfeb-d46bc1bc5572" providerId="AD" clId="Web-{654A89F8-94C5-9595-740A-3FCEB90B9514}" dt="2025-04-23T17:20:32.058" v="510" actId="14100"/>
      <pc:docMkLst>
        <pc:docMk/>
      </pc:docMkLst>
      <pc:sldChg chg="addSp delSp modSp">
        <pc:chgData name="HADDAD Sahar" userId="S::sahar.haddad@docaposte.fr::68cc7506-0d58-401b-bfeb-d46bc1bc5572" providerId="AD" clId="Web-{654A89F8-94C5-9595-740A-3FCEB90B9514}" dt="2025-04-23T13:53:31.262" v="421" actId="1076"/>
        <pc:sldMkLst>
          <pc:docMk/>
          <pc:sldMk cId="2160424731" sldId="1397"/>
        </pc:sldMkLst>
      </pc:sldChg>
      <pc:sldChg chg="addSp modSp">
        <pc:chgData name="HADDAD Sahar" userId="S::sahar.haddad@docaposte.fr::68cc7506-0d58-401b-bfeb-d46bc1bc5572" providerId="AD" clId="Web-{654A89F8-94C5-9595-740A-3FCEB90B9514}" dt="2025-04-23T13:20:39.981" v="19" actId="1076"/>
        <pc:sldMkLst>
          <pc:docMk/>
          <pc:sldMk cId="3309551775" sldId="2147374703"/>
        </pc:sldMkLst>
      </pc:sldChg>
      <pc:sldChg chg="modSp">
        <pc:chgData name="HADDAD Sahar" userId="S::sahar.haddad@docaposte.fr::68cc7506-0d58-401b-bfeb-d46bc1bc5572" providerId="AD" clId="Web-{654A89F8-94C5-9595-740A-3FCEB90B9514}" dt="2025-04-23T13:53:49.528" v="424" actId="1076"/>
        <pc:sldMkLst>
          <pc:docMk/>
          <pc:sldMk cId="3501896543" sldId="2147374704"/>
        </pc:sldMkLst>
      </pc:sldChg>
      <pc:sldChg chg="addSp modSp">
        <pc:chgData name="HADDAD Sahar" userId="S::sahar.haddad@docaposte.fr::68cc7506-0d58-401b-bfeb-d46bc1bc5572" providerId="AD" clId="Web-{654A89F8-94C5-9595-740A-3FCEB90B9514}" dt="2025-04-23T13:57:16.066" v="457" actId="1076"/>
        <pc:sldMkLst>
          <pc:docMk/>
          <pc:sldMk cId="733394863" sldId="2147374705"/>
        </pc:sldMkLst>
      </pc:sldChg>
      <pc:sldChg chg="modSp">
        <pc:chgData name="HADDAD Sahar" userId="S::sahar.haddad@docaposte.fr::68cc7506-0d58-401b-bfeb-d46bc1bc5572" providerId="AD" clId="Web-{654A89F8-94C5-9595-740A-3FCEB90B9514}" dt="2025-04-23T14:01:12.792" v="509" actId="14100"/>
        <pc:sldMkLst>
          <pc:docMk/>
          <pc:sldMk cId="3137096349" sldId="2147374706"/>
        </pc:sldMkLst>
      </pc:sldChg>
      <pc:sldChg chg="modSp">
        <pc:chgData name="HADDAD Sahar" userId="S::sahar.haddad@docaposte.fr::68cc7506-0d58-401b-bfeb-d46bc1bc5572" providerId="AD" clId="Web-{654A89F8-94C5-9595-740A-3FCEB90B9514}" dt="2025-04-23T17:20:32.058" v="510" actId="14100"/>
        <pc:sldMkLst>
          <pc:docMk/>
          <pc:sldMk cId="3791854215" sldId="2147374711"/>
        </pc:sldMkLst>
      </pc:sldChg>
    </pc:docChg>
  </pc:docChgLst>
  <pc:docChgLst>
    <pc:chgData name="ARETE Elodie" userId="S::elodie.arete@docaposte.fr::ec9f1fbb-f223-4998-ab6b-38ac20db1c9b" providerId="AD" clId="Web-{626A2889-0BEB-678F-03E6-56453BE98EED}"/>
    <pc:docChg chg="modSld">
      <pc:chgData name="ARETE Elodie" userId="S::elodie.arete@docaposte.fr::ec9f1fbb-f223-4998-ab6b-38ac20db1c9b" providerId="AD" clId="Web-{626A2889-0BEB-678F-03E6-56453BE98EED}" dt="2025-04-28T08:27:34.033" v="150" actId="20577"/>
      <pc:docMkLst>
        <pc:docMk/>
      </pc:docMkLst>
      <pc:sldChg chg="modSp">
        <pc:chgData name="ARETE Elodie" userId="S::elodie.arete@docaposte.fr::ec9f1fbb-f223-4998-ab6b-38ac20db1c9b" providerId="AD" clId="Web-{626A2889-0BEB-678F-03E6-56453BE98EED}" dt="2025-04-28T08:25:34.389" v="134" actId="20577"/>
        <pc:sldMkLst>
          <pc:docMk/>
          <pc:sldMk cId="2160424731" sldId="1397"/>
        </pc:sldMkLst>
      </pc:sldChg>
      <pc:sldChg chg="modSp">
        <pc:chgData name="ARETE Elodie" userId="S::elodie.arete@docaposte.fr::ec9f1fbb-f223-4998-ab6b-38ac20db1c9b" providerId="AD" clId="Web-{626A2889-0BEB-678F-03E6-56453BE98EED}" dt="2025-04-28T08:26:09.234" v="141" actId="14100"/>
        <pc:sldMkLst>
          <pc:docMk/>
          <pc:sldMk cId="733394863" sldId="2147374705"/>
        </pc:sldMkLst>
      </pc:sldChg>
      <pc:sldChg chg="modSp">
        <pc:chgData name="ARETE Elodie" userId="S::elodie.arete@docaposte.fr::ec9f1fbb-f223-4998-ab6b-38ac20db1c9b" providerId="AD" clId="Web-{626A2889-0BEB-678F-03E6-56453BE98EED}" dt="2025-04-28T08:20:50.663" v="80" actId="20577"/>
        <pc:sldMkLst>
          <pc:docMk/>
          <pc:sldMk cId="1500804799" sldId="2147374707"/>
        </pc:sldMkLst>
      </pc:sldChg>
      <pc:sldChg chg="modSp">
        <pc:chgData name="ARETE Elodie" userId="S::elodie.arete@docaposte.fr::ec9f1fbb-f223-4998-ab6b-38ac20db1c9b" providerId="AD" clId="Web-{626A2889-0BEB-678F-03E6-56453BE98EED}" dt="2025-04-28T08:22:43.416" v="100" actId="20577"/>
        <pc:sldMkLst>
          <pc:docMk/>
          <pc:sldMk cId="1144305002" sldId="2147374708"/>
        </pc:sldMkLst>
      </pc:sldChg>
      <pc:sldChg chg="modSp">
        <pc:chgData name="ARETE Elodie" userId="S::elodie.arete@docaposte.fr::ec9f1fbb-f223-4998-ab6b-38ac20db1c9b" providerId="AD" clId="Web-{626A2889-0BEB-678F-03E6-56453BE98EED}" dt="2025-04-28T08:23:41.839" v="133" actId="20577"/>
        <pc:sldMkLst>
          <pc:docMk/>
          <pc:sldMk cId="3674161502" sldId="2147374709"/>
        </pc:sldMkLst>
      </pc:sldChg>
      <pc:sldChg chg="modSp">
        <pc:chgData name="ARETE Elodie" userId="S::elodie.arete@docaposte.fr::ec9f1fbb-f223-4998-ab6b-38ac20db1c9b" providerId="AD" clId="Web-{626A2889-0BEB-678F-03E6-56453BE98EED}" dt="2025-04-28T08:27:10.470" v="145" actId="20577"/>
        <pc:sldMkLst>
          <pc:docMk/>
          <pc:sldMk cId="3583932762" sldId="2147374710"/>
        </pc:sldMkLst>
      </pc:sldChg>
      <pc:sldChg chg="delSp modSp">
        <pc:chgData name="ARETE Elodie" userId="S::elodie.arete@docaposte.fr::ec9f1fbb-f223-4998-ab6b-38ac20db1c9b" providerId="AD" clId="Web-{626A2889-0BEB-678F-03E6-56453BE98EED}" dt="2025-04-28T08:14:40.747" v="72" actId="1076"/>
        <pc:sldMkLst>
          <pc:docMk/>
          <pc:sldMk cId="3791854215" sldId="2147374711"/>
        </pc:sldMkLst>
      </pc:sldChg>
      <pc:sldChg chg="modSp">
        <pc:chgData name="ARETE Elodie" userId="S::elodie.arete@docaposte.fr::ec9f1fbb-f223-4998-ab6b-38ac20db1c9b" providerId="AD" clId="Web-{626A2889-0BEB-678F-03E6-56453BE98EED}" dt="2025-04-28T08:23:23.058" v="131" actId="1076"/>
        <pc:sldMkLst>
          <pc:docMk/>
          <pc:sldMk cId="1630853723" sldId="2147374712"/>
        </pc:sldMkLst>
      </pc:sldChg>
      <pc:sldChg chg="modSp">
        <pc:chgData name="ARETE Elodie" userId="S::elodie.arete@docaposte.fr::ec9f1fbb-f223-4998-ab6b-38ac20db1c9b" providerId="AD" clId="Web-{626A2889-0BEB-678F-03E6-56453BE98EED}" dt="2025-04-28T08:27:34.033" v="150" actId="20577"/>
        <pc:sldMkLst>
          <pc:docMk/>
          <pc:sldMk cId="2015578608" sldId="2147374715"/>
        </pc:sldMkLst>
      </pc:sldChg>
      <pc:sldChg chg="modSp">
        <pc:chgData name="ARETE Elodie" userId="S::elodie.arete@docaposte.fr::ec9f1fbb-f223-4998-ab6b-38ac20db1c9b" providerId="AD" clId="Web-{626A2889-0BEB-678F-03E6-56453BE98EED}" dt="2025-04-28T08:19:30.926" v="75" actId="20577"/>
        <pc:sldMkLst>
          <pc:docMk/>
          <pc:sldMk cId="2797369347" sldId="2147374716"/>
        </pc:sldMkLst>
      </pc:sldChg>
    </pc:docChg>
  </pc:docChgLst>
  <pc:docChgLst>
    <pc:chgData name="HADDAD Sahar" userId="S::sahar.haddad@docaposte.fr::68cc7506-0d58-401b-bfeb-d46bc1bc5572" providerId="AD" clId="Web-{258AFE0A-9420-978B-37EC-5A82A80DACFC}"/>
    <pc:docChg chg="modSld">
      <pc:chgData name="HADDAD Sahar" userId="S::sahar.haddad@docaposte.fr::68cc7506-0d58-401b-bfeb-d46bc1bc5572" providerId="AD" clId="Web-{258AFE0A-9420-978B-37EC-5A82A80DACFC}" dt="2025-04-23T20:11:59.257" v="10" actId="1076"/>
      <pc:docMkLst>
        <pc:docMk/>
      </pc:docMkLst>
    </pc:docChg>
  </pc:docChgLst>
  <pc:docChgLst>
    <pc:chgData name="ARETE Elodie" userId="S::elodie.arete@docaposte.fr::ec9f1fbb-f223-4998-ab6b-38ac20db1c9b" providerId="AD" clId="Web-{0783F672-D230-E330-A459-7341BF912073}"/>
    <pc:docChg chg="addSld delSld modSld">
      <pc:chgData name="ARETE Elodie" userId="S::elodie.arete@docaposte.fr::ec9f1fbb-f223-4998-ab6b-38ac20db1c9b" providerId="AD" clId="Web-{0783F672-D230-E330-A459-7341BF912073}" dt="2025-04-18T14:30:05.417" v="113"/>
      <pc:docMkLst>
        <pc:docMk/>
      </pc:docMkLst>
      <pc:sldChg chg="delSp modSp">
        <pc:chgData name="ARETE Elodie" userId="S::elodie.arete@docaposte.fr::ec9f1fbb-f223-4998-ab6b-38ac20db1c9b" providerId="AD" clId="Web-{0783F672-D230-E330-A459-7341BF912073}" dt="2025-04-18T13:55:47.162" v="110" actId="1076"/>
        <pc:sldMkLst>
          <pc:docMk/>
          <pc:sldMk cId="1377633356" sldId="257"/>
        </pc:sldMkLst>
      </pc:sldChg>
      <pc:sldChg chg="add">
        <pc:chgData name="ARETE Elodie" userId="S::elodie.arete@docaposte.fr::ec9f1fbb-f223-4998-ab6b-38ac20db1c9b" providerId="AD" clId="Web-{0783F672-D230-E330-A459-7341BF912073}" dt="2025-04-18T14:29:35.931" v="111"/>
        <pc:sldMkLst>
          <pc:docMk/>
          <pc:sldMk cId="2374291147" sldId="318"/>
        </pc:sldMkLst>
      </pc:sldChg>
      <pc:sldChg chg="add del">
        <pc:chgData name="ARETE Elodie" userId="S::elodie.arete@docaposte.fr::ec9f1fbb-f223-4998-ab6b-38ac20db1c9b" providerId="AD" clId="Web-{0783F672-D230-E330-A459-7341BF912073}" dt="2025-04-18T14:30:05.417" v="113"/>
        <pc:sldMkLst>
          <pc:docMk/>
          <pc:sldMk cId="500726371" sldId="2147374701"/>
        </pc:sldMkLst>
      </pc:sldChg>
    </pc:docChg>
  </pc:docChgLst>
  <pc:docChgLst>
    <pc:chgData name="ARETE Elodie" userId="S::elodie.arete@docaposte.fr::ec9f1fbb-f223-4998-ab6b-38ac20db1c9b" providerId="AD" clId="Web-{C1E280BB-C65E-2C47-6B46-5002079A7B2C}"/>
    <pc:docChg chg="addSld delSld modSld sldOrd">
      <pc:chgData name="ARETE Elodie" userId="S::elodie.arete@docaposte.fr::ec9f1fbb-f223-4998-ab6b-38ac20db1c9b" providerId="AD" clId="Web-{C1E280BB-C65E-2C47-6B46-5002079A7B2C}" dt="2025-04-25T14:01:34.759" v="2480"/>
      <pc:docMkLst>
        <pc:docMk/>
      </pc:docMkLst>
      <pc:sldChg chg="addSp delSp modSp">
        <pc:chgData name="ARETE Elodie" userId="S::elodie.arete@docaposte.fr::ec9f1fbb-f223-4998-ab6b-38ac20db1c9b" providerId="AD" clId="Web-{C1E280BB-C65E-2C47-6B46-5002079A7B2C}" dt="2025-04-25T12:15:25.338" v="606" actId="20577"/>
        <pc:sldMkLst>
          <pc:docMk/>
          <pc:sldMk cId="2374291147" sldId="318"/>
        </pc:sldMkLst>
      </pc:sldChg>
      <pc:sldChg chg="del">
        <pc:chgData name="ARETE Elodie" userId="S::elodie.arete@docaposte.fr::ec9f1fbb-f223-4998-ab6b-38ac20db1c9b" providerId="AD" clId="Web-{C1E280BB-C65E-2C47-6B46-5002079A7B2C}" dt="2025-04-25T12:26:50.320" v="856"/>
        <pc:sldMkLst>
          <pc:docMk/>
          <pc:sldMk cId="3940569439" sldId="1386"/>
        </pc:sldMkLst>
      </pc:sldChg>
      <pc:sldChg chg="del">
        <pc:chgData name="ARETE Elodie" userId="S::elodie.arete@docaposte.fr::ec9f1fbb-f223-4998-ab6b-38ac20db1c9b" providerId="AD" clId="Web-{C1E280BB-C65E-2C47-6B46-5002079A7B2C}" dt="2025-04-25T12:39:27.053" v="1076"/>
        <pc:sldMkLst>
          <pc:docMk/>
          <pc:sldMk cId="3632260330" sldId="1399"/>
        </pc:sldMkLst>
      </pc:sldChg>
      <pc:sldChg chg="addSp delSp modSp">
        <pc:chgData name="ARETE Elodie" userId="S::elodie.arete@docaposte.fr::ec9f1fbb-f223-4998-ab6b-38ac20db1c9b" providerId="AD" clId="Web-{C1E280BB-C65E-2C47-6B46-5002079A7B2C}" dt="2025-04-25T12:21:15.235" v="760" actId="1076"/>
        <pc:sldMkLst>
          <pc:docMk/>
          <pc:sldMk cId="3126732655" sldId="2147374701"/>
        </pc:sldMkLst>
      </pc:sldChg>
      <pc:sldChg chg="addSp delSp modSp">
        <pc:chgData name="ARETE Elodie" userId="S::elodie.arete@docaposte.fr::ec9f1fbb-f223-4998-ab6b-38ac20db1c9b" providerId="AD" clId="Web-{C1E280BB-C65E-2C47-6B46-5002079A7B2C}" dt="2025-04-25T12:39:45.240" v="1090" actId="1076"/>
        <pc:sldMkLst>
          <pc:docMk/>
          <pc:sldMk cId="3309551775" sldId="2147374703"/>
        </pc:sldMkLst>
      </pc:sldChg>
      <pc:sldChg chg="addSp delSp modSp">
        <pc:chgData name="ARETE Elodie" userId="S::elodie.arete@docaposte.fr::ec9f1fbb-f223-4998-ab6b-38ac20db1c9b" providerId="AD" clId="Web-{C1E280BB-C65E-2C47-6B46-5002079A7B2C}" dt="2025-04-25T12:56:32.056" v="1678" actId="20577"/>
        <pc:sldMkLst>
          <pc:docMk/>
          <pc:sldMk cId="3501896543" sldId="2147374704"/>
        </pc:sldMkLst>
      </pc:sldChg>
      <pc:sldChg chg="addSp delSp modSp">
        <pc:chgData name="ARETE Elodie" userId="S::elodie.arete@docaposte.fr::ec9f1fbb-f223-4998-ab6b-38ac20db1c9b" providerId="AD" clId="Web-{C1E280BB-C65E-2C47-6B46-5002079A7B2C}" dt="2025-04-25T12:57:09.369" v="1687" actId="14100"/>
        <pc:sldMkLst>
          <pc:docMk/>
          <pc:sldMk cId="733394863" sldId="2147374705"/>
        </pc:sldMkLst>
      </pc:sldChg>
      <pc:sldChg chg="addSp delSp modSp">
        <pc:chgData name="ARETE Elodie" userId="S::elodie.arete@docaposte.fr::ec9f1fbb-f223-4998-ab6b-38ac20db1c9b" providerId="AD" clId="Web-{C1E280BB-C65E-2C47-6B46-5002079A7B2C}" dt="2025-04-25T12:56:02.868" v="1675" actId="1076"/>
        <pc:sldMkLst>
          <pc:docMk/>
          <pc:sldMk cId="3137096349" sldId="2147374706"/>
        </pc:sldMkLst>
      </pc:sldChg>
      <pc:sldChg chg="addSp delSp modSp">
        <pc:chgData name="ARETE Elodie" userId="S::elodie.arete@docaposte.fr::ec9f1fbb-f223-4998-ab6b-38ac20db1c9b" providerId="AD" clId="Web-{C1E280BB-C65E-2C47-6B46-5002079A7B2C}" dt="2025-04-25T13:21:08.130" v="2242" actId="1076"/>
        <pc:sldMkLst>
          <pc:docMk/>
          <pc:sldMk cId="1500804799" sldId="2147374707"/>
        </pc:sldMkLst>
      </pc:sldChg>
      <pc:sldChg chg="delSp modSp">
        <pc:chgData name="ARETE Elodie" userId="S::elodie.arete@docaposte.fr::ec9f1fbb-f223-4998-ab6b-38ac20db1c9b" providerId="AD" clId="Web-{C1E280BB-C65E-2C47-6B46-5002079A7B2C}" dt="2025-04-25T14:00:17.664" v="2475" actId="1076"/>
        <pc:sldMkLst>
          <pc:docMk/>
          <pc:sldMk cId="1144305002" sldId="2147374708"/>
        </pc:sldMkLst>
      </pc:sldChg>
      <pc:sldChg chg="addSp delSp modSp">
        <pc:chgData name="ARETE Elodie" userId="S::elodie.arete@docaposte.fr::ec9f1fbb-f223-4998-ab6b-38ac20db1c9b" providerId="AD" clId="Web-{C1E280BB-C65E-2C47-6B46-5002079A7B2C}" dt="2025-04-25T13:59:11.194" v="2464" actId="1076"/>
        <pc:sldMkLst>
          <pc:docMk/>
          <pc:sldMk cId="3583932762" sldId="2147374710"/>
        </pc:sldMkLst>
      </pc:sldChg>
      <pc:sldChg chg="delSp modSp">
        <pc:chgData name="ARETE Elodie" userId="S::elodie.arete@docaposte.fr::ec9f1fbb-f223-4998-ab6b-38ac20db1c9b" providerId="AD" clId="Web-{C1E280BB-C65E-2C47-6B46-5002079A7B2C}" dt="2025-04-25T13:29:31.858" v="2443" actId="20577"/>
        <pc:sldMkLst>
          <pc:docMk/>
          <pc:sldMk cId="3791854215" sldId="2147374711"/>
        </pc:sldMkLst>
      </pc:sldChg>
      <pc:sldChg chg="addSp delSp modSp">
        <pc:chgData name="ARETE Elodie" userId="S::elodie.arete@docaposte.fr::ec9f1fbb-f223-4998-ab6b-38ac20db1c9b" providerId="AD" clId="Web-{C1E280BB-C65E-2C47-6B46-5002079A7B2C}" dt="2025-04-25T12:58:47.902" v="1691"/>
        <pc:sldMkLst>
          <pc:docMk/>
          <pc:sldMk cId="2797369347" sldId="2147374716"/>
        </pc:sldMkLst>
      </pc:sldChg>
      <pc:sldChg chg="addSp delSp modSp mod modClrScheme chgLayout">
        <pc:chgData name="ARETE Elodie" userId="S::elodie.arete@docaposte.fr::ec9f1fbb-f223-4998-ab6b-38ac20db1c9b" providerId="AD" clId="Web-{C1E280BB-C65E-2C47-6B46-5002079A7B2C}" dt="2025-04-25T12:26:27.366" v="848"/>
        <pc:sldMkLst>
          <pc:docMk/>
          <pc:sldMk cId="3031092446" sldId="2147374717"/>
        </pc:sldMkLst>
      </pc:sldChg>
      <pc:sldChg chg="modSp add ord replId">
        <pc:chgData name="ARETE Elodie" userId="S::elodie.arete@docaposte.fr::ec9f1fbb-f223-4998-ab6b-38ac20db1c9b" providerId="AD" clId="Web-{C1E280BB-C65E-2C47-6B46-5002079A7B2C}" dt="2025-04-25T12:26:47.351" v="855" actId="20577"/>
        <pc:sldMkLst>
          <pc:docMk/>
          <pc:sldMk cId="2625731108" sldId="2147374718"/>
        </pc:sldMkLst>
      </pc:sldChg>
      <pc:sldChg chg="modSp add ord replId">
        <pc:chgData name="ARETE Elodie" userId="S::elodie.arete@docaposte.fr::ec9f1fbb-f223-4998-ab6b-38ac20db1c9b" providerId="AD" clId="Web-{C1E280BB-C65E-2C47-6B46-5002079A7B2C}" dt="2025-04-25T12:39:25.818" v="1075" actId="20577"/>
        <pc:sldMkLst>
          <pc:docMk/>
          <pc:sldMk cId="3927052895" sldId="2147374719"/>
        </pc:sldMkLst>
      </pc:sldChg>
    </pc:docChg>
  </pc:docChgLst>
  <pc:docChgLst>
    <pc:chgData name="HADDAD Sahar" userId="S::sahar.haddad@docaposte.fr::68cc7506-0d58-401b-bfeb-d46bc1bc5572" providerId="AD" clId="Web-{693DDDDD-D9B5-1815-F045-30F9475C166B}"/>
    <pc:docChg chg="modSld">
      <pc:chgData name="HADDAD Sahar" userId="S::sahar.haddad@docaposte.fr::68cc7506-0d58-401b-bfeb-d46bc1bc5572" providerId="AD" clId="Web-{693DDDDD-D9B5-1815-F045-30F9475C166B}" dt="2025-04-22T19:41:56.553" v="75" actId="1076"/>
      <pc:docMkLst>
        <pc:docMk/>
      </pc:docMkLst>
      <pc:sldChg chg="modSp">
        <pc:chgData name="HADDAD Sahar" userId="S::sahar.haddad@docaposte.fr::68cc7506-0d58-401b-bfeb-d46bc1bc5572" providerId="AD" clId="Web-{693DDDDD-D9B5-1815-F045-30F9475C166B}" dt="2025-04-22T19:41:56.553" v="75" actId="1076"/>
        <pc:sldMkLst>
          <pc:docMk/>
          <pc:sldMk cId="1213428739" sldId="1352"/>
        </pc:sldMkLst>
      </pc:sldChg>
      <pc:sldChg chg="modSp">
        <pc:chgData name="HADDAD Sahar" userId="S::sahar.haddad@docaposte.fr::68cc7506-0d58-401b-bfeb-d46bc1bc5572" providerId="AD" clId="Web-{693DDDDD-D9B5-1815-F045-30F9475C166B}" dt="2025-04-22T19:41:37.411" v="68" actId="14100"/>
        <pc:sldMkLst>
          <pc:docMk/>
          <pc:sldMk cId="3940569439" sldId="1386"/>
        </pc:sldMkLst>
      </pc:sldChg>
      <pc:sldChg chg="modSp">
        <pc:chgData name="HADDAD Sahar" userId="S::sahar.haddad@docaposte.fr::68cc7506-0d58-401b-bfeb-d46bc1bc5572" providerId="AD" clId="Web-{693DDDDD-D9B5-1815-F045-30F9475C166B}" dt="2025-04-22T19:37:16.701" v="10" actId="14100"/>
        <pc:sldMkLst>
          <pc:docMk/>
          <pc:sldMk cId="3501896543" sldId="2147374704"/>
        </pc:sldMkLst>
      </pc:sldChg>
    </pc:docChg>
  </pc:docChgLst>
  <pc:docChgLst>
    <pc:chgData name="DAS-NEVES Kelly" userId="S::kelly.das-neves@docaposte.fr::a91a96d4-370a-45e2-a351-cd2b7941614f" providerId="AD" clId="Web-{BF533504-57B4-831B-D354-A54CE331246B}"/>
    <pc:docChg chg="addSld">
      <pc:chgData name="DAS-NEVES Kelly" userId="S::kelly.das-neves@docaposte.fr::a91a96d4-370a-45e2-a351-cd2b7941614f" providerId="AD" clId="Web-{BF533504-57B4-831B-D354-A54CE331246B}" dt="2025-06-17T12:03:44.890" v="0"/>
      <pc:docMkLst>
        <pc:docMk/>
      </pc:docMkLst>
      <pc:sldChg chg="new">
        <pc:chgData name="DAS-NEVES Kelly" userId="S::kelly.das-neves@docaposte.fr::a91a96d4-370a-45e2-a351-cd2b7941614f" providerId="AD" clId="Web-{BF533504-57B4-831B-D354-A54CE331246B}" dt="2025-06-17T12:03:44.890" v="0"/>
        <pc:sldMkLst>
          <pc:docMk/>
          <pc:sldMk cId="197697239" sldId="2147374721"/>
        </pc:sldMkLst>
      </pc:sldChg>
    </pc:docChg>
  </pc:docChgLst>
  <pc:docChgLst>
    <pc:chgData name="HADDAD Sahar" userId="S::sahar.haddad@docaposte.fr::68cc7506-0d58-401b-bfeb-d46bc1bc5572" providerId="AD" clId="Web-{8963B6DE-F4F0-5F0D-4202-ECBD7D25E420}"/>
    <pc:docChg chg="mod addSld delSld modSld">
      <pc:chgData name="HADDAD Sahar" userId="S::sahar.haddad@docaposte.fr::68cc7506-0d58-401b-bfeb-d46bc1bc5572" providerId="AD" clId="Web-{8963B6DE-F4F0-5F0D-4202-ECBD7D25E420}" dt="2025-04-23T20:06:40.883" v="726"/>
      <pc:docMkLst>
        <pc:docMk/>
      </pc:docMkLst>
      <pc:sldChg chg="addSp delSp modSp">
        <pc:chgData name="HADDAD Sahar" userId="S::sahar.haddad@docaposte.fr::68cc7506-0d58-401b-bfeb-d46bc1bc5572" providerId="AD" clId="Web-{8963B6DE-F4F0-5F0D-4202-ECBD7D25E420}" dt="2025-04-23T19:41:18.738" v="346" actId="1076"/>
        <pc:sldMkLst>
          <pc:docMk/>
          <pc:sldMk cId="4144434018" sldId="2147374714"/>
        </pc:sldMkLst>
      </pc:sldChg>
      <pc:sldChg chg="new del">
        <pc:chgData name="HADDAD Sahar" userId="S::sahar.haddad@docaposte.fr::68cc7506-0d58-401b-bfeb-d46bc1bc5572" providerId="AD" clId="Web-{8963B6DE-F4F0-5F0D-4202-ECBD7D25E420}" dt="2025-04-23T19:20:44.881" v="322"/>
        <pc:sldMkLst>
          <pc:docMk/>
          <pc:sldMk cId="4216266695" sldId="2147374715"/>
        </pc:sldMkLst>
      </pc:sldChg>
    </pc:docChg>
  </pc:docChgLst>
  <pc:docChgLst>
    <pc:chgData name="HADDAD Sahar" userId="S::sahar.haddad@docaposte.fr::68cc7506-0d58-401b-bfeb-d46bc1bc5572" providerId="AD" clId="Web-{BFFC46C6-C81C-B042-7E13-5051FBE80095}"/>
    <pc:docChg chg="modSld">
      <pc:chgData name="HADDAD Sahar" userId="S::sahar.haddad@docaposte.fr::68cc7506-0d58-401b-bfeb-d46bc1bc5572" providerId="AD" clId="Web-{BFFC46C6-C81C-B042-7E13-5051FBE80095}" dt="2025-04-24T16:49:01.932" v="91"/>
      <pc:docMkLst>
        <pc:docMk/>
      </pc:docMkLst>
      <pc:sldChg chg="addSp delSp modSp">
        <pc:chgData name="HADDAD Sahar" userId="S::sahar.haddad@docaposte.fr::68cc7506-0d58-401b-bfeb-d46bc1bc5572" providerId="AD" clId="Web-{BFFC46C6-C81C-B042-7E13-5051FBE80095}" dt="2025-04-24T16:38:31.547" v="21" actId="1076"/>
        <pc:sldMkLst>
          <pc:docMk/>
          <pc:sldMk cId="3126732655" sldId="2147374701"/>
        </pc:sldMkLst>
      </pc:sldChg>
      <pc:sldChg chg="addSp">
        <pc:chgData name="HADDAD Sahar" userId="S::sahar.haddad@docaposte.fr::68cc7506-0d58-401b-bfeb-d46bc1bc5572" providerId="AD" clId="Web-{BFFC46C6-C81C-B042-7E13-5051FBE80095}" dt="2025-04-24T16:49:01.932" v="91"/>
        <pc:sldMkLst>
          <pc:docMk/>
          <pc:sldMk cId="3501896543" sldId="2147374704"/>
        </pc:sldMkLst>
      </pc:sldChg>
    </pc:docChg>
  </pc:docChgLst>
  <pc:docChgLst>
    <pc:chgData name="HADDAD Sahar" userId="S::sahar.haddad@docaposte.fr::68cc7506-0d58-401b-bfeb-d46bc1bc5572" providerId="AD" clId="Web-{A86CC44A-22E9-FCE6-CE90-CEB0EB8629A0}"/>
    <pc:docChg chg="modSld">
      <pc:chgData name="HADDAD Sahar" userId="S::sahar.haddad@docaposte.fr::68cc7506-0d58-401b-bfeb-d46bc1bc5572" providerId="AD" clId="Web-{A86CC44A-22E9-FCE6-CE90-CEB0EB8629A0}" dt="2025-04-24T17:09:50.237" v="124" actId="14100"/>
      <pc:docMkLst>
        <pc:docMk/>
      </pc:docMkLst>
      <pc:sldChg chg="delSp modSp">
        <pc:chgData name="HADDAD Sahar" userId="S::sahar.haddad@docaposte.fr::68cc7506-0d58-401b-bfeb-d46bc1bc5572" providerId="AD" clId="Web-{A86CC44A-22E9-FCE6-CE90-CEB0EB8629A0}" dt="2025-04-24T17:08:33.438" v="123" actId="1076"/>
        <pc:sldMkLst>
          <pc:docMk/>
          <pc:sldMk cId="3137096349" sldId="2147374706"/>
        </pc:sldMkLst>
      </pc:sldChg>
      <pc:sldChg chg="modSp">
        <pc:chgData name="HADDAD Sahar" userId="S::sahar.haddad@docaposte.fr::68cc7506-0d58-401b-bfeb-d46bc1bc5572" providerId="AD" clId="Web-{A86CC44A-22E9-FCE6-CE90-CEB0EB8629A0}" dt="2025-04-24T17:09:50.237" v="124" actId="14100"/>
        <pc:sldMkLst>
          <pc:docMk/>
          <pc:sldMk cId="3674161502" sldId="2147374709"/>
        </pc:sldMkLst>
      </pc:sldChg>
    </pc:docChg>
  </pc:docChgLst>
  <pc:docChgLst>
    <pc:chgData name="HADDAD Sahar" userId="S::sahar.haddad@docaposte.fr::68cc7506-0d58-401b-bfeb-d46bc1bc5572" providerId="AD" clId="Web-{4DEC94F2-E504-0FE6-96B2-D0C15548FF4E}"/>
    <pc:docChg chg="addSld delSld modSld sldOrd">
      <pc:chgData name="HADDAD Sahar" userId="S::sahar.haddad@docaposte.fr::68cc7506-0d58-401b-bfeb-d46bc1bc5572" providerId="AD" clId="Web-{4DEC94F2-E504-0FE6-96B2-D0C15548FF4E}" dt="2025-04-22T21:08:36.760" v="1125"/>
      <pc:docMkLst>
        <pc:docMk/>
      </pc:docMkLst>
      <pc:sldChg chg="addSp delSp modSp">
        <pc:chgData name="HADDAD Sahar" userId="S::sahar.haddad@docaposte.fr::68cc7506-0d58-401b-bfeb-d46bc1bc5572" providerId="AD" clId="Web-{4DEC94F2-E504-0FE6-96B2-D0C15548FF4E}" dt="2025-04-22T20:23:57.430" v="368"/>
        <pc:sldMkLst>
          <pc:docMk/>
          <pc:sldMk cId="2374291147" sldId="318"/>
        </pc:sldMkLst>
      </pc:sldChg>
      <pc:sldChg chg="del">
        <pc:chgData name="HADDAD Sahar" userId="S::sahar.haddad@docaposte.fr::68cc7506-0d58-401b-bfeb-d46bc1bc5572" providerId="AD" clId="Web-{4DEC94F2-E504-0FE6-96B2-D0C15548FF4E}" dt="2025-04-22T20:12:35.109" v="185"/>
        <pc:sldMkLst>
          <pc:docMk/>
          <pc:sldMk cId="1213428739" sldId="1352"/>
        </pc:sldMkLst>
      </pc:sldChg>
      <pc:sldChg chg="del">
        <pc:chgData name="HADDAD Sahar" userId="S::sahar.haddad@docaposte.fr::68cc7506-0d58-401b-bfeb-d46bc1bc5572" providerId="AD" clId="Web-{4DEC94F2-E504-0FE6-96B2-D0C15548FF4E}" dt="2025-04-22T20:19:00.451" v="274"/>
        <pc:sldMkLst>
          <pc:docMk/>
          <pc:sldMk cId="3637981455" sldId="1390"/>
        </pc:sldMkLst>
      </pc:sldChg>
      <pc:sldChg chg="addSp delSp modSp del">
        <pc:chgData name="HADDAD Sahar" userId="S::sahar.haddad@docaposte.fr::68cc7506-0d58-401b-bfeb-d46bc1bc5572" providerId="AD" clId="Web-{4DEC94F2-E504-0FE6-96B2-D0C15548FF4E}" dt="2025-04-22T21:00:38.462" v="1000"/>
        <pc:sldMkLst>
          <pc:docMk/>
          <pc:sldMk cId="2231038536" sldId="1392"/>
        </pc:sldMkLst>
      </pc:sldChg>
      <pc:sldChg chg="addSp delSp modSp del">
        <pc:chgData name="HADDAD Sahar" userId="S::sahar.haddad@docaposte.fr::68cc7506-0d58-401b-bfeb-d46bc1bc5572" providerId="AD" clId="Web-{4DEC94F2-E504-0FE6-96B2-D0C15548FF4E}" dt="2025-04-22T20:27:47.423" v="426"/>
        <pc:sldMkLst>
          <pc:docMk/>
          <pc:sldMk cId="3059892115" sldId="1393"/>
        </pc:sldMkLst>
      </pc:sldChg>
      <pc:sldChg chg="modSp">
        <pc:chgData name="HADDAD Sahar" userId="S::sahar.haddad@docaposte.fr::68cc7506-0d58-401b-bfeb-d46bc1bc5572" providerId="AD" clId="Web-{4DEC94F2-E504-0FE6-96B2-D0C15548FF4E}" dt="2025-04-22T20:39:51.870" v="621" actId="20577"/>
        <pc:sldMkLst>
          <pc:docMk/>
          <pc:sldMk cId="3632260330" sldId="1399"/>
        </pc:sldMkLst>
      </pc:sldChg>
      <pc:sldChg chg="modSp del">
        <pc:chgData name="HADDAD Sahar" userId="S::sahar.haddad@docaposte.fr::68cc7506-0d58-401b-bfeb-d46bc1bc5572" providerId="AD" clId="Web-{4DEC94F2-E504-0FE6-96B2-D0C15548FF4E}" dt="2025-04-22T20:35:13.782" v="532"/>
        <pc:sldMkLst>
          <pc:docMk/>
          <pc:sldMk cId="1497466912" sldId="1400"/>
        </pc:sldMkLst>
      </pc:sldChg>
      <pc:sldChg chg="delSp del">
        <pc:chgData name="HADDAD Sahar" userId="S::sahar.haddad@docaposte.fr::68cc7506-0d58-401b-bfeb-d46bc1bc5572" providerId="AD" clId="Web-{4DEC94F2-E504-0FE6-96B2-D0C15548FF4E}" dt="2025-04-22T20:38:03.163" v="588"/>
        <pc:sldMkLst>
          <pc:docMk/>
          <pc:sldMk cId="2709519624" sldId="1401"/>
        </pc:sldMkLst>
      </pc:sldChg>
      <pc:sldChg chg="modSp del">
        <pc:chgData name="HADDAD Sahar" userId="S::sahar.haddad@docaposte.fr::68cc7506-0d58-401b-bfeb-d46bc1bc5572" providerId="AD" clId="Web-{4DEC94F2-E504-0FE6-96B2-D0C15548FF4E}" dt="2025-04-22T21:08:36.760" v="1125"/>
        <pc:sldMkLst>
          <pc:docMk/>
          <pc:sldMk cId="92426829" sldId="1411"/>
        </pc:sldMkLst>
      </pc:sldChg>
      <pc:sldChg chg="modSp">
        <pc:chgData name="HADDAD Sahar" userId="S::sahar.haddad@docaposte.fr::68cc7506-0d58-401b-bfeb-d46bc1bc5572" providerId="AD" clId="Web-{4DEC94F2-E504-0FE6-96B2-D0C15548FF4E}" dt="2025-04-22T20:57:30.440" v="931" actId="20577"/>
        <pc:sldMkLst>
          <pc:docMk/>
          <pc:sldMk cId="3126732655" sldId="2147374701"/>
        </pc:sldMkLst>
      </pc:sldChg>
      <pc:sldChg chg="modSp">
        <pc:chgData name="HADDAD Sahar" userId="S::sahar.haddad@docaposte.fr::68cc7506-0d58-401b-bfeb-d46bc1bc5572" providerId="AD" clId="Web-{4DEC94F2-E504-0FE6-96B2-D0C15548FF4E}" dt="2025-04-22T20:57:09.642" v="925" actId="14100"/>
        <pc:sldMkLst>
          <pc:docMk/>
          <pc:sldMk cId="3309551775" sldId="2147374703"/>
        </pc:sldMkLst>
      </pc:sldChg>
      <pc:sldChg chg="addSp delSp modSp add">
        <pc:chgData name="HADDAD Sahar" userId="S::sahar.haddad@docaposte.fr::68cc7506-0d58-401b-bfeb-d46bc1bc5572" providerId="AD" clId="Web-{4DEC94F2-E504-0FE6-96B2-D0C15548FF4E}" dt="2025-04-22T20:18:57.888" v="273" actId="1076"/>
        <pc:sldMkLst>
          <pc:docMk/>
          <pc:sldMk cId="3137096349" sldId="2147374706"/>
        </pc:sldMkLst>
      </pc:sldChg>
      <pc:sldChg chg="addSp delSp modSp add replId">
        <pc:chgData name="HADDAD Sahar" userId="S::sahar.haddad@docaposte.fr::68cc7506-0d58-401b-bfeb-d46bc1bc5572" providerId="AD" clId="Web-{4DEC94F2-E504-0FE6-96B2-D0C15548FF4E}" dt="2025-04-22T21:04:41.986" v="1058" actId="14100"/>
        <pc:sldMkLst>
          <pc:docMk/>
          <pc:sldMk cId="1500804799" sldId="2147374707"/>
        </pc:sldMkLst>
      </pc:sldChg>
      <pc:sldChg chg="addSp delSp modSp add ord">
        <pc:chgData name="HADDAD Sahar" userId="S::sahar.haddad@docaposte.fr::68cc7506-0d58-401b-bfeb-d46bc1bc5572" providerId="AD" clId="Web-{4DEC94F2-E504-0FE6-96B2-D0C15548FF4E}" dt="2025-04-22T20:39:29.151" v="619" actId="1076"/>
        <pc:sldMkLst>
          <pc:docMk/>
          <pc:sldMk cId="1144305002" sldId="2147374708"/>
        </pc:sldMkLst>
      </pc:sldChg>
      <pc:sldChg chg="add replId">
        <pc:chgData name="HADDAD Sahar" userId="S::sahar.haddad@docaposte.fr::68cc7506-0d58-401b-bfeb-d46bc1bc5572" providerId="AD" clId="Web-{4DEC94F2-E504-0FE6-96B2-D0C15548FF4E}" dt="2025-04-22T20:35:14.064" v="533"/>
        <pc:sldMkLst>
          <pc:docMk/>
          <pc:sldMk cId="3674161502" sldId="2147374709"/>
        </pc:sldMkLst>
      </pc:sldChg>
      <pc:sldChg chg="addSp delSp modSp add mod replId setBg">
        <pc:chgData name="HADDAD Sahar" userId="S::sahar.haddad@docaposte.fr::68cc7506-0d58-401b-bfeb-d46bc1bc5572" providerId="AD" clId="Web-{4DEC94F2-E504-0FE6-96B2-D0C15548FF4E}" dt="2025-04-22T21:07:26.680" v="1098" actId="1076"/>
        <pc:sldMkLst>
          <pc:docMk/>
          <pc:sldMk cId="3583932762" sldId="2147374710"/>
        </pc:sldMkLst>
      </pc:sldChg>
      <pc:sldChg chg="addSp delSp modSp add replId">
        <pc:chgData name="HADDAD Sahar" userId="S::sahar.haddad@docaposte.fr::68cc7506-0d58-401b-bfeb-d46bc1bc5572" providerId="AD" clId="Web-{4DEC94F2-E504-0FE6-96B2-D0C15548FF4E}" dt="2025-04-22T21:08:30.776" v="1124"/>
        <pc:sldMkLst>
          <pc:docMk/>
          <pc:sldMk cId="3791854215" sldId="2147374711"/>
        </pc:sldMkLst>
      </pc:sldChg>
    </pc:docChg>
  </pc:docChgLst>
  <pc:docChgLst>
    <pc:chgData name="DAS-NEVES Kelly" userId="S::kelly.das-neves@docaposte.fr::a91a96d4-370a-45e2-a351-cd2b7941614f" providerId="AD" clId="Web-{88D72336-4E5B-9033-A397-B3CFA4F2D8D7}"/>
    <pc:docChg chg="modSld">
      <pc:chgData name="DAS-NEVES Kelly" userId="S::kelly.das-neves@docaposte.fr::a91a96d4-370a-45e2-a351-cd2b7941614f" providerId="AD" clId="Web-{88D72336-4E5B-9033-A397-B3CFA4F2D8D7}" dt="2025-05-22T12:28:16.249" v="51" actId="20577"/>
      <pc:docMkLst>
        <pc:docMk/>
      </pc:docMkLst>
      <pc:sldChg chg="modSp">
        <pc:chgData name="DAS-NEVES Kelly" userId="S::kelly.das-neves@docaposte.fr::a91a96d4-370a-45e2-a351-cd2b7941614f" providerId="AD" clId="Web-{88D72336-4E5B-9033-A397-B3CFA4F2D8D7}" dt="2025-05-22T12:25:46.478" v="1" actId="20577"/>
        <pc:sldMkLst>
          <pc:docMk/>
          <pc:sldMk cId="2374291147" sldId="318"/>
        </pc:sldMkLst>
      </pc:sldChg>
      <pc:sldChg chg="modSp">
        <pc:chgData name="DAS-NEVES Kelly" userId="S::kelly.das-neves@docaposte.fr::a91a96d4-370a-45e2-a351-cd2b7941614f" providerId="AD" clId="Web-{88D72336-4E5B-9033-A397-B3CFA4F2D8D7}" dt="2025-05-22T12:26:25.854" v="16" actId="20577"/>
        <pc:sldMkLst>
          <pc:docMk/>
          <pc:sldMk cId="3126732655" sldId="2147374701"/>
        </pc:sldMkLst>
      </pc:sldChg>
      <pc:sldChg chg="modSp">
        <pc:chgData name="DAS-NEVES Kelly" userId="S::kelly.das-neves@docaposte.fr::a91a96d4-370a-45e2-a351-cd2b7941614f" providerId="AD" clId="Web-{88D72336-4E5B-9033-A397-B3CFA4F2D8D7}" dt="2025-05-22T12:26:33.526" v="19"/>
        <pc:sldMkLst>
          <pc:docMk/>
          <pc:sldMk cId="3309551775" sldId="2147374703"/>
        </pc:sldMkLst>
      </pc:sldChg>
      <pc:sldChg chg="modSp">
        <pc:chgData name="DAS-NEVES Kelly" userId="S::kelly.das-neves@docaposte.fr::a91a96d4-370a-45e2-a351-cd2b7941614f" providerId="AD" clId="Web-{88D72336-4E5B-9033-A397-B3CFA4F2D8D7}" dt="2025-05-22T12:27:23.028" v="33" actId="20577"/>
        <pc:sldMkLst>
          <pc:docMk/>
          <pc:sldMk cId="3137096349" sldId="2147374706"/>
        </pc:sldMkLst>
      </pc:sldChg>
      <pc:sldChg chg="modSp">
        <pc:chgData name="DAS-NEVES Kelly" userId="S::kelly.das-neves@docaposte.fr::a91a96d4-370a-45e2-a351-cd2b7941614f" providerId="AD" clId="Web-{88D72336-4E5B-9033-A397-B3CFA4F2D8D7}" dt="2025-05-22T12:27:31.576" v="36" actId="20577"/>
        <pc:sldMkLst>
          <pc:docMk/>
          <pc:sldMk cId="1500804799" sldId="2147374707"/>
        </pc:sldMkLst>
      </pc:sldChg>
      <pc:sldChg chg="modSp">
        <pc:chgData name="DAS-NEVES Kelly" userId="S::kelly.das-neves@docaposte.fr::a91a96d4-370a-45e2-a351-cd2b7941614f" providerId="AD" clId="Web-{88D72336-4E5B-9033-A397-B3CFA4F2D8D7}" dt="2025-05-22T12:27:58.046" v="46" actId="20577"/>
        <pc:sldMkLst>
          <pc:docMk/>
          <pc:sldMk cId="1144305002" sldId="2147374708"/>
        </pc:sldMkLst>
      </pc:sldChg>
      <pc:sldChg chg="modSp">
        <pc:chgData name="DAS-NEVES Kelly" userId="S::kelly.das-neves@docaposte.fr::a91a96d4-370a-45e2-a351-cd2b7941614f" providerId="AD" clId="Web-{88D72336-4E5B-9033-A397-B3CFA4F2D8D7}" dt="2025-05-22T12:28:16.249" v="51" actId="20577"/>
        <pc:sldMkLst>
          <pc:docMk/>
          <pc:sldMk cId="3674161502" sldId="2147374709"/>
        </pc:sldMkLst>
      </pc:sldChg>
      <pc:sldChg chg="modSp">
        <pc:chgData name="DAS-NEVES Kelly" userId="S::kelly.das-neves@docaposte.fr::a91a96d4-370a-45e2-a351-cd2b7941614f" providerId="AD" clId="Web-{88D72336-4E5B-9033-A397-B3CFA4F2D8D7}" dt="2025-05-22T12:27:52.623" v="44" actId="20577"/>
        <pc:sldMkLst>
          <pc:docMk/>
          <pc:sldMk cId="3583932762" sldId="2147374710"/>
        </pc:sldMkLst>
      </pc:sldChg>
      <pc:sldChg chg="modSp">
        <pc:chgData name="DAS-NEVES Kelly" userId="S::kelly.das-neves@docaposte.fr::a91a96d4-370a-45e2-a351-cd2b7941614f" providerId="AD" clId="Web-{88D72336-4E5B-9033-A397-B3CFA4F2D8D7}" dt="2025-05-22T12:28:06.702" v="48" actId="14100"/>
        <pc:sldMkLst>
          <pc:docMk/>
          <pc:sldMk cId="2015578608" sldId="2147374715"/>
        </pc:sldMkLst>
      </pc:sldChg>
    </pc:docChg>
  </pc:docChgLst>
  <pc:docChgLst>
    <pc:chgData name="DAS-NEVES Kelly" userId="S::kelly.das-neves@docaposte.fr::a91a96d4-370a-45e2-a351-cd2b7941614f" providerId="AD" clId="Web-{E8E1C993-31BF-303A-8021-D5A747B8BF83}"/>
    <pc:docChg chg="delSld modSld">
      <pc:chgData name="DAS-NEVES Kelly" userId="S::kelly.das-neves@docaposte.fr::a91a96d4-370a-45e2-a351-cd2b7941614f" providerId="AD" clId="Web-{E8E1C993-31BF-303A-8021-D5A747B8BF83}" dt="2025-04-28T14:52:38.612" v="23"/>
      <pc:docMkLst>
        <pc:docMk/>
      </pc:docMkLst>
      <pc:sldChg chg="modSp">
        <pc:chgData name="DAS-NEVES Kelly" userId="S::kelly.das-neves@docaposte.fr::a91a96d4-370a-45e2-a351-cd2b7941614f" providerId="AD" clId="Web-{E8E1C993-31BF-303A-8021-D5A747B8BF83}" dt="2025-04-28T14:04:27.022" v="0" actId="20577"/>
        <pc:sldMkLst>
          <pc:docMk/>
          <pc:sldMk cId="1377633356" sldId="257"/>
        </pc:sldMkLst>
      </pc:sldChg>
      <pc:sldChg chg="del">
        <pc:chgData name="DAS-NEVES Kelly" userId="S::kelly.das-neves@docaposte.fr::a91a96d4-370a-45e2-a351-cd2b7941614f" providerId="AD" clId="Web-{E8E1C993-31BF-303A-8021-D5A747B8BF83}" dt="2025-04-28T14:52:38.612" v="23"/>
        <pc:sldMkLst>
          <pc:docMk/>
          <pc:sldMk cId="3791854215" sldId="2147374711"/>
        </pc:sldMkLst>
      </pc:sldChg>
    </pc:docChg>
  </pc:docChgLst>
  <pc:docChgLst>
    <pc:chgData name="HADDAD Sahar" userId="S::sahar.haddad@docaposte.fr::68cc7506-0d58-401b-bfeb-d46bc1bc5572" providerId="AD" clId="Web-{47EB29F4-5735-9EE7-28F1-E1E46A6070BE}"/>
    <pc:docChg chg="addSld modSld">
      <pc:chgData name="HADDAD Sahar" userId="S::sahar.haddad@docaposte.fr::68cc7506-0d58-401b-bfeb-d46bc1bc5572" providerId="AD" clId="Web-{47EB29F4-5735-9EE7-28F1-E1E46A6070BE}" dt="2025-04-23T18:39:15.170" v="101" actId="14100"/>
      <pc:docMkLst>
        <pc:docMk/>
      </pc:docMkLst>
      <pc:sldChg chg="modSp">
        <pc:chgData name="HADDAD Sahar" userId="S::sahar.haddad@docaposte.fr::68cc7506-0d58-401b-bfeb-d46bc1bc5572" providerId="AD" clId="Web-{47EB29F4-5735-9EE7-28F1-E1E46A6070BE}" dt="2025-04-23T18:28:31.573" v="8" actId="1076"/>
        <pc:sldMkLst>
          <pc:docMk/>
          <pc:sldMk cId="3126732655" sldId="2147374701"/>
        </pc:sldMkLst>
      </pc:sldChg>
      <pc:sldChg chg="add replId">
        <pc:chgData name="HADDAD Sahar" userId="S::sahar.haddad@docaposte.fr::68cc7506-0d58-401b-bfeb-d46bc1bc5572" providerId="AD" clId="Web-{47EB29F4-5735-9EE7-28F1-E1E46A6070BE}" dt="2025-04-23T18:32:51.221" v="31"/>
        <pc:sldMkLst>
          <pc:docMk/>
          <pc:sldMk cId="4144434018" sldId="2147374714"/>
        </pc:sldMkLst>
      </pc:sldChg>
    </pc:docChg>
  </pc:docChgLst>
  <pc:docChgLst>
    <pc:chgData name="ARETE Elodie" userId="S::elodie.arete@docaposte.fr::ec9f1fbb-f223-4998-ab6b-38ac20db1c9b" providerId="AD" clId="Web-{85F27F7A-54D4-7C0F-DF05-C5C86E55FD9C}"/>
    <pc:docChg chg="addSld delSld">
      <pc:chgData name="ARETE Elodie" userId="S::elodie.arete@docaposte.fr::ec9f1fbb-f223-4998-ab6b-38ac20db1c9b" providerId="AD" clId="Web-{85F27F7A-54D4-7C0F-DF05-C5C86E55FD9C}" dt="2025-03-31T15:52:12.585" v="10"/>
      <pc:docMkLst>
        <pc:docMk/>
      </pc:docMkLst>
      <pc:sldChg chg="del">
        <pc:chgData name="ARETE Elodie" userId="S::elodie.arete@docaposte.fr::ec9f1fbb-f223-4998-ab6b-38ac20db1c9b" providerId="AD" clId="Web-{85F27F7A-54D4-7C0F-DF05-C5C86E55FD9C}" dt="2025-03-31T15:52:03.116" v="0"/>
        <pc:sldMkLst>
          <pc:docMk/>
          <pc:sldMk cId="706743120" sldId="319"/>
        </pc:sldMkLst>
      </pc:sldChg>
      <pc:sldChg chg="add">
        <pc:chgData name="ARETE Elodie" userId="S::elodie.arete@docaposte.fr::ec9f1fbb-f223-4998-ab6b-38ac20db1c9b" providerId="AD" clId="Web-{85F27F7A-54D4-7C0F-DF05-C5C86E55FD9C}" dt="2025-03-31T15:52:12.585" v="10"/>
        <pc:sldMkLst>
          <pc:docMk/>
          <pc:sldMk cId="2566976283" sldId="2147374699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31" v="8"/>
        <pc:sldMkLst>
          <pc:docMk/>
          <pc:sldMk cId="1347842597" sldId="2147374700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31" v="7"/>
        <pc:sldMkLst>
          <pc:docMk/>
          <pc:sldMk cId="2274322946" sldId="2147374701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31" v="6"/>
        <pc:sldMkLst>
          <pc:docMk/>
          <pc:sldMk cId="1954184675" sldId="2147374702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16" v="5"/>
        <pc:sldMkLst>
          <pc:docMk/>
          <pc:sldMk cId="681006805" sldId="2147374703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16" v="3"/>
        <pc:sldMkLst>
          <pc:docMk/>
          <pc:sldMk cId="2592872545" sldId="2147374704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16" v="2"/>
        <pc:sldMkLst>
          <pc:docMk/>
          <pc:sldMk cId="3946503791" sldId="2147374705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16" v="1"/>
        <pc:sldMkLst>
          <pc:docMk/>
          <pc:sldMk cId="3108639000" sldId="2147374706"/>
        </pc:sldMkLst>
      </pc:sldChg>
      <pc:sldChg chg="del">
        <pc:chgData name="ARETE Elodie" userId="S::elodie.arete@docaposte.fr::ec9f1fbb-f223-4998-ab6b-38ac20db1c9b" providerId="AD" clId="Web-{85F27F7A-54D4-7C0F-DF05-C5C86E55FD9C}" dt="2025-03-31T15:52:03.116" v="4"/>
        <pc:sldMkLst>
          <pc:docMk/>
          <pc:sldMk cId="2907209153" sldId="2147374707"/>
        </pc:sldMkLst>
      </pc:sldChg>
      <pc:sldMasterChg chg="addSldLayout">
        <pc:chgData name="ARETE Elodie" userId="S::elodie.arete@docaposte.fr::ec9f1fbb-f223-4998-ab6b-38ac20db1c9b" providerId="AD" clId="Web-{85F27F7A-54D4-7C0F-DF05-C5C86E55FD9C}" dt="2025-03-31T15:52:12.585" v="10"/>
        <pc:sldMasterMkLst>
          <pc:docMk/>
          <pc:sldMasterMk cId="3071127875" sldId="2147483648"/>
        </pc:sldMasterMkLst>
        <pc:sldLayoutChg chg="add">
          <pc:chgData name="ARETE Elodie" userId="S::elodie.arete@docaposte.fr::ec9f1fbb-f223-4998-ab6b-38ac20db1c9b" providerId="AD" clId="Web-{85F27F7A-54D4-7C0F-DF05-C5C86E55FD9C}" dt="2025-03-31T15:52:12.585" v="10"/>
          <pc:sldLayoutMkLst>
            <pc:docMk/>
            <pc:sldMasterMk cId="3071127875" sldId="2147483648"/>
            <pc:sldLayoutMk cId="2712544704" sldId="214748366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18F5E2-079A-4A26-8C00-A26B748AD0A0}" type="datetimeFigureOut">
              <a:t>9/5/2025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B4DFD-D294-469D-8BC5-DD6549D0EFF2}" type="slidenum"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5536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D1567-C9A8-416C-B1CA-697D86DEF97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606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B70D3-FCD0-F0EC-DA8B-C636C163F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A54B21-0AF9-F597-AA71-AF79972149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7BB7CB6-7383-AA9E-7871-E8EE331593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EBA19F-4BE8-282B-3843-7851A09542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D1567-C9A8-416C-B1CA-697D86DEF97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5455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4E53A-6896-E710-0788-3E0ABF509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FB58F4-3188-765D-A07A-BE3B406CB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122F89-8283-DCE4-8244-BC4000B881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E4C28C0-E1D6-7911-B4CD-8C8CD513CF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D1567-C9A8-416C-B1CA-697D86DEF97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6766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8D15B-677D-12AF-8F6F-AD8282E14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8E9BD7A-6E85-60F8-4820-303159BFE0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DBA25E4-D31B-DA7B-F229-5FB528921D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A836B51-1553-51C5-4F58-D156EFA343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D1567-C9A8-416C-B1CA-697D86DEF97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1222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6E99D-B635-5413-B0D2-8454A576F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08BF7C7-90B7-5230-597F-7FB0708D66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1022104-5645-511F-6F2A-E55FB6FC66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BCEA04-A387-6F4E-AF23-B81F07F3D5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D1567-C9A8-416C-B1CA-697D86DEF97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7870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D1567-C9A8-416C-B1CA-697D86DEF971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6060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A44BE-AA2C-B447-C77D-2BA849F67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9174CA4-05FD-D129-A19F-8FE677ED49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1324741-5185-4DAD-ACE1-DA6168E71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5E76357-479C-59AA-DEF7-2446BB1FDE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D1567-C9A8-416C-B1CA-697D86DEF971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4530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3F1A4-8B6D-43C5-DDBB-CC2DC7082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BB825F7-1235-5125-858B-971EE73BF8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859E093-730E-9219-AD01-17B0E6387E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00CBD5-254B-0CB9-015F-158CD96090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D1567-C9A8-416C-B1CA-697D86DEF97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5913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F15BC-6B81-A412-38F0-4D44B45F5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5BFE529-ECFD-CC67-5EFF-0174523420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342E472-1939-24D4-438F-99230BFC4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ED650CE-E42A-3DD9-0686-04ABF6508B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D1567-C9A8-416C-B1CA-697D86DEF97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707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- Picto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6818569-9CAA-1242-8FB4-F0A972921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9542"/>
          <a:stretch/>
        </p:blipFill>
        <p:spPr>
          <a:xfrm>
            <a:off x="4043363" y="0"/>
            <a:ext cx="8148637" cy="6858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BAC43870-D863-B347-A1E2-1C2746A77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80432" y="2678796"/>
            <a:ext cx="5687568" cy="735415"/>
          </a:xfrm>
          <a:effectLst>
            <a:glow>
              <a:schemeClr val="tx1">
                <a:alpha val="66000"/>
              </a:schemeClr>
            </a:glow>
          </a:effectLst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accent2"/>
                </a:solidFill>
                <a:effectLst>
                  <a:glow rad="254000">
                    <a:schemeClr val="tx1"/>
                  </a:glow>
                </a:effectLst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FBAD26E5-A3DE-B04C-B805-6287467ACC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80432" y="3434561"/>
            <a:ext cx="5205984" cy="504923"/>
          </a:xfrm>
          <a:effectLst>
            <a:glow rad="787400">
              <a:schemeClr val="tx1">
                <a:alpha val="86000"/>
              </a:schemeClr>
            </a:glow>
          </a:effectLst>
        </p:spPr>
        <p:txBody>
          <a:bodyPr lIns="0" tIns="180000" rIns="0" anchor="t">
            <a:spAutoFit/>
          </a:bodyPr>
          <a:lstStyle>
            <a:lvl1pPr marL="0" indent="0" algn="l">
              <a:buNone/>
              <a:defRPr sz="1800">
                <a:solidFill>
                  <a:schemeClr val="bg2"/>
                </a:solidFill>
                <a:effectLst>
                  <a:glow rad="165100">
                    <a:schemeClr val="tx1">
                      <a:alpha val="86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1700213"/>
            <a:ext cx="4043363" cy="51577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5426" y="2839106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5842B210-9840-4D47-B2FB-3A68F99224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532" y="365449"/>
            <a:ext cx="3072299" cy="109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3990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ole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28" name="Espace réservé pour une image  24">
            <a:extLst>
              <a:ext uri="{FF2B5EF4-FFF2-40B4-BE49-F238E27FC236}">
                <a16:creationId xmlns:a16="http://schemas.microsoft.com/office/drawing/2014/main" id="{5BDE41F2-87CE-9246-B29C-5504C26051A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8" name="Espace réservé du texte 11">
            <a:extLst>
              <a:ext uri="{FF2B5EF4-FFF2-40B4-BE49-F238E27FC236}">
                <a16:creationId xmlns:a16="http://schemas.microsoft.com/office/drawing/2014/main" id="{F78F5C41-7916-D84B-A923-176E3C8244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9" name="Espace réservé du texte 16">
            <a:extLst>
              <a:ext uri="{FF2B5EF4-FFF2-40B4-BE49-F238E27FC236}">
                <a16:creationId xmlns:a16="http://schemas.microsoft.com/office/drawing/2014/main" id="{8CC5D56D-E02A-D74B-9D9E-30015F871D1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21" name="Espace réservé pour une image  24">
            <a:extLst>
              <a:ext uri="{FF2B5EF4-FFF2-40B4-BE49-F238E27FC236}">
                <a16:creationId xmlns:a16="http://schemas.microsoft.com/office/drawing/2014/main" id="{02939F27-4F87-284C-800E-79596263DFD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D60667C1-D493-C240-9B09-21D726D34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5C9F0EC6-37CE-0845-88A8-F59B0178561D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re 1">
            <a:extLst>
              <a:ext uri="{FF2B5EF4-FFF2-40B4-BE49-F238E27FC236}">
                <a16:creationId xmlns:a16="http://schemas.microsoft.com/office/drawing/2014/main" id="{147545E6-339D-B245-93A6-DE43EBB3B6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36" name="Sous-titre 2">
            <a:extLst>
              <a:ext uri="{FF2B5EF4-FFF2-40B4-BE49-F238E27FC236}">
                <a16:creationId xmlns:a16="http://schemas.microsoft.com/office/drawing/2014/main" id="{6B4B5960-9DDC-7644-B98F-CC8AA9014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E101EFB8-2C3F-A249-A232-0B6B3AABB5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B7FB1DB7-B641-244D-93BC-9D0DE3710B7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6FAF326-9210-5D49-BD1B-517F4582ADE0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652B8FFE-AD8C-454A-AE61-06D43A2FF70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9BA1441C-3377-9F46-9571-C0AAA42CCA4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736093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34393" y="6357600"/>
            <a:ext cx="320150" cy="365125"/>
          </a:xfrm>
        </p:spPr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F38F61D-3B0D-EA46-BA45-C01D78A41A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0" y="0"/>
            <a:ext cx="30348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C49D6F9-F53A-244D-A7A1-AD81B7B86ABA}"/>
              </a:ext>
            </a:extLst>
          </p:cNvPr>
          <p:cNvSpPr/>
          <p:nvPr/>
        </p:nvSpPr>
        <p:spPr>
          <a:xfrm>
            <a:off x="247201" y="2098331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pour une image  5">
            <a:extLst>
              <a:ext uri="{FF2B5EF4-FFF2-40B4-BE49-F238E27FC236}">
                <a16:creationId xmlns:a16="http://schemas.microsoft.com/office/drawing/2014/main" id="{FFD2F751-0E8D-2B42-A9AA-E80BC05B140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7200" y="2098330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DA6E6894-D405-F941-A37F-8999540A211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630409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2EE2D1E-A4D8-CF4A-8324-A9EAFE1609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1"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68219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A652F35E-A37D-404F-A4BA-45C8EAEF94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-516810"/>
            <a:ext cx="6105797" cy="73748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AFEEEFBA-D899-BE4D-B838-2958D658B9B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496976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B5079BD-B57A-3749-933E-FA8DC2CDCE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6" name="Titre 1">
            <a:extLst>
              <a:ext uri="{FF2B5EF4-FFF2-40B4-BE49-F238E27FC236}">
                <a16:creationId xmlns:a16="http://schemas.microsoft.com/office/drawing/2014/main" id="{DB2EB216-9615-BE41-9F6B-F2A1B93CB7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7" name="Sous-titre 2">
            <a:extLst>
              <a:ext uri="{FF2B5EF4-FFF2-40B4-BE49-F238E27FC236}">
                <a16:creationId xmlns:a16="http://schemas.microsoft.com/office/drawing/2014/main" id="{9FB93695-2E8C-424A-8F25-BAD6FFEABC8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AF56BE18-CB01-EC46-96C9-B8C23CB5A94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7309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EEF996B4-05E4-DB42-AC5B-1BC880DB56C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94866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912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865CA2A2-D57D-FD4F-BC5B-36CF75DC8CC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475567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BC2759E-D14C-B840-B696-E14940CCF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FE685C6-878A-F44E-94D3-20B012C4B6A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79AAE27C-22C2-184E-A2BB-C95F093E16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0ECF2578-B466-7F41-AF5C-0453F29706F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678205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B55C9AC-88F7-A042-A685-AAE117DA8B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9D3F15D-5421-1A47-B9ED-A126B645A91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64CABD72-5F42-874E-962A-D7A94556A6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4C8F257-DB23-D14B-8F15-F56E87E20B7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107565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233FAFF-6255-154D-AAE5-9ECD17BD7D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1EC8ADD-5A8E-CB4D-8FF0-6BB2A9FFBB8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6810E634-9EBD-7149-8FE0-39C6615E22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AC1D04D1-A66B-C24A-80C2-6D701C4AFC3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063326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31A9746A-E8EE-3947-9844-82E047CD8A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5D7BBC6-7C39-1446-A18B-60AC4C43D95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F81D8F44-6870-D54A-BB97-F0C3D94280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060871F1-C761-8847-AD39-8CA729483DD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943361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bleu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9" name="Espace réservé du texte 11">
            <a:extLst>
              <a:ext uri="{FF2B5EF4-FFF2-40B4-BE49-F238E27FC236}">
                <a16:creationId xmlns:a16="http://schemas.microsoft.com/office/drawing/2014/main" id="{B81B851A-37AF-F345-82AA-541A26A5D7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0" name="Espace réservé du texte 16">
            <a:extLst>
              <a:ext uri="{FF2B5EF4-FFF2-40B4-BE49-F238E27FC236}">
                <a16:creationId xmlns:a16="http://schemas.microsoft.com/office/drawing/2014/main" id="{A97B905E-23DA-004B-97A0-6518ED5B12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828FA7D5-B25E-734E-AB04-53491969C4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32" name="Espace réservé du texte 11">
            <a:extLst>
              <a:ext uri="{FF2B5EF4-FFF2-40B4-BE49-F238E27FC236}">
                <a16:creationId xmlns:a16="http://schemas.microsoft.com/office/drawing/2014/main" id="{427071AF-846C-4946-BCDC-6AE914AFA8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26585056-94C6-6B4B-863A-8BAC39A759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34" name="Espace réservé pour une image  24">
            <a:extLst>
              <a:ext uri="{FF2B5EF4-FFF2-40B4-BE49-F238E27FC236}">
                <a16:creationId xmlns:a16="http://schemas.microsoft.com/office/drawing/2014/main" id="{DD25F427-8F28-B34E-B2D5-3DA8D5770D3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6121683F-D7D6-CE41-BDD0-BC4637A5D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9BFF284-04E0-9747-9A99-5F51B42F0F74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1">
            <a:extLst>
              <a:ext uri="{FF2B5EF4-FFF2-40B4-BE49-F238E27FC236}">
                <a16:creationId xmlns:a16="http://schemas.microsoft.com/office/drawing/2014/main" id="{D45CA2FD-F471-CC4F-89F7-36EAD0E52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AC668656-9E85-7241-A351-07F918408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9783914E-D5F2-EB4F-9ADC-F48D2C51EA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A8288934-4B61-614C-AA5D-9B9C9D9283D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104E74-7628-6842-BBEE-3DD75C0FAD33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F83CA68-8EF4-654D-A1DE-CB9DD1CCF5F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70991B57-5D88-1848-B012-9A9803DAA6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500817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4DD5E064-156C-8742-9EE7-B9C50B17D3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74C2FC7-308E-2144-AFCF-B5BE89BCAE3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22809AD5-F727-4C40-ABF3-BAC65ED99B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14F937E7-6969-1B40-A530-30E0F0AE236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58510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4CAB0EB-936D-CA45-BAE0-02B28AC82E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5A1176E-3CEB-C643-9E8F-C2F15ED902D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itre 1">
            <a:extLst>
              <a:ext uri="{FF2B5EF4-FFF2-40B4-BE49-F238E27FC236}">
                <a16:creationId xmlns:a16="http://schemas.microsoft.com/office/drawing/2014/main" id="{0829C027-22EF-2340-9DE6-CCC96BCE7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85765296-3DFD-734F-A1D0-C6EA0FEC5D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688359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75" name="Image 74">
            <a:extLst>
              <a:ext uri="{FF2B5EF4-FFF2-40B4-BE49-F238E27FC236}">
                <a16:creationId xmlns:a16="http://schemas.microsoft.com/office/drawing/2014/main" id="{C1685EC5-5C48-CF49-9810-E61AA7207B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31F656AB-661B-1645-AFEA-BC48775CC9F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Titre 1">
            <a:extLst>
              <a:ext uri="{FF2B5EF4-FFF2-40B4-BE49-F238E27FC236}">
                <a16:creationId xmlns:a16="http://schemas.microsoft.com/office/drawing/2014/main" id="{25182855-BE8E-9945-897D-2120F6034E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8476FBC9-B748-7C44-98E5-0FD3394F347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692121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A260B914-C1A4-E546-A498-35B15E6151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B462257-EFBB-5C47-BAEA-F650B8CD1F5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Titre 1">
            <a:extLst>
              <a:ext uri="{FF2B5EF4-FFF2-40B4-BE49-F238E27FC236}">
                <a16:creationId xmlns:a16="http://schemas.microsoft.com/office/drawing/2014/main" id="{1719A911-33EA-4A43-9090-2DD303AD2D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7A82F245-8490-124E-9C5E-2A7C6A20C87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47925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A0B2712-9997-8F4E-BD12-6AC8BCCD27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2CC8D86-D49A-FB4E-82E4-9D0274A143E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CE13C801-06B3-6944-98DF-03B0F94E4B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58D2C5B-91E9-6344-B438-3FC6D2CE5A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23137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54A3D5-103B-044D-8CA4-4FF5F455F9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36BD1E1-D8BA-2C47-B358-BEFCC062B91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D101A86-5305-7F4F-A3E0-6BD116CA0D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4AA6D2B-B7F0-5F4B-A8F6-F3F66686599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41214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8FD8AB9-2968-B546-A091-51927AC558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6F9B666-ECD9-D64F-ABA5-3C0A6E2B5A4F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4F6AA7B4-875E-7440-A44A-190EA8CB144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E7B830DF-6C74-5A4F-BC36-18B1AEB1183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626383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BA7F6C8-BEE7-A348-B0CF-704061DCDC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0854301-307E-9A40-90DE-29458174727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00869DB8-A05A-304D-889F-3956ED3FC8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A5DD7A1-7823-664D-B8DA-54A0E73A5E8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630714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turquois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F78BA17-4C3A-3C4E-87DF-46A009142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49385F3-7F34-1140-A9CC-86215DDA2F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5B351CA9-B5C7-6C41-9C11-C692DDDD72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5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C993C82E-E30C-3045-993C-B2883F6ABD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accent5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3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803321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turquoise + pict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5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accent5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E25B0CFD-270A-1F42-8357-EF4BFFAA70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921753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urquoise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9" name="Espace réservé du texte 11">
            <a:extLst>
              <a:ext uri="{FF2B5EF4-FFF2-40B4-BE49-F238E27FC236}">
                <a16:creationId xmlns:a16="http://schemas.microsoft.com/office/drawing/2014/main" id="{B81B851A-37AF-F345-82AA-541A26A5D7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0" name="Espace réservé du texte 16">
            <a:extLst>
              <a:ext uri="{FF2B5EF4-FFF2-40B4-BE49-F238E27FC236}">
                <a16:creationId xmlns:a16="http://schemas.microsoft.com/office/drawing/2014/main" id="{A97B905E-23DA-004B-97A0-6518ED5B12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828FA7D5-B25E-734E-AB04-53491969C4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32" name="Espace réservé du texte 11">
            <a:extLst>
              <a:ext uri="{FF2B5EF4-FFF2-40B4-BE49-F238E27FC236}">
                <a16:creationId xmlns:a16="http://schemas.microsoft.com/office/drawing/2014/main" id="{427071AF-846C-4946-BCDC-6AE914AFA8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26585056-94C6-6B4B-863A-8BAC39A759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34" name="Espace réservé pour une image  24">
            <a:extLst>
              <a:ext uri="{FF2B5EF4-FFF2-40B4-BE49-F238E27FC236}">
                <a16:creationId xmlns:a16="http://schemas.microsoft.com/office/drawing/2014/main" id="{DD25F427-8F28-B34E-B2D5-3DA8D5770D3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6121683F-D7D6-CE41-BDD0-BC4637A5D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9BFF284-04E0-9747-9A99-5F51B42F0F74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1">
            <a:extLst>
              <a:ext uri="{FF2B5EF4-FFF2-40B4-BE49-F238E27FC236}">
                <a16:creationId xmlns:a16="http://schemas.microsoft.com/office/drawing/2014/main" id="{D45CA2FD-F471-CC4F-89F7-36EAD0E52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AC668656-9E85-7241-A351-07F918408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9783914E-D5F2-EB4F-9ADC-F48D2C51EA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A8288934-4B61-614C-AA5D-9B9C9D9283D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104E74-7628-6842-BBEE-3DD75C0FAD33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F83CA68-8EF4-654D-A1DE-CB9DD1CCF5F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E25DE26D-C1BF-6943-BE49-BE4C5FCF070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14965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A7D73B2B-348A-E74E-A5BD-F613EDC012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66372B8-A33B-3A4C-AA6B-F134D725802A}"/>
              </a:ext>
            </a:extLst>
          </p:cNvPr>
          <p:cNvSpPr/>
          <p:nvPr/>
        </p:nvSpPr>
        <p:spPr>
          <a:xfrm>
            <a:off x="8911168" y="3785092"/>
            <a:ext cx="2520000" cy="25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accent3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60F67659-7E74-504D-955D-2DB793FA5AC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470160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5EA4373-0660-B042-8066-46FE964E8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0" r="26690"/>
          <a:stretch/>
        </p:blipFill>
        <p:spPr>
          <a:xfrm>
            <a:off x="6134400" y="0"/>
            <a:ext cx="6058799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958E56E-B04C-B94B-9410-D34B1A42FFF1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B2F2C714-8AA9-EF4F-AB62-BB36F167DF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5" name="Sous-titre 2">
            <a:extLst>
              <a:ext uri="{FF2B5EF4-FFF2-40B4-BE49-F238E27FC236}">
                <a16:creationId xmlns:a16="http://schemas.microsoft.com/office/drawing/2014/main" id="{92873357-EE34-DE43-A90B-41C7B1A2AD8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6" name="Espace réservé du texte 6">
            <a:extLst>
              <a:ext uri="{FF2B5EF4-FFF2-40B4-BE49-F238E27FC236}">
                <a16:creationId xmlns:a16="http://schemas.microsoft.com/office/drawing/2014/main" id="{91AE1678-AA54-0D47-8D6E-39D0B44B37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439600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C58F03CD-9943-1247-B1FD-5576C54C05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F141C0BB-91BC-E745-B24E-4A08F5A8A412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2B07D9F-EA50-BE4A-BB7F-1919247DBFD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500051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171D3CB3-8F62-DA45-AE62-F195603977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AB3DCC9A-5906-B647-B947-B7329CB442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8D7E1EAA-1958-F74E-B8D2-47114C4644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4C526915-67A7-694D-8404-AC2DD21DD5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A8B864EC-A327-CB4B-8C8A-671141A1B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DD01C2D-C800-F440-8975-BB3AA13F085F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E05812E2-E5F8-E348-A86D-5ECD821DFDB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258943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20CE462-C1A0-6149-ADAD-58DD3EDAD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7873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A4704F01-231B-5743-B6F5-5B17183E55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79" r="16531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1"/>
                </a:solidFill>
                <a:effectLst>
                  <a:glow rad="38100">
                    <a:schemeClr val="accent5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3C429ED-BD95-0845-A210-3002596A7C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50812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999476F-5C90-9E40-9A56-0E733115C1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79" r="16531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D6D24AA4-C8F7-2C47-A3B1-560A532602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35ABCC68-D4B6-0447-8E8B-4B80C8551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1"/>
                </a:solidFill>
                <a:effectLst>
                  <a:glow rad="38100">
                    <a:schemeClr val="accent5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96376B0A-4437-9A48-BA5F-77463DBA42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28805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1FD711B6-F068-C34C-B929-BDB2D5C11AA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747980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A61DC284-3B91-CC43-9C4C-CA9C89B95A2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539655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95DF081-90F6-ED49-B314-C3302C631F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65EC200-69B1-E649-911C-CA27F57D5B3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E01C88FC-7DA4-FB47-9341-CFDF4F3A16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1B529792-BF03-D04F-8F06-AD3EC0FC03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160854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5D7C99-BBB1-B144-A633-62B902ACCE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A6B8A9B-D923-3441-A49F-0FD7C6E42EA0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3A4C9DA9-CDAD-0F48-B9AC-4285405A35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E552323C-03C1-9649-9DD5-9D54011449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679430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Violet e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0D3DF3-4888-EF4A-BD84-B79EE916E223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245B610A-0908-A442-8896-ADFA3661C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F307493F-52CA-AA4D-BB21-94840E2951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B9975C1B-9AD9-A642-AC5C-9B4F0335D7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39BFF73D-5BC8-4241-8365-5710C9E4CC2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387996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43D6326-13C8-E245-8132-85A653243A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E96F344-1297-2F42-A7BB-067EFC73F4D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B37A160D-FD23-A34B-9AD4-F26E324208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0A40BDC6-FEFA-9543-910B-67220CE5B48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639119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FAF876C8-45BD-CC40-ADD8-F93C3F0F21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CE9A14B5-8C72-F54F-BE90-08A831B33D5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161DF33E-677F-5543-A5BC-7FBA8ACCAB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4F78289-DEA1-994C-ABE0-98FFA378D38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705631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591F8D65-5E29-4446-848A-E02A977007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60CDDBEF-03EA-1943-B416-F184BA52AB3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D957D14B-1893-4E47-9203-CCCAAF2341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FE5E01BE-06C5-6840-A1E4-C419D6B3FD6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708781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BC0CCC2-D6AF-364C-8701-3B0A04405F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B0F37F3-14F9-5444-8FA3-888AED976C9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C0D37B25-AB6D-B74C-BC96-551E5BC8DB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2F988E21-98C5-1248-B6B0-6CF7FA814F8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368249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E577DAF-EB0A-F844-BB36-B736D2B66B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B191253-DC71-C049-BB19-81F3D63F715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93046D3-D1C5-4A4C-9FA2-4D1AB8465F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BDEAE599-4277-2240-B448-0279B1B51ED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502721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DB6050E-099E-CB48-A35B-9C253027D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50C11ED-F81E-094C-BF66-2304FFBDBA4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A67CF3F-D31E-9546-862B-86A27CE537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408FF602-50D8-DF47-86DF-EF7C17F90C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945942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4742F3C-EBF1-7441-A425-4828AC7E97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12B8CA7-A82C-0D4A-A49E-8E75B899966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1DB3A50-9AEB-B049-AF3F-181D8AE79E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C18DF97C-EAA7-0A49-98FE-8126FF546B1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732108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iole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0086591-9BF1-DC4A-9DD8-50541F38CE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4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4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tx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277419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iolet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48F203A6-E907-A543-A5B5-C1C23A564C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4"/>
          </a:solidFill>
          <a:effectLst/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4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094905" y="0"/>
            <a:ext cx="30970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A190FCCD-94FB-2949-8BC2-CDC9B470318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2095951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2522C46-D807-0F43-AEDE-026FE4D781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6" t="19738" r="29436" b="27401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0C5C2F2-3ACA-7640-A21C-58B92D462461}"/>
              </a:ext>
            </a:extLst>
          </p:cNvPr>
          <p:cNvSpPr/>
          <p:nvPr/>
        </p:nvSpPr>
        <p:spPr>
          <a:xfrm>
            <a:off x="8806923" y="3785092"/>
            <a:ext cx="2520000" cy="25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tx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5839055B-9983-7A4F-B26B-C0337EA537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762C7EC1-CA7D-2741-810D-BD0F033D82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F56C26AA-085D-CB46-82D2-EDECB5C1D51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A41F0A5-6308-1F48-83F3-5040386AE2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E2765309-1C87-E648-B19F-9C0DE12885ED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B226E63E-3148-0B4F-834E-A2C6C7DF652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402254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Bleu et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EB4C2BD-4B9A-3945-8DF5-34FE27D1D0B2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B783292C-1784-ED4E-89C2-401E02B8E9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15778022-C744-7D4D-8335-2B77B1A16A0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6B076C99-63CB-E849-B0C9-BFAC1409F2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617662A9-FA4A-6C4A-BB70-2D411EC11BD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037818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30AFF241-4D07-834B-AEC5-E51317912E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6" r="26659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0B01BA7-5B19-C14F-A3D1-1CFF7EDE7590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5201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7232A1-D82B-3D49-90BF-0908D66BB4FC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0C418086-B84A-4841-9C8C-A2AB120A62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7" name="Sous-titre 2">
            <a:extLst>
              <a:ext uri="{FF2B5EF4-FFF2-40B4-BE49-F238E27FC236}">
                <a16:creationId xmlns:a16="http://schemas.microsoft.com/office/drawing/2014/main" id="{6A296909-18E2-DC46-A012-2B34F7EFC76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8" name="Espace réservé du texte 6">
            <a:extLst>
              <a:ext uri="{FF2B5EF4-FFF2-40B4-BE49-F238E27FC236}">
                <a16:creationId xmlns:a16="http://schemas.microsoft.com/office/drawing/2014/main" id="{20F4442F-E860-1D44-B1E2-7B8EFAD776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9266598D-DFC5-0145-A1A8-EB29C61E42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F675A3FA-74AA-234D-868A-C63233F0F40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9150CD3D-9F87-FD44-82A0-F45BDDF877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873529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B9C9D1B4-3410-5242-9A61-DE7DFAF2FF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879F5C0-9282-9741-8B86-2A54F8592AA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00DA642F-B358-E94F-952C-17B0E587377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377ED029-5655-2B48-BFC9-0094FC6DC7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B2BA8ECB-DC10-064A-A75A-25466F21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053466A-314D-9140-AA8F-AD0EB700672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658E0BEB-1DBB-1148-92CC-D664499331B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847226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AB1936E-5ABC-9F42-82E9-84A928FA3D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22648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F2BD4A5E-C9A2-6947-B320-57138DD9DE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BD63D685-F7EF-F64D-A1F3-914490B1031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417157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D6BA04-E348-654F-838C-764E359019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72FD6AD4-35C5-554C-A26C-E97A7ACF1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8CCE994-D296-D340-AEFE-5C2412ED411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A948D640-FC25-BD41-AA25-18577CDC19E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1013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71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F111C79E-DA76-6648-A951-237593A5411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415518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D6081A37-635A-4F41-87CB-A1276B57E88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590671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88F955B-F8A3-ED45-A249-2513A32BAB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1C4B315-9F5D-AF49-AB82-1009E05A23A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08BDABF8-802A-F14A-9D9D-E182772C0B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051B1B0-EA9A-9447-9ED5-31DD2F1B63F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74805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71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12A78B-AEDA-6044-B5F8-070BF4DF1B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A017A3A-7F82-3C43-9B63-8EC4A11B6E5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B6D3A124-8D65-C54F-B976-DD8EE90DC5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66CD6EEA-38A7-E641-900C-854086CFE5F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204352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9293CD5-FA9A-4A41-B1E5-1BE3723FCE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CAE7BA5-398E-1E48-A764-21AB1ABF97C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A84FA1F7-BDDA-7245-81AD-AE07A31607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C13D801D-C31D-5346-BDFA-ADEEFCE9023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118945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Turquoise et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FC5EE144-5F6C-6749-B8EA-A0E6703722B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DBF08B36-F080-2844-BAFB-DA8A3B13BA7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9DF87D5A-4B72-B649-9F31-25D553E987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F3C51787-BE42-4A4A-B089-1B45B5519D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EC233F0A-C1CA-A24F-BD3B-95AF878D9C9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078119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45771F1A-3CCA-9749-AD80-35B020B0ED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CEF3643-8AC9-7545-ACD7-0399A7D436DD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ECEBF497-6A28-2D4F-9321-F172A692B7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CBF3116E-110F-B841-BCE2-78144E6B078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4889990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D96F31CA-B902-BD4F-94F6-2695C795E0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1E179F6-ED13-7A44-8DE5-ED0C7A24FA3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827402AB-CBEC-F548-B338-49CF6B993E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183E2B2-AA95-E44A-A9BA-C03C6D759C6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940861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2858AA81-AE85-BB4A-B638-4B0898EF99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EE916C9-7F90-D44F-99F1-591B01FD7AF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7BB308C6-2825-2845-AA54-8A46A9F4EB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12CDD9C5-B3B3-4043-BAD5-2277DCDC6B8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988769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D5F5BFEA-F98F-8F43-80C3-9BCE40259B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6B0479F9-590D-394D-A136-B1BCB6ED473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0FC98B2E-CA76-7B46-A0D8-76ADB55789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2E82C580-0B03-D44F-8CEB-671A9BD5ED8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16449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76988810-8F39-1149-BAC0-F70412EA10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5593E051-F1E1-8A4F-AB09-A45EBE85203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B02A5F59-6942-A34F-9515-B882474CDF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FC5CB831-DB5F-4342-826E-F88F2503EA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374094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44973D8-A24F-6A4B-9607-D1B45823F1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8DD192C-BA2A-484F-AD95-3E896FD5B15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A6041040-30B3-5B40-82F2-5355B025BD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6A33EF50-2161-0A45-AF55-DAFCCC5F10C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1247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3FCA567-9806-EE46-BEAF-A0FF839539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045C05A-041F-1D41-AF23-40EA4688200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85DA81F0-6BEE-804E-8EEB-6E95B07739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870E74FD-835B-0346-AA83-FB40A711354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727002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E5DBD8-610A-B642-8038-1005D1739D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5FF9F88-7DEB-CA4E-88D7-2E14095F05C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6631661D-3BB4-CD41-A011-6014400BC6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E815EEB2-FD90-FB4A-A15C-773945BB4B7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502742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32626FB8-C1FD-D84E-963E-C089DC0036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CC9703B-CE00-2A4E-BDA4-B340B32DCDC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42CA8FE3-A419-134F-AAA6-7E075318F3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332A00C8-73A3-4049-9D67-60F0C03C7E6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048912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Corail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F78BA17-4C3A-3C4E-87DF-46A009142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49385F3-7F34-1140-A9CC-86215DDA2F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5B351CA9-B5C7-6C41-9C11-C692DDDD72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6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C993C82E-E30C-3045-993C-B2883F6ABD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accent6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528519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221EEB8-5510-C641-8605-30E3D1246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" r="-11"/>
          <a:stretch/>
        </p:blipFill>
        <p:spPr>
          <a:xfrm>
            <a:off x="-1" y="0"/>
            <a:ext cx="121932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12D3467-C411-7D4E-A04E-6886D845C4E4}"/>
              </a:ext>
            </a:extLst>
          </p:cNvPr>
          <p:cNvSpPr/>
          <p:nvPr/>
        </p:nvSpPr>
        <p:spPr>
          <a:xfrm>
            <a:off x="4931596" y="2239981"/>
            <a:ext cx="2147299" cy="1592280"/>
          </a:xfrm>
          <a:prstGeom prst="rect">
            <a:avLst/>
          </a:prstGeom>
          <a:solidFill>
            <a:schemeClr val="accent2"/>
          </a:solidFill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DFDD652-8037-B647-9859-E500445BBC09}"/>
              </a:ext>
            </a:extLst>
          </p:cNvPr>
          <p:cNvGrpSpPr/>
          <p:nvPr/>
        </p:nvGrpSpPr>
        <p:grpSpPr>
          <a:xfrm>
            <a:off x="695325" y="2165059"/>
            <a:ext cx="10764838" cy="2527882"/>
            <a:chOff x="695325" y="2158647"/>
            <a:chExt cx="10764838" cy="2527882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A787D76-2BA0-6242-8D98-E1D153DC5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1999" y="2527979"/>
              <a:ext cx="5029200" cy="2158550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76CBF97E-1E05-A849-A13A-0D92A14E9752}"/>
                </a:ext>
              </a:extLst>
            </p:cNvPr>
            <p:cNvSpPr txBox="1"/>
            <p:nvPr/>
          </p:nvSpPr>
          <p:spPr>
            <a:xfrm>
              <a:off x="695325" y="2158647"/>
              <a:ext cx="107648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80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Digiposte</a:t>
              </a:r>
              <a:r>
                <a:rPr lang="fr-FR" sz="1800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 est une solution opérée par </a:t>
              </a:r>
              <a:r>
                <a:rPr lang="fr-FR" sz="180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Docaposte</a:t>
              </a:r>
              <a:endParaRPr lang="fr-FR" sz="1800">
                <a:solidFill>
                  <a:schemeClr val="tx2"/>
                </a:solidFill>
                <a:effectLst>
                  <a:glow rad="114300">
                    <a:schemeClr val="accent2"/>
                  </a:glow>
                </a:effectLst>
                <a:latin typeface="Montserrat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967188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Corail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869B53C-F740-2D4E-8327-2007D70B6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6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accent6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22602468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picto - Cora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04614A9E-5E4F-E94E-9E85-F01A62DA0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846C505-09EC-5249-B3E5-E0D5E3B977B3}"/>
              </a:ext>
            </a:extLst>
          </p:cNvPr>
          <p:cNvSpPr/>
          <p:nvPr/>
        </p:nvSpPr>
        <p:spPr>
          <a:xfrm>
            <a:off x="8834107" y="3785092"/>
            <a:ext cx="2520000" cy="2520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accent6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72973182-DA7D-F946-90C8-0EA5F4ED39A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979964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FE630DDD-80A4-FC47-9B05-200D7AF3C0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AB3DCC9A-5906-B647-B947-B7329CB442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8D7E1EAA-1958-F74E-B8D2-47114C4644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4C526915-67A7-694D-8404-AC2DD21DD5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A8B864EC-A327-CB4B-8C8A-671141A1B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DD01C2D-C800-F440-8975-BB3AA13F085F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D3682E54-BCBC-1A40-AE62-ACC25EE32CD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02702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6D77D9A-4B5A-464F-9E49-B2CDC6170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6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84482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D8761F06-B07A-AF45-BDF6-D67896A171A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572747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C0CFA876-1A8E-1B4A-8372-BB1533E80B4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458211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45E473E-6FEE-2542-9E81-6B0FBA775E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6D7DEB5-AE0D-F942-9779-2E16B182B53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689DF871-5816-8C45-9423-AD2E034A09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9403C466-2706-9641-A18E-06116D2C8BF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089144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C98FDC9D-2130-1143-9CE2-6B10F3599C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A72CB6EF-F19F-B244-A6F8-08CBD4D0E17F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78629E35-DA66-A14E-880A-FD4B0BB58D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776E9E70-3678-E843-881C-BB613311234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426721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07869A18-513B-F647-83C6-CA41B7C4D1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6066E59F-FC8B-734D-B9F7-7A370B84607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711FA04F-A284-974B-B05C-09C00D1B62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1C5496CA-39F2-EF48-BCA0-ED19721A2E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036530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0CA485E-3A3D-8D4E-A904-A0D1E271BC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1641476-F223-A14E-998B-AAEBBA58C84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927734FB-6519-6F40-BCA9-08609C1F29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8CB0CF-F961-AC46-9F97-F30A7A4A49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5486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re 12"/>
          <p:cNvSpPr>
            <a:spLocks noGrp="1"/>
          </p:cNvSpPr>
          <p:nvPr>
            <p:ph type="title" hasCustomPrompt="1"/>
          </p:nvPr>
        </p:nvSpPr>
        <p:spPr>
          <a:xfrm>
            <a:off x="598163" y="2065084"/>
            <a:ext cx="78867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Titre de la présentation</a:t>
            </a:r>
            <a:br>
              <a:rPr lang="fr-FR"/>
            </a:br>
            <a:endParaRPr lang="fr-FR"/>
          </a:p>
        </p:txBody>
      </p:sp>
      <p:sp>
        <p:nvSpPr>
          <p:cNvPr id="35" name="Espace réservé du contenu 34"/>
          <p:cNvSpPr>
            <a:spLocks noGrp="1"/>
          </p:cNvSpPr>
          <p:nvPr>
            <p:ph sz="quarter" idx="13" hasCustomPrompt="1"/>
          </p:nvPr>
        </p:nvSpPr>
        <p:spPr>
          <a:xfrm>
            <a:off x="598163" y="3510301"/>
            <a:ext cx="7626350" cy="8382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07F9B3-5A84-4649-A725-AABE0351A31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sp>
        <p:nvSpPr>
          <p:cNvPr id="13" name="Espace réservé du contenu 34">
            <a:extLst>
              <a:ext uri="{FF2B5EF4-FFF2-40B4-BE49-F238E27FC236}">
                <a16:creationId xmlns:a16="http://schemas.microsoft.com/office/drawing/2014/main" id="{43DA875F-A798-1C45-8131-72B4AC850A9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8163" y="4666107"/>
            <a:ext cx="7626350" cy="522211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787878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Date </a:t>
            </a:r>
          </a:p>
        </p:txBody>
      </p:sp>
    </p:spTree>
    <p:extLst>
      <p:ext uri="{BB962C8B-B14F-4D97-AF65-F5344CB8AC3E}">
        <p14:creationId xmlns:p14="http://schemas.microsoft.com/office/powerpoint/2010/main" val="265571842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C8FDEAA-A386-214A-BEE3-FF6CA831C7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2776F70-2A83-EA48-A847-246E573BE52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0E81DC8A-D9AD-1945-A476-E27E39C59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C873C320-0939-734E-9FF9-E69D0C1C1BF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721676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1574853-E69D-964F-ADA9-0A3A47EAD0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F917E69-DE64-134D-BA32-9A843263714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6D07093A-51E5-1D4F-9EA5-732B827D7D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545BA35-8592-7C45-ADA4-7058A59B86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240000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84332BF-38C1-314A-8678-685E71C5F7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D6D9655-9863-9342-9785-72B8EC003EF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0A604F23-CD75-FF49-8986-CBB7B1AC1EB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52841AFD-855B-0742-9CCC-1A86CE1D037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083276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65F54D26-C60F-6440-8A52-10D7F61D9B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07D1513-827A-D04C-89E7-2FD701D15D3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5AF0433D-FA3D-4C4D-A871-AADE3CBC60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F83CADA9-048A-B349-8F8D-B91FF18B2F6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759046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1998D7B0-98F7-2549-AF1C-004E361352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FD65484-5838-5D46-AF88-A765E825D29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78471CAD-1C92-BB48-A75A-A9C0B05633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E8030EB4-6FB4-374C-B7A1-5D810DAC926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139872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13CC983-80E6-684A-95DE-D72D30A0C4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5D0AD90-4BE6-D643-AA49-EDBE7FC55FC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30EB7EB-F96B-1440-8963-988EA490D4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8196BCA0-6909-5541-A54F-724BE64C80B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094435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0736E3D-BC86-EF42-A3FA-B9762284FE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3FAB85A-2B85-8846-BCC3-FE02AC923296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7738392-3E2B-6740-B298-C24A648BE4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DBB32CF6-5FCE-B948-B791-0F2106F7E30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565843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87EED0F-1BA5-5C44-A499-05689C628D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D807A1A-FA6E-804D-B4BA-D16302C96DD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EBE784AA-7E2F-9E43-80DB-8D0184AF0A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EFECFC98-7A32-394A-ABB0-FF4E541AF5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67876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re 12"/>
          <p:cNvSpPr>
            <a:spLocks noGrp="1"/>
          </p:cNvSpPr>
          <p:nvPr>
            <p:ph type="title" hasCustomPrompt="1"/>
          </p:nvPr>
        </p:nvSpPr>
        <p:spPr>
          <a:xfrm>
            <a:off x="598163" y="2065084"/>
            <a:ext cx="78867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Titre de la présentation</a:t>
            </a:r>
            <a:br>
              <a:rPr lang="fr-FR"/>
            </a:br>
            <a:endParaRPr lang="fr-FR"/>
          </a:p>
        </p:txBody>
      </p:sp>
      <p:sp>
        <p:nvSpPr>
          <p:cNvPr id="35" name="Espace réservé du contenu 34"/>
          <p:cNvSpPr>
            <a:spLocks noGrp="1"/>
          </p:cNvSpPr>
          <p:nvPr>
            <p:ph sz="quarter" idx="13" hasCustomPrompt="1"/>
          </p:nvPr>
        </p:nvSpPr>
        <p:spPr>
          <a:xfrm>
            <a:off x="598163" y="3510301"/>
            <a:ext cx="7626350" cy="8382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07F9B3-5A84-4649-A725-AABE0351A31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3" name="Espace réservé du contenu 34">
            <a:extLst>
              <a:ext uri="{FF2B5EF4-FFF2-40B4-BE49-F238E27FC236}">
                <a16:creationId xmlns:a16="http://schemas.microsoft.com/office/drawing/2014/main" id="{43DA875F-A798-1C45-8131-72B4AC850A9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8163" y="4666107"/>
            <a:ext cx="7626350" cy="522211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787878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Date </a:t>
            </a:r>
          </a:p>
        </p:txBody>
      </p:sp>
    </p:spTree>
    <p:extLst>
      <p:ext uri="{BB962C8B-B14F-4D97-AF65-F5344CB8AC3E}">
        <p14:creationId xmlns:p14="http://schemas.microsoft.com/office/powerpoint/2010/main" val="550208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A9F0A-5340-4CB3-90A4-33236D024A67}" type="datetime1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5280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fond 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687948E-92A2-304B-8082-013D315E2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A7FCF-C033-4D7A-954B-840FAB21000D}" type="datetime1">
              <a:rPr lang="fr-FR" smtClean="0"/>
              <a:t>05/09/2025</a:t>
            </a:fld>
            <a:r>
              <a:rPr lang="fr-FR"/>
              <a:t>   -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3A2569-5411-384C-A183-C48D16848E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7712" y="6418979"/>
            <a:ext cx="2743200" cy="365125"/>
          </a:xfrm>
        </p:spPr>
        <p:txBody>
          <a:bodyPr/>
          <a:lstStyle/>
          <a:p>
            <a:fld id="{2F9EC534-F9F4-4762-A8EB-FE67C53393FF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1EAC5B0-6BAC-7946-8152-D675A184A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88" y="-6026"/>
            <a:ext cx="7544212" cy="1315745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0000FF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8" name="Espace réservé du texte 30">
            <a:extLst>
              <a:ext uri="{FF2B5EF4-FFF2-40B4-BE49-F238E27FC236}">
                <a16:creationId xmlns:a16="http://schemas.microsoft.com/office/drawing/2014/main" id="{539972CC-26FE-2B40-9A5C-12C68A4C6B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88" y="1482540"/>
            <a:ext cx="10833512" cy="4300345"/>
          </a:xfr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787878"/>
                </a:solidFill>
                <a:latin typeface="Montserrat" pitchFamily="2" charset="77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78BCD6E-B7FB-794A-B137-8A840E51C264}"/>
              </a:ext>
            </a:extLst>
          </p:cNvPr>
          <p:cNvSpPr/>
          <p:nvPr userDrawn="1"/>
        </p:nvSpPr>
        <p:spPr>
          <a:xfrm>
            <a:off x="216602" y="533091"/>
            <a:ext cx="262223" cy="262223"/>
          </a:xfrm>
          <a:prstGeom prst="ellips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86F87E37-AFF6-CF4C-A911-D719C409A327}"/>
              </a:ext>
            </a:extLst>
          </p:cNvPr>
          <p:cNvSpPr/>
          <p:nvPr userDrawn="1"/>
        </p:nvSpPr>
        <p:spPr>
          <a:xfrm>
            <a:off x="216602" y="179226"/>
            <a:ext cx="262223" cy="26222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F85AC3F-CF83-B049-A49D-2E2624E4970A}"/>
              </a:ext>
            </a:extLst>
          </p:cNvPr>
          <p:cNvSpPr/>
          <p:nvPr userDrawn="1"/>
        </p:nvSpPr>
        <p:spPr>
          <a:xfrm>
            <a:off x="216601" y="883621"/>
            <a:ext cx="262223" cy="262223"/>
          </a:xfrm>
          <a:prstGeom prst="ellipse">
            <a:avLst/>
          </a:prstGeom>
          <a:solidFill>
            <a:srgbClr val="787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935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6818569-9CAA-1242-8FB4-F0A972921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9542"/>
          <a:stretch/>
        </p:blipFill>
        <p:spPr>
          <a:xfrm>
            <a:off x="4043363" y="0"/>
            <a:ext cx="8148637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3F4EDE-EF16-9B4D-9422-868750F1B4EB}"/>
              </a:ext>
            </a:extLst>
          </p:cNvPr>
          <p:cNvSpPr/>
          <p:nvPr/>
        </p:nvSpPr>
        <p:spPr>
          <a:xfrm>
            <a:off x="0" y="0"/>
            <a:ext cx="4042800" cy="1700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AC43870-D863-B347-A1E2-1C2746A77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80432" y="2678796"/>
            <a:ext cx="5687568" cy="735415"/>
          </a:xfrm>
          <a:effectLst>
            <a:glow>
              <a:schemeClr val="tx1">
                <a:alpha val="66000"/>
              </a:schemeClr>
            </a:glow>
          </a:effectLst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accent2"/>
                </a:solidFill>
                <a:effectLst>
                  <a:glow rad="254000">
                    <a:schemeClr val="tx1"/>
                  </a:glow>
                </a:effectLst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FBAD26E5-A3DE-B04C-B805-6287467ACC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80432" y="3434561"/>
            <a:ext cx="5205984" cy="504923"/>
          </a:xfrm>
          <a:effectLst>
            <a:glow rad="787400">
              <a:schemeClr val="tx1">
                <a:alpha val="86000"/>
              </a:schemeClr>
            </a:glow>
          </a:effectLst>
        </p:spPr>
        <p:txBody>
          <a:bodyPr lIns="0" tIns="180000" rIns="0" anchor="t">
            <a:spAutoFit/>
          </a:bodyPr>
          <a:lstStyle>
            <a:lvl1pPr marL="0" indent="0" algn="l">
              <a:buNone/>
              <a:defRPr sz="1800">
                <a:solidFill>
                  <a:schemeClr val="bg2"/>
                </a:solidFill>
                <a:effectLst>
                  <a:glow rad="165100">
                    <a:schemeClr val="tx1">
                      <a:alpha val="86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1700213"/>
            <a:ext cx="4042800" cy="51577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700213"/>
            <a:ext cx="4042800" cy="5157787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une image</a:t>
            </a:r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01539EFF-91D9-FB48-AB8D-E9FDDB5CBE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532" y="365449"/>
            <a:ext cx="3072299" cy="109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81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titr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E6C7FE3-622C-8740-AD24-F7E111B96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C4781-D891-42AF-930A-174FAE8C2D4E}" type="datetime1">
              <a:rPr lang="fr-FR" smtClean="0"/>
              <a:t>05/09/2025</a:t>
            </a:fld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8BA3216-B456-4745-A86A-E643104AEC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Espace réservé pour une image  34">
            <a:extLst>
              <a:ext uri="{FF2B5EF4-FFF2-40B4-BE49-F238E27FC236}">
                <a16:creationId xmlns:a16="http://schemas.microsoft.com/office/drawing/2014/main" id="{34F207FA-B66C-6F40-820D-94FE89F1C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419859" y="-22860"/>
            <a:ext cx="3770047" cy="6344662"/>
          </a:xfrm>
          <a:custGeom>
            <a:avLst/>
            <a:gdLst>
              <a:gd name="connsiteX0" fmla="*/ 0 w 2790825"/>
              <a:gd name="connsiteY0" fmla="*/ 6278601 h 6278601"/>
              <a:gd name="connsiteX1" fmla="*/ 751485 w 2790825"/>
              <a:gd name="connsiteY1" fmla="*/ 0 h 6278601"/>
              <a:gd name="connsiteX2" fmla="*/ 2790825 w 2790825"/>
              <a:gd name="connsiteY2" fmla="*/ 0 h 6278601"/>
              <a:gd name="connsiteX3" fmla="*/ 2039340 w 2790825"/>
              <a:gd name="connsiteY3" fmla="*/ 6278601 h 6278601"/>
              <a:gd name="connsiteX4" fmla="*/ 0 w 2790825"/>
              <a:gd name="connsiteY4" fmla="*/ 6278601 h 6278601"/>
              <a:gd name="connsiteX0" fmla="*/ 0 w 2790825"/>
              <a:gd name="connsiteY0" fmla="*/ 6278601 h 6278601"/>
              <a:gd name="connsiteX1" fmla="*/ 1020427 w 2790825"/>
              <a:gd name="connsiteY1" fmla="*/ 0 h 6278601"/>
              <a:gd name="connsiteX2" fmla="*/ 2790825 w 2790825"/>
              <a:gd name="connsiteY2" fmla="*/ 0 h 6278601"/>
              <a:gd name="connsiteX3" fmla="*/ 2039340 w 2790825"/>
              <a:gd name="connsiteY3" fmla="*/ 6278601 h 6278601"/>
              <a:gd name="connsiteX4" fmla="*/ 0 w 2790825"/>
              <a:gd name="connsiteY4" fmla="*/ 6278601 h 6278601"/>
              <a:gd name="connsiteX0" fmla="*/ 0 w 3310778"/>
              <a:gd name="connsiteY0" fmla="*/ 6314460 h 6314460"/>
              <a:gd name="connsiteX1" fmla="*/ 1540380 w 3310778"/>
              <a:gd name="connsiteY1" fmla="*/ 0 h 6314460"/>
              <a:gd name="connsiteX2" fmla="*/ 3310778 w 3310778"/>
              <a:gd name="connsiteY2" fmla="*/ 0 h 6314460"/>
              <a:gd name="connsiteX3" fmla="*/ 2559293 w 3310778"/>
              <a:gd name="connsiteY3" fmla="*/ 6278601 h 6314460"/>
              <a:gd name="connsiteX4" fmla="*/ 0 w 3310778"/>
              <a:gd name="connsiteY4" fmla="*/ 6314460 h 6314460"/>
              <a:gd name="connsiteX0" fmla="*/ 0 w 3312328"/>
              <a:gd name="connsiteY0" fmla="*/ 6314460 h 6314460"/>
              <a:gd name="connsiteX1" fmla="*/ 1540380 w 3312328"/>
              <a:gd name="connsiteY1" fmla="*/ 0 h 6314460"/>
              <a:gd name="connsiteX2" fmla="*/ 3310778 w 3312328"/>
              <a:gd name="connsiteY2" fmla="*/ 0 h 6314460"/>
              <a:gd name="connsiteX3" fmla="*/ 3312328 w 3312328"/>
              <a:gd name="connsiteY3" fmla="*/ 6278601 h 6314460"/>
              <a:gd name="connsiteX4" fmla="*/ 0 w 3312328"/>
              <a:gd name="connsiteY4" fmla="*/ 6314460 h 6314460"/>
              <a:gd name="connsiteX0" fmla="*/ 0 w 3312328"/>
              <a:gd name="connsiteY0" fmla="*/ 6314460 h 6314460"/>
              <a:gd name="connsiteX1" fmla="*/ 1213256 w 3312328"/>
              <a:gd name="connsiteY1" fmla="*/ 0 h 6314460"/>
              <a:gd name="connsiteX2" fmla="*/ 3310778 w 3312328"/>
              <a:gd name="connsiteY2" fmla="*/ 0 h 6314460"/>
              <a:gd name="connsiteX3" fmla="*/ 3312328 w 3312328"/>
              <a:gd name="connsiteY3" fmla="*/ 6278601 h 6314460"/>
              <a:gd name="connsiteX4" fmla="*/ 0 w 3312328"/>
              <a:gd name="connsiteY4" fmla="*/ 6314460 h 6314460"/>
              <a:gd name="connsiteX0" fmla="*/ 0 w 3371805"/>
              <a:gd name="connsiteY0" fmla="*/ 6314460 h 6314460"/>
              <a:gd name="connsiteX1" fmla="*/ 1272733 w 3371805"/>
              <a:gd name="connsiteY1" fmla="*/ 0 h 6314460"/>
              <a:gd name="connsiteX2" fmla="*/ 3370255 w 3371805"/>
              <a:gd name="connsiteY2" fmla="*/ 0 h 6314460"/>
              <a:gd name="connsiteX3" fmla="*/ 3371805 w 3371805"/>
              <a:gd name="connsiteY3" fmla="*/ 6278601 h 6314460"/>
              <a:gd name="connsiteX4" fmla="*/ 0 w 3371805"/>
              <a:gd name="connsiteY4" fmla="*/ 6314460 h 6314460"/>
              <a:gd name="connsiteX0" fmla="*/ 0 w 3371805"/>
              <a:gd name="connsiteY0" fmla="*/ 6314460 h 6314460"/>
              <a:gd name="connsiteX1" fmla="*/ 1272733 w 3371805"/>
              <a:gd name="connsiteY1" fmla="*/ 0 h 6314460"/>
              <a:gd name="connsiteX2" fmla="*/ 3370255 w 3371805"/>
              <a:gd name="connsiteY2" fmla="*/ 0 h 6314460"/>
              <a:gd name="connsiteX3" fmla="*/ 3371805 w 3371805"/>
              <a:gd name="connsiteY3" fmla="*/ 6295147 h 6314460"/>
              <a:gd name="connsiteX4" fmla="*/ 0 w 3371805"/>
              <a:gd name="connsiteY4" fmla="*/ 6314460 h 631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71805" h="6314460">
                <a:moveTo>
                  <a:pt x="0" y="6314460"/>
                </a:moveTo>
                <a:lnTo>
                  <a:pt x="1272733" y="0"/>
                </a:lnTo>
                <a:lnTo>
                  <a:pt x="3370255" y="0"/>
                </a:lnTo>
                <a:cubicBezTo>
                  <a:pt x="3370772" y="2092867"/>
                  <a:pt x="3371288" y="4202280"/>
                  <a:pt x="3371805" y="6295147"/>
                </a:cubicBezTo>
                <a:lnTo>
                  <a:pt x="0" y="6314460"/>
                </a:lnTo>
                <a:close/>
              </a:path>
            </a:pathLst>
          </a:custGeo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fr-FR"/>
              <a:t>Insérez votre image</a:t>
            </a:r>
          </a:p>
        </p:txBody>
      </p:sp>
      <p:sp>
        <p:nvSpPr>
          <p:cNvPr id="7" name="Parallélogramme 27">
            <a:extLst>
              <a:ext uri="{FF2B5EF4-FFF2-40B4-BE49-F238E27FC236}">
                <a16:creationId xmlns:a16="http://schemas.microsoft.com/office/drawing/2014/main" id="{9AAA4716-3EF6-904B-8B3B-7EBFB3613C1A}"/>
              </a:ext>
            </a:extLst>
          </p:cNvPr>
          <p:cNvSpPr/>
          <p:nvPr userDrawn="1"/>
        </p:nvSpPr>
        <p:spPr>
          <a:xfrm>
            <a:off x="-27081" y="-49364"/>
            <a:ext cx="9902601" cy="6371165"/>
          </a:xfrm>
          <a:custGeom>
            <a:avLst/>
            <a:gdLst>
              <a:gd name="connsiteX0" fmla="*/ 0 w 11318109"/>
              <a:gd name="connsiteY0" fmla="*/ 5845823 h 5845823"/>
              <a:gd name="connsiteX1" fmla="*/ 1461456 w 11318109"/>
              <a:gd name="connsiteY1" fmla="*/ 0 h 5845823"/>
              <a:gd name="connsiteX2" fmla="*/ 11318109 w 11318109"/>
              <a:gd name="connsiteY2" fmla="*/ 0 h 5845823"/>
              <a:gd name="connsiteX3" fmla="*/ 9856653 w 11318109"/>
              <a:gd name="connsiteY3" fmla="*/ 5845823 h 5845823"/>
              <a:gd name="connsiteX4" fmla="*/ 0 w 11318109"/>
              <a:gd name="connsiteY4" fmla="*/ 5845823 h 5845823"/>
              <a:gd name="connsiteX0" fmla="*/ 0 w 10744368"/>
              <a:gd name="connsiteY0" fmla="*/ 5845823 h 5845823"/>
              <a:gd name="connsiteX1" fmla="*/ 887715 w 10744368"/>
              <a:gd name="connsiteY1" fmla="*/ 0 h 5845823"/>
              <a:gd name="connsiteX2" fmla="*/ 10744368 w 10744368"/>
              <a:gd name="connsiteY2" fmla="*/ 0 h 5845823"/>
              <a:gd name="connsiteX3" fmla="*/ 9282912 w 10744368"/>
              <a:gd name="connsiteY3" fmla="*/ 5845823 h 5845823"/>
              <a:gd name="connsiteX4" fmla="*/ 0 w 10744368"/>
              <a:gd name="connsiteY4" fmla="*/ 5845823 h 5845823"/>
              <a:gd name="connsiteX0" fmla="*/ 0 w 10744368"/>
              <a:gd name="connsiteY0" fmla="*/ 5845823 h 5845823"/>
              <a:gd name="connsiteX1" fmla="*/ 101331 w 10744368"/>
              <a:gd name="connsiteY1" fmla="*/ 0 h 5845823"/>
              <a:gd name="connsiteX2" fmla="*/ 10744368 w 10744368"/>
              <a:gd name="connsiteY2" fmla="*/ 0 h 5845823"/>
              <a:gd name="connsiteX3" fmla="*/ 9282912 w 10744368"/>
              <a:gd name="connsiteY3" fmla="*/ 5845823 h 5845823"/>
              <a:gd name="connsiteX4" fmla="*/ 0 w 10744368"/>
              <a:gd name="connsiteY4" fmla="*/ 5845823 h 5845823"/>
              <a:gd name="connsiteX0" fmla="*/ 0 w 10726080"/>
              <a:gd name="connsiteY0" fmla="*/ 5845823 h 5845823"/>
              <a:gd name="connsiteX1" fmla="*/ 83043 w 10726080"/>
              <a:gd name="connsiteY1" fmla="*/ 0 h 5845823"/>
              <a:gd name="connsiteX2" fmla="*/ 10726080 w 10726080"/>
              <a:gd name="connsiteY2" fmla="*/ 0 h 5845823"/>
              <a:gd name="connsiteX3" fmla="*/ 9264624 w 10726080"/>
              <a:gd name="connsiteY3" fmla="*/ 5845823 h 5845823"/>
              <a:gd name="connsiteX4" fmla="*/ 0 w 10726080"/>
              <a:gd name="connsiteY4" fmla="*/ 5845823 h 5845823"/>
              <a:gd name="connsiteX0" fmla="*/ 0 w 10695083"/>
              <a:gd name="connsiteY0" fmla="*/ 5861321 h 5861321"/>
              <a:gd name="connsiteX1" fmla="*/ 52046 w 10695083"/>
              <a:gd name="connsiteY1" fmla="*/ 0 h 5861321"/>
              <a:gd name="connsiteX2" fmla="*/ 10695083 w 10695083"/>
              <a:gd name="connsiteY2" fmla="*/ 0 h 5861321"/>
              <a:gd name="connsiteX3" fmla="*/ 9233627 w 10695083"/>
              <a:gd name="connsiteY3" fmla="*/ 5845823 h 5861321"/>
              <a:gd name="connsiteX4" fmla="*/ 0 w 10695083"/>
              <a:gd name="connsiteY4" fmla="*/ 5861321 h 5861321"/>
              <a:gd name="connsiteX0" fmla="*/ 0 w 10695083"/>
              <a:gd name="connsiteY0" fmla="*/ 5861321 h 5865701"/>
              <a:gd name="connsiteX1" fmla="*/ 52046 w 10695083"/>
              <a:gd name="connsiteY1" fmla="*/ 0 h 5865701"/>
              <a:gd name="connsiteX2" fmla="*/ 10695083 w 10695083"/>
              <a:gd name="connsiteY2" fmla="*/ 0 h 5865701"/>
              <a:gd name="connsiteX3" fmla="*/ 9149142 w 10695083"/>
              <a:gd name="connsiteY3" fmla="*/ 5865701 h 5865701"/>
              <a:gd name="connsiteX4" fmla="*/ 0 w 10695083"/>
              <a:gd name="connsiteY4" fmla="*/ 5861321 h 5865701"/>
              <a:gd name="connsiteX0" fmla="*/ 0 w 10639093"/>
              <a:gd name="connsiteY0" fmla="*/ 5861321 h 5865701"/>
              <a:gd name="connsiteX1" fmla="*/ 52046 w 10639093"/>
              <a:gd name="connsiteY1" fmla="*/ 0 h 5865701"/>
              <a:gd name="connsiteX2" fmla="*/ 10639093 w 10639093"/>
              <a:gd name="connsiteY2" fmla="*/ 0 h 5865701"/>
              <a:gd name="connsiteX3" fmla="*/ 9149142 w 10639093"/>
              <a:gd name="connsiteY3" fmla="*/ 5865701 h 5865701"/>
              <a:gd name="connsiteX4" fmla="*/ 0 w 10639093"/>
              <a:gd name="connsiteY4" fmla="*/ 5861321 h 5865701"/>
              <a:gd name="connsiteX0" fmla="*/ 0 w 10639093"/>
              <a:gd name="connsiteY0" fmla="*/ 5861321 h 5861321"/>
              <a:gd name="connsiteX1" fmla="*/ 52046 w 10639093"/>
              <a:gd name="connsiteY1" fmla="*/ 0 h 5861321"/>
              <a:gd name="connsiteX2" fmla="*/ 10639093 w 10639093"/>
              <a:gd name="connsiteY2" fmla="*/ 0 h 5861321"/>
              <a:gd name="connsiteX3" fmla="*/ 9186469 w 10639093"/>
              <a:gd name="connsiteY3" fmla="*/ 5847413 h 5861321"/>
              <a:gd name="connsiteX4" fmla="*/ 0 w 10639093"/>
              <a:gd name="connsiteY4" fmla="*/ 5861321 h 5861321"/>
              <a:gd name="connsiteX0" fmla="*/ 0 w 10639093"/>
              <a:gd name="connsiteY0" fmla="*/ 5861321 h 5861321"/>
              <a:gd name="connsiteX1" fmla="*/ 52046 w 10639093"/>
              <a:gd name="connsiteY1" fmla="*/ 0 h 5861321"/>
              <a:gd name="connsiteX2" fmla="*/ 10639093 w 10639093"/>
              <a:gd name="connsiteY2" fmla="*/ 0 h 5861321"/>
              <a:gd name="connsiteX3" fmla="*/ 9167806 w 10639093"/>
              <a:gd name="connsiteY3" fmla="*/ 5847413 h 5861321"/>
              <a:gd name="connsiteX4" fmla="*/ 0 w 10639093"/>
              <a:gd name="connsiteY4" fmla="*/ 5861321 h 5861321"/>
              <a:gd name="connsiteX0" fmla="*/ 0 w 10639093"/>
              <a:gd name="connsiteY0" fmla="*/ 5885806 h 5885806"/>
              <a:gd name="connsiteX1" fmla="*/ 24998 w 10639093"/>
              <a:gd name="connsiteY1" fmla="*/ 0 h 5885806"/>
              <a:gd name="connsiteX2" fmla="*/ 10639093 w 10639093"/>
              <a:gd name="connsiteY2" fmla="*/ 24485 h 5885806"/>
              <a:gd name="connsiteX3" fmla="*/ 9167806 w 10639093"/>
              <a:gd name="connsiteY3" fmla="*/ 5871898 h 5885806"/>
              <a:gd name="connsiteX4" fmla="*/ 0 w 10639093"/>
              <a:gd name="connsiteY4" fmla="*/ 5885806 h 5885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9093" h="5885806">
                <a:moveTo>
                  <a:pt x="0" y="5885806"/>
                </a:moveTo>
                <a:lnTo>
                  <a:pt x="24998" y="0"/>
                </a:lnTo>
                <a:lnTo>
                  <a:pt x="10639093" y="24485"/>
                </a:lnTo>
                <a:lnTo>
                  <a:pt x="9167806" y="5871898"/>
                </a:lnTo>
                <a:lnTo>
                  <a:pt x="0" y="5885806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2">
            <a:extLst>
              <a:ext uri="{FF2B5EF4-FFF2-40B4-BE49-F238E27FC236}">
                <a16:creationId xmlns:a16="http://schemas.microsoft.com/office/drawing/2014/main" id="{624EE2D4-AEA5-6A43-B609-363CB771C4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662" y="1773450"/>
            <a:ext cx="747875" cy="1325563"/>
          </a:xfrm>
        </p:spPr>
        <p:txBody>
          <a:bodyPr>
            <a:normAutofit/>
          </a:bodyPr>
          <a:lstStyle>
            <a:lvl1pPr marL="0" indent="0">
              <a:buClr>
                <a:srgbClr val="FFCE00"/>
              </a:buClr>
              <a:buFont typeface="+mj-lt"/>
              <a:buNone/>
              <a:defRPr sz="3600" b="0" i="0">
                <a:solidFill>
                  <a:srgbClr val="FFCE00"/>
                </a:solidFill>
                <a:latin typeface="Montserrat" pitchFamily="2" charset="77"/>
              </a:defRPr>
            </a:lvl1pPr>
          </a:lstStyle>
          <a:p>
            <a:r>
              <a:rPr lang="fr-FR"/>
              <a:t>#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36C86B64-B441-AF4C-B398-294932B9D60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347537" y="3289300"/>
            <a:ext cx="7138824" cy="1363663"/>
          </a:xfrm>
        </p:spPr>
        <p:txBody>
          <a:bodyPr>
            <a:no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 sz="2000" b="0" i="0">
                <a:solidFill>
                  <a:schemeClr val="bg1"/>
                </a:solidFill>
                <a:latin typeface="Montserrat" pitchFamily="2" charset="77"/>
              </a:defRPr>
            </a:lvl1pPr>
            <a:lvl2pPr marL="9144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2pPr>
            <a:lvl3pPr marL="13716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3pPr>
            <a:lvl4pPr marL="18288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4pPr>
            <a:lvl5pPr marL="2286000" indent="-457200">
              <a:buFont typeface="+mj-lt"/>
              <a:buAutoNum type="alphaLcPeriod"/>
              <a:defRPr sz="2000" b="0" i="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fr-FR"/>
              <a:t>Sous-partie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fr-FR"/>
              <a:t>Sous-partie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fr-FR"/>
              <a:t>Sous-partie</a:t>
            </a:r>
          </a:p>
          <a:p>
            <a:pPr lvl="0"/>
            <a:endParaRPr lang="fr-FR"/>
          </a:p>
          <a:p>
            <a:pPr lvl="0"/>
            <a:endParaRPr lang="fr-FR"/>
          </a:p>
          <a:p>
            <a:pPr lvl="0"/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3A81FAD-6EDA-664C-8CEC-970F404633A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348138" y="1773450"/>
            <a:ext cx="8013578" cy="1325562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fr-FR"/>
              <a:t>TITRE DE LA PARTIE</a:t>
            </a:r>
          </a:p>
        </p:txBody>
      </p:sp>
    </p:spTree>
    <p:extLst>
      <p:ext uri="{BB962C8B-B14F-4D97-AF65-F5344CB8AC3E}">
        <p14:creationId xmlns:p14="http://schemas.microsoft.com/office/powerpoint/2010/main" val="38215173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contenu 5_bl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 marL="2286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  <a:lvl2pPr marL="6858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2pPr>
            <a:lvl3pPr marL="11430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3pPr>
            <a:lvl4pPr marL="16002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4pPr>
            <a:lvl5pPr marL="20574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 marL="2286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  <a:lvl2pPr marL="6858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2pPr>
            <a:lvl3pPr marL="11430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3pPr>
            <a:lvl4pPr marL="16002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4pPr>
            <a:lvl5pPr marL="2057400" indent="-228600">
              <a:buClr>
                <a:srgbClr val="0000FF"/>
              </a:buClr>
              <a:buFont typeface="Courier New" panose="02070309020205020404" pitchFamily="49" charset="0"/>
              <a:buChar char="o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1" name="Espace réservé de la date 1">
            <a:extLst>
              <a:ext uri="{FF2B5EF4-FFF2-40B4-BE49-F238E27FC236}">
                <a16:creationId xmlns:a16="http://schemas.microsoft.com/office/drawing/2014/main" id="{79D5CD6E-2E44-5E4D-A1C9-D27805D1BCA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99661" y="6406454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defRPr>
            </a:lvl1pPr>
          </a:lstStyle>
          <a:p>
            <a:fld id="{36909883-5A3F-4527-8BD4-411D3114571C}" type="datetime1">
              <a:rPr lang="fr-FR" smtClean="0"/>
              <a:t>05/09/2025</a:t>
            </a:fld>
            <a:endParaRPr lang="fr-FR"/>
          </a:p>
        </p:txBody>
      </p:sp>
      <p:sp>
        <p:nvSpPr>
          <p:cNvPr id="12" name="Espace réservé du numéro de diapositive 3">
            <a:extLst>
              <a:ext uri="{FF2B5EF4-FFF2-40B4-BE49-F238E27FC236}">
                <a16:creationId xmlns:a16="http://schemas.microsoft.com/office/drawing/2014/main" id="{40BAB942-32D6-1141-8CEB-C5D7606EAB5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724400" y="6413978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Montserrat" pitchFamily="2" charset="77"/>
              </a:defRPr>
            </a:lvl1pPr>
          </a:lstStyle>
          <a:p>
            <a:fld id="{2F9EC534-F9F4-4762-A8EB-FE67C53393FF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B206F38-D87D-1D43-8E79-57D91D864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88" y="-6026"/>
            <a:ext cx="7544212" cy="1315745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0000FF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9C7B9E5-988F-9646-B972-5FA66A89CFAC}"/>
              </a:ext>
            </a:extLst>
          </p:cNvPr>
          <p:cNvSpPr/>
          <p:nvPr userDrawn="1"/>
        </p:nvSpPr>
        <p:spPr>
          <a:xfrm>
            <a:off x="216602" y="533091"/>
            <a:ext cx="262223" cy="262223"/>
          </a:xfrm>
          <a:prstGeom prst="ellips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5E44C36F-B3F1-5240-909E-D770DE62638B}"/>
              </a:ext>
            </a:extLst>
          </p:cNvPr>
          <p:cNvSpPr/>
          <p:nvPr userDrawn="1"/>
        </p:nvSpPr>
        <p:spPr>
          <a:xfrm>
            <a:off x="216602" y="179226"/>
            <a:ext cx="262223" cy="26222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1F4770E3-1158-E74D-A229-AA6ECC8F32DD}"/>
              </a:ext>
            </a:extLst>
          </p:cNvPr>
          <p:cNvSpPr/>
          <p:nvPr userDrawn="1"/>
        </p:nvSpPr>
        <p:spPr>
          <a:xfrm>
            <a:off x="216601" y="883621"/>
            <a:ext cx="262223" cy="262223"/>
          </a:xfrm>
          <a:prstGeom prst="ellipse">
            <a:avLst/>
          </a:prstGeom>
          <a:solidFill>
            <a:srgbClr val="787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662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pois et blc">
    <p:bg>
      <p:bgPr>
        <a:pattFill prst="pct5">
          <a:fgClr>
            <a:srgbClr val="0000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DBAEF9C-EEB4-A14E-A351-57DB50BF7D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691B57DD-1FF3-7E4A-875C-9D1426495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87" y="-6026"/>
            <a:ext cx="7544213" cy="1315745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0000FF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954491-B64A-FC48-9537-64EAA9ACD54C}"/>
              </a:ext>
            </a:extLst>
          </p:cNvPr>
          <p:cNvSpPr/>
          <p:nvPr userDrawn="1"/>
        </p:nvSpPr>
        <p:spPr>
          <a:xfrm>
            <a:off x="685388" y="1347805"/>
            <a:ext cx="10821224" cy="4934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texte 30">
            <a:extLst>
              <a:ext uri="{FF2B5EF4-FFF2-40B4-BE49-F238E27FC236}">
                <a16:creationId xmlns:a16="http://schemas.microsoft.com/office/drawing/2014/main" id="{9E795CDC-380E-E547-AA12-4885D8E449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87" y="1482540"/>
            <a:ext cx="10821223" cy="4300345"/>
          </a:xfr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787878"/>
                </a:solidFill>
                <a:latin typeface="Montserrat" pitchFamily="2" charset="77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A5712071-3E74-6D4C-97B7-444E111776A9}"/>
              </a:ext>
            </a:extLst>
          </p:cNvPr>
          <p:cNvSpPr/>
          <p:nvPr userDrawn="1"/>
        </p:nvSpPr>
        <p:spPr>
          <a:xfrm>
            <a:off x="216602" y="533091"/>
            <a:ext cx="262223" cy="262223"/>
          </a:xfrm>
          <a:prstGeom prst="ellips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25CCD68-636C-4945-998C-DF34F2FF6C5B}"/>
              </a:ext>
            </a:extLst>
          </p:cNvPr>
          <p:cNvSpPr/>
          <p:nvPr userDrawn="1"/>
        </p:nvSpPr>
        <p:spPr>
          <a:xfrm>
            <a:off x="216602" y="179226"/>
            <a:ext cx="262223" cy="26222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581D318-FBCF-B447-BB80-C395FC028701}"/>
              </a:ext>
            </a:extLst>
          </p:cNvPr>
          <p:cNvSpPr/>
          <p:nvPr userDrawn="1"/>
        </p:nvSpPr>
        <p:spPr>
          <a:xfrm>
            <a:off x="216601" y="883621"/>
            <a:ext cx="262223" cy="262223"/>
          </a:xfrm>
          <a:prstGeom prst="ellipse">
            <a:avLst/>
          </a:prstGeom>
          <a:solidFill>
            <a:srgbClr val="787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5628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full pois">
    <p:bg>
      <p:bgPr>
        <a:pattFill prst="pct5">
          <a:fgClr>
            <a:srgbClr val="0000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DCEA72-7D74-BE4E-B6CF-27ED3835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2AAF001C-F01B-0C47-BA34-18A2F6D88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88" y="-6026"/>
            <a:ext cx="7544212" cy="1315745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0000FF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57C7235-5835-E94F-8694-2EC93C739ABF}"/>
              </a:ext>
            </a:extLst>
          </p:cNvPr>
          <p:cNvSpPr/>
          <p:nvPr userDrawn="1"/>
        </p:nvSpPr>
        <p:spPr>
          <a:xfrm>
            <a:off x="216602" y="533091"/>
            <a:ext cx="262223" cy="262223"/>
          </a:xfrm>
          <a:prstGeom prst="ellips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08E03026-2A2A-404D-8D47-8C971F708222}"/>
              </a:ext>
            </a:extLst>
          </p:cNvPr>
          <p:cNvSpPr/>
          <p:nvPr userDrawn="1"/>
        </p:nvSpPr>
        <p:spPr>
          <a:xfrm>
            <a:off x="216602" y="179226"/>
            <a:ext cx="262223" cy="26222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A6BBEFE-D986-4F46-B32B-6F816D6C75D3}"/>
              </a:ext>
            </a:extLst>
          </p:cNvPr>
          <p:cNvSpPr/>
          <p:nvPr userDrawn="1"/>
        </p:nvSpPr>
        <p:spPr>
          <a:xfrm>
            <a:off x="216601" y="883621"/>
            <a:ext cx="262223" cy="262223"/>
          </a:xfrm>
          <a:prstGeom prst="ellipse">
            <a:avLst/>
          </a:prstGeom>
          <a:solidFill>
            <a:srgbClr val="787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3138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Bleu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71C0C5E0-8A6E-114A-AEAA-7FB96006B4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4"/>
            <a:ext cx="5703664" cy="484405"/>
          </a:xfrm>
          <a:solidFill>
            <a:schemeClr val="tx1"/>
          </a:solidFill>
        </p:spPr>
        <p:txBody>
          <a:bodyPr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tx1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0"/>
          </a:xfrm>
          <a:solidFill>
            <a:schemeClr val="bg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5389590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Bleu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E5B470C-49BF-7741-897E-1171A28D9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tx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tx1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4579085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E5B470C-49BF-7741-897E-1171A28D9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54" t="27377" r="29426" b="19753"/>
          <a:stretch/>
        </p:blipFill>
        <p:spPr>
          <a:xfrm>
            <a:off x="8112125" y="3232186"/>
            <a:ext cx="4098887" cy="3625813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12125" y="0"/>
            <a:ext cx="4079875" cy="3232187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F09FBAB7-BB2B-A44D-A708-0E9BEA9B24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8E77A816-1FAA-434D-8EEE-D7B48DE4EE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2DD3E32F-91AC-C745-9D4A-4B80B4951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4E7DD82C-EBA2-8643-A3DC-AC0F0D142E6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re 1">
            <a:extLst>
              <a:ext uri="{FF2B5EF4-FFF2-40B4-BE49-F238E27FC236}">
                <a16:creationId xmlns:a16="http://schemas.microsoft.com/office/drawing/2014/main" id="{B5C0060D-ACCC-0942-A6DE-CA2263829D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33B9B374-1083-E342-B90A-D26BFFE4394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827503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CBF003B8-C4DA-7946-95CE-541556D284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9" r="26661"/>
          <a:stretch/>
        </p:blipFill>
        <p:spPr>
          <a:xfrm>
            <a:off x="6134400" y="10030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5F623BD-D196-F245-BCFA-FABBCD4669D3}"/>
              </a:ext>
            </a:extLst>
          </p:cNvPr>
          <p:cNvSpPr/>
          <p:nvPr/>
        </p:nvSpPr>
        <p:spPr>
          <a:xfrm>
            <a:off x="7723844" y="2027101"/>
            <a:ext cx="2880000" cy="288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CD6BE6F1-88EA-C446-8A66-A18A7385A6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34758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5EE452EB-B911-8447-8839-599C60EBA6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5EC16382-98ED-8840-AFF4-FC427F8062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BD612EA6-B910-E04B-90C5-F7C656A75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9AC4E564-DF93-FB47-B2B1-1E9B0BC814A1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B04B6727-EF59-5F4F-96CA-CD9E31996F5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579543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AF0E9EB-A6CF-BC41-966A-E504244F0D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91572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F95756BF-0944-5C41-BAB5-F26FE04B5A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ECC2D1B7-04B2-1B43-8FA8-078065B51B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69337D21-27FC-9148-ADA2-1E515D0079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48C79D4F-3ED2-EC40-AF73-C5A7A7A26D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2F9A454D-C4D1-2549-BC26-7014A5FCEC45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FBECA5EE-6E85-CA42-BB75-8B4B79F2BC6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08835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34393" y="6357600"/>
            <a:ext cx="320150" cy="365125"/>
          </a:xfrm>
        </p:spPr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8DB389A-1A5B-D24A-8C91-E34F5C3123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0" y="0"/>
            <a:ext cx="30348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725A18-9E5E-9345-8461-73171D8694EA}"/>
              </a:ext>
            </a:extLst>
          </p:cNvPr>
          <p:cNvSpPr/>
          <p:nvPr/>
        </p:nvSpPr>
        <p:spPr>
          <a:xfrm>
            <a:off x="248401" y="2098332"/>
            <a:ext cx="2520000" cy="252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pace réservé pour une image  5">
            <a:extLst>
              <a:ext uri="{FF2B5EF4-FFF2-40B4-BE49-F238E27FC236}">
                <a16:creationId xmlns:a16="http://schemas.microsoft.com/office/drawing/2014/main" id="{84BEF333-15DD-044E-85EB-29E1631DF0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84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AF36EF9A-00FB-514D-8F78-71A2142BDBC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494508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 46">
            <a:extLst>
              <a:ext uri="{FF2B5EF4-FFF2-40B4-BE49-F238E27FC236}">
                <a16:creationId xmlns:a16="http://schemas.microsoft.com/office/drawing/2014/main" id="{1D772DE5-8864-9E49-BEF1-129CF2237C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7F83FB1-F1A2-0E49-9DB6-4AEB19B62075}"/>
              </a:ext>
            </a:extLst>
          </p:cNvPr>
          <p:cNvSpPr/>
          <p:nvPr/>
        </p:nvSpPr>
        <p:spPr>
          <a:xfrm>
            <a:off x="6095999" y="-2"/>
            <a:ext cx="6096000" cy="685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94800" y="0"/>
            <a:ext cx="2015999" cy="2286000"/>
          </a:xfrm>
          <a:solidFill>
            <a:schemeClr val="accent2"/>
          </a:solidFill>
        </p:spPr>
        <p:txBody>
          <a:bodyPr lIns="251999" tIns="0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FontTx/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42" name="Picture Placeholder 17">
            <a:extLst>
              <a:ext uri="{FF2B5EF4-FFF2-40B4-BE49-F238E27FC236}">
                <a16:creationId xmlns:a16="http://schemas.microsoft.com/office/drawing/2014/main" id="{1C77A84F-82C3-204F-88A7-203FDA43BFE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094801" y="2286000"/>
            <a:ext cx="2015999" cy="2286000"/>
          </a:xfrm>
          <a:solidFill>
            <a:schemeClr val="bg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/>
              <a:t>IMAGE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976" y="2693585"/>
            <a:ext cx="4541815" cy="735415"/>
          </a:xfrm>
        </p:spPr>
        <p:txBody>
          <a:bodyPr lIns="0" tIns="0" rIns="0" bIns="0" anchor="b">
            <a:noAutofit/>
          </a:bodyPr>
          <a:lstStyle>
            <a:lvl1pPr algn="l">
              <a:defRPr sz="3600">
                <a:solidFill>
                  <a:schemeClr val="accent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1976" y="3429001"/>
            <a:ext cx="4554668" cy="553650"/>
          </a:xfrm>
          <a:solidFill>
            <a:schemeClr val="tx1"/>
          </a:solidFill>
        </p:spPr>
        <p:txBody>
          <a:bodyPr lIns="0" tIns="180000" rIns="0">
            <a:sp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49" name="Espace réservé du texte 6">
            <a:extLst>
              <a:ext uri="{FF2B5EF4-FFF2-40B4-BE49-F238E27FC236}">
                <a16:creationId xmlns:a16="http://schemas.microsoft.com/office/drawing/2014/main" id="{ABCF9FDE-7C45-9A4A-ABC7-05441E952D7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12125" y="0"/>
            <a:ext cx="2052000" cy="2286000"/>
          </a:xfrm>
          <a:solidFill>
            <a:schemeClr val="accent3"/>
          </a:solidFill>
        </p:spPr>
        <p:txBody>
          <a:bodyPr lIns="251999" t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50" name="Espace réservé du texte 11">
            <a:extLst>
              <a:ext uri="{FF2B5EF4-FFF2-40B4-BE49-F238E27FC236}">
                <a16:creationId xmlns:a16="http://schemas.microsoft.com/office/drawing/2014/main" id="{FD77B585-B138-844B-8460-646547292B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64124" y="4285"/>
            <a:ext cx="2052000" cy="2286000"/>
          </a:xfrm>
          <a:solidFill>
            <a:schemeClr val="bg2"/>
          </a:solidFill>
        </p:spPr>
        <p:txBody>
          <a:bodyPr lIns="251999" t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51" name="Espace réservé du texte 14">
            <a:extLst>
              <a:ext uri="{FF2B5EF4-FFF2-40B4-BE49-F238E27FC236}">
                <a16:creationId xmlns:a16="http://schemas.microsoft.com/office/drawing/2014/main" id="{DB5EE210-71A9-5B45-9CF2-7D59B5030D4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12125" y="2286000"/>
            <a:ext cx="2052000" cy="2286000"/>
          </a:xfrm>
          <a:solidFill>
            <a:schemeClr val="accent1"/>
          </a:solidFill>
        </p:spPr>
        <p:txBody>
          <a:bodyPr lIns="251999" tIns="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D9DE526-68D4-8448-B7C1-7A52B5224E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164124" y="2286000"/>
            <a:ext cx="2052000" cy="2286000"/>
          </a:xfrm>
          <a:solidFill>
            <a:schemeClr val="accent4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DD39C597-FD5F-264D-BB56-1CAA0F7E512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4801" y="4572000"/>
            <a:ext cx="2015999" cy="2286000"/>
          </a:xfrm>
          <a:solidFill>
            <a:schemeClr val="bg1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2642F0CF-5031-6645-8503-298A01564CC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164124" y="4572000"/>
            <a:ext cx="2052000" cy="2286000"/>
          </a:xfrm>
          <a:solidFill>
            <a:schemeClr val="tx1"/>
          </a:solidFill>
        </p:spPr>
        <p:txBody>
          <a:bodyPr lIns="251999" tIns="0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8</a:t>
            </a:r>
          </a:p>
          <a:p>
            <a:r>
              <a:rPr lang="fr-FR" err="1"/>
              <a:t>sss</a:t>
            </a:r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48413" y="1720850"/>
            <a:ext cx="1397000" cy="329176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Picture Placeholder 17">
            <a:extLst>
              <a:ext uri="{FF2B5EF4-FFF2-40B4-BE49-F238E27FC236}">
                <a16:creationId xmlns:a16="http://schemas.microsoft.com/office/drawing/2014/main" id="{D7180B0D-F98A-EE49-B773-68EF2874983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48125" y="410561"/>
            <a:ext cx="900000" cy="90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0" name="Picture Placeholder 17">
            <a:extLst>
              <a:ext uri="{FF2B5EF4-FFF2-40B4-BE49-F238E27FC236}">
                <a16:creationId xmlns:a16="http://schemas.microsoft.com/office/drawing/2014/main" id="{15DEC49E-5208-7841-A7A4-8E748A38345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362800" y="357806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9242A6F0-E1A4-3E48-A538-A2C5387013D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364538" y="1720850"/>
            <a:ext cx="1089025" cy="37636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Picture Placeholder 17">
            <a:extLst>
              <a:ext uri="{FF2B5EF4-FFF2-40B4-BE49-F238E27FC236}">
                <a16:creationId xmlns:a16="http://schemas.microsoft.com/office/drawing/2014/main" id="{F000162E-E7AC-1747-93B4-E3A130ADA07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415588" y="433437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7" name="Espace réservé du texte 56">
            <a:extLst>
              <a:ext uri="{FF2B5EF4-FFF2-40B4-BE49-F238E27FC236}">
                <a16:creationId xmlns:a16="http://schemas.microsoft.com/office/drawing/2014/main" id="{E1BBB00F-D3BC-9649-A6A8-6BDBEA5D44E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415588" y="1720850"/>
            <a:ext cx="1585912" cy="283138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Picture Placeholder 17">
            <a:extLst>
              <a:ext uri="{FF2B5EF4-FFF2-40B4-BE49-F238E27FC236}">
                <a16:creationId xmlns:a16="http://schemas.microsoft.com/office/drawing/2014/main" id="{17E64B46-1766-364F-96F7-A0B11548386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364035" y="2690413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D28580DA-8DF9-AD4C-B7E0-70303DA6490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364538" y="3983038"/>
            <a:ext cx="1609087" cy="360362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C00C0D4C-593E-7045-99CE-013ACCF282F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0415588" y="3983038"/>
            <a:ext cx="1585912" cy="307174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Picture Placeholder 17">
            <a:extLst>
              <a:ext uri="{FF2B5EF4-FFF2-40B4-BE49-F238E27FC236}">
                <a16:creationId xmlns:a16="http://schemas.microsoft.com/office/drawing/2014/main" id="{FB262C22-D74B-B849-B06A-F2449A9BE9E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0415588" y="2690413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5" name="Picture Placeholder 17">
            <a:extLst>
              <a:ext uri="{FF2B5EF4-FFF2-40B4-BE49-F238E27FC236}">
                <a16:creationId xmlns:a16="http://schemas.microsoft.com/office/drawing/2014/main" id="{294C0874-C3AA-FC4E-A507-A8CAA1CDEEC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348125" y="4992505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63" name="Espace réservé du texte 62">
            <a:extLst>
              <a:ext uri="{FF2B5EF4-FFF2-40B4-BE49-F238E27FC236}">
                <a16:creationId xmlns:a16="http://schemas.microsoft.com/office/drawing/2014/main" id="{FBC39EFC-16CF-B344-9CFB-635C864D079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48413" y="6319839"/>
            <a:ext cx="1585912" cy="294814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Picture Placeholder 17">
            <a:extLst>
              <a:ext uri="{FF2B5EF4-FFF2-40B4-BE49-F238E27FC236}">
                <a16:creationId xmlns:a16="http://schemas.microsoft.com/office/drawing/2014/main" id="{326E3640-0ABE-9948-A481-A6DDE79FAA3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0415588" y="4992505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4B01D2C3-E0B3-034E-BA03-012030AE03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415588" y="6319839"/>
            <a:ext cx="1501775" cy="379413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BAC789-C267-064C-8CD6-248162FC206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112125" y="4572000"/>
            <a:ext cx="2054225" cy="2286000"/>
          </a:xfrm>
          <a:solidFill>
            <a:schemeClr val="bg1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Intitulé 7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DB10E583-DE0A-2546-8589-A878E5E51CE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364035" y="4992505"/>
            <a:ext cx="900000" cy="90011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fr-FR" err="1"/>
              <a:t>Picto</a:t>
            </a:r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8766AC90-0753-E34B-AFBD-4D7C6B0B364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364538" y="6319839"/>
            <a:ext cx="1612900" cy="3794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4288233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E63715CE-B0B0-5047-9D87-13DAA165C8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20722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- Bleu + jaune Pouss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E63715CE-B0B0-5047-9D87-13DAA165C8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EAB0FBE-6805-4148-BFFE-03E0CBDCBA66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6D6E7C-D768-A848-96F3-F0DB387A13FE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E35BC97E-A64C-0846-861C-147BCC21AE1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338878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18284AFD-2CF3-0440-A48A-E984F2F0B4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84D1E95-2C65-4545-B95F-9D1B04E898F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752343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BDD964F-5D25-8B4B-8AEF-AF2EE0FF02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48E5610B-061A-E04E-AB3C-801A71D515C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446634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3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6A79414D-A3B9-5545-B6D1-65B048588F9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129728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2 Zon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1" y="0"/>
            <a:ext cx="609599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AFC189B6-DD5C-6A4B-B608-E043E7E1C2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31" name="Titre 1">
            <a:extLst>
              <a:ext uri="{FF2B5EF4-FFF2-40B4-BE49-F238E27FC236}">
                <a16:creationId xmlns:a16="http://schemas.microsoft.com/office/drawing/2014/main" id="{2077938B-6476-A640-97F3-750F8C2673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CE583B7-B666-0A49-9BB1-B33EFCE124B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66213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755336FE-8C79-D846-84A5-8AE5532E780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864980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468A8A-29B3-0149-B92B-10FCE9A9AD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FC48E1E5-2ABC-A940-83AC-4AA5E9BDCD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1CC32706-A69B-4341-8233-E61C1650FF5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808997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D3F011D8-9CA6-F646-BE47-1A0F16F5CA6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721437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56D60325-FC00-294D-A839-5A23DCE4AD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008691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B0A312CD-D94B-F94F-9B18-5FEF223ED7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33" r="28066"/>
          <a:stretch/>
        </p:blipFill>
        <p:spPr>
          <a:xfrm>
            <a:off x="0" y="1"/>
            <a:ext cx="6095999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6059488" y="1"/>
            <a:ext cx="61325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59488" y="0"/>
            <a:ext cx="6132511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2127DF41-5E6E-B443-89A4-601E01F2DA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16026394-D742-F140-A44C-C2A8B6F14C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CDA80D9F-BA16-C84E-AF6E-479E2B2CBA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35FE4688-D224-7D41-8CF0-5951234197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9A19706-6C6C-374A-A689-452D50008B00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59810E1-E488-6649-B18F-08945B4D427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345065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E920932-B22C-4C4F-AB87-12CFCC616B8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139719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1B8E35DB-5835-B342-9E8B-84F4F8B6011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50958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87D42DE9-1D71-114A-83EE-215834F296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25" name="Titre 1">
            <a:extLst>
              <a:ext uri="{FF2B5EF4-FFF2-40B4-BE49-F238E27FC236}">
                <a16:creationId xmlns:a16="http://schemas.microsoft.com/office/drawing/2014/main" id="{0747BDCF-059C-084F-BE67-1F7BBA23E6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9B2E3FC7-8202-2E48-9146-41380F1D04E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427082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770B0DFD-33C8-284A-AF9C-F2DB0378C5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44" name="Titre 1">
            <a:extLst>
              <a:ext uri="{FF2B5EF4-FFF2-40B4-BE49-F238E27FC236}">
                <a16:creationId xmlns:a16="http://schemas.microsoft.com/office/drawing/2014/main" id="{5C4F5E94-0F99-6243-B14F-907418FF78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46DDAB3-F350-3B4A-B596-1D5C5635ACC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171107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DCC373E-50D6-8A44-B58C-556F4B1CF1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24" name="Titre 1">
            <a:extLst>
              <a:ext uri="{FF2B5EF4-FFF2-40B4-BE49-F238E27FC236}">
                <a16:creationId xmlns:a16="http://schemas.microsoft.com/office/drawing/2014/main" id="{2B8ED4F6-C613-6C46-A05F-330BC3B9A4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C3DB422D-5153-4C46-85A1-B90DA374F51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FDD0E8D2-7C12-6B44-AAD5-99A6C23F964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07CDA2C1-C98C-1D41-B61B-D225F90938F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B4E2B256-1FA4-7B46-AEFB-ECF5FDB5595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68BF1181-B41F-2D4D-A870-C6D4F757B85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0C5D7060-3F17-F340-AC1E-FD46C4D96A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7DEE89FF-D303-0043-9B86-03E33905F70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C85C8615-069F-314B-A2EA-40CD32BD41C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3175F-6D17-7E43-9637-7D684583E42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Espace réservé du texte 54">
            <a:extLst>
              <a:ext uri="{FF2B5EF4-FFF2-40B4-BE49-F238E27FC236}">
                <a16:creationId xmlns:a16="http://schemas.microsoft.com/office/drawing/2014/main" id="{DADE1FB6-CC45-B642-AC53-461D2953A9C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58">
            <a:extLst>
              <a:ext uri="{FF2B5EF4-FFF2-40B4-BE49-F238E27FC236}">
                <a16:creationId xmlns:a16="http://schemas.microsoft.com/office/drawing/2014/main" id="{E5257403-5A5A-8249-8A3C-E98179719BF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60">
            <a:extLst>
              <a:ext uri="{FF2B5EF4-FFF2-40B4-BE49-F238E27FC236}">
                <a16:creationId xmlns:a16="http://schemas.microsoft.com/office/drawing/2014/main" id="{4AE90BBC-4D6B-3E41-9F7E-F0D2BB05876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3" name="Espace réservé du texte 63">
            <a:extLst>
              <a:ext uri="{FF2B5EF4-FFF2-40B4-BE49-F238E27FC236}">
                <a16:creationId xmlns:a16="http://schemas.microsoft.com/office/drawing/2014/main" id="{099C0439-038F-5043-A154-1607565B9BC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4" name="Espace réservé du texte 65">
            <a:extLst>
              <a:ext uri="{FF2B5EF4-FFF2-40B4-BE49-F238E27FC236}">
                <a16:creationId xmlns:a16="http://schemas.microsoft.com/office/drawing/2014/main" id="{E7BC9234-6745-B54E-BA17-9BBE9F0C04B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67">
            <a:extLst>
              <a:ext uri="{FF2B5EF4-FFF2-40B4-BE49-F238E27FC236}">
                <a16:creationId xmlns:a16="http://schemas.microsoft.com/office/drawing/2014/main" id="{A7C3CE64-3F11-2F44-AE9E-30E91457DCD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9">
            <a:extLst>
              <a:ext uri="{FF2B5EF4-FFF2-40B4-BE49-F238E27FC236}">
                <a16:creationId xmlns:a16="http://schemas.microsoft.com/office/drawing/2014/main" id="{90FEB61F-768D-E749-954F-75EC48EF958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71">
            <a:extLst>
              <a:ext uri="{FF2B5EF4-FFF2-40B4-BE49-F238E27FC236}">
                <a16:creationId xmlns:a16="http://schemas.microsoft.com/office/drawing/2014/main" id="{BFA1F9FE-95E3-5947-9D00-E8AA8673B31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73">
            <a:extLst>
              <a:ext uri="{FF2B5EF4-FFF2-40B4-BE49-F238E27FC236}">
                <a16:creationId xmlns:a16="http://schemas.microsoft.com/office/drawing/2014/main" id="{01249E80-0195-3040-AAA0-B30A43205F2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6A605682-2513-FD43-AB6A-B96F19EBFED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392452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4DD1452-6163-AF49-A61F-6AFD954EFA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C3A95283-A5A4-BB47-A131-393628E39F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234070A-7E7A-6B47-BE0C-86FB9A4674D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8215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06813A0-3386-734C-A6EE-8AFC45CA34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ACBB398E-CA98-1745-BD3E-33CD5D36229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B3352BB-6D7B-A241-BAC2-4F3BF7C0A99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033539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8834A0-B258-EB42-AE73-2E5D26A47A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B75D9A84-6D17-DD4B-96D5-A57C7BF9B4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5D267C5C-1240-4641-8516-021BE3B2550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236087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E55CFF2-F7AB-9E46-A223-4B5875021C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7E6AFA48-7589-CE47-B835-4B3E1E36D6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785AEB8F-B998-A74C-B738-6579DFBCED9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038048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221EEB8-5510-C641-8605-30E3D1246C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"/>
          <a:stretch/>
        </p:blipFill>
        <p:spPr>
          <a:xfrm>
            <a:off x="-1" y="0"/>
            <a:ext cx="121932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0158AB3-CA1A-379C-31D2-E47BA69A25D2}"/>
              </a:ext>
            </a:extLst>
          </p:cNvPr>
          <p:cNvSpPr txBox="1"/>
          <p:nvPr/>
        </p:nvSpPr>
        <p:spPr>
          <a:xfrm>
            <a:off x="1947644" y="2434012"/>
            <a:ext cx="8296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0" i="0" err="1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Digiposte</a:t>
            </a:r>
            <a:r>
              <a:rPr lang="fr-FR" b="0" i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 est un service de La Poste qui s’inscrit dans la gamme </a:t>
            </a:r>
          </a:p>
          <a:p>
            <a:pPr algn="ctr"/>
            <a:r>
              <a:rPr lang="fr-FR" b="0" i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des services de confiance numériques de Docaposte.</a:t>
            </a:r>
            <a:endParaRPr lang="fr-FR" b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07FC59-DF2D-F6DA-0429-9BE487856F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999" y="3054155"/>
            <a:ext cx="5029200" cy="215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925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droit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24677" cy="3224042"/>
          </a:xfrm>
        </p:spPr>
        <p:txBody>
          <a:bodyPr lIns="0" tIns="180000" rIns="576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9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endParaRPr lang="fr-FR"/>
          </a:p>
          <a:p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913920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4800" y="1700213"/>
            <a:ext cx="8443876" cy="579600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F4651668-BEA6-5040-9A28-69E2C06CCC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AE64D8D-0131-ED45-8197-C0694BA734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118054C-959A-9441-90C4-5D5EE27EA45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54BAC927-5EBF-CE43-BC4F-6E050711C92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030128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poussi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2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2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2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9341228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poussin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273CF11F-607F-B04D-88AE-1F35F5A1A0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-10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2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2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2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1281144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Jaune pouss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F8639303-5703-854B-A112-5E4DFE9B2E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82" t="32379" r="34286" b="14760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Sous-titre 2">
            <a:extLst>
              <a:ext uri="{FF2B5EF4-FFF2-40B4-BE49-F238E27FC236}">
                <a16:creationId xmlns:a16="http://schemas.microsoft.com/office/drawing/2014/main" id="{8C54192D-6CA2-464B-8E2A-A416E9A6CB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1" name="Espace réservé du texte 6">
            <a:extLst>
              <a:ext uri="{FF2B5EF4-FFF2-40B4-BE49-F238E27FC236}">
                <a16:creationId xmlns:a16="http://schemas.microsoft.com/office/drawing/2014/main" id="{8E7AB7C9-6A31-E74A-88EF-B92244BB49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FF88C6B2-FE02-5A40-A81B-97E6654178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BAD4390D-4C2C-D54A-AF31-B42A59EE3A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A0C352E-A38A-894C-96CB-5E97C894E2E9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3DAA2130-CFEC-7B4E-94CA-FA73DDFC22E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179983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D891593-39E8-9747-8254-12502B08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9" r="26661"/>
          <a:stretch/>
        </p:blipFill>
        <p:spPr>
          <a:xfrm>
            <a:off x="6134400" y="0"/>
            <a:ext cx="6058799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0D6EFE2-18BB-EE48-A5BD-BF4AA026F921}"/>
              </a:ext>
            </a:extLst>
          </p:cNvPr>
          <p:cNvSpPr/>
          <p:nvPr/>
        </p:nvSpPr>
        <p:spPr>
          <a:xfrm>
            <a:off x="7685744" y="1989001"/>
            <a:ext cx="2880000" cy="288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4C7846-48AC-964B-AA52-60474E958514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3B29C4C0-27C7-3D48-957F-F9BEC23040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6" name="Sous-titre 2">
            <a:extLst>
              <a:ext uri="{FF2B5EF4-FFF2-40B4-BE49-F238E27FC236}">
                <a16:creationId xmlns:a16="http://schemas.microsoft.com/office/drawing/2014/main" id="{5F7C3E8C-D33C-3440-AF04-F69E3B38DD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5E3C97BB-4942-6040-86D5-DFE701AD8A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D5D6C9D-838C-AB47-AA77-D416F45A1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62D0659-848C-AD4C-A5E8-0DA4A8AD9B14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F8943138-9259-F34B-B28C-005B83174E2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400947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8E0DDD9E-5D09-5246-AB5D-F6959D8865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2" r="34219"/>
          <a:stretch/>
        </p:blipFill>
        <p:spPr>
          <a:xfrm>
            <a:off x="91572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ADA38479-9FA0-3B4D-B357-6EEDCF8503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F8098382-DC5B-8A47-A3F6-A4F0936448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7A05541B-0F3A-634B-9872-2B991A28A8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B2848ABF-877F-4B47-A0D7-83E7498E78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195E4C3-209B-F943-B781-4B51414D086E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298CD67C-E8CA-D74D-A29C-5E37EA64E9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769031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1D874E2-530B-FD4C-B573-923711CFF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665" r="29440"/>
          <a:stretch/>
        </p:blipFill>
        <p:spPr>
          <a:xfrm>
            <a:off x="0" y="4"/>
            <a:ext cx="3035300" cy="6858001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752E6EB3-63C8-F048-8B9A-0A6577F95C1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6400" y="2098331"/>
            <a:ext cx="2520000" cy="2520000"/>
          </a:xfrm>
          <a:solidFill>
            <a:schemeClr val="accent2"/>
          </a:solidFill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0AF7FB96-E3E8-634E-A0BB-92E809367DB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145749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707DB11-4CB2-2E46-8CE8-5DFD75DA2F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13566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8F8F303A-F4DC-A04E-B82F-29F7EB6F1B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0E1B40E3-2124-F14C-9D41-ED4856C86B8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689368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66ACBF63-E285-124F-A7D1-9CE048B872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F1D587B3-1B57-204E-ACB2-1134A2DDC66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762870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468A8A-29B3-0149-B92B-10FCE9A9AD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FC48E1E5-2ABC-A940-83AC-4AA5E9BDCD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2C0DAB42-40E1-BD41-886B-AEF8BB4730D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761452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E337F8D-191E-CF49-A335-559CA671E2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33" r="27653"/>
          <a:stretch/>
        </p:blipFill>
        <p:spPr>
          <a:xfrm>
            <a:off x="6059488" y="0"/>
            <a:ext cx="6182947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-73023" y="0"/>
            <a:ext cx="61325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73023" y="-1"/>
            <a:ext cx="6132511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1587C84-4AEB-6C40-BA2D-720C0FBAC4BC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E1E607CD-C4BD-9343-9AC0-777EDACFC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effectLst>
                  <a:glow rad="50800">
                    <a:schemeClr val="bg1"/>
                  </a:glow>
                </a:effectLst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41F5C34E-8E10-4D4E-AF78-90BCDC9B9A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37095BD0-0E2D-2740-B884-E9CA38C427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26613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E382A7CD-8BA2-CD4F-A078-91C87D96EF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17367EC-0979-5340-9AEA-49D0919EE14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126445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B3C38798-9333-174E-891C-50FAC9B0A37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298445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space réservé du texte 5">
            <a:extLst>
              <a:ext uri="{FF2B5EF4-FFF2-40B4-BE49-F238E27FC236}">
                <a16:creationId xmlns:a16="http://schemas.microsoft.com/office/drawing/2014/main" id="{81810179-EA13-0D4A-8514-6E5396D8DA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706751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75A142F-16B6-314A-B0AC-CE76ECAEC2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38B10926-87C6-E048-BC25-B92B0D621F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3944F37E-7640-8543-81D8-A5B618AAD1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37920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DBB4DBC-5314-EA49-B4E9-E67516DA5C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DE7EAC9B-68BC-CE4B-A4AF-FAA5FE1323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4FA90741-0603-1449-AF98-448D4125983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88365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34CE08DC-C464-A746-8CF8-1461EB3DD0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52DD168E-8715-D14A-91D5-68795AD105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CE3B8767-C2C4-9243-A052-4219A656F9E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05544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D1D24F1A-EF30-1148-88FD-3B4488001A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BCBE15C0-B4BB-EA4B-9A0B-BA23FBEBF7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8A75040-FEBE-984B-887E-5D26FA6DB2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14720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992A16B-A48A-AB47-A791-4CE7C4A593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7" name="Titre 1">
            <a:extLst>
              <a:ext uri="{FF2B5EF4-FFF2-40B4-BE49-F238E27FC236}">
                <a16:creationId xmlns:a16="http://schemas.microsoft.com/office/drawing/2014/main" id="{44293466-BF4D-194F-86C7-E0CA5464D9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3869FD7C-64EB-BC4C-9DBD-AD52663CD2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994674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436EF9BE-A6C9-C64F-A85A-A6945E3A63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44" name="Titre 1">
            <a:extLst>
              <a:ext uri="{FF2B5EF4-FFF2-40B4-BE49-F238E27FC236}">
                <a16:creationId xmlns:a16="http://schemas.microsoft.com/office/drawing/2014/main" id="{57728EE3-2654-1741-A4F3-9BAB13F5A8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D4B4DB07-6724-3046-B486-B117BCE316F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375885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0" name="Picture Placeholder 17">
            <a:extLst>
              <a:ext uri="{FF2B5EF4-FFF2-40B4-BE49-F238E27FC236}">
                <a16:creationId xmlns:a16="http://schemas.microsoft.com/office/drawing/2014/main" id="{7A15EFCF-A5EE-1B48-9443-C1013380AC9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CC2AF683-7176-F24E-982A-23CD1174F3C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9E6D5A5C-D1C9-BF4A-953B-7B3E5CC1CAE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C9E50239-E634-BA4D-AEDF-37DB173A5C9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96A03D14-693F-B542-9FD2-199CDAB2AB5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5" name="Picture Placeholder 17">
            <a:extLst>
              <a:ext uri="{FF2B5EF4-FFF2-40B4-BE49-F238E27FC236}">
                <a16:creationId xmlns:a16="http://schemas.microsoft.com/office/drawing/2014/main" id="{B554166C-D0DF-304F-881A-6A059D85133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6" name="Picture Placeholder 17">
            <a:extLst>
              <a:ext uri="{FF2B5EF4-FFF2-40B4-BE49-F238E27FC236}">
                <a16:creationId xmlns:a16="http://schemas.microsoft.com/office/drawing/2014/main" id="{EC0D83D4-A46E-1246-A696-81EF4F005B5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7" name="Picture Placeholder 17">
            <a:extLst>
              <a:ext uri="{FF2B5EF4-FFF2-40B4-BE49-F238E27FC236}">
                <a16:creationId xmlns:a16="http://schemas.microsoft.com/office/drawing/2014/main" id="{16C835D8-11F9-1345-A9C7-A5FE083A1EF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F513051-FBD0-324F-99BC-5950E8973FE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DD15AF8-0CD8-1C4C-A0D5-8FFBA64D7A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20" name="Titre 1">
            <a:extLst>
              <a:ext uri="{FF2B5EF4-FFF2-40B4-BE49-F238E27FC236}">
                <a16:creationId xmlns:a16="http://schemas.microsoft.com/office/drawing/2014/main" id="{E2992B4F-6343-D24A-AB67-0B41540B14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1" name="Espace réservé du texte 54">
            <a:extLst>
              <a:ext uri="{FF2B5EF4-FFF2-40B4-BE49-F238E27FC236}">
                <a16:creationId xmlns:a16="http://schemas.microsoft.com/office/drawing/2014/main" id="{3C5F51EB-86A5-C14D-B815-709CDEE1CCF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2" name="Espace réservé du texte 58">
            <a:extLst>
              <a:ext uri="{FF2B5EF4-FFF2-40B4-BE49-F238E27FC236}">
                <a16:creationId xmlns:a16="http://schemas.microsoft.com/office/drawing/2014/main" id="{F66A098F-7B83-1C48-BAF4-58534AFA4BF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60">
            <a:extLst>
              <a:ext uri="{FF2B5EF4-FFF2-40B4-BE49-F238E27FC236}">
                <a16:creationId xmlns:a16="http://schemas.microsoft.com/office/drawing/2014/main" id="{1982339F-B748-B941-A457-76FAFB6D474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6" name="Espace réservé du texte 63">
            <a:extLst>
              <a:ext uri="{FF2B5EF4-FFF2-40B4-BE49-F238E27FC236}">
                <a16:creationId xmlns:a16="http://schemas.microsoft.com/office/drawing/2014/main" id="{D6C79E16-207A-1A4C-A677-CC3BFC7D204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7" name="Espace réservé du texte 65">
            <a:extLst>
              <a:ext uri="{FF2B5EF4-FFF2-40B4-BE49-F238E27FC236}">
                <a16:creationId xmlns:a16="http://schemas.microsoft.com/office/drawing/2014/main" id="{162E4BE2-7DD8-514A-8BB2-1D170EC5A15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67">
            <a:extLst>
              <a:ext uri="{FF2B5EF4-FFF2-40B4-BE49-F238E27FC236}">
                <a16:creationId xmlns:a16="http://schemas.microsoft.com/office/drawing/2014/main" id="{F0E95F3F-362A-504C-B40E-67612ABA3A6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9" name="Espace réservé du texte 69">
            <a:extLst>
              <a:ext uri="{FF2B5EF4-FFF2-40B4-BE49-F238E27FC236}">
                <a16:creationId xmlns:a16="http://schemas.microsoft.com/office/drawing/2014/main" id="{F847B9FC-29E1-8042-ADB9-0FDF320F170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0" name="Espace réservé du texte 71">
            <a:extLst>
              <a:ext uri="{FF2B5EF4-FFF2-40B4-BE49-F238E27FC236}">
                <a16:creationId xmlns:a16="http://schemas.microsoft.com/office/drawing/2014/main" id="{0CA8A302-0A3A-EA47-883D-24341729C0F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73">
            <a:extLst>
              <a:ext uri="{FF2B5EF4-FFF2-40B4-BE49-F238E27FC236}">
                <a16:creationId xmlns:a16="http://schemas.microsoft.com/office/drawing/2014/main" id="{AA3986E6-5AD8-8446-9F4B-9B9CB1CD174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430E36DB-9EC5-B849-8566-A4738859E5E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639808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724B643-4099-3F4B-AC92-526486AD03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4A6D81EC-43F1-1049-864A-18D33767EC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6944500-4629-FD4E-96D1-503CD9411FB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917467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 - 1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052799" cy="6870446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Image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7B1E33CD-DC48-F94C-8CF8-46C836211DB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7740650" cy="3718941"/>
          </a:xfrm>
        </p:spPr>
        <p:txBody>
          <a:bodyPr lIns="0" tIns="180000" rIns="0" numCol="1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FC7F97D7-FB9E-E445-ACEA-DF4AEB9C8E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CB2C027-8D50-A04C-BD22-135769F170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AFE08160-90BD-8342-8E57-60ACE89E04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3A07EF46-DF9A-D746-958D-C524A98B42B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389220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D321538-0FA8-1D4A-BF11-B9BB13BA0C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52F07467-08DF-0C4E-9A1B-689E08069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AADB8FCA-A5F0-084B-89A7-66393865C9F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832181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4B4F0F-B6E5-CC4F-B504-4D9F098BC0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04742A87-DC54-0E4B-B997-F57E275ADE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3431E826-DB22-9A4C-B7B9-E4466B46EB3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92998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E30B5D-EEBA-044E-948C-F61CFC5868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6574330A-61C5-9148-B41E-173C43E147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37568F3-2EF1-F14B-BAED-155AC60D8C1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448314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La Pos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73054719-759B-4442-A601-9A266767F5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17" r="-5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16FD6790-D48A-5843-B616-72BAADC27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1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7637711C-6BBE-AC4F-B75C-18EE94D87C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2" name="Espace réservé du texte 7">
            <a:extLst>
              <a:ext uri="{FF2B5EF4-FFF2-40B4-BE49-F238E27FC236}">
                <a16:creationId xmlns:a16="http://schemas.microsoft.com/office/drawing/2014/main" id="{9E1E2A62-05D9-B742-8F7C-10E3260815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1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0614100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La Poste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31E42754-157C-084E-9DA9-E6C214991F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17" r="-5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1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1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37196282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Jaune La Po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98740E8C-2919-6041-B2AC-8BCA71F5EC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A88714A-3E8E-114F-A1A8-C4FF0FB712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DC997F79-E664-ED4B-A934-341442930A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63CB0988-19EC-DD47-84C2-4E5800A666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EB46FFA6-36BD-3842-B71E-E4EBC4C71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2F6CCB3-9CFA-6A40-9EDB-51040BA10CD1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0B6690D5-CEEE-CA44-AC8B-E251EA2DF14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776039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9668CB2-405A-7E4B-BEDF-A7630A9183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73" r="13331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544EE7D-45DF-3B44-B8D1-7D4C28A2382C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5201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86AEA9-EA06-BC49-BF81-FD34CBB87EC8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ED46D435-BAE8-404F-BBB8-CBA93C8D41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7" name="Sous-titre 2">
            <a:extLst>
              <a:ext uri="{FF2B5EF4-FFF2-40B4-BE49-F238E27FC236}">
                <a16:creationId xmlns:a16="http://schemas.microsoft.com/office/drawing/2014/main" id="{4C55B805-910E-FA40-9E45-B125D09A2F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8" name="Espace réservé du texte 6">
            <a:extLst>
              <a:ext uri="{FF2B5EF4-FFF2-40B4-BE49-F238E27FC236}">
                <a16:creationId xmlns:a16="http://schemas.microsoft.com/office/drawing/2014/main" id="{8047E3DF-5699-FF44-A90E-8FAEB64B7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7C10C092-C99D-8B41-A4FC-2EB979555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BFDAD4A-6188-CD44-BADA-0192D05EC5F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30C1D69-55CE-5248-8A88-EB8C0F6896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43632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5E13A8BE-9966-094C-A09C-E26AAFB35A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0" r="34217"/>
          <a:stretch/>
        </p:blipFill>
        <p:spPr>
          <a:xfrm>
            <a:off x="9158400" y="1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5F4AB78-FF8F-C54A-8E51-3CFFD96805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3EE8835B-7391-CA40-AD3D-2F30F84867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1AC72B43-DB3B-9243-9C42-79C75EA620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69C416F8-91EF-DD42-B881-E76B18546A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8ADC065F-75B4-2042-BE47-06477694C03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1E11CC8B-FEE2-4D4C-B333-2C9E5DD4E51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024549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D786E95-7172-674A-BD61-9C6999B92C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4975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98593D9E-D202-EF48-B734-F843574CFC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16648695" y="-2104718"/>
            <a:ext cx="6105797" cy="73748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49D9EF1E-A82B-C145-A26D-C940277316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214873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052799" cy="6870446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24386D-F1B7-3249-9A9F-FA5C96DE87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CECD43F1-05A7-E040-A733-3C987949BA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D6EEB152-9F18-7F43-9C8D-15497B2D0E1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30443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7D186718-DF2C-BA45-B669-ADEF1AA8DE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7FEABBB-7295-DF4E-B39E-D90778CCCA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462425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757B0DD2-2C5F-B846-A5C3-AF1D90AD22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866195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83A04C0C-D4CC-9D40-86CA-A17846CE9ED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768477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8CB8AEC-B9E3-644E-AA80-F6E4470352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37CB221-5127-B745-AE64-8CF67A1A4D9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A4394332-2C32-FC45-ADDD-60CDF326B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6004FDF4-C902-CC4C-8C4B-B6A06B0654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33123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4D8F8F9-4C7D-2448-854E-6046F28515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DA350C4-0C7B-0F44-9430-024831FC42E0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F8373048-F13F-B742-9CF9-4889FDE7C2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F56F8CE-15FF-1546-846D-2C07EAFE84D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11491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97DBFF1-53D8-AC4A-B74D-2A34171E0B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2B8BFF4-722E-F448-9BB7-4AF284A450E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ECCCCFFF-D2B0-B440-8899-3801318780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7CFF4425-1184-4B49-845D-DA28750A530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525439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195D5183-6F9E-8542-89FB-EFD83EA073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7234932-4626-2542-B3D5-978F1CFFC4D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641EB11C-3171-4F42-A9E8-5CDEF273C8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24BDCA4B-DEBF-4A45-B469-0C416DFFBD4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286791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320880B1-A475-D84F-87FA-C4435626FE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23FCA43-DCEF-E54B-96B6-EAA6B5DBF34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A0808B16-EB3E-D148-9007-CFB3F9DA94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6CD81670-5407-534A-AD56-8A43808A978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73560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695C80B9-5580-E145-9FF9-7991DD6BFD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FBBB56E5-80DE-E94D-9830-F742EF72088D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4C96D059-3676-464E-BA8D-313AA3CC19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F5351D70-2291-0046-AFDE-39F03BF0D64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470074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1CA4A57D-AC45-E14D-9C26-04E7E15561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0DEE8C30-C443-C142-93DE-C7A8B63A9E8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62C2B966-FD7D-1A42-A9E4-A849704E8E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9391FCB-6CB8-A543-BC90-BA41DD3F18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245439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E337F8D-191E-CF49-A335-559CA671E2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1633" r="27653"/>
          <a:stretch/>
        </p:blipFill>
        <p:spPr>
          <a:xfrm>
            <a:off x="6059488" y="0"/>
            <a:ext cx="6182947" cy="685800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24386D-F1B7-3249-9A9F-FA5C96DE87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D6EEB152-9F18-7F43-9C8D-15497B2D0E1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06261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C3DB422D-5153-4C46-85A1-B90DA374F51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FDD0E8D2-7C12-6B44-AAD5-99A6C23F964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07CDA2C1-C98C-1D41-B61B-D225F90938F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B4E2B256-1FA4-7B46-AEFB-ECF5FDB5595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68BF1181-B41F-2D4D-A870-C6D4F757B85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0C5D7060-3F17-F340-AC1E-FD46C4D96A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7DEE89FF-D303-0043-9B86-03E33905F70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C85C8615-069F-314B-A2EA-40CD32BD41C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3175F-6D17-7E43-9637-7D684583E42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Espace réservé du texte 54">
            <a:extLst>
              <a:ext uri="{FF2B5EF4-FFF2-40B4-BE49-F238E27FC236}">
                <a16:creationId xmlns:a16="http://schemas.microsoft.com/office/drawing/2014/main" id="{DADE1FB6-CC45-B642-AC53-461D2953A9C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58">
            <a:extLst>
              <a:ext uri="{FF2B5EF4-FFF2-40B4-BE49-F238E27FC236}">
                <a16:creationId xmlns:a16="http://schemas.microsoft.com/office/drawing/2014/main" id="{E5257403-5A5A-8249-8A3C-E98179719BF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60">
            <a:extLst>
              <a:ext uri="{FF2B5EF4-FFF2-40B4-BE49-F238E27FC236}">
                <a16:creationId xmlns:a16="http://schemas.microsoft.com/office/drawing/2014/main" id="{4AE90BBC-4D6B-3E41-9F7E-F0D2BB05876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3" name="Espace réservé du texte 63">
            <a:extLst>
              <a:ext uri="{FF2B5EF4-FFF2-40B4-BE49-F238E27FC236}">
                <a16:creationId xmlns:a16="http://schemas.microsoft.com/office/drawing/2014/main" id="{099C0439-038F-5043-A154-1607565B9BC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4" name="Espace réservé du texte 65">
            <a:extLst>
              <a:ext uri="{FF2B5EF4-FFF2-40B4-BE49-F238E27FC236}">
                <a16:creationId xmlns:a16="http://schemas.microsoft.com/office/drawing/2014/main" id="{E7BC9234-6745-B54E-BA17-9BBE9F0C04B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67">
            <a:extLst>
              <a:ext uri="{FF2B5EF4-FFF2-40B4-BE49-F238E27FC236}">
                <a16:creationId xmlns:a16="http://schemas.microsoft.com/office/drawing/2014/main" id="{A7C3CE64-3F11-2F44-AE9E-30E91457DCD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9">
            <a:extLst>
              <a:ext uri="{FF2B5EF4-FFF2-40B4-BE49-F238E27FC236}">
                <a16:creationId xmlns:a16="http://schemas.microsoft.com/office/drawing/2014/main" id="{90FEB61F-768D-E749-954F-75EC48EF958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71">
            <a:extLst>
              <a:ext uri="{FF2B5EF4-FFF2-40B4-BE49-F238E27FC236}">
                <a16:creationId xmlns:a16="http://schemas.microsoft.com/office/drawing/2014/main" id="{BFA1F9FE-95E3-5947-9D00-E8AA8673B31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73">
            <a:extLst>
              <a:ext uri="{FF2B5EF4-FFF2-40B4-BE49-F238E27FC236}">
                <a16:creationId xmlns:a16="http://schemas.microsoft.com/office/drawing/2014/main" id="{01249E80-0195-3040-AAA0-B30A43205F2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D46CDAD0-8D38-B34B-B05D-857186C736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D6E50C0B-000D-EE47-9EE2-5E6D7089187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Titre 1">
            <a:extLst>
              <a:ext uri="{FF2B5EF4-FFF2-40B4-BE49-F238E27FC236}">
                <a16:creationId xmlns:a16="http://schemas.microsoft.com/office/drawing/2014/main" id="{06E736A5-24B0-EA46-96E4-1F124647DDB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ED958E84-7676-F044-B69E-6ACA074A1D0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898426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90D848D-510F-4041-971D-76C317C008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952CDED-3960-CE49-BAE7-3DF9C093C6F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7DEDEAB9-A53C-1C47-9D13-10CCF93155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A1EBFBCF-C825-6849-AF17-0BDD610BD7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608180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3669B6B-0AA9-7D4E-8AFB-ACA36A8BA6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BB9430-C901-2F47-A0A0-BFFE12A2438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63590971-0A4C-5043-8728-11D18DA4679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695521FE-8EF0-2545-844D-22C6C396027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656850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A97B9CA-7C6C-CA4B-832F-D02A0F0D42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AB66051-15C7-6948-8776-C9197ABFA26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0D9A4423-322A-3B4D-8A1C-73A42854AF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ADD1656-B51F-C943-9F5F-4FAC8EFDB5A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298282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AA1287D-F682-194A-BF33-3E5B7C3F71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8820222-0617-B842-85FB-67DEFAC8623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43260F3-E7B8-8246-B630-B1C0DACA7FC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A2E597C-60AC-FC49-A495-C7AEAFFD906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499252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er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3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3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4318802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ert + pict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1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3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3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E25B0CFD-270A-1F42-8357-EF4BFFAA70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39900887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5FC6D3EF-163D-A341-877B-008BE3AEBD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96DDAB6-30A3-4A44-8D8A-14FFF15B50CA}"/>
              </a:ext>
            </a:extLst>
          </p:cNvPr>
          <p:cNvSpPr/>
          <p:nvPr/>
        </p:nvSpPr>
        <p:spPr>
          <a:xfrm>
            <a:off x="8911168" y="3680775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5C158509-24FE-9E40-B10D-775F61C88FD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111431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C74E2AE-9CAE-1644-9C34-5557D789E7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6" r="26659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445826A-2529-F443-8666-47A81A8A17C7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944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F1F2DCC2-2CA1-9348-BDB4-1D0EC3E135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6" name="Sous-titre 2">
            <a:extLst>
              <a:ext uri="{FF2B5EF4-FFF2-40B4-BE49-F238E27FC236}">
                <a16:creationId xmlns:a16="http://schemas.microsoft.com/office/drawing/2014/main" id="{CDC4EDBE-8D1D-6449-BC38-56709421647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A5DA7B44-EA6F-5E4E-B599-54B00CDBD5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39BE604A-95D0-3A4A-96D0-A4CB79A2E6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2EDCDC57-2E9E-3549-BA4E-7E231DBDB990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3E1426FE-7B29-664B-B07D-2D9D0B5AD11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451122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0D8A4E12-7F7C-B948-9832-C7FC68D21E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9158400" y="1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B3806890-D376-8E42-BA94-1D04F1F292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Sous-titre 2">
            <a:extLst>
              <a:ext uri="{FF2B5EF4-FFF2-40B4-BE49-F238E27FC236}">
                <a16:creationId xmlns:a16="http://schemas.microsoft.com/office/drawing/2014/main" id="{4098C2FE-613F-1A43-9C54-7F728CE880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6" name="Espace réservé du texte 6">
            <a:extLst>
              <a:ext uri="{FF2B5EF4-FFF2-40B4-BE49-F238E27FC236}">
                <a16:creationId xmlns:a16="http://schemas.microsoft.com/office/drawing/2014/main" id="{D7458D0D-1474-F045-BFBD-08D765A6F2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CEC77F4D-58D8-5B40-A655-88E1BE45E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3606CE2-1752-C043-803D-7C0F66029D0A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700196A1-8E84-1343-80EA-2F6AA38ED2A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009399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slideLayout" Target="../slideLayouts/slideLayout49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48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75.xml"/><Relationship Id="rId21" Type="http://schemas.openxmlformats.org/officeDocument/2006/relationships/slideLayout" Target="../slideLayouts/slideLayout93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slideLayout" Target="../slideLayouts/slideLayout92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91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slideLayout" Target="../slideLayouts/slideLayout9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1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20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23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04.xml"/><Relationship Id="rId19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Relationship Id="rId22" Type="http://schemas.openxmlformats.org/officeDocument/2006/relationships/slideLayout" Target="../slideLayouts/slideLayout1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30.xml"/><Relationship Id="rId18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27.xml"/><Relationship Id="rId19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3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slideLayout" Target="../slideLayouts/slideLayout149.xml"/><Relationship Id="rId18" Type="http://schemas.openxmlformats.org/officeDocument/2006/relationships/slideLayout" Target="../slideLayouts/slideLayout154.xml"/><Relationship Id="rId3" Type="http://schemas.openxmlformats.org/officeDocument/2006/relationships/slideLayout" Target="../slideLayouts/slideLayout139.xml"/><Relationship Id="rId21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43.xml"/><Relationship Id="rId12" Type="http://schemas.openxmlformats.org/officeDocument/2006/relationships/slideLayout" Target="../slideLayouts/slideLayout148.xml"/><Relationship Id="rId17" Type="http://schemas.openxmlformats.org/officeDocument/2006/relationships/slideLayout" Target="../slideLayouts/slideLayout153.xml"/><Relationship Id="rId2" Type="http://schemas.openxmlformats.org/officeDocument/2006/relationships/slideLayout" Target="../slideLayouts/slideLayout138.xml"/><Relationship Id="rId16" Type="http://schemas.openxmlformats.org/officeDocument/2006/relationships/slideLayout" Target="../slideLayouts/slideLayout152.xml"/><Relationship Id="rId20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5" Type="http://schemas.openxmlformats.org/officeDocument/2006/relationships/slideLayout" Target="../slideLayouts/slideLayout151.xml"/><Relationship Id="rId23" Type="http://schemas.openxmlformats.org/officeDocument/2006/relationships/theme" Target="../theme/theme7.xml"/><Relationship Id="rId10" Type="http://schemas.openxmlformats.org/officeDocument/2006/relationships/slideLayout" Target="../slideLayouts/slideLayout146.xml"/><Relationship Id="rId19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Relationship Id="rId14" Type="http://schemas.openxmlformats.org/officeDocument/2006/relationships/slideLayout" Target="../slideLayouts/slideLayout150.xml"/><Relationship Id="rId22" Type="http://schemas.openxmlformats.org/officeDocument/2006/relationships/slideLayout" Target="../slideLayouts/slideLayout15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6.xml"/><Relationship Id="rId13" Type="http://schemas.openxmlformats.org/officeDocument/2006/relationships/slideLayout" Target="../slideLayouts/slideLayout171.xml"/><Relationship Id="rId18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61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65.xml"/><Relationship Id="rId12" Type="http://schemas.openxmlformats.org/officeDocument/2006/relationships/slideLayout" Target="../slideLayouts/slideLayout170.xml"/><Relationship Id="rId17" Type="http://schemas.openxmlformats.org/officeDocument/2006/relationships/slideLayout" Target="../slideLayouts/slideLayout175.xml"/><Relationship Id="rId2" Type="http://schemas.openxmlformats.org/officeDocument/2006/relationships/slideLayout" Target="../slideLayouts/slideLayout160.xml"/><Relationship Id="rId16" Type="http://schemas.openxmlformats.org/officeDocument/2006/relationships/slideLayout" Target="../slideLayouts/slideLayout174.xml"/><Relationship Id="rId20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5" Type="http://schemas.openxmlformats.org/officeDocument/2006/relationships/slideLayout" Target="../slideLayouts/slideLayout163.xml"/><Relationship Id="rId15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68.xml"/><Relationship Id="rId19" Type="http://schemas.openxmlformats.org/officeDocument/2006/relationships/slideLayout" Target="../slideLayouts/slideLayout177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Relationship Id="rId14" Type="http://schemas.openxmlformats.org/officeDocument/2006/relationships/slideLayout" Target="../slideLayouts/slideLayout1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neutre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18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688" r:id="rId20"/>
    <p:sldLayoutId id="2147483662" r:id="rId21"/>
    <p:sldLayoutId id="2147483664" r:id="rId22"/>
    <p:sldLayoutId id="2147483665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Bleu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60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  <p:sldLayoutId id="2147483713" r:id="rId23"/>
    <p:sldLayoutId id="2147483714" r:id="rId24"/>
    <p:sldLayoutId id="2147483715" r:id="rId25"/>
    <p:sldLayoutId id="2147483716" r:id="rId2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jaune poussin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1572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  <p:sldLayoutId id="2147483737" r:id="rId20"/>
    <p:sldLayoutId id="2147483738" r:id="rId21"/>
    <p:sldLayoutId id="2147483739" r:id="rId22"/>
    <p:sldLayoutId id="2147483740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Jaune La Poste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9217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vert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101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  <p:sldLayoutId id="2147483781" r:id="rId17"/>
    <p:sldLayoutId id="2147483782" r:id="rId18"/>
    <p:sldLayoutId id="2147483783" r:id="rId19"/>
    <p:sldLayoutId id="2147483784" r:id="rId20"/>
    <p:sldLayoutId id="2147483785" r:id="rId21"/>
    <p:sldLayoutId id="2147483786" r:id="rId22"/>
    <p:sldLayoutId id="2147483787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Turquoise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59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3802" r:id="rId14"/>
    <p:sldLayoutId id="2147483803" r:id="rId15"/>
    <p:sldLayoutId id="2147483804" r:id="rId16"/>
    <p:sldLayoutId id="2147483805" r:id="rId17"/>
    <p:sldLayoutId id="2147483806" r:id="rId18"/>
    <p:sldLayoutId id="2147483807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violet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25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  <p:sldLayoutId id="2147483825" r:id="rId17"/>
    <p:sldLayoutId id="2147483826" r:id="rId18"/>
    <p:sldLayoutId id="2147483827" r:id="rId19"/>
    <p:sldLayoutId id="2147483828" r:id="rId20"/>
    <p:sldLayoutId id="2147483829" r:id="rId21"/>
    <p:sldLayoutId id="2147483830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Corail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‹#›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13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  <p:sldLayoutId id="2147483845" r:id="rId14"/>
    <p:sldLayoutId id="2147483846" r:id="rId15"/>
    <p:sldLayoutId id="2147483847" r:id="rId16"/>
    <p:sldLayoutId id="2147483848" r:id="rId17"/>
    <p:sldLayoutId id="2147483849" r:id="rId18"/>
    <p:sldLayoutId id="2147483850" r:id="rId19"/>
    <p:sldLayoutId id="2147483851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8.png"/><Relationship Id="rId5" Type="http://schemas.openxmlformats.org/officeDocument/2006/relationships/image" Target="../media/image21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aide.digiposte.fr/" TargetMode="External"/><Relationship Id="rId3" Type="http://schemas.openxmlformats.org/officeDocument/2006/relationships/image" Target="../media/image47.svg"/><Relationship Id="rId7" Type="http://schemas.openxmlformats.org/officeDocument/2006/relationships/image" Target="../media/image51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10" Type="http://schemas.openxmlformats.org/officeDocument/2006/relationships/image" Target="../media/image21.png"/><Relationship Id="rId4" Type="http://schemas.openxmlformats.org/officeDocument/2006/relationships/image" Target="../media/image48.png"/><Relationship Id="rId9" Type="http://schemas.openxmlformats.org/officeDocument/2006/relationships/hyperlink" Target="https://aide.digiposte.fr/contact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7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4">
            <a:extLst>
              <a:ext uri="{FF2B5EF4-FFF2-40B4-BE49-F238E27FC236}">
                <a16:creationId xmlns:a16="http://schemas.microsoft.com/office/drawing/2014/main" id="{BD1BBBB6-C4D5-81A1-351E-8CEF5714B606}"/>
              </a:ext>
            </a:extLst>
          </p:cNvPr>
          <p:cNvSpPr txBox="1">
            <a:spLocks noGrp="1"/>
          </p:cNvSpPr>
          <p:nvPr/>
        </p:nvSpPr>
        <p:spPr>
          <a:xfrm>
            <a:off x="5973826" y="6506766"/>
            <a:ext cx="260985" cy="158377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>
            <a:defPPr>
              <a:defRPr kern="0"/>
            </a:defPPr>
            <a:lvl1pPr>
              <a:defRPr sz="95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95"/>
              </a:spcBef>
            </a:pPr>
            <a:endParaRPr lang="fr-FR" b="1" spc="130">
              <a:ea typeface="Calibri"/>
            </a:endParaRPr>
          </a:p>
        </p:txBody>
      </p:sp>
      <p:pic>
        <p:nvPicPr>
          <p:cNvPr id="2" name="Image 1" descr="Une image contenant Graphique, clipart, symbole, graphisme&#10;&#10;Le contenu généré par l’IA peut être incorrect.">
            <a:extLst>
              <a:ext uri="{FF2B5EF4-FFF2-40B4-BE49-F238E27FC236}">
                <a16:creationId xmlns:a16="http://schemas.microsoft.com/office/drawing/2014/main" id="{5F9FB6E6-138C-2E52-863D-39964B309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28" y="2398972"/>
            <a:ext cx="3743325" cy="3295650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4980432" y="3449894"/>
            <a:ext cx="5687568" cy="735415"/>
          </a:xfrm>
        </p:spPr>
        <p:txBody>
          <a:bodyPr/>
          <a:lstStyle/>
          <a:p>
            <a:r>
              <a:rPr lang="fr-FR"/>
              <a:t>Améliorez l’expérience de vos salariés avec le dépôt de vos bulletins de paie dans Digiposte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40628" y="6485106"/>
            <a:ext cx="37433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>
                <a:latin typeface="Montserrat" panose="00000500000000000000" pitchFamily="2" charset="0"/>
              </a:rPr>
              <a:t>Présentation 2025</a:t>
            </a:r>
          </a:p>
        </p:txBody>
      </p:sp>
    </p:spTree>
    <p:extLst>
      <p:ext uri="{BB962C8B-B14F-4D97-AF65-F5344CB8AC3E}">
        <p14:creationId xmlns:p14="http://schemas.microsoft.com/office/powerpoint/2010/main" val="1377633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CBC1F-B2FC-DEA4-783F-C7DBC8D1C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A2BBD65B-5473-C934-1E80-A432054B91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>
                <a:latin typeface="Montserrat"/>
              </a:rPr>
              <a:t>Quels avantages</a:t>
            </a:r>
            <a:br>
              <a:rPr lang="fr-FR">
                <a:latin typeface="Montserrat"/>
              </a:rPr>
            </a:br>
            <a:r>
              <a:rPr lang="fr-FR">
                <a:latin typeface="Montserrat"/>
              </a:rPr>
              <a:t>pour vos salariés ?</a:t>
            </a:r>
            <a:br>
              <a:rPr lang="fr-FR">
                <a:latin typeface="Montserrat"/>
              </a:rPr>
            </a:br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8F0ED41-16BE-F97A-160D-40CF0655418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72913" y="6357938"/>
            <a:ext cx="319087" cy="365125"/>
          </a:xfrm>
        </p:spPr>
        <p:txBody>
          <a:bodyPr/>
          <a:lstStyle/>
          <a:p>
            <a:fld id="{2F9EC534-F9F4-4762-A8EB-FE67C53393FF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5731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4B2F1-64E4-237A-4FFC-ECA9AFDA3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3F243C69-7234-B68F-A916-073ED7B07A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20738" y="3175"/>
            <a:ext cx="11371262" cy="1365250"/>
          </a:xfrm>
        </p:spPr>
        <p:txBody>
          <a:bodyPr>
            <a:normAutofit/>
          </a:bodyPr>
          <a:lstStyle/>
          <a:p>
            <a:r>
              <a:rPr lang="fr-FR">
                <a:latin typeface="Montserrat"/>
              </a:rPr>
              <a:t>Un espace numérique pour faciliter sa vie administrative </a:t>
            </a:r>
          </a:p>
        </p:txBody>
      </p:sp>
      <p:sp>
        <p:nvSpPr>
          <p:cNvPr id="30" name="Espace réservé du texte 1">
            <a:extLst>
              <a:ext uri="{FF2B5EF4-FFF2-40B4-BE49-F238E27FC236}">
                <a16:creationId xmlns:a16="http://schemas.microsoft.com/office/drawing/2014/main" id="{3BBF183B-88AB-3453-7A03-D7B4B4D76CFB}"/>
              </a:ext>
            </a:extLst>
          </p:cNvPr>
          <p:cNvSpPr txBox="1">
            <a:spLocks/>
          </p:cNvSpPr>
          <p:nvPr/>
        </p:nvSpPr>
        <p:spPr>
          <a:xfrm>
            <a:off x="1804857" y="1917766"/>
            <a:ext cx="4394343" cy="464619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Un coffre-fort numérique personnel</a:t>
            </a:r>
            <a:r>
              <a:rPr lang="fr-FR" sz="1400">
                <a:solidFill>
                  <a:schemeClr val="tx2"/>
                </a:solidFill>
                <a:latin typeface="Montserrat"/>
              </a:rPr>
              <a:t> </a:t>
            </a:r>
            <a:r>
              <a:rPr lang="fr-FR" sz="1400">
                <a:solidFill>
                  <a:srgbClr val="1B00FF"/>
                </a:solidFill>
                <a:latin typeface="Montserrat"/>
              </a:rPr>
              <a:t>gratuit 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avec une capacité de stockage de</a:t>
            </a:r>
            <a:r>
              <a:rPr lang="fr-FR" sz="1400">
                <a:solidFill>
                  <a:schemeClr val="tx2"/>
                </a:solidFill>
                <a:latin typeface="Montserrat"/>
              </a:rPr>
              <a:t> </a:t>
            </a:r>
            <a:r>
              <a:rPr lang="fr-FR" sz="1400">
                <a:solidFill>
                  <a:srgbClr val="1B00FF"/>
                </a:solidFill>
                <a:latin typeface="Montserrat"/>
              </a:rPr>
              <a:t>5 Go</a:t>
            </a:r>
          </a:p>
        </p:txBody>
      </p:sp>
      <p:sp>
        <p:nvSpPr>
          <p:cNvPr id="44" name="Espace réservé du texte 1">
            <a:extLst>
              <a:ext uri="{FF2B5EF4-FFF2-40B4-BE49-F238E27FC236}">
                <a16:creationId xmlns:a16="http://schemas.microsoft.com/office/drawing/2014/main" id="{5E0181DD-58AA-A79E-34AE-E7077575093F}"/>
              </a:ext>
            </a:extLst>
          </p:cNvPr>
          <p:cNvSpPr txBox="1">
            <a:spLocks/>
          </p:cNvSpPr>
          <p:nvPr/>
        </p:nvSpPr>
        <p:spPr>
          <a:xfrm>
            <a:off x="1805066" y="2973198"/>
            <a:ext cx="4403615" cy="472598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Les documents sont classés automatiquement dans le </a:t>
            </a:r>
            <a:r>
              <a:rPr lang="fr-FR" sz="1400">
                <a:solidFill>
                  <a:srgbClr val="1B00FF"/>
                </a:solidFill>
                <a:latin typeface="Montserrat"/>
              </a:rPr>
              <a:t>dossier dédié</a:t>
            </a:r>
          </a:p>
        </p:txBody>
      </p:sp>
      <p:sp>
        <p:nvSpPr>
          <p:cNvPr id="46" name="Espace réservé du texte 1">
            <a:extLst>
              <a:ext uri="{FF2B5EF4-FFF2-40B4-BE49-F238E27FC236}">
                <a16:creationId xmlns:a16="http://schemas.microsoft.com/office/drawing/2014/main" id="{117BC77F-1D70-BFC4-8790-69D614288A81}"/>
              </a:ext>
            </a:extLst>
          </p:cNvPr>
          <p:cNvSpPr txBox="1">
            <a:spLocks/>
          </p:cNvSpPr>
          <p:nvPr/>
        </p:nvSpPr>
        <p:spPr>
          <a:xfrm>
            <a:off x="1803559" y="4036327"/>
            <a:ext cx="4403615" cy="472598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Une</a:t>
            </a:r>
            <a:r>
              <a:rPr lang="fr-FR" sz="1400">
                <a:solidFill>
                  <a:schemeClr val="tx1">
                    <a:lumMod val="49000"/>
                    <a:lumOff val="51000"/>
                  </a:schemeClr>
                </a:solidFill>
                <a:latin typeface="Montserrat"/>
              </a:rPr>
              <a:t> </a:t>
            </a:r>
            <a:r>
              <a:rPr lang="fr-FR" sz="1400">
                <a:solidFill>
                  <a:srgbClr val="1B00FF"/>
                </a:solidFill>
                <a:latin typeface="Montserrat"/>
              </a:rPr>
              <a:t>notification automatique</a:t>
            </a:r>
            <a:r>
              <a:rPr lang="fr-FR" sz="1400">
                <a:solidFill>
                  <a:srgbClr val="595959"/>
                </a:solidFill>
                <a:latin typeface="Montserrat"/>
              </a:rPr>
              <a:t>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envoyée à chaque dépôt de document par l’employeur</a:t>
            </a:r>
          </a:p>
        </p:txBody>
      </p:sp>
      <p:sp>
        <p:nvSpPr>
          <p:cNvPr id="49" name="Espace réservé du texte 1">
            <a:extLst>
              <a:ext uri="{FF2B5EF4-FFF2-40B4-BE49-F238E27FC236}">
                <a16:creationId xmlns:a16="http://schemas.microsoft.com/office/drawing/2014/main" id="{F746C725-E500-2DF1-DF6B-003A6C15B6F2}"/>
              </a:ext>
            </a:extLst>
          </p:cNvPr>
          <p:cNvSpPr txBox="1">
            <a:spLocks/>
          </p:cNvSpPr>
          <p:nvPr/>
        </p:nvSpPr>
        <p:spPr>
          <a:xfrm>
            <a:off x="1812329" y="5064434"/>
            <a:ext cx="4717057" cy="472598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Une solution</a:t>
            </a:r>
            <a:r>
              <a:rPr lang="fr-FR" sz="1400">
                <a:solidFill>
                  <a:schemeClr val="tx2"/>
                </a:solidFill>
                <a:latin typeface="Montserrat"/>
              </a:rPr>
              <a:t> </a:t>
            </a:r>
            <a:r>
              <a:rPr lang="fr-FR" sz="1400">
                <a:solidFill>
                  <a:srgbClr val="1B00FF"/>
                </a:solidFill>
                <a:latin typeface="Montserrat"/>
              </a:rPr>
              <a:t>sécurisée, 100% hébergée en France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pour centraliser tous leurs documents importants</a:t>
            </a:r>
          </a:p>
        </p:txBody>
      </p:sp>
      <p:pic>
        <p:nvPicPr>
          <p:cNvPr id="37" name="Image 36" descr="Une image contenant logo, Graphique, symbole, Police&#10;&#10;Le contenu généré par l’IA peut être incorrect.">
            <a:extLst>
              <a:ext uri="{FF2B5EF4-FFF2-40B4-BE49-F238E27FC236}">
                <a16:creationId xmlns:a16="http://schemas.microsoft.com/office/drawing/2014/main" id="{4389B5FD-9BF1-EF80-C5BE-79757CF0F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070" y="3891692"/>
            <a:ext cx="763373" cy="763373"/>
          </a:xfrm>
          <a:prstGeom prst="rect">
            <a:avLst/>
          </a:prstGeom>
        </p:spPr>
      </p:pic>
      <p:pic>
        <p:nvPicPr>
          <p:cNvPr id="38" name="Image 37" descr="Une image contenant cercle&#10;&#10;Le contenu généré par l’IA peut être incorrect.">
            <a:extLst>
              <a:ext uri="{FF2B5EF4-FFF2-40B4-BE49-F238E27FC236}">
                <a16:creationId xmlns:a16="http://schemas.microsoft.com/office/drawing/2014/main" id="{46B9EA62-E3EE-8DEE-13CD-EA79FC803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219" y="2825922"/>
            <a:ext cx="763373" cy="763373"/>
          </a:xfrm>
          <a:prstGeom prst="rect">
            <a:avLst/>
          </a:prstGeom>
        </p:spPr>
      </p:pic>
      <p:pic>
        <p:nvPicPr>
          <p:cNvPr id="39" name="Image 38" descr="Une image contenant Graphique, lign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4093597A-ACE3-2ACC-0644-5E61DE5DB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38" y="4917989"/>
            <a:ext cx="763373" cy="763373"/>
          </a:xfrm>
          <a:prstGeom prst="rect">
            <a:avLst/>
          </a:prstGeom>
        </p:spPr>
      </p:pic>
      <p:pic>
        <p:nvPicPr>
          <p:cNvPr id="40" name="Image 39" descr="Une image contenant cercle, capture d’écran, jaune, conception&#10;&#10;Le contenu généré par l’IA peut être incorrect.">
            <a:extLst>
              <a:ext uri="{FF2B5EF4-FFF2-40B4-BE49-F238E27FC236}">
                <a16:creationId xmlns:a16="http://schemas.microsoft.com/office/drawing/2014/main" id="{89164882-9BB7-D34E-7E93-80033F6DD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922" y="1717246"/>
            <a:ext cx="763373" cy="763373"/>
          </a:xfrm>
          <a:prstGeom prst="rect">
            <a:avLst/>
          </a:prstGeom>
        </p:spPr>
      </p:pic>
      <p:sp>
        <p:nvSpPr>
          <p:cNvPr id="42" name="object 6">
            <a:extLst>
              <a:ext uri="{FF2B5EF4-FFF2-40B4-BE49-F238E27FC236}">
                <a16:creationId xmlns:a16="http://schemas.microsoft.com/office/drawing/2014/main" id="{944DFFF5-90CC-C32E-982D-6C514349A514}"/>
              </a:ext>
            </a:extLst>
          </p:cNvPr>
          <p:cNvSpPr/>
          <p:nvPr/>
        </p:nvSpPr>
        <p:spPr>
          <a:xfrm>
            <a:off x="7080144" y="1593771"/>
            <a:ext cx="3606057" cy="2908728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lang="fr-FR" kern="0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/>
          </a:p>
        </p:txBody>
      </p:sp>
      <p:sp>
        <p:nvSpPr>
          <p:cNvPr id="43" name="object 12">
            <a:extLst>
              <a:ext uri="{FF2B5EF4-FFF2-40B4-BE49-F238E27FC236}">
                <a16:creationId xmlns:a16="http://schemas.microsoft.com/office/drawing/2014/main" id="{1D9CB2D3-9AAF-8FD5-F8A7-10E9F71616FF}"/>
              </a:ext>
            </a:extLst>
          </p:cNvPr>
          <p:cNvSpPr txBox="1">
            <a:spLocks/>
          </p:cNvSpPr>
          <p:nvPr/>
        </p:nvSpPr>
        <p:spPr>
          <a:xfrm>
            <a:off x="7418348" y="2000513"/>
            <a:ext cx="2892515" cy="3821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fr-FR" kern="0"/>
            </a:defPPr>
            <a:lvl1pPr marL="0" algn="l" defTabSz="914400" rtl="0" eaLnBrk="1" latinLnBrk="0" hangingPunct="1">
              <a:defRPr sz="2400" b="1" i="0" kern="120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Si le salarié change d’entreprise, que se passe-t-il ? </a:t>
            </a:r>
            <a:endParaRPr lang="fr-FR"/>
          </a:p>
        </p:txBody>
      </p:sp>
      <p:sp>
        <p:nvSpPr>
          <p:cNvPr id="45" name="ZoneTexte 35">
            <a:extLst>
              <a:ext uri="{FF2B5EF4-FFF2-40B4-BE49-F238E27FC236}">
                <a16:creationId xmlns:a16="http://schemas.microsoft.com/office/drawing/2014/main" id="{A450D8D5-510F-8337-31FD-150BEBFCA3A4}"/>
              </a:ext>
            </a:extLst>
          </p:cNvPr>
          <p:cNvSpPr txBox="1"/>
          <p:nvPr/>
        </p:nvSpPr>
        <p:spPr>
          <a:xfrm>
            <a:off x="7296653" y="2489231"/>
            <a:ext cx="3178338" cy="175432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Son </a:t>
            </a:r>
            <a:r>
              <a:rPr lang="fr-FR" sz="120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Digiposte</a:t>
            </a:r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 le suis partout ! </a:t>
            </a:r>
            <a:endParaRPr lang="fr-FR">
              <a:solidFill>
                <a:schemeClr val="tx2">
                  <a:lumMod val="76000"/>
                  <a:lumOff val="24000"/>
                </a:schemeClr>
              </a:solidFill>
            </a:endParaRPr>
          </a:p>
          <a:p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Il continuera d’avoir accès à son coffre-fort et ses bulletins de paie en toute circonstance.</a:t>
            </a:r>
          </a:p>
          <a:p>
            <a:endParaRPr lang="fr-FR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C'est pourquoi </a:t>
            </a:r>
            <a:r>
              <a:rPr lang="fr-FR" sz="120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Digiposte</a:t>
            </a:r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, recommande d'utiliser un adresse e-mail personnelle lors de l'activation du coffre-fort numérique.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1F7811B8-48FC-5320-ADFB-0674C4D982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8114" y="1360657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394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4B2F1-64E4-237A-4FFC-ECA9AFDA3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6">
            <a:extLst>
              <a:ext uri="{FF2B5EF4-FFF2-40B4-BE49-F238E27FC236}">
                <a16:creationId xmlns:a16="http://schemas.microsoft.com/office/drawing/2014/main" id="{50E8F445-3035-EF4B-68C8-40CCA8F23FA0}"/>
              </a:ext>
            </a:extLst>
          </p:cNvPr>
          <p:cNvSpPr/>
          <p:nvPr/>
        </p:nvSpPr>
        <p:spPr>
          <a:xfrm>
            <a:off x="7080144" y="1593771"/>
            <a:ext cx="3606057" cy="3756026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lang="fr-FR" kern="0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/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3F243C69-7234-B68F-A916-073ED7B07A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6100" y="9525"/>
            <a:ext cx="11645900" cy="1406525"/>
          </a:xfrm>
        </p:spPr>
        <p:txBody>
          <a:bodyPr>
            <a:normAutofit/>
          </a:bodyPr>
          <a:lstStyle/>
          <a:p>
            <a:r>
              <a:rPr lang="fr-FR">
                <a:latin typeface="Montserrat"/>
              </a:rPr>
              <a:t>Digiposte, bien plus que des bulletins de paie ! 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ED1103-DEE0-95A9-690E-677AAF9CA74C}"/>
              </a:ext>
            </a:extLst>
          </p:cNvPr>
          <p:cNvSpPr/>
          <p:nvPr/>
        </p:nvSpPr>
        <p:spPr>
          <a:xfrm>
            <a:off x="7354719" y="4638111"/>
            <a:ext cx="161311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ct val="20000"/>
              </a:spcBef>
              <a:buClr>
                <a:srgbClr val="3A3A3A"/>
              </a:buClr>
            </a:pPr>
            <a:r>
              <a:rPr lang="fr-FR" altLang="fr-FR" sz="1000">
                <a:solidFill>
                  <a:srgbClr val="595959"/>
                </a:solidFill>
                <a:latin typeface="Montserrat"/>
              </a:rPr>
              <a:t>  Depuis l’application mobile  </a:t>
            </a:r>
            <a:endParaRPr lang="fr-FR">
              <a:solidFill>
                <a:srgbClr val="595959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4035C21-2EC8-40C6-E962-749B6C99315E}"/>
              </a:ext>
            </a:extLst>
          </p:cNvPr>
          <p:cNvSpPr/>
          <p:nvPr/>
        </p:nvSpPr>
        <p:spPr>
          <a:xfrm>
            <a:off x="9006592" y="4642944"/>
            <a:ext cx="1140185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ct val="20000"/>
              </a:spcBef>
              <a:buClr>
                <a:srgbClr val="3A3A3A"/>
              </a:buClr>
            </a:pPr>
            <a:r>
              <a:rPr lang="fr-FR" altLang="fr-FR" sz="1000">
                <a:solidFill>
                  <a:srgbClr val="595959"/>
                </a:solidFill>
                <a:latin typeface="Montserrat"/>
              </a:rPr>
              <a:t> Depuis le site web </a:t>
            </a:r>
          </a:p>
        </p:txBody>
      </p:sp>
      <p:pic>
        <p:nvPicPr>
          <p:cNvPr id="20" name="Image 19" descr="Une image contenant texte, capture d’écran, logiciel, Système d’exploitation&#10;&#10;Le contenu généré par l’IA peut être incorrect.">
            <a:extLst>
              <a:ext uri="{FF2B5EF4-FFF2-40B4-BE49-F238E27FC236}">
                <a16:creationId xmlns:a16="http://schemas.microsoft.com/office/drawing/2014/main" id="{FA6BBF66-248C-6C22-0F99-9CD7975137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37" t="52807"/>
          <a:stretch/>
        </p:blipFill>
        <p:spPr>
          <a:xfrm>
            <a:off x="8049678" y="3738498"/>
            <a:ext cx="435959" cy="814396"/>
          </a:xfrm>
          <a:prstGeom prst="rect">
            <a:avLst/>
          </a:prstGeom>
        </p:spPr>
      </p:pic>
      <p:grpSp>
        <p:nvGrpSpPr>
          <p:cNvPr id="24" name="Groupe 23">
            <a:extLst>
              <a:ext uri="{FF2B5EF4-FFF2-40B4-BE49-F238E27FC236}">
                <a16:creationId xmlns:a16="http://schemas.microsoft.com/office/drawing/2014/main" id="{28B461B3-76D8-0AFE-C9B2-E13EB139E085}"/>
              </a:ext>
            </a:extLst>
          </p:cNvPr>
          <p:cNvGrpSpPr/>
          <p:nvPr/>
        </p:nvGrpSpPr>
        <p:grpSpPr>
          <a:xfrm>
            <a:off x="9008932" y="3673990"/>
            <a:ext cx="1036545" cy="882170"/>
            <a:chOff x="9737077" y="4519890"/>
            <a:chExt cx="1036545" cy="882170"/>
          </a:xfrm>
        </p:grpSpPr>
        <p:pic>
          <p:nvPicPr>
            <p:cNvPr id="22" name="Picture 4" descr="https://cdn.zeplin.io/5e9d5c6f870f547e7283e2f2/assets/34463cc0-b8e7-485c-a370-dba9d8adee0c.png">
              <a:extLst>
                <a:ext uri="{FF2B5EF4-FFF2-40B4-BE49-F238E27FC236}">
                  <a16:creationId xmlns:a16="http://schemas.microsoft.com/office/drawing/2014/main" id="{1A417E47-31D0-DF43-F8E0-BD5DD8417B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30" b="31135"/>
            <a:stretch/>
          </p:blipFill>
          <p:spPr bwMode="auto">
            <a:xfrm>
              <a:off x="9737077" y="4519890"/>
              <a:ext cx="1003599" cy="7019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" descr="Photo Mac PNG | PNG Mart">
              <a:extLst>
                <a:ext uri="{FF2B5EF4-FFF2-40B4-BE49-F238E27FC236}">
                  <a16:creationId xmlns:a16="http://schemas.microsoft.com/office/drawing/2014/main" id="{F2537CEB-4B22-6CF2-007D-C60F4137BD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7859" y="4615319"/>
              <a:ext cx="945763" cy="7867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object 12">
            <a:extLst>
              <a:ext uri="{FF2B5EF4-FFF2-40B4-BE49-F238E27FC236}">
                <a16:creationId xmlns:a16="http://schemas.microsoft.com/office/drawing/2014/main" id="{F2B407E3-4280-08A9-315A-AB073EF11A7A}"/>
              </a:ext>
            </a:extLst>
          </p:cNvPr>
          <p:cNvSpPr txBox="1">
            <a:spLocks/>
          </p:cNvSpPr>
          <p:nvPr/>
        </p:nvSpPr>
        <p:spPr>
          <a:xfrm>
            <a:off x="7418348" y="2000513"/>
            <a:ext cx="2892515" cy="75148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fr-FR" kern="0"/>
            </a:defPPr>
            <a:lvl1pPr marL="0" algn="l" defTabSz="914400" rtl="0" eaLnBrk="1" latinLnBrk="0" hangingPunct="1">
              <a:defRPr sz="2400" b="1" i="0" kern="120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Vos salariés ont besoin de leurs documents pour leurs démarches administratives ? </a:t>
            </a:r>
          </a:p>
          <a:p>
            <a:endParaRPr lang="fr-FR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</a:endParaRPr>
          </a:p>
        </p:txBody>
      </p:sp>
      <p:sp>
        <p:nvSpPr>
          <p:cNvPr id="19" name="ZoneTexte 35">
            <a:extLst>
              <a:ext uri="{FF2B5EF4-FFF2-40B4-BE49-F238E27FC236}">
                <a16:creationId xmlns:a16="http://schemas.microsoft.com/office/drawing/2014/main" id="{02AAD8C2-F1A0-90A0-319E-4E6B77E70B8E}"/>
              </a:ext>
            </a:extLst>
          </p:cNvPr>
          <p:cNvSpPr txBox="1"/>
          <p:nvPr/>
        </p:nvSpPr>
        <p:spPr>
          <a:xfrm>
            <a:off x="7296653" y="2489231"/>
            <a:ext cx="3178338" cy="83099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Avec </a:t>
            </a:r>
            <a:r>
              <a:rPr lang="fr-FR" sz="120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Digiposte</a:t>
            </a:r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, ils retrouvent l’ensemble des documents partout où qu’ils soient 24h/24 et 7J/7.</a:t>
            </a:r>
            <a:endParaRPr lang="fr-FR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D1D5C123-695A-4C05-3711-D3455F9CC2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8114" y="1360657"/>
            <a:ext cx="457200" cy="457200"/>
          </a:xfrm>
          <a:prstGeom prst="rect">
            <a:avLst/>
          </a:prstGeom>
        </p:spPr>
      </p:pic>
      <p:sp>
        <p:nvSpPr>
          <p:cNvPr id="45" name="ZoneTexte 19">
            <a:extLst>
              <a:ext uri="{FF2B5EF4-FFF2-40B4-BE49-F238E27FC236}">
                <a16:creationId xmlns:a16="http://schemas.microsoft.com/office/drawing/2014/main" id="{C14BC013-1C61-F11A-501A-6D6F2AA9583E}"/>
              </a:ext>
            </a:extLst>
          </p:cNvPr>
          <p:cNvSpPr txBox="1"/>
          <p:nvPr/>
        </p:nvSpPr>
        <p:spPr>
          <a:xfrm>
            <a:off x="778742" y="1311638"/>
            <a:ext cx="4932528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>
                <a:solidFill>
                  <a:srgbClr val="3333FF"/>
                </a:solidFill>
                <a:latin typeface="Montserrat"/>
                <a:ea typeface="Calibri"/>
                <a:cs typeface="Calibri"/>
              </a:rPr>
              <a:t>Digiposte</a:t>
            </a:r>
            <a:r>
              <a:rPr lang="fr-FR" sz="1400">
                <a:solidFill>
                  <a:srgbClr val="787878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permet à vos salariés de profiter des avantages ci-dessous :</a:t>
            </a:r>
            <a:endParaRPr lang="fr-FR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</a:endParaRP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65314AFB-90DA-45EE-0345-8CF1319BD04D}"/>
              </a:ext>
            </a:extLst>
          </p:cNvPr>
          <p:cNvGrpSpPr/>
          <p:nvPr/>
        </p:nvGrpSpPr>
        <p:grpSpPr>
          <a:xfrm>
            <a:off x="779251" y="1972952"/>
            <a:ext cx="4935610" cy="830636"/>
            <a:chOff x="779251" y="2376698"/>
            <a:chExt cx="4935610" cy="830636"/>
          </a:xfrm>
          <a:solidFill>
            <a:srgbClr val="D9F2D0"/>
          </a:solidFill>
        </p:grpSpPr>
        <p:sp>
          <p:nvSpPr>
            <p:cNvPr id="62" name="Rectangle : coins arrondis 61">
              <a:extLst>
                <a:ext uri="{FF2B5EF4-FFF2-40B4-BE49-F238E27FC236}">
                  <a16:creationId xmlns:a16="http://schemas.microsoft.com/office/drawing/2014/main" id="{1D9A98D5-39FB-AE1B-485E-0613B1087420}"/>
                </a:ext>
              </a:extLst>
            </p:cNvPr>
            <p:cNvSpPr/>
            <p:nvPr/>
          </p:nvSpPr>
          <p:spPr>
            <a:xfrm>
              <a:off x="779251" y="2376698"/>
              <a:ext cx="4935610" cy="830636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63" name="ZoneTexte 26">
              <a:extLst>
                <a:ext uri="{FF2B5EF4-FFF2-40B4-BE49-F238E27FC236}">
                  <a16:creationId xmlns:a16="http://schemas.microsoft.com/office/drawing/2014/main" id="{D7FC1A89-98CF-E9B4-1979-6C618FDE0F7C}"/>
                </a:ext>
              </a:extLst>
            </p:cNvPr>
            <p:cNvSpPr txBox="1"/>
            <p:nvPr/>
          </p:nvSpPr>
          <p:spPr>
            <a:xfrm>
              <a:off x="1495517" y="2524086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1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Réception automatique et le jour J</a:t>
              </a:r>
              <a:endParaRPr lang="fr-FR" sz="1200">
                <a:solidFill>
                  <a:srgbClr val="008000"/>
                </a:solidFill>
                <a:latin typeface="Montserrat"/>
              </a:endParaRPr>
            </a:p>
          </p:txBody>
        </p:sp>
        <p:sp>
          <p:nvSpPr>
            <p:cNvPr id="64" name="ZoneTexte 26">
              <a:extLst>
                <a:ext uri="{FF2B5EF4-FFF2-40B4-BE49-F238E27FC236}">
                  <a16:creationId xmlns:a16="http://schemas.microsoft.com/office/drawing/2014/main" id="{A3499D12-B904-12A4-ABB7-D2A4F299DFBE}"/>
                </a:ext>
              </a:extLst>
            </p:cNvPr>
            <p:cNvSpPr txBox="1"/>
            <p:nvPr/>
          </p:nvSpPr>
          <p:spPr>
            <a:xfrm>
              <a:off x="1495517" y="2789688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L’envoi par courrier postal met en moyenne 4 jours.</a:t>
              </a:r>
              <a:endParaRPr lang="fr-FR" sz="1200">
                <a:solidFill>
                  <a:srgbClr val="008000"/>
                </a:solidFill>
                <a:latin typeface="Montserrat"/>
              </a:endParaRPr>
            </a:p>
          </p:txBody>
        </p:sp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D80EFB50-56E3-3723-431A-CFE1669C3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180" y="2544280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75C1934F-1020-151D-F42E-787FD25362C8}"/>
              </a:ext>
            </a:extLst>
          </p:cNvPr>
          <p:cNvGrpSpPr/>
          <p:nvPr/>
        </p:nvGrpSpPr>
        <p:grpSpPr>
          <a:xfrm>
            <a:off x="773564" y="2905549"/>
            <a:ext cx="4935610" cy="830636"/>
            <a:chOff x="779251" y="2376698"/>
            <a:chExt cx="4935610" cy="830636"/>
          </a:xfrm>
          <a:solidFill>
            <a:srgbClr val="D9F2D0"/>
          </a:solidFill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C61DFEC3-2E6A-3171-3117-DA4A04B8433D}"/>
                </a:ext>
              </a:extLst>
            </p:cNvPr>
            <p:cNvSpPr/>
            <p:nvPr/>
          </p:nvSpPr>
          <p:spPr>
            <a:xfrm>
              <a:off x="779251" y="2376698"/>
              <a:ext cx="4935610" cy="830636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68" name="ZoneTexte 26">
              <a:extLst>
                <a:ext uri="{FF2B5EF4-FFF2-40B4-BE49-F238E27FC236}">
                  <a16:creationId xmlns:a16="http://schemas.microsoft.com/office/drawing/2014/main" id="{2EAB5923-42D4-8406-716A-D9CC021F499B}"/>
                </a:ext>
              </a:extLst>
            </p:cNvPr>
            <p:cNvSpPr txBox="1"/>
            <p:nvPr/>
          </p:nvSpPr>
          <p:spPr>
            <a:xfrm>
              <a:off x="1495517" y="2524086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1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Centralisation des documents importants</a:t>
              </a:r>
              <a:endParaRPr lang="fr-FR" err="1">
                <a:solidFill>
                  <a:srgbClr val="008000"/>
                </a:solidFill>
              </a:endParaRPr>
            </a:p>
          </p:txBody>
        </p:sp>
        <p:sp>
          <p:nvSpPr>
            <p:cNvPr id="69" name="ZoneTexte 26">
              <a:extLst>
                <a:ext uri="{FF2B5EF4-FFF2-40B4-BE49-F238E27FC236}">
                  <a16:creationId xmlns:a16="http://schemas.microsoft.com/office/drawing/2014/main" id="{340DC641-95B9-38C0-0976-BEF011A7D25A}"/>
                </a:ext>
              </a:extLst>
            </p:cNvPr>
            <p:cNvSpPr txBox="1"/>
            <p:nvPr/>
          </p:nvSpPr>
          <p:spPr>
            <a:xfrm>
              <a:off x="1495517" y="2789688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Factures, pièce d’identité, permis de conduire, etc.</a:t>
              </a:r>
            </a:p>
          </p:txBody>
        </p:sp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B9CB01C0-692C-D2D3-C80B-387B111FB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180" y="2544280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81" name="Groupe 80">
            <a:extLst>
              <a:ext uri="{FF2B5EF4-FFF2-40B4-BE49-F238E27FC236}">
                <a16:creationId xmlns:a16="http://schemas.microsoft.com/office/drawing/2014/main" id="{6CC5D023-AC18-8E59-F262-47D079976F76}"/>
              </a:ext>
            </a:extLst>
          </p:cNvPr>
          <p:cNvGrpSpPr/>
          <p:nvPr/>
        </p:nvGrpSpPr>
        <p:grpSpPr>
          <a:xfrm>
            <a:off x="779250" y="3815401"/>
            <a:ext cx="4935610" cy="1029664"/>
            <a:chOff x="779251" y="2336893"/>
            <a:chExt cx="4935610" cy="1029664"/>
          </a:xfrm>
          <a:solidFill>
            <a:srgbClr val="D9F2D0"/>
          </a:solidFill>
        </p:grpSpPr>
        <p:sp>
          <p:nvSpPr>
            <p:cNvPr id="82" name="Rectangle : coins arrondis 81">
              <a:extLst>
                <a:ext uri="{FF2B5EF4-FFF2-40B4-BE49-F238E27FC236}">
                  <a16:creationId xmlns:a16="http://schemas.microsoft.com/office/drawing/2014/main" id="{3CA8B4DC-B295-12BA-88ED-95075658D623}"/>
                </a:ext>
              </a:extLst>
            </p:cNvPr>
            <p:cNvSpPr/>
            <p:nvPr/>
          </p:nvSpPr>
          <p:spPr>
            <a:xfrm>
              <a:off x="779251" y="2336893"/>
              <a:ext cx="4935610" cy="1029664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83" name="ZoneTexte 26">
              <a:extLst>
                <a:ext uri="{FF2B5EF4-FFF2-40B4-BE49-F238E27FC236}">
                  <a16:creationId xmlns:a16="http://schemas.microsoft.com/office/drawing/2014/main" id="{1AFEBE76-3FC7-6B15-82E1-13F06B545501}"/>
                </a:ext>
              </a:extLst>
            </p:cNvPr>
            <p:cNvSpPr txBox="1"/>
            <p:nvPr/>
          </p:nvSpPr>
          <p:spPr>
            <a:xfrm>
              <a:off x="1495517" y="2524086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1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Préparation de démarches administratives</a:t>
              </a:r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84" name="ZoneTexte 26">
              <a:extLst>
                <a:ext uri="{FF2B5EF4-FFF2-40B4-BE49-F238E27FC236}">
                  <a16:creationId xmlns:a16="http://schemas.microsoft.com/office/drawing/2014/main" id="{02DE3646-BA05-AA92-4FC4-E732834DDE31}"/>
                </a:ext>
              </a:extLst>
            </p:cNvPr>
            <p:cNvSpPr txBox="1"/>
            <p:nvPr/>
          </p:nvSpPr>
          <p:spPr>
            <a:xfrm>
              <a:off x="1495517" y="2789688"/>
              <a:ext cx="4114602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Renouvellement pièce d’identité, dossier de location, prêt immobilier, etc.</a:t>
              </a:r>
            </a:p>
          </p:txBody>
        </p:sp>
        <p:pic>
          <p:nvPicPr>
            <p:cNvPr id="85" name="Image 84">
              <a:extLst>
                <a:ext uri="{FF2B5EF4-FFF2-40B4-BE49-F238E27FC236}">
                  <a16:creationId xmlns:a16="http://schemas.microsoft.com/office/drawing/2014/main" id="{AAC0968A-F665-6B26-5287-0D73A732D1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180" y="2544280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86" name="Groupe 85">
            <a:extLst>
              <a:ext uri="{FF2B5EF4-FFF2-40B4-BE49-F238E27FC236}">
                <a16:creationId xmlns:a16="http://schemas.microsoft.com/office/drawing/2014/main" id="{4B260A50-23A8-ED97-F0A1-316AA5C40664}"/>
              </a:ext>
            </a:extLst>
          </p:cNvPr>
          <p:cNvGrpSpPr/>
          <p:nvPr/>
        </p:nvGrpSpPr>
        <p:grpSpPr>
          <a:xfrm>
            <a:off x="773564" y="4935653"/>
            <a:ext cx="4935610" cy="830636"/>
            <a:chOff x="779251" y="2376698"/>
            <a:chExt cx="4935610" cy="830636"/>
          </a:xfrm>
          <a:solidFill>
            <a:srgbClr val="D9F2D0"/>
          </a:solidFill>
        </p:grpSpPr>
        <p:sp>
          <p:nvSpPr>
            <p:cNvPr id="87" name="Rectangle : coins arrondis 86">
              <a:extLst>
                <a:ext uri="{FF2B5EF4-FFF2-40B4-BE49-F238E27FC236}">
                  <a16:creationId xmlns:a16="http://schemas.microsoft.com/office/drawing/2014/main" id="{E6820EA9-774F-3632-B193-E4DCBFBA6916}"/>
                </a:ext>
              </a:extLst>
            </p:cNvPr>
            <p:cNvSpPr/>
            <p:nvPr/>
          </p:nvSpPr>
          <p:spPr>
            <a:xfrm>
              <a:off x="779251" y="2376698"/>
              <a:ext cx="4935610" cy="830636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88" name="ZoneTexte 26">
              <a:extLst>
                <a:ext uri="{FF2B5EF4-FFF2-40B4-BE49-F238E27FC236}">
                  <a16:creationId xmlns:a16="http://schemas.microsoft.com/office/drawing/2014/main" id="{97A14478-F21B-B3A8-541B-14DF0D5494D3}"/>
                </a:ext>
              </a:extLst>
            </p:cNvPr>
            <p:cNvSpPr txBox="1"/>
            <p:nvPr/>
          </p:nvSpPr>
          <p:spPr>
            <a:xfrm>
              <a:off x="1495517" y="2524086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1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Partage des documents à un tiers</a:t>
              </a:r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89" name="ZoneTexte 26">
              <a:extLst>
                <a:ext uri="{FF2B5EF4-FFF2-40B4-BE49-F238E27FC236}">
                  <a16:creationId xmlns:a16="http://schemas.microsoft.com/office/drawing/2014/main" id="{B14EDB63-9B3A-51B7-DA20-653ACF3C4E5A}"/>
                </a:ext>
              </a:extLst>
            </p:cNvPr>
            <p:cNvSpPr txBox="1"/>
            <p:nvPr/>
          </p:nvSpPr>
          <p:spPr>
            <a:xfrm>
              <a:off x="1495517" y="2789688"/>
              <a:ext cx="4114602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Sur sélection ou via les contacts de confiance.</a:t>
              </a:r>
            </a:p>
          </p:txBody>
        </p:sp>
        <p:pic>
          <p:nvPicPr>
            <p:cNvPr id="90" name="Image 89">
              <a:extLst>
                <a:ext uri="{FF2B5EF4-FFF2-40B4-BE49-F238E27FC236}">
                  <a16:creationId xmlns:a16="http://schemas.microsoft.com/office/drawing/2014/main" id="{7CD63E88-F164-FF60-8352-3D23E7321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180" y="2544280"/>
              <a:ext cx="457200" cy="45720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137096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953F6-F5C5-E75D-2AC0-B3EB56DD0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66590D9-0838-39D4-163E-58C89BD162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6100" y="9525"/>
            <a:ext cx="11645900" cy="1406525"/>
          </a:xfrm>
        </p:spPr>
        <p:txBody>
          <a:bodyPr>
            <a:normAutofit/>
          </a:bodyPr>
          <a:lstStyle/>
          <a:p>
            <a:r>
              <a:rPr lang="fr-FR">
                <a:latin typeface="Montserrat"/>
              </a:rPr>
              <a:t>Une réception automatique des documents</a:t>
            </a:r>
          </a:p>
        </p:txBody>
      </p:sp>
      <p:sp>
        <p:nvSpPr>
          <p:cNvPr id="7" name="ZoneTexte 19">
            <a:extLst>
              <a:ext uri="{FF2B5EF4-FFF2-40B4-BE49-F238E27FC236}">
                <a16:creationId xmlns:a16="http://schemas.microsoft.com/office/drawing/2014/main" id="{3ED050E7-71BA-A99D-118F-47D9D2D3F254}"/>
              </a:ext>
            </a:extLst>
          </p:cNvPr>
          <p:cNvSpPr txBox="1"/>
          <p:nvPr/>
        </p:nvSpPr>
        <p:spPr>
          <a:xfrm>
            <a:off x="697427" y="1645136"/>
            <a:ext cx="5658990" cy="116955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+mn-lt"/>
                <a:cs typeface="+mn-lt"/>
              </a:rPr>
              <a:t>Vos salariés peuvent récupérer, stocker et consulter leurs documents personnels depuis leur Digiposte.</a:t>
            </a:r>
            <a:endParaRPr lang="fr-FR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</a:endParaRPr>
          </a:p>
          <a:p>
            <a:endParaRPr lang="fr-FR" sz="1400">
              <a:solidFill>
                <a:schemeClr val="tx1">
                  <a:lumMod val="49000"/>
                  <a:lumOff val="51000"/>
                </a:schemeClr>
              </a:solidFill>
              <a:latin typeface="Montserrat"/>
            </a:endParaRPr>
          </a:p>
          <a:p>
            <a:r>
              <a:rPr lang="fr-FR" sz="1400" b="1">
                <a:solidFill>
                  <a:srgbClr val="0A00FF"/>
                </a:solidFill>
                <a:latin typeface="Montserrat"/>
              </a:rPr>
              <a:t>Comment ça marche ?</a:t>
            </a:r>
          </a:p>
          <a:p>
            <a:endParaRPr lang="fr-FR" sz="1400">
              <a:solidFill>
                <a:schemeClr val="tx1">
                  <a:lumMod val="49000"/>
                  <a:lumOff val="51000"/>
                </a:schemeClr>
              </a:solidFill>
              <a:latin typeface="Montserrat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4D94641-6396-FFEF-A259-AD311AE85E23}"/>
              </a:ext>
            </a:extLst>
          </p:cNvPr>
          <p:cNvSpPr txBox="1"/>
          <p:nvPr/>
        </p:nvSpPr>
        <p:spPr>
          <a:xfrm>
            <a:off x="683345" y="2689412"/>
            <a:ext cx="5255682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Calibri"/>
              <a:buChar char="-"/>
            </a:pPr>
            <a:r>
              <a:rPr lang="fr-FR" sz="1400">
                <a:solidFill>
                  <a:srgbClr val="606060"/>
                </a:solidFill>
                <a:latin typeface="Montserrat"/>
              </a:rPr>
              <a:t>Vos salariés peuvent connecter des organismes pour recevoir les documents automatiquement de leurs services et fournisseurs ​dans leur Digiposte.</a:t>
            </a:r>
          </a:p>
          <a:p>
            <a:pPr marL="171450" indent="-171450">
              <a:buFont typeface="Calibri"/>
              <a:buChar char="-"/>
            </a:pPr>
            <a:r>
              <a:rPr lang="fr-FR" sz="1400">
                <a:solidFill>
                  <a:srgbClr val="606060"/>
                </a:solidFill>
                <a:latin typeface="Montserrat"/>
              </a:rPr>
              <a:t>Une fois connecté, ils seront notifiés à chaque nouveau document reçu de leur organisme.</a:t>
            </a:r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F693FDD4-EC9B-3BBF-8D97-1CE97F80ECD0}"/>
              </a:ext>
            </a:extLst>
          </p:cNvPr>
          <p:cNvSpPr/>
          <p:nvPr/>
        </p:nvSpPr>
        <p:spPr>
          <a:xfrm>
            <a:off x="768244" y="4019471"/>
            <a:ext cx="4901457" cy="1251378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lang="fr-FR" kern="0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/>
          </a:p>
        </p:txBody>
      </p:sp>
      <p:sp>
        <p:nvSpPr>
          <p:cNvPr id="19" name="object 12">
            <a:extLst>
              <a:ext uri="{FF2B5EF4-FFF2-40B4-BE49-F238E27FC236}">
                <a16:creationId xmlns:a16="http://schemas.microsoft.com/office/drawing/2014/main" id="{D7AD0B5B-8A19-DD9E-A03C-CC4B06AF5F87}"/>
              </a:ext>
            </a:extLst>
          </p:cNvPr>
          <p:cNvSpPr txBox="1">
            <a:spLocks/>
          </p:cNvSpPr>
          <p:nvPr/>
        </p:nvSpPr>
        <p:spPr>
          <a:xfrm>
            <a:off x="1468398" y="4235713"/>
            <a:ext cx="3502115" cy="3821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fr-FR" kern="0"/>
            </a:defPPr>
            <a:lvl1pPr marL="0" algn="l" defTabSz="914400" rtl="0" eaLnBrk="1" latinLnBrk="0" hangingPunct="1">
              <a:defRPr sz="2400" b="1" i="0" kern="120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Les relevés de note de leurs enfants sont sur Pronote ? </a:t>
            </a:r>
            <a:endParaRPr lang="fr-FR"/>
          </a:p>
        </p:txBody>
      </p:sp>
      <p:sp>
        <p:nvSpPr>
          <p:cNvPr id="22" name="ZoneTexte 35">
            <a:extLst>
              <a:ext uri="{FF2B5EF4-FFF2-40B4-BE49-F238E27FC236}">
                <a16:creationId xmlns:a16="http://schemas.microsoft.com/office/drawing/2014/main" id="{90BD1E2F-B8D0-798B-9BBC-08827E3A1F50}"/>
              </a:ext>
            </a:extLst>
          </p:cNvPr>
          <p:cNvSpPr txBox="1"/>
          <p:nvPr/>
        </p:nvSpPr>
        <p:spPr>
          <a:xfrm>
            <a:off x="1365753" y="4648231"/>
            <a:ext cx="3927638" cy="4616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Ils ont aussi la possibilité de les archiver automatiquement dans </a:t>
            </a:r>
            <a:r>
              <a:rPr lang="fr-FR" sz="120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Digiposte</a:t>
            </a:r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 </a:t>
            </a:r>
            <a:endParaRPr lang="fr-FR">
              <a:solidFill>
                <a:schemeClr val="tx2">
                  <a:lumMod val="76000"/>
                  <a:lumOff val="24000"/>
                </a:schemeClr>
              </a:solidFill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19D43E9B-5B8D-171A-ECB4-527A347FD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364" y="4351507"/>
            <a:ext cx="457200" cy="457200"/>
          </a:xfrm>
          <a:prstGeom prst="rect">
            <a:avLst/>
          </a:prstGeom>
        </p:spPr>
      </p:pic>
      <p:pic>
        <p:nvPicPr>
          <p:cNvPr id="25" name="Image 24" descr="Une image contenant Appareils électroniques, texte, multimédia, ordinateur&#10;&#10;Le contenu généré par l’IA peut être incorrect.">
            <a:extLst>
              <a:ext uri="{FF2B5EF4-FFF2-40B4-BE49-F238E27FC236}">
                <a16:creationId xmlns:a16="http://schemas.microsoft.com/office/drawing/2014/main" id="{3283A825-0175-157B-ACF8-875977BEB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300" y="1581150"/>
            <a:ext cx="6235700" cy="380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804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DAC89-AF85-97EB-035E-B5D4B2979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6" name="ZoneTexte 26">
            <a:extLst>
              <a:ext uri="{FF2B5EF4-FFF2-40B4-BE49-F238E27FC236}">
                <a16:creationId xmlns:a16="http://schemas.microsoft.com/office/drawing/2014/main" id="{D7FC1A89-98CF-E9B4-1979-6C618FDE0F7C}"/>
              </a:ext>
            </a:extLst>
          </p:cNvPr>
          <p:cNvSpPr txBox="1"/>
          <p:nvPr/>
        </p:nvSpPr>
        <p:spPr>
          <a:xfrm>
            <a:off x="1444834" y="1972331"/>
            <a:ext cx="5137377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</a:pPr>
            <a:r>
              <a:rPr lang="fr-FR" sz="1400" b="1">
                <a:solidFill>
                  <a:srgbClr val="1B00FF"/>
                </a:solidFill>
                <a:latin typeface="Montserrat"/>
                <a:ea typeface="Calibri"/>
                <a:cs typeface="Calibri"/>
              </a:rPr>
              <a:t>Centralisation sécurisée des documents</a:t>
            </a:r>
            <a:br>
              <a:rPr lang="fr-FR" sz="1400" b="1">
                <a:latin typeface="Montserrat"/>
                <a:ea typeface="Calibri"/>
                <a:cs typeface="Calibri"/>
              </a:rPr>
            </a:b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Bulletin de paie, permis, pièce d’identité, factures, garanties, justificatif de domicile, etc.</a:t>
            </a:r>
            <a:endParaRPr lang="fr-FR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67" name="ZoneTexte 27">
            <a:extLst>
              <a:ext uri="{FF2B5EF4-FFF2-40B4-BE49-F238E27FC236}">
                <a16:creationId xmlns:a16="http://schemas.microsoft.com/office/drawing/2014/main" id="{C40E0BA4-DFE4-2647-A205-52DCA6D69CC3}"/>
              </a:ext>
            </a:extLst>
          </p:cNvPr>
          <p:cNvSpPr txBox="1"/>
          <p:nvPr/>
        </p:nvSpPr>
        <p:spPr>
          <a:xfrm>
            <a:off x="1444833" y="3061057"/>
            <a:ext cx="5141170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</a:pPr>
            <a:r>
              <a:rPr lang="fr-FR" sz="1400" b="1">
                <a:solidFill>
                  <a:srgbClr val="1B00FF"/>
                </a:solidFill>
                <a:latin typeface="Montserrat"/>
                <a:ea typeface="Calibri"/>
                <a:cs typeface="Calibri"/>
              </a:rPr>
              <a:t>Accessible à tout moment où qu’ils soient</a:t>
            </a:r>
            <a:br>
              <a:rPr lang="fr-FR" sz="1400" b="1">
                <a:latin typeface="Montserrat"/>
                <a:ea typeface="Calibri"/>
                <a:cs typeface="Calibri"/>
              </a:rPr>
            </a:b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Déménagement, incendie, perte de document, document défectueux, voyages à l’étranger, etc.</a:t>
            </a:r>
            <a:endParaRPr lang="en-US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68" name="ZoneTexte 28">
            <a:extLst>
              <a:ext uri="{FF2B5EF4-FFF2-40B4-BE49-F238E27FC236}">
                <a16:creationId xmlns:a16="http://schemas.microsoft.com/office/drawing/2014/main" id="{273558CA-8484-DBDA-41C1-E448C7907E48}"/>
              </a:ext>
            </a:extLst>
          </p:cNvPr>
          <p:cNvSpPr txBox="1"/>
          <p:nvPr/>
        </p:nvSpPr>
        <p:spPr>
          <a:xfrm>
            <a:off x="1444832" y="4172694"/>
            <a:ext cx="5467741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</a:pPr>
            <a:r>
              <a:rPr lang="fr-FR" sz="1400" b="1">
                <a:solidFill>
                  <a:srgbClr val="1B00FF"/>
                </a:solidFill>
                <a:latin typeface="Montserrat"/>
                <a:ea typeface="Calibri"/>
                <a:cs typeface="Calibri"/>
              </a:rPr>
              <a:t>Gains de temps dans leurs démarches administratives</a:t>
            </a:r>
            <a:br>
              <a:rPr lang="fr-FR" sz="1400" b="1">
                <a:latin typeface="Montserrat"/>
                <a:ea typeface="Calibri"/>
                <a:cs typeface="Calibri"/>
              </a:rPr>
            </a:b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Déclaration d’impôts, prêt immobilier, préparer sa retraire, demande d’APL, etc.</a:t>
            </a:r>
            <a:endParaRPr lang="en-US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330F7AAD-062C-E313-4A79-429B4C097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550" y="2109533"/>
            <a:ext cx="457200" cy="457200"/>
          </a:xfrm>
          <a:prstGeom prst="rect">
            <a:avLst/>
          </a:prstGeom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FD6A8A47-4DC2-8EDF-2CC7-4584BADCFF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7809" y="3163099"/>
            <a:ext cx="457200" cy="457200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C0342C7C-0BC2-0261-8415-D5E57EA32B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7809" y="4313257"/>
            <a:ext cx="457200" cy="457200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2CB8F8AA-7DC9-62D5-BA7F-4B148F795E69}"/>
              </a:ext>
            </a:extLst>
          </p:cNvPr>
          <p:cNvSpPr/>
          <p:nvPr/>
        </p:nvSpPr>
        <p:spPr>
          <a:xfrm>
            <a:off x="7080144" y="1593771"/>
            <a:ext cx="3606057" cy="3756026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lang="fr-FR" kern="0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087260F1-8CAE-87EF-F68D-56EC0DC3E57F}"/>
              </a:ext>
            </a:extLst>
          </p:cNvPr>
          <p:cNvSpPr txBox="1">
            <a:spLocks/>
          </p:cNvSpPr>
          <p:nvPr/>
        </p:nvSpPr>
        <p:spPr>
          <a:xfrm>
            <a:off x="7418348" y="2000513"/>
            <a:ext cx="2892515" cy="56682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fr-FR" kern="0"/>
            </a:defPPr>
            <a:lvl1pPr marL="0" algn="l" defTabSz="914400" rtl="0" eaLnBrk="1" latinLnBrk="0" hangingPunct="1">
              <a:defRPr sz="2400" b="1" i="0" kern="120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Que faire si vos salariés ont des questions à propos de leur coffre-fort numérique </a:t>
            </a:r>
            <a:r>
              <a:rPr lang="fr-FR" sz="120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Digiposte</a:t>
            </a:r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 ? </a:t>
            </a:r>
            <a:endParaRPr lang="fr-FR"/>
          </a:p>
        </p:txBody>
      </p:sp>
      <p:sp>
        <p:nvSpPr>
          <p:cNvPr id="22" name="ZoneTexte 35">
            <a:extLst>
              <a:ext uri="{FF2B5EF4-FFF2-40B4-BE49-F238E27FC236}">
                <a16:creationId xmlns:a16="http://schemas.microsoft.com/office/drawing/2014/main" id="{3E6917DC-25AC-B47B-90E4-0724FBACDF4B}"/>
              </a:ext>
            </a:extLst>
          </p:cNvPr>
          <p:cNvSpPr txBox="1"/>
          <p:nvPr/>
        </p:nvSpPr>
        <p:spPr>
          <a:xfrm>
            <a:off x="7296653" y="2489231"/>
            <a:ext cx="3178338" cy="286232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Consultez notre aide en ligne :</a:t>
            </a:r>
            <a:r>
              <a:rPr lang="fr-FR" sz="1200">
                <a:solidFill>
                  <a:schemeClr val="tx2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fr-FR" sz="1200">
                <a:solidFill>
                  <a:srgbClr val="0A00FF"/>
                </a:solidFill>
                <a:latin typeface="Montserrat"/>
                <a:ea typeface="Calibri"/>
                <a:cs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https://aide.digiposte.fr/</a:t>
            </a:r>
            <a:endParaRPr lang="fr-FR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Posez une question au </a:t>
            </a:r>
            <a:r>
              <a:rPr lang="fr-FR" sz="120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Chatbot</a:t>
            </a:r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 Digiposte</a:t>
            </a:r>
          </a:p>
          <a:p>
            <a:pPr marL="171450" indent="-171450">
              <a:buFont typeface="Arial"/>
              <a:buChar char="•"/>
            </a:pPr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Bien vous assurer qu'ils ont les informations pour activer leur compte (code 1 / code 2), à diffuser aux RH de proximité</a:t>
            </a:r>
            <a:endParaRPr lang="en-US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Contactez le service client Digiposte via le formulaire de contact :</a:t>
            </a:r>
            <a:r>
              <a:rPr lang="fr-FR" sz="1200">
                <a:solidFill>
                  <a:schemeClr val="tx2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fr-FR" sz="1200">
                <a:solidFill>
                  <a:srgbClr val="0A00FF"/>
                </a:solidFill>
                <a:latin typeface="Montserrat"/>
                <a:ea typeface="Calibri"/>
                <a:cs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https://aide.digiposte.fr/contact</a:t>
            </a:r>
            <a:r>
              <a:rPr lang="fr-FR" sz="1200" i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 ou par téléphone (option payante)</a:t>
            </a:r>
            <a:endParaRPr lang="fr-FR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endParaRPr lang="fr-FR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endParaRPr lang="fr-FR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8778583-C798-FF34-95B2-176364A745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58114" y="1360657"/>
            <a:ext cx="457200" cy="457200"/>
          </a:xfrm>
          <a:prstGeom prst="rect">
            <a:avLst/>
          </a:prstGeom>
        </p:spPr>
      </p:pic>
      <p:sp>
        <p:nvSpPr>
          <p:cNvPr id="18" name="Titre 3">
            <a:extLst>
              <a:ext uri="{FF2B5EF4-FFF2-40B4-BE49-F238E27FC236}">
                <a16:creationId xmlns:a16="http://schemas.microsoft.com/office/drawing/2014/main" id="{066590D9-0838-39D4-163E-58C89BD16256}"/>
              </a:ext>
            </a:extLst>
          </p:cNvPr>
          <p:cNvSpPr txBox="1">
            <a:spLocks/>
          </p:cNvSpPr>
          <p:nvPr/>
        </p:nvSpPr>
        <p:spPr>
          <a:xfrm>
            <a:off x="546100" y="9525"/>
            <a:ext cx="9239345" cy="1406525"/>
          </a:xfrm>
          <a:prstGeom prst="rect">
            <a:avLst/>
          </a:prstGeom>
        </p:spPr>
        <p:txBody>
          <a:bodyPr vert="horz" lIns="720000" tIns="180000" rIns="0" bIns="180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>
                <a:solidFill>
                  <a:schemeClr val="tx2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r>
              <a:rPr lang="fr-FR">
                <a:latin typeface="Montserrat"/>
              </a:rPr>
              <a:t>En résumé, comment Digiposte simplifie la vie administrative des salariés ?</a:t>
            </a:r>
          </a:p>
        </p:txBody>
      </p:sp>
    </p:spTree>
    <p:extLst>
      <p:ext uri="{BB962C8B-B14F-4D97-AF65-F5344CB8AC3E}">
        <p14:creationId xmlns:p14="http://schemas.microsoft.com/office/powerpoint/2010/main" val="3583932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1BDB0-FBCF-73C0-95BE-052A5C0EB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A8064B71-8A47-9D00-4F7F-C2F607BA1D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>
                <a:latin typeface="Montserrat"/>
              </a:rPr>
              <a:t>Un accompagnement tout au long de votre projet </a:t>
            </a:r>
            <a:br>
              <a:rPr lang="fr-FR"/>
            </a:b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7052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B5BAF96-8030-E727-A2D1-645D9755E25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4550" y="-6350"/>
            <a:ext cx="11347450" cy="1316038"/>
          </a:xfrm>
        </p:spPr>
        <p:txBody>
          <a:bodyPr>
            <a:normAutofit/>
          </a:bodyPr>
          <a:lstStyle/>
          <a:p>
            <a:r>
              <a:rPr lang="fr-FR" sz="2800">
                <a:latin typeface="Montserrat"/>
              </a:rPr>
              <a:t>Quel accompagnement pour vos salariés ?</a:t>
            </a:r>
          </a:p>
        </p:txBody>
      </p:sp>
      <p:sp>
        <p:nvSpPr>
          <p:cNvPr id="13" name="ZoneTexte 19">
            <a:extLst>
              <a:ext uri="{FF2B5EF4-FFF2-40B4-BE49-F238E27FC236}">
                <a16:creationId xmlns:a16="http://schemas.microsoft.com/office/drawing/2014/main" id="{C14BC013-1C61-F11A-501A-6D6F2AA9583E}"/>
              </a:ext>
            </a:extLst>
          </p:cNvPr>
          <p:cNvSpPr txBox="1"/>
          <p:nvPr/>
        </p:nvSpPr>
        <p:spPr>
          <a:xfrm>
            <a:off x="778742" y="1487922"/>
            <a:ext cx="5447125" cy="95410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Digiposte propose </a:t>
            </a:r>
            <a:r>
              <a:rPr lang="fr-FR" sz="1400">
                <a:solidFill>
                  <a:srgbClr val="1B00FF"/>
                </a:solidFill>
                <a:latin typeface="Montserrat"/>
                <a:ea typeface="Calibri"/>
                <a:cs typeface="Calibri"/>
              </a:rPr>
              <a:t>des kits de communication à destination des salariés</a:t>
            </a:r>
            <a:r>
              <a:rPr lang="fr-FR" sz="1400">
                <a:solidFill>
                  <a:schemeClr val="tx2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afin de garantir un plus grand taux d’adhésion à la solution.</a:t>
            </a:r>
            <a:endParaRPr lang="fr-FR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</a:endParaRPr>
          </a:p>
          <a:p>
            <a:endParaRPr lang="fr-FR" sz="1400">
              <a:solidFill>
                <a:schemeClr val="tx1">
                  <a:lumMod val="49000"/>
                  <a:lumOff val="51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3492B7-1F9A-10F3-4F75-B879BBCEE2D3}"/>
              </a:ext>
            </a:extLst>
          </p:cNvPr>
          <p:cNvGrpSpPr/>
          <p:nvPr/>
        </p:nvGrpSpPr>
        <p:grpSpPr>
          <a:xfrm>
            <a:off x="779250" y="2616973"/>
            <a:ext cx="5414738" cy="616825"/>
            <a:chOff x="779251" y="2509524"/>
            <a:chExt cx="5414738" cy="616825"/>
          </a:xfrm>
          <a:solidFill>
            <a:srgbClr val="D9F2D0"/>
          </a:solidFill>
        </p:grpSpPr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F90D6EF-DC09-28C9-9102-07EC2E887D7D}"/>
                </a:ext>
              </a:extLst>
            </p:cNvPr>
            <p:cNvSpPr/>
            <p:nvPr/>
          </p:nvSpPr>
          <p:spPr>
            <a:xfrm>
              <a:off x="779251" y="2509524"/>
              <a:ext cx="5405674" cy="616825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33" name="ZoneTexte 26">
              <a:extLst>
                <a:ext uri="{FF2B5EF4-FFF2-40B4-BE49-F238E27FC236}">
                  <a16:creationId xmlns:a16="http://schemas.microsoft.com/office/drawing/2014/main" id="{56094C9A-0F1A-092E-FDA1-0975BF8A3A37}"/>
                </a:ext>
              </a:extLst>
            </p:cNvPr>
            <p:cNvSpPr txBox="1"/>
            <p:nvPr/>
          </p:nvSpPr>
          <p:spPr>
            <a:xfrm>
              <a:off x="1495517" y="2590247"/>
              <a:ext cx="4698472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Bénéficiez d’une communication rassurante, positive et qui suscite l’envie. </a:t>
              </a:r>
            </a:p>
          </p:txBody>
        </p:sp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9BCF921C-3091-9EBB-9B3C-7ABC2924F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7180" y="2572244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F09DA4EF-D511-FA1C-AC17-C5AD38FFECA1}"/>
              </a:ext>
            </a:extLst>
          </p:cNvPr>
          <p:cNvGrpSpPr/>
          <p:nvPr/>
        </p:nvGrpSpPr>
        <p:grpSpPr>
          <a:xfrm>
            <a:off x="779250" y="3426093"/>
            <a:ext cx="5425467" cy="641565"/>
            <a:chOff x="779251" y="2504576"/>
            <a:chExt cx="5425467" cy="641565"/>
          </a:xfrm>
          <a:solidFill>
            <a:srgbClr val="D9F2D0"/>
          </a:solidFill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3C3988B-DF76-C089-775B-EB27931B2C90}"/>
                </a:ext>
              </a:extLst>
            </p:cNvPr>
            <p:cNvSpPr/>
            <p:nvPr/>
          </p:nvSpPr>
          <p:spPr>
            <a:xfrm>
              <a:off x="779251" y="2504576"/>
              <a:ext cx="5425467" cy="641565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53" name="ZoneTexte 26">
              <a:extLst>
                <a:ext uri="{FF2B5EF4-FFF2-40B4-BE49-F238E27FC236}">
                  <a16:creationId xmlns:a16="http://schemas.microsoft.com/office/drawing/2014/main" id="{99B96844-E15B-8881-D505-E8B5E8A4F2AD}"/>
                </a:ext>
              </a:extLst>
            </p:cNvPr>
            <p:cNvSpPr txBox="1"/>
            <p:nvPr/>
          </p:nvSpPr>
          <p:spPr>
            <a:xfrm>
              <a:off x="1495517" y="2689208"/>
              <a:ext cx="4599511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Un pas à pas détaillé pour les aider dans leur parcours.</a:t>
              </a: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9F0D3C3F-7B28-064B-3E7D-B90B6209B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7180" y="2596984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34A54E0F-E697-EC92-FA1C-4818D41D7E32}"/>
              </a:ext>
            </a:extLst>
          </p:cNvPr>
          <p:cNvGrpSpPr/>
          <p:nvPr/>
        </p:nvGrpSpPr>
        <p:grpSpPr>
          <a:xfrm>
            <a:off x="779250" y="4267261"/>
            <a:ext cx="5430415" cy="869101"/>
            <a:chOff x="779251" y="2509524"/>
            <a:chExt cx="5430415" cy="869101"/>
          </a:xfrm>
          <a:solidFill>
            <a:srgbClr val="D9F2D0"/>
          </a:solidFill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1884B09-A936-0F6B-D340-E198506C9927}"/>
                </a:ext>
              </a:extLst>
            </p:cNvPr>
            <p:cNvSpPr/>
            <p:nvPr/>
          </p:nvSpPr>
          <p:spPr>
            <a:xfrm>
              <a:off x="779251" y="2509524"/>
              <a:ext cx="5430415" cy="869101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rgbClr val="008000"/>
                </a:solidFill>
              </a:endParaRPr>
            </a:p>
          </p:txBody>
        </p:sp>
        <p:sp>
          <p:nvSpPr>
            <p:cNvPr id="8" name="ZoneTexte 26">
              <a:extLst>
                <a:ext uri="{FF2B5EF4-FFF2-40B4-BE49-F238E27FC236}">
                  <a16:creationId xmlns:a16="http://schemas.microsoft.com/office/drawing/2014/main" id="{52CCB739-B101-54CD-F1E9-70E2091DDA39}"/>
                </a:ext>
              </a:extLst>
            </p:cNvPr>
            <p:cNvSpPr txBox="1"/>
            <p:nvPr/>
          </p:nvSpPr>
          <p:spPr>
            <a:xfrm>
              <a:off x="1495517" y="2639210"/>
              <a:ext cx="4604459" cy="646331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Evitez les contacts entre salariés et RH en communiquant en amont toutes les informations nécessaires dans les supports.</a:t>
              </a:r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2045C9D3-74F4-062D-3C9C-844D3526A2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7180" y="2695428"/>
              <a:ext cx="457200" cy="457200"/>
            </a:xfrm>
            <a:prstGeom prst="rect">
              <a:avLst/>
            </a:prstGeom>
            <a:grpFill/>
          </p:spPr>
        </p:pic>
      </p:grpSp>
      <p:pic>
        <p:nvPicPr>
          <p:cNvPr id="10" name="Image 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460AC370-1357-ABFE-BD34-9A0DE6742D7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886" t="-106" r="32438" b="-37"/>
          <a:stretch/>
        </p:blipFill>
        <p:spPr>
          <a:xfrm>
            <a:off x="7239777" y="2969"/>
            <a:ext cx="4264654" cy="684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305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237D3-5841-0FEC-A88F-648E032A6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Site web, Publicité en ligne&#10;&#10;Le contenu généré par l’IA peut être incorrect.">
            <a:extLst>
              <a:ext uri="{FF2B5EF4-FFF2-40B4-BE49-F238E27FC236}">
                <a16:creationId xmlns:a16="http://schemas.microsoft.com/office/drawing/2014/main" id="{EFCD8B92-BF6A-BE45-A426-8DABA1674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8081" y="1425399"/>
            <a:ext cx="8972550" cy="5000625"/>
          </a:xfrm>
          <a:prstGeom prst="rect">
            <a:avLst/>
          </a:prstGeom>
        </p:spPr>
      </p:pic>
      <p:pic>
        <p:nvPicPr>
          <p:cNvPr id="14" name="Image 13" descr="Une image contenant Appareils électroniques, texte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B7E7EEF-DC1A-8681-ABA0-5652DB9E3F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093" y="3327986"/>
            <a:ext cx="4429409" cy="2669665"/>
          </a:xfrm>
          <a:prstGeom prst="rect">
            <a:avLst/>
          </a:prstGeom>
        </p:spPr>
      </p:pic>
      <p:sp>
        <p:nvSpPr>
          <p:cNvPr id="33" name="ZoneTexte 25">
            <a:extLst>
              <a:ext uri="{FF2B5EF4-FFF2-40B4-BE49-F238E27FC236}">
                <a16:creationId xmlns:a16="http://schemas.microsoft.com/office/drawing/2014/main" id="{0A2858B9-C171-4445-B0B3-750FF354E091}"/>
              </a:ext>
            </a:extLst>
          </p:cNvPr>
          <p:cNvSpPr txBox="1"/>
          <p:nvPr/>
        </p:nvSpPr>
        <p:spPr>
          <a:xfrm>
            <a:off x="5846333" y="1049378"/>
            <a:ext cx="4398319" cy="622047"/>
          </a:xfrm>
          <a:prstGeom prst="rect">
            <a:avLst/>
          </a:prstGeom>
          <a:solidFill>
            <a:srgbClr val="0000FF"/>
          </a:solidFill>
        </p:spPr>
        <p:txBody>
          <a:bodyPr vert="horz" wrap="square" lIns="91440" tIns="45720" rIns="91440" bIns="45720" rtlCol="0" anchor="ctr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1400" b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0">
                <a:latin typeface="Montserrat"/>
              </a:rPr>
              <a:t>Kit de communication standard offert </a:t>
            </a:r>
            <a:endParaRPr lang="fr-FR" b="0"/>
          </a:p>
        </p:txBody>
      </p:sp>
      <p:sp>
        <p:nvSpPr>
          <p:cNvPr id="102" name="ZoneTexte 25">
            <a:extLst>
              <a:ext uri="{FF2B5EF4-FFF2-40B4-BE49-F238E27FC236}">
                <a16:creationId xmlns:a16="http://schemas.microsoft.com/office/drawing/2014/main" id="{763CA2E7-08EB-CCDB-CA83-52424A5EE205}"/>
              </a:ext>
            </a:extLst>
          </p:cNvPr>
          <p:cNvSpPr txBox="1"/>
          <p:nvPr/>
        </p:nvSpPr>
        <p:spPr>
          <a:xfrm>
            <a:off x="848117" y="1051818"/>
            <a:ext cx="1832451" cy="614991"/>
          </a:xfrm>
          <a:prstGeom prst="rect">
            <a:avLst/>
          </a:prstGeom>
          <a:solidFill>
            <a:srgbClr val="0000FF"/>
          </a:solidFill>
        </p:spPr>
        <p:txBody>
          <a:bodyPr vert="horz" wrap="square" lIns="91440" tIns="45720" rIns="91440" bIns="45720" rtlCol="0" anchor="ctr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1400" b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0">
                <a:latin typeface="Montserrat"/>
              </a:rPr>
              <a:t>Assistance   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8CAF7BCB-80BC-54DF-89A3-010FD02859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4550" y="-6350"/>
            <a:ext cx="11347450" cy="1316038"/>
          </a:xfrm>
        </p:spPr>
        <p:txBody>
          <a:bodyPr>
            <a:normAutofit/>
          </a:bodyPr>
          <a:lstStyle/>
          <a:p>
            <a:r>
              <a:rPr lang="fr-FR" sz="2400">
                <a:latin typeface="Montserrat"/>
              </a:rPr>
              <a:t>Détail du dispositif d'accompagnement pour vos salariés </a:t>
            </a:r>
            <a:endParaRPr lang="fr-FR" sz="240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8B9BA07-BADB-CE05-1B99-1D18EB4675A2}"/>
              </a:ext>
            </a:extLst>
          </p:cNvPr>
          <p:cNvSpPr/>
          <p:nvPr/>
        </p:nvSpPr>
        <p:spPr>
          <a:xfrm>
            <a:off x="5844723" y="2153309"/>
            <a:ext cx="676184" cy="273367"/>
          </a:xfrm>
          <a:prstGeom prst="rect">
            <a:avLst/>
          </a:prstGeom>
          <a:solidFill>
            <a:srgbClr val="DDEAF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rgbClr val="0A00FF"/>
                </a:solidFill>
                <a:latin typeface="Montserrat"/>
              </a:rPr>
              <a:t>Flyer</a:t>
            </a:r>
            <a:endParaRPr lang="fr-FR" sz="1200">
              <a:solidFill>
                <a:srgbClr val="0A00FF"/>
              </a:solidFill>
              <a:latin typeface="Montserrat" panose="00000500000000000000" pitchFamily="2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B723243-1C17-5DB5-D098-9744AD1442DE}"/>
              </a:ext>
            </a:extLst>
          </p:cNvPr>
          <p:cNvSpPr/>
          <p:nvPr/>
        </p:nvSpPr>
        <p:spPr>
          <a:xfrm>
            <a:off x="5846764" y="2521199"/>
            <a:ext cx="824674" cy="268400"/>
          </a:xfrm>
          <a:prstGeom prst="rect">
            <a:avLst/>
          </a:prstGeom>
          <a:solidFill>
            <a:srgbClr val="DDEAF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rgbClr val="0A00FF"/>
                </a:solidFill>
                <a:latin typeface="Montserrat"/>
              </a:rPr>
              <a:t>Tutoriel</a:t>
            </a:r>
            <a:endParaRPr lang="fr-FR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C4848E2-A074-2AE3-0B48-99F6AC52ABB2}"/>
              </a:ext>
            </a:extLst>
          </p:cNvPr>
          <p:cNvSpPr/>
          <p:nvPr/>
        </p:nvSpPr>
        <p:spPr>
          <a:xfrm>
            <a:off x="5844380" y="1795430"/>
            <a:ext cx="1707217" cy="248325"/>
          </a:xfrm>
          <a:prstGeom prst="rect">
            <a:avLst/>
          </a:prstGeom>
          <a:solidFill>
            <a:srgbClr val="DDE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rgbClr val="0A00FF"/>
                </a:solidFill>
                <a:latin typeface="Montserrat"/>
              </a:rPr>
              <a:t>Formulaire de refus</a:t>
            </a:r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881A15-21F2-3181-F1A7-C4CA9A2157CC}"/>
              </a:ext>
            </a:extLst>
          </p:cNvPr>
          <p:cNvSpPr/>
          <p:nvPr/>
        </p:nvSpPr>
        <p:spPr>
          <a:xfrm>
            <a:off x="850238" y="1825578"/>
            <a:ext cx="1815805" cy="247086"/>
          </a:xfrm>
          <a:prstGeom prst="rect">
            <a:avLst/>
          </a:prstGeom>
          <a:solidFill>
            <a:srgbClr val="DDE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rgbClr val="0A00FF"/>
                </a:solidFill>
                <a:latin typeface="Montserrat"/>
              </a:rPr>
              <a:t>Site d'aide entreprise</a:t>
            </a:r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8AE6B1-C506-AB38-EADA-D960A75AA767}"/>
              </a:ext>
            </a:extLst>
          </p:cNvPr>
          <p:cNvSpPr/>
          <p:nvPr/>
        </p:nvSpPr>
        <p:spPr>
          <a:xfrm>
            <a:off x="846430" y="2548607"/>
            <a:ext cx="1267666" cy="257382"/>
          </a:xfrm>
          <a:prstGeom prst="rect">
            <a:avLst/>
          </a:prstGeom>
          <a:solidFill>
            <a:srgbClr val="DDEAF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err="1">
                <a:solidFill>
                  <a:srgbClr val="0A00FF"/>
                </a:solidFill>
                <a:latin typeface="Montserrat"/>
              </a:rPr>
              <a:t>Chatbot</a:t>
            </a:r>
            <a:endParaRPr lang="fr-FR" sz="1200" err="1">
              <a:solidFill>
                <a:srgbClr val="0A00FF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E86C47-9D51-6C3B-E110-AD6D52FE3937}"/>
              </a:ext>
            </a:extLst>
          </p:cNvPr>
          <p:cNvSpPr/>
          <p:nvPr/>
        </p:nvSpPr>
        <p:spPr>
          <a:xfrm>
            <a:off x="848471" y="2932483"/>
            <a:ext cx="1938365" cy="247086"/>
          </a:xfrm>
          <a:prstGeom prst="rect">
            <a:avLst/>
          </a:prstGeom>
          <a:solidFill>
            <a:srgbClr val="DDEAF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rgbClr val="0A00FF"/>
                </a:solidFill>
                <a:latin typeface="Montserrat"/>
              </a:rPr>
              <a:t>Formulaire de contact</a:t>
            </a:r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466D6E-BD5A-2239-D0FF-AF05C0C4841C}"/>
              </a:ext>
            </a:extLst>
          </p:cNvPr>
          <p:cNvSpPr/>
          <p:nvPr/>
        </p:nvSpPr>
        <p:spPr>
          <a:xfrm>
            <a:off x="846087" y="2196058"/>
            <a:ext cx="1547356" cy="248323"/>
          </a:xfrm>
          <a:prstGeom prst="rect">
            <a:avLst/>
          </a:prstGeom>
          <a:solidFill>
            <a:srgbClr val="DDE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rgbClr val="0A00FF"/>
                </a:solidFill>
                <a:latin typeface="Montserrat"/>
              </a:rPr>
              <a:t>Site d'aide salarié</a:t>
            </a:r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B43C968-DFB9-7A00-CE0A-BF9CECB1BC49}"/>
              </a:ext>
            </a:extLst>
          </p:cNvPr>
          <p:cNvSpPr/>
          <p:nvPr/>
        </p:nvSpPr>
        <p:spPr>
          <a:xfrm>
            <a:off x="5846764" y="2902199"/>
            <a:ext cx="824674" cy="268400"/>
          </a:xfrm>
          <a:prstGeom prst="rect">
            <a:avLst/>
          </a:prstGeom>
          <a:solidFill>
            <a:srgbClr val="DDEAF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rgbClr val="0A00FF"/>
                </a:solidFill>
                <a:latin typeface="Montserrat"/>
              </a:rPr>
              <a:t>Annexe</a:t>
            </a:r>
          </a:p>
        </p:txBody>
      </p:sp>
    </p:spTree>
    <p:extLst>
      <p:ext uri="{BB962C8B-B14F-4D97-AF65-F5344CB8AC3E}">
        <p14:creationId xmlns:p14="http://schemas.microsoft.com/office/powerpoint/2010/main" val="1630853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74BE1-A36F-FA6F-660E-2E18EA999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B54C3AC-C4DD-46F9-EBE8-C0C944CD54EE}"/>
              </a:ext>
            </a:extLst>
          </p:cNvPr>
          <p:cNvSpPr/>
          <p:nvPr/>
        </p:nvSpPr>
        <p:spPr>
          <a:xfrm>
            <a:off x="-1687" y="3167999"/>
            <a:ext cx="12200165" cy="1103328"/>
          </a:xfrm>
          <a:prstGeom prst="rect">
            <a:avLst/>
          </a:prstGeom>
          <a:solidFill>
            <a:srgbClr val="FFCE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D6C52C13-91F3-65C6-B7FC-0F6BF64A21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2550" y="6350"/>
            <a:ext cx="12109450" cy="1303338"/>
          </a:xfrm>
        </p:spPr>
        <p:txBody>
          <a:bodyPr>
            <a:normAutofit/>
          </a:bodyPr>
          <a:lstStyle/>
          <a:p>
            <a:r>
              <a:rPr lang="fr-FR" sz="2800">
                <a:latin typeface="Montserrat"/>
              </a:rPr>
              <a:t>Pour aller plus loin dans l'accompagnement de vos salariés </a:t>
            </a:r>
            <a:endParaRPr lang="fr-FR" sz="280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C2237FF-94FE-E0D3-4530-31FE502137AD}"/>
              </a:ext>
            </a:extLst>
          </p:cNvPr>
          <p:cNvSpPr txBox="1"/>
          <p:nvPr/>
        </p:nvSpPr>
        <p:spPr>
          <a:xfrm>
            <a:off x="830283" y="1399309"/>
            <a:ext cx="903217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 b="1">
                <a:solidFill>
                  <a:schemeClr val="tx2"/>
                </a:solidFill>
                <a:latin typeface="Montserrat"/>
              </a:rPr>
              <a:t>Objectif :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Offrir un service d’accompagnement qui s’adapte aux besoins de votre entreprise​</a:t>
            </a:r>
            <a:endParaRPr lang="fr-FR">
              <a:solidFill>
                <a:schemeClr val="tx2">
                  <a:lumMod val="76000"/>
                  <a:lumOff val="24000"/>
                </a:schemeClr>
              </a:solidFill>
              <a:cs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380E1FF-DD38-1CEA-E45B-5A02C84FA4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07"/>
          <a:stretch/>
        </p:blipFill>
        <p:spPr>
          <a:xfrm>
            <a:off x="462372" y="2893111"/>
            <a:ext cx="1510526" cy="28374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C84B8FA-7072-C6BE-B461-B4C31B3DA17D}"/>
              </a:ext>
            </a:extLst>
          </p:cNvPr>
          <p:cNvSpPr/>
          <p:nvPr/>
        </p:nvSpPr>
        <p:spPr>
          <a:xfrm>
            <a:off x="227628" y="2322326"/>
            <a:ext cx="1979805" cy="2922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400">
                <a:solidFill>
                  <a:srgbClr val="0A00FF"/>
                </a:solidFill>
                <a:latin typeface="Montserrat"/>
              </a:rPr>
              <a:t>Email</a:t>
            </a:r>
            <a:br>
              <a:rPr lang="fr-FR" sz="1400">
                <a:solidFill>
                  <a:srgbClr val="0A00FF"/>
                </a:solidFill>
                <a:latin typeface="Montserrat"/>
              </a:rPr>
            </a:br>
            <a:r>
              <a:rPr lang="fr-FR" sz="1400">
                <a:solidFill>
                  <a:srgbClr val="0A00FF"/>
                </a:solidFill>
                <a:latin typeface="Montserrat"/>
              </a:rPr>
              <a:t>sur-mesure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988B92E-80A6-2420-2B01-18904B297C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7005" y="2893111"/>
            <a:ext cx="2955705" cy="155167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1CFED39-E2EF-B316-7086-D9EFE295F311}"/>
              </a:ext>
            </a:extLst>
          </p:cNvPr>
          <p:cNvSpPr/>
          <p:nvPr/>
        </p:nvSpPr>
        <p:spPr>
          <a:xfrm>
            <a:off x="6723486" y="2322326"/>
            <a:ext cx="2231571" cy="268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400">
                <a:solidFill>
                  <a:srgbClr val="0A00FF"/>
                </a:solidFill>
                <a:latin typeface="Montserrat"/>
              </a:rPr>
              <a:t>Tutoriel</a:t>
            </a:r>
            <a:br>
              <a:rPr lang="fr-FR" sz="1400">
                <a:solidFill>
                  <a:srgbClr val="0A00FF"/>
                </a:solidFill>
                <a:latin typeface="Montserrat"/>
              </a:rPr>
            </a:br>
            <a:r>
              <a:rPr lang="fr-FR" sz="1400">
                <a:solidFill>
                  <a:srgbClr val="0A00FF"/>
                </a:solidFill>
                <a:latin typeface="Montserrat"/>
              </a:rPr>
              <a:t>personnalisé</a:t>
            </a:r>
            <a:endParaRPr lang="fr-FR">
              <a:solidFill>
                <a:srgbClr val="0A00FF"/>
              </a:solidFill>
            </a:endParaRPr>
          </a:p>
        </p:txBody>
      </p:sp>
      <p:pic>
        <p:nvPicPr>
          <p:cNvPr id="16" name="Picture 2" descr="webinar-le-guide-ultime-zoom-produit">
            <a:extLst>
              <a:ext uri="{FF2B5EF4-FFF2-40B4-BE49-F238E27FC236}">
                <a16:creationId xmlns:a16="http://schemas.microsoft.com/office/drawing/2014/main" id="{EF9DE8FD-219C-4189-D714-18EDA4BFB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5003" y="2893111"/>
            <a:ext cx="2259662" cy="155733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CE95D72-427C-BB27-8C1D-EDC48771F8F2}"/>
              </a:ext>
            </a:extLst>
          </p:cNvPr>
          <p:cNvSpPr/>
          <p:nvPr/>
        </p:nvSpPr>
        <p:spPr>
          <a:xfrm>
            <a:off x="9674960" y="2322326"/>
            <a:ext cx="2231571" cy="268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400">
                <a:solidFill>
                  <a:srgbClr val="0A00FF"/>
                </a:solidFill>
                <a:latin typeface="Montserrat"/>
              </a:rPr>
              <a:t>Webinar</a:t>
            </a:r>
            <a:br>
              <a:rPr lang="fr-FR" sz="1400">
                <a:solidFill>
                  <a:srgbClr val="0A00FF"/>
                </a:solidFill>
                <a:latin typeface="Montserrat"/>
              </a:rPr>
            </a:br>
            <a:r>
              <a:rPr lang="fr-FR" sz="1400">
                <a:solidFill>
                  <a:srgbClr val="0A00FF"/>
                </a:solidFill>
                <a:latin typeface="Montserrat"/>
              </a:rPr>
              <a:t>dédié</a:t>
            </a:r>
            <a:endParaRPr lang="fr-FR" sz="1400">
              <a:solidFill>
                <a:srgbClr val="0A00FF"/>
              </a:solidFill>
              <a:latin typeface="Montserrat" panose="00000500000000000000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AC38591-A356-DC27-B1B9-260E0DD32E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7443" y="2893111"/>
            <a:ext cx="1657116" cy="226853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2B8B827-A25A-7035-B3AB-EDFE2D593E1D}"/>
              </a:ext>
            </a:extLst>
          </p:cNvPr>
          <p:cNvSpPr/>
          <p:nvPr/>
        </p:nvSpPr>
        <p:spPr>
          <a:xfrm>
            <a:off x="1934750" y="2322326"/>
            <a:ext cx="2462480" cy="3030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400">
                <a:solidFill>
                  <a:srgbClr val="0A00FF"/>
                </a:solidFill>
                <a:latin typeface="Montserrat"/>
              </a:rPr>
              <a:t>Hotline </a:t>
            </a:r>
            <a:endParaRPr lang="fr-FR" sz="1400">
              <a:solidFill>
                <a:srgbClr val="0A00FF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>
                <a:solidFill>
                  <a:srgbClr val="0A00FF"/>
                </a:solidFill>
                <a:latin typeface="Montserrat"/>
              </a:rPr>
              <a:t>service client</a:t>
            </a:r>
            <a:endParaRPr lang="fr-FR" sz="1400">
              <a:solidFill>
                <a:srgbClr val="0A00FF"/>
              </a:solidFill>
              <a:latin typeface="Montserrat" panose="00000500000000000000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6120076-195D-B9C0-3B18-4889BF6B6430}"/>
              </a:ext>
            </a:extLst>
          </p:cNvPr>
          <p:cNvSpPr/>
          <p:nvPr/>
        </p:nvSpPr>
        <p:spPr>
          <a:xfrm>
            <a:off x="4011525" y="2322326"/>
            <a:ext cx="2231571" cy="268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400">
                <a:solidFill>
                  <a:srgbClr val="0A00FF"/>
                </a:solidFill>
                <a:latin typeface="Montserrat"/>
              </a:rPr>
              <a:t>Flyer</a:t>
            </a:r>
            <a:br>
              <a:rPr lang="fr-FR" sz="1400">
                <a:solidFill>
                  <a:srgbClr val="0A00FF"/>
                </a:solidFill>
                <a:latin typeface="Montserrat"/>
              </a:rPr>
            </a:br>
            <a:r>
              <a:rPr lang="fr-FR" sz="1400">
                <a:solidFill>
                  <a:srgbClr val="0A00FF"/>
                </a:solidFill>
                <a:latin typeface="Montserrat"/>
              </a:rPr>
              <a:t>personnalisé</a:t>
            </a:r>
            <a:endParaRPr lang="fr-FR" sz="1400">
              <a:solidFill>
                <a:srgbClr val="0A00FF"/>
              </a:solidFill>
              <a:latin typeface="Montserrat" panose="00000500000000000000" pitchFamily="2" charset="0"/>
            </a:endParaRPr>
          </a:p>
        </p:txBody>
      </p:sp>
      <p:pic>
        <p:nvPicPr>
          <p:cNvPr id="9" name="Image 8" descr="Une image contenant texte, ordinateur, Visage humain, personne&#10;&#10;Le contenu généré par l’IA peut être incorrect.">
            <a:extLst>
              <a:ext uri="{FF2B5EF4-FFF2-40B4-BE49-F238E27FC236}">
                <a16:creationId xmlns:a16="http://schemas.microsoft.com/office/drawing/2014/main" id="{0A1F4348-5CF8-2328-DC5E-92686F166A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8283" y="2893111"/>
            <a:ext cx="1693787" cy="226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578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914D9-4E7D-9175-1ED1-35AC9C617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80B19BE1-6BFF-A5CD-FABE-A77F7433529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4550" y="-6350"/>
            <a:ext cx="11347450" cy="1316038"/>
          </a:xfrm>
        </p:spPr>
        <p:txBody>
          <a:bodyPr>
            <a:normAutofit/>
          </a:bodyPr>
          <a:lstStyle/>
          <a:p>
            <a:r>
              <a:rPr lang="fr-FR" sz="2800">
                <a:latin typeface="Montserrat"/>
              </a:rPr>
              <a:t>Quel accompagnement pour vous, employeur ?</a:t>
            </a:r>
          </a:p>
        </p:txBody>
      </p:sp>
      <p:sp>
        <p:nvSpPr>
          <p:cNvPr id="13" name="ZoneTexte 19">
            <a:extLst>
              <a:ext uri="{FF2B5EF4-FFF2-40B4-BE49-F238E27FC236}">
                <a16:creationId xmlns:a16="http://schemas.microsoft.com/office/drawing/2014/main" id="{32AA6ED6-E6FE-3939-188D-183600507A67}"/>
              </a:ext>
            </a:extLst>
          </p:cNvPr>
          <p:cNvSpPr txBox="1"/>
          <p:nvPr/>
        </p:nvSpPr>
        <p:spPr>
          <a:xfrm>
            <a:off x="745124" y="1502626"/>
            <a:ext cx="5447125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Avec l'option </a:t>
            </a:r>
            <a:r>
              <a:rPr lang="fr-FR" sz="140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Digicoach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, bénéficiez </a:t>
            </a:r>
            <a:r>
              <a:rPr lang="fr-FR" sz="1400">
                <a:solidFill>
                  <a:srgbClr val="0A00FF"/>
                </a:solidFill>
                <a:latin typeface="Montserrat"/>
                <a:ea typeface="Calibri"/>
                <a:cs typeface="Calibri"/>
              </a:rPr>
              <a:t>d’un accompagnement par nos services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pour contribuer à la réussite de votre projet de dématérialisation de vos documents RH.</a:t>
            </a:r>
            <a:endParaRPr lang="fr-FR">
              <a:solidFill>
                <a:schemeClr val="tx2">
                  <a:lumMod val="76000"/>
                  <a:lumOff val="24000"/>
                </a:schemeClr>
              </a:solidFill>
              <a:latin typeface="Montserrat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016C2D63-555E-4DF7-E55C-A74BCE942450}"/>
              </a:ext>
            </a:extLst>
          </p:cNvPr>
          <p:cNvGrpSpPr/>
          <p:nvPr/>
        </p:nvGrpSpPr>
        <p:grpSpPr>
          <a:xfrm>
            <a:off x="801662" y="2415267"/>
            <a:ext cx="5414738" cy="616825"/>
            <a:chOff x="779251" y="2509524"/>
            <a:chExt cx="5414738" cy="616825"/>
          </a:xfrm>
          <a:solidFill>
            <a:srgbClr val="D9F2D0"/>
          </a:solidFill>
        </p:grpSpPr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8F47E6D-99C5-5622-84CE-F558AE1A83DF}"/>
                </a:ext>
              </a:extLst>
            </p:cNvPr>
            <p:cNvSpPr/>
            <p:nvPr/>
          </p:nvSpPr>
          <p:spPr>
            <a:xfrm>
              <a:off x="779251" y="2509524"/>
              <a:ext cx="5405674" cy="616825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33" name="ZoneTexte 26">
              <a:extLst>
                <a:ext uri="{FF2B5EF4-FFF2-40B4-BE49-F238E27FC236}">
                  <a16:creationId xmlns:a16="http://schemas.microsoft.com/office/drawing/2014/main" id="{86F9331F-F127-0AFF-65DE-DC96FBAAAFBA}"/>
                </a:ext>
              </a:extLst>
            </p:cNvPr>
            <p:cNvSpPr txBox="1"/>
            <p:nvPr/>
          </p:nvSpPr>
          <p:spPr>
            <a:xfrm>
              <a:off x="1495517" y="2590247"/>
              <a:ext cx="4698472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1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Bénéficiez des retours d'expériences </a:t>
              </a:r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et d'une méthodologie d'accompagnement avérée.</a:t>
              </a:r>
            </a:p>
          </p:txBody>
        </p:sp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50799586-C027-FB69-702D-554B5AF13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7180" y="2572244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6D5E50B8-7E16-370E-AF54-DAD16C1178D8}"/>
              </a:ext>
            </a:extLst>
          </p:cNvPr>
          <p:cNvGrpSpPr/>
          <p:nvPr/>
        </p:nvGrpSpPr>
        <p:grpSpPr>
          <a:xfrm>
            <a:off x="801662" y="3219439"/>
            <a:ext cx="5425467" cy="844435"/>
            <a:chOff x="779251" y="2499628"/>
            <a:chExt cx="5425467" cy="844435"/>
          </a:xfrm>
          <a:solidFill>
            <a:srgbClr val="D9F2D0"/>
          </a:solidFill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8264D93C-7712-2E3D-DFEA-14E5E75EA723}"/>
                </a:ext>
              </a:extLst>
            </p:cNvPr>
            <p:cNvSpPr/>
            <p:nvPr/>
          </p:nvSpPr>
          <p:spPr>
            <a:xfrm>
              <a:off x="779251" y="2499628"/>
              <a:ext cx="5425467" cy="844435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53" name="ZoneTexte 26">
              <a:extLst>
                <a:ext uri="{FF2B5EF4-FFF2-40B4-BE49-F238E27FC236}">
                  <a16:creationId xmlns:a16="http://schemas.microsoft.com/office/drawing/2014/main" id="{8554FCF7-6E0E-7FF5-D55F-40D71D1B82FA}"/>
                </a:ext>
              </a:extLst>
            </p:cNvPr>
            <p:cNvSpPr txBox="1"/>
            <p:nvPr/>
          </p:nvSpPr>
          <p:spPr>
            <a:xfrm>
              <a:off x="1495517" y="2624883"/>
              <a:ext cx="4599511" cy="646331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1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Levez les freins à l’adoption du bulletin de paie numérique </a:t>
              </a:r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à l’aide d’un kit de déploiement fourni par </a:t>
              </a:r>
              <a:r>
                <a:rPr lang="fr-FR" sz="1200" err="1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Digiposte</a:t>
              </a:r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.</a:t>
              </a: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FE525CC1-3983-4AC9-8B7D-5D6514662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7180" y="2671205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08F0944F-1FED-9F6D-45E9-2D23D32E031E}"/>
              </a:ext>
            </a:extLst>
          </p:cNvPr>
          <p:cNvGrpSpPr/>
          <p:nvPr/>
        </p:nvGrpSpPr>
        <p:grpSpPr>
          <a:xfrm>
            <a:off x="801662" y="4258529"/>
            <a:ext cx="5430415" cy="606929"/>
            <a:chOff x="779251" y="2509524"/>
            <a:chExt cx="5430415" cy="606929"/>
          </a:xfrm>
          <a:solidFill>
            <a:srgbClr val="D9F2D0"/>
          </a:solidFill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81AB50D-C81B-6F4A-9F84-F61D68A77836}"/>
                </a:ext>
              </a:extLst>
            </p:cNvPr>
            <p:cNvSpPr/>
            <p:nvPr/>
          </p:nvSpPr>
          <p:spPr>
            <a:xfrm>
              <a:off x="779251" y="2509524"/>
              <a:ext cx="5430415" cy="606929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rgbClr val="008000"/>
                </a:solidFill>
              </a:endParaRPr>
            </a:p>
          </p:txBody>
        </p:sp>
        <p:sp>
          <p:nvSpPr>
            <p:cNvPr id="8" name="ZoneTexte 26">
              <a:extLst>
                <a:ext uri="{FF2B5EF4-FFF2-40B4-BE49-F238E27FC236}">
                  <a16:creationId xmlns:a16="http://schemas.microsoft.com/office/drawing/2014/main" id="{ADA16946-8D9A-C121-5978-E74EDE5E46F8}"/>
                </a:ext>
              </a:extLst>
            </p:cNvPr>
            <p:cNvSpPr txBox="1"/>
            <p:nvPr/>
          </p:nvSpPr>
          <p:spPr>
            <a:xfrm>
              <a:off x="1495517" y="2605091"/>
              <a:ext cx="4604459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1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Optimisez votre marketing RH </a:t>
              </a:r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en mettant en valeur les avantages du service.</a:t>
              </a:r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63212826-2AD0-C60E-B2C4-626EE26E3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7180" y="2572244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5A17DEAE-B5CF-888F-47A0-C21186274667}"/>
              </a:ext>
            </a:extLst>
          </p:cNvPr>
          <p:cNvGrpSpPr/>
          <p:nvPr/>
        </p:nvGrpSpPr>
        <p:grpSpPr>
          <a:xfrm>
            <a:off x="801662" y="5089801"/>
            <a:ext cx="5430415" cy="606929"/>
            <a:chOff x="779251" y="2509524"/>
            <a:chExt cx="5430415" cy="606929"/>
          </a:xfrm>
          <a:solidFill>
            <a:srgbClr val="D9F2D0"/>
          </a:solidFill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96F49D9-3E87-C37E-393E-3CCB8F0C0303}"/>
                </a:ext>
              </a:extLst>
            </p:cNvPr>
            <p:cNvSpPr/>
            <p:nvPr/>
          </p:nvSpPr>
          <p:spPr>
            <a:xfrm>
              <a:off x="779251" y="2509524"/>
              <a:ext cx="5430415" cy="606929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rgbClr val="008000"/>
                </a:solidFill>
              </a:endParaRPr>
            </a:p>
          </p:txBody>
        </p:sp>
        <p:sp>
          <p:nvSpPr>
            <p:cNvPr id="15" name="ZoneTexte 26">
              <a:extLst>
                <a:ext uri="{FF2B5EF4-FFF2-40B4-BE49-F238E27FC236}">
                  <a16:creationId xmlns:a16="http://schemas.microsoft.com/office/drawing/2014/main" id="{8BD42245-33F4-3C1A-DF48-E30109177104}"/>
                </a:ext>
              </a:extLst>
            </p:cNvPr>
            <p:cNvSpPr txBox="1"/>
            <p:nvPr/>
          </p:nvSpPr>
          <p:spPr>
            <a:xfrm>
              <a:off x="1495517" y="2624884"/>
              <a:ext cx="4604459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1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Identifiez les canaux les plus efficaces</a:t>
              </a:r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 et s’assurer d’une communication de qualité.</a:t>
              </a: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0A958AA-3D96-24BF-ED97-50B080FA5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7180" y="2572244"/>
              <a:ext cx="457200" cy="457200"/>
            </a:xfrm>
            <a:prstGeom prst="rect">
              <a:avLst/>
            </a:prstGeom>
            <a:grpFill/>
          </p:spPr>
        </p:pic>
      </p:grpSp>
      <p:sp>
        <p:nvSpPr>
          <p:cNvPr id="20" name="object 6">
            <a:extLst>
              <a:ext uri="{FF2B5EF4-FFF2-40B4-BE49-F238E27FC236}">
                <a16:creationId xmlns:a16="http://schemas.microsoft.com/office/drawing/2014/main" id="{E8289FE3-6D66-9CCF-F38C-30377E477B8B}"/>
              </a:ext>
            </a:extLst>
          </p:cNvPr>
          <p:cNvSpPr/>
          <p:nvPr/>
        </p:nvSpPr>
        <p:spPr>
          <a:xfrm>
            <a:off x="7080144" y="1588169"/>
            <a:ext cx="3606057" cy="2226423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lang="fr-FR" kern="0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/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4271E911-D341-471E-4006-4D8BF49B908D}"/>
              </a:ext>
            </a:extLst>
          </p:cNvPr>
          <p:cNvSpPr txBox="1">
            <a:spLocks/>
          </p:cNvSpPr>
          <p:nvPr/>
        </p:nvSpPr>
        <p:spPr>
          <a:xfrm>
            <a:off x="7418348" y="2000513"/>
            <a:ext cx="2892515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lang="fr-FR" kern="0"/>
            </a:defPPr>
            <a:lvl1pPr marL="0" algn="l" defTabSz="914400" rtl="0" eaLnBrk="1" latinLnBrk="0" hangingPunct="1">
              <a:defRPr sz="2400" b="1" i="0" kern="120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À quoi sert l'option </a:t>
            </a:r>
            <a:r>
              <a:rPr lang="fr-FR" sz="1200" err="1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Digicoach</a:t>
            </a:r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 ?</a:t>
            </a:r>
            <a:endParaRPr lang="fr-FR" err="1">
              <a:solidFill>
                <a:schemeClr val="tx2">
                  <a:lumMod val="76000"/>
                  <a:lumOff val="24000"/>
                </a:schemeClr>
              </a:solidFill>
            </a:endParaRPr>
          </a:p>
        </p:txBody>
      </p:sp>
      <p:sp>
        <p:nvSpPr>
          <p:cNvPr id="25" name="ZoneTexte 35">
            <a:extLst>
              <a:ext uri="{FF2B5EF4-FFF2-40B4-BE49-F238E27FC236}">
                <a16:creationId xmlns:a16="http://schemas.microsoft.com/office/drawing/2014/main" id="{4773BA73-1736-8F26-A084-E9CE3BD040CB}"/>
              </a:ext>
            </a:extLst>
          </p:cNvPr>
          <p:cNvSpPr txBox="1"/>
          <p:nvPr/>
        </p:nvSpPr>
        <p:spPr>
          <a:xfrm>
            <a:off x="7291050" y="2522849"/>
            <a:ext cx="3178338" cy="101566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Nos experts vous accompagnent</a:t>
            </a:r>
            <a:endParaRPr lang="en-US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  <a:p>
            <a:r>
              <a: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dans les étapes de conduite du changement et communication du projet pour vous assurer un déploiement réussi.</a:t>
            </a:r>
            <a:endParaRPr lang="fr-FR">
              <a:solidFill>
                <a:schemeClr val="tx2">
                  <a:lumMod val="76000"/>
                  <a:lumOff val="24000"/>
                </a:schemeClr>
              </a:solidFill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36512F2D-F864-315C-050E-F9C7109089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8114" y="1360657"/>
            <a:ext cx="457200" cy="457200"/>
          </a:xfrm>
          <a:prstGeom prst="rect">
            <a:avLst/>
          </a:prstGeom>
        </p:spPr>
      </p:pic>
      <p:sp>
        <p:nvSpPr>
          <p:cNvPr id="28" name="ZoneTexte 20">
            <a:extLst>
              <a:ext uri="{FF2B5EF4-FFF2-40B4-BE49-F238E27FC236}">
                <a16:creationId xmlns:a16="http://schemas.microsoft.com/office/drawing/2014/main" id="{C136AA1E-FC4E-30EE-E90E-767E231EFC60}"/>
              </a:ext>
            </a:extLst>
          </p:cNvPr>
          <p:cNvSpPr txBox="1"/>
          <p:nvPr/>
        </p:nvSpPr>
        <p:spPr>
          <a:xfrm>
            <a:off x="7294098" y="2244033"/>
            <a:ext cx="2743200" cy="2616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b="1">
                <a:solidFill>
                  <a:schemeClr val="bg1"/>
                </a:solidFill>
                <a:highlight>
                  <a:srgbClr val="0A00FF"/>
                </a:highlight>
                <a:latin typeface="Montserrat"/>
              </a:rPr>
              <a:t>   ACCOMPAGNEMENT PAYANT    </a:t>
            </a:r>
            <a:endParaRPr lang="fr-FR">
              <a:solidFill>
                <a:schemeClr val="bg1"/>
              </a:solidFill>
              <a:highlight>
                <a:srgbClr val="0A00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674161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3A3FC0F-4797-3F86-CE15-CB6E07404D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l"/>
            <a:fld id="{2F9EC534-F9F4-4762-A8EB-FE67C53393FF}" type="slidenum">
              <a:rPr lang="fr-FR" smtClean="0"/>
              <a:pPr algn="l"/>
              <a:t>2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B5BAF96-8030-E727-A2D1-645D9755E25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4550" y="-6350"/>
            <a:ext cx="11347450" cy="1316038"/>
          </a:xfrm>
        </p:spPr>
        <p:txBody>
          <a:bodyPr>
            <a:normAutofit/>
          </a:bodyPr>
          <a:lstStyle/>
          <a:p>
            <a:r>
              <a:rPr lang="fr-FR">
                <a:latin typeface="Montserrat"/>
              </a:rPr>
              <a:t>Les bulletins de paie de vos salariés dans Digiposte</a:t>
            </a:r>
            <a:endParaRPr lang="fr-FR"/>
          </a:p>
        </p:txBody>
      </p:sp>
      <p:sp>
        <p:nvSpPr>
          <p:cNvPr id="13" name="ZoneTexte 19">
            <a:extLst>
              <a:ext uri="{FF2B5EF4-FFF2-40B4-BE49-F238E27FC236}">
                <a16:creationId xmlns:a16="http://schemas.microsoft.com/office/drawing/2014/main" id="{C14BC013-1C61-F11A-501A-6D6F2AA9583E}"/>
              </a:ext>
            </a:extLst>
          </p:cNvPr>
          <p:cNvSpPr txBox="1"/>
          <p:nvPr/>
        </p:nvSpPr>
        <p:spPr>
          <a:xfrm>
            <a:off x="778742" y="2295414"/>
            <a:ext cx="5055244" cy="102540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Pour simplifier la vie administrative de vos salariés,</a:t>
            </a:r>
            <a:r>
              <a:rPr lang="fr-FR" sz="1400">
                <a:solidFill>
                  <a:schemeClr val="tx2"/>
                </a:solidFill>
                <a:latin typeface="Montserrat"/>
                <a:ea typeface="Calibri"/>
                <a:cs typeface="Calibri"/>
              </a:rPr>
              <a:t> </a:t>
            </a:r>
            <a:r>
              <a:rPr lang="fr-FR" sz="1400">
                <a:solidFill>
                  <a:srgbClr val="0A00FF"/>
                </a:solidFill>
                <a:latin typeface="Montserrat"/>
                <a:ea typeface="Calibri"/>
                <a:cs typeface="Calibri"/>
              </a:rPr>
              <a:t>vous avez choisi de déposer leurs bulletins de paie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chaque mois dans leur </a:t>
            </a:r>
            <a:r>
              <a:rPr lang="fr-FR" sz="1400">
                <a:solidFill>
                  <a:srgbClr val="0A00FF"/>
                </a:solidFill>
                <a:latin typeface="Montserrat"/>
                <a:ea typeface="Calibri"/>
                <a:cs typeface="Calibri"/>
              </a:rPr>
              <a:t>coffre-fort numérique et sécurisé Digiposte.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D3AC315-39F8-8887-54E7-CB278B4B3A24}"/>
              </a:ext>
            </a:extLst>
          </p:cNvPr>
          <p:cNvGrpSpPr/>
          <p:nvPr/>
        </p:nvGrpSpPr>
        <p:grpSpPr>
          <a:xfrm>
            <a:off x="780846" y="3511435"/>
            <a:ext cx="4684535" cy="853272"/>
            <a:chOff x="686833" y="3480270"/>
            <a:chExt cx="4684535" cy="853272"/>
          </a:xfrm>
        </p:grpSpPr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64F3B0A1-3F8A-14AA-7D94-F92BC05491A6}"/>
                </a:ext>
              </a:extLst>
            </p:cNvPr>
            <p:cNvSpPr/>
            <p:nvPr/>
          </p:nvSpPr>
          <p:spPr>
            <a:xfrm>
              <a:off x="686833" y="3480270"/>
              <a:ext cx="4684535" cy="853272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fr-FR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C735E70A-5E34-FD94-368F-211AB3593B4A}"/>
                </a:ext>
              </a:extLst>
            </p:cNvPr>
            <p:cNvSpPr txBox="1">
              <a:spLocks/>
            </p:cNvSpPr>
            <p:nvPr/>
          </p:nvSpPr>
          <p:spPr>
            <a:xfrm>
              <a:off x="1540373" y="3719116"/>
              <a:ext cx="3567661" cy="566822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fr-FR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0" err="1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Digiposte</a:t>
              </a:r>
              <a:r>
                <a:rPr lang="fr-FR" sz="1200" b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 n’a pas accès aux documents déposés dans leur coffre-fort !</a:t>
              </a:r>
              <a:endPara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endParaRPr>
            </a:p>
            <a:p>
              <a:endParaRPr lang="fr-FR" sz="1200" b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endParaRPr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ACE8231F-FC67-3778-2A2C-DF75D3FA5E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2566" y="3681638"/>
              <a:ext cx="457200" cy="457200"/>
            </a:xfrm>
            <a:prstGeom prst="rect">
              <a:avLst/>
            </a:prstGeom>
          </p:spPr>
        </p:pic>
      </p:grpSp>
      <p:pic>
        <p:nvPicPr>
          <p:cNvPr id="5" name="Image 4" descr="Une image contenant clipart, dessin humoristique, Graphique, cercle&#10;&#10;Le contenu généré par l’IA peut être incorrect.">
            <a:extLst>
              <a:ext uri="{FF2B5EF4-FFF2-40B4-BE49-F238E27FC236}">
                <a16:creationId xmlns:a16="http://schemas.microsoft.com/office/drawing/2014/main" id="{D392884E-4EDB-11FD-FC08-7E8F1F499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0842" y="1717343"/>
            <a:ext cx="583882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291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FBD75-5E03-6515-A160-EE131C416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54776011-2D70-5114-4696-876F3756B1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4550" y="-6350"/>
            <a:ext cx="11347450" cy="1316038"/>
          </a:xfrm>
        </p:spPr>
        <p:txBody>
          <a:bodyPr>
            <a:normAutofit/>
          </a:bodyPr>
          <a:lstStyle/>
          <a:p>
            <a:r>
              <a:rPr lang="fr-FR">
                <a:latin typeface="Montserrat"/>
              </a:rPr>
              <a:t>Quels sont les avantages de Digiposte ?</a:t>
            </a:r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006148-05B7-4CDF-F754-61784E6FBD56}"/>
              </a:ext>
            </a:extLst>
          </p:cNvPr>
          <p:cNvSpPr txBox="1"/>
          <p:nvPr/>
        </p:nvSpPr>
        <p:spPr>
          <a:xfrm>
            <a:off x="1923306" y="3203637"/>
            <a:ext cx="111745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>
                <a:solidFill>
                  <a:srgbClr val="0A00FF"/>
                </a:solidFill>
                <a:latin typeface="Montserrat"/>
              </a:rPr>
              <a:t>Simple​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78ADED3-89FA-8788-F581-06DEB4C3F5C2}"/>
              </a:ext>
            </a:extLst>
          </p:cNvPr>
          <p:cNvSpPr txBox="1"/>
          <p:nvPr/>
        </p:nvSpPr>
        <p:spPr>
          <a:xfrm>
            <a:off x="8352834" y="3203637"/>
            <a:ext cx="178822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>
                <a:solidFill>
                  <a:srgbClr val="0A00FF"/>
                </a:solidFill>
                <a:latin typeface="Montserrat"/>
              </a:rPr>
              <a:t>Confidentiel</a:t>
            </a:r>
            <a:endParaRPr lang="fr-FR" err="1">
              <a:solidFill>
                <a:srgbClr val="0A00FF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7033828-042F-8952-95AD-77F8477832B7}"/>
              </a:ext>
            </a:extLst>
          </p:cNvPr>
          <p:cNvSpPr txBox="1"/>
          <p:nvPr/>
        </p:nvSpPr>
        <p:spPr>
          <a:xfrm>
            <a:off x="5288664" y="3203637"/>
            <a:ext cx="128705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>
                <a:solidFill>
                  <a:srgbClr val="0A00FF"/>
                </a:solidFill>
                <a:latin typeface="Montserrat"/>
              </a:rPr>
              <a:t>Sécurisé</a:t>
            </a:r>
            <a:endParaRPr lang="fr-FR">
              <a:solidFill>
                <a:srgbClr val="0A00FF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558FAE5-3EC0-B97D-0800-6D69344CB3C1}"/>
              </a:ext>
            </a:extLst>
          </p:cNvPr>
          <p:cNvSpPr txBox="1"/>
          <p:nvPr/>
        </p:nvSpPr>
        <p:spPr>
          <a:xfrm>
            <a:off x="989446" y="3691082"/>
            <a:ext cx="2985654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Roboto"/>
              </a:rPr>
              <a:t>Digiposte permet de centraliser simplement les</a:t>
            </a:r>
            <a:r>
              <a:rPr lang="fr-FR" sz="1400">
                <a:solidFill>
                  <a:schemeClr val="tx2"/>
                </a:solidFill>
                <a:latin typeface="Montserrat"/>
                <a:ea typeface="Roboto"/>
              </a:rPr>
              <a:t> </a:t>
            </a:r>
            <a:r>
              <a:rPr lang="fr-FR" sz="1400">
                <a:solidFill>
                  <a:srgbClr val="0A00FF"/>
                </a:solidFill>
                <a:latin typeface="Montserrat"/>
                <a:ea typeface="Roboto"/>
              </a:rPr>
              <a:t>documents importants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Roboto"/>
              </a:rPr>
              <a:t>pour faciliter la vie administrative de vos salariés.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F4416D9-06A2-0FCA-3C03-010C9E8EC132}"/>
              </a:ext>
            </a:extLst>
          </p:cNvPr>
          <p:cNvSpPr txBox="1"/>
          <p:nvPr/>
        </p:nvSpPr>
        <p:spPr>
          <a:xfrm>
            <a:off x="7674264" y="3691082"/>
            <a:ext cx="3147290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Service </a:t>
            </a:r>
            <a:r>
              <a:rPr lang="fr-FR" sz="1400">
                <a:solidFill>
                  <a:srgbClr val="0A00FF"/>
                </a:solidFill>
                <a:latin typeface="Montserrat"/>
              </a:rPr>
              <a:t>géré par La Poste</a:t>
            </a:r>
            <a:r>
              <a:rPr lang="fr-FR" sz="1400">
                <a:solidFill>
                  <a:schemeClr val="tx2"/>
                </a:solidFill>
                <a:latin typeface="Montserrat"/>
              </a:rPr>
              <a:t>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qui garantit l'hébergement </a:t>
            </a:r>
            <a:r>
              <a:rPr lang="fr-FR" sz="1400">
                <a:solidFill>
                  <a:srgbClr val="0A00FF"/>
                </a:solidFill>
                <a:latin typeface="Montserrat"/>
              </a:rPr>
              <a:t>100% en France,</a:t>
            </a:r>
            <a:r>
              <a:rPr lang="fr-FR" sz="140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</a:rPr>
              <a:t>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rPr>
              <a:t>la sécurité, la pérennité et la confidentialité des documents 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C5D32AE-ECEE-0014-4DA7-6998E216C8B3}"/>
              </a:ext>
            </a:extLst>
          </p:cNvPr>
          <p:cNvSpPr txBox="1"/>
          <p:nvPr/>
        </p:nvSpPr>
        <p:spPr>
          <a:xfrm>
            <a:off x="4326082" y="3691082"/>
            <a:ext cx="3158836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Roboto"/>
              </a:rPr>
              <a:t>Les connexions sur Digiposte sont sécurisées avec des</a:t>
            </a:r>
            <a:r>
              <a:rPr lang="fr-FR" sz="1400">
                <a:solidFill>
                  <a:schemeClr val="tx2"/>
                </a:solidFill>
                <a:latin typeface="Montserrat"/>
                <a:ea typeface="Roboto"/>
              </a:rPr>
              <a:t> </a:t>
            </a:r>
            <a:r>
              <a:rPr lang="fr-FR" sz="1400">
                <a:solidFill>
                  <a:srgbClr val="0A00FF"/>
                </a:solidFill>
                <a:latin typeface="Montserrat"/>
                <a:ea typeface="Roboto"/>
              </a:rPr>
              <a:t>systèmes anti-intrusion</a:t>
            </a:r>
            <a:r>
              <a:rPr lang="fr-FR" sz="1400">
                <a:solidFill>
                  <a:srgbClr val="595959"/>
                </a:solidFill>
                <a:latin typeface="Montserrat"/>
                <a:ea typeface="Roboto"/>
              </a:rPr>
              <a:t>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Roboto"/>
              </a:rPr>
              <a:t>et des options de </a:t>
            </a:r>
            <a:r>
              <a:rPr lang="fr-FR" sz="1400">
                <a:solidFill>
                  <a:srgbClr val="0A00FF"/>
                </a:solidFill>
                <a:latin typeface="Montserrat"/>
                <a:ea typeface="Roboto"/>
              </a:rPr>
              <a:t>double authentification</a:t>
            </a:r>
            <a:r>
              <a:rPr lang="fr-FR" sz="1400">
                <a:solidFill>
                  <a:srgbClr val="595959"/>
                </a:solidFill>
                <a:latin typeface="Montserrat"/>
                <a:ea typeface="Roboto"/>
              </a:rPr>
              <a:t>.</a:t>
            </a:r>
            <a:endParaRPr lang="fr-FR">
              <a:solidFill>
                <a:srgbClr val="000000"/>
              </a:solidFill>
              <a:latin typeface="Aptos" panose="020B0004020202020204"/>
            </a:endParaRPr>
          </a:p>
        </p:txBody>
      </p:sp>
      <p:pic>
        <p:nvPicPr>
          <p:cNvPr id="15" name="Image 14" descr="Une image contenant logo, symbole, Bleu électrique&#10;&#10;Le contenu généré par l’IA peut être incorrect.">
            <a:extLst>
              <a:ext uri="{FF2B5EF4-FFF2-40B4-BE49-F238E27FC236}">
                <a16:creationId xmlns:a16="http://schemas.microsoft.com/office/drawing/2014/main" id="{D59FD846-8CBD-6C5E-E93D-9CF478E80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073" y="2105891"/>
            <a:ext cx="914400" cy="914400"/>
          </a:xfrm>
          <a:prstGeom prst="rect">
            <a:avLst/>
          </a:prstGeom>
        </p:spPr>
      </p:pic>
      <p:pic>
        <p:nvPicPr>
          <p:cNvPr id="16" name="Image 15" descr="Une image contenant Graphique, lign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555FC0A7-16CA-F1B4-9647-96DD55B979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7209" y="2105891"/>
            <a:ext cx="914400" cy="914400"/>
          </a:xfrm>
          <a:prstGeom prst="rect">
            <a:avLst/>
          </a:prstGeom>
        </p:spPr>
      </p:pic>
      <p:pic>
        <p:nvPicPr>
          <p:cNvPr id="17" name="Image 16" descr="Une image contenant cercle, capture d’écran, jaune, conception&#10;&#10;Le contenu généré par l’IA peut être incorrect.">
            <a:extLst>
              <a:ext uri="{FF2B5EF4-FFF2-40B4-BE49-F238E27FC236}">
                <a16:creationId xmlns:a16="http://schemas.microsoft.com/office/drawing/2014/main" id="{D5A45D40-2207-EA04-E779-FFA7545E3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8891" y="210589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517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A452C-6422-B880-CC34-37F1A328D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17C698B2-8C31-6AF9-D357-B0D56772989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4550" y="-6350"/>
            <a:ext cx="11347450" cy="1316038"/>
          </a:xfrm>
        </p:spPr>
        <p:txBody>
          <a:bodyPr>
            <a:normAutofit/>
          </a:bodyPr>
          <a:lstStyle/>
          <a:p>
            <a:r>
              <a:rPr lang="fr-FR">
                <a:latin typeface="Montserrat"/>
              </a:rPr>
              <a:t>Des documents originaux déposés</a:t>
            </a:r>
            <a:endParaRPr lang="fr-FR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" name="ZoneTexte 19">
            <a:extLst>
              <a:ext uri="{FF2B5EF4-FFF2-40B4-BE49-F238E27FC236}">
                <a16:creationId xmlns:a16="http://schemas.microsoft.com/office/drawing/2014/main" id="{A7D91959-60DA-E8DF-04D8-8DF60455DFA6}"/>
              </a:ext>
            </a:extLst>
          </p:cNvPr>
          <p:cNvSpPr txBox="1"/>
          <p:nvPr/>
        </p:nvSpPr>
        <p:spPr>
          <a:xfrm>
            <a:off x="798533" y="1483490"/>
            <a:ext cx="5573196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+mn-lt"/>
                <a:cs typeface="+mn-lt"/>
              </a:rPr>
              <a:t>Vos documents déposés dans les coffres-forts numériques ont la même valeur qu'un document papier et sont accompagnés :</a:t>
            </a:r>
            <a:endParaRPr lang="fr-FR">
              <a:solidFill>
                <a:schemeClr val="tx2">
                  <a:lumMod val="76000"/>
                  <a:lumOff val="24000"/>
                </a:schemeClr>
              </a:solidFill>
              <a:cs typeface="Arial" panose="020B0604020202020204"/>
            </a:endParaRPr>
          </a:p>
        </p:txBody>
      </p:sp>
      <p:sp>
        <p:nvSpPr>
          <p:cNvPr id="60" name="ZoneTexte 38">
            <a:extLst>
              <a:ext uri="{FF2B5EF4-FFF2-40B4-BE49-F238E27FC236}">
                <a16:creationId xmlns:a16="http://schemas.microsoft.com/office/drawing/2014/main" id="{15200265-7704-7B42-9CAC-304D2A29410F}"/>
              </a:ext>
            </a:extLst>
          </p:cNvPr>
          <p:cNvSpPr txBox="1"/>
          <p:nvPr/>
        </p:nvSpPr>
        <p:spPr>
          <a:xfrm>
            <a:off x="1424337" y="2481842"/>
            <a:ext cx="4624448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fr-FR" sz="1400" b="1">
                <a:solidFill>
                  <a:srgbClr val="0000FF"/>
                </a:solidFill>
                <a:latin typeface="Montserrat"/>
                <a:ea typeface="Verdana"/>
              </a:rPr>
              <a:t>D'un niveau de certification</a:t>
            </a:r>
            <a:r>
              <a:rPr lang="en-US" sz="1400" b="1">
                <a:solidFill>
                  <a:srgbClr val="0000FF"/>
                </a:solidFill>
                <a:latin typeface="Montserrat"/>
                <a:ea typeface="Verdana"/>
              </a:rPr>
              <a:t>​  </a:t>
            </a:r>
            <a:endParaRPr lang="en-US" sz="1400" b="1">
              <a:solidFill>
                <a:schemeClr val="bg1"/>
              </a:solidFill>
              <a:latin typeface="Montserrat"/>
              <a:ea typeface="Verdana" panose="020B0604030504040204" pitchFamily="34" charset="0"/>
            </a:endParaRPr>
          </a:p>
          <a:p>
            <a:pPr fontAlgn="base"/>
            <a:r>
              <a:rPr lang="fr-FR" sz="1400" b="1">
                <a:solidFill>
                  <a:schemeClr val="tx1">
                    <a:lumMod val="60000"/>
                    <a:lumOff val="40000"/>
                  </a:schemeClr>
                </a:solidFill>
                <a:latin typeface="Montserrat"/>
                <a:ea typeface="Verdana"/>
              </a:rPr>
              <a:t>Certifié</a:t>
            </a:r>
            <a:r>
              <a:rPr lang="fr-FR" sz="1400" b="1">
                <a:solidFill>
                  <a:schemeClr val="tx2"/>
                </a:solidFill>
                <a:latin typeface="Montserrat"/>
                <a:ea typeface="Verdana"/>
              </a:rPr>
              <a:t> 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Verdana"/>
              </a:rPr>
              <a:t>(document original dont l'expéditeur est identifié) ou</a:t>
            </a:r>
            <a:r>
              <a:rPr lang="fr-FR" sz="1400">
                <a:solidFill>
                  <a:schemeClr val="tx2"/>
                </a:solidFill>
                <a:latin typeface="Montserrat"/>
                <a:ea typeface="Verdana"/>
              </a:rPr>
              <a:t> </a:t>
            </a:r>
            <a:r>
              <a:rPr lang="fr-FR" sz="1400" b="1">
                <a:solidFill>
                  <a:schemeClr val="tx1">
                    <a:lumMod val="60000"/>
                    <a:lumOff val="40000"/>
                  </a:schemeClr>
                </a:solidFill>
                <a:latin typeface="Montserrat"/>
                <a:ea typeface="Verdana"/>
              </a:rPr>
              <a:t>non certifié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Verdana"/>
              </a:rPr>
              <a:t>(ajout manuel par l’utilisateur).</a:t>
            </a:r>
            <a:endParaRPr lang="en-US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Verdana" panose="020B0604030504040204" pitchFamily="34" charset="0"/>
            </a:endParaRPr>
          </a:p>
        </p:txBody>
      </p:sp>
      <p:sp>
        <p:nvSpPr>
          <p:cNvPr id="62" name="ZoneTexte 54">
            <a:extLst>
              <a:ext uri="{FF2B5EF4-FFF2-40B4-BE49-F238E27FC236}">
                <a16:creationId xmlns:a16="http://schemas.microsoft.com/office/drawing/2014/main" id="{15200265-7704-7B42-9CAC-304D2A29410F}"/>
              </a:ext>
            </a:extLst>
          </p:cNvPr>
          <p:cNvSpPr txBox="1"/>
          <p:nvPr/>
        </p:nvSpPr>
        <p:spPr>
          <a:xfrm>
            <a:off x="1417207" y="3520248"/>
            <a:ext cx="4609631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fr-FR" sz="1400" b="1">
                <a:solidFill>
                  <a:srgbClr val="0000FF"/>
                </a:solidFill>
                <a:latin typeface="Montserrat"/>
                <a:ea typeface="Verdana"/>
              </a:rPr>
              <a:t>D'un format du document</a:t>
            </a:r>
            <a:r>
              <a:rPr lang="en-US" sz="1400" b="1">
                <a:solidFill>
                  <a:srgbClr val="0000FF"/>
                </a:solidFill>
                <a:latin typeface="Montserrat"/>
                <a:ea typeface="Verdana"/>
              </a:rPr>
              <a:t>​</a:t>
            </a:r>
            <a:r>
              <a:rPr lang="en-US" sz="1400">
                <a:solidFill>
                  <a:srgbClr val="0000FF"/>
                </a:solidFill>
                <a:latin typeface="Montserrat"/>
                <a:ea typeface="Verdana"/>
              </a:rPr>
              <a:t>  </a:t>
            </a:r>
            <a:endParaRPr lang="fr-FR" sz="1400">
              <a:solidFill>
                <a:schemeClr val="bg1"/>
              </a:solidFill>
              <a:latin typeface="Montserrat"/>
              <a:ea typeface="Verdana" panose="020B0604030504040204" pitchFamily="34" charset="0"/>
            </a:endParaRPr>
          </a:p>
          <a:p>
            <a:pPr fontAlgn="base"/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Verdana"/>
              </a:rPr>
              <a:t>Les bulletins de paie sont des documents PDF.  Les utilisateurs peuvent ajouter d'autres types de documents. </a:t>
            </a:r>
          </a:p>
        </p:txBody>
      </p:sp>
      <p:sp>
        <p:nvSpPr>
          <p:cNvPr id="64" name="ZoneTexte 59">
            <a:extLst>
              <a:ext uri="{FF2B5EF4-FFF2-40B4-BE49-F238E27FC236}">
                <a16:creationId xmlns:a16="http://schemas.microsoft.com/office/drawing/2014/main" id="{15200265-7704-7B42-9CAC-304D2A29410F}"/>
              </a:ext>
            </a:extLst>
          </p:cNvPr>
          <p:cNvSpPr txBox="1"/>
          <p:nvPr/>
        </p:nvSpPr>
        <p:spPr>
          <a:xfrm>
            <a:off x="1419635" y="4592125"/>
            <a:ext cx="4835365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fr-FR" sz="1400" b="1">
                <a:solidFill>
                  <a:srgbClr val="0000FF"/>
                </a:solidFill>
                <a:latin typeface="Montserrat"/>
                <a:ea typeface="Verdana"/>
              </a:rPr>
              <a:t>Des détails du document </a:t>
            </a:r>
            <a:endParaRPr lang="fr-FR" sz="1400">
              <a:solidFill>
                <a:schemeClr val="bg1"/>
              </a:solidFill>
              <a:latin typeface="Montserrat"/>
              <a:ea typeface="Verdana" panose="020B0604030504040204" pitchFamily="34" charset="0"/>
            </a:endParaRPr>
          </a:p>
          <a:p>
            <a:pPr fontAlgn="base"/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Verdana"/>
              </a:rPr>
              <a:t>Nom de l’employeur, date de dépôt, titre du document, poids et type de document.</a:t>
            </a:r>
            <a:endParaRPr lang="en-US" sz="14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Verdana"/>
            </a:endParaRPr>
          </a:p>
        </p:txBody>
      </p:sp>
      <p:pic>
        <p:nvPicPr>
          <p:cNvPr id="14" name="Graphique 13">
            <a:extLst>
              <a:ext uri="{FF2B5EF4-FFF2-40B4-BE49-F238E27FC236}">
                <a16:creationId xmlns:a16="http://schemas.microsoft.com/office/drawing/2014/main" id="{2B7033A5-BC6B-FE17-F4A5-DA4763BDD9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344" y="4593263"/>
            <a:ext cx="457200" cy="457200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4D710CD9-7A23-F465-A3D4-7C3C400BDD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6344" y="2564842"/>
            <a:ext cx="457200" cy="457200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04F2777-AB7A-A42C-54C0-4DFC5A7C9C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6344" y="3662397"/>
            <a:ext cx="457200" cy="457200"/>
          </a:xfrm>
          <a:prstGeom prst="rect">
            <a:avLst/>
          </a:prstGeom>
        </p:spPr>
      </p:pic>
      <p:pic>
        <p:nvPicPr>
          <p:cNvPr id="6" name="Image 5" descr="Une image contenant texte, Appareils électroniques, capture d’écran, ordinateur&#10;&#10;Le contenu généré par l’IA peut être incorrect.">
            <a:extLst>
              <a:ext uri="{FF2B5EF4-FFF2-40B4-BE49-F238E27FC236}">
                <a16:creationId xmlns:a16="http://schemas.microsoft.com/office/drawing/2014/main" id="{78697836-7AB4-9DCB-C298-C912FC0765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33324" y="1483888"/>
            <a:ext cx="6438900" cy="392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32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à coins arrondis 10"/>
          <p:cNvSpPr/>
          <p:nvPr/>
        </p:nvSpPr>
        <p:spPr>
          <a:xfrm>
            <a:off x="7474816" y="2007635"/>
            <a:ext cx="3344678" cy="4164565"/>
          </a:xfrm>
          <a:prstGeom prst="roundRect">
            <a:avLst>
              <a:gd name="adj" fmla="val 416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4291449" y="2007635"/>
            <a:ext cx="3344678" cy="4164565"/>
          </a:xfrm>
          <a:prstGeom prst="roundRect">
            <a:avLst>
              <a:gd name="adj" fmla="val 416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A2AE49-9C98-F790-8E96-701E546990C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5</a:t>
            </a:fld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56DC77-3C59-7C52-E04F-8997F8AAF14D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17C698B2-8C31-6AF9-D357-B0D567729896}"/>
              </a:ext>
            </a:extLst>
          </p:cNvPr>
          <p:cNvSpPr txBox="1">
            <a:spLocks/>
          </p:cNvSpPr>
          <p:nvPr/>
        </p:nvSpPr>
        <p:spPr>
          <a:xfrm>
            <a:off x="844550" y="-6350"/>
            <a:ext cx="11347450" cy="1316038"/>
          </a:xfrm>
          <a:prstGeom prst="rect">
            <a:avLst/>
          </a:prstGeom>
        </p:spPr>
        <p:txBody>
          <a:bodyPr vert="horz" lIns="720000" tIns="180000" rIns="0" bIns="180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>
                <a:solidFill>
                  <a:schemeClr val="tx2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r>
              <a:rPr lang="fr-FR">
                <a:latin typeface="Montserrat"/>
              </a:rPr>
              <a:t>3 parcours d’adhésion différents et complémentaires</a:t>
            </a:r>
            <a:endParaRPr lang="fr-FR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" name="ZoneTexte 19">
            <a:extLst>
              <a:ext uri="{FF2B5EF4-FFF2-40B4-BE49-F238E27FC236}">
                <a16:creationId xmlns:a16="http://schemas.microsoft.com/office/drawing/2014/main" id="{C14BC013-1C61-F11A-501A-6D6F2AA9583E}"/>
              </a:ext>
            </a:extLst>
          </p:cNvPr>
          <p:cNvSpPr txBox="1"/>
          <p:nvPr/>
        </p:nvSpPr>
        <p:spPr>
          <a:xfrm>
            <a:off x="1211551" y="1232158"/>
            <a:ext cx="9607944" cy="56630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Digiposte propose </a:t>
            </a:r>
            <a:r>
              <a:rPr lang="fr-FR" sz="1400">
                <a:latin typeface="Montserrat SemiBold" panose="00000700000000000000" pitchFamily="2" charset="0"/>
                <a:ea typeface="Calibri"/>
                <a:cs typeface="Calibri"/>
              </a:rPr>
              <a:t>3 parcours d’adhésion complémentaires </a:t>
            </a:r>
            <a:r>
              <a:rPr lang="fr-FR" sz="14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pour s’adapter aux différentes configurations des entreprises : </a:t>
            </a:r>
            <a:endParaRPr lang="fr-FR" sz="1400">
              <a:solidFill>
                <a:srgbClr val="0A00FF"/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1211551" y="2007635"/>
            <a:ext cx="3344678" cy="4164565"/>
          </a:xfrm>
          <a:prstGeom prst="roundRect">
            <a:avLst>
              <a:gd name="adj" fmla="val 416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4" name="Groupe 13"/>
          <p:cNvGrpSpPr/>
          <p:nvPr/>
        </p:nvGrpSpPr>
        <p:grpSpPr>
          <a:xfrm>
            <a:off x="1211551" y="2347877"/>
            <a:ext cx="2033385" cy="340242"/>
            <a:chOff x="929611" y="2452577"/>
            <a:chExt cx="2033385" cy="340242"/>
          </a:xfrm>
        </p:grpSpPr>
        <p:sp>
          <p:nvSpPr>
            <p:cNvPr id="12" name="Rectangle 11"/>
            <p:cNvSpPr/>
            <p:nvPr/>
          </p:nvSpPr>
          <p:spPr>
            <a:xfrm>
              <a:off x="929611" y="2452577"/>
              <a:ext cx="1650556" cy="340242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Triangle isocèle 12"/>
            <p:cNvSpPr/>
            <p:nvPr/>
          </p:nvSpPr>
          <p:spPr>
            <a:xfrm rot="5400000">
              <a:off x="2601489" y="2431312"/>
              <a:ext cx="340242" cy="382772"/>
            </a:xfrm>
            <a:prstGeom prst="triangle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4552592" y="2347877"/>
            <a:ext cx="2033385" cy="340242"/>
            <a:chOff x="929611" y="2452577"/>
            <a:chExt cx="2033385" cy="340242"/>
          </a:xfrm>
          <a:solidFill>
            <a:schemeClr val="accent5"/>
          </a:solidFill>
        </p:grpSpPr>
        <p:sp>
          <p:nvSpPr>
            <p:cNvPr id="16" name="Rectangle 15"/>
            <p:cNvSpPr/>
            <p:nvPr/>
          </p:nvSpPr>
          <p:spPr>
            <a:xfrm>
              <a:off x="929611" y="2452577"/>
              <a:ext cx="1650556" cy="3402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Triangle isocèle 16"/>
            <p:cNvSpPr/>
            <p:nvPr/>
          </p:nvSpPr>
          <p:spPr>
            <a:xfrm rot="5400000">
              <a:off x="2601489" y="2431312"/>
              <a:ext cx="340242" cy="38277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7636127" y="2347877"/>
            <a:ext cx="2562546" cy="340242"/>
            <a:chOff x="400450" y="2452577"/>
            <a:chExt cx="2562546" cy="340242"/>
          </a:xfrm>
          <a:solidFill>
            <a:schemeClr val="accent1"/>
          </a:solidFill>
        </p:grpSpPr>
        <p:sp>
          <p:nvSpPr>
            <p:cNvPr id="19" name="Rectangle 18"/>
            <p:cNvSpPr/>
            <p:nvPr/>
          </p:nvSpPr>
          <p:spPr>
            <a:xfrm>
              <a:off x="400450" y="2452577"/>
              <a:ext cx="2179717" cy="3402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Triangle isocèle 19"/>
            <p:cNvSpPr/>
            <p:nvPr/>
          </p:nvSpPr>
          <p:spPr>
            <a:xfrm rot="5400000">
              <a:off x="2601489" y="2431312"/>
              <a:ext cx="340242" cy="38277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1" name="ZoneTexte 20"/>
          <p:cNvSpPr txBox="1"/>
          <p:nvPr/>
        </p:nvSpPr>
        <p:spPr>
          <a:xfrm>
            <a:off x="1380638" y="3467634"/>
            <a:ext cx="272902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Le plus utilisé par nos clients. </a:t>
            </a:r>
          </a:p>
          <a:p>
            <a:endParaRPr lang="fr-FR" sz="1100">
              <a:solidFill>
                <a:schemeClr val="bg2">
                  <a:lumMod val="25000"/>
                </a:schemeClr>
              </a:solidFill>
              <a:latin typeface="Montserrat" panose="00000500000000000000" pitchFamily="2" charset="0"/>
            </a:endParaRPr>
          </a:p>
          <a:p>
            <a:r>
              <a:rPr lang="fr-FR" sz="110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L’employeur doit obligatoirement disposer des emails de ses collaborateurs. </a:t>
            </a:r>
          </a:p>
          <a:p>
            <a:endParaRPr lang="fr-FR" sz="1100">
              <a:solidFill>
                <a:schemeClr val="bg2">
                  <a:lumMod val="25000"/>
                </a:schemeClr>
              </a:solidFill>
              <a:latin typeface="Montserrat" panose="00000500000000000000" pitchFamily="2" charset="0"/>
            </a:endParaRPr>
          </a:p>
          <a:p>
            <a:r>
              <a:rPr lang="fr-FR" sz="110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Ces derniers reçoivent un</a:t>
            </a:r>
            <a:r>
              <a:rPr lang="fr-FR" sz="1100">
                <a:latin typeface="Montserrat SemiBold" panose="00000700000000000000" pitchFamily="2" charset="0"/>
              </a:rPr>
              <a:t> email personnalisé</a:t>
            </a:r>
            <a:r>
              <a:rPr lang="fr-FR" sz="110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 et unique de la part de Digiposte les invitant à activer leur coffre-fort. 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4725316" y="3466876"/>
            <a:ext cx="272902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Idéal pour les entreprises sans emails utilisateurs. </a:t>
            </a:r>
          </a:p>
          <a:p>
            <a:endParaRPr lang="fr-FR" sz="1100">
              <a:solidFill>
                <a:schemeClr val="bg2">
                  <a:lumMod val="25000"/>
                </a:schemeClr>
              </a:solidFill>
              <a:latin typeface="Montserrat" panose="00000500000000000000" pitchFamily="2" charset="0"/>
            </a:endParaRPr>
          </a:p>
          <a:p>
            <a:r>
              <a:rPr lang="fr-FR" sz="110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Les collaborateurs accèdent à une </a:t>
            </a:r>
            <a:r>
              <a:rPr lang="fr-FR" sz="1100">
                <a:latin typeface="Montserrat SemiBold" panose="00000700000000000000" pitchFamily="2" charset="0"/>
              </a:rPr>
              <a:t>URL dédiée, commune à l’entreprise. </a:t>
            </a:r>
          </a:p>
          <a:p>
            <a:endParaRPr lang="fr-FR" sz="1100">
              <a:solidFill>
                <a:schemeClr val="bg2">
                  <a:lumMod val="25000"/>
                </a:schemeClr>
              </a:solidFill>
              <a:latin typeface="Montserrat" panose="00000500000000000000" pitchFamily="2" charset="0"/>
            </a:endParaRPr>
          </a:p>
          <a:p>
            <a:r>
              <a:rPr lang="fr-FR" sz="110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Exemple : adherer.digiposte.fr/entreprise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7805214" y="3466876"/>
            <a:ext cx="272902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Pour les utilisateurs déjà inscrits sur Digiposte. </a:t>
            </a:r>
          </a:p>
          <a:p>
            <a:endParaRPr lang="fr-FR" sz="1100">
              <a:solidFill>
                <a:schemeClr val="bg2">
                  <a:lumMod val="25000"/>
                </a:schemeClr>
              </a:solidFill>
              <a:latin typeface="Montserrat" panose="00000500000000000000" pitchFamily="2" charset="0"/>
            </a:endParaRPr>
          </a:p>
          <a:p>
            <a:r>
              <a:rPr lang="fr-FR" sz="110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Ils peuvent </a:t>
            </a:r>
            <a:r>
              <a:rPr lang="fr-FR" sz="1100">
                <a:latin typeface="Montserrat SemiBold" panose="00000700000000000000" pitchFamily="2" charset="0"/>
              </a:rPr>
              <a:t>ajouter leur employeur à leur coffre-fort existant. </a:t>
            </a:r>
          </a:p>
          <a:p>
            <a:endParaRPr lang="fr-FR" sz="1100">
              <a:solidFill>
                <a:schemeClr val="bg2">
                  <a:lumMod val="25000"/>
                </a:schemeClr>
              </a:solidFill>
              <a:latin typeface="Montserrat" panose="00000500000000000000" pitchFamily="2" charset="0"/>
            </a:endParaRPr>
          </a:p>
          <a:p>
            <a:r>
              <a:rPr lang="fr-FR" sz="110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Une seule authentification est nécessaire pour recevoir automatiquement les documents de l’employeur. 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1380638" y="2379498"/>
            <a:ext cx="14176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/>
                </a:solidFill>
                <a:latin typeface="Montserrat SemiBold" panose="00000700000000000000" pitchFamily="2" charset="0"/>
              </a:rPr>
              <a:t>PURL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4669033" y="2379498"/>
            <a:ext cx="14176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/>
                </a:solidFill>
                <a:latin typeface="Montserrat SemiBold" panose="00000700000000000000" pitchFamily="2" charset="0"/>
              </a:rPr>
              <a:t>ACCES DIRECT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7810136" y="2379497"/>
            <a:ext cx="23653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/>
                </a:solidFill>
                <a:latin typeface="Montserrat SemiBold" panose="00000700000000000000" pitchFamily="2" charset="0"/>
              </a:rPr>
              <a:t>ADHESION SPONTANEE 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1380638" y="2942923"/>
            <a:ext cx="18642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chemeClr val="tx1">
                    <a:lumMod val="60000"/>
                    <a:lumOff val="40000"/>
                  </a:schemeClr>
                </a:solidFill>
                <a:latin typeface="Montserrat" panose="00000500000000000000" pitchFamily="2" charset="0"/>
              </a:rPr>
              <a:t>#AVEC EMAIL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4738017" y="2942923"/>
            <a:ext cx="18642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chemeClr val="accent5"/>
                </a:solidFill>
                <a:latin typeface="Montserrat" panose="00000500000000000000" pitchFamily="2" charset="0"/>
              </a:rPr>
              <a:t>#SANS EMAIL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7805213" y="2942922"/>
            <a:ext cx="27290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chemeClr val="accent1"/>
                </a:solidFill>
                <a:latin typeface="Montserrat" panose="00000500000000000000" pitchFamily="2" charset="0"/>
              </a:rPr>
              <a:t>#COFFRE DIGIPOSTE</a:t>
            </a:r>
          </a:p>
        </p:txBody>
      </p:sp>
      <p:sp>
        <p:nvSpPr>
          <p:cNvPr id="30" name="Ellipse 29"/>
          <p:cNvSpPr/>
          <p:nvPr/>
        </p:nvSpPr>
        <p:spPr>
          <a:xfrm>
            <a:off x="1416642" y="5593080"/>
            <a:ext cx="280522" cy="280522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/>
          <p:cNvSpPr txBox="1"/>
          <p:nvPr/>
        </p:nvSpPr>
        <p:spPr>
          <a:xfrm>
            <a:off x="1725990" y="5541344"/>
            <a:ext cx="27290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Saisie d’</a:t>
            </a:r>
            <a:r>
              <a:rPr lang="fr-FR" sz="1000" i="1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</a:rPr>
              <a:t>un seul code </a:t>
            </a:r>
            <a:r>
              <a:rPr lang="fr-FR" sz="1000" i="1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pour finaliser l’activation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1340722" y="5548675"/>
            <a:ext cx="43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33" name="Ellipse 32"/>
          <p:cNvSpPr/>
          <p:nvPr/>
        </p:nvSpPr>
        <p:spPr>
          <a:xfrm>
            <a:off x="4708069" y="5593080"/>
            <a:ext cx="280522" cy="280522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/>
          <p:cNvSpPr txBox="1"/>
          <p:nvPr/>
        </p:nvSpPr>
        <p:spPr>
          <a:xfrm>
            <a:off x="5017417" y="5541344"/>
            <a:ext cx="25366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</a:rPr>
              <a:t>Deux codes </a:t>
            </a:r>
            <a:r>
              <a:rPr lang="fr-FR" sz="1000" i="1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sont requis pour sécuriser l’activation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4632149" y="5548675"/>
            <a:ext cx="43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38" name="Ellipse 37"/>
          <p:cNvSpPr/>
          <p:nvPr/>
        </p:nvSpPr>
        <p:spPr>
          <a:xfrm>
            <a:off x="7835351" y="5600411"/>
            <a:ext cx="280522" cy="280522"/>
          </a:xfrm>
          <a:prstGeom prst="ellips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/>
          <p:cNvSpPr txBox="1"/>
          <p:nvPr/>
        </p:nvSpPr>
        <p:spPr>
          <a:xfrm>
            <a:off x="8144699" y="5548675"/>
            <a:ext cx="25366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</a:rPr>
              <a:t>Deux codes </a:t>
            </a:r>
            <a:r>
              <a:rPr lang="fr-FR" sz="1000" i="1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à renseigner lors de l’ajout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7759431" y="5556006"/>
            <a:ext cx="43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>
                <a:solidFill>
                  <a:schemeClr val="bg1"/>
                </a:solidFill>
              </a:rPr>
              <a:t>+</a:t>
            </a:r>
          </a:p>
        </p:txBody>
      </p:sp>
      <p:pic>
        <p:nvPicPr>
          <p:cNvPr id="41" name="object 70">
            <a:extLst>
              <a:ext uri="{FF2B5EF4-FFF2-40B4-BE49-F238E27FC236}">
                <a16:creationId xmlns:a16="http://schemas.microsoft.com/office/drawing/2014/main" id="{3935FBC7-42B0-484A-5AD4-2F6C6D57696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33982" y="2398543"/>
            <a:ext cx="347964" cy="253064"/>
          </a:xfrm>
          <a:prstGeom prst="rect">
            <a:avLst/>
          </a:prstGeom>
        </p:spPr>
      </p:pic>
      <p:sp>
        <p:nvSpPr>
          <p:cNvPr id="42" name="object 71">
            <a:extLst>
              <a:ext uri="{FF2B5EF4-FFF2-40B4-BE49-F238E27FC236}">
                <a16:creationId xmlns:a16="http://schemas.microsoft.com/office/drawing/2014/main" id="{4C43EA29-41F2-C8A9-28EA-AB33DFE445E7}"/>
              </a:ext>
            </a:extLst>
          </p:cNvPr>
          <p:cNvSpPr/>
          <p:nvPr/>
        </p:nvSpPr>
        <p:spPr>
          <a:xfrm>
            <a:off x="6759986" y="2398543"/>
            <a:ext cx="768350" cy="228600"/>
          </a:xfrm>
          <a:custGeom>
            <a:avLst/>
            <a:gdLst/>
            <a:ahLst/>
            <a:cxnLst/>
            <a:rect l="l" t="t" r="r" b="b"/>
            <a:pathLst>
              <a:path w="768350" h="228600">
                <a:moveTo>
                  <a:pt x="0" y="38100"/>
                </a:moveTo>
                <a:lnTo>
                  <a:pt x="2988" y="23252"/>
                </a:lnTo>
                <a:lnTo>
                  <a:pt x="11144" y="11144"/>
                </a:lnTo>
                <a:lnTo>
                  <a:pt x="23252" y="2988"/>
                </a:lnTo>
                <a:lnTo>
                  <a:pt x="38100" y="0"/>
                </a:lnTo>
                <a:lnTo>
                  <a:pt x="729995" y="0"/>
                </a:lnTo>
                <a:lnTo>
                  <a:pt x="744843" y="2988"/>
                </a:lnTo>
                <a:lnTo>
                  <a:pt x="756951" y="11144"/>
                </a:lnTo>
                <a:lnTo>
                  <a:pt x="765107" y="23252"/>
                </a:lnTo>
                <a:lnTo>
                  <a:pt x="768095" y="38100"/>
                </a:lnTo>
                <a:lnTo>
                  <a:pt x="768095" y="190500"/>
                </a:lnTo>
                <a:lnTo>
                  <a:pt x="765107" y="205347"/>
                </a:lnTo>
                <a:lnTo>
                  <a:pt x="756951" y="217455"/>
                </a:lnTo>
                <a:lnTo>
                  <a:pt x="744843" y="225611"/>
                </a:lnTo>
                <a:lnTo>
                  <a:pt x="729995" y="228600"/>
                </a:lnTo>
                <a:lnTo>
                  <a:pt x="38100" y="228600"/>
                </a:lnTo>
                <a:lnTo>
                  <a:pt x="23252" y="225611"/>
                </a:lnTo>
                <a:lnTo>
                  <a:pt x="11144" y="217455"/>
                </a:lnTo>
                <a:lnTo>
                  <a:pt x="2988" y="205347"/>
                </a:lnTo>
                <a:lnTo>
                  <a:pt x="0" y="190500"/>
                </a:lnTo>
                <a:lnTo>
                  <a:pt x="0" y="38100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object 72">
            <a:extLst>
              <a:ext uri="{FF2B5EF4-FFF2-40B4-BE49-F238E27FC236}">
                <a16:creationId xmlns:a16="http://schemas.microsoft.com/office/drawing/2014/main" id="{8507F517-860F-F56A-0410-24058E301A2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28261" y="2373905"/>
            <a:ext cx="541020" cy="274320"/>
          </a:xfrm>
          <a:prstGeom prst="rect">
            <a:avLst/>
          </a:prstGeom>
        </p:spPr>
      </p:pic>
      <p:pic>
        <p:nvPicPr>
          <p:cNvPr id="44" name="object 79">
            <a:extLst>
              <a:ext uri="{FF2B5EF4-FFF2-40B4-BE49-F238E27FC236}">
                <a16:creationId xmlns:a16="http://schemas.microsoft.com/office/drawing/2014/main" id="{7A837F6E-48E0-B61D-95B1-4BFEC560671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19150" y="2279074"/>
            <a:ext cx="536917" cy="53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97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39348-5B0C-1DEC-5AF4-56A57FC54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51F5C94-1807-9690-7A8F-0222C64CBD40}"/>
              </a:ext>
            </a:extLst>
          </p:cNvPr>
          <p:cNvSpPr/>
          <p:nvPr/>
        </p:nvSpPr>
        <p:spPr>
          <a:xfrm>
            <a:off x="583621" y="3482230"/>
            <a:ext cx="3531095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>
                <a:solidFill>
                  <a:schemeClr val="bg1"/>
                </a:solidFill>
                <a:latin typeface="Montserrat"/>
              </a:rPr>
              <a:t>1. Invitation</a:t>
            </a:r>
          </a:p>
        </p:txBody>
      </p:sp>
      <p:pic>
        <p:nvPicPr>
          <p:cNvPr id="25" name="Image 24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EE3929A-5928-08DF-F38B-467A5B528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053" y="1490449"/>
            <a:ext cx="3429001" cy="2051715"/>
          </a:xfrm>
          <a:prstGeom prst="rect">
            <a:avLst/>
          </a:prstGeom>
        </p:spPr>
      </p:pic>
      <p:sp>
        <p:nvSpPr>
          <p:cNvPr id="5" name="Espace réservé du texte 4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64314BC-8754-9DE1-6DA6-EDA2D113EF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4550" y="-6350"/>
            <a:ext cx="11347450" cy="1316038"/>
          </a:xfrm>
          <a:noFill/>
        </p:spPr>
        <p:txBody>
          <a:bodyPr>
            <a:normAutofit/>
          </a:bodyPr>
          <a:lstStyle/>
          <a:p>
            <a:r>
              <a:rPr lang="fr-FR">
                <a:latin typeface="Montserrat"/>
              </a:rPr>
              <a:t>Un parcours simple pour récupérer ses bulletins de paie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501AB27-4DFB-EBE7-D37C-4B9CEDCA3CBB}"/>
              </a:ext>
            </a:extLst>
          </p:cNvPr>
          <p:cNvSpPr/>
          <p:nvPr/>
        </p:nvSpPr>
        <p:spPr>
          <a:xfrm>
            <a:off x="4334592" y="3482230"/>
            <a:ext cx="3531095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>
                <a:solidFill>
                  <a:srgbClr val="FFFFFF"/>
                </a:solidFill>
                <a:latin typeface="Montserrat"/>
              </a:rPr>
              <a:t>2. Inscription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C97E635-D77C-2FFF-5210-76432EB3A7A4}"/>
              </a:ext>
            </a:extLst>
          </p:cNvPr>
          <p:cNvSpPr/>
          <p:nvPr/>
        </p:nvSpPr>
        <p:spPr>
          <a:xfrm>
            <a:off x="8074832" y="3482230"/>
            <a:ext cx="3531095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>
                <a:solidFill>
                  <a:srgbClr val="FFFFFF"/>
                </a:solidFill>
                <a:latin typeface="Montserrat"/>
              </a:rPr>
              <a:t>3. Découverte</a:t>
            </a:r>
          </a:p>
        </p:txBody>
      </p:sp>
      <p:sp>
        <p:nvSpPr>
          <p:cNvPr id="27" name="ZoneTexte 21">
            <a:extLst>
              <a:ext uri="{FF2B5EF4-FFF2-40B4-BE49-F238E27FC236}">
                <a16:creationId xmlns:a16="http://schemas.microsoft.com/office/drawing/2014/main" id="{106385FD-2973-8112-D5A3-8BC2F46A354F}"/>
              </a:ext>
            </a:extLst>
          </p:cNvPr>
          <p:cNvSpPr txBox="1"/>
          <p:nvPr/>
        </p:nvSpPr>
        <p:spPr>
          <a:xfrm>
            <a:off x="581828" y="4357627"/>
            <a:ext cx="355561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fr-FR" sz="1200">
                <a:solidFill>
                  <a:srgbClr val="606060"/>
                </a:solidFill>
                <a:latin typeface="Montserrat"/>
              </a:rPr>
              <a:t>Les salariés suivent le parcours pour activer leur coffre-fort numérique depuis l’invitation Digiposte reçue par e-mail.</a:t>
            </a:r>
            <a:endParaRPr lang="fr-FR" sz="1200" i="0">
              <a:solidFill>
                <a:srgbClr val="606060"/>
              </a:solidFill>
              <a:effectLst/>
              <a:latin typeface="Montserrat"/>
            </a:endParaRPr>
          </a:p>
        </p:txBody>
      </p:sp>
      <p:sp>
        <p:nvSpPr>
          <p:cNvPr id="28" name="ZoneTexte 23">
            <a:extLst>
              <a:ext uri="{FF2B5EF4-FFF2-40B4-BE49-F238E27FC236}">
                <a16:creationId xmlns:a16="http://schemas.microsoft.com/office/drawing/2014/main" id="{AA9BFD43-F324-86B3-8C71-DC35A9E32A18}"/>
              </a:ext>
            </a:extLst>
          </p:cNvPr>
          <p:cNvSpPr txBox="1"/>
          <p:nvPr/>
        </p:nvSpPr>
        <p:spPr>
          <a:xfrm>
            <a:off x="4370232" y="4368359"/>
            <a:ext cx="3357661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rgbClr val="606060"/>
                </a:solidFill>
                <a:latin typeface="Montserrat"/>
              </a:rPr>
              <a:t>Ils s’identifient avec les informations communiquées préalablement par vos équipes (code 1 / code 2).</a:t>
            </a:r>
            <a:endParaRPr lang="fr-FR" sz="1100" i="1">
              <a:solidFill>
                <a:srgbClr val="606060"/>
              </a:solidFill>
              <a:latin typeface="Montserrat"/>
            </a:endParaRPr>
          </a:p>
        </p:txBody>
      </p:sp>
      <p:sp>
        <p:nvSpPr>
          <p:cNvPr id="29" name="ZoneTexte 25">
            <a:extLst>
              <a:ext uri="{FF2B5EF4-FFF2-40B4-BE49-F238E27FC236}">
                <a16:creationId xmlns:a16="http://schemas.microsoft.com/office/drawing/2014/main" id="{F1B81F5B-FDA1-E740-86A0-A98FA3054532}"/>
              </a:ext>
            </a:extLst>
          </p:cNvPr>
          <p:cNvSpPr txBox="1"/>
          <p:nvPr/>
        </p:nvSpPr>
        <p:spPr>
          <a:xfrm>
            <a:off x="8200711" y="4353132"/>
            <a:ext cx="3388139" cy="6570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>
                <a:solidFill>
                  <a:srgbClr val="606060"/>
                </a:solidFill>
                <a:latin typeface="Montserrat"/>
              </a:rPr>
              <a:t>Les salariés inscrits retrouvent tous les documents que vous déposés dans leur coffre-fort numérique.</a:t>
            </a:r>
            <a:endParaRPr lang="fr-FR" sz="1100" i="1">
              <a:solidFill>
                <a:srgbClr val="606060"/>
              </a:solidFill>
              <a:latin typeface="Montserrat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EC0CA7F6-B5E2-BFC3-6EDA-50BE2171CECB}"/>
              </a:ext>
            </a:extLst>
          </p:cNvPr>
          <p:cNvGrpSpPr/>
          <p:nvPr/>
        </p:nvGrpSpPr>
        <p:grpSpPr>
          <a:xfrm>
            <a:off x="543268" y="5118153"/>
            <a:ext cx="3644698" cy="701805"/>
            <a:chOff x="543268" y="4890691"/>
            <a:chExt cx="3644698" cy="701805"/>
          </a:xfrm>
        </p:grpSpPr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EF6DE125-F7E2-0872-51FB-DD4954E4CD15}"/>
                </a:ext>
              </a:extLst>
            </p:cNvPr>
            <p:cNvSpPr/>
            <p:nvPr/>
          </p:nvSpPr>
          <p:spPr>
            <a:xfrm>
              <a:off x="543268" y="4890691"/>
              <a:ext cx="3644698" cy="701805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fr-FR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9" name="object 12">
              <a:extLst>
                <a:ext uri="{FF2B5EF4-FFF2-40B4-BE49-F238E27FC236}">
                  <a16:creationId xmlns:a16="http://schemas.microsoft.com/office/drawing/2014/main" id="{32F1AED2-FBC1-DC19-EF99-D439B95E13DE}"/>
                </a:ext>
              </a:extLst>
            </p:cNvPr>
            <p:cNvSpPr txBox="1">
              <a:spLocks/>
            </p:cNvSpPr>
            <p:nvPr/>
          </p:nvSpPr>
          <p:spPr>
            <a:xfrm>
              <a:off x="662240" y="4956659"/>
              <a:ext cx="3493503" cy="566822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fr-FR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0">
                  <a:solidFill>
                    <a:srgbClr val="205C96"/>
                  </a:solidFill>
                  <a:latin typeface="Montserrat"/>
                  <a:ea typeface="Calibri"/>
                </a:rPr>
                <a:t>Ils peuvent aussi s’inscrire depuis l’URL dédiée à votre entreprise : </a:t>
              </a:r>
              <a:r>
                <a:rPr lang="fr-FR" sz="1200" b="0" u="sng">
                  <a:solidFill>
                    <a:srgbClr val="205C96"/>
                  </a:solidFill>
                  <a:latin typeface="Montserrat"/>
                  <a:ea typeface="Calibri"/>
                </a:rPr>
                <a:t>https://adherer.digiposte.fr/nomentreprise</a:t>
              </a:r>
              <a:endParaRPr lang="fr-FR">
                <a:ea typeface="Calibri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DFFF9E0-090B-56E7-0521-8134CFF5A2F3}"/>
              </a:ext>
            </a:extLst>
          </p:cNvPr>
          <p:cNvGrpSpPr/>
          <p:nvPr/>
        </p:nvGrpSpPr>
        <p:grpSpPr>
          <a:xfrm>
            <a:off x="4336208" y="5118152"/>
            <a:ext cx="3644698" cy="553955"/>
            <a:chOff x="543268" y="4890691"/>
            <a:chExt cx="3644698" cy="553955"/>
          </a:xfrm>
        </p:grpSpPr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5782F237-9A39-1D2C-0898-18077F87E5E1}"/>
                </a:ext>
              </a:extLst>
            </p:cNvPr>
            <p:cNvSpPr/>
            <p:nvPr/>
          </p:nvSpPr>
          <p:spPr>
            <a:xfrm>
              <a:off x="543268" y="4890691"/>
              <a:ext cx="3644698" cy="553955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fr-FR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F7CD984B-F2BF-697F-D4EA-13CE13BE8F57}"/>
                </a:ext>
              </a:extLst>
            </p:cNvPr>
            <p:cNvSpPr txBox="1">
              <a:spLocks/>
            </p:cNvSpPr>
            <p:nvPr/>
          </p:nvSpPr>
          <p:spPr>
            <a:xfrm>
              <a:off x="656553" y="4973719"/>
              <a:ext cx="3413892" cy="382156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fr-FR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0" err="1">
                  <a:solidFill>
                    <a:srgbClr val="205C96"/>
                  </a:solidFill>
                  <a:latin typeface="Montserrat"/>
                  <a:ea typeface="Calibri"/>
                </a:rPr>
                <a:t>Digiposte</a:t>
              </a:r>
              <a:r>
                <a:rPr lang="fr-FR" sz="1200" b="0">
                  <a:solidFill>
                    <a:srgbClr val="205C96"/>
                  </a:solidFill>
                  <a:latin typeface="Montserrat"/>
                  <a:ea typeface="Calibri"/>
                </a:rPr>
                <a:t> incite à l'utilisation d'une adresse e-mail personnelle pour s'inscrire au service.</a:t>
              </a: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3D042036-4492-FADB-97AD-8A4900FEA0C8}"/>
              </a:ext>
            </a:extLst>
          </p:cNvPr>
          <p:cNvGrpSpPr/>
          <p:nvPr/>
        </p:nvGrpSpPr>
        <p:grpSpPr>
          <a:xfrm>
            <a:off x="8077969" y="5118152"/>
            <a:ext cx="3644698" cy="649850"/>
            <a:chOff x="543268" y="4890691"/>
            <a:chExt cx="3644698" cy="649850"/>
          </a:xfrm>
        </p:grpSpPr>
        <p:sp>
          <p:nvSpPr>
            <p:cNvPr id="17" name="object 6">
              <a:extLst>
                <a:ext uri="{FF2B5EF4-FFF2-40B4-BE49-F238E27FC236}">
                  <a16:creationId xmlns:a16="http://schemas.microsoft.com/office/drawing/2014/main" id="{CB946A6E-24C9-4BD4-1934-3B2139589DF3}"/>
                </a:ext>
              </a:extLst>
            </p:cNvPr>
            <p:cNvSpPr/>
            <p:nvPr/>
          </p:nvSpPr>
          <p:spPr>
            <a:xfrm>
              <a:off x="543268" y="4890691"/>
              <a:ext cx="3644698" cy="553955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fr-FR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19" name="object 12">
              <a:extLst>
                <a:ext uri="{FF2B5EF4-FFF2-40B4-BE49-F238E27FC236}">
                  <a16:creationId xmlns:a16="http://schemas.microsoft.com/office/drawing/2014/main" id="{C8607DDE-A0C0-BEB0-4861-FAF0D0031429}"/>
                </a:ext>
              </a:extLst>
            </p:cNvPr>
            <p:cNvSpPr txBox="1">
              <a:spLocks/>
            </p:cNvSpPr>
            <p:nvPr/>
          </p:nvSpPr>
          <p:spPr>
            <a:xfrm>
              <a:off x="656553" y="4973719"/>
              <a:ext cx="3413892" cy="566822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fr-FR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0">
                  <a:solidFill>
                    <a:srgbClr val="205C96"/>
                  </a:solidFill>
                  <a:latin typeface="Montserrat"/>
                  <a:ea typeface="Calibri"/>
                </a:rPr>
                <a:t>À chaque dépôt dans le coffre, les salariés recevront une notification par email ! </a:t>
              </a:r>
            </a:p>
            <a:p>
              <a:endParaRPr lang="fr-FR" sz="1200" b="0">
                <a:solidFill>
                  <a:srgbClr val="205C96"/>
                </a:solidFill>
                <a:latin typeface="Montserrat"/>
                <a:ea typeface="Calibri"/>
              </a:endParaRPr>
            </a:p>
          </p:txBody>
        </p:sp>
      </p:grpSp>
      <p:pic>
        <p:nvPicPr>
          <p:cNvPr id="22" name="Image 21" descr="Une image contenant texte, Appareils électroniques, capture d’écran, ordinateur&#10;&#10;Le contenu généré par l’IA peut être incorrect.">
            <a:extLst>
              <a:ext uri="{FF2B5EF4-FFF2-40B4-BE49-F238E27FC236}">
                <a16:creationId xmlns:a16="http://schemas.microsoft.com/office/drawing/2014/main" id="{078EFAC2-59DB-9A4B-E1B1-E8C79B4745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8935" y="1489574"/>
            <a:ext cx="3345408" cy="2034162"/>
          </a:xfrm>
          <a:prstGeom prst="rect">
            <a:avLst/>
          </a:prstGeom>
        </p:spPr>
      </p:pic>
      <p:pic>
        <p:nvPicPr>
          <p:cNvPr id="23" name="Image 22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624678B-7329-DFD1-8398-F1D32FA49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0128" y="1473389"/>
            <a:ext cx="3429001" cy="2051715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C3144EF9-B7F3-B518-CE5E-9FFF0B17939E}"/>
              </a:ext>
            </a:extLst>
          </p:cNvPr>
          <p:cNvSpPr/>
          <p:nvPr/>
        </p:nvSpPr>
        <p:spPr>
          <a:xfrm>
            <a:off x="1159098" y="1595443"/>
            <a:ext cx="2404056" cy="1678737"/>
          </a:xfrm>
          <a:prstGeom prst="rect">
            <a:avLst/>
          </a:prstGeom>
          <a:solidFill>
            <a:srgbClr val="FAFA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" name="Image 25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2F8722D-0C30-3115-8F8A-00C2FDCD6B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2552" y="1568424"/>
            <a:ext cx="1606314" cy="170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551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62330254-4195-09F4-C44A-0C72247E56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>
                <a:latin typeface="Montserrat"/>
              </a:rPr>
              <a:t>Quels avantages</a:t>
            </a:r>
            <a:br>
              <a:rPr lang="fr-FR">
                <a:latin typeface="Montserrat"/>
              </a:rPr>
            </a:br>
            <a:r>
              <a:rPr lang="fr-FR">
                <a:latin typeface="Montserrat"/>
              </a:rPr>
              <a:t>pour votre entreprise ?</a:t>
            </a:r>
            <a:br>
              <a:rPr lang="fr-FR">
                <a:latin typeface="Montserrat"/>
              </a:rPr>
            </a:br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EB60E32-4913-C044-B44E-CE5B4B860EB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72913" y="6357938"/>
            <a:ext cx="319087" cy="365125"/>
          </a:xfrm>
        </p:spPr>
        <p:txBody>
          <a:bodyPr/>
          <a:lstStyle/>
          <a:p>
            <a:fld id="{2F9EC534-F9F4-4762-A8EB-FE67C53393FF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1092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9D5BA-1B74-3B82-C9A0-9AA1B8E66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E426803F-74CB-CD6A-3ABE-380B9DF5351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4550" y="-6350"/>
            <a:ext cx="11347450" cy="1316038"/>
          </a:xfrm>
          <a:noFill/>
        </p:spPr>
        <p:txBody>
          <a:bodyPr>
            <a:normAutofit/>
          </a:bodyPr>
          <a:lstStyle/>
          <a:p>
            <a:r>
              <a:rPr lang="fr-FR">
                <a:latin typeface="Montserrat"/>
              </a:rPr>
              <a:t>Des avantages pour votre entreprise</a:t>
            </a:r>
          </a:p>
        </p:txBody>
      </p: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D357F8E1-40E7-DFC4-AF90-A67D2FCB3DD4}"/>
              </a:ext>
            </a:extLst>
          </p:cNvPr>
          <p:cNvGrpSpPr/>
          <p:nvPr/>
        </p:nvGrpSpPr>
        <p:grpSpPr>
          <a:xfrm>
            <a:off x="1161560" y="1639310"/>
            <a:ext cx="5098633" cy="1291587"/>
            <a:chOff x="674146" y="1623682"/>
            <a:chExt cx="5098633" cy="1291587"/>
          </a:xfrm>
          <a:solidFill>
            <a:srgbClr val="D9F2D0"/>
          </a:solidFill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D9A98D5-39FB-AE1B-485E-0613B1087420}"/>
                </a:ext>
              </a:extLst>
            </p:cNvPr>
            <p:cNvSpPr/>
            <p:nvPr/>
          </p:nvSpPr>
          <p:spPr>
            <a:xfrm>
              <a:off x="674146" y="1623682"/>
              <a:ext cx="5098633" cy="1267249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14" name="ZoneTexte 26">
              <a:extLst>
                <a:ext uri="{FF2B5EF4-FFF2-40B4-BE49-F238E27FC236}">
                  <a16:creationId xmlns:a16="http://schemas.microsoft.com/office/drawing/2014/main" id="{D7FC1A89-98CF-E9B4-1979-6C618FDE0F7C}"/>
                </a:ext>
              </a:extLst>
            </p:cNvPr>
            <p:cNvSpPr txBox="1"/>
            <p:nvPr/>
          </p:nvSpPr>
          <p:spPr>
            <a:xfrm>
              <a:off x="1447458" y="1844148"/>
              <a:ext cx="3493806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1">
                  <a:solidFill>
                    <a:srgbClr val="008000"/>
                  </a:solidFill>
                  <a:latin typeface="Montserrat"/>
                  <a:ea typeface="+mn-lt"/>
                  <a:cs typeface="+mn-lt"/>
                </a:rPr>
                <a:t>Vous répondez à une attente des salariés</a:t>
              </a:r>
            </a:p>
            <a:p>
              <a:endParaRPr lang="fr-FR" sz="1200" b="1">
                <a:solidFill>
                  <a:srgbClr val="008000"/>
                </a:solidFill>
                <a:latin typeface="Montserrat"/>
                <a:ea typeface="Calibri"/>
                <a:cs typeface="Calibri"/>
              </a:endParaRPr>
            </a:p>
          </p:txBody>
        </p:sp>
        <p:sp>
          <p:nvSpPr>
            <p:cNvPr id="16" name="ZoneTexte 26">
              <a:extLst>
                <a:ext uri="{FF2B5EF4-FFF2-40B4-BE49-F238E27FC236}">
                  <a16:creationId xmlns:a16="http://schemas.microsoft.com/office/drawing/2014/main" id="{A3499D12-B904-12A4-ABB7-D2A4F299DFBE}"/>
                </a:ext>
              </a:extLst>
            </p:cNvPr>
            <p:cNvSpPr txBox="1"/>
            <p:nvPr/>
          </p:nvSpPr>
          <p:spPr>
            <a:xfrm>
              <a:off x="1424712" y="2084272"/>
              <a:ext cx="4291474" cy="830997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1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64%* </a:t>
              </a:r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des salariés non encore sollicités, déclarent qu'ils accepteraient de recevoir leur bulletin de paie au format numérique si leur employeur leur demandait.</a:t>
              </a: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D80EFB50-56E3-3723-431A-CFE1669C3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6181" y="2123192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8BA87F2B-D852-111D-78EA-E4E5B81E550A}"/>
              </a:ext>
            </a:extLst>
          </p:cNvPr>
          <p:cNvGrpSpPr/>
          <p:nvPr/>
        </p:nvGrpSpPr>
        <p:grpSpPr>
          <a:xfrm>
            <a:off x="6358008" y="1658479"/>
            <a:ext cx="4775573" cy="1248086"/>
            <a:chOff x="673072" y="2802909"/>
            <a:chExt cx="4775573" cy="1248086"/>
          </a:xfrm>
          <a:solidFill>
            <a:srgbClr val="D9F2D0"/>
          </a:solidFill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8C9C80A-766A-606D-E06B-89D57D5DB47C}"/>
                </a:ext>
              </a:extLst>
            </p:cNvPr>
            <p:cNvSpPr/>
            <p:nvPr/>
          </p:nvSpPr>
          <p:spPr>
            <a:xfrm>
              <a:off x="673072" y="2802909"/>
              <a:ext cx="4775573" cy="1248086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9" name="ZoneTexte 26">
              <a:extLst>
                <a:ext uri="{FF2B5EF4-FFF2-40B4-BE49-F238E27FC236}">
                  <a16:creationId xmlns:a16="http://schemas.microsoft.com/office/drawing/2014/main" id="{46201096-8C55-A2C7-9C9A-0F3182834DDF}"/>
                </a:ext>
              </a:extLst>
            </p:cNvPr>
            <p:cNvSpPr txBox="1"/>
            <p:nvPr/>
          </p:nvSpPr>
          <p:spPr>
            <a:xfrm>
              <a:off x="1373532" y="2998521"/>
              <a:ext cx="3493806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1">
                  <a:solidFill>
                    <a:srgbClr val="008000"/>
                  </a:solidFill>
                  <a:latin typeface="Montserrat"/>
                  <a:ea typeface="+mn-lt"/>
                  <a:cs typeface="+mn-lt"/>
                </a:rPr>
                <a:t>Vous bénéficiez d’une solution sécurisée</a:t>
              </a:r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10" name="ZoneTexte 26">
              <a:extLst>
                <a:ext uri="{FF2B5EF4-FFF2-40B4-BE49-F238E27FC236}">
                  <a16:creationId xmlns:a16="http://schemas.microsoft.com/office/drawing/2014/main" id="{C4F13B53-2AE3-0F94-A3D2-25A6FADAEED2}"/>
                </a:ext>
              </a:extLst>
            </p:cNvPr>
            <p:cNvSpPr txBox="1"/>
            <p:nvPr/>
          </p:nvSpPr>
          <p:spPr>
            <a:xfrm>
              <a:off x="1373532" y="3244331"/>
              <a:ext cx="4029893" cy="646331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err="1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Digiposte</a:t>
              </a:r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 est une offre pérenne de La Poste et bénéficie des labels et certifications coffre-fort numérique.</a:t>
              </a:r>
              <a:endParaRPr lang="fr-FR">
                <a:solidFill>
                  <a:srgbClr val="008000"/>
                </a:solidFill>
              </a:endParaRPr>
            </a:p>
          </p:txBody>
        </p:sp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8FB744A-2D8A-72AB-E7E9-334D21B900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0688" y="3152462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3350D41-F1F1-4A2F-4492-5E9DBBE35185}"/>
              </a:ext>
            </a:extLst>
          </p:cNvPr>
          <p:cNvGrpSpPr/>
          <p:nvPr/>
        </p:nvGrpSpPr>
        <p:grpSpPr>
          <a:xfrm>
            <a:off x="1137740" y="4223119"/>
            <a:ext cx="10092514" cy="1031996"/>
            <a:chOff x="673072" y="2990565"/>
            <a:chExt cx="10092514" cy="1031996"/>
          </a:xfrm>
          <a:solidFill>
            <a:srgbClr val="D9F2D0"/>
          </a:solidFill>
        </p:grpSpPr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59185810-BB39-CD90-9285-CAC635FCBB51}"/>
                </a:ext>
              </a:extLst>
            </p:cNvPr>
            <p:cNvSpPr/>
            <p:nvPr/>
          </p:nvSpPr>
          <p:spPr>
            <a:xfrm>
              <a:off x="673072" y="2990565"/>
              <a:ext cx="10092514" cy="1031996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24" name="ZoneTexte 26">
              <a:extLst>
                <a:ext uri="{FF2B5EF4-FFF2-40B4-BE49-F238E27FC236}">
                  <a16:creationId xmlns:a16="http://schemas.microsoft.com/office/drawing/2014/main" id="{9B755C34-77B9-FB91-EBA2-D383D246F0AD}"/>
                </a:ext>
              </a:extLst>
            </p:cNvPr>
            <p:cNvSpPr txBox="1"/>
            <p:nvPr/>
          </p:nvSpPr>
          <p:spPr>
            <a:xfrm>
              <a:off x="1424711" y="3157745"/>
              <a:ext cx="3988537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1">
                  <a:solidFill>
                    <a:srgbClr val="008000"/>
                  </a:solidFill>
                  <a:latin typeface="Montserrat"/>
                  <a:ea typeface="+mn-lt"/>
                  <a:cs typeface="+mn-lt"/>
                </a:rPr>
                <a:t>Vous garantissez la distribution des documents </a:t>
              </a:r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25" name="ZoneTexte 26">
              <a:extLst>
                <a:ext uri="{FF2B5EF4-FFF2-40B4-BE49-F238E27FC236}">
                  <a16:creationId xmlns:a16="http://schemas.microsoft.com/office/drawing/2014/main" id="{CC9D515A-FEA4-E45F-DD7B-774B67A4DE33}"/>
                </a:ext>
              </a:extLst>
            </p:cNvPr>
            <p:cNvSpPr txBox="1"/>
            <p:nvPr/>
          </p:nvSpPr>
          <p:spPr>
            <a:xfrm>
              <a:off x="1424711" y="3403555"/>
              <a:ext cx="9159178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Bénéficiez d’une garantie à 100% du niveau de délivrabilité des documents au bon destinataire et vous avez une preuve de dépôt. </a:t>
              </a:r>
              <a:endParaRPr lang="fr-FR">
                <a:solidFill>
                  <a:srgbClr val="008000"/>
                </a:solidFill>
              </a:endParaRPr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767D039A-3F15-DA1B-8105-CEEA35B09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6181" y="3311685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B67040DD-449E-9D9C-063F-82C7BB6AC7B0}"/>
              </a:ext>
            </a:extLst>
          </p:cNvPr>
          <p:cNvGrpSpPr/>
          <p:nvPr/>
        </p:nvGrpSpPr>
        <p:grpSpPr>
          <a:xfrm>
            <a:off x="1137739" y="3045998"/>
            <a:ext cx="5122453" cy="1043369"/>
            <a:chOff x="673072" y="3024684"/>
            <a:chExt cx="5122453" cy="1043369"/>
          </a:xfrm>
          <a:solidFill>
            <a:srgbClr val="D9F2D0"/>
          </a:solidFill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61A3F0F-1DF5-5592-ACD6-D14CA74473E5}"/>
                </a:ext>
              </a:extLst>
            </p:cNvPr>
            <p:cNvSpPr/>
            <p:nvPr/>
          </p:nvSpPr>
          <p:spPr>
            <a:xfrm>
              <a:off x="673072" y="3024684"/>
              <a:ext cx="5122453" cy="1043369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45" name="ZoneTexte 26">
              <a:extLst>
                <a:ext uri="{FF2B5EF4-FFF2-40B4-BE49-F238E27FC236}">
                  <a16:creationId xmlns:a16="http://schemas.microsoft.com/office/drawing/2014/main" id="{EF7C1742-D95E-92D1-354B-194139D34BC6}"/>
                </a:ext>
              </a:extLst>
            </p:cNvPr>
            <p:cNvSpPr txBox="1"/>
            <p:nvPr/>
          </p:nvSpPr>
          <p:spPr>
            <a:xfrm>
              <a:off x="1419025" y="3157745"/>
              <a:ext cx="3493806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1">
                  <a:solidFill>
                    <a:srgbClr val="008000"/>
                  </a:solidFill>
                  <a:latin typeface="Montserrat"/>
                  <a:ea typeface="+mn-lt"/>
                  <a:cs typeface="+mn-lt"/>
                </a:rPr>
                <a:t>Vous réalisez des économies d’échelle</a:t>
              </a:r>
            </a:p>
            <a:p>
              <a:endParaRPr lang="fr-FR" sz="1200" b="1">
                <a:solidFill>
                  <a:srgbClr val="008000"/>
                </a:solidFill>
                <a:latin typeface="Montserrat"/>
              </a:endParaRPr>
            </a:p>
          </p:txBody>
        </p:sp>
        <p:sp>
          <p:nvSpPr>
            <p:cNvPr id="47" name="ZoneTexte 26">
              <a:extLst>
                <a:ext uri="{FF2B5EF4-FFF2-40B4-BE49-F238E27FC236}">
                  <a16:creationId xmlns:a16="http://schemas.microsoft.com/office/drawing/2014/main" id="{08F1298B-558B-AA1C-3B27-A390D68178E8}"/>
                </a:ext>
              </a:extLst>
            </p:cNvPr>
            <p:cNvSpPr txBox="1"/>
            <p:nvPr/>
          </p:nvSpPr>
          <p:spPr>
            <a:xfrm>
              <a:off x="1419025" y="3403555"/>
              <a:ext cx="4029893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En argent et en temps par rapport à des envois papiers coûteux et chronophages. </a:t>
              </a:r>
              <a:endParaRPr lang="fr-FR">
                <a:solidFill>
                  <a:srgbClr val="008000"/>
                </a:solidFill>
              </a:endParaRPr>
            </a:p>
          </p:txBody>
        </p:sp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79C1DC7D-AD44-8EE1-F4E5-D948B6AEF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6181" y="3311685"/>
              <a:ext cx="457200" cy="457200"/>
            </a:xfrm>
            <a:prstGeom prst="rect">
              <a:avLst/>
            </a:prstGeom>
            <a:grpFill/>
          </p:spPr>
        </p:pic>
      </p:grp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857D3163-3AEE-6A36-1A10-C39B6E203E90}"/>
              </a:ext>
            </a:extLst>
          </p:cNvPr>
          <p:cNvGrpSpPr/>
          <p:nvPr/>
        </p:nvGrpSpPr>
        <p:grpSpPr>
          <a:xfrm>
            <a:off x="6358009" y="3034626"/>
            <a:ext cx="4775573" cy="1054742"/>
            <a:chOff x="667386" y="2962132"/>
            <a:chExt cx="4775573" cy="1054742"/>
          </a:xfrm>
          <a:solidFill>
            <a:srgbClr val="D9F2D0"/>
          </a:solidFill>
        </p:grpSpPr>
        <p:sp>
          <p:nvSpPr>
            <p:cNvPr id="51" name="Rectangle : coins arrondis 50">
              <a:extLst>
                <a:ext uri="{FF2B5EF4-FFF2-40B4-BE49-F238E27FC236}">
                  <a16:creationId xmlns:a16="http://schemas.microsoft.com/office/drawing/2014/main" id="{5068CE36-3BA9-6EDF-9D7A-590ACA431C39}"/>
                </a:ext>
              </a:extLst>
            </p:cNvPr>
            <p:cNvSpPr/>
            <p:nvPr/>
          </p:nvSpPr>
          <p:spPr>
            <a:xfrm>
              <a:off x="667386" y="2962132"/>
              <a:ext cx="4775573" cy="1054742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52" name="ZoneTexte 26">
              <a:extLst>
                <a:ext uri="{FF2B5EF4-FFF2-40B4-BE49-F238E27FC236}">
                  <a16:creationId xmlns:a16="http://schemas.microsoft.com/office/drawing/2014/main" id="{A1381797-4BB6-3D0B-C253-9CC9896908C3}"/>
                </a:ext>
              </a:extLst>
            </p:cNvPr>
            <p:cNvSpPr txBox="1"/>
            <p:nvPr/>
          </p:nvSpPr>
          <p:spPr>
            <a:xfrm>
              <a:off x="1424711" y="3157745"/>
              <a:ext cx="3988537" cy="276999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1">
                  <a:solidFill>
                    <a:srgbClr val="008000"/>
                  </a:solidFill>
                  <a:latin typeface="Montserrat"/>
                  <a:ea typeface="+mn-lt"/>
                  <a:cs typeface="+mn-lt"/>
                </a:rPr>
                <a:t>Vous garantissez la conformité légale</a:t>
              </a:r>
              <a:endParaRPr lang="fr-FR">
                <a:solidFill>
                  <a:srgbClr val="008000"/>
                </a:solidFill>
              </a:endParaRPr>
            </a:p>
          </p:txBody>
        </p:sp>
        <p:sp>
          <p:nvSpPr>
            <p:cNvPr id="53" name="ZoneTexte 26">
              <a:extLst>
                <a:ext uri="{FF2B5EF4-FFF2-40B4-BE49-F238E27FC236}">
                  <a16:creationId xmlns:a16="http://schemas.microsoft.com/office/drawing/2014/main" id="{CD240219-A464-B705-74F8-6CED667D60B7}"/>
                </a:ext>
              </a:extLst>
            </p:cNvPr>
            <p:cNvSpPr txBox="1"/>
            <p:nvPr/>
          </p:nvSpPr>
          <p:spPr>
            <a:xfrm>
              <a:off x="1424711" y="3403555"/>
              <a:ext cx="3904790" cy="461665"/>
            </a:xfrm>
            <a:prstGeom prst="rect">
              <a:avLst/>
            </a:prstGeom>
            <a:grp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>
                  <a:solidFill>
                    <a:srgbClr val="008000"/>
                  </a:solidFill>
                  <a:latin typeface="Montserrat"/>
                  <a:ea typeface="Calibri"/>
                  <a:cs typeface="Calibri"/>
                </a:rPr>
                <a:t>Bénéficiez d’un archivage à valeur probante sur une durée conforme à la législation. </a:t>
              </a:r>
              <a:endParaRPr lang="fr-FR">
                <a:solidFill>
                  <a:srgbClr val="008000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FAF812D0-EEBE-850A-564D-9A2E499CC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8927" y="3260506"/>
              <a:ext cx="457200" cy="457200"/>
            </a:xfrm>
            <a:prstGeom prst="rect">
              <a:avLst/>
            </a:prstGeom>
            <a:grpFill/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4196F24E-8EB7-9553-A4F3-0F8653AE1B46}"/>
              </a:ext>
            </a:extLst>
          </p:cNvPr>
          <p:cNvSpPr/>
          <p:nvPr/>
        </p:nvSpPr>
        <p:spPr>
          <a:xfrm>
            <a:off x="404570" y="6520156"/>
            <a:ext cx="4204597" cy="25391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50" i="1">
                <a:solidFill>
                  <a:schemeClr val="bg2">
                    <a:lumMod val="75000"/>
                  </a:schemeClr>
                </a:solidFill>
                <a:latin typeface="Montserrat"/>
              </a:rPr>
              <a:t>*Source: Opinion </a:t>
            </a:r>
            <a:r>
              <a:rPr lang="fr-FR" sz="1050" i="1" err="1">
                <a:solidFill>
                  <a:schemeClr val="bg2">
                    <a:lumMod val="75000"/>
                  </a:schemeClr>
                </a:solidFill>
                <a:latin typeface="Montserrat"/>
              </a:rPr>
              <a:t>Way</a:t>
            </a:r>
            <a:r>
              <a:rPr lang="fr-FR" sz="1050" i="1">
                <a:solidFill>
                  <a:schemeClr val="bg2">
                    <a:lumMod val="75000"/>
                  </a:schemeClr>
                </a:solidFill>
                <a:latin typeface="Montserrat"/>
              </a:rPr>
              <a:t> pour </a:t>
            </a:r>
            <a:r>
              <a:rPr lang="fr-FR" sz="1050" i="1" err="1">
                <a:solidFill>
                  <a:schemeClr val="bg2">
                    <a:lumMod val="75000"/>
                  </a:schemeClr>
                </a:solidFill>
                <a:latin typeface="Montserrat"/>
              </a:rPr>
              <a:t>Digiposte</a:t>
            </a:r>
            <a:r>
              <a:rPr lang="fr-FR" sz="1050" i="1">
                <a:solidFill>
                  <a:schemeClr val="bg2">
                    <a:lumMod val="75000"/>
                  </a:schemeClr>
                </a:solidFill>
                <a:latin typeface="Montserrat"/>
              </a:rPr>
              <a:t> - 2024</a:t>
            </a:r>
          </a:p>
        </p:txBody>
      </p:sp>
    </p:spTree>
    <p:extLst>
      <p:ext uri="{BB962C8B-B14F-4D97-AF65-F5344CB8AC3E}">
        <p14:creationId xmlns:p14="http://schemas.microsoft.com/office/powerpoint/2010/main" val="3501896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DF93208A-79FB-AAB4-E77A-A8B732A701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562925"/>
              </p:ext>
            </p:extLst>
          </p:nvPr>
        </p:nvGraphicFramePr>
        <p:xfrm>
          <a:off x="901521" y="1529366"/>
          <a:ext cx="9849972" cy="4334744"/>
        </p:xfrm>
        <a:graphic>
          <a:graphicData uri="http://schemas.openxmlformats.org/drawingml/2006/table">
            <a:tbl>
              <a:tblPr firstRow="1" bandRow="1"/>
              <a:tblGrid>
                <a:gridCol w="3283324">
                  <a:extLst>
                    <a:ext uri="{9D8B030D-6E8A-4147-A177-3AD203B41FA5}">
                      <a16:colId xmlns:a16="http://schemas.microsoft.com/office/drawing/2014/main" val="3704104484"/>
                    </a:ext>
                  </a:extLst>
                </a:gridCol>
                <a:gridCol w="3283324">
                  <a:extLst>
                    <a:ext uri="{9D8B030D-6E8A-4147-A177-3AD203B41FA5}">
                      <a16:colId xmlns:a16="http://schemas.microsoft.com/office/drawing/2014/main" val="3088182467"/>
                    </a:ext>
                  </a:extLst>
                </a:gridCol>
                <a:gridCol w="3283324">
                  <a:extLst>
                    <a:ext uri="{9D8B030D-6E8A-4147-A177-3AD203B41FA5}">
                      <a16:colId xmlns:a16="http://schemas.microsoft.com/office/drawing/2014/main" val="1416007426"/>
                    </a:ext>
                  </a:extLst>
                </a:gridCol>
              </a:tblGrid>
              <a:tr h="85347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b="0" i="0" u="none" strike="noStrike" noProof="0">
                          <a:solidFill>
                            <a:schemeClr val="bg1"/>
                          </a:solidFill>
                          <a:latin typeface="Montserrat"/>
                        </a:rPr>
                        <a:t>tt</a:t>
                      </a:r>
                    </a:p>
                  </a:txBody>
                  <a:tcPr marL="0" marR="0" marT="0" marB="0"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b="0" i="0" u="none" strike="noStrike" noProof="0">
                          <a:solidFill>
                            <a:schemeClr val="bg1"/>
                          </a:solidFill>
                          <a:latin typeface="Montserrat"/>
                        </a:rPr>
                        <a:t>Bulletin de paie papier</a:t>
                      </a:r>
                      <a:endParaRPr lang="en-US" sz="1400" b="0" i="0" u="none" strike="noStrike" noProof="0">
                        <a:solidFill>
                          <a:schemeClr val="bg1"/>
                        </a:solidFill>
                        <a:latin typeface="Montserra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b="0" i="0" u="none" strike="noStrike" noProof="0">
                          <a:solidFill>
                            <a:schemeClr val="bg1"/>
                          </a:solidFill>
                          <a:latin typeface="Montserrat"/>
                        </a:rPr>
                        <a:t>(envoi par courrier postal)</a:t>
                      </a:r>
                      <a:endParaRPr lang="en-US" sz="1400" b="0" i="0" u="none" strike="noStrike" noProof="0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b="0" i="0" u="none" strike="noStrike" noProof="0">
                          <a:solidFill>
                            <a:srgbClr val="FFFFFF"/>
                          </a:solidFill>
                          <a:latin typeface="Montserrat"/>
                        </a:rPr>
                        <a:t>Bulletin de paie numérique</a:t>
                      </a:r>
                      <a:endParaRPr lang="en-US" sz="1400" b="0" i="0" u="none" strike="noStrike" noProof="0">
                        <a:solidFill>
                          <a:srgbClr val="000000"/>
                        </a:solidFill>
                        <a:latin typeface="Montserra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b="0" i="0" u="none" strike="noStrike" noProof="0">
                          <a:solidFill>
                            <a:srgbClr val="FFFFFF"/>
                          </a:solidFill>
                          <a:latin typeface="Montserrat"/>
                        </a:rPr>
                        <a:t>(envoi sur </a:t>
                      </a:r>
                      <a:r>
                        <a:rPr lang="fr-FR" sz="1400" b="0" i="0" u="none" strike="noStrike" noProof="0" err="1">
                          <a:solidFill>
                            <a:srgbClr val="FFFFFF"/>
                          </a:solidFill>
                          <a:latin typeface="Montserrat"/>
                        </a:rPr>
                        <a:t>Digiposte</a:t>
                      </a:r>
                      <a:r>
                        <a:rPr lang="fr-FR" sz="1400" b="0" i="0" u="none" strike="noStrike" noProof="0">
                          <a:solidFill>
                            <a:srgbClr val="FFFFFF"/>
                          </a:solidFill>
                          <a:latin typeface="Montserrat"/>
                        </a:rPr>
                        <a:t>) </a:t>
                      </a:r>
                      <a:endParaRPr lang="fr-FR"/>
                    </a:p>
                  </a:txBody>
                  <a:tcPr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rgbClr val="0A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678740"/>
                  </a:ext>
                </a:extLst>
              </a:tr>
              <a:tr h="494116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0" i="0" u="none" strike="noStrike" noProof="0">
                          <a:solidFill>
                            <a:schemeClr val="tx2"/>
                          </a:solidFill>
                          <a:latin typeface="Montserrat"/>
                        </a:rPr>
                        <a:t>Confidentialité</a:t>
                      </a:r>
                    </a:p>
                  </a:txBody>
                  <a:tcPr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/>
                    </a:p>
                  </a:txBody>
                  <a:tcPr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4531344"/>
                  </a:ext>
                </a:extLst>
              </a:tr>
              <a:tr h="494116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0" i="0" u="none" strike="noStrike" noProof="0">
                          <a:solidFill>
                            <a:schemeClr val="tx2"/>
                          </a:solidFill>
                          <a:latin typeface="Montserrat"/>
                        </a:rPr>
                        <a:t>Officiel et conforme</a:t>
                      </a:r>
                    </a:p>
                  </a:txBody>
                  <a:tcPr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/>
                    </a:p>
                  </a:txBody>
                  <a:tcPr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620710"/>
                  </a:ext>
                </a:extLst>
              </a:tr>
              <a:tr h="494116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0" i="0" u="none" strike="noStrike" noProof="0">
                          <a:solidFill>
                            <a:schemeClr val="tx2"/>
                          </a:solidFill>
                          <a:latin typeface="Montserrat"/>
                        </a:rPr>
                        <a:t>Délais de réception</a:t>
                      </a:r>
                    </a:p>
                  </a:txBody>
                  <a:tcPr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0" i="0" u="none" strike="noStrike" noProof="0">
                          <a:solidFill>
                            <a:srgbClr val="0A00FF"/>
                          </a:solidFill>
                          <a:latin typeface="Montserrat"/>
                        </a:rPr>
                        <a:t>J+4 en moyenne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0" i="0" u="none" strike="noStrike" noProof="0">
                          <a:solidFill>
                            <a:srgbClr val="0A00FF"/>
                          </a:solidFill>
                          <a:latin typeface="Montserrat"/>
                        </a:rPr>
                        <a:t>Jour J ou J+ 1 de l’envoi *</a:t>
                      </a:r>
                    </a:p>
                  </a:txBody>
                  <a:tcPr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826176"/>
                  </a:ext>
                </a:extLst>
              </a:tr>
              <a:tr h="494116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0" i="0" u="none" strike="noStrike" noProof="0">
                          <a:solidFill>
                            <a:schemeClr val="tx2"/>
                          </a:solidFill>
                          <a:latin typeface="Montserrat"/>
                        </a:rPr>
                        <a:t>Accessible 24h/24, 7J/7</a:t>
                      </a:r>
                    </a:p>
                  </a:txBody>
                  <a:tcPr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/>
                    </a:p>
                  </a:txBody>
                  <a:tcPr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946688"/>
                  </a:ext>
                </a:extLst>
              </a:tr>
              <a:tr h="494116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0" i="0" u="none" strike="noStrike" noProof="0">
                          <a:solidFill>
                            <a:schemeClr val="tx2"/>
                          </a:solidFill>
                          <a:latin typeface="Montserrat"/>
                        </a:rPr>
                        <a:t>Hébergé à vie dans un espace sécurisé </a:t>
                      </a:r>
                    </a:p>
                  </a:txBody>
                  <a:tcPr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/>
                    </a:p>
                  </a:txBody>
                  <a:tcPr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8692744"/>
                  </a:ext>
                </a:extLst>
              </a:tr>
              <a:tr h="494116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0" i="0" u="none" strike="noStrike" noProof="0">
                          <a:solidFill>
                            <a:schemeClr val="tx2"/>
                          </a:solidFill>
                          <a:latin typeface="Montserrat"/>
                        </a:rPr>
                        <a:t>Partage sécurisé à un tiers en un clic</a:t>
                      </a:r>
                    </a:p>
                  </a:txBody>
                  <a:tcPr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/>
                    </a:p>
                  </a:txBody>
                  <a:tcPr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1112408"/>
                  </a:ext>
                </a:extLst>
              </a:tr>
              <a:tr h="51657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0" i="0" u="none" strike="noStrike" noProof="0">
                          <a:solidFill>
                            <a:schemeClr val="tx2"/>
                          </a:solidFill>
                          <a:latin typeface="Montserrat"/>
                        </a:rPr>
                        <a:t>Accès depuis un ordinateur, tablette ou smartphone</a:t>
                      </a:r>
                    </a:p>
                  </a:txBody>
                  <a:tcPr anchor="ctr"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chemeClr val="bg1"/>
                      </a:solidFill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/>
                    </a:p>
                  </a:txBody>
                  <a:tcPr>
                    <a:lnL w="38100">
                      <a:solidFill>
                        <a:schemeClr val="bg1"/>
                      </a:solidFill>
                    </a:lnL>
                    <a:lnR w="381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22884"/>
                  </a:ext>
                </a:extLst>
              </a:tr>
            </a:tbl>
          </a:graphicData>
        </a:graphic>
      </p:graphicFrame>
      <p:sp>
        <p:nvSpPr>
          <p:cNvPr id="3" name="Espace réservé du texte 2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 idx="4294967295"/>
          </p:nvPr>
        </p:nvSpPr>
        <p:spPr>
          <a:xfrm>
            <a:off x="228600" y="4763"/>
            <a:ext cx="11963400" cy="11636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>
                <a:latin typeface="Montserrat"/>
              </a:rPr>
              <a:t>Quelles différences entre papier et numérique ?</a:t>
            </a:r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4055112-F41F-8BA7-EC0B-28BB54CE9046}"/>
              </a:ext>
            </a:extLst>
          </p:cNvPr>
          <p:cNvSpPr txBox="1"/>
          <p:nvPr/>
        </p:nvSpPr>
        <p:spPr>
          <a:xfrm>
            <a:off x="7505113" y="5863975"/>
            <a:ext cx="3043381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000">
                <a:solidFill>
                  <a:schemeClr val="bg1"/>
                </a:solidFill>
                <a:highlight>
                  <a:srgbClr val="0272E3"/>
                </a:highlight>
                <a:latin typeface="Montserrat"/>
              </a:rPr>
              <a:t>   (* : selon heure dépôt, SLA : remise en 8h). </a:t>
            </a:r>
            <a:endParaRPr lang="fr-FR" sz="1100">
              <a:solidFill>
                <a:schemeClr val="bg1"/>
              </a:solidFill>
              <a:highlight>
                <a:srgbClr val="0272E3"/>
              </a:highlight>
              <a:latin typeface="Montserrat"/>
            </a:endParaRPr>
          </a:p>
        </p:txBody>
      </p:sp>
      <p:sp>
        <p:nvSpPr>
          <p:cNvPr id="7" name="ZoneTexte 19">
            <a:extLst>
              <a:ext uri="{FF2B5EF4-FFF2-40B4-BE49-F238E27FC236}">
                <a16:creationId xmlns:a16="http://schemas.microsoft.com/office/drawing/2014/main" id="{081EEA74-FF7C-164F-5800-47C217ECB4C8}"/>
              </a:ext>
            </a:extLst>
          </p:cNvPr>
          <p:cNvSpPr txBox="1"/>
          <p:nvPr/>
        </p:nvSpPr>
        <p:spPr>
          <a:xfrm>
            <a:off x="985158" y="985162"/>
            <a:ext cx="8527601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>
                <a:solidFill>
                  <a:schemeClr val="tx2"/>
                </a:solidFill>
                <a:latin typeface="Montserrat"/>
                <a:ea typeface="+mn-lt"/>
                <a:cs typeface="+mn-lt"/>
              </a:rPr>
              <a:t>Jusqu’à </a:t>
            </a:r>
            <a:r>
              <a:rPr lang="fr-FR" b="1">
                <a:solidFill>
                  <a:srgbClr val="0A00FF"/>
                </a:solidFill>
                <a:latin typeface="Montserrat"/>
                <a:ea typeface="+mn-lt"/>
                <a:cs typeface="+mn-lt"/>
              </a:rPr>
              <a:t>70% </a:t>
            </a:r>
            <a:r>
              <a:rPr lang="fr-FR">
                <a:solidFill>
                  <a:schemeClr val="tx2"/>
                </a:solidFill>
                <a:latin typeface="Montserrat"/>
                <a:ea typeface="+mn-lt"/>
                <a:cs typeface="+mn-lt"/>
              </a:rPr>
              <a:t>d’économie réalisée pour chaque envoi numérique </a:t>
            </a:r>
            <a:endParaRPr lang="fr-FR">
              <a:solidFill>
                <a:schemeClr val="tx2"/>
              </a:solidFill>
              <a:latin typeface="Montserrat"/>
            </a:endParaRPr>
          </a:p>
        </p:txBody>
      </p:sp>
      <p:pic>
        <p:nvPicPr>
          <p:cNvPr id="19" name="Image 18" descr="Une image contenant noir, blanc, obscurité, conception&#10;&#10;Le contenu généré par l’IA peut être incorrect.">
            <a:extLst>
              <a:ext uri="{FF2B5EF4-FFF2-40B4-BE49-F238E27FC236}">
                <a16:creationId xmlns:a16="http://schemas.microsoft.com/office/drawing/2014/main" id="{B9ED33EB-87CF-EAE3-B744-9B4BE0315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201" y="2285743"/>
            <a:ext cx="590798" cy="620486"/>
          </a:xfrm>
          <a:prstGeom prst="rect">
            <a:avLst/>
          </a:prstGeom>
        </p:spPr>
      </p:pic>
      <p:pic>
        <p:nvPicPr>
          <p:cNvPr id="20" name="Image 19" descr="Une image contenant noir, blanc, obscurité, conception&#10;&#10;Le contenu généré par l’IA peut être incorrect.">
            <a:extLst>
              <a:ext uri="{FF2B5EF4-FFF2-40B4-BE49-F238E27FC236}">
                <a16:creationId xmlns:a16="http://schemas.microsoft.com/office/drawing/2014/main" id="{3EE1605A-E1D2-69DE-AACF-B8CCFB190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7003" y="2285603"/>
            <a:ext cx="590798" cy="620486"/>
          </a:xfrm>
          <a:prstGeom prst="rect">
            <a:avLst/>
          </a:prstGeom>
        </p:spPr>
      </p:pic>
      <p:pic>
        <p:nvPicPr>
          <p:cNvPr id="57" name="Image 56" descr="Une image contenant noir, blanc, obscurité, conception&#10;&#10;Le contenu généré par l’IA peut être incorrect.">
            <a:extLst>
              <a:ext uri="{FF2B5EF4-FFF2-40B4-BE49-F238E27FC236}">
                <a16:creationId xmlns:a16="http://schemas.microsoft.com/office/drawing/2014/main" id="{6B077F0F-97A6-6C9D-93FC-EE1C531E3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0906" y="4283292"/>
            <a:ext cx="590798" cy="620486"/>
          </a:xfrm>
          <a:prstGeom prst="rect">
            <a:avLst/>
          </a:prstGeom>
        </p:spPr>
      </p:pic>
      <p:pic>
        <p:nvPicPr>
          <p:cNvPr id="58" name="Image 57" descr="Une image contenant noir, blanc, obscurité, conception&#10;&#10;Le contenu généré par l’IA peut être incorrect.">
            <a:extLst>
              <a:ext uri="{FF2B5EF4-FFF2-40B4-BE49-F238E27FC236}">
                <a16:creationId xmlns:a16="http://schemas.microsoft.com/office/drawing/2014/main" id="{D37AFF3A-BDEB-FED0-721D-55BD9BD08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0906" y="3761794"/>
            <a:ext cx="590798" cy="620486"/>
          </a:xfrm>
          <a:prstGeom prst="rect">
            <a:avLst/>
          </a:prstGeom>
        </p:spPr>
      </p:pic>
      <p:pic>
        <p:nvPicPr>
          <p:cNvPr id="59" name="Image 58" descr="Une image contenant noir, blanc, obscurité, conception&#10;&#10;Le contenu généré par l’IA peut être incorrect.">
            <a:extLst>
              <a:ext uri="{FF2B5EF4-FFF2-40B4-BE49-F238E27FC236}">
                <a16:creationId xmlns:a16="http://schemas.microsoft.com/office/drawing/2014/main" id="{40E04C31-0D75-DA65-79DB-C9E41DAC4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0905" y="4809038"/>
            <a:ext cx="585710" cy="615120"/>
          </a:xfrm>
          <a:prstGeom prst="rect">
            <a:avLst/>
          </a:prstGeom>
        </p:spPr>
      </p:pic>
      <p:pic>
        <p:nvPicPr>
          <p:cNvPr id="60" name="Image 59" descr="Une image contenant noir, blanc, obscurité, conception&#10;&#10;Le contenu généré par l’IA peut être incorrect.">
            <a:extLst>
              <a:ext uri="{FF2B5EF4-FFF2-40B4-BE49-F238E27FC236}">
                <a16:creationId xmlns:a16="http://schemas.microsoft.com/office/drawing/2014/main" id="{C661F017-B363-8B74-1918-D0E75153D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0000">
            <a:off x="8936478" y="5249275"/>
            <a:ext cx="575533" cy="604388"/>
          </a:xfrm>
          <a:prstGeom prst="rect">
            <a:avLst/>
          </a:prstGeom>
        </p:spPr>
      </p:pic>
      <p:pic>
        <p:nvPicPr>
          <p:cNvPr id="18" name="Image 17" descr="Une image contenant noir, blanc, obscurité, conception&#10;&#10;Le contenu généré par l’IA peut être incorrect.">
            <a:extLst>
              <a:ext uri="{FF2B5EF4-FFF2-40B4-BE49-F238E27FC236}">
                <a16:creationId xmlns:a16="http://schemas.microsoft.com/office/drawing/2014/main" id="{0B834127-C3D8-8C11-E9A7-17C20CBAB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834" y="2822362"/>
            <a:ext cx="590798" cy="620486"/>
          </a:xfrm>
          <a:prstGeom prst="rect">
            <a:avLst/>
          </a:prstGeom>
        </p:spPr>
      </p:pic>
      <p:pic>
        <p:nvPicPr>
          <p:cNvPr id="21" name="Image 20" descr="Une image contenant noir, blanc, obscurité, conception&#10;&#10;Le contenu généré par l’IA peut être incorrect.">
            <a:extLst>
              <a:ext uri="{FF2B5EF4-FFF2-40B4-BE49-F238E27FC236}">
                <a16:creationId xmlns:a16="http://schemas.microsoft.com/office/drawing/2014/main" id="{63C8C9BA-EBE3-A394-CAB6-2F75238CF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1636" y="2822222"/>
            <a:ext cx="590798" cy="62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424731"/>
      </p:ext>
    </p:extLst>
  </p:cSld>
  <p:clrMapOvr>
    <a:masterClrMapping/>
  </p:clrMapOvr>
</p:sld>
</file>

<file path=ppt/theme/theme1.xml><?xml version="1.0" encoding="utf-8"?>
<a:theme xmlns:a="http://schemas.openxmlformats.org/drawingml/2006/main" name="New Digiposte 2025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Digiposte 2025" id="{68D8B551-6D34-4026-AD7D-AB285457871C}" vid="{A4E997A4-FF89-40A8-8262-88E8C98469CA}"/>
    </a:ext>
  </a:extLst>
</a:theme>
</file>

<file path=ppt/theme/theme2.xml><?xml version="1.0" encoding="utf-8"?>
<a:theme xmlns:a="http://schemas.openxmlformats.org/drawingml/2006/main" name="Thème Bleu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Jaune Poussin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Jaune La Poste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Vert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Turquoise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violet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Corail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AC57ED5C3A334D842A1AF7E41B65CC" ma:contentTypeVersion="16" ma:contentTypeDescription="Crée un document." ma:contentTypeScope="" ma:versionID="497b0da0a7d27f7db09c5e5de8c6767a">
  <xsd:schema xmlns:xsd="http://www.w3.org/2001/XMLSchema" xmlns:xs="http://www.w3.org/2001/XMLSchema" xmlns:p="http://schemas.microsoft.com/office/2006/metadata/properties" xmlns:ns2="89bf91c0-ef08-42b2-8b93-775d4803754e" xmlns:ns3="8ad8df82-1668-4a7e-ad3f-c2705312cd54" targetNamespace="http://schemas.microsoft.com/office/2006/metadata/properties" ma:root="true" ma:fieldsID="237777304fa2a04f48bb50fb789f7cf4" ns2:_="" ns3:_="">
    <xsd:import namespace="89bf91c0-ef08-42b2-8b93-775d4803754e"/>
    <xsd:import namespace="8ad8df82-1668-4a7e-ad3f-c2705312cd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Typededoc" minOccurs="0"/>
                <xsd:element ref="ns2:D_x00e9_tail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f91c0-ef08-42b2-8b93-775d480375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Typededoc" ma:index="12" nillable="true" ma:displayName="Type de doc" ma:format="Dropdown" ma:indexed="true" ma:internalName="Typededoc">
      <xsd:simpleType>
        <xsd:restriction base="dms:Choice">
          <xsd:enumeration value="Docs de référence"/>
          <xsd:enumeration value="Docs personnalisés"/>
        </xsd:restriction>
      </xsd:simpleType>
    </xsd:element>
    <xsd:element name="D_x00e9_tails" ma:index="13" nillable="true" ma:displayName="Détails" ma:format="Dropdown" ma:internalName="D_x00e9_tails">
      <xsd:simpleType>
        <xsd:restriction base="dms:Choice">
          <xsd:enumeration value="Template"/>
          <xsd:enumeration value="Formulaire"/>
          <xsd:enumeration value="Autre"/>
          <xsd:enumeration value="Procedure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63e13a61-b2c7-4246-b1e6-f08b241a4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8df82-1668-4a7e-ad3f-c2705312cd5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2eabd05-6c44-4b80-a6d4-1ccaa25a2e06}" ma:internalName="TaxCatchAll" ma:showField="CatchAllData" ma:web="8ad8df82-1668-4a7e-ad3f-c2705312cd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bf91c0-ef08-42b2-8b93-775d4803754e">
      <Terms xmlns="http://schemas.microsoft.com/office/infopath/2007/PartnerControls"/>
    </lcf76f155ced4ddcb4097134ff3c332f>
    <TaxCatchAll xmlns="8ad8df82-1668-4a7e-ad3f-c2705312cd54" xsi:nil="true"/>
    <Typededoc xmlns="89bf91c0-ef08-42b2-8b93-775d4803754e" xsi:nil="true"/>
    <D_x00e9_tails xmlns="89bf91c0-ef08-42b2-8b93-775d4803754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AD6F0E3-F713-4262-953D-D335BAAD047D}">
  <ds:schemaRefs>
    <ds:schemaRef ds:uri="89bf91c0-ef08-42b2-8b93-775d4803754e"/>
    <ds:schemaRef ds:uri="8ad8df82-1668-4a7e-ad3f-c2705312cd5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05E8BEB-CE74-4BC7-B718-62B83668107B}">
  <ds:schemaRefs>
    <ds:schemaRef ds:uri="89bf91c0-ef08-42b2-8b93-775d4803754e"/>
    <ds:schemaRef ds:uri="8ad8df82-1668-4a7e-ad3f-c2705312cd5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B2001FC-7B31-4478-BECA-6F26B734E1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Digiposte 2025</Template>
  <Application>Microsoft Office PowerPoint</Application>
  <PresentationFormat>Widescreen</PresentationFormat>
  <Slides>19</Slides>
  <Notes>9</Notes>
  <HiddenSlides>0</HiddenSlide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New Digiposte 2025</vt:lpstr>
      <vt:lpstr>Thème Bleu</vt:lpstr>
      <vt:lpstr>Thème Jaune Poussin</vt:lpstr>
      <vt:lpstr>Thème Jaune La Poste</vt:lpstr>
      <vt:lpstr>Thème Vert</vt:lpstr>
      <vt:lpstr>Thème Turquoise</vt:lpstr>
      <vt:lpstr>Thème violet</vt:lpstr>
      <vt:lpstr>Thème Corail</vt:lpstr>
      <vt:lpstr>Améliorez l’expérience de vos salariés avec le dépôt de vos bulletins de paie dans Digiposte</vt:lpstr>
      <vt:lpstr>Les bulletins de paie de vos salariés dans Digiposte</vt:lpstr>
      <vt:lpstr>Quels sont les avantages de Digiposte ?</vt:lpstr>
      <vt:lpstr>Des documents originaux déposés</vt:lpstr>
      <vt:lpstr>PowerPoint Presentation</vt:lpstr>
      <vt:lpstr>Un parcours simple pour récupérer ses bulletins de paie</vt:lpstr>
      <vt:lpstr>Quels avantages pour votre entreprise ? </vt:lpstr>
      <vt:lpstr>Des avantages pour votre entreprise</vt:lpstr>
      <vt:lpstr>Quelles différences entre papier et numérique ?</vt:lpstr>
      <vt:lpstr>Quels avantages pour vos salariés ? </vt:lpstr>
      <vt:lpstr>Un espace numérique pour faciliter sa vie administrative </vt:lpstr>
      <vt:lpstr>Digiposte, bien plus que des bulletins de paie ! </vt:lpstr>
      <vt:lpstr>Une réception automatique des documents</vt:lpstr>
      <vt:lpstr>PowerPoint Presentation</vt:lpstr>
      <vt:lpstr>Un accompagnement tout au long de votre projet  </vt:lpstr>
      <vt:lpstr>Quel accompagnement pour vos salariés ?</vt:lpstr>
      <vt:lpstr>Détail du dispositif d'accompagnement pour vos salariés </vt:lpstr>
      <vt:lpstr>Pour aller plus loin dans l'accompagnement de vos salariés </vt:lpstr>
      <vt:lpstr>Quel accompagnement pour vous, employeur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Améliorez l’expérience de vos salariés avec le dépôt de vos bulletins de paie dans Digiposte</dc:title>
  <dc:creator/>
  <cp:revision>1</cp:revision>
  <dcterms:created xsi:type="dcterms:W3CDTF">2025-03-31T08:25:35Z</dcterms:created>
  <dcterms:modified xsi:type="dcterms:W3CDTF">2025-09-05T08:54:58Z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0x01010010AC57ED5C3A334D842A1AF7E41B65CC</vt:lpwstr>
  </property>
  <property fmtid="{D5CDD505-2E9C-101B-9397-08002B2CF9AE}" pid="3" name="MediaServiceImageTags">
    <vt:lpwstr/>
  </property>
</Properties>
</file>