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0" r:id="rId5"/>
    <p:sldMasterId id="2147483717" r:id="rId6"/>
    <p:sldMasterId id="2147483741" r:id="rId7"/>
    <p:sldMasterId id="2147483764" r:id="rId8"/>
    <p:sldMasterId id="2147483788" r:id="rId9"/>
    <p:sldMasterId id="2147483808" r:id="rId10"/>
    <p:sldMasterId id="2147483831" r:id="rId11"/>
  </p:sldMasterIdLst>
  <p:notesMasterIdLst>
    <p:notesMasterId r:id="rId31"/>
  </p:notesMasterIdLst>
  <p:sldIdLst>
    <p:sldId id="257" r:id="rId12"/>
    <p:sldId id="318" r:id="rId13"/>
    <p:sldId id="2147374700" r:id="rId14"/>
    <p:sldId id="2147374701" r:id="rId15"/>
    <p:sldId id="2147374721" r:id="rId16"/>
    <p:sldId id="2147374703" r:id="rId17"/>
    <p:sldId id="2147374717" r:id="rId18"/>
    <p:sldId id="2147374704" r:id="rId19"/>
    <p:sldId id="1397" r:id="rId20"/>
    <p:sldId id="2147374718" r:id="rId21"/>
    <p:sldId id="2147374705" r:id="rId22"/>
    <p:sldId id="2147374706" r:id="rId23"/>
    <p:sldId id="2147374707" r:id="rId24"/>
    <p:sldId id="2147374710" r:id="rId25"/>
    <p:sldId id="2147374719" r:id="rId26"/>
    <p:sldId id="2147374708" r:id="rId27"/>
    <p:sldId id="2147374712" r:id="rId28"/>
    <p:sldId id="2147374715" r:id="rId29"/>
    <p:sldId id="214737470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FEE39-1513-EC99-FA7F-A8B5198353F9}" name="DAS-NEVES Kelly" initials="DK" userId="S::kelly.das-neves@docaposte.fr::a91a96d4-370a-45e2-a351-cd2b7941614f" providerId="AD"/>
  <p188:author id="{A9FC6759-7235-71F6-4A63-4FA858418FA6}" name="ARETE Elodie" initials="AE" userId="S::elodie.arete@docaposte.fr::ec9f1fbb-f223-4998-ab6b-38ac20db1c9b" providerId="AD"/>
  <p188:author id="{81D1B3A2-5564-C7F6-D44E-7D42F8367A34}" name="HADDAD Sahar" initials="HS" userId="S::sahar.haddad@docaposte.fr::68cc7506-0d58-401b-bfeb-d46bc1bc5572" providerId="AD"/>
  <p188:author id="{245DC0FA-1074-7B1E-C906-339C6EF80024}" name="COLBERT Veronique" initials="CV" userId="S::veronique.colbert@laposte.fr::318f0300-7ddb-45f7-83d8-9a013e0b82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F2D0"/>
    <a:srgbClr val="0A00FF"/>
    <a:srgbClr val="FFCE03"/>
    <a:srgbClr val="DDEAF7"/>
    <a:srgbClr val="FAFAFC"/>
    <a:srgbClr val="1B00FF"/>
    <a:srgbClr val="0272E3"/>
    <a:srgbClr val="FFFFFF"/>
    <a:srgbClr val="FFE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B4A59-5517-65AD-DF62-8D34F508B9DA}" v="5" dt="2025-09-05T08:54:31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TE Elodie" userId="S::elodie.arete@docaposte.fr::ec9f1fbb-f223-4998-ab6b-38ac20db1c9b" providerId="AD" clId="Web-{568E01D1-0C0A-38ED-1154-861BD62C5036}"/>
    <pc:docChg chg="modSld">
      <pc:chgData name="ARETE Elodie" userId="S::elodie.arete@docaposte.fr::ec9f1fbb-f223-4998-ab6b-38ac20db1c9b" providerId="AD" clId="Web-{568E01D1-0C0A-38ED-1154-861BD62C5036}" dt="2025-04-22T09:10:45.149" v="1" actId="20577"/>
      <pc:docMkLst>
        <pc:docMk/>
      </pc:docMkLst>
      <pc:sldChg chg="modSp">
        <pc:chgData name="ARETE Elodie" userId="S::elodie.arete@docaposte.fr::ec9f1fbb-f223-4998-ab6b-38ac20db1c9b" providerId="AD" clId="Web-{568E01D1-0C0A-38ED-1154-861BD62C5036}" dt="2025-04-22T09:10:45.149" v="1" actId="20577"/>
        <pc:sldMkLst>
          <pc:docMk/>
          <pc:sldMk cId="2566976283" sldId="2147374699"/>
        </pc:sldMkLst>
      </pc:sldChg>
    </pc:docChg>
  </pc:docChgLst>
  <pc:docChgLst>
    <pc:chgData name="HADDAD Sahar" userId="S::sahar.haddad@docaposte.fr::68cc7506-0d58-401b-bfeb-d46bc1bc5572" providerId="AD" clId="Web-{5F2B1038-DD06-BADD-F3DC-B83E4635D3CF}"/>
    <pc:docChg chg="modSld">
      <pc:chgData name="HADDAD Sahar" userId="S::sahar.haddad@docaposte.fr::68cc7506-0d58-401b-bfeb-d46bc1bc5572" providerId="AD" clId="Web-{5F2B1038-DD06-BADD-F3DC-B83E4635D3CF}" dt="2025-04-23T13:17:12.879" v="463"/>
      <pc:docMkLst>
        <pc:docMk/>
      </pc:docMkLst>
      <pc:sldChg chg="modSp">
        <pc:chgData name="HADDAD Sahar" userId="S::sahar.haddad@docaposte.fr::68cc7506-0d58-401b-bfeb-d46bc1bc5572" providerId="AD" clId="Web-{5F2B1038-DD06-BADD-F3DC-B83E4635D3CF}" dt="2025-04-23T13:14:10.950" v="457" actId="1076"/>
        <pc:sldMkLst>
          <pc:docMk/>
          <pc:sldMk cId="3940569439" sldId="1386"/>
        </pc:sldMkLst>
      </pc:sldChg>
      <pc:sldChg chg="addSp delSp modSp">
        <pc:chgData name="HADDAD Sahar" userId="S::sahar.haddad@docaposte.fr::68cc7506-0d58-401b-bfeb-d46bc1bc5572" providerId="AD" clId="Web-{5F2B1038-DD06-BADD-F3DC-B83E4635D3CF}" dt="2025-04-23T13:17:12.879" v="463"/>
        <pc:sldMkLst>
          <pc:docMk/>
          <pc:sldMk cId="733394863" sldId="2147374705"/>
        </pc:sldMkLst>
      </pc:sldChg>
      <pc:sldChg chg="modSp">
        <pc:chgData name="HADDAD Sahar" userId="S::sahar.haddad@docaposte.fr::68cc7506-0d58-401b-bfeb-d46bc1bc5572" providerId="AD" clId="Web-{5F2B1038-DD06-BADD-F3DC-B83E4635D3CF}" dt="2025-04-23T13:13:20.792" v="451" actId="14100"/>
        <pc:sldMkLst>
          <pc:docMk/>
          <pc:sldMk cId="3137096349" sldId="2147374706"/>
        </pc:sldMkLst>
      </pc:sldChg>
      <pc:sldChg chg="addSp delSp modSp">
        <pc:chgData name="HADDAD Sahar" userId="S::sahar.haddad@docaposte.fr::68cc7506-0d58-401b-bfeb-d46bc1bc5572" providerId="AD" clId="Web-{5F2B1038-DD06-BADD-F3DC-B83E4635D3CF}" dt="2025-04-23T13:13:52.137" v="456" actId="14100"/>
        <pc:sldMkLst>
          <pc:docMk/>
          <pc:sldMk cId="1500804799" sldId="2147374707"/>
        </pc:sldMkLst>
      </pc:sldChg>
      <pc:sldChg chg="addSp delSp modSp">
        <pc:chgData name="HADDAD Sahar" userId="S::sahar.haddad@docaposte.fr::68cc7506-0d58-401b-bfeb-d46bc1bc5572" providerId="AD" clId="Web-{5F2B1038-DD06-BADD-F3DC-B83E4635D3CF}" dt="2025-04-23T12:59:08.196" v="287" actId="14100"/>
        <pc:sldMkLst>
          <pc:docMk/>
          <pc:sldMk cId="3583932762" sldId="2147374710"/>
        </pc:sldMkLst>
      </pc:sldChg>
      <pc:sldChg chg="addSp delSp modSp">
        <pc:chgData name="HADDAD Sahar" userId="S::sahar.haddad@docaposte.fr::68cc7506-0d58-401b-bfeb-d46bc1bc5572" providerId="AD" clId="Web-{5F2B1038-DD06-BADD-F3DC-B83E4635D3CF}" dt="2025-04-23T12:55:39.500" v="249" actId="1076"/>
        <pc:sldMkLst>
          <pc:docMk/>
          <pc:sldMk cId="3791854215" sldId="2147374711"/>
        </pc:sldMkLst>
      </pc:sldChg>
    </pc:docChg>
  </pc:docChgLst>
  <pc:docChgLst>
    <pc:chgData name="ARETE Elodie" userId="S::elodie.arete@docaposte.fr::ec9f1fbb-f223-4998-ab6b-38ac20db1c9b" providerId="AD" clId="Web-{F57406FB-7327-0128-7FA8-15C0AEBE91D2}"/>
    <pc:docChg chg="modSld">
      <pc:chgData name="ARETE Elodie" userId="S::elodie.arete@docaposte.fr::ec9f1fbb-f223-4998-ab6b-38ac20db1c9b" providerId="AD" clId="Web-{F57406FB-7327-0128-7FA8-15C0AEBE91D2}" dt="2025-04-18T14:43:02.684" v="13" actId="1076"/>
      <pc:docMkLst>
        <pc:docMk/>
      </pc:docMkLst>
      <pc:sldChg chg="addSp delSp modSp">
        <pc:chgData name="ARETE Elodie" userId="S::elodie.arete@docaposte.fr::ec9f1fbb-f223-4998-ab6b-38ac20db1c9b" providerId="AD" clId="Web-{F57406FB-7327-0128-7FA8-15C0AEBE91D2}" dt="2025-04-18T14:43:02.684" v="13" actId="1076"/>
        <pc:sldMkLst>
          <pc:docMk/>
          <pc:sldMk cId="1377633356" sldId="257"/>
        </pc:sldMkLst>
      </pc:sldChg>
    </pc:docChg>
  </pc:docChgLst>
  <pc:docChgLst>
    <pc:chgData name="HADDAD Sahar" userId="S::sahar.haddad@docaposte.fr::68cc7506-0d58-401b-bfeb-d46bc1bc5572" providerId="AD" clId="Web-{E54C956E-0C2C-BC9C-0633-BA895C74B392}"/>
    <pc:docChg chg="addSld delSld modSld">
      <pc:chgData name="HADDAD Sahar" userId="S::sahar.haddad@docaposte.fr::68cc7506-0d58-401b-bfeb-d46bc1bc5572" providerId="AD" clId="Web-{E54C956E-0C2C-BC9C-0633-BA895C74B392}" dt="2025-04-24T09:04:24.332" v="83"/>
      <pc:docMkLst>
        <pc:docMk/>
      </pc:docMkLst>
      <pc:sldChg chg="addSp delSp modSp">
        <pc:chgData name="HADDAD Sahar" userId="S::sahar.haddad@docaposte.fr::68cc7506-0d58-401b-bfeb-d46bc1bc5572" providerId="AD" clId="Web-{E54C956E-0C2C-BC9C-0633-BA895C74B392}" dt="2025-04-24T09:02:43.422" v="42" actId="1076"/>
        <pc:sldMkLst>
          <pc:docMk/>
          <pc:sldMk cId="1630853723" sldId="2147374712"/>
        </pc:sldMkLst>
      </pc:sldChg>
      <pc:sldChg chg="del">
        <pc:chgData name="HADDAD Sahar" userId="S::sahar.haddad@docaposte.fr::68cc7506-0d58-401b-bfeb-d46bc1bc5572" providerId="AD" clId="Web-{E54C956E-0C2C-BC9C-0633-BA895C74B392}" dt="2025-04-24T09:03:07.095" v="45"/>
        <pc:sldMkLst>
          <pc:docMk/>
          <pc:sldMk cId="2052801974" sldId="2147374713"/>
        </pc:sldMkLst>
      </pc:sldChg>
      <pc:sldChg chg="add del replId">
        <pc:chgData name="HADDAD Sahar" userId="S::sahar.haddad@docaposte.fr::68cc7506-0d58-401b-bfeb-d46bc1bc5572" providerId="AD" clId="Web-{E54C956E-0C2C-BC9C-0633-BA895C74B392}" dt="2025-04-24T09:04:24.332" v="83"/>
        <pc:sldMkLst>
          <pc:docMk/>
          <pc:sldMk cId="1930106991" sldId="2147374714"/>
        </pc:sldMkLst>
      </pc:sldChg>
      <pc:sldChg chg="del">
        <pc:chgData name="HADDAD Sahar" userId="S::sahar.haddad@docaposte.fr::68cc7506-0d58-401b-bfeb-d46bc1bc5572" providerId="AD" clId="Web-{E54C956E-0C2C-BC9C-0633-BA895C74B392}" dt="2025-04-24T09:02:50.531" v="43"/>
        <pc:sldMkLst>
          <pc:docMk/>
          <pc:sldMk cId="4144434018" sldId="2147374714"/>
        </pc:sldMkLst>
      </pc:sldChg>
      <pc:sldChg chg="addSp delSp modSp add replId">
        <pc:chgData name="HADDAD Sahar" userId="S::sahar.haddad@docaposte.fr::68cc7506-0d58-401b-bfeb-d46bc1bc5572" providerId="AD" clId="Web-{E54C956E-0C2C-BC9C-0633-BA895C74B392}" dt="2025-04-24T09:04:04.503" v="82" actId="1076"/>
        <pc:sldMkLst>
          <pc:docMk/>
          <pc:sldMk cId="2015578608" sldId="2147374715"/>
        </pc:sldMkLst>
      </pc:sldChg>
    </pc:docChg>
  </pc:docChgLst>
  <pc:docChgLst>
    <pc:chgData clId="Web-{970BEF33-2E42-41B2-8492-FFA833686F04}"/>
    <pc:docChg chg="delSld">
      <pc:chgData name="" userId="" providerId="" clId="Web-{970BEF33-2E42-41B2-8492-FFA833686F04}" dt="2025-04-23T07:03:32.894" v="0"/>
      <pc:docMkLst>
        <pc:docMk/>
      </pc:docMkLst>
      <pc:sldChg chg="del">
        <pc:chgData name="" userId="" providerId="" clId="Web-{970BEF33-2E42-41B2-8492-FFA833686F04}" dt="2025-04-23T07:03:32.894" v="0"/>
        <pc:sldMkLst>
          <pc:docMk/>
          <pc:sldMk cId="4250125735" sldId="2147374702"/>
        </pc:sldMkLst>
      </pc:sldChg>
    </pc:docChg>
  </pc:docChgLst>
  <pc:docChgLst>
    <pc:chgData name="ARETE Elodie" userId="S::elodie.arete@docaposte.fr::ec9f1fbb-f223-4998-ab6b-38ac20db1c9b" providerId="AD" clId="Web-{5A3CA2D8-6CF5-7867-A66B-290CDE3EB294}"/>
    <pc:docChg chg="modSld">
      <pc:chgData name="ARETE Elodie" userId="S::elodie.arete@docaposte.fr::ec9f1fbb-f223-4998-ab6b-38ac20db1c9b" providerId="AD" clId="Web-{5A3CA2D8-6CF5-7867-A66B-290CDE3EB294}" dt="2025-04-25T17:02:42.952" v="91" actId="20577"/>
      <pc:docMkLst>
        <pc:docMk/>
      </pc:docMkLst>
      <pc:sldChg chg="modSp">
        <pc:chgData name="ARETE Elodie" userId="S::elodie.arete@docaposte.fr::ec9f1fbb-f223-4998-ab6b-38ac20db1c9b" providerId="AD" clId="Web-{5A3CA2D8-6CF5-7867-A66B-290CDE3EB294}" dt="2025-04-25T16:26:17.058" v="8" actId="20577"/>
        <pc:sldMkLst>
          <pc:docMk/>
          <pc:sldMk cId="2374291147" sldId="318"/>
        </pc:sldMkLst>
      </pc:sldChg>
      <pc:sldChg chg="modSp">
        <pc:chgData name="ARETE Elodie" userId="S::elodie.arete@docaposte.fr::ec9f1fbb-f223-4998-ab6b-38ac20db1c9b" providerId="AD" clId="Web-{5A3CA2D8-6CF5-7867-A66B-290CDE3EB294}" dt="2025-04-25T17:01:53.076" v="61" actId="20577"/>
        <pc:sldMkLst>
          <pc:docMk/>
          <pc:sldMk cId="3137096349" sldId="2147374706"/>
        </pc:sldMkLst>
      </pc:sldChg>
      <pc:sldChg chg="modSp">
        <pc:chgData name="ARETE Elodie" userId="S::elodie.arete@docaposte.fr::ec9f1fbb-f223-4998-ab6b-38ac20db1c9b" providerId="AD" clId="Web-{5A3CA2D8-6CF5-7867-A66B-290CDE3EB294}" dt="2025-04-25T17:02:42.952" v="91" actId="20577"/>
        <pc:sldMkLst>
          <pc:docMk/>
          <pc:sldMk cId="3583932762" sldId="2147374710"/>
        </pc:sldMkLst>
      </pc:sldChg>
      <pc:sldChg chg="modSp">
        <pc:chgData name="ARETE Elodie" userId="S::elodie.arete@docaposte.fr::ec9f1fbb-f223-4998-ab6b-38ac20db1c9b" providerId="AD" clId="Web-{5A3CA2D8-6CF5-7867-A66B-290CDE3EB294}" dt="2025-04-25T16:44:01.746" v="9" actId="20577"/>
        <pc:sldMkLst>
          <pc:docMk/>
          <pc:sldMk cId="3031092446" sldId="2147374717"/>
        </pc:sldMkLst>
      </pc:sldChg>
      <pc:sldChg chg="modSp">
        <pc:chgData name="ARETE Elodie" userId="S::elodie.arete@docaposte.fr::ec9f1fbb-f223-4998-ab6b-38ac20db1c9b" providerId="AD" clId="Web-{5A3CA2D8-6CF5-7867-A66B-290CDE3EB294}" dt="2025-04-25T16:44:05.871" v="10" actId="20577"/>
        <pc:sldMkLst>
          <pc:docMk/>
          <pc:sldMk cId="2625731108" sldId="2147374718"/>
        </pc:sldMkLst>
      </pc:sldChg>
      <pc:sldChg chg="modSp">
        <pc:chgData name="ARETE Elodie" userId="S::elodie.arete@docaposte.fr::ec9f1fbb-f223-4998-ab6b-38ac20db1c9b" providerId="AD" clId="Web-{5A3CA2D8-6CF5-7867-A66B-290CDE3EB294}" dt="2025-04-25T16:44:10.653" v="11" actId="20577"/>
        <pc:sldMkLst>
          <pc:docMk/>
          <pc:sldMk cId="3927052895" sldId="2147374719"/>
        </pc:sldMkLst>
      </pc:sldChg>
    </pc:docChg>
  </pc:docChgLst>
  <pc:docChgLst>
    <pc:chgData name="HADDAD Sahar" userId="S::sahar.haddad@docaposte.fr::68cc7506-0d58-401b-bfeb-d46bc1bc5572" providerId="AD" clId="Web-{128B9EDC-8BCE-A22C-914F-7245DF21FA50}"/>
    <pc:docChg chg="addSld modSld">
      <pc:chgData name="HADDAD Sahar" userId="S::sahar.haddad@docaposte.fr::68cc7506-0d58-401b-bfeb-d46bc1bc5572" providerId="AD" clId="Web-{128B9EDC-8BCE-A22C-914F-7245DF21FA50}" dt="2025-04-22T18:35:16.710" v="220" actId="1076"/>
      <pc:docMkLst>
        <pc:docMk/>
      </pc:docMkLst>
      <pc:sldChg chg="addSp delSp modSp">
        <pc:chgData name="HADDAD Sahar" userId="S::sahar.haddad@docaposte.fr::68cc7506-0d58-401b-bfeb-d46bc1bc5572" providerId="AD" clId="Web-{128B9EDC-8BCE-A22C-914F-7245DF21FA50}" dt="2025-04-22T18:23:18.570" v="59" actId="1076"/>
        <pc:sldMkLst>
          <pc:docMk/>
          <pc:sldMk cId="2374291147" sldId="318"/>
        </pc:sldMkLst>
      </pc:sldChg>
      <pc:sldChg chg="addSp delSp modSp add replId">
        <pc:chgData name="HADDAD Sahar" userId="S::sahar.haddad@docaposte.fr::68cc7506-0d58-401b-bfeb-d46bc1bc5572" providerId="AD" clId="Web-{128B9EDC-8BCE-A22C-914F-7245DF21FA50}" dt="2025-04-22T18:35:16.710" v="220" actId="1076"/>
        <pc:sldMkLst>
          <pc:docMk/>
          <pc:sldMk cId="3313517302" sldId="2147374700"/>
        </pc:sldMkLst>
      </pc:sldChg>
    </pc:docChg>
  </pc:docChgLst>
  <pc:docChgLst>
    <pc:chgData name="HADDAD Sahar" userId="S::sahar.haddad@docaposte.fr::68cc7506-0d58-401b-bfeb-d46bc1bc5572" providerId="AD" clId="Web-{970BEF33-2E42-41B2-8492-FFA833686F04}"/>
    <pc:docChg chg="addSld modSld">
      <pc:chgData name="HADDAD Sahar" userId="S::sahar.haddad@docaposte.fr::68cc7506-0d58-401b-bfeb-d46bc1bc5572" providerId="AD" clId="Web-{970BEF33-2E42-41B2-8492-FFA833686F04}" dt="2025-04-23T07:08:39.937" v="43"/>
      <pc:docMkLst>
        <pc:docMk/>
      </pc:docMkLst>
      <pc:sldChg chg="delSp">
        <pc:chgData name="HADDAD Sahar" userId="S::sahar.haddad@docaposte.fr::68cc7506-0d58-401b-bfeb-d46bc1bc5572" providerId="AD" clId="Web-{970BEF33-2E42-41B2-8492-FFA833686F04}" dt="2025-04-23T07:08:39.937" v="43"/>
        <pc:sldMkLst>
          <pc:docMk/>
          <pc:sldMk cId="2184227702" sldId="1404"/>
        </pc:sldMkLst>
      </pc:sldChg>
      <pc:sldChg chg="modSp">
        <pc:chgData name="HADDAD Sahar" userId="S::sahar.haddad@docaposte.fr::68cc7506-0d58-401b-bfeb-d46bc1bc5572" providerId="AD" clId="Web-{970BEF33-2E42-41B2-8492-FFA833686F04}" dt="2025-04-23T07:03:55.255" v="6" actId="14100"/>
        <pc:sldMkLst>
          <pc:docMk/>
          <pc:sldMk cId="3126732655" sldId="2147374701"/>
        </pc:sldMkLst>
      </pc:sldChg>
      <pc:sldChg chg="modSp">
        <pc:chgData name="HADDAD Sahar" userId="S::sahar.haddad@docaposte.fr::68cc7506-0d58-401b-bfeb-d46bc1bc5572" providerId="AD" clId="Web-{970BEF33-2E42-41B2-8492-FFA833686F04}" dt="2025-04-23T07:05:41.087" v="14" actId="1076"/>
        <pc:sldMkLst>
          <pc:docMk/>
          <pc:sldMk cId="3137096349" sldId="2147374706"/>
        </pc:sldMkLst>
      </pc:sldChg>
      <pc:sldChg chg="modSp">
        <pc:chgData name="HADDAD Sahar" userId="S::sahar.haddad@docaposte.fr::68cc7506-0d58-401b-bfeb-d46bc1bc5572" providerId="AD" clId="Web-{970BEF33-2E42-41B2-8492-FFA833686F04}" dt="2025-04-23T07:06:38.573" v="15" actId="14100"/>
        <pc:sldMkLst>
          <pc:docMk/>
          <pc:sldMk cId="3791854215" sldId="2147374711"/>
        </pc:sldMkLst>
      </pc:sldChg>
      <pc:sldChg chg="modSp add replId">
        <pc:chgData name="HADDAD Sahar" userId="S::sahar.haddad@docaposte.fr::68cc7506-0d58-401b-bfeb-d46bc1bc5572" providerId="AD" clId="Web-{970BEF33-2E42-41B2-8492-FFA833686F04}" dt="2025-04-23T07:07:44.185" v="21" actId="20577"/>
        <pc:sldMkLst>
          <pc:docMk/>
          <pc:sldMk cId="1630853723" sldId="2147374712"/>
        </pc:sldMkLst>
      </pc:sldChg>
    </pc:docChg>
  </pc:docChgLst>
  <pc:docChgLst>
    <pc:chgData name="HADDAD Sahar" userId="S::sahar.haddad@docaposte.fr::68cc7506-0d58-401b-bfeb-d46bc1bc5572" providerId="AD" clId="Web-{2C6BC68F-0427-27BE-AE0D-E3814C0B43CA}"/>
    <pc:docChg chg="addSld delSld modSld">
      <pc:chgData name="HADDAD Sahar" userId="S::sahar.haddad@docaposte.fr::68cc7506-0d58-401b-bfeb-d46bc1bc5572" providerId="AD" clId="Web-{2C6BC68F-0427-27BE-AE0D-E3814C0B43CA}" dt="2025-04-22T19:34:30.248" v="125"/>
      <pc:docMkLst>
        <pc:docMk/>
      </pc:docMkLst>
      <pc:sldChg chg="add">
        <pc:chgData name="HADDAD Sahar" userId="S::sahar.haddad@docaposte.fr::68cc7506-0d58-401b-bfeb-d46bc1bc5572" providerId="AD" clId="Web-{2C6BC68F-0427-27BE-AE0D-E3814C0B43CA}" dt="2025-04-22T19:32:25.071" v="104"/>
        <pc:sldMkLst>
          <pc:docMk/>
          <pc:sldMk cId="1213428739" sldId="1352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040" v="103"/>
        <pc:sldMkLst>
          <pc:docMk/>
          <pc:sldMk cId="3940569439" sldId="1386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087" v="105"/>
        <pc:sldMkLst>
          <pc:docMk/>
          <pc:sldMk cId="3637981455" sldId="1390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149" v="107"/>
        <pc:sldMkLst>
          <pc:docMk/>
          <pc:sldMk cId="2231038536" sldId="1392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118" v="106"/>
        <pc:sldMkLst>
          <pc:docMk/>
          <pc:sldMk cId="3059892115" sldId="1393"/>
        </pc:sldMkLst>
      </pc:sldChg>
      <pc:sldChg chg="add del">
        <pc:chgData name="HADDAD Sahar" userId="S::sahar.haddad@docaposte.fr::68cc7506-0d58-401b-bfeb-d46bc1bc5572" providerId="AD" clId="Web-{2C6BC68F-0427-27BE-AE0D-E3814C0B43CA}" dt="2025-04-22T19:32:10.539" v="101"/>
        <pc:sldMkLst>
          <pc:docMk/>
          <pc:sldMk cId="1766412972" sldId="1396"/>
        </pc:sldMkLst>
      </pc:sldChg>
      <pc:sldChg chg="addSp modSp add">
        <pc:chgData name="HADDAD Sahar" userId="S::sahar.haddad@docaposte.fr::68cc7506-0d58-401b-bfeb-d46bc1bc5572" providerId="AD" clId="Web-{2C6BC68F-0427-27BE-AE0D-E3814C0B43CA}" dt="2025-04-22T19:34:30.248" v="125"/>
        <pc:sldMkLst>
          <pc:docMk/>
          <pc:sldMk cId="2160424731" sldId="1397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212" v="109"/>
        <pc:sldMkLst>
          <pc:docMk/>
          <pc:sldMk cId="3632260330" sldId="1399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352" v="113"/>
        <pc:sldMkLst>
          <pc:docMk/>
          <pc:sldMk cId="1497466912" sldId="1400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243" v="110"/>
        <pc:sldMkLst>
          <pc:docMk/>
          <pc:sldMk cId="2709519624" sldId="1401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274" v="111"/>
        <pc:sldMkLst>
          <pc:docMk/>
          <pc:sldMk cId="2184227702" sldId="1404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321" v="112"/>
        <pc:sldMkLst>
          <pc:docMk/>
          <pc:sldMk cId="995675249" sldId="1405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196" v="108"/>
        <pc:sldMkLst>
          <pc:docMk/>
          <pc:sldMk cId="92426829" sldId="1411"/>
        </pc:sldMkLst>
      </pc:sldChg>
      <pc:sldChg chg="addSp delSp modSp add replId">
        <pc:chgData name="HADDAD Sahar" userId="S::sahar.haddad@docaposte.fr::68cc7506-0d58-401b-bfeb-d46bc1bc5572" providerId="AD" clId="Web-{2C6BC68F-0427-27BE-AE0D-E3814C0B43CA}" dt="2025-04-22T19:28:09.234" v="100"/>
        <pc:sldMkLst>
          <pc:docMk/>
          <pc:sldMk cId="3501896543" sldId="2147374704"/>
        </pc:sldMkLst>
      </pc:sldChg>
      <pc:sldMasterChg chg="addSldLayout">
        <pc:chgData name="HADDAD Sahar" userId="S::sahar.haddad@docaposte.fr::68cc7506-0d58-401b-bfeb-d46bc1bc5572" providerId="AD" clId="Web-{2C6BC68F-0427-27BE-AE0D-E3814C0B43CA}" dt="2025-04-22T19:32:25.243" v="110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2C6BC68F-0427-27BE-AE0D-E3814C0B43CA}" dt="2025-04-22T19:17:06.443" v="0"/>
          <pc:sldLayoutMkLst>
            <pc:docMk/>
            <pc:sldMasterMk cId="3071127875" sldId="2147483648"/>
            <pc:sldLayoutMk cId="2702662359" sldId="2147483662"/>
          </pc:sldLayoutMkLst>
        </pc:sldLayoutChg>
        <pc:sldLayoutChg chg="add">
          <pc:chgData name="HADDAD Sahar" userId="S::sahar.haddad@docaposte.fr::68cc7506-0d58-401b-bfeb-d46bc1bc5572" providerId="AD" clId="Web-{2C6BC68F-0427-27BE-AE0D-E3814C0B43CA}" dt="2025-04-22T19:32:25.040" v="103"/>
          <pc:sldLayoutMkLst>
            <pc:docMk/>
            <pc:sldMasterMk cId="3071127875" sldId="2147483648"/>
            <pc:sldLayoutMk cId="295948515" sldId="2147483663"/>
          </pc:sldLayoutMkLst>
        </pc:sldLayoutChg>
        <pc:sldLayoutChg chg="add">
          <pc:chgData name="HADDAD Sahar" userId="S::sahar.haddad@docaposte.fr::68cc7506-0d58-401b-bfeb-d46bc1bc5572" providerId="AD" clId="Web-{2C6BC68F-0427-27BE-AE0D-E3814C0B43CA}" dt="2025-04-22T19:32:25.071" v="104"/>
          <pc:sldLayoutMkLst>
            <pc:docMk/>
            <pc:sldMasterMk cId="3071127875" sldId="2147483648"/>
            <pc:sldLayoutMk cId="818562852" sldId="2147483664"/>
          </pc:sldLayoutMkLst>
        </pc:sldLayoutChg>
        <pc:sldLayoutChg chg="add">
          <pc:chgData name="HADDAD Sahar" userId="S::sahar.haddad@docaposte.fr::68cc7506-0d58-401b-bfeb-d46bc1bc5572" providerId="AD" clId="Web-{2C6BC68F-0427-27BE-AE0D-E3814C0B43CA}" dt="2025-04-22T19:32:25.243" v="110"/>
          <pc:sldLayoutMkLst>
            <pc:docMk/>
            <pc:sldMasterMk cId="3071127875" sldId="2147483648"/>
            <pc:sldLayoutMk cId="725313829" sldId="2147483665"/>
          </pc:sldLayoutMkLst>
        </pc:sldLayoutChg>
      </pc:sldMasterChg>
    </pc:docChg>
  </pc:docChgLst>
  <pc:docChgLst>
    <pc:chgData name="HADDAD Sahar" userId="S::sahar.haddad@docaposte.fr::68cc7506-0d58-401b-bfeb-d46bc1bc5572" providerId="AD" clId="Web-{23667045-1B33-09F6-C963-2896331C8FB3}"/>
    <pc:docChg chg="addSld delSld modSld">
      <pc:chgData name="HADDAD Sahar" userId="S::sahar.haddad@docaposte.fr::68cc7506-0d58-401b-bfeb-d46bc1bc5572" providerId="AD" clId="Web-{23667045-1B33-09F6-C963-2896331C8FB3}" dt="2025-04-23T07:14:54.504" v="26"/>
      <pc:docMkLst>
        <pc:docMk/>
      </pc:docMkLst>
      <pc:sldChg chg="del">
        <pc:chgData name="HADDAD Sahar" userId="S::sahar.haddad@docaposte.fr::68cc7506-0d58-401b-bfeb-d46bc1bc5572" providerId="AD" clId="Web-{23667045-1B33-09F6-C963-2896331C8FB3}" dt="2025-04-23T07:14:51.535" v="11"/>
        <pc:sldMkLst>
          <pc:docMk/>
          <pc:sldMk cId="2184227702" sldId="1404"/>
        </pc:sldMkLst>
      </pc:sldChg>
      <pc:sldChg chg="del">
        <pc:chgData name="HADDAD Sahar" userId="S::sahar.haddad@docaposte.fr::68cc7506-0d58-401b-bfeb-d46bc1bc5572" providerId="AD" clId="Web-{23667045-1B33-09F6-C963-2896331C8FB3}" dt="2025-04-23T07:14:53.722" v="25"/>
        <pc:sldMkLst>
          <pc:docMk/>
          <pc:sldMk cId="995675249" sldId="1405"/>
        </pc:sldMkLst>
      </pc:sldChg>
      <pc:sldChg chg="addSp delSp">
        <pc:chgData name="HADDAD Sahar" userId="S::sahar.haddad@docaposte.fr::68cc7506-0d58-401b-bfeb-d46bc1bc5572" providerId="AD" clId="Web-{23667045-1B33-09F6-C963-2896331C8FB3}" dt="2025-04-23T07:14:54.504" v="26"/>
        <pc:sldMkLst>
          <pc:docMk/>
          <pc:sldMk cId="1630853723" sldId="2147374712"/>
        </pc:sldMkLst>
      </pc:sldChg>
      <pc:sldChg chg="addSp modSp add replId">
        <pc:chgData name="HADDAD Sahar" userId="S::sahar.haddad@docaposte.fr::68cc7506-0d58-401b-bfeb-d46bc1bc5572" providerId="AD" clId="Web-{23667045-1B33-09F6-C963-2896331C8FB3}" dt="2025-04-23T07:14:52.504" v="24"/>
        <pc:sldMkLst>
          <pc:docMk/>
          <pc:sldMk cId="2052801974" sldId="2147374713"/>
        </pc:sldMkLst>
      </pc:sldChg>
    </pc:docChg>
  </pc:docChgLst>
  <pc:docChgLst>
    <pc:chgData name="HADDAD Sahar" userId="S::sahar.haddad@docaposte.fr::68cc7506-0d58-401b-bfeb-d46bc1bc5572" providerId="AD" clId="Web-{CD7A159E-AD83-DF11-721E-5B79322C9317}"/>
    <pc:docChg chg="addSld delSld modSld">
      <pc:chgData name="HADDAD Sahar" userId="S::sahar.haddad@docaposte.fr::68cc7506-0d58-401b-bfeb-d46bc1bc5572" providerId="AD" clId="Web-{CD7A159E-AD83-DF11-721E-5B79322C9317}" dt="2025-04-24T09:26:01.399" v="125"/>
      <pc:docMkLst>
        <pc:docMk/>
      </pc:docMkLst>
      <pc:sldChg chg="modSp">
        <pc:chgData name="HADDAD Sahar" userId="S::sahar.haddad@docaposte.fr::68cc7506-0d58-401b-bfeb-d46bc1bc5572" providerId="AD" clId="Web-{CD7A159E-AD83-DF11-721E-5B79322C9317}" dt="2025-04-24T09:22:04.018" v="83" actId="1076"/>
        <pc:sldMkLst>
          <pc:docMk/>
          <pc:sldMk cId="3313517302" sldId="2147374700"/>
        </pc:sldMkLst>
      </pc:sldChg>
      <pc:sldChg chg="addSp delSp modSp">
        <pc:chgData name="HADDAD Sahar" userId="S::sahar.haddad@docaposte.fr::68cc7506-0d58-401b-bfeb-d46bc1bc5572" providerId="AD" clId="Web-{CD7A159E-AD83-DF11-721E-5B79322C9317}" dt="2025-04-24T09:25:56.821" v="123"/>
        <pc:sldMkLst>
          <pc:docMk/>
          <pc:sldMk cId="1144305002" sldId="2147374708"/>
        </pc:sldMkLst>
      </pc:sldChg>
      <pc:sldChg chg="addSp delSp modSp">
        <pc:chgData name="HADDAD Sahar" userId="S::sahar.haddad@docaposte.fr::68cc7506-0d58-401b-bfeb-d46bc1bc5572" providerId="AD" clId="Web-{CD7A159E-AD83-DF11-721E-5B79322C9317}" dt="2025-04-24T09:24:37.178" v="120"/>
        <pc:sldMkLst>
          <pc:docMk/>
          <pc:sldMk cId="3674161502" sldId="2147374709"/>
        </pc:sldMkLst>
      </pc:sldChg>
      <pc:sldChg chg="modSp">
        <pc:chgData name="HADDAD Sahar" userId="S::sahar.haddad@docaposte.fr::68cc7506-0d58-401b-bfeb-d46bc1bc5572" providerId="AD" clId="Web-{CD7A159E-AD83-DF11-721E-5B79322C9317}" dt="2025-04-24T09:23:49.193" v="109" actId="1076"/>
        <pc:sldMkLst>
          <pc:docMk/>
          <pc:sldMk cId="1630853723" sldId="2147374712"/>
        </pc:sldMkLst>
      </pc:sldChg>
      <pc:sldChg chg="new del">
        <pc:chgData name="HADDAD Sahar" userId="S::sahar.haddad@docaposte.fr::68cc7506-0d58-401b-bfeb-d46bc1bc5572" providerId="AD" clId="Web-{CD7A159E-AD83-DF11-721E-5B79322C9317}" dt="2025-04-24T09:24:26.553" v="115"/>
        <pc:sldMkLst>
          <pc:docMk/>
          <pc:sldMk cId="2667191456" sldId="2147374716"/>
        </pc:sldMkLst>
      </pc:sldChg>
      <pc:sldChg chg="new del">
        <pc:chgData name="HADDAD Sahar" userId="S::sahar.haddad@docaposte.fr::68cc7506-0d58-401b-bfeb-d46bc1bc5572" providerId="AD" clId="Web-{CD7A159E-AD83-DF11-721E-5B79322C9317}" dt="2025-04-24T09:26:01.399" v="125"/>
        <pc:sldMkLst>
          <pc:docMk/>
          <pc:sldMk cId="2975428559" sldId="2147374716"/>
        </pc:sldMkLst>
      </pc:sldChg>
    </pc:docChg>
  </pc:docChgLst>
  <pc:docChgLst>
    <pc:chgData clId="Web-{34B68097-84C5-6FE0-6881-0D1CCBB23107}"/>
    <pc:docChg chg="modSld">
      <pc:chgData name="" userId="" providerId="" clId="Web-{34B68097-84C5-6FE0-6881-0D1CCBB23107}" dt="2025-04-22T19:51:14.217" v="6"/>
      <pc:docMkLst>
        <pc:docMk/>
      </pc:docMkLst>
      <pc:sldChg chg="addSp modSp">
        <pc:chgData name="" userId="" providerId="" clId="Web-{34B68097-84C5-6FE0-6881-0D1CCBB23107}" dt="2025-04-22T19:51:14.217" v="6"/>
        <pc:sldMkLst>
          <pc:docMk/>
          <pc:sldMk cId="3313517302" sldId="2147374700"/>
        </pc:sldMkLst>
      </pc:sldChg>
    </pc:docChg>
  </pc:docChgLst>
  <pc:docChgLst>
    <pc:chgData name="DAS-NEVES Kelly" userId="S::kelly.das-neves@docaposte.fr::a91a96d4-370a-45e2-a351-cd2b7941614f" providerId="AD" clId="Web-{FFB2722D-44FA-57A8-66C8-E931C63ED0E4}"/>
    <pc:docChg chg="modSld">
      <pc:chgData name="DAS-NEVES Kelly" userId="S::kelly.das-neves@docaposte.fr::a91a96d4-370a-45e2-a351-cd2b7941614f" providerId="AD" clId="Web-{FFB2722D-44FA-57A8-66C8-E931C63ED0E4}" dt="2025-05-22T12:34:21.887" v="0"/>
      <pc:docMkLst>
        <pc:docMk/>
      </pc:docMkLst>
      <pc:sldChg chg="delSp">
        <pc:chgData name="DAS-NEVES Kelly" userId="S::kelly.das-neves@docaposte.fr::a91a96d4-370a-45e2-a351-cd2b7941614f" providerId="AD" clId="Web-{FFB2722D-44FA-57A8-66C8-E931C63ED0E4}" dt="2025-05-22T12:34:21.887" v="0"/>
        <pc:sldMkLst>
          <pc:docMk/>
          <pc:sldMk cId="3583932762" sldId="2147374710"/>
        </pc:sldMkLst>
      </pc:sldChg>
    </pc:docChg>
  </pc:docChgLst>
  <pc:docChgLst>
    <pc:chgData name="HADDAD Sahar" userId="S::sahar.haddad@docaposte.fr::68cc7506-0d58-401b-bfeb-d46bc1bc5572" providerId="AD" clId="Web-{028ACC05-4AFA-4D43-D082-75B74F8DAD77}"/>
    <pc:docChg chg="modSld">
      <pc:chgData name="HADDAD Sahar" userId="S::sahar.haddad@docaposte.fr::68cc7506-0d58-401b-bfeb-d46bc1bc5572" providerId="AD" clId="Web-{028ACC05-4AFA-4D43-D082-75B74F8DAD77}" dt="2025-04-24T15:10:35.955" v="42" actId="1076"/>
      <pc:docMkLst>
        <pc:docMk/>
      </pc:docMkLst>
      <pc:sldChg chg="modSp">
        <pc:chgData name="HADDAD Sahar" userId="S::sahar.haddad@docaposte.fr::68cc7506-0d58-401b-bfeb-d46bc1bc5572" providerId="AD" clId="Web-{028ACC05-4AFA-4D43-D082-75B74F8DAD77}" dt="2025-04-24T15:10:35.955" v="42" actId="1076"/>
        <pc:sldMkLst>
          <pc:docMk/>
          <pc:sldMk cId="733394863" sldId="2147374705"/>
        </pc:sldMkLst>
      </pc:sldChg>
    </pc:docChg>
  </pc:docChgLst>
  <pc:docChgLst>
    <pc:chgData name="HADDAD Sahar" userId="S::sahar.haddad@docaposte.fr::68cc7506-0d58-401b-bfeb-d46bc1bc5572" providerId="AD" clId="Web-{8D4A863B-C9B5-173C-1AFB-1DF144F65766}"/>
    <pc:docChg chg="modSld">
      <pc:chgData name="HADDAD Sahar" userId="S::sahar.haddad@docaposte.fr::68cc7506-0d58-401b-bfeb-d46bc1bc5572" providerId="AD" clId="Web-{8D4A863B-C9B5-173C-1AFB-1DF144F65766}" dt="2025-04-24T15:06:12.934" v="6" actId="1076"/>
      <pc:docMkLst>
        <pc:docMk/>
      </pc:docMkLst>
      <pc:sldChg chg="modSp">
        <pc:chgData name="HADDAD Sahar" userId="S::sahar.haddad@docaposte.fr::68cc7506-0d58-401b-bfeb-d46bc1bc5572" providerId="AD" clId="Web-{8D4A863B-C9B5-173C-1AFB-1DF144F65766}" dt="2025-04-24T15:06:12.934" v="6" actId="1076"/>
        <pc:sldMkLst>
          <pc:docMk/>
          <pc:sldMk cId="733394863" sldId="2147374705"/>
        </pc:sldMkLst>
      </pc:sldChg>
    </pc:docChg>
  </pc:docChgLst>
  <pc:docChgLst>
    <pc:chgData name="HADDAD Sahar" userId="S::sahar.haddad@docaposte.fr::68cc7506-0d58-401b-bfeb-d46bc1bc5572" providerId="AD" clId="Web-{A9DEE853-5AC2-8B75-759C-EA73B13A1F39}"/>
    <pc:docChg chg="modSld">
      <pc:chgData name="HADDAD Sahar" userId="S::sahar.haddad@docaposte.fr::68cc7506-0d58-401b-bfeb-d46bc1bc5572" providerId="AD" clId="Web-{A9DEE853-5AC2-8B75-759C-EA73B13A1F39}" dt="2025-04-24T16:52:06.237" v="5"/>
      <pc:docMkLst>
        <pc:docMk/>
      </pc:docMkLst>
      <pc:sldChg chg="modSp">
        <pc:chgData name="HADDAD Sahar" userId="S::sahar.haddad@docaposte.fr::68cc7506-0d58-401b-bfeb-d46bc1bc5572" providerId="AD" clId="Web-{A9DEE853-5AC2-8B75-759C-EA73B13A1F39}" dt="2025-04-24T16:51:09.704" v="0" actId="1076"/>
        <pc:sldMkLst>
          <pc:docMk/>
          <pc:sldMk cId="2374291147" sldId="318"/>
        </pc:sldMkLst>
      </pc:sldChg>
      <pc:sldChg chg="addSp delSp modSp">
        <pc:chgData name="HADDAD Sahar" userId="S::sahar.haddad@docaposte.fr::68cc7506-0d58-401b-bfeb-d46bc1bc5572" providerId="AD" clId="Web-{A9DEE853-5AC2-8B75-759C-EA73B13A1F39}" dt="2025-04-24T16:52:06.237" v="5"/>
        <pc:sldMkLst>
          <pc:docMk/>
          <pc:sldMk cId="3313517302" sldId="2147374700"/>
        </pc:sldMkLst>
      </pc:sldChg>
    </pc:docChg>
  </pc:docChgLst>
  <pc:docChgLst>
    <pc:chgData name="ARETE Elodie" userId="S::elodie.arete@docaposte.fr::ec9f1fbb-f223-4998-ab6b-38ac20db1c9b" providerId="AD" clId="Web-{C4506B28-7745-6FFB-44D9-5D2B8846CE7E}"/>
    <pc:docChg chg="modSld">
      <pc:chgData name="ARETE Elodie" userId="S::elodie.arete@docaposte.fr::ec9f1fbb-f223-4998-ab6b-38ac20db1c9b" providerId="AD" clId="Web-{C4506B28-7745-6FFB-44D9-5D2B8846CE7E}" dt="2025-04-18T14:34:39.923" v="12" actId="20577"/>
      <pc:docMkLst>
        <pc:docMk/>
      </pc:docMkLst>
      <pc:sldChg chg="modSp">
        <pc:chgData name="ARETE Elodie" userId="S::elodie.arete@docaposte.fr::ec9f1fbb-f223-4998-ab6b-38ac20db1c9b" providerId="AD" clId="Web-{C4506B28-7745-6FFB-44D9-5D2B8846CE7E}" dt="2025-04-18T14:34:39.923" v="12" actId="20577"/>
        <pc:sldMkLst>
          <pc:docMk/>
          <pc:sldMk cId="1377633356" sldId="257"/>
        </pc:sldMkLst>
      </pc:sldChg>
    </pc:docChg>
  </pc:docChgLst>
  <pc:docChgLst>
    <pc:chgData name="HADDAD Sahar" userId="S::sahar.haddad@docaposte.fr::68cc7506-0d58-401b-bfeb-d46bc1bc5572" providerId="AD" clId="Web-{7ABA8645-F8B5-C826-0BC4-1040D09F1B8F}"/>
    <pc:docChg chg="modSld">
      <pc:chgData name="HADDAD Sahar" userId="S::sahar.haddad@docaposte.fr::68cc7506-0d58-401b-bfeb-d46bc1bc5572" providerId="AD" clId="Web-{7ABA8645-F8B5-C826-0BC4-1040D09F1B8F}" dt="2025-04-24T17:02:02.547" v="144" actId="1076"/>
      <pc:docMkLst>
        <pc:docMk/>
      </pc:docMkLst>
      <pc:sldChg chg="modSp">
        <pc:chgData name="HADDAD Sahar" userId="S::sahar.haddad@docaposte.fr::68cc7506-0d58-401b-bfeb-d46bc1bc5572" providerId="AD" clId="Web-{7ABA8645-F8B5-C826-0BC4-1040D09F1B8F}" dt="2025-04-24T16:54:47.546" v="1" actId="1076"/>
        <pc:sldMkLst>
          <pc:docMk/>
          <pc:sldMk cId="3313517302" sldId="2147374700"/>
        </pc:sldMkLst>
      </pc:sldChg>
      <pc:sldChg chg="addSp delSp modSp">
        <pc:chgData name="HADDAD Sahar" userId="S::sahar.haddad@docaposte.fr::68cc7506-0d58-401b-bfeb-d46bc1bc5572" providerId="AD" clId="Web-{7ABA8645-F8B5-C826-0BC4-1040D09F1B8F}" dt="2025-04-24T17:02:02.547" v="144" actId="1076"/>
        <pc:sldMkLst>
          <pc:docMk/>
          <pc:sldMk cId="3501896543" sldId="2147374704"/>
        </pc:sldMkLst>
      </pc:sldChg>
    </pc:docChg>
  </pc:docChgLst>
  <pc:docChgLst>
    <pc:chgData name="HADDAD Sahar" userId="S::sahar.haddad@docaposte.fr::68cc7506-0d58-401b-bfeb-d46bc1bc5572" providerId="AD" clId="Web-{A9C18FCF-06F8-F445-C9FF-DE7C06F2E726}"/>
    <pc:docChg chg="addSld modSld sldOrd">
      <pc:chgData name="HADDAD Sahar" userId="S::sahar.haddad@docaposte.fr::68cc7506-0d58-401b-bfeb-d46bc1bc5572" providerId="AD" clId="Web-{A9C18FCF-06F8-F445-C9FF-DE7C06F2E726}" dt="2025-04-24T17:51:45.611" v="10"/>
      <pc:docMkLst>
        <pc:docMk/>
      </pc:docMkLst>
      <pc:sldChg chg="delSp modSp add ord">
        <pc:chgData name="HADDAD Sahar" userId="S::sahar.haddad@docaposte.fr::68cc7506-0d58-401b-bfeb-d46bc1bc5572" providerId="AD" clId="Web-{A9C18FCF-06F8-F445-C9FF-DE7C06F2E726}" dt="2025-04-24T17:51:45.611" v="10"/>
        <pc:sldMkLst>
          <pc:docMk/>
          <pc:sldMk cId="2797369347" sldId="2147374716"/>
        </pc:sldMkLst>
      </pc:sldChg>
      <pc:sldMasterChg chg="addSldLayout">
        <pc:chgData name="HADDAD Sahar" userId="S::sahar.haddad@docaposte.fr::68cc7506-0d58-401b-bfeb-d46bc1bc5572" providerId="AD" clId="Web-{A9C18FCF-06F8-F445-C9FF-DE7C06F2E726}" dt="2025-04-24T17:50:49.187" v="0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A9C18FCF-06F8-F445-C9FF-DE7C06F2E726}" dt="2025-04-24T17:50:49.187" v="0"/>
          <pc:sldLayoutMkLst>
            <pc:docMk/>
            <pc:sldMasterMk cId="3071127875" sldId="2147483648"/>
            <pc:sldLayoutMk cId="859674949" sldId="2147483666"/>
          </pc:sldLayoutMkLst>
        </pc:sldLayoutChg>
      </pc:sldMasterChg>
    </pc:docChg>
  </pc:docChgLst>
  <pc:docChgLst>
    <pc:chgData name="HADDAD Sahar" userId="S::sahar.haddad@docaposte.fr::68cc7506-0d58-401b-bfeb-d46bc1bc5572" providerId="AD" clId="Web-{95634110-19D6-9E37-2A9C-D980AEDE9FCB}"/>
    <pc:docChg chg="addSld modSld sldOrd">
      <pc:chgData name="HADDAD Sahar" userId="S::sahar.haddad@docaposte.fr::68cc7506-0d58-401b-bfeb-d46bc1bc5572" providerId="AD" clId="Web-{95634110-19D6-9E37-2A9C-D980AEDE9FCB}" dt="2025-04-24T18:51:50.153" v="141" actId="20577"/>
      <pc:docMkLst>
        <pc:docMk/>
      </pc:docMkLst>
      <pc:sldChg chg="modSp">
        <pc:chgData name="HADDAD Sahar" userId="S::sahar.haddad@docaposte.fr::68cc7506-0d58-401b-bfeb-d46bc1bc5572" providerId="AD" clId="Web-{95634110-19D6-9E37-2A9C-D980AEDE9FCB}" dt="2025-04-24T18:43:13.541" v="137" actId="1076"/>
        <pc:sldMkLst>
          <pc:docMk/>
          <pc:sldMk cId="2160424731" sldId="1397"/>
        </pc:sldMkLst>
      </pc:sldChg>
      <pc:sldChg chg="modSp">
        <pc:chgData name="HADDAD Sahar" userId="S::sahar.haddad@docaposte.fr::68cc7506-0d58-401b-bfeb-d46bc1bc5572" providerId="AD" clId="Web-{95634110-19D6-9E37-2A9C-D980AEDE9FCB}" dt="2025-04-24T18:39:58.409" v="128" actId="14100"/>
        <pc:sldMkLst>
          <pc:docMk/>
          <pc:sldMk cId="3313517302" sldId="2147374700"/>
        </pc:sldMkLst>
      </pc:sldChg>
      <pc:sldChg chg="modSp">
        <pc:chgData name="HADDAD Sahar" userId="S::sahar.haddad@docaposte.fr::68cc7506-0d58-401b-bfeb-d46bc1bc5572" providerId="AD" clId="Web-{95634110-19D6-9E37-2A9C-D980AEDE9FCB}" dt="2025-04-24T18:51:50.153" v="141" actId="20577"/>
        <pc:sldMkLst>
          <pc:docMk/>
          <pc:sldMk cId="3583932762" sldId="2147374710"/>
        </pc:sldMkLst>
      </pc:sldChg>
      <pc:sldChg chg="addSp delSp modSp">
        <pc:chgData name="HADDAD Sahar" userId="S::sahar.haddad@docaposte.fr::68cc7506-0d58-401b-bfeb-d46bc1bc5572" providerId="AD" clId="Web-{95634110-19D6-9E37-2A9C-D980AEDE9FCB}" dt="2025-04-24T18:00:29.754" v="104" actId="1076"/>
        <pc:sldMkLst>
          <pc:docMk/>
          <pc:sldMk cId="2797369347" sldId="2147374716"/>
        </pc:sldMkLst>
      </pc:sldChg>
      <pc:sldChg chg="add ord">
        <pc:chgData name="HADDAD Sahar" userId="S::sahar.haddad@docaposte.fr::68cc7506-0d58-401b-bfeb-d46bc1bc5572" providerId="AD" clId="Web-{95634110-19D6-9E37-2A9C-D980AEDE9FCB}" dt="2025-04-24T17:54:44.567" v="1"/>
        <pc:sldMkLst>
          <pc:docMk/>
          <pc:sldMk cId="3031092446" sldId="2147374717"/>
        </pc:sldMkLst>
      </pc:sldChg>
    </pc:docChg>
  </pc:docChgLst>
  <pc:docChgLst>
    <pc:chgData name="HADDAD Sahar" userId="S::sahar.haddad@docaposte.fr::68cc7506-0d58-401b-bfeb-d46bc1bc5572" providerId="AD" clId="Web-{B023F452-A97F-7F75-5256-F53666FE6C4C}"/>
    <pc:docChg chg="modSld">
      <pc:chgData name="HADDAD Sahar" userId="S::sahar.haddad@docaposte.fr::68cc7506-0d58-401b-bfeb-d46bc1bc5572" providerId="AD" clId="Web-{B023F452-A97F-7F75-5256-F53666FE6C4C}" dt="2025-04-23T11:25:39.047" v="315" actId="688"/>
      <pc:docMkLst>
        <pc:docMk/>
      </pc:docMkLst>
      <pc:sldChg chg="addSp delSp modSp">
        <pc:chgData name="HADDAD Sahar" userId="S::sahar.haddad@docaposte.fr::68cc7506-0d58-401b-bfeb-d46bc1bc5572" providerId="AD" clId="Web-{B023F452-A97F-7F75-5256-F53666FE6C4C}" dt="2025-04-23T11:25:39.047" v="315" actId="688"/>
        <pc:sldMkLst>
          <pc:docMk/>
          <pc:sldMk cId="3791854215" sldId="2147374711"/>
        </pc:sldMkLst>
      </pc:sldChg>
    </pc:docChg>
  </pc:docChgLst>
  <pc:docChgLst>
    <pc:chgData name="ARETE Elodie" userId="S::elodie.arete@docaposte.fr::ec9f1fbb-f223-4998-ab6b-38ac20db1c9b" providerId="AD" clId="Web-{37F01403-417A-1237-58CE-A9EFB087475F}"/>
    <pc:docChg chg="modSld">
      <pc:chgData name="ARETE Elodie" userId="S::elodie.arete@docaposte.fr::ec9f1fbb-f223-4998-ab6b-38ac20db1c9b" providerId="AD" clId="Web-{37F01403-417A-1237-58CE-A9EFB087475F}" dt="2025-04-28T07:03:12.284" v="107" actId="20577"/>
      <pc:docMkLst>
        <pc:docMk/>
      </pc:docMkLst>
      <pc:sldChg chg="modSp">
        <pc:chgData name="ARETE Elodie" userId="S::elodie.arete@docaposte.fr::ec9f1fbb-f223-4998-ab6b-38ac20db1c9b" providerId="AD" clId="Web-{37F01403-417A-1237-58CE-A9EFB087475F}" dt="2025-04-28T07:03:12.284" v="107" actId="20577"/>
        <pc:sldMkLst>
          <pc:docMk/>
          <pc:sldMk cId="3674161502" sldId="2147374709"/>
        </pc:sldMkLst>
      </pc:sldChg>
      <pc:sldChg chg="addSp modSp">
        <pc:chgData name="ARETE Elodie" userId="S::elodie.arete@docaposte.fr::ec9f1fbb-f223-4998-ab6b-38ac20db1c9b" providerId="AD" clId="Web-{37F01403-417A-1237-58CE-A9EFB087475F}" dt="2025-04-28T07:01:55.812" v="58" actId="14100"/>
        <pc:sldMkLst>
          <pc:docMk/>
          <pc:sldMk cId="2015578608" sldId="2147374715"/>
        </pc:sldMkLst>
      </pc:sldChg>
    </pc:docChg>
  </pc:docChgLst>
  <pc:docChgLst>
    <pc:chgData name="HADDAD Sahar" userId="S::sahar.haddad@docaposte.fr::68cc7506-0d58-401b-bfeb-d46bc1bc5572" providerId="AD" clId="Web-{34B68097-84C5-6FE0-6881-0D1CCBB23107}"/>
    <pc:docChg chg="addSld delSld modSld sldOrd">
      <pc:chgData name="HADDAD Sahar" userId="S::sahar.haddad@docaposte.fr::68cc7506-0d58-401b-bfeb-d46bc1bc5572" providerId="AD" clId="Web-{34B68097-84C5-6FE0-6881-0D1CCBB23107}" dt="2025-04-22T19:59:57.329" v="212"/>
      <pc:docMkLst>
        <pc:docMk/>
      </pc:docMkLst>
      <pc:sldChg chg="addSp delSp modSp">
        <pc:chgData name="HADDAD Sahar" userId="S::sahar.haddad@docaposte.fr::68cc7506-0d58-401b-bfeb-d46bc1bc5572" providerId="AD" clId="Web-{34B68097-84C5-6FE0-6881-0D1CCBB23107}" dt="2025-04-22T19:59:57.282" v="211"/>
        <pc:sldMkLst>
          <pc:docMk/>
          <pc:sldMk cId="1213428739" sldId="1352"/>
        </pc:sldMkLst>
      </pc:sldChg>
      <pc:sldChg chg="ord">
        <pc:chgData name="HADDAD Sahar" userId="S::sahar.haddad@docaposte.fr::68cc7506-0d58-401b-bfeb-d46bc1bc5572" providerId="AD" clId="Web-{34B68097-84C5-6FE0-6881-0D1CCBB23107}" dt="2025-04-22T19:56:43.572" v="135"/>
        <pc:sldMkLst>
          <pc:docMk/>
          <pc:sldMk cId="3940569439" sldId="1386"/>
        </pc:sldMkLst>
      </pc:sldChg>
      <pc:sldChg chg="addSp delSp modSp">
        <pc:chgData name="HADDAD Sahar" userId="S::sahar.haddad@docaposte.fr::68cc7506-0d58-401b-bfeb-d46bc1bc5572" providerId="AD" clId="Web-{34B68097-84C5-6FE0-6881-0D1CCBB23107}" dt="2025-04-22T19:57:48.403" v="139" actId="20577"/>
        <pc:sldMkLst>
          <pc:docMk/>
          <pc:sldMk cId="2160424731" sldId="1397"/>
        </pc:sldMkLst>
      </pc:sldChg>
      <pc:sldChg chg="addSp delSp modSp">
        <pc:chgData name="HADDAD Sahar" userId="S::sahar.haddad@docaposte.fr::68cc7506-0d58-401b-bfeb-d46bc1bc5572" providerId="AD" clId="Web-{34B68097-84C5-6FE0-6881-0D1CCBB23107}" dt="2025-04-22T19:54:02.520" v="76" actId="1076"/>
        <pc:sldMkLst>
          <pc:docMk/>
          <pc:sldMk cId="3313517302" sldId="2147374700"/>
        </pc:sldMkLst>
      </pc:sldChg>
      <pc:sldChg chg="addSp delSp modSp add replId">
        <pc:chgData name="HADDAD Sahar" userId="S::sahar.haddad@docaposte.fr::68cc7506-0d58-401b-bfeb-d46bc1bc5572" providerId="AD" clId="Web-{34B68097-84C5-6FE0-6881-0D1CCBB23107}" dt="2025-04-22T19:59:57.329" v="212"/>
        <pc:sldMkLst>
          <pc:docMk/>
          <pc:sldMk cId="733394863" sldId="2147374705"/>
        </pc:sldMkLst>
      </pc:sldChg>
      <pc:sldChg chg="del">
        <pc:chgData name="HADDAD Sahar" userId="S::sahar.haddad@docaposte.fr::68cc7506-0d58-401b-bfeb-d46bc1bc5572" providerId="AD" clId="Web-{34B68097-84C5-6FE0-6881-0D1CCBB23107}" dt="2025-04-22T19:56:35.228" v="133"/>
        <pc:sldMkLst>
          <pc:docMk/>
          <pc:sldMk cId="3866309763" sldId="2147374705"/>
        </pc:sldMkLst>
      </pc:sldChg>
    </pc:docChg>
  </pc:docChgLst>
  <pc:docChgLst>
    <pc:chgData name="ARETE Elodie" userId="S::elodie.arete@docaposte.fr::ec9f1fbb-f223-4998-ab6b-38ac20db1c9b" providerId="AD" clId="Web-{98B80D83-02C8-38FA-61AC-1F91544876A2}"/>
    <pc:docChg chg="mod modSld">
      <pc:chgData name="ARETE Elodie" userId="S::elodie.arete@docaposte.fr::ec9f1fbb-f223-4998-ab6b-38ac20db1c9b" providerId="AD" clId="Web-{98B80D83-02C8-38FA-61AC-1F91544876A2}" dt="2025-04-24T14:43:05.650" v="66" actId="1076"/>
      <pc:docMkLst>
        <pc:docMk/>
      </pc:docMkLst>
      <pc:sldChg chg="modSp">
        <pc:chgData name="ARETE Elodie" userId="S::elodie.arete@docaposte.fr::ec9f1fbb-f223-4998-ab6b-38ac20db1c9b" providerId="AD" clId="Web-{98B80D83-02C8-38FA-61AC-1F91544876A2}" dt="2025-04-24T14:38:54.321" v="51" actId="20577"/>
        <pc:sldMkLst>
          <pc:docMk/>
          <pc:sldMk cId="2374291147" sldId="318"/>
        </pc:sldMkLst>
      </pc:sldChg>
      <pc:sldChg chg="modSp">
        <pc:chgData name="ARETE Elodie" userId="S::elodie.arete@docaposte.fr::ec9f1fbb-f223-4998-ab6b-38ac20db1c9b" providerId="AD" clId="Web-{98B80D83-02C8-38FA-61AC-1F91544876A2}" dt="2025-04-24T14:40:16.931" v="57" actId="20577"/>
        <pc:sldMkLst>
          <pc:docMk/>
          <pc:sldMk cId="2160424731" sldId="1397"/>
        </pc:sldMkLst>
      </pc:sldChg>
      <pc:sldChg chg="delSp modSp">
        <pc:chgData name="ARETE Elodie" userId="S::elodie.arete@docaposte.fr::ec9f1fbb-f223-4998-ab6b-38ac20db1c9b" providerId="AD" clId="Web-{98B80D83-02C8-38FA-61AC-1F91544876A2}" dt="2025-04-24T14:37:28.852" v="38" actId="1076"/>
        <pc:sldMkLst>
          <pc:docMk/>
          <pc:sldMk cId="3313517302" sldId="2147374700"/>
        </pc:sldMkLst>
      </pc:sldChg>
      <pc:sldChg chg="modSp">
        <pc:chgData name="ARETE Elodie" userId="S::elodie.arete@docaposte.fr::ec9f1fbb-f223-4998-ab6b-38ac20db1c9b" providerId="AD" clId="Web-{98B80D83-02C8-38FA-61AC-1F91544876A2}" dt="2025-04-24T14:39:09.212" v="54" actId="20577"/>
        <pc:sldMkLst>
          <pc:docMk/>
          <pc:sldMk cId="3126732655" sldId="2147374701"/>
        </pc:sldMkLst>
      </pc:sldChg>
      <pc:sldChg chg="modSp">
        <pc:chgData name="ARETE Elodie" userId="S::elodie.arete@docaposte.fr::ec9f1fbb-f223-4998-ab6b-38ac20db1c9b" providerId="AD" clId="Web-{98B80D83-02C8-38FA-61AC-1F91544876A2}" dt="2025-04-24T14:38:36.665" v="50" actId="20577"/>
        <pc:sldMkLst>
          <pc:docMk/>
          <pc:sldMk cId="3309551775" sldId="2147374703"/>
        </pc:sldMkLst>
      </pc:sldChg>
      <pc:sldChg chg="modSp">
        <pc:chgData name="ARETE Elodie" userId="S::elodie.arete@docaposte.fr::ec9f1fbb-f223-4998-ab6b-38ac20db1c9b" providerId="AD" clId="Web-{98B80D83-02C8-38FA-61AC-1F91544876A2}" dt="2025-04-24T14:39:27.790" v="55" actId="20577"/>
        <pc:sldMkLst>
          <pc:docMk/>
          <pc:sldMk cId="3501896543" sldId="2147374704"/>
        </pc:sldMkLst>
      </pc:sldChg>
      <pc:sldChg chg="modSp">
        <pc:chgData name="ARETE Elodie" userId="S::elodie.arete@docaposte.fr::ec9f1fbb-f223-4998-ab6b-38ac20db1c9b" providerId="AD" clId="Web-{98B80D83-02C8-38FA-61AC-1F91544876A2}" dt="2025-04-24T14:40:42.321" v="59" actId="1076"/>
        <pc:sldMkLst>
          <pc:docMk/>
          <pc:sldMk cId="733394863" sldId="2147374705"/>
        </pc:sldMkLst>
      </pc:sldChg>
      <pc:sldChg chg="modSp">
        <pc:chgData name="ARETE Elodie" userId="S::elodie.arete@docaposte.fr::ec9f1fbb-f223-4998-ab6b-38ac20db1c9b" providerId="AD" clId="Web-{98B80D83-02C8-38FA-61AC-1F91544876A2}" dt="2025-04-24T14:43:05.650" v="66" actId="1076"/>
        <pc:sldMkLst>
          <pc:docMk/>
          <pc:sldMk cId="3674161502" sldId="2147374709"/>
        </pc:sldMkLst>
      </pc:sldChg>
      <pc:sldChg chg="modSp">
        <pc:chgData name="ARETE Elodie" userId="S::elodie.arete@docaposte.fr::ec9f1fbb-f223-4998-ab6b-38ac20db1c9b" providerId="AD" clId="Web-{98B80D83-02C8-38FA-61AC-1F91544876A2}" dt="2025-04-24T14:42:15.025" v="60" actId="1076"/>
        <pc:sldMkLst>
          <pc:docMk/>
          <pc:sldMk cId="1630853723" sldId="2147374712"/>
        </pc:sldMkLst>
      </pc:sldChg>
    </pc:docChg>
  </pc:docChgLst>
  <pc:docChgLst>
    <pc:chgData name="DAS-NEVES Kelly" userId="S::kelly.das-neves@docaposte.fr::a91a96d4-370a-45e2-a351-cd2b7941614f" providerId="AD" clId="Web-{1BFE6792-0292-C6CF-F604-9065219C06F6}"/>
    <pc:docChg chg="modSld">
      <pc:chgData name="DAS-NEVES Kelly" userId="S::kelly.das-neves@docaposte.fr::a91a96d4-370a-45e2-a351-cd2b7941614f" providerId="AD" clId="Web-{1BFE6792-0292-C6CF-F604-9065219C06F6}" dt="2025-06-16T12:06:00.679" v="19" actId="20577"/>
      <pc:docMkLst>
        <pc:docMk/>
      </pc:docMkLst>
      <pc:sldChg chg="modSp">
        <pc:chgData name="DAS-NEVES Kelly" userId="S::kelly.das-neves@docaposte.fr::a91a96d4-370a-45e2-a351-cd2b7941614f" providerId="AD" clId="Web-{1BFE6792-0292-C6CF-F604-9065219C06F6}" dt="2025-06-16T12:03:08.331" v="1" actId="14100"/>
        <pc:sldMkLst>
          <pc:docMk/>
          <pc:sldMk cId="3313517302" sldId="2147374700"/>
        </pc:sldMkLst>
      </pc:sldChg>
      <pc:sldChg chg="modSp">
        <pc:chgData name="DAS-NEVES Kelly" userId="S::kelly.das-neves@docaposte.fr::a91a96d4-370a-45e2-a351-cd2b7941614f" providerId="AD" clId="Web-{1BFE6792-0292-C6CF-F604-9065219C06F6}" dt="2025-06-16T12:04:52.021" v="3" actId="20577"/>
        <pc:sldMkLst>
          <pc:docMk/>
          <pc:sldMk cId="1144305002" sldId="2147374708"/>
        </pc:sldMkLst>
      </pc:sldChg>
      <pc:sldChg chg="modSp">
        <pc:chgData name="DAS-NEVES Kelly" userId="S::kelly.das-neves@docaposte.fr::a91a96d4-370a-45e2-a351-cd2b7941614f" providerId="AD" clId="Web-{1BFE6792-0292-C6CF-F604-9065219C06F6}" dt="2025-06-16T12:06:00.679" v="19" actId="20577"/>
        <pc:sldMkLst>
          <pc:docMk/>
          <pc:sldMk cId="3674161502" sldId="2147374709"/>
        </pc:sldMkLst>
      </pc:sldChg>
      <pc:sldChg chg="addSp delSp modSp">
        <pc:chgData name="DAS-NEVES Kelly" userId="S::kelly.das-neves@docaposte.fr::a91a96d4-370a-45e2-a351-cd2b7941614f" providerId="AD" clId="Web-{1BFE6792-0292-C6CF-F604-9065219C06F6}" dt="2025-06-16T12:05:36.804" v="17" actId="20577"/>
        <pc:sldMkLst>
          <pc:docMk/>
          <pc:sldMk cId="1630853723" sldId="2147374712"/>
        </pc:sldMkLst>
      </pc:sldChg>
    </pc:docChg>
  </pc:docChgLst>
  <pc:docChgLst>
    <pc:chgData name="HADDAD Sahar" userId="S::sahar.haddad@docaposte.fr::68cc7506-0d58-401b-bfeb-d46bc1bc5572" providerId="AD" clId="Web-{1E5CA062-1D45-CB37-7D0C-4A24E0B8B09E}"/>
    <pc:docChg chg="modSld">
      <pc:chgData name="HADDAD Sahar" userId="S::sahar.haddad@docaposte.fr::68cc7506-0d58-401b-bfeb-d46bc1bc5572" providerId="AD" clId="Web-{1E5CA062-1D45-CB37-7D0C-4A24E0B8B09E}" dt="2025-04-22T17:37:59.980" v="8" actId="14100"/>
      <pc:docMkLst>
        <pc:docMk/>
      </pc:docMkLst>
      <pc:sldChg chg="modSp">
        <pc:chgData name="HADDAD Sahar" userId="S::sahar.haddad@docaposte.fr::68cc7506-0d58-401b-bfeb-d46bc1bc5572" providerId="AD" clId="Web-{1E5CA062-1D45-CB37-7D0C-4A24E0B8B09E}" dt="2025-04-22T17:37:59.980" v="8" actId="14100"/>
        <pc:sldMkLst>
          <pc:docMk/>
          <pc:sldMk cId="2374291147" sldId="318"/>
        </pc:sldMkLst>
      </pc:sldChg>
    </pc:docChg>
  </pc:docChgLst>
  <pc:docChgLst>
    <pc:chgData name="ARETE Elodie" userId="S::elodie.arete@docaposte.fr::ec9f1fbb-f223-4998-ab6b-38ac20db1c9b" providerId="AD" clId="Web-{6EAC798E-2B2E-FF60-A129-81706D427663}"/>
    <pc:docChg chg="modSld">
      <pc:chgData name="ARETE Elodie" userId="S::elodie.arete@docaposte.fr::ec9f1fbb-f223-4998-ab6b-38ac20db1c9b" providerId="AD" clId="Web-{6EAC798E-2B2E-FF60-A129-81706D427663}" dt="2025-04-25T16:23:23.944" v="246"/>
      <pc:docMkLst>
        <pc:docMk/>
      </pc:docMkLst>
      <pc:sldChg chg="modSp">
        <pc:chgData name="ARETE Elodie" userId="S::elodie.arete@docaposte.fr::ec9f1fbb-f223-4998-ab6b-38ac20db1c9b" providerId="AD" clId="Web-{6EAC798E-2B2E-FF60-A129-81706D427663}" dt="2025-04-25T16:22:57.037" v="241"/>
        <pc:sldMkLst>
          <pc:docMk/>
          <pc:sldMk cId="1377633356" sldId="257"/>
        </pc:sldMkLst>
      </pc:sldChg>
      <pc:sldChg chg="modSp">
        <pc:chgData name="ARETE Elodie" userId="S::elodie.arete@docaposte.fr::ec9f1fbb-f223-4998-ab6b-38ac20db1c9b" providerId="AD" clId="Web-{6EAC798E-2B2E-FF60-A129-81706D427663}" dt="2025-04-25T16:22:50.240" v="240"/>
        <pc:sldMkLst>
          <pc:docMk/>
          <pc:sldMk cId="2160424731" sldId="1397"/>
        </pc:sldMkLst>
      </pc:sldChg>
      <pc:sldChg chg="modSp">
        <pc:chgData name="ARETE Elodie" userId="S::elodie.arete@docaposte.fr::ec9f1fbb-f223-4998-ab6b-38ac20db1c9b" providerId="AD" clId="Web-{6EAC798E-2B2E-FF60-A129-81706D427663}" dt="2025-04-25T16:22:15.739" v="239" actId="14100"/>
        <pc:sldMkLst>
          <pc:docMk/>
          <pc:sldMk cId="3501896543" sldId="2147374704"/>
        </pc:sldMkLst>
      </pc:sldChg>
      <pc:sldChg chg="modSp">
        <pc:chgData name="ARETE Elodie" userId="S::elodie.arete@docaposte.fr::ec9f1fbb-f223-4998-ab6b-38ac20db1c9b" providerId="AD" clId="Web-{6EAC798E-2B2E-FF60-A129-81706D427663}" dt="2025-04-25T16:23:08.131" v="242"/>
        <pc:sldMkLst>
          <pc:docMk/>
          <pc:sldMk cId="733394863" sldId="2147374705"/>
        </pc:sldMkLst>
      </pc:sldChg>
      <pc:sldChg chg="modSp">
        <pc:chgData name="ARETE Elodie" userId="S::elodie.arete@docaposte.fr::ec9f1fbb-f223-4998-ab6b-38ac20db1c9b" providerId="AD" clId="Web-{6EAC798E-2B2E-FF60-A129-81706D427663}" dt="2025-04-25T16:23:12.428" v="243"/>
        <pc:sldMkLst>
          <pc:docMk/>
          <pc:sldMk cId="3137096349" sldId="2147374706"/>
        </pc:sldMkLst>
      </pc:sldChg>
      <pc:sldChg chg="modSp">
        <pc:chgData name="ARETE Elodie" userId="S::elodie.arete@docaposte.fr::ec9f1fbb-f223-4998-ab6b-38ac20db1c9b" providerId="AD" clId="Web-{6EAC798E-2B2E-FF60-A129-81706D427663}" dt="2025-04-25T16:23:16.381" v="244"/>
        <pc:sldMkLst>
          <pc:docMk/>
          <pc:sldMk cId="1500804799" sldId="2147374707"/>
        </pc:sldMkLst>
      </pc:sldChg>
      <pc:sldChg chg="modSp">
        <pc:chgData name="ARETE Elodie" userId="S::elodie.arete@docaposte.fr::ec9f1fbb-f223-4998-ab6b-38ac20db1c9b" providerId="AD" clId="Web-{6EAC798E-2B2E-FF60-A129-81706D427663}" dt="2025-04-25T16:21:21.317" v="233"/>
        <pc:sldMkLst>
          <pc:docMk/>
          <pc:sldMk cId="1144305002" sldId="2147374708"/>
        </pc:sldMkLst>
      </pc:sldChg>
      <pc:sldChg chg="addSp delSp modSp">
        <pc:chgData name="ARETE Elodie" userId="S::elodie.arete@docaposte.fr::ec9f1fbb-f223-4998-ab6b-38ac20db1c9b" providerId="AD" clId="Web-{6EAC798E-2B2E-FF60-A129-81706D427663}" dt="2025-04-25T16:20:32.408" v="231" actId="1076"/>
        <pc:sldMkLst>
          <pc:docMk/>
          <pc:sldMk cId="3674161502" sldId="2147374709"/>
        </pc:sldMkLst>
      </pc:sldChg>
      <pc:sldChg chg="modSp">
        <pc:chgData name="ARETE Elodie" userId="S::elodie.arete@docaposte.fr::ec9f1fbb-f223-4998-ab6b-38ac20db1c9b" providerId="AD" clId="Web-{6EAC798E-2B2E-FF60-A129-81706D427663}" dt="2025-04-25T16:23:20.209" v="245"/>
        <pc:sldMkLst>
          <pc:docMk/>
          <pc:sldMk cId="3583932762" sldId="2147374710"/>
        </pc:sldMkLst>
      </pc:sldChg>
      <pc:sldChg chg="modSp">
        <pc:chgData name="ARETE Elodie" userId="S::elodie.arete@docaposte.fr::ec9f1fbb-f223-4998-ab6b-38ac20db1c9b" providerId="AD" clId="Web-{6EAC798E-2B2E-FF60-A129-81706D427663}" dt="2025-04-25T16:23:23.944" v="246"/>
        <pc:sldMkLst>
          <pc:docMk/>
          <pc:sldMk cId="3791854215" sldId="2147374711"/>
        </pc:sldMkLst>
      </pc:sldChg>
      <pc:sldChg chg="addSp delSp modSp">
        <pc:chgData name="ARETE Elodie" userId="S::elodie.arete@docaposte.fr::ec9f1fbb-f223-4998-ab6b-38ac20db1c9b" providerId="AD" clId="Web-{6EAC798E-2B2E-FF60-A129-81706D427663}" dt="2025-04-25T16:16:57.515" v="154" actId="1076"/>
        <pc:sldMkLst>
          <pc:docMk/>
          <pc:sldMk cId="1630853723" sldId="2147374712"/>
        </pc:sldMkLst>
      </pc:sldChg>
      <pc:sldChg chg="modSp">
        <pc:chgData name="ARETE Elodie" userId="S::elodie.arete@docaposte.fr::ec9f1fbb-f223-4998-ab6b-38ac20db1c9b" providerId="AD" clId="Web-{6EAC798E-2B2E-FF60-A129-81706D427663}" dt="2025-04-25T16:18:16.969" v="181" actId="1076"/>
        <pc:sldMkLst>
          <pc:docMk/>
          <pc:sldMk cId="2015578608" sldId="2147374715"/>
        </pc:sldMkLst>
      </pc:sldChg>
    </pc:docChg>
  </pc:docChgLst>
  <pc:docChgLst>
    <pc:chgData name="HADDAD Sahar" userId="S::sahar.haddad@docaposte.fr::68cc7506-0d58-401b-bfeb-d46bc1bc5572" providerId="AD" clId="Web-{6C0E2E63-D938-166F-CE6D-EB9A35B4CAF7}"/>
    <pc:docChg chg="modSld">
      <pc:chgData name="HADDAD Sahar" userId="S::sahar.haddad@docaposte.fr::68cc7506-0d58-401b-bfeb-d46bc1bc5572" providerId="AD" clId="Web-{6C0E2E63-D938-166F-CE6D-EB9A35B4CAF7}" dt="2025-04-24T17:38:29.466" v="74" actId="1076"/>
      <pc:docMkLst>
        <pc:docMk/>
      </pc:docMkLst>
      <pc:sldChg chg="modSp">
        <pc:chgData name="HADDAD Sahar" userId="S::sahar.haddad@docaposte.fr::68cc7506-0d58-401b-bfeb-d46bc1bc5572" providerId="AD" clId="Web-{6C0E2E63-D938-166F-CE6D-EB9A35B4CAF7}" dt="2025-04-24T17:35:35.147" v="58"/>
        <pc:sldMkLst>
          <pc:docMk/>
          <pc:sldMk cId="2160424731" sldId="1397"/>
        </pc:sldMkLst>
      </pc:sldChg>
      <pc:sldChg chg="addSp modSp">
        <pc:chgData name="HADDAD Sahar" userId="S::sahar.haddad@docaposte.fr::68cc7506-0d58-401b-bfeb-d46bc1bc5572" providerId="AD" clId="Web-{6C0E2E63-D938-166F-CE6D-EB9A35B4CAF7}" dt="2025-04-24T17:33:48.206" v="19" actId="1076"/>
        <pc:sldMkLst>
          <pc:docMk/>
          <pc:sldMk cId="3501896543" sldId="2147374704"/>
        </pc:sldMkLst>
      </pc:sldChg>
      <pc:sldChg chg="addSp delSp modSp">
        <pc:chgData name="HADDAD Sahar" userId="S::sahar.haddad@docaposte.fr::68cc7506-0d58-401b-bfeb-d46bc1bc5572" providerId="AD" clId="Web-{6C0E2E63-D938-166F-CE6D-EB9A35B4CAF7}" dt="2025-04-24T17:38:29.466" v="74" actId="1076"/>
        <pc:sldMkLst>
          <pc:docMk/>
          <pc:sldMk cId="1144305002" sldId="2147374708"/>
        </pc:sldMkLst>
      </pc:sldChg>
    </pc:docChg>
  </pc:docChgLst>
  <pc:docChgLst>
    <pc:chgData name="HADDAD Sahar" userId="S::sahar.haddad@docaposte.fr::68cc7506-0d58-401b-bfeb-d46bc1bc5572" providerId="AD" clId="Web-{E0B11453-DCFE-063D-5399-7D45EA91C453}"/>
    <pc:docChg chg="modSld">
      <pc:chgData name="HADDAD Sahar" userId="S::sahar.haddad@docaposte.fr::68cc7506-0d58-401b-bfeb-d46bc1bc5572" providerId="AD" clId="Web-{E0B11453-DCFE-063D-5399-7D45EA91C453}" dt="2025-04-24T12:38:39.564" v="47" actId="1076"/>
      <pc:docMkLst>
        <pc:docMk/>
      </pc:docMkLst>
      <pc:sldChg chg="addSp delSp modSp">
        <pc:chgData name="HADDAD Sahar" userId="S::sahar.haddad@docaposte.fr::68cc7506-0d58-401b-bfeb-d46bc1bc5572" providerId="AD" clId="Web-{E0B11453-DCFE-063D-5399-7D45EA91C453}" dt="2025-04-24T12:38:39.564" v="47" actId="1076"/>
        <pc:sldMkLst>
          <pc:docMk/>
          <pc:sldMk cId="3126732655" sldId="2147374701"/>
        </pc:sldMkLst>
      </pc:sldChg>
      <pc:sldChg chg="modSp">
        <pc:chgData name="HADDAD Sahar" userId="S::sahar.haddad@docaposte.fr::68cc7506-0d58-401b-bfeb-d46bc1bc5572" providerId="AD" clId="Web-{E0B11453-DCFE-063D-5399-7D45EA91C453}" dt="2025-04-24T12:35:05.181" v="7" actId="1076"/>
        <pc:sldMkLst>
          <pc:docMk/>
          <pc:sldMk cId="1500804799" sldId="2147374707"/>
        </pc:sldMkLst>
      </pc:sldChg>
    </pc:docChg>
  </pc:docChgLst>
  <pc:docChgLst>
    <pc:chgData name="ARETE Elodie" userId="S::elodie.arete@docaposte.fr::ec9f1fbb-f223-4998-ab6b-38ac20db1c9b" providerId="AD" clId="Web-{8EA43782-B383-4375-C3A5-8EC93DE6B74A}"/>
    <pc:docChg chg="modSld">
      <pc:chgData name="ARETE Elodie" userId="S::elodie.arete@docaposte.fr::ec9f1fbb-f223-4998-ab6b-38ac20db1c9b" providerId="AD" clId="Web-{8EA43782-B383-4375-C3A5-8EC93DE6B74A}" dt="2025-03-31T15:51:04.911" v="8" actId="20577"/>
      <pc:docMkLst>
        <pc:docMk/>
      </pc:docMkLst>
      <pc:sldChg chg="modSp">
        <pc:chgData name="ARETE Elodie" userId="S::elodie.arete@docaposte.fr::ec9f1fbb-f223-4998-ab6b-38ac20db1c9b" providerId="AD" clId="Web-{8EA43782-B383-4375-C3A5-8EC93DE6B74A}" dt="2025-03-31T15:51:04.911" v="8" actId="20577"/>
        <pc:sldMkLst>
          <pc:docMk/>
          <pc:sldMk cId="1377633356" sldId="257"/>
        </pc:sldMkLst>
      </pc:sldChg>
    </pc:docChg>
  </pc:docChgLst>
  <pc:docChgLst>
    <pc:chgData name="HADDAD Sahar" userId="S::sahar.haddad@docaposte.fr::68cc7506-0d58-401b-bfeb-d46bc1bc5572" providerId="AD" clId="Web-{101945F2-D78F-BA66-6168-07CA717289B0}"/>
    <pc:docChg chg="addSld delSld modSld">
      <pc:chgData name="HADDAD Sahar" userId="S::sahar.haddad@docaposte.fr::68cc7506-0d58-401b-bfeb-d46bc1bc5572" providerId="AD" clId="Web-{101945F2-D78F-BA66-6168-07CA717289B0}" dt="2025-04-22T19:13:24.784" v="426" actId="20577"/>
      <pc:docMkLst>
        <pc:docMk/>
      </pc:docMkLst>
      <pc:sldChg chg="add del">
        <pc:chgData name="HADDAD Sahar" userId="S::sahar.haddad@docaposte.fr::68cc7506-0d58-401b-bfeb-d46bc1bc5572" providerId="AD" clId="Web-{101945F2-D78F-BA66-6168-07CA717289B0}" dt="2025-04-22T19:13:17.893" v="423"/>
        <pc:sldMkLst>
          <pc:docMk/>
          <pc:sldMk cId="347239787" sldId="1384"/>
        </pc:sldMkLst>
      </pc:sldChg>
      <pc:sldChg chg="addSp delSp modSp add replId">
        <pc:chgData name="HADDAD Sahar" userId="S::sahar.haddad@docaposte.fr::68cc7506-0d58-401b-bfeb-d46bc1bc5572" providerId="AD" clId="Web-{101945F2-D78F-BA66-6168-07CA717289B0}" dt="2025-04-22T19:04:11.122" v="270"/>
        <pc:sldMkLst>
          <pc:docMk/>
          <pc:sldMk cId="3126732655" sldId="2147374701"/>
        </pc:sldMkLst>
      </pc:sldChg>
      <pc:sldChg chg="add replId">
        <pc:chgData name="HADDAD Sahar" userId="S::sahar.haddad@docaposte.fr::68cc7506-0d58-401b-bfeb-d46bc1bc5572" providerId="AD" clId="Web-{101945F2-D78F-BA66-6168-07CA717289B0}" dt="2025-04-22T18:56:09.347" v="170"/>
        <pc:sldMkLst>
          <pc:docMk/>
          <pc:sldMk cId="4250125735" sldId="2147374702"/>
        </pc:sldMkLst>
      </pc:sldChg>
      <pc:sldChg chg="addSp delSp modSp add replId">
        <pc:chgData name="HADDAD Sahar" userId="S::sahar.haddad@docaposte.fr::68cc7506-0d58-401b-bfeb-d46bc1bc5572" providerId="AD" clId="Web-{101945F2-D78F-BA66-6168-07CA717289B0}" dt="2025-04-22T19:13:24.784" v="426" actId="20577"/>
        <pc:sldMkLst>
          <pc:docMk/>
          <pc:sldMk cId="3309551775" sldId="2147374703"/>
        </pc:sldMkLst>
      </pc:sldChg>
    </pc:docChg>
  </pc:docChgLst>
  <pc:docChgLst>
    <pc:chgData name="HADDAD Sahar" userId="S::sahar.haddad@docaposte.fr::68cc7506-0d58-401b-bfeb-d46bc1bc5572" providerId="AD" clId="Web-{3D541D75-676E-750D-F758-EC4A7CA2C9C6}"/>
    <pc:docChg chg="modSld">
      <pc:chgData name="HADDAD Sahar" userId="S::sahar.haddad@docaposte.fr::68cc7506-0d58-401b-bfeb-d46bc1bc5572" providerId="AD" clId="Web-{3D541D75-676E-750D-F758-EC4A7CA2C9C6}" dt="2025-04-25T20:00:01.617" v="71"/>
      <pc:docMkLst>
        <pc:docMk/>
      </pc:docMkLst>
      <pc:sldChg chg="addSp delSp modSp">
        <pc:chgData name="HADDAD Sahar" userId="S::sahar.haddad@docaposte.fr::68cc7506-0d58-401b-bfeb-d46bc1bc5572" providerId="AD" clId="Web-{3D541D75-676E-750D-F758-EC4A7CA2C9C6}" dt="2025-04-25T19:33:20.428" v="24" actId="1076"/>
        <pc:sldMkLst>
          <pc:docMk/>
          <pc:sldMk cId="1630853723" sldId="2147374712"/>
        </pc:sldMkLst>
      </pc:sldChg>
      <pc:sldChg chg="addSp delSp modSp">
        <pc:chgData name="HADDAD Sahar" userId="S::sahar.haddad@docaposte.fr::68cc7506-0d58-401b-bfeb-d46bc1bc5572" providerId="AD" clId="Web-{3D541D75-676E-750D-F758-EC4A7CA2C9C6}" dt="2025-04-25T20:00:01.617" v="71"/>
        <pc:sldMkLst>
          <pc:docMk/>
          <pc:sldMk cId="2015578608" sldId="2147374715"/>
        </pc:sldMkLst>
      </pc:sldChg>
    </pc:docChg>
  </pc:docChgLst>
  <pc:docChgLst>
    <pc:chgData name="DAS-NEVES Kelly" userId="S::kelly.das-neves@docaposte.fr::a91a96d4-370a-45e2-a351-cd2b7941614f" providerId="AD" clId="Web-{F0F79B9C-7261-616C-CB94-16119C3E349F}"/>
    <pc:docChg chg="delSld">
      <pc:chgData name="DAS-NEVES Kelly" userId="S::kelly.das-neves@docaposte.fr::a91a96d4-370a-45e2-a351-cd2b7941614f" providerId="AD" clId="Web-{F0F79B9C-7261-616C-CB94-16119C3E349F}" dt="2025-07-31T09:09:50.614" v="0"/>
      <pc:docMkLst>
        <pc:docMk/>
      </pc:docMkLst>
      <pc:sldChg chg="del">
        <pc:chgData name="DAS-NEVES Kelly" userId="S::kelly.das-neves@docaposte.fr::a91a96d4-370a-45e2-a351-cd2b7941614f" providerId="AD" clId="Web-{F0F79B9C-7261-616C-CB94-16119C3E349F}" dt="2025-07-31T09:09:50.614" v="0"/>
        <pc:sldMkLst>
          <pc:docMk/>
          <pc:sldMk cId="837057563" sldId="2147374720"/>
        </pc:sldMkLst>
      </pc:sldChg>
    </pc:docChg>
  </pc:docChgLst>
  <pc:docChgLst>
    <pc:chgData name="HADDAD Sahar" userId="S::sahar.haddad@docaposte.fr::68cc7506-0d58-401b-bfeb-d46bc1bc5572" providerId="AD" clId="Web-{AE1EFF29-BB80-5F2E-4DED-A2C27CC83BAB}"/>
    <pc:docChg chg="addSld modSld">
      <pc:chgData name="HADDAD Sahar" userId="S::sahar.haddad@docaposte.fr::68cc7506-0d58-401b-bfeb-d46bc1bc5572" providerId="AD" clId="Web-{AE1EFF29-BB80-5F2E-4DED-A2C27CC83BAB}" dt="2025-04-22T19:49:13.914" v="93"/>
      <pc:docMkLst>
        <pc:docMk/>
      </pc:docMkLst>
      <pc:sldChg chg="addSp delSp modSp">
        <pc:chgData name="HADDAD Sahar" userId="S::sahar.haddad@docaposte.fr::68cc7506-0d58-401b-bfeb-d46bc1bc5572" providerId="AD" clId="Web-{AE1EFF29-BB80-5F2E-4DED-A2C27CC83BAB}" dt="2025-04-22T19:49:13.914" v="93"/>
        <pc:sldMkLst>
          <pc:docMk/>
          <pc:sldMk cId="2160424731" sldId="1397"/>
        </pc:sldMkLst>
      </pc:sldChg>
      <pc:sldChg chg="add replId">
        <pc:chgData name="HADDAD Sahar" userId="S::sahar.haddad@docaposte.fr::68cc7506-0d58-401b-bfeb-d46bc1bc5572" providerId="AD" clId="Web-{AE1EFF29-BB80-5F2E-4DED-A2C27CC83BAB}" dt="2025-04-22T19:49:12.446" v="17"/>
        <pc:sldMkLst>
          <pc:docMk/>
          <pc:sldMk cId="3866309763" sldId="2147374705"/>
        </pc:sldMkLst>
      </pc:sldChg>
    </pc:docChg>
  </pc:docChgLst>
  <pc:docChgLst>
    <pc:chgData name="HADDAD Sahar" userId="S::sahar.haddad@docaposte.fr::68cc7506-0d58-401b-bfeb-d46bc1bc5572" providerId="AD" clId="Web-{654A89F8-94C5-9595-740A-3FCEB90B9514}"/>
    <pc:docChg chg="modSld">
      <pc:chgData name="HADDAD Sahar" userId="S::sahar.haddad@docaposte.fr::68cc7506-0d58-401b-bfeb-d46bc1bc5572" providerId="AD" clId="Web-{654A89F8-94C5-9595-740A-3FCEB90B9514}" dt="2025-04-23T17:20:32.058" v="510" actId="14100"/>
      <pc:docMkLst>
        <pc:docMk/>
      </pc:docMkLst>
      <pc:sldChg chg="addSp delSp modSp">
        <pc:chgData name="HADDAD Sahar" userId="S::sahar.haddad@docaposte.fr::68cc7506-0d58-401b-bfeb-d46bc1bc5572" providerId="AD" clId="Web-{654A89F8-94C5-9595-740A-3FCEB90B9514}" dt="2025-04-23T13:53:31.262" v="421" actId="1076"/>
        <pc:sldMkLst>
          <pc:docMk/>
          <pc:sldMk cId="2160424731" sldId="1397"/>
        </pc:sldMkLst>
      </pc:sldChg>
      <pc:sldChg chg="addSp modSp">
        <pc:chgData name="HADDAD Sahar" userId="S::sahar.haddad@docaposte.fr::68cc7506-0d58-401b-bfeb-d46bc1bc5572" providerId="AD" clId="Web-{654A89F8-94C5-9595-740A-3FCEB90B9514}" dt="2025-04-23T13:20:39.981" v="19" actId="1076"/>
        <pc:sldMkLst>
          <pc:docMk/>
          <pc:sldMk cId="3309551775" sldId="2147374703"/>
        </pc:sldMkLst>
      </pc:sldChg>
      <pc:sldChg chg="modSp">
        <pc:chgData name="HADDAD Sahar" userId="S::sahar.haddad@docaposte.fr::68cc7506-0d58-401b-bfeb-d46bc1bc5572" providerId="AD" clId="Web-{654A89F8-94C5-9595-740A-3FCEB90B9514}" dt="2025-04-23T13:53:49.528" v="424" actId="1076"/>
        <pc:sldMkLst>
          <pc:docMk/>
          <pc:sldMk cId="3501896543" sldId="2147374704"/>
        </pc:sldMkLst>
      </pc:sldChg>
      <pc:sldChg chg="addSp modSp">
        <pc:chgData name="HADDAD Sahar" userId="S::sahar.haddad@docaposte.fr::68cc7506-0d58-401b-bfeb-d46bc1bc5572" providerId="AD" clId="Web-{654A89F8-94C5-9595-740A-3FCEB90B9514}" dt="2025-04-23T13:57:16.066" v="457" actId="1076"/>
        <pc:sldMkLst>
          <pc:docMk/>
          <pc:sldMk cId="733394863" sldId="2147374705"/>
        </pc:sldMkLst>
      </pc:sldChg>
      <pc:sldChg chg="modSp">
        <pc:chgData name="HADDAD Sahar" userId="S::sahar.haddad@docaposte.fr::68cc7506-0d58-401b-bfeb-d46bc1bc5572" providerId="AD" clId="Web-{654A89F8-94C5-9595-740A-3FCEB90B9514}" dt="2025-04-23T14:01:12.792" v="509" actId="14100"/>
        <pc:sldMkLst>
          <pc:docMk/>
          <pc:sldMk cId="3137096349" sldId="2147374706"/>
        </pc:sldMkLst>
      </pc:sldChg>
      <pc:sldChg chg="modSp">
        <pc:chgData name="HADDAD Sahar" userId="S::sahar.haddad@docaposte.fr::68cc7506-0d58-401b-bfeb-d46bc1bc5572" providerId="AD" clId="Web-{654A89F8-94C5-9595-740A-3FCEB90B9514}" dt="2025-04-23T17:20:32.058" v="510" actId="14100"/>
        <pc:sldMkLst>
          <pc:docMk/>
          <pc:sldMk cId="3791854215" sldId="2147374711"/>
        </pc:sldMkLst>
      </pc:sldChg>
    </pc:docChg>
  </pc:docChgLst>
  <pc:docChgLst>
    <pc:chgData name="ARETE Elodie" userId="S::elodie.arete@docaposte.fr::ec9f1fbb-f223-4998-ab6b-38ac20db1c9b" providerId="AD" clId="Web-{626A2889-0BEB-678F-03E6-56453BE98EED}"/>
    <pc:docChg chg="modSld">
      <pc:chgData name="ARETE Elodie" userId="S::elodie.arete@docaposte.fr::ec9f1fbb-f223-4998-ab6b-38ac20db1c9b" providerId="AD" clId="Web-{626A2889-0BEB-678F-03E6-56453BE98EED}" dt="2025-04-28T08:27:34.033" v="150" actId="20577"/>
      <pc:docMkLst>
        <pc:docMk/>
      </pc:docMkLst>
      <pc:sldChg chg="modSp">
        <pc:chgData name="ARETE Elodie" userId="S::elodie.arete@docaposte.fr::ec9f1fbb-f223-4998-ab6b-38ac20db1c9b" providerId="AD" clId="Web-{626A2889-0BEB-678F-03E6-56453BE98EED}" dt="2025-04-28T08:25:34.389" v="134" actId="20577"/>
        <pc:sldMkLst>
          <pc:docMk/>
          <pc:sldMk cId="2160424731" sldId="1397"/>
        </pc:sldMkLst>
      </pc:sldChg>
      <pc:sldChg chg="modSp">
        <pc:chgData name="ARETE Elodie" userId="S::elodie.arete@docaposte.fr::ec9f1fbb-f223-4998-ab6b-38ac20db1c9b" providerId="AD" clId="Web-{626A2889-0BEB-678F-03E6-56453BE98EED}" dt="2025-04-28T08:26:09.234" v="141" actId="14100"/>
        <pc:sldMkLst>
          <pc:docMk/>
          <pc:sldMk cId="733394863" sldId="2147374705"/>
        </pc:sldMkLst>
      </pc:sldChg>
      <pc:sldChg chg="modSp">
        <pc:chgData name="ARETE Elodie" userId="S::elodie.arete@docaposte.fr::ec9f1fbb-f223-4998-ab6b-38ac20db1c9b" providerId="AD" clId="Web-{626A2889-0BEB-678F-03E6-56453BE98EED}" dt="2025-04-28T08:20:50.663" v="80" actId="20577"/>
        <pc:sldMkLst>
          <pc:docMk/>
          <pc:sldMk cId="1500804799" sldId="2147374707"/>
        </pc:sldMkLst>
      </pc:sldChg>
      <pc:sldChg chg="modSp">
        <pc:chgData name="ARETE Elodie" userId="S::elodie.arete@docaposte.fr::ec9f1fbb-f223-4998-ab6b-38ac20db1c9b" providerId="AD" clId="Web-{626A2889-0BEB-678F-03E6-56453BE98EED}" dt="2025-04-28T08:22:43.416" v="100" actId="20577"/>
        <pc:sldMkLst>
          <pc:docMk/>
          <pc:sldMk cId="1144305002" sldId="2147374708"/>
        </pc:sldMkLst>
      </pc:sldChg>
      <pc:sldChg chg="modSp">
        <pc:chgData name="ARETE Elodie" userId="S::elodie.arete@docaposte.fr::ec9f1fbb-f223-4998-ab6b-38ac20db1c9b" providerId="AD" clId="Web-{626A2889-0BEB-678F-03E6-56453BE98EED}" dt="2025-04-28T08:23:41.839" v="133" actId="20577"/>
        <pc:sldMkLst>
          <pc:docMk/>
          <pc:sldMk cId="3674161502" sldId="2147374709"/>
        </pc:sldMkLst>
      </pc:sldChg>
      <pc:sldChg chg="modSp">
        <pc:chgData name="ARETE Elodie" userId="S::elodie.arete@docaposte.fr::ec9f1fbb-f223-4998-ab6b-38ac20db1c9b" providerId="AD" clId="Web-{626A2889-0BEB-678F-03E6-56453BE98EED}" dt="2025-04-28T08:27:10.470" v="145" actId="20577"/>
        <pc:sldMkLst>
          <pc:docMk/>
          <pc:sldMk cId="3583932762" sldId="2147374710"/>
        </pc:sldMkLst>
      </pc:sldChg>
      <pc:sldChg chg="delSp modSp">
        <pc:chgData name="ARETE Elodie" userId="S::elodie.arete@docaposte.fr::ec9f1fbb-f223-4998-ab6b-38ac20db1c9b" providerId="AD" clId="Web-{626A2889-0BEB-678F-03E6-56453BE98EED}" dt="2025-04-28T08:14:40.747" v="72" actId="1076"/>
        <pc:sldMkLst>
          <pc:docMk/>
          <pc:sldMk cId="3791854215" sldId="2147374711"/>
        </pc:sldMkLst>
      </pc:sldChg>
      <pc:sldChg chg="modSp">
        <pc:chgData name="ARETE Elodie" userId="S::elodie.arete@docaposte.fr::ec9f1fbb-f223-4998-ab6b-38ac20db1c9b" providerId="AD" clId="Web-{626A2889-0BEB-678F-03E6-56453BE98EED}" dt="2025-04-28T08:23:23.058" v="131" actId="1076"/>
        <pc:sldMkLst>
          <pc:docMk/>
          <pc:sldMk cId="1630853723" sldId="2147374712"/>
        </pc:sldMkLst>
      </pc:sldChg>
      <pc:sldChg chg="modSp">
        <pc:chgData name="ARETE Elodie" userId="S::elodie.arete@docaposte.fr::ec9f1fbb-f223-4998-ab6b-38ac20db1c9b" providerId="AD" clId="Web-{626A2889-0BEB-678F-03E6-56453BE98EED}" dt="2025-04-28T08:27:34.033" v="150" actId="20577"/>
        <pc:sldMkLst>
          <pc:docMk/>
          <pc:sldMk cId="2015578608" sldId="2147374715"/>
        </pc:sldMkLst>
      </pc:sldChg>
      <pc:sldChg chg="modSp">
        <pc:chgData name="ARETE Elodie" userId="S::elodie.arete@docaposte.fr::ec9f1fbb-f223-4998-ab6b-38ac20db1c9b" providerId="AD" clId="Web-{626A2889-0BEB-678F-03E6-56453BE98EED}" dt="2025-04-28T08:19:30.926" v="75" actId="20577"/>
        <pc:sldMkLst>
          <pc:docMk/>
          <pc:sldMk cId="2797369347" sldId="2147374716"/>
        </pc:sldMkLst>
      </pc:sldChg>
    </pc:docChg>
  </pc:docChgLst>
  <pc:docChgLst>
    <pc:chgData name="HADDAD Sahar" userId="S::sahar.haddad@docaposte.fr::68cc7506-0d58-401b-bfeb-d46bc1bc5572" providerId="AD" clId="Web-{258AFE0A-9420-978B-37EC-5A82A80DACFC}"/>
    <pc:docChg chg="modSld">
      <pc:chgData name="HADDAD Sahar" userId="S::sahar.haddad@docaposte.fr::68cc7506-0d58-401b-bfeb-d46bc1bc5572" providerId="AD" clId="Web-{258AFE0A-9420-978B-37EC-5A82A80DACFC}" dt="2025-04-23T20:11:59.257" v="10" actId="1076"/>
      <pc:docMkLst>
        <pc:docMk/>
      </pc:docMkLst>
    </pc:docChg>
  </pc:docChgLst>
  <pc:docChgLst>
    <pc:chgData name="ARETE Elodie" userId="S::elodie.arete@docaposte.fr::ec9f1fbb-f223-4998-ab6b-38ac20db1c9b" providerId="AD" clId="Web-{0783F672-D230-E330-A459-7341BF912073}"/>
    <pc:docChg chg="addSld delSld modSld">
      <pc:chgData name="ARETE Elodie" userId="S::elodie.arete@docaposte.fr::ec9f1fbb-f223-4998-ab6b-38ac20db1c9b" providerId="AD" clId="Web-{0783F672-D230-E330-A459-7341BF912073}" dt="2025-04-18T14:30:05.417" v="113"/>
      <pc:docMkLst>
        <pc:docMk/>
      </pc:docMkLst>
      <pc:sldChg chg="delSp modSp">
        <pc:chgData name="ARETE Elodie" userId="S::elodie.arete@docaposte.fr::ec9f1fbb-f223-4998-ab6b-38ac20db1c9b" providerId="AD" clId="Web-{0783F672-D230-E330-A459-7341BF912073}" dt="2025-04-18T13:55:47.162" v="110" actId="1076"/>
        <pc:sldMkLst>
          <pc:docMk/>
          <pc:sldMk cId="1377633356" sldId="257"/>
        </pc:sldMkLst>
      </pc:sldChg>
      <pc:sldChg chg="add">
        <pc:chgData name="ARETE Elodie" userId="S::elodie.arete@docaposte.fr::ec9f1fbb-f223-4998-ab6b-38ac20db1c9b" providerId="AD" clId="Web-{0783F672-D230-E330-A459-7341BF912073}" dt="2025-04-18T14:29:35.931" v="111"/>
        <pc:sldMkLst>
          <pc:docMk/>
          <pc:sldMk cId="2374291147" sldId="318"/>
        </pc:sldMkLst>
      </pc:sldChg>
      <pc:sldChg chg="add del">
        <pc:chgData name="ARETE Elodie" userId="S::elodie.arete@docaposte.fr::ec9f1fbb-f223-4998-ab6b-38ac20db1c9b" providerId="AD" clId="Web-{0783F672-D230-E330-A459-7341BF912073}" dt="2025-04-18T14:30:05.417" v="113"/>
        <pc:sldMkLst>
          <pc:docMk/>
          <pc:sldMk cId="500726371" sldId="2147374701"/>
        </pc:sldMkLst>
      </pc:sldChg>
    </pc:docChg>
  </pc:docChgLst>
  <pc:docChgLst>
    <pc:chgData name="ARETE Elodie" userId="S::elodie.arete@docaposte.fr::ec9f1fbb-f223-4998-ab6b-38ac20db1c9b" providerId="AD" clId="Web-{C1E280BB-C65E-2C47-6B46-5002079A7B2C}"/>
    <pc:docChg chg="addSld delSld modSld sldOrd">
      <pc:chgData name="ARETE Elodie" userId="S::elodie.arete@docaposte.fr::ec9f1fbb-f223-4998-ab6b-38ac20db1c9b" providerId="AD" clId="Web-{C1E280BB-C65E-2C47-6B46-5002079A7B2C}" dt="2025-04-25T14:01:34.759" v="2480"/>
      <pc:docMkLst>
        <pc:docMk/>
      </pc:docMkLst>
      <pc:sldChg chg="addSp delSp modSp">
        <pc:chgData name="ARETE Elodie" userId="S::elodie.arete@docaposte.fr::ec9f1fbb-f223-4998-ab6b-38ac20db1c9b" providerId="AD" clId="Web-{C1E280BB-C65E-2C47-6B46-5002079A7B2C}" dt="2025-04-25T12:15:25.338" v="606" actId="20577"/>
        <pc:sldMkLst>
          <pc:docMk/>
          <pc:sldMk cId="2374291147" sldId="318"/>
        </pc:sldMkLst>
      </pc:sldChg>
      <pc:sldChg chg="del">
        <pc:chgData name="ARETE Elodie" userId="S::elodie.arete@docaposte.fr::ec9f1fbb-f223-4998-ab6b-38ac20db1c9b" providerId="AD" clId="Web-{C1E280BB-C65E-2C47-6B46-5002079A7B2C}" dt="2025-04-25T12:26:50.320" v="856"/>
        <pc:sldMkLst>
          <pc:docMk/>
          <pc:sldMk cId="3940569439" sldId="1386"/>
        </pc:sldMkLst>
      </pc:sldChg>
      <pc:sldChg chg="del">
        <pc:chgData name="ARETE Elodie" userId="S::elodie.arete@docaposte.fr::ec9f1fbb-f223-4998-ab6b-38ac20db1c9b" providerId="AD" clId="Web-{C1E280BB-C65E-2C47-6B46-5002079A7B2C}" dt="2025-04-25T12:39:27.053" v="1076"/>
        <pc:sldMkLst>
          <pc:docMk/>
          <pc:sldMk cId="3632260330" sldId="1399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21:15.235" v="760" actId="1076"/>
        <pc:sldMkLst>
          <pc:docMk/>
          <pc:sldMk cId="3126732655" sldId="2147374701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39:45.240" v="1090" actId="1076"/>
        <pc:sldMkLst>
          <pc:docMk/>
          <pc:sldMk cId="3309551775" sldId="2147374703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56:32.056" v="1678" actId="20577"/>
        <pc:sldMkLst>
          <pc:docMk/>
          <pc:sldMk cId="3501896543" sldId="2147374704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57:09.369" v="1687" actId="14100"/>
        <pc:sldMkLst>
          <pc:docMk/>
          <pc:sldMk cId="733394863" sldId="2147374705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56:02.868" v="1675" actId="1076"/>
        <pc:sldMkLst>
          <pc:docMk/>
          <pc:sldMk cId="3137096349" sldId="2147374706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3:21:08.130" v="2242" actId="1076"/>
        <pc:sldMkLst>
          <pc:docMk/>
          <pc:sldMk cId="1500804799" sldId="2147374707"/>
        </pc:sldMkLst>
      </pc:sldChg>
      <pc:sldChg chg="delSp modSp">
        <pc:chgData name="ARETE Elodie" userId="S::elodie.arete@docaposte.fr::ec9f1fbb-f223-4998-ab6b-38ac20db1c9b" providerId="AD" clId="Web-{C1E280BB-C65E-2C47-6B46-5002079A7B2C}" dt="2025-04-25T14:00:17.664" v="2475" actId="1076"/>
        <pc:sldMkLst>
          <pc:docMk/>
          <pc:sldMk cId="1144305002" sldId="2147374708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3:59:11.194" v="2464" actId="1076"/>
        <pc:sldMkLst>
          <pc:docMk/>
          <pc:sldMk cId="3583932762" sldId="2147374710"/>
        </pc:sldMkLst>
      </pc:sldChg>
      <pc:sldChg chg="delSp modSp">
        <pc:chgData name="ARETE Elodie" userId="S::elodie.arete@docaposte.fr::ec9f1fbb-f223-4998-ab6b-38ac20db1c9b" providerId="AD" clId="Web-{C1E280BB-C65E-2C47-6B46-5002079A7B2C}" dt="2025-04-25T13:29:31.858" v="2443" actId="20577"/>
        <pc:sldMkLst>
          <pc:docMk/>
          <pc:sldMk cId="3791854215" sldId="2147374711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58:47.902" v="1691"/>
        <pc:sldMkLst>
          <pc:docMk/>
          <pc:sldMk cId="2797369347" sldId="2147374716"/>
        </pc:sldMkLst>
      </pc:sldChg>
      <pc:sldChg chg="addSp delSp modSp mod modClrScheme chgLayout">
        <pc:chgData name="ARETE Elodie" userId="S::elodie.arete@docaposte.fr::ec9f1fbb-f223-4998-ab6b-38ac20db1c9b" providerId="AD" clId="Web-{C1E280BB-C65E-2C47-6B46-5002079A7B2C}" dt="2025-04-25T12:26:27.366" v="848"/>
        <pc:sldMkLst>
          <pc:docMk/>
          <pc:sldMk cId="3031092446" sldId="2147374717"/>
        </pc:sldMkLst>
      </pc:sldChg>
      <pc:sldChg chg="modSp add ord replId">
        <pc:chgData name="ARETE Elodie" userId="S::elodie.arete@docaposte.fr::ec9f1fbb-f223-4998-ab6b-38ac20db1c9b" providerId="AD" clId="Web-{C1E280BB-C65E-2C47-6B46-5002079A7B2C}" dt="2025-04-25T12:26:47.351" v="855" actId="20577"/>
        <pc:sldMkLst>
          <pc:docMk/>
          <pc:sldMk cId="2625731108" sldId="2147374718"/>
        </pc:sldMkLst>
      </pc:sldChg>
      <pc:sldChg chg="modSp add ord replId">
        <pc:chgData name="ARETE Elodie" userId="S::elodie.arete@docaposte.fr::ec9f1fbb-f223-4998-ab6b-38ac20db1c9b" providerId="AD" clId="Web-{C1E280BB-C65E-2C47-6B46-5002079A7B2C}" dt="2025-04-25T12:39:25.818" v="1075" actId="20577"/>
        <pc:sldMkLst>
          <pc:docMk/>
          <pc:sldMk cId="3927052895" sldId="2147374719"/>
        </pc:sldMkLst>
      </pc:sldChg>
    </pc:docChg>
  </pc:docChgLst>
  <pc:docChgLst>
    <pc:chgData name="HADDAD Sahar" userId="S::sahar.haddad@docaposte.fr::68cc7506-0d58-401b-bfeb-d46bc1bc5572" providerId="AD" clId="Web-{693DDDDD-D9B5-1815-F045-30F9475C166B}"/>
    <pc:docChg chg="modSld">
      <pc:chgData name="HADDAD Sahar" userId="S::sahar.haddad@docaposte.fr::68cc7506-0d58-401b-bfeb-d46bc1bc5572" providerId="AD" clId="Web-{693DDDDD-D9B5-1815-F045-30F9475C166B}" dt="2025-04-22T19:41:56.553" v="75" actId="1076"/>
      <pc:docMkLst>
        <pc:docMk/>
      </pc:docMkLst>
      <pc:sldChg chg="modSp">
        <pc:chgData name="HADDAD Sahar" userId="S::sahar.haddad@docaposte.fr::68cc7506-0d58-401b-bfeb-d46bc1bc5572" providerId="AD" clId="Web-{693DDDDD-D9B5-1815-F045-30F9475C166B}" dt="2025-04-22T19:41:56.553" v="75" actId="1076"/>
        <pc:sldMkLst>
          <pc:docMk/>
          <pc:sldMk cId="1213428739" sldId="1352"/>
        </pc:sldMkLst>
      </pc:sldChg>
      <pc:sldChg chg="modSp">
        <pc:chgData name="HADDAD Sahar" userId="S::sahar.haddad@docaposte.fr::68cc7506-0d58-401b-bfeb-d46bc1bc5572" providerId="AD" clId="Web-{693DDDDD-D9B5-1815-F045-30F9475C166B}" dt="2025-04-22T19:41:37.411" v="68" actId="14100"/>
        <pc:sldMkLst>
          <pc:docMk/>
          <pc:sldMk cId="3940569439" sldId="1386"/>
        </pc:sldMkLst>
      </pc:sldChg>
      <pc:sldChg chg="modSp">
        <pc:chgData name="HADDAD Sahar" userId="S::sahar.haddad@docaposte.fr::68cc7506-0d58-401b-bfeb-d46bc1bc5572" providerId="AD" clId="Web-{693DDDDD-D9B5-1815-F045-30F9475C166B}" dt="2025-04-22T19:37:16.701" v="10" actId="14100"/>
        <pc:sldMkLst>
          <pc:docMk/>
          <pc:sldMk cId="3501896543" sldId="2147374704"/>
        </pc:sldMkLst>
      </pc:sldChg>
    </pc:docChg>
  </pc:docChgLst>
  <pc:docChgLst>
    <pc:chgData name="DAS-NEVES Kelly" userId="S::kelly.das-neves@docaposte.fr::a91a96d4-370a-45e2-a351-cd2b7941614f" providerId="AD" clId="Web-{BF533504-57B4-831B-D354-A54CE331246B}"/>
    <pc:docChg chg="addSld">
      <pc:chgData name="DAS-NEVES Kelly" userId="S::kelly.das-neves@docaposte.fr::a91a96d4-370a-45e2-a351-cd2b7941614f" providerId="AD" clId="Web-{BF533504-57B4-831B-D354-A54CE331246B}" dt="2025-06-17T12:03:44.890" v="0"/>
      <pc:docMkLst>
        <pc:docMk/>
      </pc:docMkLst>
      <pc:sldChg chg="new">
        <pc:chgData name="DAS-NEVES Kelly" userId="S::kelly.das-neves@docaposte.fr::a91a96d4-370a-45e2-a351-cd2b7941614f" providerId="AD" clId="Web-{BF533504-57B4-831B-D354-A54CE331246B}" dt="2025-06-17T12:03:44.890" v="0"/>
        <pc:sldMkLst>
          <pc:docMk/>
          <pc:sldMk cId="197697239" sldId="2147374721"/>
        </pc:sldMkLst>
      </pc:sldChg>
    </pc:docChg>
  </pc:docChgLst>
  <pc:docChgLst>
    <pc:chgData name="HADDAD Sahar" userId="S::sahar.haddad@docaposte.fr::68cc7506-0d58-401b-bfeb-d46bc1bc5572" providerId="AD" clId="Web-{8963B6DE-F4F0-5F0D-4202-ECBD7D25E420}"/>
    <pc:docChg chg="mod addSld delSld modSld">
      <pc:chgData name="HADDAD Sahar" userId="S::sahar.haddad@docaposte.fr::68cc7506-0d58-401b-bfeb-d46bc1bc5572" providerId="AD" clId="Web-{8963B6DE-F4F0-5F0D-4202-ECBD7D25E420}" dt="2025-04-23T20:06:40.883" v="726"/>
      <pc:docMkLst>
        <pc:docMk/>
      </pc:docMkLst>
      <pc:sldChg chg="addSp delSp modSp">
        <pc:chgData name="HADDAD Sahar" userId="S::sahar.haddad@docaposte.fr::68cc7506-0d58-401b-bfeb-d46bc1bc5572" providerId="AD" clId="Web-{8963B6DE-F4F0-5F0D-4202-ECBD7D25E420}" dt="2025-04-23T19:41:18.738" v="346" actId="1076"/>
        <pc:sldMkLst>
          <pc:docMk/>
          <pc:sldMk cId="4144434018" sldId="2147374714"/>
        </pc:sldMkLst>
      </pc:sldChg>
      <pc:sldChg chg="new del">
        <pc:chgData name="HADDAD Sahar" userId="S::sahar.haddad@docaposte.fr::68cc7506-0d58-401b-bfeb-d46bc1bc5572" providerId="AD" clId="Web-{8963B6DE-F4F0-5F0D-4202-ECBD7D25E420}" dt="2025-04-23T19:20:44.881" v="322"/>
        <pc:sldMkLst>
          <pc:docMk/>
          <pc:sldMk cId="4216266695" sldId="2147374715"/>
        </pc:sldMkLst>
      </pc:sldChg>
    </pc:docChg>
  </pc:docChgLst>
  <pc:docChgLst>
    <pc:chgData name="HADDAD Sahar" userId="S::sahar.haddad@docaposte.fr::68cc7506-0d58-401b-bfeb-d46bc1bc5572" providerId="AD" clId="Web-{BFFC46C6-C81C-B042-7E13-5051FBE80095}"/>
    <pc:docChg chg="modSld">
      <pc:chgData name="HADDAD Sahar" userId="S::sahar.haddad@docaposte.fr::68cc7506-0d58-401b-bfeb-d46bc1bc5572" providerId="AD" clId="Web-{BFFC46C6-C81C-B042-7E13-5051FBE80095}" dt="2025-04-24T16:49:01.932" v="91"/>
      <pc:docMkLst>
        <pc:docMk/>
      </pc:docMkLst>
      <pc:sldChg chg="addSp delSp modSp">
        <pc:chgData name="HADDAD Sahar" userId="S::sahar.haddad@docaposte.fr::68cc7506-0d58-401b-bfeb-d46bc1bc5572" providerId="AD" clId="Web-{BFFC46C6-C81C-B042-7E13-5051FBE80095}" dt="2025-04-24T16:38:31.547" v="21" actId="1076"/>
        <pc:sldMkLst>
          <pc:docMk/>
          <pc:sldMk cId="3126732655" sldId="2147374701"/>
        </pc:sldMkLst>
      </pc:sldChg>
      <pc:sldChg chg="addSp">
        <pc:chgData name="HADDAD Sahar" userId="S::sahar.haddad@docaposte.fr::68cc7506-0d58-401b-bfeb-d46bc1bc5572" providerId="AD" clId="Web-{BFFC46C6-C81C-B042-7E13-5051FBE80095}" dt="2025-04-24T16:49:01.932" v="91"/>
        <pc:sldMkLst>
          <pc:docMk/>
          <pc:sldMk cId="3501896543" sldId="2147374704"/>
        </pc:sldMkLst>
      </pc:sldChg>
    </pc:docChg>
  </pc:docChgLst>
  <pc:docChgLst>
    <pc:chgData name="HADDAD Sahar" userId="S::sahar.haddad@docaposte.fr::68cc7506-0d58-401b-bfeb-d46bc1bc5572" providerId="AD" clId="Web-{A86CC44A-22E9-FCE6-CE90-CEB0EB8629A0}"/>
    <pc:docChg chg="modSld">
      <pc:chgData name="HADDAD Sahar" userId="S::sahar.haddad@docaposte.fr::68cc7506-0d58-401b-bfeb-d46bc1bc5572" providerId="AD" clId="Web-{A86CC44A-22E9-FCE6-CE90-CEB0EB8629A0}" dt="2025-04-24T17:09:50.237" v="124" actId="14100"/>
      <pc:docMkLst>
        <pc:docMk/>
      </pc:docMkLst>
      <pc:sldChg chg="delSp modSp">
        <pc:chgData name="HADDAD Sahar" userId="S::sahar.haddad@docaposte.fr::68cc7506-0d58-401b-bfeb-d46bc1bc5572" providerId="AD" clId="Web-{A86CC44A-22E9-FCE6-CE90-CEB0EB8629A0}" dt="2025-04-24T17:08:33.438" v="123" actId="1076"/>
        <pc:sldMkLst>
          <pc:docMk/>
          <pc:sldMk cId="3137096349" sldId="2147374706"/>
        </pc:sldMkLst>
      </pc:sldChg>
      <pc:sldChg chg="modSp">
        <pc:chgData name="HADDAD Sahar" userId="S::sahar.haddad@docaposte.fr::68cc7506-0d58-401b-bfeb-d46bc1bc5572" providerId="AD" clId="Web-{A86CC44A-22E9-FCE6-CE90-CEB0EB8629A0}" dt="2025-04-24T17:09:50.237" v="124" actId="14100"/>
        <pc:sldMkLst>
          <pc:docMk/>
          <pc:sldMk cId="3674161502" sldId="2147374709"/>
        </pc:sldMkLst>
      </pc:sldChg>
    </pc:docChg>
  </pc:docChgLst>
  <pc:docChgLst>
    <pc:chgData name="HADDAD Sahar" userId="S::sahar.haddad@docaposte.fr::68cc7506-0d58-401b-bfeb-d46bc1bc5572" providerId="AD" clId="Web-{4DEC94F2-E504-0FE6-96B2-D0C15548FF4E}"/>
    <pc:docChg chg="addSld delSld modSld sldOrd">
      <pc:chgData name="HADDAD Sahar" userId="S::sahar.haddad@docaposte.fr::68cc7506-0d58-401b-bfeb-d46bc1bc5572" providerId="AD" clId="Web-{4DEC94F2-E504-0FE6-96B2-D0C15548FF4E}" dt="2025-04-22T21:08:36.760" v="1125"/>
      <pc:docMkLst>
        <pc:docMk/>
      </pc:docMkLst>
      <pc:sldChg chg="addSp delSp modSp">
        <pc:chgData name="HADDAD Sahar" userId="S::sahar.haddad@docaposte.fr::68cc7506-0d58-401b-bfeb-d46bc1bc5572" providerId="AD" clId="Web-{4DEC94F2-E504-0FE6-96B2-D0C15548FF4E}" dt="2025-04-22T20:23:57.430" v="368"/>
        <pc:sldMkLst>
          <pc:docMk/>
          <pc:sldMk cId="2374291147" sldId="318"/>
        </pc:sldMkLst>
      </pc:sldChg>
      <pc:sldChg chg="del">
        <pc:chgData name="HADDAD Sahar" userId="S::sahar.haddad@docaposte.fr::68cc7506-0d58-401b-bfeb-d46bc1bc5572" providerId="AD" clId="Web-{4DEC94F2-E504-0FE6-96B2-D0C15548FF4E}" dt="2025-04-22T20:12:35.109" v="185"/>
        <pc:sldMkLst>
          <pc:docMk/>
          <pc:sldMk cId="1213428739" sldId="1352"/>
        </pc:sldMkLst>
      </pc:sldChg>
      <pc:sldChg chg="del">
        <pc:chgData name="HADDAD Sahar" userId="S::sahar.haddad@docaposte.fr::68cc7506-0d58-401b-bfeb-d46bc1bc5572" providerId="AD" clId="Web-{4DEC94F2-E504-0FE6-96B2-D0C15548FF4E}" dt="2025-04-22T20:19:00.451" v="274"/>
        <pc:sldMkLst>
          <pc:docMk/>
          <pc:sldMk cId="3637981455" sldId="1390"/>
        </pc:sldMkLst>
      </pc:sldChg>
      <pc:sldChg chg="addSp delSp modSp del">
        <pc:chgData name="HADDAD Sahar" userId="S::sahar.haddad@docaposte.fr::68cc7506-0d58-401b-bfeb-d46bc1bc5572" providerId="AD" clId="Web-{4DEC94F2-E504-0FE6-96B2-D0C15548FF4E}" dt="2025-04-22T21:00:38.462" v="1000"/>
        <pc:sldMkLst>
          <pc:docMk/>
          <pc:sldMk cId="2231038536" sldId="1392"/>
        </pc:sldMkLst>
      </pc:sldChg>
      <pc:sldChg chg="addSp delSp modSp del">
        <pc:chgData name="HADDAD Sahar" userId="S::sahar.haddad@docaposte.fr::68cc7506-0d58-401b-bfeb-d46bc1bc5572" providerId="AD" clId="Web-{4DEC94F2-E504-0FE6-96B2-D0C15548FF4E}" dt="2025-04-22T20:27:47.423" v="426"/>
        <pc:sldMkLst>
          <pc:docMk/>
          <pc:sldMk cId="3059892115" sldId="1393"/>
        </pc:sldMkLst>
      </pc:sldChg>
      <pc:sldChg chg="modSp">
        <pc:chgData name="HADDAD Sahar" userId="S::sahar.haddad@docaposte.fr::68cc7506-0d58-401b-bfeb-d46bc1bc5572" providerId="AD" clId="Web-{4DEC94F2-E504-0FE6-96B2-D0C15548FF4E}" dt="2025-04-22T20:39:51.870" v="621" actId="20577"/>
        <pc:sldMkLst>
          <pc:docMk/>
          <pc:sldMk cId="3632260330" sldId="1399"/>
        </pc:sldMkLst>
      </pc:sldChg>
      <pc:sldChg chg="modSp del">
        <pc:chgData name="HADDAD Sahar" userId="S::sahar.haddad@docaposte.fr::68cc7506-0d58-401b-bfeb-d46bc1bc5572" providerId="AD" clId="Web-{4DEC94F2-E504-0FE6-96B2-D0C15548FF4E}" dt="2025-04-22T20:35:13.782" v="532"/>
        <pc:sldMkLst>
          <pc:docMk/>
          <pc:sldMk cId="1497466912" sldId="1400"/>
        </pc:sldMkLst>
      </pc:sldChg>
      <pc:sldChg chg="delSp del">
        <pc:chgData name="HADDAD Sahar" userId="S::sahar.haddad@docaposte.fr::68cc7506-0d58-401b-bfeb-d46bc1bc5572" providerId="AD" clId="Web-{4DEC94F2-E504-0FE6-96B2-D0C15548FF4E}" dt="2025-04-22T20:38:03.163" v="588"/>
        <pc:sldMkLst>
          <pc:docMk/>
          <pc:sldMk cId="2709519624" sldId="1401"/>
        </pc:sldMkLst>
      </pc:sldChg>
      <pc:sldChg chg="modSp del">
        <pc:chgData name="HADDAD Sahar" userId="S::sahar.haddad@docaposte.fr::68cc7506-0d58-401b-bfeb-d46bc1bc5572" providerId="AD" clId="Web-{4DEC94F2-E504-0FE6-96B2-D0C15548FF4E}" dt="2025-04-22T21:08:36.760" v="1125"/>
        <pc:sldMkLst>
          <pc:docMk/>
          <pc:sldMk cId="92426829" sldId="1411"/>
        </pc:sldMkLst>
      </pc:sldChg>
      <pc:sldChg chg="modSp">
        <pc:chgData name="HADDAD Sahar" userId="S::sahar.haddad@docaposte.fr::68cc7506-0d58-401b-bfeb-d46bc1bc5572" providerId="AD" clId="Web-{4DEC94F2-E504-0FE6-96B2-D0C15548FF4E}" dt="2025-04-22T20:57:30.440" v="931" actId="20577"/>
        <pc:sldMkLst>
          <pc:docMk/>
          <pc:sldMk cId="3126732655" sldId="2147374701"/>
        </pc:sldMkLst>
      </pc:sldChg>
      <pc:sldChg chg="modSp">
        <pc:chgData name="HADDAD Sahar" userId="S::sahar.haddad@docaposte.fr::68cc7506-0d58-401b-bfeb-d46bc1bc5572" providerId="AD" clId="Web-{4DEC94F2-E504-0FE6-96B2-D0C15548FF4E}" dt="2025-04-22T20:57:09.642" v="925" actId="14100"/>
        <pc:sldMkLst>
          <pc:docMk/>
          <pc:sldMk cId="3309551775" sldId="2147374703"/>
        </pc:sldMkLst>
      </pc:sldChg>
      <pc:sldChg chg="addSp delSp modSp add">
        <pc:chgData name="HADDAD Sahar" userId="S::sahar.haddad@docaposte.fr::68cc7506-0d58-401b-bfeb-d46bc1bc5572" providerId="AD" clId="Web-{4DEC94F2-E504-0FE6-96B2-D0C15548FF4E}" dt="2025-04-22T20:18:57.888" v="273" actId="1076"/>
        <pc:sldMkLst>
          <pc:docMk/>
          <pc:sldMk cId="3137096349" sldId="2147374706"/>
        </pc:sldMkLst>
      </pc:sldChg>
      <pc:sldChg chg="addSp delSp modSp add replId">
        <pc:chgData name="HADDAD Sahar" userId="S::sahar.haddad@docaposte.fr::68cc7506-0d58-401b-bfeb-d46bc1bc5572" providerId="AD" clId="Web-{4DEC94F2-E504-0FE6-96B2-D0C15548FF4E}" dt="2025-04-22T21:04:41.986" v="1058" actId="14100"/>
        <pc:sldMkLst>
          <pc:docMk/>
          <pc:sldMk cId="1500804799" sldId="2147374707"/>
        </pc:sldMkLst>
      </pc:sldChg>
      <pc:sldChg chg="addSp delSp modSp add ord">
        <pc:chgData name="HADDAD Sahar" userId="S::sahar.haddad@docaposte.fr::68cc7506-0d58-401b-bfeb-d46bc1bc5572" providerId="AD" clId="Web-{4DEC94F2-E504-0FE6-96B2-D0C15548FF4E}" dt="2025-04-22T20:39:29.151" v="619" actId="1076"/>
        <pc:sldMkLst>
          <pc:docMk/>
          <pc:sldMk cId="1144305002" sldId="2147374708"/>
        </pc:sldMkLst>
      </pc:sldChg>
      <pc:sldChg chg="add replId">
        <pc:chgData name="HADDAD Sahar" userId="S::sahar.haddad@docaposte.fr::68cc7506-0d58-401b-bfeb-d46bc1bc5572" providerId="AD" clId="Web-{4DEC94F2-E504-0FE6-96B2-D0C15548FF4E}" dt="2025-04-22T20:35:14.064" v="533"/>
        <pc:sldMkLst>
          <pc:docMk/>
          <pc:sldMk cId="3674161502" sldId="2147374709"/>
        </pc:sldMkLst>
      </pc:sldChg>
      <pc:sldChg chg="addSp delSp modSp add mod replId setBg">
        <pc:chgData name="HADDAD Sahar" userId="S::sahar.haddad@docaposte.fr::68cc7506-0d58-401b-bfeb-d46bc1bc5572" providerId="AD" clId="Web-{4DEC94F2-E504-0FE6-96B2-D0C15548FF4E}" dt="2025-04-22T21:07:26.680" v="1098" actId="1076"/>
        <pc:sldMkLst>
          <pc:docMk/>
          <pc:sldMk cId="3583932762" sldId="2147374710"/>
        </pc:sldMkLst>
      </pc:sldChg>
      <pc:sldChg chg="addSp delSp modSp add replId">
        <pc:chgData name="HADDAD Sahar" userId="S::sahar.haddad@docaposte.fr::68cc7506-0d58-401b-bfeb-d46bc1bc5572" providerId="AD" clId="Web-{4DEC94F2-E504-0FE6-96B2-D0C15548FF4E}" dt="2025-04-22T21:08:30.776" v="1124"/>
        <pc:sldMkLst>
          <pc:docMk/>
          <pc:sldMk cId="3791854215" sldId="2147374711"/>
        </pc:sldMkLst>
      </pc:sldChg>
    </pc:docChg>
  </pc:docChgLst>
  <pc:docChgLst>
    <pc:chgData name="DAS-NEVES Kelly" userId="S::kelly.das-neves@docaposte.fr::a91a96d4-370a-45e2-a351-cd2b7941614f" providerId="AD" clId="Web-{88D72336-4E5B-9033-A397-B3CFA4F2D8D7}"/>
    <pc:docChg chg="modSld">
      <pc:chgData name="DAS-NEVES Kelly" userId="S::kelly.das-neves@docaposte.fr::a91a96d4-370a-45e2-a351-cd2b7941614f" providerId="AD" clId="Web-{88D72336-4E5B-9033-A397-B3CFA4F2D8D7}" dt="2025-05-22T12:28:16.249" v="51" actId="20577"/>
      <pc:docMkLst>
        <pc:docMk/>
      </pc:docMkLst>
      <pc:sldChg chg="modSp">
        <pc:chgData name="DAS-NEVES Kelly" userId="S::kelly.das-neves@docaposte.fr::a91a96d4-370a-45e2-a351-cd2b7941614f" providerId="AD" clId="Web-{88D72336-4E5B-9033-A397-B3CFA4F2D8D7}" dt="2025-05-22T12:25:46.478" v="1" actId="20577"/>
        <pc:sldMkLst>
          <pc:docMk/>
          <pc:sldMk cId="2374291147" sldId="318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6:25.854" v="16" actId="20577"/>
        <pc:sldMkLst>
          <pc:docMk/>
          <pc:sldMk cId="3126732655" sldId="2147374701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6:33.526" v="19"/>
        <pc:sldMkLst>
          <pc:docMk/>
          <pc:sldMk cId="3309551775" sldId="2147374703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7:23.028" v="33" actId="20577"/>
        <pc:sldMkLst>
          <pc:docMk/>
          <pc:sldMk cId="3137096349" sldId="2147374706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7:31.576" v="36" actId="20577"/>
        <pc:sldMkLst>
          <pc:docMk/>
          <pc:sldMk cId="1500804799" sldId="2147374707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7:58.046" v="46" actId="20577"/>
        <pc:sldMkLst>
          <pc:docMk/>
          <pc:sldMk cId="1144305002" sldId="2147374708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8:16.249" v="51" actId="20577"/>
        <pc:sldMkLst>
          <pc:docMk/>
          <pc:sldMk cId="3674161502" sldId="2147374709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7:52.623" v="44" actId="20577"/>
        <pc:sldMkLst>
          <pc:docMk/>
          <pc:sldMk cId="3583932762" sldId="2147374710"/>
        </pc:sldMkLst>
      </pc:sldChg>
      <pc:sldChg chg="modSp">
        <pc:chgData name="DAS-NEVES Kelly" userId="S::kelly.das-neves@docaposte.fr::a91a96d4-370a-45e2-a351-cd2b7941614f" providerId="AD" clId="Web-{88D72336-4E5B-9033-A397-B3CFA4F2D8D7}" dt="2025-05-22T12:28:06.702" v="48" actId="14100"/>
        <pc:sldMkLst>
          <pc:docMk/>
          <pc:sldMk cId="2015578608" sldId="2147374715"/>
        </pc:sldMkLst>
      </pc:sldChg>
    </pc:docChg>
  </pc:docChgLst>
  <pc:docChgLst>
    <pc:chgData name="DAS-NEVES Kelly" userId="S::kelly.das-neves@docaposte.fr::a91a96d4-370a-45e2-a351-cd2b7941614f" providerId="AD" clId="Web-{E8E1C993-31BF-303A-8021-D5A747B8BF83}"/>
    <pc:docChg chg="delSld modSld">
      <pc:chgData name="DAS-NEVES Kelly" userId="S::kelly.das-neves@docaposte.fr::a91a96d4-370a-45e2-a351-cd2b7941614f" providerId="AD" clId="Web-{E8E1C993-31BF-303A-8021-D5A747B8BF83}" dt="2025-04-28T14:52:38.612" v="23"/>
      <pc:docMkLst>
        <pc:docMk/>
      </pc:docMkLst>
      <pc:sldChg chg="modSp">
        <pc:chgData name="DAS-NEVES Kelly" userId="S::kelly.das-neves@docaposte.fr::a91a96d4-370a-45e2-a351-cd2b7941614f" providerId="AD" clId="Web-{E8E1C993-31BF-303A-8021-D5A747B8BF83}" dt="2025-04-28T14:04:27.022" v="0" actId="20577"/>
        <pc:sldMkLst>
          <pc:docMk/>
          <pc:sldMk cId="1377633356" sldId="257"/>
        </pc:sldMkLst>
      </pc:sldChg>
      <pc:sldChg chg="del">
        <pc:chgData name="DAS-NEVES Kelly" userId="S::kelly.das-neves@docaposte.fr::a91a96d4-370a-45e2-a351-cd2b7941614f" providerId="AD" clId="Web-{E8E1C993-31BF-303A-8021-D5A747B8BF83}" dt="2025-04-28T14:52:38.612" v="23"/>
        <pc:sldMkLst>
          <pc:docMk/>
          <pc:sldMk cId="3791854215" sldId="2147374711"/>
        </pc:sldMkLst>
      </pc:sldChg>
    </pc:docChg>
  </pc:docChgLst>
  <pc:docChgLst>
    <pc:chgData name="HADDAD Sahar" userId="S::sahar.haddad@docaposte.fr::68cc7506-0d58-401b-bfeb-d46bc1bc5572" providerId="AD" clId="Web-{47EB29F4-5735-9EE7-28F1-E1E46A6070BE}"/>
    <pc:docChg chg="addSld modSld">
      <pc:chgData name="HADDAD Sahar" userId="S::sahar.haddad@docaposte.fr::68cc7506-0d58-401b-bfeb-d46bc1bc5572" providerId="AD" clId="Web-{47EB29F4-5735-9EE7-28F1-E1E46A6070BE}" dt="2025-04-23T18:39:15.170" v="101" actId="14100"/>
      <pc:docMkLst>
        <pc:docMk/>
      </pc:docMkLst>
      <pc:sldChg chg="modSp">
        <pc:chgData name="HADDAD Sahar" userId="S::sahar.haddad@docaposte.fr::68cc7506-0d58-401b-bfeb-d46bc1bc5572" providerId="AD" clId="Web-{47EB29F4-5735-9EE7-28F1-E1E46A6070BE}" dt="2025-04-23T18:28:31.573" v="8" actId="1076"/>
        <pc:sldMkLst>
          <pc:docMk/>
          <pc:sldMk cId="3126732655" sldId="2147374701"/>
        </pc:sldMkLst>
      </pc:sldChg>
      <pc:sldChg chg="add replId">
        <pc:chgData name="HADDAD Sahar" userId="S::sahar.haddad@docaposte.fr::68cc7506-0d58-401b-bfeb-d46bc1bc5572" providerId="AD" clId="Web-{47EB29F4-5735-9EE7-28F1-E1E46A6070BE}" dt="2025-04-23T18:32:51.221" v="31"/>
        <pc:sldMkLst>
          <pc:docMk/>
          <pc:sldMk cId="4144434018" sldId="2147374714"/>
        </pc:sldMkLst>
      </pc:sldChg>
    </pc:docChg>
  </pc:docChgLst>
  <pc:docChgLst>
    <pc:chgData name="ARETE Elodie" userId="S::elodie.arete@docaposte.fr::ec9f1fbb-f223-4998-ab6b-38ac20db1c9b" providerId="AD" clId="Web-{85F27F7A-54D4-7C0F-DF05-C5C86E55FD9C}"/>
    <pc:docChg chg="addSld delSld">
      <pc:chgData name="ARETE Elodie" userId="S::elodie.arete@docaposte.fr::ec9f1fbb-f223-4998-ab6b-38ac20db1c9b" providerId="AD" clId="Web-{85F27F7A-54D4-7C0F-DF05-C5C86E55FD9C}" dt="2025-03-31T15:52:12.585" v="10"/>
      <pc:docMkLst>
        <pc:docMk/>
      </pc:docMkLst>
      <pc:sldChg chg="del">
        <pc:chgData name="ARETE Elodie" userId="S::elodie.arete@docaposte.fr::ec9f1fbb-f223-4998-ab6b-38ac20db1c9b" providerId="AD" clId="Web-{85F27F7A-54D4-7C0F-DF05-C5C86E55FD9C}" dt="2025-03-31T15:52:03.116" v="0"/>
        <pc:sldMkLst>
          <pc:docMk/>
          <pc:sldMk cId="706743120" sldId="319"/>
        </pc:sldMkLst>
      </pc:sldChg>
      <pc:sldChg chg="add">
        <pc:chgData name="ARETE Elodie" userId="S::elodie.arete@docaposte.fr::ec9f1fbb-f223-4998-ab6b-38ac20db1c9b" providerId="AD" clId="Web-{85F27F7A-54D4-7C0F-DF05-C5C86E55FD9C}" dt="2025-03-31T15:52:12.585" v="10"/>
        <pc:sldMkLst>
          <pc:docMk/>
          <pc:sldMk cId="2566976283" sldId="2147374699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8"/>
        <pc:sldMkLst>
          <pc:docMk/>
          <pc:sldMk cId="1347842597" sldId="2147374700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7"/>
        <pc:sldMkLst>
          <pc:docMk/>
          <pc:sldMk cId="2274322946" sldId="2147374701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6"/>
        <pc:sldMkLst>
          <pc:docMk/>
          <pc:sldMk cId="1954184675" sldId="2147374702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5"/>
        <pc:sldMkLst>
          <pc:docMk/>
          <pc:sldMk cId="681006805" sldId="2147374703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3"/>
        <pc:sldMkLst>
          <pc:docMk/>
          <pc:sldMk cId="2592872545" sldId="2147374704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2"/>
        <pc:sldMkLst>
          <pc:docMk/>
          <pc:sldMk cId="3946503791" sldId="2147374705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1"/>
        <pc:sldMkLst>
          <pc:docMk/>
          <pc:sldMk cId="3108639000" sldId="2147374706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4"/>
        <pc:sldMkLst>
          <pc:docMk/>
          <pc:sldMk cId="2907209153" sldId="2147374707"/>
        </pc:sldMkLst>
      </pc:sldChg>
      <pc:sldMasterChg chg="addSldLayout">
        <pc:chgData name="ARETE Elodie" userId="S::elodie.arete@docaposte.fr::ec9f1fbb-f223-4998-ab6b-38ac20db1c9b" providerId="AD" clId="Web-{85F27F7A-54D4-7C0F-DF05-C5C86E55FD9C}" dt="2025-03-31T15:52:12.585" v="10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5F27F7A-54D4-7C0F-DF05-C5C86E55FD9C}" dt="2025-03-31T15:52:12.585" v="10"/>
          <pc:sldLayoutMkLst>
            <pc:docMk/>
            <pc:sldMasterMk cId="3071127875" sldId="2147483648"/>
            <pc:sldLayoutMk cId="271254470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9/5/2025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E99D-B635-5413-B0D2-8454A576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8BF7C7-90B7-5230-597F-7FB0708D6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022104-5645-511F-6F2A-E55FB6FC6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CEA04-A387-6F4E-AF23-B81F07F3D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7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44BE-AA2C-B447-C77D-2BA849F6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174CA4-05FD-D129-A19F-8FE677ED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324741-5185-4DAD-ACE1-DA6168E71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E76357-479C-59AA-DEF7-2446BB1F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3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F1A4-8B6D-43C5-DDBB-CC2DC708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825F7-1235-5125-858B-971EE73BF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59E093-730E-9219-AD01-17B0E6387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0CBD5-254B-0CB9-015F-158CD9609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1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15BC-6B81-A412-38F0-4D44B45F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BFE529-ECFD-CC67-5EFF-017452342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42E472-1939-24D4-438F-99230BFC4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D650CE-E42A-3DD9-0686-04ABF6508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360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6304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21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96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30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9486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755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820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0756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6332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4336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08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851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883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69212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4792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31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21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62638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071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0332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92175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4965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4701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0005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25894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73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50812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8805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47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3965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85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94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8799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3911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056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087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6824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5027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459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7321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74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0959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022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3781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7352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472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64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41715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013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1551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906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7480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0435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1894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81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889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408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98876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16449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740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47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72700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027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04891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285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718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60246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7996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70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4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727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4582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891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672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365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48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6557184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2167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400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08327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590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3987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9443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6584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678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5502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9F0A-5340-4CB3-90A4-33236D024A67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2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FCF-C033-4D7A-954B-840FAB21000D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781-D891-42AF-930A-174FAE8C2D4E}" type="datetime1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2151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5_b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79D5CD6E-2E44-5E4D-A1C9-D27805D1BC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9661" y="64064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fld id="{36909883-5A3F-4527-8BD4-411D3114571C}" type="datetime1">
              <a:rPr lang="fr-FR" smtClean="0"/>
              <a:t>05/09/2025</a:t>
            </a:fld>
            <a:endParaRPr lang="fr-FR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40BAB942-32D6-1141-8CEB-C5D7606EAB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24400" y="641397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B206F38-D87D-1D43-8E79-57D91D86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C7B9E5-988F-9646-B972-5FA66A89CFAC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44C36F-B3F1-5240-909E-D770DE62638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F4770E3-1158-E74D-A229-AA6ECC8F32DD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is et blc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AEF9C-EEB4-A14E-A351-57DB50BF7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1B57DD-1FF3-7E4A-875C-9D142649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7" y="-6026"/>
            <a:ext cx="7544213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54491-B64A-FC48-9537-64EAA9ACD54C}"/>
              </a:ext>
            </a:extLst>
          </p:cNvPr>
          <p:cNvSpPr/>
          <p:nvPr userDrawn="1"/>
        </p:nvSpPr>
        <p:spPr>
          <a:xfrm>
            <a:off x="685388" y="1347805"/>
            <a:ext cx="10821224" cy="493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9E795CDC-380E-E547-AA12-4885D8E44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7" y="1482540"/>
            <a:ext cx="10821223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712071-3E74-6D4C-97B7-444E111776A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25CCD68-636C-4945-998C-DF34F2FF6C5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581D318-FBCF-B447-BB80-C395FC028701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ull pois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CEA72-7D74-BE4E-B6CF-27ED3835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AAF001C-F01B-0C47-BA34-18A2F6D8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7C7235-5835-E94F-8694-2EC93C739ABF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8E03026-2A2A-404D-8D47-8C971F708222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A6BBEFE-D986-4F46-B32B-6F816D6C75D3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3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89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5790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275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795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8835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9450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882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72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3388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23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466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297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621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49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089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7214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0086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4506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3971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9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270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711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924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215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3353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3608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380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3012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34122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12811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7998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009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690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4574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5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8936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76287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6145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264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9844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7067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79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8365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554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472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946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7588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398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1746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3892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321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299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483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141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719628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7603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632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0245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975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21487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0443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624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661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684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3123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14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254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867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356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700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24543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626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984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60818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5685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9828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9925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3188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990088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1114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511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0939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62" r:id="rId21"/>
    <p:sldLayoutId id="2147483664" r:id="rId22"/>
    <p:sldLayoutId id="214748366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21.png"/><Relationship Id="rId4" Type="http://schemas.openxmlformats.org/officeDocument/2006/relationships/image" Target="../media/image48.png"/><Relationship Id="rId9" Type="http://schemas.openxmlformats.org/officeDocument/2006/relationships/hyperlink" Target="https://aide.digiposte.fr/contac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>
              <a:ea typeface="Calibri"/>
            </a:endParaRPr>
          </a:p>
        </p:txBody>
      </p:sp>
      <p:pic>
        <p:nvPicPr>
          <p:cNvPr id="2" name="Image 1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F9FB6E6-138C-2E52-863D-39964B30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8" y="2398972"/>
            <a:ext cx="3743325" cy="32956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449894"/>
            <a:ext cx="5687568" cy="735415"/>
          </a:xfrm>
        </p:spPr>
        <p:txBody>
          <a:bodyPr/>
          <a:lstStyle/>
          <a:p>
            <a:r>
              <a:rPr lang="fr-FR"/>
              <a:t>Améliorez l’expérience de vos salariés avec le dépôt de vos bulletins de paie dans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Montserrat" panose="00000500000000000000" pitchFamily="2" charset="0"/>
              </a:rPr>
              <a:t>Présentation 2025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BC1F-B2FC-DEA4-783F-C7DBC8D1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BBD65B-5473-C934-1E80-A432054B9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Quels avantages</a:t>
            </a:r>
            <a:br>
              <a:rPr lang="fr-FR">
                <a:latin typeface="Montserrat"/>
              </a:rPr>
            </a:br>
            <a:r>
              <a:rPr lang="fr-FR">
                <a:latin typeface="Montserrat"/>
              </a:rPr>
              <a:t>pour vos salariés ?</a:t>
            </a:r>
            <a:br>
              <a:rPr lang="fr-FR">
                <a:latin typeface="Montserrat"/>
              </a:rPr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F0ED41-16BE-F97A-160D-40CF065541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3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738" y="3175"/>
            <a:ext cx="11371262" cy="1365250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Un espace numérique pour faciliter sa vie administrative 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 coffre-fort numérique personnel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gratuit 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avec une capacité de stockage de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5 Go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Les documents sont classés automatiquement dans le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dossier dédié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</a:t>
            </a:r>
            <a:r>
              <a:rPr lang="fr-FR" sz="140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notification automatique</a:t>
            </a:r>
            <a:r>
              <a:rPr lang="fr-FR" sz="1400">
                <a:solidFill>
                  <a:srgbClr val="595959"/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envoyée à chaque dépôt de document par l’employeur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2329" y="5064434"/>
            <a:ext cx="4717057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solution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sécurisée, 100% hébergée en France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pour centraliser tous leurs documents importants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Si le salarié change d’entreprise, que se passe-t-il ? </a:t>
            </a:r>
            <a:endParaRPr lang="fr-FR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Son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le suis partout ! 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Il continuera d’avoir accès à son coffre-fort et ses bulletins de paie en toute circonstance.</a:t>
            </a:r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C'est pourquoi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recommande d'utiliser un adresse e-mail personnelle lors de l'activation du coffre-fort numérique.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Digiposte, bien plus que des bulletins de paie 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54719" y="4638111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 Depuis l’application mobile  </a:t>
            </a:r>
            <a:endParaRPr lang="fr-FR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9006592" y="4642944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Depuis le site web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49678" y="3738498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9008932" y="3673990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Vos salariés ont besoin de leurs documents pour leurs démarches administratives ? </a:t>
            </a:r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96653" y="2489231"/>
            <a:ext cx="317833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Avec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ils retrouvent l’ensemble des documents partout où qu’ils soient 24h/24 et 7J/7.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4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311638"/>
            <a:ext cx="493252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3333FF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400">
                <a:solidFill>
                  <a:srgbClr val="787878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permet à vos salariés de profiter des avantages ci-dessous :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5314AFB-90DA-45EE-0345-8CF1319BD04D}"/>
              </a:ext>
            </a:extLst>
          </p:cNvPr>
          <p:cNvGrpSpPr/>
          <p:nvPr/>
        </p:nvGrpSpPr>
        <p:grpSpPr>
          <a:xfrm>
            <a:off x="779251" y="197295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3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Réception automatique et le jour J</a:t>
              </a:r>
              <a:endParaRPr lang="fr-FR" sz="1200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64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L’envoi par courrier postal met en moyenne 4 jours.</a:t>
              </a:r>
              <a:endParaRPr lang="fr-FR" sz="1200">
                <a:solidFill>
                  <a:srgbClr val="008000"/>
                </a:solidFill>
                <a:latin typeface="Montserrat"/>
              </a:endParaRP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2905549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Centralisation des documents importants</a:t>
              </a:r>
              <a:endParaRPr lang="fr-FR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Factures, pièce d’identité, permis de conduire,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3815401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Préparation de démarches administratives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Renouvellement pièce d’identité, dossier de location, prêt immobilier,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4935653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Partage des documents à un tiers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Sur sélection ou via les contacts de confiance.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Une réception automatique des documents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Vos salariés peuvent récupérer, stocker et consulter leurs documents personnels depuis leur Digiposte.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r>
              <a:rPr lang="fr-FR" sz="1400" b="1">
                <a:solidFill>
                  <a:srgbClr val="0A00FF"/>
                </a:solidFill>
                <a:latin typeface="Montserrat"/>
              </a:rPr>
              <a:t>Comment ça marche ?</a:t>
            </a: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fr-FR" sz="1400">
                <a:solidFill>
                  <a:srgbClr val="606060"/>
                </a:solidFill>
                <a:latin typeface="Montserrat"/>
              </a:rPr>
              <a:t>Vos salariés peuvent connecter des organismes pour recevoir les documents automatiquement de leurs services et fournisseurs ​dans leur Digiposte.</a:t>
            </a:r>
          </a:p>
          <a:p>
            <a:pPr marL="171450" indent="-171450">
              <a:buFont typeface="Calibri"/>
              <a:buChar char="-"/>
            </a:pPr>
            <a:r>
              <a:rPr lang="fr-FR" sz="1400">
                <a:solidFill>
                  <a:srgbClr val="606060"/>
                </a:solidFill>
                <a:latin typeface="Montserrat"/>
              </a:rPr>
              <a:t>Une fois connecté, ils seront notifiés à chaque nouveau document reçu de leur organisme.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4019471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235713"/>
            <a:ext cx="35021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Les relevés de note de leurs enfants sont sur Pronote ? </a:t>
            </a:r>
            <a:endParaRPr lang="fr-FR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648231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Ils ont aussi la possibilité de les archiver automatiquement dans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351507"/>
            <a:ext cx="457200" cy="457200"/>
          </a:xfrm>
          <a:prstGeom prst="rect">
            <a:avLst/>
          </a:prstGeom>
        </p:spPr>
      </p:pic>
      <p:pic>
        <p:nvPicPr>
          <p:cNvPr id="25" name="Image 24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3283A825-0175-157B-ACF8-875977BE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581150"/>
            <a:ext cx="623570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72331"/>
            <a:ext cx="5137377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Centralisation sécurisée des documents</a:t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Bulletin de paie, permis, pièce d’identité, factures, garanties, justificatif de domicile, etc.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3061057"/>
            <a:ext cx="514117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à tout moment où qu’ils soient</a:t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Déménagement, incendie, perte de document, document défectueux, voyages à l’étranger, etc.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72694"/>
            <a:ext cx="546774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Gains de temps dans leurs démarches administratives</a:t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Déclaration d’impôts, prêt immobilier, préparer sa retraire, demande d’APL, etc.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Que faire si vos salariés ont des questions à propos de leur coffre-fort numérique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 </a:t>
            </a:r>
            <a:endParaRPr lang="fr-FR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Consultez notre aide en ligne :</a:t>
            </a:r>
            <a:r>
              <a:rPr lang="fr-FR" sz="12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Posez une question au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Chatbot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Digiposte</a:t>
            </a: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Bien vous assurer qu'ils ont les informations pour activer leur compte (code 1 / code 2), à diffuser aux RH de proximité</a:t>
            </a:r>
            <a:endParaRPr lang="en-US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Contactez le service client Digiposte via le formulaire de contact :</a:t>
            </a:r>
            <a:r>
              <a:rPr lang="fr-FR" sz="12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https://aide.digiposte.fr/contact</a:t>
            </a:r>
            <a:r>
              <a:rPr lang="fr-FR" sz="1200" i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ou par téléphone (option payante)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8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9239345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>
                <a:latin typeface="Montserrat"/>
              </a:rPr>
              <a:t>En résumé, comment Digiposte simplifie la vie administrative des salariés ?</a:t>
            </a:r>
          </a:p>
        </p:txBody>
      </p:sp>
    </p:spTree>
    <p:extLst>
      <p:ext uri="{BB962C8B-B14F-4D97-AF65-F5344CB8AC3E}">
        <p14:creationId xmlns:p14="http://schemas.microsoft.com/office/powerpoint/2010/main" val="358393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BDB0-FBCF-73C0-95BE-052A5C0E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8064B71-8A47-9D00-4F7F-C2F607BA1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Un accompagnement tout au long de votre projet </a:t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05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Quel accompagnement pour vos salariés 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487922"/>
            <a:ext cx="5447125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propose </a:t>
            </a:r>
            <a:r>
              <a:rPr lang="fr-FR" sz="140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des kits de communication à destination des salariés</a:t>
            </a:r>
            <a:r>
              <a:rPr lang="fr-FR" sz="14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afin de garantir un plus grand taux d’adhésion à la solution.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F3492B7-1F9A-10F3-4F75-B879BBCEE2D3}"/>
              </a:ext>
            </a:extLst>
          </p:cNvPr>
          <p:cNvGrpSpPr/>
          <p:nvPr/>
        </p:nvGrpSpPr>
        <p:grpSpPr>
          <a:xfrm>
            <a:off x="779250" y="2616973"/>
            <a:ext cx="5414738" cy="616825"/>
            <a:chOff x="779251" y="2509524"/>
            <a:chExt cx="5414738" cy="616825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1F90D6EF-DC09-28C9-9102-07EC2E887D7D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56094C9A-0F1A-092E-FDA1-0975BF8A3A37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d’une communication rassurante, positive et qui suscite l’envie. 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BCF921C-3091-9EBB-9B3C-7ABC2924F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09DA4EF-D511-FA1C-AC17-C5AD38FFECA1}"/>
              </a:ext>
            </a:extLst>
          </p:cNvPr>
          <p:cNvGrpSpPr/>
          <p:nvPr/>
        </p:nvGrpSpPr>
        <p:grpSpPr>
          <a:xfrm>
            <a:off x="779250" y="3426093"/>
            <a:ext cx="5425467" cy="641565"/>
            <a:chOff x="779251" y="2504576"/>
            <a:chExt cx="5425467" cy="64156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B3C3988B-DF76-C089-775B-EB27931B2C90}"/>
                </a:ext>
              </a:extLst>
            </p:cNvPr>
            <p:cNvSpPr/>
            <p:nvPr/>
          </p:nvSpPr>
          <p:spPr>
            <a:xfrm>
              <a:off x="779251" y="2504576"/>
              <a:ext cx="5425467" cy="64156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99B96844-E15B-8881-D505-E8B5E8A4F2AD}"/>
                </a:ext>
              </a:extLst>
            </p:cNvPr>
            <p:cNvSpPr txBox="1"/>
            <p:nvPr/>
          </p:nvSpPr>
          <p:spPr>
            <a:xfrm>
              <a:off x="1495517" y="2689208"/>
              <a:ext cx="4599511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Un pas à pas détaillé pour les aider dans leur parcours.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F0D3C3F-7B28-064B-3E7D-B90B6209B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9698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4A54E0F-E697-EC92-FA1C-4818D41D7E32}"/>
              </a:ext>
            </a:extLst>
          </p:cNvPr>
          <p:cNvGrpSpPr/>
          <p:nvPr/>
        </p:nvGrpSpPr>
        <p:grpSpPr>
          <a:xfrm>
            <a:off x="779250" y="4267261"/>
            <a:ext cx="5430415" cy="869101"/>
            <a:chOff x="779251" y="2509524"/>
            <a:chExt cx="5430415" cy="869101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1884B09-A936-0F6B-D340-E198506C9927}"/>
                </a:ext>
              </a:extLst>
            </p:cNvPr>
            <p:cNvSpPr/>
            <p:nvPr/>
          </p:nvSpPr>
          <p:spPr>
            <a:xfrm>
              <a:off x="779251" y="2509524"/>
              <a:ext cx="5430415" cy="869101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52CCB739-B101-54CD-F1E9-70E2091DDA39}"/>
                </a:ext>
              </a:extLst>
            </p:cNvPr>
            <p:cNvSpPr txBox="1"/>
            <p:nvPr/>
          </p:nvSpPr>
          <p:spPr>
            <a:xfrm>
              <a:off x="1495517" y="2639210"/>
              <a:ext cx="4604459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Evitez les contacts entre salariés et RH en communiquant en amont toutes les informations nécessaires dans les supports.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045C9D3-74F4-062D-3C9C-844D352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95428"/>
              <a:ext cx="457200" cy="457200"/>
            </a:xfrm>
            <a:prstGeom prst="rect">
              <a:avLst/>
            </a:prstGeom>
            <a:grpFill/>
          </p:spPr>
        </p:pic>
      </p:grpSp>
      <p:pic>
        <p:nvPicPr>
          <p:cNvPr id="10" name="Image 9" descr="Une image contenant texte, Visage humain, capture d’écran, personne&#10;&#10;Le contenu généré par l’IA peut être incorrect.">
            <a:extLst>
              <a:ext uri="{FF2B5EF4-FFF2-40B4-BE49-F238E27FC236}">
                <a16:creationId xmlns:a16="http://schemas.microsoft.com/office/drawing/2014/main" id="{460AC370-1357-ABFE-BD34-9A0DE674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86" t="-106" r="32438" b="-37"/>
          <a:stretch/>
        </p:blipFill>
        <p:spPr>
          <a:xfrm>
            <a:off x="7239777" y="2969"/>
            <a:ext cx="4264654" cy="68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237D3-5841-0FEC-A88F-648E032A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Sit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EFCD8B92-BF6A-BE45-A426-8DABA167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81" y="1425399"/>
            <a:ext cx="8972550" cy="5000625"/>
          </a:xfrm>
          <a:prstGeom prst="rect">
            <a:avLst/>
          </a:prstGeom>
        </p:spPr>
      </p:pic>
      <p:pic>
        <p:nvPicPr>
          <p:cNvPr id="14" name="Image 13" descr="Une image contenant Appareils électroniques, texte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B7E7EEF-DC1A-8681-ABA0-5652DB9E3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3" y="3327986"/>
            <a:ext cx="4429409" cy="2669665"/>
          </a:xfrm>
          <a:prstGeom prst="rect">
            <a:avLst/>
          </a:prstGeom>
        </p:spPr>
      </p:pic>
      <p:sp>
        <p:nvSpPr>
          <p:cNvPr id="33" name="ZoneTexte 25">
            <a:extLst>
              <a:ext uri="{FF2B5EF4-FFF2-40B4-BE49-F238E27FC236}">
                <a16:creationId xmlns:a16="http://schemas.microsoft.com/office/drawing/2014/main" id="{0A2858B9-C171-4445-B0B3-750FF354E091}"/>
              </a:ext>
            </a:extLst>
          </p:cNvPr>
          <p:cNvSpPr txBox="1"/>
          <p:nvPr/>
        </p:nvSpPr>
        <p:spPr>
          <a:xfrm>
            <a:off x="5846333" y="1049378"/>
            <a:ext cx="4398319" cy="622047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>
                <a:latin typeface="Montserrat"/>
              </a:rPr>
              <a:t>Kit de communication standard offert </a:t>
            </a:r>
            <a:endParaRPr lang="fr-FR" b="0"/>
          </a:p>
        </p:txBody>
      </p:sp>
      <p:sp>
        <p:nvSpPr>
          <p:cNvPr id="102" name="ZoneTexte 25">
            <a:extLst>
              <a:ext uri="{FF2B5EF4-FFF2-40B4-BE49-F238E27FC236}">
                <a16:creationId xmlns:a16="http://schemas.microsoft.com/office/drawing/2014/main" id="{763CA2E7-08EB-CCDB-CA83-52424A5EE205}"/>
              </a:ext>
            </a:extLst>
          </p:cNvPr>
          <p:cNvSpPr txBox="1"/>
          <p:nvPr/>
        </p:nvSpPr>
        <p:spPr>
          <a:xfrm>
            <a:off x="848117" y="1051818"/>
            <a:ext cx="1832451" cy="61499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>
                <a:latin typeface="Montserrat"/>
              </a:rPr>
              <a:t>Assistance   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CAF7BCB-80BC-54DF-89A3-010FD0285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sz="2400">
                <a:latin typeface="Montserrat"/>
              </a:rPr>
              <a:t>Détail du dispositif d'accompagnement pour vos salariés </a:t>
            </a:r>
            <a:endParaRPr lang="fr-FR" sz="24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B9BA07-BADB-CE05-1B99-1D18EB4675A2}"/>
              </a:ext>
            </a:extLst>
          </p:cNvPr>
          <p:cNvSpPr/>
          <p:nvPr/>
        </p:nvSpPr>
        <p:spPr>
          <a:xfrm>
            <a:off x="5844723" y="2153309"/>
            <a:ext cx="676184" cy="273367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Flyer</a:t>
            </a:r>
            <a:endParaRPr lang="fr-FR" sz="12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723243-1C17-5DB5-D098-9744AD1442DE}"/>
              </a:ext>
            </a:extLst>
          </p:cNvPr>
          <p:cNvSpPr/>
          <p:nvPr/>
        </p:nvSpPr>
        <p:spPr>
          <a:xfrm>
            <a:off x="5846764" y="2521199"/>
            <a:ext cx="824674" cy="268400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Tutoriel</a:t>
            </a:r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4848E2-A074-2AE3-0B48-99F6AC52ABB2}"/>
              </a:ext>
            </a:extLst>
          </p:cNvPr>
          <p:cNvSpPr/>
          <p:nvPr/>
        </p:nvSpPr>
        <p:spPr>
          <a:xfrm>
            <a:off x="5844380" y="1795430"/>
            <a:ext cx="1707217" cy="248325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Formulaire de refus</a:t>
            </a: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81A15-21F2-3181-F1A7-C4CA9A2157CC}"/>
              </a:ext>
            </a:extLst>
          </p:cNvPr>
          <p:cNvSpPr/>
          <p:nvPr/>
        </p:nvSpPr>
        <p:spPr>
          <a:xfrm>
            <a:off x="850238" y="1825578"/>
            <a:ext cx="1815805" cy="247086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Site d'aide entreprise</a:t>
            </a: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AE6B1-C506-AB38-EADA-D960A75AA767}"/>
              </a:ext>
            </a:extLst>
          </p:cNvPr>
          <p:cNvSpPr/>
          <p:nvPr/>
        </p:nvSpPr>
        <p:spPr>
          <a:xfrm>
            <a:off x="846430" y="2548607"/>
            <a:ext cx="1267666" cy="257382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err="1">
                <a:solidFill>
                  <a:srgbClr val="0A00FF"/>
                </a:solidFill>
                <a:latin typeface="Montserrat"/>
              </a:rPr>
              <a:t>Chatbot</a:t>
            </a:r>
            <a:endParaRPr lang="fr-FR" sz="1200" err="1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86C47-9D51-6C3B-E110-AD6D52FE3937}"/>
              </a:ext>
            </a:extLst>
          </p:cNvPr>
          <p:cNvSpPr/>
          <p:nvPr/>
        </p:nvSpPr>
        <p:spPr>
          <a:xfrm>
            <a:off x="848471" y="2932483"/>
            <a:ext cx="1938365" cy="247086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Formulaire de contact</a:t>
            </a:r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66D6E-BD5A-2239-D0FF-AF05C0C4841C}"/>
              </a:ext>
            </a:extLst>
          </p:cNvPr>
          <p:cNvSpPr/>
          <p:nvPr/>
        </p:nvSpPr>
        <p:spPr>
          <a:xfrm>
            <a:off x="846087" y="2196058"/>
            <a:ext cx="1547356" cy="248323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Site d'aide salarié</a:t>
            </a: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3C968-DFB9-7A00-CE0A-BF9CECB1BC49}"/>
              </a:ext>
            </a:extLst>
          </p:cNvPr>
          <p:cNvSpPr/>
          <p:nvPr/>
        </p:nvSpPr>
        <p:spPr>
          <a:xfrm>
            <a:off x="5846764" y="2902199"/>
            <a:ext cx="824674" cy="268400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163085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4BE1-A36F-FA6F-660E-2E18EA99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54C3AC-C4DD-46F9-EBE8-C0C944CD54EE}"/>
              </a:ext>
            </a:extLst>
          </p:cNvPr>
          <p:cNvSpPr/>
          <p:nvPr/>
        </p:nvSpPr>
        <p:spPr>
          <a:xfrm>
            <a:off x="-1687" y="3167999"/>
            <a:ext cx="12200165" cy="1103328"/>
          </a:xfrm>
          <a:prstGeom prst="rect">
            <a:avLst/>
          </a:prstGeom>
          <a:solidFill>
            <a:srgbClr val="FFCE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C52C13-91F3-65C6-B7FC-0F6BF64A21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50" y="6350"/>
            <a:ext cx="12109450" cy="13033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Pour aller plus loin dans l'accompagnement de vos salariés </a:t>
            </a:r>
            <a:endParaRPr lang="fr-FR" sz="28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2237FF-94FE-E0D3-4530-31FE502137AD}"/>
              </a:ext>
            </a:extLst>
          </p:cNvPr>
          <p:cNvSpPr txBox="1"/>
          <p:nvPr/>
        </p:nvSpPr>
        <p:spPr>
          <a:xfrm>
            <a:off x="830283" y="1399309"/>
            <a:ext cx="90321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solidFill>
                  <a:schemeClr val="tx2"/>
                </a:solidFill>
                <a:latin typeface="Montserrat"/>
              </a:rPr>
              <a:t>Objectif :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Offrir un service d’accompagnement qui s’adapte aux besoins de votre entreprise​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80E1FF-DD38-1CEA-E45B-5A02C84FA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7"/>
          <a:stretch/>
        </p:blipFill>
        <p:spPr>
          <a:xfrm>
            <a:off x="462372" y="2893111"/>
            <a:ext cx="1510526" cy="283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4B8FA-7072-C6BE-B461-B4C31B3DA17D}"/>
              </a:ext>
            </a:extLst>
          </p:cNvPr>
          <p:cNvSpPr/>
          <p:nvPr/>
        </p:nvSpPr>
        <p:spPr>
          <a:xfrm>
            <a:off x="227628" y="2322326"/>
            <a:ext cx="1979805" cy="29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Email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sur-mesure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88B92E-80A6-2420-2B01-18904B2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05" y="2893111"/>
            <a:ext cx="2955705" cy="1551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FED39-E2EF-B316-7086-D9EFE295F311}"/>
              </a:ext>
            </a:extLst>
          </p:cNvPr>
          <p:cNvSpPr/>
          <p:nvPr/>
        </p:nvSpPr>
        <p:spPr>
          <a:xfrm>
            <a:off x="6723486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Tutoriel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personnalisé</a:t>
            </a:r>
            <a:endParaRPr lang="fr-FR">
              <a:solidFill>
                <a:srgbClr val="0A00FF"/>
              </a:solidFill>
            </a:endParaRPr>
          </a:p>
        </p:txBody>
      </p:sp>
      <p:pic>
        <p:nvPicPr>
          <p:cNvPr id="16" name="Picture 2" descr="webinar-le-guide-ultime-zoom-produit">
            <a:extLst>
              <a:ext uri="{FF2B5EF4-FFF2-40B4-BE49-F238E27FC236}">
                <a16:creationId xmlns:a16="http://schemas.microsoft.com/office/drawing/2014/main" id="{EF9DE8FD-219C-4189-D714-18EDA4BF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03" y="2893111"/>
            <a:ext cx="2259662" cy="15573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E95D72-427C-BB27-8C1D-EDC48771F8F2}"/>
              </a:ext>
            </a:extLst>
          </p:cNvPr>
          <p:cNvSpPr/>
          <p:nvPr/>
        </p:nvSpPr>
        <p:spPr>
          <a:xfrm>
            <a:off x="9674960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Webinar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dédié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C38591-A356-DC27-B1B9-260E0DD3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443" y="2893111"/>
            <a:ext cx="1657116" cy="22685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B8B827-A25A-7035-B3AB-EDFE2D593E1D}"/>
              </a:ext>
            </a:extLst>
          </p:cNvPr>
          <p:cNvSpPr/>
          <p:nvPr/>
        </p:nvSpPr>
        <p:spPr>
          <a:xfrm>
            <a:off x="1934750" y="2322326"/>
            <a:ext cx="2462480" cy="303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Hotline 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service client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20076-195D-B9C0-3B18-4889BF6B6430}"/>
              </a:ext>
            </a:extLst>
          </p:cNvPr>
          <p:cNvSpPr/>
          <p:nvPr/>
        </p:nvSpPr>
        <p:spPr>
          <a:xfrm>
            <a:off x="4011525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Flyer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personnalisé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 descr="Une image contenant texte, ordinateur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0A1F4348-5CF8-2328-DC5E-92686F166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83" y="2893111"/>
            <a:ext cx="1693787" cy="22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14D9-4E7D-9175-1ED1-35AC9C61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0B19BE1-6BFF-A5CD-FABE-A77F7433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Quel accompagnement pour vous, employeur 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32AA6ED6-E6FE-3939-188D-183600507A67}"/>
              </a:ext>
            </a:extLst>
          </p:cNvPr>
          <p:cNvSpPr txBox="1"/>
          <p:nvPr/>
        </p:nvSpPr>
        <p:spPr>
          <a:xfrm>
            <a:off x="745124" y="1502626"/>
            <a:ext cx="5447125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Avec l'option </a:t>
            </a:r>
            <a:r>
              <a:rPr lang="fr-FR" sz="14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Digicoach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bénéficiez </a:t>
            </a:r>
            <a:r>
              <a:rPr lang="fr-FR" sz="140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d’un accompagnement par nos services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pour contribuer à la réussite de votre projet de dématérialisation de vos documents RH.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16C2D63-555E-4DF7-E55C-A74BCE942450}"/>
              </a:ext>
            </a:extLst>
          </p:cNvPr>
          <p:cNvGrpSpPr/>
          <p:nvPr/>
        </p:nvGrpSpPr>
        <p:grpSpPr>
          <a:xfrm>
            <a:off x="801662" y="2415267"/>
            <a:ext cx="5414738" cy="616825"/>
            <a:chOff x="779251" y="2509524"/>
            <a:chExt cx="5414738" cy="616825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8F47E6D-99C5-5622-84CE-F558AE1A83DF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86F9331F-F127-0AFF-65DE-DC96FBAAAFBA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des retours d'expériences 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et d'une méthodologie d'accompagnement avérée.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0799586-C027-FB69-702D-554B5AF1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D5E50B8-7E16-370E-AF54-DAD16C1178D8}"/>
              </a:ext>
            </a:extLst>
          </p:cNvPr>
          <p:cNvGrpSpPr/>
          <p:nvPr/>
        </p:nvGrpSpPr>
        <p:grpSpPr>
          <a:xfrm>
            <a:off x="801662" y="3219439"/>
            <a:ext cx="5425467" cy="844435"/>
            <a:chOff x="779251" y="2499628"/>
            <a:chExt cx="5425467" cy="84443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8264D93C-7712-2E3D-DFEA-14E5E75EA723}"/>
                </a:ext>
              </a:extLst>
            </p:cNvPr>
            <p:cNvSpPr/>
            <p:nvPr/>
          </p:nvSpPr>
          <p:spPr>
            <a:xfrm>
              <a:off x="779251" y="2499628"/>
              <a:ext cx="5425467" cy="84443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8554FCF7-6E0E-7FF5-D55F-40D71D1B82FA}"/>
                </a:ext>
              </a:extLst>
            </p:cNvPr>
            <p:cNvSpPr txBox="1"/>
            <p:nvPr/>
          </p:nvSpPr>
          <p:spPr>
            <a:xfrm>
              <a:off x="1495517" y="2624883"/>
              <a:ext cx="4599511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Levez les freins à l’adoption du bulletin de paie numérique 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à l’aide d’un kit de déploiement fourni par </a:t>
              </a:r>
              <a:r>
                <a:rPr lang="fr-FR" sz="1200" err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E525CC1-3983-4AC9-8B7D-5D651466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7120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8F0944F-1FED-9F6D-45E9-2D23D32E031E}"/>
              </a:ext>
            </a:extLst>
          </p:cNvPr>
          <p:cNvGrpSpPr/>
          <p:nvPr/>
        </p:nvGrpSpPr>
        <p:grpSpPr>
          <a:xfrm>
            <a:off x="801662" y="4258529"/>
            <a:ext cx="5430415" cy="606929"/>
            <a:chOff x="779251" y="2509524"/>
            <a:chExt cx="5430415" cy="606929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81AB50D-C81B-6F4A-9F84-F61D68A77836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ADA16946-8D9A-C121-5978-E74EDE5E46F8}"/>
                </a:ext>
              </a:extLst>
            </p:cNvPr>
            <p:cNvSpPr txBox="1"/>
            <p:nvPr/>
          </p:nvSpPr>
          <p:spPr>
            <a:xfrm>
              <a:off x="1495517" y="2605091"/>
              <a:ext cx="4604459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Optimisez votre marketing RH 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en mettant en valeur les avantages du service.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3212826-2AD0-C60E-B2C4-626EE26E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17DEAE-B5CF-888F-47A0-C21186274667}"/>
              </a:ext>
            </a:extLst>
          </p:cNvPr>
          <p:cNvGrpSpPr/>
          <p:nvPr/>
        </p:nvGrpSpPr>
        <p:grpSpPr>
          <a:xfrm>
            <a:off x="801662" y="5089801"/>
            <a:ext cx="5430415" cy="606929"/>
            <a:chOff x="779251" y="2509524"/>
            <a:chExt cx="5430415" cy="606929"/>
          </a:xfrm>
          <a:solidFill>
            <a:srgbClr val="D9F2D0"/>
          </a:solidFill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96F49D9-3E87-C37E-393E-3CCB8F0C0303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8000"/>
                </a:solidFill>
              </a:endParaRPr>
            </a:p>
          </p:txBody>
        </p:sp>
        <p:sp>
          <p:nvSpPr>
            <p:cNvPr id="15" name="ZoneTexte 26">
              <a:extLst>
                <a:ext uri="{FF2B5EF4-FFF2-40B4-BE49-F238E27FC236}">
                  <a16:creationId xmlns:a16="http://schemas.microsoft.com/office/drawing/2014/main" id="{8BD42245-33F4-3C1A-DF48-E30109177104}"/>
                </a:ext>
              </a:extLst>
            </p:cNvPr>
            <p:cNvSpPr txBox="1"/>
            <p:nvPr/>
          </p:nvSpPr>
          <p:spPr>
            <a:xfrm>
              <a:off x="1495517" y="2624884"/>
              <a:ext cx="4604459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Identifiez les canaux les plus efficaces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et s’assurer d’une communication de qualité.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0A958AA-3D96-24BF-ED97-50B080FA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E8289FE3-6D66-9CCF-F38C-30377E477B8B}"/>
              </a:ext>
            </a:extLst>
          </p:cNvPr>
          <p:cNvSpPr/>
          <p:nvPr/>
        </p:nvSpPr>
        <p:spPr>
          <a:xfrm>
            <a:off x="7080144" y="1588169"/>
            <a:ext cx="3606057" cy="2226423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271E911-D341-471E-4006-4D8BF49B908D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À quoi sert l'option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Digicoach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</a:t>
            </a:r>
            <a:endParaRPr lang="fr-FR" err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id="{4773BA73-1736-8F26-A084-E9CE3BD040CB}"/>
              </a:ext>
            </a:extLst>
          </p:cNvPr>
          <p:cNvSpPr txBox="1"/>
          <p:nvPr/>
        </p:nvSpPr>
        <p:spPr>
          <a:xfrm>
            <a:off x="7291050" y="2522849"/>
            <a:ext cx="317833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Nos experts vous accompagnent</a:t>
            </a:r>
            <a:endParaRPr lang="en-US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dans les étapes de conduite du changement et communication du projet pour vous assurer un déploiement réussi.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6512F2D-F864-315C-050E-F9C71090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28" name="ZoneTexte 20">
            <a:extLst>
              <a:ext uri="{FF2B5EF4-FFF2-40B4-BE49-F238E27FC236}">
                <a16:creationId xmlns:a16="http://schemas.microsoft.com/office/drawing/2014/main" id="{C136AA1E-FC4E-30EE-E90E-767E231EFC60}"/>
              </a:ext>
            </a:extLst>
          </p:cNvPr>
          <p:cNvSpPr txBox="1"/>
          <p:nvPr/>
        </p:nvSpPr>
        <p:spPr>
          <a:xfrm>
            <a:off x="7294098" y="2244033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>
                <a:solidFill>
                  <a:schemeClr val="bg1"/>
                </a:solidFill>
                <a:highlight>
                  <a:srgbClr val="0A00FF"/>
                </a:highlight>
                <a:latin typeface="Montserrat"/>
              </a:rPr>
              <a:t>   ACCOMPAGNEMENT PAYANT    </a:t>
            </a:r>
            <a:endParaRPr lang="fr-FR">
              <a:solidFill>
                <a:schemeClr val="bg1"/>
              </a:solidFill>
              <a:highlight>
                <a:srgbClr val="0A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41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3FC0F-4797-3F86-CE15-CB6E07404D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2F9EC534-F9F4-4762-A8EB-FE67C53393FF}" type="slidenum">
              <a:rPr lang="fr-FR" smtClean="0"/>
              <a:pPr algn="l"/>
              <a:t>2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Les bulletins de paie de vos salariés dans Digiposte</a:t>
            </a:r>
            <a:endParaRPr lang="fr-FR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295414"/>
            <a:ext cx="5055244" cy="10254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Pour simplifier la vie administrative de vos salariés,</a:t>
            </a:r>
            <a:r>
              <a:rPr lang="fr-FR" sz="14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vous avez choisi de déposer leurs bulletins de paie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chaque mois dans leur </a:t>
            </a:r>
            <a:r>
              <a:rPr lang="fr-FR" sz="140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coffre-fort numérique et sécurisé Digiposte.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511435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err="1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n’a pas accès aux documents déposés dans leur coffre-fort !</a:t>
              </a:r>
              <a:endPara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  <a:p>
              <a:endParaRPr lang="fr-FR" sz="1200" b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Quels sont les avantages de Digiposte ?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A00FF"/>
                </a:solidFill>
                <a:latin typeface="Montserrat"/>
              </a:rPr>
              <a:t>Simple​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A00FF"/>
                </a:solidFill>
                <a:latin typeface="Montserrat"/>
              </a:rPr>
              <a:t>Confidentiel</a:t>
            </a:r>
            <a:endParaRPr lang="fr-FR" err="1">
              <a:solidFill>
                <a:srgbClr val="0A00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A00FF"/>
                </a:solidFill>
                <a:latin typeface="Montserrat"/>
              </a:rPr>
              <a:t>Sécurisé</a:t>
            </a:r>
            <a:endParaRPr lang="fr-FR">
              <a:solidFill>
                <a:srgbClr val="0A00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permet de centraliser simplement les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documents importants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pour faciliter la vie administrative de vos salariés.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Service </a:t>
            </a:r>
            <a:r>
              <a:rPr lang="fr-FR" sz="1400">
                <a:solidFill>
                  <a:srgbClr val="0A00FF"/>
                </a:solidFill>
                <a:latin typeface="Montserrat"/>
              </a:rPr>
              <a:t>géré par La Poste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qui garantit l'hébergement </a:t>
            </a:r>
            <a:r>
              <a:rPr lang="fr-FR" sz="1400">
                <a:solidFill>
                  <a:srgbClr val="0A00FF"/>
                </a:solidFill>
                <a:latin typeface="Montserrat"/>
              </a:rPr>
              <a:t>100% en France,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la sécurité, la pérennité et la confidentialité des documents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Les connexions sur Digiposte sont sécurisées avec des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systèmes anti-intrusion</a:t>
            </a:r>
            <a:r>
              <a:rPr lang="fr-FR" sz="140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et des options de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double authentification</a:t>
            </a:r>
            <a:r>
              <a:rPr lang="fr-FR" sz="140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fr-FR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5" name="Image 14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6" name="Image 15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17" name="Image 16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Des documents originaux déposés</a:t>
            </a:r>
            <a:endParaRPr lang="fr-FR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57319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Vos documents déposés dans les coffres-forts numériques ont la même valeur qu'un document papier et sont accompagnés :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cs typeface="Arial" panose="020B0604020202020204"/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D'un niveau de certification</a:t>
            </a:r>
            <a:r>
              <a:rPr lang="en-US" sz="1400" b="1">
                <a:solidFill>
                  <a:srgbClr val="0000FF"/>
                </a:solidFill>
                <a:latin typeface="Montserrat"/>
                <a:ea typeface="Verdana"/>
              </a:rPr>
              <a:t>​  </a:t>
            </a:r>
            <a:endParaRPr lang="en-US" sz="1400" b="1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 b="1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Certifié</a:t>
            </a:r>
            <a:r>
              <a:rPr lang="fr-FR" sz="1400" b="1">
                <a:solidFill>
                  <a:schemeClr val="tx2"/>
                </a:solidFill>
                <a:latin typeface="Montserrat"/>
                <a:ea typeface="Verdana"/>
              </a:rPr>
              <a:t> 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(document original dont l'expéditeur est identifié) ou</a:t>
            </a:r>
            <a:r>
              <a:rPr lang="fr-FR" sz="140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fr-FR" sz="1400" b="1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non certifié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(ajout manuel par l’utilisateur).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D'un format du document</a:t>
            </a:r>
            <a:r>
              <a:rPr lang="en-US" sz="1400" b="1">
                <a:solidFill>
                  <a:srgbClr val="0000FF"/>
                </a:solidFill>
                <a:latin typeface="Montserrat"/>
                <a:ea typeface="Verdana"/>
              </a:rPr>
              <a:t>​</a:t>
            </a:r>
            <a:r>
              <a:rPr lang="en-US" sz="140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fr-FR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Les bulletins de paie sont des documents PDF.  Les utilisateurs peuvent ajouter d'autres types de documents.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Des détails du document </a:t>
            </a:r>
            <a:endParaRPr lang="fr-FR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Nom de l’employeur, date de dépôt, titre du document, poids et type de document.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6" name="Image 5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78697836-7AB4-9DCB-C298-C912FC076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324" y="1483888"/>
            <a:ext cx="6438900" cy="3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474816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91449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2AE49-9C98-F790-8E96-701E546990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6DC77-3C59-7C52-E04F-8997F8AAF1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 txBox="1">
            <a:spLocks/>
          </p:cNvSpPr>
          <p:nvPr/>
        </p:nvSpPr>
        <p:spPr>
          <a:xfrm>
            <a:off x="844550" y="-6350"/>
            <a:ext cx="11347450" cy="1316038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>
                <a:latin typeface="Montserrat"/>
              </a:rPr>
              <a:t>3 parcours d’adhésion différents et complémentaires</a:t>
            </a:r>
            <a:endParaRPr lang="fr-FR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211551" y="1232158"/>
            <a:ext cx="9607944" cy="5663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propose </a:t>
            </a:r>
            <a:r>
              <a:rPr lang="fr-FR" sz="1400">
                <a:latin typeface="Montserrat SemiBold" panose="00000700000000000000" pitchFamily="2" charset="0"/>
                <a:ea typeface="Calibri"/>
                <a:cs typeface="Calibri"/>
              </a:rPr>
              <a:t>3 parcours d’adhésion complémentaires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pour s’adapter aux différentes configurations des entreprises : </a:t>
            </a:r>
            <a:endParaRPr lang="fr-FR" sz="1400">
              <a:solidFill>
                <a:srgbClr val="0A00FF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11551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211551" y="2347877"/>
            <a:ext cx="2033385" cy="340242"/>
            <a:chOff x="929611" y="2452577"/>
            <a:chExt cx="2033385" cy="340242"/>
          </a:xfrm>
        </p:grpSpPr>
        <p:sp>
          <p:nvSpPr>
            <p:cNvPr id="12" name="Rectangle 11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2592" y="2347877"/>
            <a:ext cx="2033385" cy="340242"/>
            <a:chOff x="929611" y="2452577"/>
            <a:chExt cx="2033385" cy="340242"/>
          </a:xfrm>
          <a:solidFill>
            <a:schemeClr val="accent5"/>
          </a:solidFill>
        </p:grpSpPr>
        <p:sp>
          <p:nvSpPr>
            <p:cNvPr id="16" name="Rectangle 15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iangle isocèle 16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636127" y="2347877"/>
            <a:ext cx="2562546" cy="340242"/>
            <a:chOff x="400450" y="2452577"/>
            <a:chExt cx="2562546" cy="340242"/>
          </a:xfrm>
          <a:solidFill>
            <a:schemeClr val="accent1"/>
          </a:solidFill>
        </p:grpSpPr>
        <p:sp>
          <p:nvSpPr>
            <p:cNvPr id="19" name="Rectangle 18"/>
            <p:cNvSpPr/>
            <p:nvPr/>
          </p:nvSpPr>
          <p:spPr>
            <a:xfrm>
              <a:off x="400450" y="2452577"/>
              <a:ext cx="2179717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380638" y="3467634"/>
            <a:ext cx="2729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Le plus utilisé par nos clients. </a:t>
            </a:r>
          </a:p>
          <a:p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L’employeur doit obligatoirement disposer des emails de ses collaborateurs. </a:t>
            </a:r>
          </a:p>
          <a:p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Ces derniers reçoivent un</a:t>
            </a:r>
            <a:r>
              <a:rPr lang="fr-FR" sz="1100">
                <a:latin typeface="Montserrat SemiBold" panose="00000700000000000000" pitchFamily="2" charset="0"/>
              </a:rPr>
              <a:t> email personnalisé</a:t>
            </a:r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et unique de la part de Digiposte les invitant à activer leur coffre-fort.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725316" y="3466876"/>
            <a:ext cx="27290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Idéal pour les entreprises sans emails utilisateurs. </a:t>
            </a:r>
          </a:p>
          <a:p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Les collaborateurs accèdent à une </a:t>
            </a:r>
            <a:r>
              <a:rPr lang="fr-FR" sz="1100">
                <a:latin typeface="Montserrat SemiBold" panose="00000700000000000000" pitchFamily="2" charset="0"/>
              </a:rPr>
              <a:t>URL dédiée, commune à l’entreprise. </a:t>
            </a:r>
          </a:p>
          <a:p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Exemple : adherer.digiposte.fr/entreprise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805214" y="3466876"/>
            <a:ext cx="2729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Pour les utilisateurs déjà inscrits sur Digiposte. </a:t>
            </a:r>
          </a:p>
          <a:p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Ils peuvent </a:t>
            </a:r>
            <a:r>
              <a:rPr lang="fr-FR" sz="1100">
                <a:latin typeface="Montserrat SemiBold" panose="00000700000000000000" pitchFamily="2" charset="0"/>
              </a:rPr>
              <a:t>ajouter leur employeur à leur coffre-fort existant. </a:t>
            </a:r>
          </a:p>
          <a:p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Une seule authentification est nécessaire pour recevoir automatiquement les documents de l’employeur.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80638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Montserrat SemiBold" panose="00000700000000000000" pitchFamily="2" charset="0"/>
              </a:rPr>
              <a:t>PURL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69033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Montserrat SemiBold" panose="00000700000000000000" pitchFamily="2" charset="0"/>
              </a:rPr>
              <a:t>ACCES DIRECT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810136" y="2379497"/>
            <a:ext cx="236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Montserrat SemiBold" panose="00000700000000000000" pitchFamily="2" charset="0"/>
              </a:rPr>
              <a:t>ADHESION SPONTANEE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80638" y="2942923"/>
            <a:ext cx="186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tx1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#AVEC EMAIL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38017" y="2942923"/>
            <a:ext cx="186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5"/>
                </a:solidFill>
                <a:latin typeface="Montserrat" panose="00000500000000000000" pitchFamily="2" charset="0"/>
              </a:rPr>
              <a:t>#SANS EMAIL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805213" y="2942922"/>
            <a:ext cx="272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1"/>
                </a:solidFill>
                <a:latin typeface="Montserrat" panose="00000500000000000000" pitchFamily="2" charset="0"/>
              </a:rPr>
              <a:t>#COFFRE DIGIPOSTE</a:t>
            </a:r>
          </a:p>
        </p:txBody>
      </p:sp>
      <p:sp>
        <p:nvSpPr>
          <p:cNvPr id="30" name="Ellipse 29"/>
          <p:cNvSpPr/>
          <p:nvPr/>
        </p:nvSpPr>
        <p:spPr>
          <a:xfrm>
            <a:off x="1416642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725990" y="5541344"/>
            <a:ext cx="272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Saisie d’</a:t>
            </a:r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un seul code </a:t>
            </a:r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pour finaliser l’activation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340722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3" name="Ellipse 32"/>
          <p:cNvSpPr/>
          <p:nvPr/>
        </p:nvSpPr>
        <p:spPr>
          <a:xfrm>
            <a:off x="4708069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017417" y="5541344"/>
            <a:ext cx="253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Deux codes </a:t>
            </a:r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sont requis pour sécuriser l’activation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632149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8" name="Ellipse 37"/>
          <p:cNvSpPr/>
          <p:nvPr/>
        </p:nvSpPr>
        <p:spPr>
          <a:xfrm>
            <a:off x="7835351" y="5600411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44699" y="5548675"/>
            <a:ext cx="253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Deux codes </a:t>
            </a:r>
            <a:r>
              <a:rPr lang="fr-FR" sz="1000" i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à renseigner lors de l’ajout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9431" y="5556006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41" name="object 70">
            <a:extLst>
              <a:ext uri="{FF2B5EF4-FFF2-40B4-BE49-F238E27FC236}">
                <a16:creationId xmlns:a16="http://schemas.microsoft.com/office/drawing/2014/main" id="{3935FBC7-42B0-484A-5AD4-2F6C6D5769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982" y="2398543"/>
            <a:ext cx="347964" cy="253064"/>
          </a:xfrm>
          <a:prstGeom prst="rect">
            <a:avLst/>
          </a:prstGeom>
        </p:spPr>
      </p:pic>
      <p:sp>
        <p:nvSpPr>
          <p:cNvPr id="42" name="object 71">
            <a:extLst>
              <a:ext uri="{FF2B5EF4-FFF2-40B4-BE49-F238E27FC236}">
                <a16:creationId xmlns:a16="http://schemas.microsoft.com/office/drawing/2014/main" id="{4C43EA29-41F2-C8A9-28EA-AB33DFE445E7}"/>
              </a:ext>
            </a:extLst>
          </p:cNvPr>
          <p:cNvSpPr/>
          <p:nvPr/>
        </p:nvSpPr>
        <p:spPr>
          <a:xfrm>
            <a:off x="6759986" y="2398543"/>
            <a:ext cx="768350" cy="228600"/>
          </a:xfrm>
          <a:custGeom>
            <a:avLst/>
            <a:gdLst/>
            <a:ahLst/>
            <a:cxnLst/>
            <a:rect l="l" t="t" r="r" b="b"/>
            <a:pathLst>
              <a:path w="768350" h="2286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729995" y="0"/>
                </a:lnTo>
                <a:lnTo>
                  <a:pt x="744843" y="2988"/>
                </a:lnTo>
                <a:lnTo>
                  <a:pt x="756951" y="11144"/>
                </a:lnTo>
                <a:lnTo>
                  <a:pt x="765107" y="23252"/>
                </a:lnTo>
                <a:lnTo>
                  <a:pt x="768095" y="38100"/>
                </a:lnTo>
                <a:lnTo>
                  <a:pt x="768095" y="190500"/>
                </a:lnTo>
                <a:lnTo>
                  <a:pt x="765107" y="205347"/>
                </a:lnTo>
                <a:lnTo>
                  <a:pt x="756951" y="217455"/>
                </a:lnTo>
                <a:lnTo>
                  <a:pt x="744843" y="225611"/>
                </a:lnTo>
                <a:lnTo>
                  <a:pt x="729995" y="228600"/>
                </a:lnTo>
                <a:lnTo>
                  <a:pt x="38100" y="228600"/>
                </a:lnTo>
                <a:lnTo>
                  <a:pt x="23252" y="225611"/>
                </a:lnTo>
                <a:lnTo>
                  <a:pt x="11144" y="217455"/>
                </a:lnTo>
                <a:lnTo>
                  <a:pt x="2988" y="205347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72">
            <a:extLst>
              <a:ext uri="{FF2B5EF4-FFF2-40B4-BE49-F238E27FC236}">
                <a16:creationId xmlns:a16="http://schemas.microsoft.com/office/drawing/2014/main" id="{8507F517-860F-F56A-0410-24058E301A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261" y="2373905"/>
            <a:ext cx="541020" cy="274320"/>
          </a:xfrm>
          <a:prstGeom prst="rect">
            <a:avLst/>
          </a:prstGeom>
        </p:spPr>
      </p:pic>
      <p:pic>
        <p:nvPicPr>
          <p:cNvPr id="44" name="object 79">
            <a:extLst>
              <a:ext uri="{FF2B5EF4-FFF2-40B4-BE49-F238E27FC236}">
                <a16:creationId xmlns:a16="http://schemas.microsoft.com/office/drawing/2014/main" id="{7A837F6E-48E0-B61D-95B1-4BFEC56067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9150" y="2279074"/>
            <a:ext cx="536917" cy="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  <a:latin typeface="Montserrat"/>
              </a:rPr>
              <a:t>1. Invitation</a:t>
            </a:r>
          </a:p>
        </p:txBody>
      </p:sp>
      <p:pic>
        <p:nvPicPr>
          <p:cNvPr id="25" name="Image 2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EE3929A-5928-08DF-F38B-467A5B52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3" y="1490449"/>
            <a:ext cx="3429001" cy="205171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Un parcours simple pour récupérer ses bulletins de paie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2. Inscription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3. Découverte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200">
                <a:solidFill>
                  <a:srgbClr val="606060"/>
                </a:solidFill>
                <a:latin typeface="Montserrat"/>
              </a:rPr>
              <a:t>Les salariés suivent le parcours pour activer leur coffre-fort numérique depuis l’invitation Digiposte reçue par e-mail.</a:t>
            </a:r>
            <a:endParaRPr lang="fr-FR" sz="1200" i="0">
              <a:solidFill>
                <a:srgbClr val="606060"/>
              </a:solidFill>
              <a:effectLst/>
              <a:latin typeface="Montserrat"/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606060"/>
                </a:solidFill>
                <a:latin typeface="Montserrat"/>
              </a:rPr>
              <a:t>Ils s’identifient avec les informations communiquées préalablement par vos équipes (code 1 / code 2).</a:t>
            </a:r>
            <a:endParaRPr lang="fr-FR" sz="1100" i="1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388139" cy="6570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606060"/>
                </a:solidFill>
                <a:latin typeface="Montserrat"/>
              </a:rPr>
              <a:t>Les salariés inscrits retrouvent tous les documents que vous déposés dans leur coffre-fort numérique.</a:t>
            </a:r>
            <a:endParaRPr lang="fr-FR" sz="1100" i="1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Ils peuvent aussi s’inscrire depuis l’URL dédiée à votre entreprise : </a:t>
              </a:r>
              <a:r>
                <a:rPr lang="fr-FR" sz="1200" b="0" u="sng">
                  <a:solidFill>
                    <a:srgbClr val="205C96"/>
                  </a:solidFill>
                  <a:latin typeface="Montserrat"/>
                  <a:ea typeface="Calibri"/>
                </a:rPr>
                <a:t>https://adherer.digiposte.fr/nomentreprise</a:t>
              </a:r>
              <a:endParaRPr lang="fr-FR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36208" y="5118152"/>
            <a:ext cx="3644698" cy="553955"/>
            <a:chOff x="543268" y="4890691"/>
            <a:chExt cx="3644698" cy="55395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err="1">
                  <a:solidFill>
                    <a:srgbClr val="205C96"/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 incite à l'utilisation d'une adresse e-mail personnelle pour s'inscrire au service.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649850"/>
            <a:chOff x="543268" y="4890691"/>
            <a:chExt cx="3644698" cy="64985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À chaque dépôt dans le coffre, les salariés recevront une notification par email ! </a:t>
              </a:r>
            </a:p>
            <a:p>
              <a:endParaRPr lang="fr-FR" sz="1200" b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pic>
        <p:nvPicPr>
          <p:cNvPr id="22" name="Image 21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35" y="1489574"/>
            <a:ext cx="3345408" cy="2034162"/>
          </a:xfrm>
          <a:prstGeom prst="rect">
            <a:avLst/>
          </a:prstGeom>
        </p:spPr>
      </p:pic>
      <p:pic>
        <p:nvPicPr>
          <p:cNvPr id="23" name="Image 2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28" y="1473389"/>
            <a:ext cx="3429001" cy="205171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3144EF9-B7F3-B518-CE5E-9FFF0B17939E}"/>
              </a:ext>
            </a:extLst>
          </p:cNvPr>
          <p:cNvSpPr/>
          <p:nvPr/>
        </p:nvSpPr>
        <p:spPr>
          <a:xfrm>
            <a:off x="1159098" y="1595443"/>
            <a:ext cx="2404056" cy="1678737"/>
          </a:xfrm>
          <a:prstGeom prst="rect">
            <a:avLst/>
          </a:prstGeom>
          <a:solidFill>
            <a:srgbClr val="FA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32F8722D-0C30-3115-8F8A-00C2FDCD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52" y="1568424"/>
            <a:ext cx="1606314" cy="17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Quels avantages</a:t>
            </a:r>
            <a:br>
              <a:rPr lang="fr-FR">
                <a:latin typeface="Montserrat"/>
              </a:rPr>
            </a:br>
            <a:r>
              <a:rPr lang="fr-FR">
                <a:latin typeface="Montserrat"/>
              </a:rPr>
              <a:t>pour votre entreprise ?</a:t>
            </a:r>
            <a:br>
              <a:rPr lang="fr-FR">
                <a:latin typeface="Montserrat"/>
              </a:rPr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D5BA-1B74-3B82-C9A0-9AA1B8E6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26803F-74CB-CD6A-3ABE-380B9DF535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Des avantages pour votre entreprise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357F8E1-40E7-DFC4-AF90-A67D2FCB3DD4}"/>
              </a:ext>
            </a:extLst>
          </p:cNvPr>
          <p:cNvGrpSpPr/>
          <p:nvPr/>
        </p:nvGrpSpPr>
        <p:grpSpPr>
          <a:xfrm>
            <a:off x="1161560" y="1639310"/>
            <a:ext cx="5098633" cy="1291587"/>
            <a:chOff x="674146" y="1623682"/>
            <a:chExt cx="5098633" cy="1291587"/>
          </a:xfrm>
          <a:solidFill>
            <a:srgbClr val="D9F2D0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674146" y="1623682"/>
              <a:ext cx="5098633" cy="126724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14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47458" y="1844148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répondez à une attente des salariés</a:t>
              </a:r>
            </a:p>
            <a:p>
              <a:endParaRPr lang="fr-FR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sp>
          <p:nvSpPr>
            <p:cNvPr id="16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24712" y="2084272"/>
              <a:ext cx="4291474" cy="830997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64%* 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des salariés non encore sollicités, déclarent qu'ils accepteraient de recevoir leur bulletin de paie au format numérique si leur employeur leur demandait.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212319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BA87F2B-D852-111D-78EA-E4E5B81E550A}"/>
              </a:ext>
            </a:extLst>
          </p:cNvPr>
          <p:cNvGrpSpPr/>
          <p:nvPr/>
        </p:nvGrpSpPr>
        <p:grpSpPr>
          <a:xfrm>
            <a:off x="6358008" y="1658479"/>
            <a:ext cx="4775573" cy="1248086"/>
            <a:chOff x="673072" y="2802909"/>
            <a:chExt cx="4775573" cy="1248086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C9C80A-766A-606D-E06B-89D57D5DB47C}"/>
                </a:ext>
              </a:extLst>
            </p:cNvPr>
            <p:cNvSpPr/>
            <p:nvPr/>
          </p:nvSpPr>
          <p:spPr>
            <a:xfrm>
              <a:off x="673072" y="2802909"/>
              <a:ext cx="4775573" cy="124808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" name="ZoneTexte 26">
              <a:extLst>
                <a:ext uri="{FF2B5EF4-FFF2-40B4-BE49-F238E27FC236}">
                  <a16:creationId xmlns:a16="http://schemas.microsoft.com/office/drawing/2014/main" id="{46201096-8C55-A2C7-9C9A-0F3182834DDF}"/>
                </a:ext>
              </a:extLst>
            </p:cNvPr>
            <p:cNvSpPr txBox="1"/>
            <p:nvPr/>
          </p:nvSpPr>
          <p:spPr>
            <a:xfrm>
              <a:off x="1373532" y="2998521"/>
              <a:ext cx="3493806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bénéficiez d’une solution sécurisée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id="{C4F13B53-2AE3-0F94-A3D2-25A6FADAEED2}"/>
                </a:ext>
              </a:extLst>
            </p:cNvPr>
            <p:cNvSpPr txBox="1"/>
            <p:nvPr/>
          </p:nvSpPr>
          <p:spPr>
            <a:xfrm>
              <a:off x="1373532" y="3244331"/>
              <a:ext cx="4029893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err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est une offre pérenne de La Poste et bénéficie des labels et certifications coffre-fort numérique.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8FB744A-2D8A-72AB-E7E9-334D21B90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688" y="315246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350D41-F1F1-4A2F-4492-5E9DBBE35185}"/>
              </a:ext>
            </a:extLst>
          </p:cNvPr>
          <p:cNvGrpSpPr/>
          <p:nvPr/>
        </p:nvGrpSpPr>
        <p:grpSpPr>
          <a:xfrm>
            <a:off x="1137740" y="4223119"/>
            <a:ext cx="10092514" cy="1031996"/>
            <a:chOff x="673072" y="2990565"/>
            <a:chExt cx="10092514" cy="1031996"/>
          </a:xfrm>
          <a:solidFill>
            <a:srgbClr val="D9F2D0"/>
          </a:solidFill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9185810-BB39-CD90-9285-CAC635FCBB51}"/>
                </a:ext>
              </a:extLst>
            </p:cNvPr>
            <p:cNvSpPr/>
            <p:nvPr/>
          </p:nvSpPr>
          <p:spPr>
            <a:xfrm>
              <a:off x="673072" y="2990565"/>
              <a:ext cx="10092514" cy="103199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24" name="ZoneTexte 26">
              <a:extLst>
                <a:ext uri="{FF2B5EF4-FFF2-40B4-BE49-F238E27FC236}">
                  <a16:creationId xmlns:a16="http://schemas.microsoft.com/office/drawing/2014/main" id="{9B755C34-77B9-FB91-EBA2-D383D246F0AD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garantissez la distribution des documents 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25" name="ZoneTexte 26">
              <a:extLst>
                <a:ext uri="{FF2B5EF4-FFF2-40B4-BE49-F238E27FC236}">
                  <a16:creationId xmlns:a16="http://schemas.microsoft.com/office/drawing/2014/main" id="{CC9D515A-FEA4-E45F-DD7B-774B67A4DE33}"/>
                </a:ext>
              </a:extLst>
            </p:cNvPr>
            <p:cNvSpPr txBox="1"/>
            <p:nvPr/>
          </p:nvSpPr>
          <p:spPr>
            <a:xfrm>
              <a:off x="1424711" y="3403555"/>
              <a:ext cx="9159178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d’une garantie à 100% du niveau de délivrabilité des documents au bon destinataire et vous avez une preuve de dépôt. 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67D039A-3F15-DA1B-8105-CEEA35B0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67040DD-449E-9D9C-063F-82C7BB6AC7B0}"/>
              </a:ext>
            </a:extLst>
          </p:cNvPr>
          <p:cNvGrpSpPr/>
          <p:nvPr/>
        </p:nvGrpSpPr>
        <p:grpSpPr>
          <a:xfrm>
            <a:off x="1137739" y="3045998"/>
            <a:ext cx="5122453" cy="1043369"/>
            <a:chOff x="673072" y="3024684"/>
            <a:chExt cx="5122453" cy="1043369"/>
          </a:xfrm>
          <a:solidFill>
            <a:srgbClr val="D9F2D0"/>
          </a:solidFill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61A3F0F-1DF5-5592-ACD6-D14CA74473E5}"/>
                </a:ext>
              </a:extLst>
            </p:cNvPr>
            <p:cNvSpPr/>
            <p:nvPr/>
          </p:nvSpPr>
          <p:spPr>
            <a:xfrm>
              <a:off x="673072" y="3024684"/>
              <a:ext cx="5122453" cy="104336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45" name="ZoneTexte 26">
              <a:extLst>
                <a:ext uri="{FF2B5EF4-FFF2-40B4-BE49-F238E27FC236}">
                  <a16:creationId xmlns:a16="http://schemas.microsoft.com/office/drawing/2014/main" id="{EF7C1742-D95E-92D1-354B-194139D34BC6}"/>
                </a:ext>
              </a:extLst>
            </p:cNvPr>
            <p:cNvSpPr txBox="1"/>
            <p:nvPr/>
          </p:nvSpPr>
          <p:spPr>
            <a:xfrm>
              <a:off x="1419025" y="3157745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réalisez des économies d’échelle</a:t>
              </a:r>
            </a:p>
            <a:p>
              <a:endParaRPr lang="fr-FR" sz="1200" b="1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47" name="ZoneTexte 26">
              <a:extLst>
                <a:ext uri="{FF2B5EF4-FFF2-40B4-BE49-F238E27FC236}">
                  <a16:creationId xmlns:a16="http://schemas.microsoft.com/office/drawing/2014/main" id="{08F1298B-558B-AA1C-3B27-A390D68178E8}"/>
                </a:ext>
              </a:extLst>
            </p:cNvPr>
            <p:cNvSpPr txBox="1"/>
            <p:nvPr/>
          </p:nvSpPr>
          <p:spPr>
            <a:xfrm>
              <a:off x="1419025" y="3403555"/>
              <a:ext cx="4029893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En argent et en temps par rapport à des envois papiers coûteux et chronophages. 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79C1DC7D-AD44-8EE1-F4E5-D948B6AEF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57D3163-3AEE-6A36-1A10-C39B6E203E90}"/>
              </a:ext>
            </a:extLst>
          </p:cNvPr>
          <p:cNvGrpSpPr/>
          <p:nvPr/>
        </p:nvGrpSpPr>
        <p:grpSpPr>
          <a:xfrm>
            <a:off x="6358009" y="3034626"/>
            <a:ext cx="4775573" cy="1054742"/>
            <a:chOff x="667386" y="2962132"/>
            <a:chExt cx="4775573" cy="1054742"/>
          </a:xfrm>
          <a:solidFill>
            <a:srgbClr val="D9F2D0"/>
          </a:solidFill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5068CE36-3BA9-6EDF-9D7A-590ACA431C39}"/>
                </a:ext>
              </a:extLst>
            </p:cNvPr>
            <p:cNvSpPr/>
            <p:nvPr/>
          </p:nvSpPr>
          <p:spPr>
            <a:xfrm>
              <a:off x="667386" y="2962132"/>
              <a:ext cx="4775573" cy="105474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2" name="ZoneTexte 26">
              <a:extLst>
                <a:ext uri="{FF2B5EF4-FFF2-40B4-BE49-F238E27FC236}">
                  <a16:creationId xmlns:a16="http://schemas.microsoft.com/office/drawing/2014/main" id="{A1381797-4BB6-3D0B-C253-9CC9896908C3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garantissez la conformité légale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CD240219-A464-B705-74F8-6CED667D60B7}"/>
                </a:ext>
              </a:extLst>
            </p:cNvPr>
            <p:cNvSpPr txBox="1"/>
            <p:nvPr/>
          </p:nvSpPr>
          <p:spPr>
            <a:xfrm>
              <a:off x="1424711" y="3403555"/>
              <a:ext cx="3904790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d’un archivage à valeur probante sur une durée conforme à la législation. 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AF812D0-EEBE-850A-564D-9A2E499C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27" y="3260506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96F24E-8EB7-9553-A4F3-0F8653AE1B46}"/>
              </a:ext>
            </a:extLst>
          </p:cNvPr>
          <p:cNvSpPr/>
          <p:nvPr/>
        </p:nvSpPr>
        <p:spPr>
          <a:xfrm>
            <a:off x="404570" y="6520156"/>
            <a:ext cx="4204597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i="1">
                <a:solidFill>
                  <a:schemeClr val="bg2">
                    <a:lumMod val="75000"/>
                  </a:schemeClr>
                </a:solidFill>
                <a:latin typeface="Montserrat"/>
              </a:rPr>
              <a:t>*Source: Opinion </a:t>
            </a:r>
            <a:r>
              <a:rPr lang="fr-FR" sz="1050" i="1" err="1">
                <a:solidFill>
                  <a:schemeClr val="bg2">
                    <a:lumMod val="75000"/>
                  </a:schemeClr>
                </a:solidFill>
                <a:latin typeface="Montserrat"/>
              </a:rPr>
              <a:t>Way</a:t>
            </a:r>
            <a:r>
              <a:rPr lang="fr-FR" sz="1050" i="1">
                <a:solidFill>
                  <a:schemeClr val="bg2">
                    <a:lumMod val="75000"/>
                  </a:schemeClr>
                </a:solidFill>
                <a:latin typeface="Montserrat"/>
              </a:rPr>
              <a:t> pour </a:t>
            </a:r>
            <a:r>
              <a:rPr lang="fr-FR" sz="1050" i="1" err="1">
                <a:solidFill>
                  <a:schemeClr val="bg2">
                    <a:lumMod val="75000"/>
                  </a:schemeClr>
                </a:solidFill>
                <a:latin typeface="Montserrat"/>
              </a:rPr>
              <a:t>Digiposte</a:t>
            </a:r>
            <a:r>
              <a:rPr lang="fr-FR" sz="1050" i="1">
                <a:solidFill>
                  <a:schemeClr val="bg2">
                    <a:lumMod val="75000"/>
                  </a:schemeClr>
                </a:solidFill>
                <a:latin typeface="Montserrat"/>
              </a:rPr>
              <a:t> - 2024</a:t>
            </a:r>
          </a:p>
        </p:txBody>
      </p:sp>
    </p:spTree>
    <p:extLst>
      <p:ext uri="{BB962C8B-B14F-4D97-AF65-F5344CB8AC3E}">
        <p14:creationId xmlns:p14="http://schemas.microsoft.com/office/powerpoint/2010/main" val="350189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F93208A-79FB-AAB4-E77A-A8B732A7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62925"/>
              </p:ext>
            </p:extLst>
          </p:nvPr>
        </p:nvGraphicFramePr>
        <p:xfrm>
          <a:off x="901521" y="1529366"/>
          <a:ext cx="9849972" cy="4334744"/>
        </p:xfrm>
        <a:graphic>
          <a:graphicData uri="http://schemas.openxmlformats.org/drawingml/2006/table">
            <a:tbl>
              <a:tblPr firstRow="1" bandRow="1"/>
              <a:tblGrid>
                <a:gridCol w="3283324">
                  <a:extLst>
                    <a:ext uri="{9D8B030D-6E8A-4147-A177-3AD203B41FA5}">
                      <a16:colId xmlns:a16="http://schemas.microsoft.com/office/drawing/2014/main" val="3704104484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3088182467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1416007426"/>
                    </a:ext>
                  </a:extLst>
                </a:gridCol>
              </a:tblGrid>
              <a:tr h="8534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chemeClr val="bg1"/>
                          </a:solidFill>
                          <a:latin typeface="Montserrat"/>
                        </a:rPr>
                        <a:t>tt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chemeClr val="bg1"/>
                          </a:solidFill>
                          <a:latin typeface="Montserrat"/>
                        </a:rPr>
                        <a:t>Bulletin de paie papier</a:t>
                      </a: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Montserra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chemeClr val="bg1"/>
                          </a:solidFill>
                          <a:latin typeface="Montserrat"/>
                        </a:rPr>
                        <a:t>(envoi par courrier postal)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rgbClr val="FFFFFF"/>
                          </a:solidFill>
                          <a:latin typeface="Montserrat"/>
                        </a:rPr>
                        <a:t>Bulletin de paie numérique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rgbClr val="FFFFFF"/>
                          </a:solidFill>
                          <a:latin typeface="Montserrat"/>
                        </a:rPr>
                        <a:t>(envoi sur </a:t>
                      </a:r>
                      <a:r>
                        <a:rPr lang="fr-FR" sz="1400" b="0" i="0" u="none" strike="noStrike" noProof="0" err="1">
                          <a:solidFill>
                            <a:srgbClr val="FFFFFF"/>
                          </a:solidFill>
                          <a:latin typeface="Montserrat"/>
                        </a:rPr>
                        <a:t>Digiposte</a:t>
                      </a:r>
                      <a:r>
                        <a:rPr lang="fr-FR" sz="1400" b="0" i="0" u="none" strike="noStrike" noProof="0">
                          <a:solidFill>
                            <a:srgbClr val="FFFFFF"/>
                          </a:solidFill>
                          <a:latin typeface="Montserrat"/>
                        </a:rPr>
                        <a:t>) </a:t>
                      </a:r>
                      <a:endParaRPr lang="fr-FR"/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A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7874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Confidentialité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313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Officiel et conforme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2071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Délais de réception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rgbClr val="0A00FF"/>
                          </a:solidFill>
                          <a:latin typeface="Montserrat"/>
                        </a:rPr>
                        <a:t>J+4 en moyenne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rgbClr val="0A00FF"/>
                          </a:solidFill>
                          <a:latin typeface="Montserrat"/>
                        </a:rPr>
                        <a:t>Jour J ou J+ 1 de l’envoi *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26176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Accessible 24h/24, 7J/7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6688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Hébergé à vie dans un espace sécurisé 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927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Partage sécurisé à un tiers en un clic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112408"/>
                  </a:ext>
                </a:extLst>
              </a:tr>
              <a:tr h="5165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Accès depuis un ordinateur, tablette ou smartphone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884"/>
                  </a:ext>
                </a:extLst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228600" y="4763"/>
            <a:ext cx="11963400" cy="1163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>
                <a:latin typeface="Montserrat"/>
              </a:rPr>
              <a:t>Quelles différences entre papier et numérique ?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055112-F41F-8BA7-EC0B-28BB54CE9046}"/>
              </a:ext>
            </a:extLst>
          </p:cNvPr>
          <p:cNvSpPr txBox="1"/>
          <p:nvPr/>
        </p:nvSpPr>
        <p:spPr>
          <a:xfrm>
            <a:off x="7505113" y="5863975"/>
            <a:ext cx="30433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00">
                <a:solidFill>
                  <a:schemeClr val="bg1"/>
                </a:solidFill>
                <a:highlight>
                  <a:srgbClr val="0272E3"/>
                </a:highlight>
                <a:latin typeface="Montserrat"/>
              </a:rPr>
              <a:t>   (* : selon heure dépôt, SLA : remise en 8h). </a:t>
            </a:r>
            <a:endParaRPr lang="fr-FR" sz="1100">
              <a:solidFill>
                <a:schemeClr val="bg1"/>
              </a:solidFill>
              <a:highlight>
                <a:srgbClr val="0272E3"/>
              </a:highlight>
              <a:latin typeface="Montserrat"/>
            </a:endParaRP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081EEA74-FF7C-164F-5800-47C217ECB4C8}"/>
              </a:ext>
            </a:extLst>
          </p:cNvPr>
          <p:cNvSpPr txBox="1"/>
          <p:nvPr/>
        </p:nvSpPr>
        <p:spPr>
          <a:xfrm>
            <a:off x="985158" y="985162"/>
            <a:ext cx="852760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Jusqu’à </a:t>
            </a:r>
            <a:r>
              <a:rPr lang="fr-FR" b="1">
                <a:solidFill>
                  <a:srgbClr val="0A00FF"/>
                </a:solidFill>
                <a:latin typeface="Montserrat"/>
                <a:ea typeface="+mn-lt"/>
                <a:cs typeface="+mn-lt"/>
              </a:rPr>
              <a:t>70% </a:t>
            </a:r>
            <a:r>
              <a:rPr lang="fr-FR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d’économie réalisée pour chaque envoi numérique </a:t>
            </a:r>
            <a:endParaRPr lang="fr-FR">
              <a:solidFill>
                <a:schemeClr val="tx2"/>
              </a:solidFill>
              <a:latin typeface="Montserrat"/>
            </a:endParaRPr>
          </a:p>
        </p:txBody>
      </p:sp>
      <p:pic>
        <p:nvPicPr>
          <p:cNvPr id="19" name="Image 1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B9ED33EB-87CF-EAE3-B744-9B4BE031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01" y="2285743"/>
            <a:ext cx="590798" cy="620486"/>
          </a:xfrm>
          <a:prstGeom prst="rect">
            <a:avLst/>
          </a:prstGeom>
        </p:spPr>
      </p:pic>
      <p:pic>
        <p:nvPicPr>
          <p:cNvPr id="20" name="Image 1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3EE1605A-E1D2-69DE-AACF-B8CCFB19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03" y="2285603"/>
            <a:ext cx="590798" cy="620486"/>
          </a:xfrm>
          <a:prstGeom prst="rect">
            <a:avLst/>
          </a:prstGeom>
        </p:spPr>
      </p:pic>
      <p:pic>
        <p:nvPicPr>
          <p:cNvPr id="57" name="Image 56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B077F0F-97A6-6C9D-93FC-EE1C531E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4283292"/>
            <a:ext cx="590798" cy="620486"/>
          </a:xfrm>
          <a:prstGeom prst="rect">
            <a:avLst/>
          </a:prstGeom>
        </p:spPr>
      </p:pic>
      <p:pic>
        <p:nvPicPr>
          <p:cNvPr id="58" name="Image 5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D37AFF3A-BDEB-FED0-721D-55BD9BD0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3761794"/>
            <a:ext cx="590798" cy="620486"/>
          </a:xfrm>
          <a:prstGeom prst="rect">
            <a:avLst/>
          </a:prstGeom>
        </p:spPr>
      </p:pic>
      <p:pic>
        <p:nvPicPr>
          <p:cNvPr id="59" name="Image 5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40E04C31-0D75-DA65-79DB-C9E41DAC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5" y="4809038"/>
            <a:ext cx="585710" cy="615120"/>
          </a:xfrm>
          <a:prstGeom prst="rect">
            <a:avLst/>
          </a:prstGeom>
        </p:spPr>
      </p:pic>
      <p:pic>
        <p:nvPicPr>
          <p:cNvPr id="60" name="Image 5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C661F017-B363-8B74-1918-D0E75153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8936478" y="5249275"/>
            <a:ext cx="575533" cy="604388"/>
          </a:xfrm>
          <a:prstGeom prst="rect">
            <a:avLst/>
          </a:prstGeom>
        </p:spPr>
      </p:pic>
      <p:pic>
        <p:nvPicPr>
          <p:cNvPr id="18" name="Image 1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0B834127-C3D8-8C11-E9A7-17C20CBA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34" y="2822362"/>
            <a:ext cx="590798" cy="620486"/>
          </a:xfrm>
          <a:prstGeom prst="rect">
            <a:avLst/>
          </a:prstGeom>
        </p:spPr>
      </p:pic>
      <p:pic>
        <p:nvPicPr>
          <p:cNvPr id="21" name="Image 20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3C8C9BA-EBE3-A394-CAB6-2F75238C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36" y="2822222"/>
            <a:ext cx="590798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4731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6F0E3-F713-4262-953D-D335BAAD047D}">
  <ds:schemaRefs>
    <ds:schemaRef ds:uri="89bf91c0-ef08-42b2-8b93-775d4803754e"/>
    <ds:schemaRef ds:uri="8ad8df82-1668-4a7e-ad3f-c2705312cd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5E8BEB-CE74-4BC7-B718-62B83668107B}">
  <ds:schemaRefs>
    <ds:schemaRef ds:uri="89bf91c0-ef08-42b2-8b93-775d4803754e"/>
    <ds:schemaRef ds:uri="8ad8df82-1668-4a7e-ad3f-c2705312cd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Application>Microsoft Office PowerPoint</Application>
  <PresentationFormat>Widescreen</PresentationFormat>
  <Slides>19</Slides>
  <Notes>9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Améliorez l’expérience de vos salariés avec le dépôt de vos bulletins de paie dans Digiposte</vt:lpstr>
      <vt:lpstr>Les bulletins de paie de vos salariés dans Digiposte</vt:lpstr>
      <vt:lpstr>Quels sont les avantages de Digiposte ?</vt:lpstr>
      <vt:lpstr>Des documents originaux déposés</vt:lpstr>
      <vt:lpstr>PowerPoint Presentation</vt:lpstr>
      <vt:lpstr>Un parcours simple pour récupérer ses bulletins de paie</vt:lpstr>
      <vt:lpstr>Quels avantages pour votre entreprise ? </vt:lpstr>
      <vt:lpstr>Des avantages pour votre entreprise</vt:lpstr>
      <vt:lpstr>Quelles différences entre papier et numérique ?</vt:lpstr>
      <vt:lpstr>Quels avantages pour vos salariés ? </vt:lpstr>
      <vt:lpstr>Un espace numérique pour faciliter sa vie administrative </vt:lpstr>
      <vt:lpstr>Digiposte, bien plus que des bulletins de paie ! </vt:lpstr>
      <vt:lpstr>Une réception automatique des documents</vt:lpstr>
      <vt:lpstr>PowerPoint Presentation</vt:lpstr>
      <vt:lpstr>Un accompagnement tout au long de votre projet  </vt:lpstr>
      <vt:lpstr>Quel accompagnement pour vos salariés ?</vt:lpstr>
      <vt:lpstr>Détail du dispositif d'accompagnement pour vos salariés </vt:lpstr>
      <vt:lpstr>Pour aller plus loin dans l'accompagnement de vos salariés </vt:lpstr>
      <vt:lpstr>Quel accompagnement pour vous, employeur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Améliorez l’expérience de vos salariés avec le dépôt de vos bulletins de paie dans Digiposte</dc:title>
  <dc:creator/>
  <cp:revision>1</cp:revision>
  <dcterms:created xsi:type="dcterms:W3CDTF">2025-03-31T08:25:35Z</dcterms:created>
  <dcterms:modified xsi:type="dcterms:W3CDTF">2025-09-05T08:54:58Z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