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17"/>
  </p:notesMasterIdLst>
  <p:sldIdLst>
    <p:sldId id="2147374718" r:id="rId6"/>
    <p:sldId id="2147374722" r:id="rId7"/>
    <p:sldId id="258" r:id="rId8"/>
    <p:sldId id="2147374711" r:id="rId9"/>
    <p:sldId id="2147374712" r:id="rId10"/>
    <p:sldId id="2147374708" r:id="rId11"/>
    <p:sldId id="2147374713" r:id="rId12"/>
    <p:sldId id="2147374714" r:id="rId13"/>
    <p:sldId id="2147374715" r:id="rId14"/>
    <p:sldId id="2147374721" r:id="rId15"/>
    <p:sldId id="214737472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FEE39-1513-EC99-FA7F-A8B5198353F9}" name="DAS-NEVES Kelly" initials="DK" userId="S::kelly.das-neves@docaposte.fr::a91a96d4-370a-45e2-a351-cd2b7941614f" providerId="AD"/>
  <p188:author id="{A9FC6759-7235-71F6-4A63-4FA858418FA6}" name="ARETE Elodie" initials="AE" userId="S::elodie.arete@docaposte.fr::ec9f1fbb-f223-4998-ab6b-38ac20db1c9b" providerId="AD"/>
  <p188:author id="{86A11AD3-4128-937D-809F-4CB4E9CDABD3}" name="DENFERT Fabien" initials="DF" userId="S::fabien.denfert@docaposte.fr::dda27e0d-f06c-489e-9aa5-47253a1dd8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CCF"/>
    <a:srgbClr val="E1E2FA"/>
    <a:srgbClr val="DEE1F9"/>
    <a:srgbClr val="DDD9F0"/>
    <a:srgbClr val="1B00FF"/>
    <a:srgbClr val="F0EAF6"/>
    <a:srgbClr val="000000"/>
    <a:srgbClr val="E9E0F1"/>
    <a:srgbClr val="ECE3F6"/>
    <a:srgbClr val="494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A2915-0D16-ABE7-85C7-D436D2440549}" v="26" dt="2025-06-25T12:45:32.705"/>
    <p1510:client id="{EB1630D6-B9C6-9C41-FDCA-B712BA114DF6}" v="5" dt="2025-06-25T12:49:1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4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C3F2247F-EB56-3DF5-7F11-BE2B734B4D65}"/>
    <pc:docChg chg="delSld modSld">
      <pc:chgData name="DAS-NEVES Kelly" userId="S::kelly.das-neves@docaposte.fr::a91a96d4-370a-45e2-a351-cd2b7941614f" providerId="AD" clId="Web-{C3F2247F-EB56-3DF5-7F11-BE2B734B4D65}" dt="2025-05-28T07:45:03.910" v="6"/>
      <pc:docMkLst>
        <pc:docMk/>
      </pc:docMkLst>
      <pc:sldChg chg="modSp modCm">
        <pc:chgData name="DAS-NEVES Kelly" userId="S::kelly.das-neves@docaposte.fr::a91a96d4-370a-45e2-a351-cd2b7941614f" providerId="AD" clId="Web-{C3F2247F-EB56-3DF5-7F11-BE2B734B4D65}" dt="2025-05-28T07:44:06.424" v="2" actId="20577"/>
        <pc:sldMkLst>
          <pc:docMk/>
          <pc:sldMk cId="1824815907" sldId="2147374711"/>
        </pc:sldMkLst>
        <pc:spChg chg="mod">
          <ac:chgData name="DAS-NEVES Kelly" userId="S::kelly.das-neves@docaposte.fr::a91a96d4-370a-45e2-a351-cd2b7941614f" providerId="AD" clId="Web-{C3F2247F-EB56-3DF5-7F11-BE2B734B4D65}" dt="2025-05-28T07:44:06.424" v="2" actId="20577"/>
          <ac:spMkLst>
            <pc:docMk/>
            <pc:sldMk cId="1824815907" sldId="2147374711"/>
            <ac:spMk id="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S-NEVES Kelly" userId="S::kelly.das-neves@docaposte.fr::a91a96d4-370a-45e2-a351-cd2b7941614f" providerId="AD" clId="Web-{C3F2247F-EB56-3DF5-7F11-BE2B734B4D65}" dt="2025-05-28T07:44:05.783" v="1" actId="20577"/>
              <pc2:cmMkLst xmlns:pc2="http://schemas.microsoft.com/office/powerpoint/2019/9/main/command">
                <pc:docMk/>
                <pc:sldMk cId="1824815907" sldId="2147374711"/>
                <pc2:cmMk id="{E919B76A-0AAD-4DA9-82C5-66C7C8CEEF36}"/>
              </pc2:cmMkLst>
            </pc226:cmChg>
          </p:ext>
        </pc:extLst>
      </pc:sldChg>
      <pc:sldChg chg="del">
        <pc:chgData name="DAS-NEVES Kelly" userId="S::kelly.das-neves@docaposte.fr::a91a96d4-370a-45e2-a351-cd2b7941614f" providerId="AD" clId="Web-{C3F2247F-EB56-3DF5-7F11-BE2B734B4D65}" dt="2025-05-28T07:45:03.910" v="6"/>
        <pc:sldMkLst>
          <pc:docMk/>
          <pc:sldMk cId="1850435751" sldId="2147374716"/>
        </pc:sldMkLst>
      </pc:sldChg>
      <pc:sldChg chg="modSp">
        <pc:chgData name="DAS-NEVES Kelly" userId="S::kelly.das-neves@docaposte.fr::a91a96d4-370a-45e2-a351-cd2b7941614f" providerId="AD" clId="Web-{C3F2247F-EB56-3DF5-7F11-BE2B734B4D65}" dt="2025-05-28T07:44:45.316" v="5"/>
        <pc:sldMkLst>
          <pc:docMk/>
          <pc:sldMk cId="2267509581" sldId="2147374721"/>
        </pc:sldMkLst>
        <pc:picChg chg="mod">
          <ac:chgData name="DAS-NEVES Kelly" userId="S::kelly.das-neves@docaposte.fr::a91a96d4-370a-45e2-a351-cd2b7941614f" providerId="AD" clId="Web-{C3F2247F-EB56-3DF5-7F11-BE2B734B4D65}" dt="2025-05-28T07:44:45.316" v="5"/>
          <ac:picMkLst>
            <pc:docMk/>
            <pc:sldMk cId="2267509581" sldId="2147374721"/>
            <ac:picMk id="13" creationId="{00000000-0000-0000-0000-000000000000}"/>
          </ac:picMkLst>
        </pc:picChg>
        <pc:picChg chg="mod">
          <ac:chgData name="DAS-NEVES Kelly" userId="S::kelly.das-neves@docaposte.fr::a91a96d4-370a-45e2-a351-cd2b7941614f" providerId="AD" clId="Web-{C3F2247F-EB56-3DF5-7F11-BE2B734B4D65}" dt="2025-05-28T07:44:40.175" v="4"/>
          <ac:picMkLst>
            <pc:docMk/>
            <pc:sldMk cId="2267509581" sldId="2147374721"/>
            <ac:picMk id="14" creationId="{00000000-0000-0000-0000-000000000000}"/>
          </ac:picMkLst>
        </pc:picChg>
        <pc:picChg chg="mod">
          <ac:chgData name="DAS-NEVES Kelly" userId="S::kelly.das-neves@docaposte.fr::a91a96d4-370a-45e2-a351-cd2b7941614f" providerId="AD" clId="Web-{C3F2247F-EB56-3DF5-7F11-BE2B734B4D65}" dt="2025-05-28T07:44:33.003" v="3"/>
          <ac:picMkLst>
            <pc:docMk/>
            <pc:sldMk cId="2267509581" sldId="2147374721"/>
            <ac:picMk id="35" creationId="{00000000-0000-0000-0000-000000000000}"/>
          </ac:picMkLst>
        </pc:picChg>
      </pc:sldChg>
    </pc:docChg>
  </pc:docChgLst>
  <pc:docChgLst>
    <pc:chgData name="HADDAD Sahar" userId="S::sahar.haddad@docaposte.fr::68cc7506-0d58-401b-bfeb-d46bc1bc5572" providerId="AD" clId="Web-{CF138CAF-B295-6CE4-E9A4-C45904F7BAF4}"/>
    <pc:docChg chg="modSld">
      <pc:chgData name="HADDAD Sahar" userId="S::sahar.haddad@docaposte.fr::68cc7506-0d58-401b-bfeb-d46bc1bc5572" providerId="AD" clId="Web-{CF138CAF-B295-6CE4-E9A4-C45904F7BAF4}" dt="2025-04-25T13:45:57.629" v="10"/>
      <pc:docMkLst>
        <pc:docMk/>
      </pc:docMkLst>
      <pc:sldChg chg="addSp delSp modSp">
        <pc:chgData name="HADDAD Sahar" userId="S::sahar.haddad@docaposte.fr::68cc7506-0d58-401b-bfeb-d46bc1bc5572" providerId="AD" clId="Web-{CF138CAF-B295-6CE4-E9A4-C45904F7BAF4}" dt="2025-04-25T13:45:57.629" v="10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CF138CAF-B295-6CE4-E9A4-C45904F7BAF4}" dt="2025-04-25T13:45:57.223" v="9" actId="20577"/>
          <ac:spMkLst>
            <pc:docMk/>
            <pc:sldMk cId="3313517302" sldId="2147374700"/>
            <ac:spMk id="4" creationId="{54776011-2D70-5114-4696-876F3756B1B8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5"/>
          <ac:spMkLst>
            <pc:docMk/>
            <pc:sldMk cId="3313517302" sldId="2147374700"/>
            <ac:spMk id="6" creationId="{CF006148-05B7-4CDF-F754-61784E6FBD56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4"/>
          <ac:spMkLst>
            <pc:docMk/>
            <pc:sldMk cId="3313517302" sldId="2147374700"/>
            <ac:spMk id="9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0" creationId="{CF006148-05B7-4CDF-F754-61784E6FBD56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3"/>
          <ac:spMkLst>
            <pc:docMk/>
            <pc:sldMk cId="3313517302" sldId="2147374700"/>
            <ac:spMk id="11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2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3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5" creationId="{F558FAE5-3EC0-B97D-0800-6D69344CB3C1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6" creationId="{5F4416D9-06A2-0FCA-3C03-010C9E8EC13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7" creationId="{3C5D32AE-ECEE-0014-4DA7-6998E216C8B3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1" creationId="{CF006148-05B7-4CDF-F754-61784E6FBD56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2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3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4" creationId="{F558FAE5-3EC0-B97D-0800-6D69344CB3C1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5" creationId="{5F4416D9-06A2-0FCA-3C03-010C9E8EC13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6" creationId="{3C5D32AE-ECEE-0014-4DA7-6998E216C8B3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0" creationId="{D82824CD-92B7-25F3-B0F4-586A20C9C0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1" creationId="{089FD8F4-FB3B-7A8B-70B5-F3C9A478955B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2" creationId="{AB2348C8-A450-2BD5-079D-EA6EB51A8ED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3" creationId="{66ED502E-4C43-CEC8-0ECF-29CB6F6161ED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4" creationId="{D01C4BA8-82A6-8AB2-FEF5-372AD6F0DB44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9" creationId="{57B91C67-9E4C-AE81-570C-B5434EC73144}"/>
          </ac:spMkLst>
        </pc:spChg>
        <pc:picChg chg="del">
          <ac:chgData name="HADDAD Sahar" userId="S::sahar.haddad@docaposte.fr::68cc7506-0d58-401b-bfeb-d46bc1bc5572" providerId="AD" clId="Web-{CF138CAF-B295-6CE4-E9A4-C45904F7BAF4}" dt="2025-04-25T13:45:39.488" v="2"/>
          <ac:picMkLst>
            <pc:docMk/>
            <pc:sldMk cId="3313517302" sldId="2147374700"/>
            <ac:picMk id="7" creationId="{0B853E53-5AC0-4BED-C462-378972AF4879}"/>
          </ac:picMkLst>
        </pc:picChg>
        <pc:picChg chg="del">
          <ac:chgData name="HADDAD Sahar" userId="S::sahar.haddad@docaposte.fr::68cc7506-0d58-401b-bfeb-d46bc1bc5572" providerId="AD" clId="Web-{CF138CAF-B295-6CE4-E9A4-C45904F7BAF4}" dt="2025-04-25T13:45:39.488" v="0"/>
          <ac:picMkLst>
            <pc:docMk/>
            <pc:sldMk cId="3313517302" sldId="2147374700"/>
            <ac:picMk id="8" creationId="{30596C8B-5210-0C4A-0831-D3DBB3C15895}"/>
          </ac:picMkLst>
        </pc:picChg>
        <pc:picChg chg="del">
          <ac:chgData name="HADDAD Sahar" userId="S::sahar.haddad@docaposte.fr::68cc7506-0d58-401b-bfeb-d46bc1bc5572" providerId="AD" clId="Web-{CF138CAF-B295-6CE4-E9A4-C45904F7BAF4}" dt="2025-04-25T13:45:39.488" v="1"/>
          <ac:picMkLst>
            <pc:docMk/>
            <pc:sldMk cId="3313517302" sldId="2147374700"/>
            <ac:picMk id="14" creationId="{C964E6BB-1B55-6606-45E5-FE4853E67DE4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18" creationId="{D59FD846-8CBD-6C5E-E93D-9CF478E8000C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19" creationId="{555FC0A7-16CA-F1B4-9647-96DD55B979FF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20" creationId="{D5A45D40-2207-EA04-E779-FFA7545E3D6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7" creationId="{D59FD846-8CBD-6C5E-E93D-9CF478E8000C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8" creationId="{555FC0A7-16CA-F1B4-9647-96DD55B979FF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9" creationId="{D5A45D40-2207-EA04-E779-FFA7545E3D6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1" creationId="{14111E9A-B339-211D-91FE-E7BB7698FDA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4" creationId="{3C83BCBC-AEB4-FD0F-8354-4BBEE4F66B79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5" creationId="{71789499-6CC4-FE43-4BF9-F1A48B3C72DA}"/>
          </ac:picMkLst>
        </pc:picChg>
      </pc:sldChg>
    </pc:docChg>
  </pc:docChgLst>
  <pc:docChgLst>
    <pc:chgData name="DENFERT Fabien" userId="S::fabien.denfert@docaposte.fr::dda27e0d-f06c-489e-9aa5-47253a1dd85f" providerId="AD" clId="Web-{DE359732-207D-6E06-51FC-AC0C479D81C6}"/>
    <pc:docChg chg="modSld">
      <pc:chgData name="DENFERT Fabien" userId="S::fabien.denfert@docaposte.fr::dda27e0d-f06c-489e-9aa5-47253a1dd85f" providerId="AD" clId="Web-{DE359732-207D-6E06-51FC-AC0C479D81C6}" dt="2025-05-28T07:25:35.716" v="4" actId="20577"/>
      <pc:docMkLst>
        <pc:docMk/>
      </pc:docMkLst>
      <pc:sldChg chg="modSp">
        <pc:chgData name="DENFERT Fabien" userId="S::fabien.denfert@docaposte.fr::dda27e0d-f06c-489e-9aa5-47253a1dd85f" providerId="AD" clId="Web-{DE359732-207D-6E06-51FC-AC0C479D81C6}" dt="2025-05-28T07:25:35.716" v="4" actId="20577"/>
        <pc:sldMkLst>
          <pc:docMk/>
          <pc:sldMk cId="0" sldId="258"/>
        </pc:sldMkLst>
        <pc:spChg chg="mod">
          <ac:chgData name="DENFERT Fabien" userId="S::fabien.denfert@docaposte.fr::dda27e0d-f06c-489e-9aa5-47253a1dd85f" providerId="AD" clId="Web-{DE359732-207D-6E06-51FC-AC0C479D81C6}" dt="2025-05-28T07:25:35.716" v="4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DENFERT Fabien" userId="S::fabien.denfert@docaposte.fr::dda27e0d-f06c-489e-9aa5-47253a1dd85f" providerId="AD" clId="Web-{DE359732-207D-6E06-51FC-AC0C479D81C6}" dt="2025-05-28T07:21:27.758" v="3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DENFERT Fabien" userId="S::fabien.denfert@docaposte.fr::dda27e0d-f06c-489e-9aa5-47253a1dd85f" providerId="AD" clId="Web-{DE359732-207D-6E06-51FC-AC0C479D81C6}" dt="2025-05-28T07:21:17.867" v="2" actId="20577"/>
          <ac:spMkLst>
            <pc:docMk/>
            <pc:sldMk cId="0" sldId="258"/>
            <ac:spMk id="15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2BBBD52A-A4A2-8792-9519-C0CF9C0840BB}"/>
    <pc:docChg chg="modSld">
      <pc:chgData name="DAS-NEVES Kelly" userId="S::kelly.das-neves@docaposte.fr::a91a96d4-370a-45e2-a351-cd2b7941614f" providerId="AD" clId="Web-{2BBBD52A-A4A2-8792-9519-C0CF9C0840BB}" dt="2025-04-28T15:41:03.785" v="0" actId="20577"/>
      <pc:docMkLst>
        <pc:docMk/>
      </pc:docMkLst>
      <pc:sldChg chg="modSp">
        <pc:chgData name="DAS-NEVES Kelly" userId="S::kelly.das-neves@docaposte.fr::a91a96d4-370a-45e2-a351-cd2b7941614f" providerId="AD" clId="Web-{2BBBD52A-A4A2-8792-9519-C0CF9C0840BB}" dt="2025-04-28T15:41:03.785" v="0" actId="20577"/>
        <pc:sldMkLst>
          <pc:docMk/>
          <pc:sldMk cId="1377633356" sldId="257"/>
        </pc:sldMkLst>
        <pc:spChg chg="mod">
          <ac:chgData name="DAS-NEVES Kelly" userId="S::kelly.das-neves@docaposte.fr::a91a96d4-370a-45e2-a351-cd2b7941614f" providerId="AD" clId="Web-{2BBBD52A-A4A2-8792-9519-C0CF9C0840BB}" dt="2025-04-28T15:41:03.785" v="0" actId="20577"/>
          <ac:spMkLst>
            <pc:docMk/>
            <pc:sldMk cId="1377633356" sldId="257"/>
            <ac:spMk id="9" creationId="{8C18EAE8-1D2C-0D0A-27F9-69E3CFBA75EF}"/>
          </ac:spMkLst>
        </pc:spChg>
      </pc:sldChg>
    </pc:docChg>
  </pc:docChgLst>
  <pc:docChgLst>
    <pc:chgData name="DAS-NEVES Kelly" userId="S::kelly.das-neves@docaposte.fr::a91a96d4-370a-45e2-a351-cd2b7941614f" providerId="AD" clId="Web-{35C50BAF-1C84-C869-0309-360D6149A2C6}"/>
    <pc:docChg chg="modSld">
      <pc:chgData name="DAS-NEVES Kelly" userId="S::kelly.das-neves@docaposte.fr::a91a96d4-370a-45e2-a351-cd2b7941614f" providerId="AD" clId="Web-{35C50BAF-1C84-C869-0309-360D6149A2C6}" dt="2025-05-06T09:16:40.163" v="0" actId="1076"/>
      <pc:docMkLst>
        <pc:docMk/>
      </pc:docMkLst>
      <pc:sldChg chg="modSp">
        <pc:chgData name="DAS-NEVES Kelly" userId="S::kelly.das-neves@docaposte.fr::a91a96d4-370a-45e2-a351-cd2b7941614f" providerId="AD" clId="Web-{35C50BAF-1C84-C869-0309-360D6149A2C6}" dt="2025-05-06T09:16:40.163" v="0" actId="1076"/>
        <pc:sldMkLst>
          <pc:docMk/>
          <pc:sldMk cId="1377633356" sldId="257"/>
        </pc:sldMkLst>
        <pc:picChg chg="mod">
          <ac:chgData name="DAS-NEVES Kelly" userId="S::kelly.das-neves@docaposte.fr::a91a96d4-370a-45e2-a351-cd2b7941614f" providerId="AD" clId="Web-{35C50BAF-1C84-C869-0309-360D6149A2C6}" dt="2025-05-06T09:16:40.163" v="0" actId="1076"/>
          <ac:picMkLst>
            <pc:docMk/>
            <pc:sldMk cId="1377633356" sldId="257"/>
            <ac:picMk id="2" creationId="{4DF532C0-2B94-A13B-2DA4-D34D916A52B5}"/>
          </ac:picMkLst>
        </pc:picChg>
      </pc:sldChg>
    </pc:docChg>
  </pc:docChgLst>
  <pc:docChgLst>
    <pc:chgData name="ARETE Elodie" userId="S::elodie.arete@docaposte.fr::ec9f1fbb-f223-4998-ab6b-38ac20db1c9b" providerId="AD" clId="Web-{C7D86737-F7D1-E527-2704-526AC3B9CABB}"/>
    <pc:docChg chg="modSld">
      <pc:chgData name="ARETE Elodie" userId="S::elodie.arete@docaposte.fr::ec9f1fbb-f223-4998-ab6b-38ac20db1c9b" providerId="AD" clId="Web-{C7D86737-F7D1-E527-2704-526AC3B9CABB}" dt="2025-04-22T09:10:51.131" v="0" actId="20577"/>
      <pc:docMkLst>
        <pc:docMk/>
      </pc:docMkLst>
      <pc:sldChg chg="modSp">
        <pc:chgData name="ARETE Elodie" userId="S::elodie.arete@docaposte.fr::ec9f1fbb-f223-4998-ab6b-38ac20db1c9b" providerId="AD" clId="Web-{C7D86737-F7D1-E527-2704-526AC3B9CABB}" dt="2025-04-22T09:10:51.131" v="0" actId="20577"/>
        <pc:sldMkLst>
          <pc:docMk/>
          <pc:sldMk cId="2566976283" sldId="2147374699"/>
        </pc:sldMkLst>
        <pc:spChg chg="mod">
          <ac:chgData name="ARETE Elodie" userId="S::elodie.arete@docaposte.fr::ec9f1fbb-f223-4998-ab6b-38ac20db1c9b" providerId="AD" clId="Web-{C7D86737-F7D1-E527-2704-526AC3B9CABB}" dt="2025-04-22T09:10:51.131" v="0" actId="20577"/>
          <ac:spMkLst>
            <pc:docMk/>
            <pc:sldMk cId="2566976283" sldId="2147374699"/>
            <ac:spMk id="4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15D0EC41-8194-F55E-B0F6-C120E56297A8}"/>
    <pc:docChg chg="addSld delSld modSld">
      <pc:chgData name="DAS-NEVES Kelly" userId="S::kelly.das-neves@docaposte.fr::a91a96d4-370a-45e2-a351-cd2b7941614f" providerId="AD" clId="Web-{15D0EC41-8194-F55E-B0F6-C120E56297A8}" dt="2025-05-05T13:52:30.879" v="114" actId="1076"/>
      <pc:docMkLst>
        <pc:docMk/>
      </pc:docMkLst>
      <pc:sldChg chg="addSp modSp">
        <pc:chgData name="DAS-NEVES Kelly" userId="S::kelly.das-neves@docaposte.fr::a91a96d4-370a-45e2-a351-cd2b7941614f" providerId="AD" clId="Web-{15D0EC41-8194-F55E-B0F6-C120E56297A8}" dt="2025-05-05T13:51:01.157" v="73" actId="1076"/>
        <pc:sldMkLst>
          <pc:docMk/>
          <pc:sldMk cId="1377633356" sldId="257"/>
        </pc:sldMkLst>
        <pc:spChg chg="mod">
          <ac:chgData name="DAS-NEVES Kelly" userId="S::kelly.das-neves@docaposte.fr::a91a96d4-370a-45e2-a351-cd2b7941614f" providerId="AD" clId="Web-{15D0EC41-8194-F55E-B0F6-C120E56297A8}" dt="2025-05-05T13:50:17.905" v="63" actId="20577"/>
          <ac:spMkLst>
            <pc:docMk/>
            <pc:sldMk cId="1377633356" sldId="257"/>
            <ac:spMk id="6" creationId="{9B1B1DEC-4F92-3B8E-CD65-4F4476BD0321}"/>
          </ac:spMkLst>
        </pc:spChg>
        <pc:picChg chg="add mod">
          <ac:chgData name="DAS-NEVES Kelly" userId="S::kelly.das-neves@docaposte.fr::a91a96d4-370a-45e2-a351-cd2b7941614f" providerId="AD" clId="Web-{15D0EC41-8194-F55E-B0F6-C120E56297A8}" dt="2025-05-05T13:51:01.157" v="73" actId="1076"/>
          <ac:picMkLst>
            <pc:docMk/>
            <pc:sldMk cId="1377633356" sldId="257"/>
            <ac:picMk id="2" creationId="{4DF532C0-2B94-A13B-2DA4-D34D916A52B5}"/>
          </ac:picMkLst>
        </pc:picChg>
      </pc:sldChg>
      <pc:sldChg chg="modSp new">
        <pc:chgData name="DAS-NEVES Kelly" userId="S::kelly.das-neves@docaposte.fr::a91a96d4-370a-45e2-a351-cd2b7941614f" providerId="AD" clId="Web-{15D0EC41-8194-F55E-B0F6-C120E56297A8}" dt="2025-05-05T13:52:30.879" v="114" actId="1076"/>
        <pc:sldMkLst>
          <pc:docMk/>
          <pc:sldMk cId="108113041" sldId="2147374700"/>
        </pc:sldMkLst>
        <pc:spChg chg="mod">
          <ac:chgData name="DAS-NEVES Kelly" userId="S::kelly.das-neves@docaposte.fr::a91a96d4-370a-45e2-a351-cd2b7941614f" providerId="AD" clId="Web-{15D0EC41-8194-F55E-B0F6-C120E56297A8}" dt="2025-05-05T13:52:27.519" v="113" actId="14100"/>
          <ac:spMkLst>
            <pc:docMk/>
            <pc:sldMk cId="108113041" sldId="2147374700"/>
            <ac:spMk id="2" creationId="{48F290DA-B77A-921F-F3C5-F7B6469E3162}"/>
          </ac:spMkLst>
        </pc:spChg>
        <pc:spChg chg="mod">
          <ac:chgData name="DAS-NEVES Kelly" userId="S::kelly.das-neves@docaposte.fr::a91a96d4-370a-45e2-a351-cd2b7941614f" providerId="AD" clId="Web-{15D0EC41-8194-F55E-B0F6-C120E56297A8}" dt="2025-05-05T13:52:30.879" v="114" actId="1076"/>
          <ac:spMkLst>
            <pc:docMk/>
            <pc:sldMk cId="108113041" sldId="2147374700"/>
            <ac:spMk id="3" creationId="{5667D4FB-A3F7-CA2B-AF74-9572B638D6A5}"/>
          </ac:spMkLst>
        </pc:spChg>
      </pc:sldChg>
      <pc:sldChg chg="del">
        <pc:chgData name="DAS-NEVES Kelly" userId="S::kelly.das-neves@docaposte.fr::a91a96d4-370a-45e2-a351-cd2b7941614f" providerId="AD" clId="Web-{15D0EC41-8194-F55E-B0F6-C120E56297A8}" dt="2025-05-05T13:48:08.370" v="8"/>
        <pc:sldMkLst>
          <pc:docMk/>
          <pc:sldMk cId="3313517302" sldId="2147374700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54" v="3"/>
        <pc:sldMkLst>
          <pc:docMk/>
          <pc:sldMk cId="733394863" sldId="2147374705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54" v="2"/>
        <pc:sldMkLst>
          <pc:docMk/>
          <pc:sldMk cId="3137096349" sldId="2147374706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70" v="9"/>
        <pc:sldMkLst>
          <pc:docMk/>
          <pc:sldMk cId="2274778956" sldId="2147374710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70" v="7"/>
        <pc:sldMkLst>
          <pc:docMk/>
          <pc:sldMk cId="2797369347" sldId="2147374711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70" v="6"/>
        <pc:sldMkLst>
          <pc:docMk/>
          <pc:sldMk cId="228709014" sldId="2147374712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54" v="5"/>
        <pc:sldMkLst>
          <pc:docMk/>
          <pc:sldMk cId="1221268008" sldId="2147374713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54" v="4"/>
        <pc:sldMkLst>
          <pc:docMk/>
          <pc:sldMk cId="3031092446" sldId="2147374714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8.354" v="1"/>
        <pc:sldMkLst>
          <pc:docMk/>
          <pc:sldMk cId="1500804799" sldId="2147374715"/>
        </pc:sldMkLst>
      </pc:sldChg>
      <pc:sldChg chg="del">
        <pc:chgData name="DAS-NEVES Kelly" userId="S::kelly.das-neves@docaposte.fr::a91a96d4-370a-45e2-a351-cd2b7941614f" providerId="AD" clId="Web-{15D0EC41-8194-F55E-B0F6-C120E56297A8}" dt="2025-05-05T13:48:03.026" v="0"/>
        <pc:sldMkLst>
          <pc:docMk/>
          <pc:sldMk cId="1995477595" sldId="2147374717"/>
        </pc:sldMkLst>
      </pc:sldChg>
    </pc:docChg>
  </pc:docChgLst>
  <pc:docChgLst>
    <pc:chgData name="DAS-NEVES Kelly" userId="S::kelly.das-neves@docaposte.fr::a91a96d4-370a-45e2-a351-cd2b7941614f" providerId="AD" clId="Web-{33F09EEB-0508-98FB-1BC9-CCDF9BF069CD}"/>
    <pc:docChg chg="modSld">
      <pc:chgData name="DAS-NEVES Kelly" userId="S::kelly.das-neves@docaposte.fr::a91a96d4-370a-45e2-a351-cd2b7941614f" providerId="AD" clId="Web-{33F09EEB-0508-98FB-1BC9-CCDF9BF069CD}" dt="2025-05-27T15:26:15.061" v="9" actId="1076"/>
      <pc:docMkLst>
        <pc:docMk/>
      </pc:docMkLst>
      <pc:sldChg chg="modSp">
        <pc:chgData name="DAS-NEVES Kelly" userId="S::kelly.das-neves@docaposte.fr::a91a96d4-370a-45e2-a351-cd2b7941614f" providerId="AD" clId="Web-{33F09EEB-0508-98FB-1BC9-CCDF9BF069CD}" dt="2025-05-27T15:26:15.061" v="9" actId="1076"/>
        <pc:sldMkLst>
          <pc:docMk/>
          <pc:sldMk cId="1850435751" sldId="2147374716"/>
        </pc:sldMkLst>
        <pc:spChg chg="mod">
          <ac:chgData name="DAS-NEVES Kelly" userId="S::kelly.das-neves@docaposte.fr::a91a96d4-370a-45e2-a351-cd2b7941614f" providerId="AD" clId="Web-{33F09EEB-0508-98FB-1BC9-CCDF9BF069CD}" dt="2025-05-27T15:26:15.061" v="9" actId="1076"/>
          <ac:spMkLst>
            <pc:docMk/>
            <pc:sldMk cId="1850435751" sldId="2147374716"/>
            <ac:spMk id="18" creationId="{00000000-0000-0000-0000-000000000000}"/>
          </ac:spMkLst>
        </pc:spChg>
      </pc:sldChg>
    </pc:docChg>
  </pc:docChgLst>
  <pc:docChgLst>
    <pc:chgData name="DENFERT Fabien" userId="S::fabien.denfert@docaposte.fr::dda27e0d-f06c-489e-9aa5-47253a1dd85f" providerId="AD" clId="Web-{23279566-D5C0-DFDB-182F-780FCB9BF510}"/>
    <pc:docChg chg="mod modSld">
      <pc:chgData name="DENFERT Fabien" userId="S::fabien.denfert@docaposte.fr::dda27e0d-f06c-489e-9aa5-47253a1dd85f" providerId="AD" clId="Web-{23279566-D5C0-DFDB-182F-780FCB9BF510}" dt="2025-05-23T12:50:58.423" v="19" actId="20577"/>
      <pc:docMkLst>
        <pc:docMk/>
      </pc:docMkLst>
      <pc:sldChg chg="modSp">
        <pc:chgData name="DENFERT Fabien" userId="S::fabien.denfert@docaposte.fr::dda27e0d-f06c-489e-9aa5-47253a1dd85f" providerId="AD" clId="Web-{23279566-D5C0-DFDB-182F-780FCB9BF510}" dt="2025-05-23T12:50:58.423" v="19" actId="20577"/>
        <pc:sldMkLst>
          <pc:docMk/>
          <pc:sldMk cId="2238214206" sldId="2147374708"/>
        </pc:sldMkLst>
        <pc:spChg chg="mod">
          <ac:chgData name="DENFERT Fabien" userId="S::fabien.denfert@docaposte.fr::dda27e0d-f06c-489e-9aa5-47253a1dd85f" providerId="AD" clId="Web-{23279566-D5C0-DFDB-182F-780FCB9BF510}" dt="2025-05-23T12:50:58.423" v="19" actId="20577"/>
          <ac:spMkLst>
            <pc:docMk/>
            <pc:sldMk cId="2238214206" sldId="2147374708"/>
            <ac:spMk id="18" creationId="{00000000-0000-0000-0000-000000000000}"/>
          </ac:spMkLst>
        </pc:spChg>
      </pc:sldChg>
      <pc:sldChg chg="modSp">
        <pc:chgData name="DENFERT Fabien" userId="S::fabien.denfert@docaposte.fr::dda27e0d-f06c-489e-9aa5-47253a1dd85f" providerId="AD" clId="Web-{23279566-D5C0-DFDB-182F-780FCB9BF510}" dt="2025-05-23T12:48:14.897" v="7" actId="20577"/>
        <pc:sldMkLst>
          <pc:docMk/>
          <pc:sldMk cId="1824815907" sldId="2147374711"/>
        </pc:sldMkLst>
        <pc:spChg chg="mod">
          <ac:chgData name="DENFERT Fabien" userId="S::fabien.denfert@docaposte.fr::dda27e0d-f06c-489e-9aa5-47253a1dd85f" providerId="AD" clId="Web-{23279566-D5C0-DFDB-182F-780FCB9BF510}" dt="2025-05-23T12:48:14.897" v="7" actId="20577"/>
          <ac:spMkLst>
            <pc:docMk/>
            <pc:sldMk cId="1824815907" sldId="2147374711"/>
            <ac:spMk id="7" creationId="{00000000-0000-0000-0000-000000000000}"/>
          </ac:spMkLst>
        </pc:spChg>
      </pc:sldChg>
      <pc:sldChg chg="modSp">
        <pc:chgData name="DENFERT Fabien" userId="S::fabien.denfert@docaposte.fr::dda27e0d-f06c-489e-9aa5-47253a1dd85f" providerId="AD" clId="Web-{23279566-D5C0-DFDB-182F-780FCB9BF510}" dt="2025-05-23T12:49:37.168" v="11" actId="20577"/>
        <pc:sldMkLst>
          <pc:docMk/>
          <pc:sldMk cId="3253839576" sldId="2147374712"/>
        </pc:sldMkLst>
        <pc:spChg chg="mod">
          <ac:chgData name="DENFERT Fabien" userId="S::fabien.denfert@docaposte.fr::dda27e0d-f06c-489e-9aa5-47253a1dd85f" providerId="AD" clId="Web-{23279566-D5C0-DFDB-182F-780FCB9BF510}" dt="2025-05-23T12:49:37.168" v="11" actId="20577"/>
          <ac:spMkLst>
            <pc:docMk/>
            <pc:sldMk cId="3253839576" sldId="2147374712"/>
            <ac:spMk id="10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FC3ED8DA-C3E7-C32F-55F7-18F8D7994D34}"/>
    <pc:docChg chg="addSld">
      <pc:chgData name="DAS-NEVES Kelly" userId="S::kelly.das-neves@docaposte.fr::a91a96d4-370a-45e2-a351-cd2b7941614f" providerId="AD" clId="Web-{FC3ED8DA-C3E7-C32F-55F7-18F8D7994D34}" dt="2025-05-13T14:19:35.185" v="0"/>
      <pc:docMkLst>
        <pc:docMk/>
      </pc:docMkLst>
      <pc:sldChg chg="add">
        <pc:chgData name="DAS-NEVES Kelly" userId="S::kelly.das-neves@docaposte.fr::a91a96d4-370a-45e2-a351-cd2b7941614f" providerId="AD" clId="Web-{FC3ED8DA-C3E7-C32F-55F7-18F8D7994D34}" dt="2025-05-13T14:19:35.185" v="0"/>
        <pc:sldMkLst>
          <pc:docMk/>
          <pc:sldMk cId="0" sldId="258"/>
        </pc:sldMkLst>
      </pc:sldChg>
      <pc:sldMasterChg chg="addSldLayout">
        <pc:chgData name="DAS-NEVES Kelly" userId="S::kelly.das-neves@docaposte.fr::a91a96d4-370a-45e2-a351-cd2b7941614f" providerId="AD" clId="Web-{FC3ED8DA-C3E7-C32F-55F7-18F8D7994D34}" dt="2025-05-13T14:19:35.185" v="0"/>
        <pc:sldMasterMkLst>
          <pc:docMk/>
          <pc:sldMasterMk cId="3071127875" sldId="2147483648"/>
        </pc:sldMasterMkLst>
        <pc:sldLayoutChg chg="add">
          <pc:chgData name="DAS-NEVES Kelly" userId="S::kelly.das-neves@docaposte.fr::a91a96d4-370a-45e2-a351-cd2b7941614f" providerId="AD" clId="Web-{FC3ED8DA-C3E7-C32F-55F7-18F8D7994D34}" dt="2025-05-13T14:19:35.185" v="0"/>
          <pc:sldLayoutMkLst>
            <pc:docMk/>
            <pc:sldMasterMk cId="3071127875" sldId="2147483648"/>
            <pc:sldLayoutMk cId="860406734" sldId="2147483665"/>
          </pc:sldLayoutMkLst>
        </pc:sldLayoutChg>
      </pc:sldMasterChg>
    </pc:docChg>
  </pc:docChgLst>
  <pc:docChgLst>
    <pc:chgData name="HADDAD Sahar" userId="S::sahar.haddad@docaposte.fr::68cc7506-0d58-401b-bfeb-d46bc1bc5572" providerId="AD" clId="Web-{77602E6F-A9B2-FC44-8ADE-1CE40D672064}"/>
    <pc:docChg chg="addSld delSld modSld sldOrd">
      <pc:chgData name="HADDAD Sahar" userId="S::sahar.haddad@docaposte.fr::68cc7506-0d58-401b-bfeb-d46bc1bc5572" providerId="AD" clId="Web-{77602E6F-A9B2-FC44-8ADE-1CE40D672064}" dt="2025-04-24T18:02:28.505" v="72"/>
      <pc:docMkLst>
        <pc:docMk/>
      </pc:docMkLst>
      <pc:sldChg chg="modSp add ord">
        <pc:chgData name="HADDAD Sahar" userId="S::sahar.haddad@docaposte.fr::68cc7506-0d58-401b-bfeb-d46bc1bc5572" providerId="AD" clId="Web-{77602E6F-A9B2-FC44-8ADE-1CE40D672064}" dt="2025-04-24T17:45:55.808" v="10" actId="20577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77602E6F-A9B2-FC44-8ADE-1CE40D672064}" dt="2025-04-24T17:45:55.808" v="10" actId="20577"/>
          <ac:spMkLst>
            <pc:docMk/>
            <pc:sldMk cId="2374291147" sldId="318"/>
            <ac:spMk id="4" creationId="{9B5BAF96-8030-E727-A2D1-645D9755E25F}"/>
          </ac:spMkLst>
        </pc:spChg>
        <pc:picChg chg="mod">
          <ac:chgData name="HADDAD Sahar" userId="S::sahar.haddad@docaposte.fr::68cc7506-0d58-401b-bfeb-d46bc1bc5572" providerId="AD" clId="Web-{77602E6F-A9B2-FC44-8ADE-1CE40D672064}" dt="2025-04-24T17:45:17.369" v="2" actId="1076"/>
          <ac:picMkLst>
            <pc:docMk/>
            <pc:sldMk cId="2374291147" sldId="318"/>
            <ac:picMk id="6" creationId="{04012BC6-6F6E-457E-5F38-4B4A66B13BDC}"/>
          </ac:picMkLst>
        </pc:picChg>
      </pc:sldChg>
      <pc:sldChg chg="add del">
        <pc:chgData name="HADDAD Sahar" userId="S::sahar.haddad@docaposte.fr::68cc7506-0d58-401b-bfeb-d46bc1bc5572" providerId="AD" clId="Web-{77602E6F-A9B2-FC44-8ADE-1CE40D672064}" dt="2025-04-24T17:46:22.527" v="12"/>
        <pc:sldMkLst>
          <pc:docMk/>
          <pc:sldMk cId="551645072" sldId="1334"/>
        </pc:sldMkLst>
      </pc:sldChg>
      <pc:sldChg chg="addSp delSp modSp add ord">
        <pc:chgData name="HADDAD Sahar" userId="S::sahar.haddad@docaposte.fr::68cc7506-0d58-401b-bfeb-d46bc1bc5572" providerId="AD" clId="Web-{77602E6F-A9B2-FC44-8ADE-1CE40D672064}" dt="2025-04-24T17:48:34.109" v="53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77602E6F-A9B2-FC44-8ADE-1CE40D672064}" dt="2025-04-24T17:47:57.186" v="44" actId="20577"/>
          <ac:spMkLst>
            <pc:docMk/>
            <pc:sldMk cId="3313517302" sldId="2147374700"/>
            <ac:spMk id="4" creationId="{54776011-2D70-5114-4696-876F3756B1B8}"/>
          </ac:spMkLst>
        </pc:spChg>
        <pc:spChg chg="mod">
          <ac:chgData name="HADDAD Sahar" userId="S::sahar.haddad@docaposte.fr::68cc7506-0d58-401b-bfeb-d46bc1bc5572" providerId="AD" clId="Web-{77602E6F-A9B2-FC44-8ADE-1CE40D672064}" dt="2025-04-24T17:48:20.983" v="51" actId="20577"/>
          <ac:spMkLst>
            <pc:docMk/>
            <pc:sldMk cId="3313517302" sldId="2147374700"/>
            <ac:spMk id="5" creationId="{D52539FA-7217-B265-E9F0-E98433FFDAFC}"/>
          </ac:spMkLst>
        </pc:spChg>
        <pc:spChg chg="add del mod">
          <ac:chgData name="HADDAD Sahar" userId="S::sahar.haddad@docaposte.fr::68cc7506-0d58-401b-bfeb-d46bc1bc5572" providerId="AD" clId="Web-{77602E6F-A9B2-FC44-8ADE-1CE40D672064}" dt="2025-04-24T17:48:23.999" v="52"/>
          <ac:spMkLst>
            <pc:docMk/>
            <pc:sldMk cId="3313517302" sldId="2147374700"/>
            <ac:spMk id="10" creationId="{CA1D6341-8F60-2149-BBFE-E71D1BC7B40D}"/>
          </ac:spMkLst>
        </pc:spChg>
      </pc:sldChg>
      <pc:sldChg chg="add del">
        <pc:chgData name="HADDAD Sahar" userId="S::sahar.haddad@docaposte.fr::68cc7506-0d58-401b-bfeb-d46bc1bc5572" providerId="AD" clId="Web-{77602E6F-A9B2-FC44-8ADE-1CE40D672064}" dt="2025-04-24T18:00:45.205" v="64"/>
        <pc:sldMkLst>
          <pc:docMk/>
          <pc:sldMk cId="2797369347" sldId="2147374701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00" v="65"/>
        <pc:sldMkLst>
          <pc:docMk/>
          <pc:sldMk cId="3126732655" sldId="2147374701"/>
        </pc:sldMkLst>
      </pc:sldChg>
      <pc:sldChg chg="modSp add replId">
        <pc:chgData name="HADDAD Sahar" userId="S::sahar.haddad@docaposte.fr::68cc7506-0d58-401b-bfeb-d46bc1bc5572" providerId="AD" clId="Web-{77602E6F-A9B2-FC44-8ADE-1CE40D672064}" dt="2025-04-24T18:00:39.861" v="62" actId="20577"/>
        <pc:sldMkLst>
          <pc:docMk/>
          <pc:sldMk cId="1777982491" sldId="2147374702"/>
        </pc:sldMkLst>
        <pc:spChg chg="mod">
          <ac:chgData name="HADDAD Sahar" userId="S::sahar.haddad@docaposte.fr::68cc7506-0d58-401b-bfeb-d46bc1bc5572" providerId="AD" clId="Web-{77602E6F-A9B2-FC44-8ADE-1CE40D672064}" dt="2025-04-24T18:00:39.861" v="62" actId="20577"/>
          <ac:spMkLst>
            <pc:docMk/>
            <pc:sldMk cId="1777982491" sldId="2147374702"/>
            <ac:spMk id="4" creationId="{CDE3E6F1-7442-E078-F66C-7F8AFA11E0EB}"/>
          </ac:spMkLst>
        </pc:spChg>
      </pc:sldChg>
      <pc:sldChg chg="add">
        <pc:chgData name="HADDAD Sahar" userId="S::sahar.haddad@docaposte.fr::68cc7506-0d58-401b-bfeb-d46bc1bc5572" providerId="AD" clId="Web-{77602E6F-A9B2-FC44-8ADE-1CE40D672064}" dt="2025-04-24T18:00:40.518" v="63"/>
        <pc:sldMkLst>
          <pc:docMk/>
          <pc:sldMk cId="1299817968" sldId="2147374703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31" v="66"/>
        <pc:sldMkLst>
          <pc:docMk/>
          <pc:sldMk cId="3309551775" sldId="2147374704"/>
        </pc:sldMkLst>
      </pc:sldChg>
      <pc:sldChg chg="add ord">
        <pc:chgData name="HADDAD Sahar" userId="S::sahar.haddad@docaposte.fr::68cc7506-0d58-401b-bfeb-d46bc1bc5572" providerId="AD" clId="Web-{77602E6F-A9B2-FC44-8ADE-1CE40D672064}" dt="2025-04-24T18:02:28.505" v="72"/>
        <pc:sldMkLst>
          <pc:docMk/>
          <pc:sldMk cId="3940569439" sldId="2147374705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52" v="69"/>
        <pc:sldMkLst>
          <pc:docMk/>
          <pc:sldMk cId="733394863" sldId="2147374706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83" v="70"/>
        <pc:sldMkLst>
          <pc:docMk/>
          <pc:sldMk cId="3137096349" sldId="2147374707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161" v="71"/>
        <pc:sldMkLst>
          <pc:docMk/>
          <pc:sldMk cId="1500804799" sldId="2147374708"/>
        </pc:sldMkLst>
      </pc:sldChg>
      <pc:sldMasterChg chg="addSldLayout">
        <pc:chgData name="HADDAD Sahar" userId="S::sahar.haddad@docaposte.fr::68cc7506-0d58-401b-bfeb-d46bc1bc5572" providerId="AD" clId="Web-{77602E6F-A9B2-FC44-8ADE-1CE40D672064}" dt="2025-04-24T18:01:44.441" v="67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77602E6F-A9B2-FC44-8ADE-1CE40D672064}" dt="2025-04-24T17:46:02.792" v="11"/>
          <pc:sldLayoutMkLst>
            <pc:docMk/>
            <pc:sldMasterMk cId="3071127875" sldId="2147483648"/>
            <pc:sldLayoutMk cId="2588847239" sldId="2147483662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7:48:35.109" v="54"/>
          <pc:sldLayoutMkLst>
            <pc:docMk/>
            <pc:sldMasterMk cId="3071127875" sldId="2147483648"/>
            <pc:sldLayoutMk cId="3086621929" sldId="2147483663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8:01:44.441" v="67"/>
          <pc:sldLayoutMkLst>
            <pc:docMk/>
            <pc:sldMasterMk cId="3071127875" sldId="2147483648"/>
            <pc:sldLayoutMk cId="1750809396" sldId="2147483664"/>
          </pc:sldLayoutMkLst>
        </pc:sldLayoutChg>
      </pc:sldMasterChg>
    </pc:docChg>
  </pc:docChgLst>
  <pc:docChgLst>
    <pc:chgData name="ARETE Elodie" userId="S::elodie.arete@docaposte.fr::ec9f1fbb-f223-4998-ab6b-38ac20db1c9b" providerId="AD" clId="Web-{BCEEDED2-041F-A479-4709-97335210075D}"/>
    <pc:docChg chg="modSld">
      <pc:chgData name="ARETE Elodie" userId="S::elodie.arete@docaposte.fr::ec9f1fbb-f223-4998-ab6b-38ac20db1c9b" providerId="AD" clId="Web-{BCEEDED2-041F-A479-4709-97335210075D}" dt="2025-04-28T08:18:43.664" v="26" actId="20577"/>
      <pc:docMkLst>
        <pc:docMk/>
      </pc:docMkLst>
      <pc:sldChg chg="modSp">
        <pc:chgData name="ARETE Elodie" userId="S::elodie.arete@docaposte.fr::ec9f1fbb-f223-4998-ab6b-38ac20db1c9b" providerId="AD" clId="Web-{BCEEDED2-041F-A479-4709-97335210075D}" dt="2025-04-28T08:17:18.442" v="10" actId="20577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BCEEDED2-041F-A479-4709-97335210075D}" dt="2025-04-28T08:17:18.442" v="10" actId="20577"/>
          <ac:spMkLst>
            <pc:docMk/>
            <pc:sldMk cId="733394863" sldId="2147374705"/>
            <ac:spMk id="45" creationId="{A450D8D5-510F-8337-31FD-150BEBFCA3A4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7:37.724" v="12" actId="20577"/>
        <pc:sldMkLst>
          <pc:docMk/>
          <pc:sldMk cId="3137096349" sldId="2147374706"/>
        </pc:sldMkLst>
        <pc:spChg chg="mod">
          <ac:chgData name="ARETE Elodie" userId="S::elodie.arete@docaposte.fr::ec9f1fbb-f223-4998-ab6b-38ac20db1c9b" providerId="AD" clId="Web-{BCEEDED2-041F-A479-4709-97335210075D}" dt="2025-04-28T08:17:37.724" v="12" actId="20577"/>
          <ac:spMkLst>
            <pc:docMk/>
            <pc:sldMk cId="3137096349" sldId="2147374706"/>
            <ac:spMk id="7" creationId="{C90E6FB5-5156-6D7F-ED09-022980F947E8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5:54.377" v="3" actId="20577"/>
        <pc:sldMkLst>
          <pc:docMk/>
          <pc:sldMk cId="2274778956" sldId="2147374710"/>
        </pc:sldMkLst>
        <pc:spChg chg="mod">
          <ac:chgData name="ARETE Elodie" userId="S::elodie.arete@docaposte.fr::ec9f1fbb-f223-4998-ab6b-38ac20db1c9b" providerId="AD" clId="Web-{BCEEDED2-041F-A479-4709-97335210075D}" dt="2025-04-28T08:15:54.377" v="3" actId="20577"/>
          <ac:spMkLst>
            <pc:docMk/>
            <pc:sldMk cId="2274778956" sldId="2147374710"/>
            <ac:spMk id="13" creationId="{C14BC013-1C61-F11A-501A-6D6F2AA9583E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20.268" v="6" actId="20577"/>
        <pc:sldMkLst>
          <pc:docMk/>
          <pc:sldMk cId="2797369347" sldId="2147374711"/>
        </pc:sldMkLst>
        <pc:spChg chg="mod">
          <ac:chgData name="ARETE Elodie" userId="S::elodie.arete@docaposte.fr::ec9f1fbb-f223-4998-ab6b-38ac20db1c9b" providerId="AD" clId="Web-{BCEEDED2-041F-A479-4709-97335210075D}" dt="2025-04-28T08:16:20.268" v="6" actId="20577"/>
          <ac:spMkLst>
            <pc:docMk/>
            <pc:sldMk cId="2797369347" sldId="2147374711"/>
            <ac:spMk id="7" creationId="{7B8DDC95-78D9-3944-CB28-130F34E608ED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41.738" v="8" actId="20577"/>
        <pc:sldMkLst>
          <pc:docMk/>
          <pc:sldMk cId="228709014" sldId="2147374712"/>
        </pc:sldMkLst>
        <pc:spChg chg="mod">
          <ac:chgData name="ARETE Elodie" userId="S::elodie.arete@docaposte.fr::ec9f1fbb-f223-4998-ab6b-38ac20db1c9b" providerId="AD" clId="Web-{BCEEDED2-041F-A479-4709-97335210075D}" dt="2025-04-28T08:16:41.738" v="8" actId="20577"/>
          <ac:spMkLst>
            <pc:docMk/>
            <pc:sldMk cId="228709014" sldId="2147374712"/>
            <ac:spMk id="5" creationId="{A7D91959-60DA-E8DF-04D8-8DF60455DFA6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59.051" v="9" actId="14100"/>
        <pc:sldMkLst>
          <pc:docMk/>
          <pc:sldMk cId="1221268008" sldId="2147374713"/>
        </pc:sldMkLst>
        <pc:spChg chg="mod">
          <ac:chgData name="ARETE Elodie" userId="S::elodie.arete@docaposte.fr::ec9f1fbb-f223-4998-ab6b-38ac20db1c9b" providerId="AD" clId="Web-{BCEEDED2-041F-A479-4709-97335210075D}" dt="2025-04-28T08:16:59.051" v="9" actId="14100"/>
          <ac:spMkLst>
            <pc:docMk/>
            <pc:sldMk cId="1221268008" sldId="2147374713"/>
            <ac:spMk id="29" creationId="{F1B81F5B-FDA1-E740-86A0-A98FA3054532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8:43.664" v="26" actId="20577"/>
        <pc:sldMkLst>
          <pc:docMk/>
          <pc:sldMk cId="1995477595" sldId="2147374717"/>
        </pc:sldMkLst>
        <pc:spChg chg="mod">
          <ac:chgData name="ARETE Elodie" userId="S::elodie.arete@docaposte.fr::ec9f1fbb-f223-4998-ab6b-38ac20db1c9b" providerId="AD" clId="Web-{BCEEDED2-041F-A479-4709-97335210075D}" dt="2025-04-28T08:18:43.664" v="26" actId="20577"/>
          <ac:spMkLst>
            <pc:docMk/>
            <pc:sldMk cId="1995477595" sldId="2147374717"/>
            <ac:spMk id="20" creationId="{087260F1-8CAE-87EF-F68D-56EC0DC3E57F}"/>
          </ac:spMkLst>
        </pc:spChg>
        <pc:spChg chg="mod">
          <ac:chgData name="ARETE Elodie" userId="S::elodie.arete@docaposte.fr::ec9f1fbb-f223-4998-ab6b-38ac20db1c9b" providerId="AD" clId="Web-{BCEEDED2-041F-A479-4709-97335210075D}" dt="2025-04-28T08:18:24.069" v="21"/>
          <ac:spMkLst>
            <pc:docMk/>
            <pc:sldMk cId="1995477595" sldId="2147374717"/>
            <ac:spMk id="66" creationId="{D7FC1A89-98CF-E9B4-1979-6C618FDE0F7C}"/>
          </ac:spMkLst>
        </pc:spChg>
      </pc:sldChg>
    </pc:docChg>
  </pc:docChgLst>
  <pc:docChgLst>
    <pc:chgData name="ARETE Elodie" userId="S::elodie.arete@docaposte.fr::ec9f1fbb-f223-4998-ab6b-38ac20db1c9b" providerId="AD" clId="Web-{8EA43782-B383-4375-C3A5-8EC93DE6B74A}"/>
    <pc:docChg chg="modSld">
      <pc:chgData name="ARETE Elodie" userId="S::elodie.arete@docaposte.fr::ec9f1fbb-f223-4998-ab6b-38ac20db1c9b" providerId="AD" clId="Web-{8EA43782-B383-4375-C3A5-8EC93DE6B74A}" dt="2025-03-31T15:51:04.911" v="8" actId="20577"/>
      <pc:docMkLst>
        <pc:docMk/>
      </pc:docMkLst>
      <pc:sldChg chg="modSp">
        <pc:chgData name="ARETE Elodie" userId="S::elodie.arete@docaposte.fr::ec9f1fbb-f223-4998-ab6b-38ac20db1c9b" providerId="AD" clId="Web-{8EA43782-B383-4375-C3A5-8EC93DE6B74A}" dt="2025-03-31T15:51:04.911" v="8" actId="20577"/>
        <pc:sldMkLst>
          <pc:docMk/>
          <pc:sldMk cId="1377633356" sldId="257"/>
        </pc:sldMkLst>
        <pc:spChg chg="mod">
          <ac:chgData name="ARETE Elodie" userId="S::elodie.arete@docaposte.fr::ec9f1fbb-f223-4998-ab6b-38ac20db1c9b" providerId="AD" clId="Web-{8EA43782-B383-4375-C3A5-8EC93DE6B74A}" dt="2025-03-31T15:51:04.911" v="8" actId="20577"/>
          <ac:spMkLst>
            <pc:docMk/>
            <pc:sldMk cId="1377633356" sldId="257"/>
            <ac:spMk id="6" creationId="{9B1B1DEC-4F92-3B8E-CD65-4F4476BD0321}"/>
          </ac:spMkLst>
        </pc:spChg>
      </pc:sldChg>
    </pc:docChg>
  </pc:docChgLst>
  <pc:docChgLst>
    <pc:chgData name="DAS-NEVES Kelly" userId="S::kelly.das-neves@docaposte.fr::a91a96d4-370a-45e2-a351-cd2b7941614f" providerId="AD" clId="Web-{DA971A03-35E6-10B0-F4C5-42258119F7CB}"/>
    <pc:docChg chg="addSld modSld">
      <pc:chgData name="DAS-NEVES Kelly" userId="S::kelly.das-neves@docaposte.fr::a91a96d4-370a-45e2-a351-cd2b7941614f" providerId="AD" clId="Web-{DA971A03-35E6-10B0-F4C5-42258119F7CB}" dt="2025-05-12T12:19:10.054" v="52" actId="1076"/>
      <pc:docMkLst>
        <pc:docMk/>
      </pc:docMkLst>
      <pc:sldChg chg="addSp modSp new">
        <pc:chgData name="DAS-NEVES Kelly" userId="S::kelly.das-neves@docaposte.fr::a91a96d4-370a-45e2-a351-cd2b7941614f" providerId="AD" clId="Web-{DA971A03-35E6-10B0-F4C5-42258119F7CB}" dt="2025-05-12T12:19:10.054" v="52" actId="1076"/>
        <pc:sldMkLst>
          <pc:docMk/>
          <pc:sldMk cId="3987542298" sldId="2147374701"/>
        </pc:sldMkLst>
        <pc:spChg chg="mod">
          <ac:chgData name="DAS-NEVES Kelly" userId="S::kelly.das-neves@docaposte.fr::a91a96d4-370a-45e2-a351-cd2b7941614f" providerId="AD" clId="Web-{DA971A03-35E6-10B0-F4C5-42258119F7CB}" dt="2025-05-12T09:27:01.876" v="3"/>
          <ac:spMkLst>
            <pc:docMk/>
            <pc:sldMk cId="3987542298" sldId="2147374701"/>
            <ac:spMk id="2" creationId="{FC01E835-4616-E240-7358-66B0C569780E}"/>
          </ac:spMkLst>
        </pc:spChg>
        <pc:spChg chg="add mod">
          <ac:chgData name="DAS-NEVES Kelly" userId="S::kelly.das-neves@docaposte.fr::a91a96d4-370a-45e2-a351-cd2b7941614f" providerId="AD" clId="Web-{DA971A03-35E6-10B0-F4C5-42258119F7CB}" dt="2025-05-12T12:19:07.336" v="50" actId="20577"/>
          <ac:spMkLst>
            <pc:docMk/>
            <pc:sldMk cId="3987542298" sldId="2147374701"/>
            <ac:spMk id="3" creationId="{13D2F04D-04E5-3391-298C-B851B5955FE2}"/>
          </ac:spMkLst>
        </pc:spChg>
        <pc:picChg chg="add mod">
          <ac:chgData name="DAS-NEVES Kelly" userId="S::kelly.das-neves@docaposte.fr::a91a96d4-370a-45e2-a351-cd2b7941614f" providerId="AD" clId="Web-{DA971A03-35E6-10B0-F4C5-42258119F7CB}" dt="2025-05-12T12:19:10.054" v="52" actId="1076"/>
          <ac:picMkLst>
            <pc:docMk/>
            <pc:sldMk cId="3987542298" sldId="2147374701"/>
            <ac:picMk id="4" creationId="{662ECD6B-6C59-EB96-B7F1-962A0C6BDE93}"/>
          </ac:picMkLst>
        </pc:picChg>
      </pc:sldChg>
    </pc:docChg>
  </pc:docChgLst>
  <pc:docChgLst>
    <pc:chgData name="DAS-NEVES Kelly" userId="S::kelly.das-neves@docaposte.fr::a91a96d4-370a-45e2-a351-cd2b7941614f" providerId="AD" clId="Web-{2B55E312-D2E0-77AF-AC6C-574FFDD30056}"/>
    <pc:docChg chg="modSld">
      <pc:chgData name="DAS-NEVES Kelly" userId="S::kelly.das-neves@docaposte.fr::a91a96d4-370a-45e2-a351-cd2b7941614f" providerId="AD" clId="Web-{2B55E312-D2E0-77AF-AC6C-574FFDD30056}" dt="2025-06-17T15:15:43.546" v="74" actId="1076"/>
      <pc:docMkLst>
        <pc:docMk/>
      </pc:docMkLst>
      <pc:sldChg chg="addSp modSp">
        <pc:chgData name="DAS-NEVES Kelly" userId="S::kelly.das-neves@docaposte.fr::a91a96d4-370a-45e2-a351-cd2b7941614f" providerId="AD" clId="Web-{2B55E312-D2E0-77AF-AC6C-574FFDD30056}" dt="2025-06-17T15:15:35.343" v="71" actId="1076"/>
        <pc:sldMkLst>
          <pc:docMk/>
          <pc:sldMk cId="1261475950" sldId="2147374715"/>
        </pc:sldMkLst>
        <pc:spChg chg="ord">
          <ac:chgData name="DAS-NEVES Kelly" userId="S::kelly.das-neves@docaposte.fr::a91a96d4-370a-45e2-a351-cd2b7941614f" providerId="AD" clId="Web-{2B55E312-D2E0-77AF-AC6C-574FFDD30056}" dt="2025-06-17T15:15:29.123" v="69"/>
          <ac:spMkLst>
            <pc:docMk/>
            <pc:sldMk cId="1261475950" sldId="2147374715"/>
            <ac:spMk id="2" creationId="{BBC3E254-4607-4EB1-1258-C02E1FAD6245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4:39.700" v="64" actId="14100"/>
          <ac:spMkLst>
            <pc:docMk/>
            <pc:sldMk cId="1261475950" sldId="2147374715"/>
            <ac:spMk id="22" creationId="{AE40DC69-F84F-67D4-E6DC-58EB0F0E41EA}"/>
          </ac:spMkLst>
        </pc:spChg>
        <pc:grpChg chg="add mod">
          <ac:chgData name="DAS-NEVES Kelly" userId="S::kelly.das-neves@docaposte.fr::a91a96d4-370a-45e2-a351-cd2b7941614f" providerId="AD" clId="Web-{2B55E312-D2E0-77AF-AC6C-574FFDD30056}" dt="2025-06-17T15:15:35.343" v="71" actId="1076"/>
          <ac:grpSpMkLst>
            <pc:docMk/>
            <pc:sldMk cId="1261475950" sldId="2147374715"/>
            <ac:grpSpMk id="23" creationId="{3B5695FF-385F-2081-2DBA-CD9F07BD94ED}"/>
          </ac:grpSpMkLst>
        </pc:grpChg>
      </pc:sldChg>
      <pc:sldChg chg="addSp delSp modSp">
        <pc:chgData name="DAS-NEVES Kelly" userId="S::kelly.das-neves@docaposte.fr::a91a96d4-370a-45e2-a351-cd2b7941614f" providerId="AD" clId="Web-{2B55E312-D2E0-77AF-AC6C-574FFDD30056}" dt="2025-06-17T15:15:43.546" v="74" actId="1076"/>
        <pc:sldMkLst>
          <pc:docMk/>
          <pc:sldMk cId="2267509581" sldId="2147374721"/>
        </pc:sldMkLst>
        <pc:spChg chg="add mod">
          <ac:chgData name="DAS-NEVES Kelly" userId="S::kelly.das-neves@docaposte.fr::a91a96d4-370a-45e2-a351-cd2b7941614f" providerId="AD" clId="Web-{2B55E312-D2E0-77AF-AC6C-574FFDD30056}" dt="2025-06-17T15:12:28.898" v="23" actId="20577"/>
          <ac:spMkLst>
            <pc:docMk/>
            <pc:sldMk cId="2267509581" sldId="2147374721"/>
            <ac:spMk id="4" creationId="{9696FE67-A675-57FB-24C5-0F013F911257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2:51.070" v="32" actId="1076"/>
          <ac:spMkLst>
            <pc:docMk/>
            <pc:sldMk cId="2267509581" sldId="2147374721"/>
            <ac:spMk id="5" creationId="{2EF455E7-6E9A-5717-F160-BEA5BEB22E35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2:46.430" v="30" actId="14100"/>
          <ac:spMkLst>
            <pc:docMk/>
            <pc:sldMk cId="2267509581" sldId="2147374721"/>
            <ac:spMk id="6" creationId="{FF79D5EB-99E0-280A-48C9-DCFA5A1FC1E3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2:55.008" v="33" actId="1076"/>
          <ac:spMkLst>
            <pc:docMk/>
            <pc:sldMk cId="2267509581" sldId="2147374721"/>
            <ac:spMk id="7" creationId="{5FBED8B2-0B51-A1EE-0F22-1583D0DD50B7}"/>
          </ac:spMkLst>
        </pc:spChg>
        <pc:spChg chg="add del">
          <ac:chgData name="DAS-NEVES Kelly" userId="S::kelly.das-neves@docaposte.fr::a91a96d4-370a-45e2-a351-cd2b7941614f" providerId="AD" clId="Web-{2B55E312-D2E0-77AF-AC6C-574FFDD30056}" dt="2025-06-17T15:12:57.883" v="37"/>
          <ac:spMkLst>
            <pc:docMk/>
            <pc:sldMk cId="2267509581" sldId="2147374721"/>
            <ac:spMk id="8" creationId="{BCB8B24D-0D84-008A-E2BE-E2569A80A541}"/>
          </ac:spMkLst>
        </pc:spChg>
        <pc:spChg chg="add del">
          <ac:chgData name="DAS-NEVES Kelly" userId="S::kelly.das-neves@docaposte.fr::a91a96d4-370a-45e2-a351-cd2b7941614f" providerId="AD" clId="Web-{2B55E312-D2E0-77AF-AC6C-574FFDD30056}" dt="2025-06-17T15:12:57.883" v="36"/>
          <ac:spMkLst>
            <pc:docMk/>
            <pc:sldMk cId="2267509581" sldId="2147374721"/>
            <ac:spMk id="9" creationId="{7DB5D4E3-6D65-B5A4-767A-9E762D654AF0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3:14.337" v="41" actId="1076"/>
          <ac:spMkLst>
            <pc:docMk/>
            <pc:sldMk cId="2267509581" sldId="2147374721"/>
            <ac:spMk id="11" creationId="{D5E28EAA-06C8-7B00-94B5-3301BCD34D0F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3:45.182" v="51" actId="14100"/>
          <ac:spMkLst>
            <pc:docMk/>
            <pc:sldMk cId="2267509581" sldId="2147374721"/>
            <ac:spMk id="12" creationId="{71D100CB-448E-8558-FCE0-C551FE474137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3:50.416" v="53" actId="1076"/>
          <ac:spMkLst>
            <pc:docMk/>
            <pc:sldMk cId="2267509581" sldId="2147374721"/>
            <ac:spMk id="15" creationId="{024F07C0-73BF-862C-D02C-3C7E6ED6FB48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3:55.651" v="55" actId="1076"/>
          <ac:spMkLst>
            <pc:docMk/>
            <pc:sldMk cId="2267509581" sldId="2147374721"/>
            <ac:spMk id="18" creationId="{F3937E0F-4186-5EF5-91E8-7E85A1FC4FB1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3:59.245" v="57" actId="1076"/>
          <ac:spMkLst>
            <pc:docMk/>
            <pc:sldMk cId="2267509581" sldId="2147374721"/>
            <ac:spMk id="21" creationId="{62C2B770-0FE6-EC98-0E21-01A8EB41D152}"/>
          </ac:spMkLst>
        </pc:spChg>
        <pc:spChg chg="add mod">
          <ac:chgData name="DAS-NEVES Kelly" userId="S::kelly.das-neves@docaposte.fr::a91a96d4-370a-45e2-a351-cd2b7941614f" providerId="AD" clId="Web-{2B55E312-D2E0-77AF-AC6C-574FFDD30056}" dt="2025-06-17T15:14:03.323" v="59" actId="1076"/>
          <ac:spMkLst>
            <pc:docMk/>
            <pc:sldMk cId="2267509581" sldId="2147374721"/>
            <ac:spMk id="24" creationId="{17F0AE96-F4A1-B70C-6E7E-F02FC2541ED4}"/>
          </ac:spMkLst>
        </pc:spChg>
        <pc:spChg chg="ord">
          <ac:chgData name="DAS-NEVES Kelly" userId="S::kelly.das-neves@docaposte.fr::a91a96d4-370a-45e2-a351-cd2b7941614f" providerId="AD" clId="Web-{2B55E312-D2E0-77AF-AC6C-574FFDD30056}" dt="2025-06-17T15:15:40.046" v="73"/>
          <ac:spMkLst>
            <pc:docMk/>
            <pc:sldMk cId="2267509581" sldId="2147374721"/>
            <ac:spMk id="28" creationId="{3C84E4A7-741E-532F-BA4E-226A97B4C0E0}"/>
          </ac:spMkLst>
        </pc:spChg>
        <pc:grpChg chg="add mod">
          <ac:chgData name="DAS-NEVES Kelly" userId="S::kelly.das-neves@docaposte.fr::a91a96d4-370a-45e2-a351-cd2b7941614f" providerId="AD" clId="Web-{2B55E312-D2E0-77AF-AC6C-574FFDD30056}" dt="2025-06-17T15:15:43.546" v="74" actId="1076"/>
          <ac:grpSpMkLst>
            <pc:docMk/>
            <pc:sldMk cId="2267509581" sldId="2147374721"/>
            <ac:grpSpMk id="26" creationId="{2270BD97-3837-B395-62B6-6F41FA4F2034}"/>
          </ac:grpSpMkLst>
        </pc:grpChg>
      </pc:sldChg>
    </pc:docChg>
  </pc:docChgLst>
  <pc:docChgLst>
    <pc:chgData name="ARETE Elodie" userId="S::elodie.arete@docaposte.fr::ec9f1fbb-f223-4998-ab6b-38ac20db1c9b" providerId="AD" clId="Web-{4DF0127A-8471-B8CA-34CB-8A9AD4C5FF95}"/>
    <pc:docChg chg="modSld">
      <pc:chgData name="ARETE Elodie" userId="S::elodie.arete@docaposte.fr::ec9f1fbb-f223-4998-ab6b-38ac20db1c9b" providerId="AD" clId="Web-{4DF0127A-8471-B8CA-34CB-8A9AD4C5FF95}" dt="2025-04-18T14:42:58.973" v="8" actId="1076"/>
      <pc:docMkLst>
        <pc:docMk/>
      </pc:docMkLst>
      <pc:sldChg chg="addSp delSp modSp">
        <pc:chgData name="ARETE Elodie" userId="S::elodie.arete@docaposte.fr::ec9f1fbb-f223-4998-ab6b-38ac20db1c9b" providerId="AD" clId="Web-{4DF0127A-8471-B8CA-34CB-8A9AD4C5FF95}" dt="2025-04-18T14:42:58.973" v="8" actId="1076"/>
        <pc:sldMkLst>
          <pc:docMk/>
          <pc:sldMk cId="1377633356" sldId="257"/>
        </pc:sldMkLst>
        <pc:picChg chg="add del mod">
          <ac:chgData name="ARETE Elodie" userId="S::elodie.arete@docaposte.fr::ec9f1fbb-f223-4998-ab6b-38ac20db1c9b" providerId="AD" clId="Web-{4DF0127A-8471-B8CA-34CB-8A9AD4C5FF95}" dt="2025-04-18T14:41:26.610" v="1"/>
          <ac:picMkLst>
            <pc:docMk/>
            <pc:sldMk cId="1377633356" sldId="257"/>
            <ac:picMk id="2" creationId="{3AE2CBDA-75A0-65BA-5A23-55BE244CB78A}"/>
          </ac:picMkLst>
        </pc:picChg>
        <pc:picChg chg="add mod">
          <ac:chgData name="ARETE Elodie" userId="S::elodie.arete@docaposte.fr::ec9f1fbb-f223-4998-ab6b-38ac20db1c9b" providerId="AD" clId="Web-{4DF0127A-8471-B8CA-34CB-8A9AD4C5FF95}" dt="2025-04-18T14:42:58.973" v="8" actId="1076"/>
          <ac:picMkLst>
            <pc:docMk/>
            <pc:sldMk cId="1377633356" sldId="257"/>
            <ac:picMk id="3" creationId="{58425FDB-9848-6F58-B050-1B6A5DA45A14}"/>
          </ac:picMkLst>
        </pc:picChg>
        <pc:picChg chg="del">
          <ac:chgData name="ARETE Elodie" userId="S::elodie.arete@docaposte.fr::ec9f1fbb-f223-4998-ab6b-38ac20db1c9b" providerId="AD" clId="Web-{4DF0127A-8471-B8CA-34CB-8A9AD4C5FF95}" dt="2025-04-18T14:41:44.720" v="5"/>
          <ac:picMkLst>
            <pc:docMk/>
            <pc:sldMk cId="1377633356" sldId="257"/>
            <ac:picMk id="16" creationId="{83B5CC50-60FD-DAAB-E3DE-A0C2E90FC179}"/>
          </ac:picMkLst>
        </pc:picChg>
      </pc:sldChg>
    </pc:docChg>
  </pc:docChgLst>
  <pc:docChgLst>
    <pc:chgData name="DAS-NEVES Kelly" userId="S::kelly.das-neves@docaposte.fr::a91a96d4-370a-45e2-a351-cd2b7941614f" providerId="AD" clId="Web-{5CE998EB-D772-7F63-A8FE-3B489C15629D}"/>
    <pc:docChg chg="addSld modSld sldOrd">
      <pc:chgData name="DAS-NEVES Kelly" userId="S::kelly.das-neves@docaposte.fr::a91a96d4-370a-45e2-a351-cd2b7941614f" providerId="AD" clId="Web-{5CE998EB-D772-7F63-A8FE-3B489C15629D}" dt="2025-05-13T12:55:43.582" v="219" actId="20577"/>
      <pc:docMkLst>
        <pc:docMk/>
      </pc:docMkLst>
      <pc:sldChg chg="ord">
        <pc:chgData name="DAS-NEVES Kelly" userId="S::kelly.das-neves@docaposte.fr::a91a96d4-370a-45e2-a351-cd2b7941614f" providerId="AD" clId="Web-{5CE998EB-D772-7F63-A8FE-3B489C15629D}" dt="2025-05-13T12:11:56.548" v="29"/>
        <pc:sldMkLst>
          <pc:docMk/>
          <pc:sldMk cId="108113041" sldId="2147374700"/>
        </pc:sldMkLst>
      </pc:sldChg>
      <pc:sldChg chg="modSp">
        <pc:chgData name="DAS-NEVES Kelly" userId="S::kelly.das-neves@docaposte.fr::a91a96d4-370a-45e2-a351-cd2b7941614f" providerId="AD" clId="Web-{5CE998EB-D772-7F63-A8FE-3B489C15629D}" dt="2025-05-13T12:55:43.582" v="219" actId="20577"/>
        <pc:sldMkLst>
          <pc:docMk/>
          <pc:sldMk cId="2237223123" sldId="2147374704"/>
        </pc:sldMkLst>
        <pc:spChg chg="mod">
          <ac:chgData name="DAS-NEVES Kelly" userId="S::kelly.das-neves@docaposte.fr::a91a96d4-370a-45e2-a351-cd2b7941614f" providerId="AD" clId="Web-{5CE998EB-D772-7F63-A8FE-3B489C15629D}" dt="2025-05-13T12:55:43.582" v="219" actId="20577"/>
          <ac:spMkLst>
            <pc:docMk/>
            <pc:sldMk cId="2237223123" sldId="2147374704"/>
            <ac:spMk id="9" creationId="{13D2F04D-04E5-3391-298C-B851B5955FE2}"/>
          </ac:spMkLst>
        </pc:spChg>
      </pc:sldChg>
      <pc:sldChg chg="addSp modSp ord">
        <pc:chgData name="DAS-NEVES Kelly" userId="S::kelly.das-neves@docaposte.fr::a91a96d4-370a-45e2-a351-cd2b7941614f" providerId="AD" clId="Web-{5CE998EB-D772-7F63-A8FE-3B489C15629D}" dt="2025-05-13T12:26:49.758" v="76"/>
        <pc:sldMkLst>
          <pc:docMk/>
          <pc:sldMk cId="2531679477" sldId="2147374705"/>
        </pc:sldMkLst>
        <pc:spChg chg="mod">
          <ac:chgData name="DAS-NEVES Kelly" userId="S::kelly.das-neves@docaposte.fr::a91a96d4-370a-45e2-a351-cd2b7941614f" providerId="AD" clId="Web-{5CE998EB-D772-7F63-A8FE-3B489C15629D}" dt="2025-05-13T09:51:20.557" v="21" actId="20577"/>
          <ac:spMkLst>
            <pc:docMk/>
            <pc:sldMk cId="2531679477" sldId="2147374705"/>
            <ac:spMk id="2" creationId="{FC01E835-4616-E240-7358-66B0C569780E}"/>
          </ac:spMkLst>
        </pc:spChg>
        <pc:picChg chg="add mod modCrop">
          <ac:chgData name="DAS-NEVES Kelly" userId="S::kelly.das-neves@docaposte.fr::a91a96d4-370a-45e2-a351-cd2b7941614f" providerId="AD" clId="Web-{5CE998EB-D772-7F63-A8FE-3B489C15629D}" dt="2025-05-13T09:50:56.949" v="5" actId="1076"/>
          <ac:picMkLst>
            <pc:docMk/>
            <pc:sldMk cId="2531679477" sldId="2147374705"/>
            <ac:picMk id="3" creationId="{91EEF198-8D6D-971E-B596-6DE53ADC0D99}"/>
          </ac:picMkLst>
        </pc:picChg>
      </pc:sldChg>
      <pc:sldChg chg="addSp modSp new">
        <pc:chgData name="DAS-NEVES Kelly" userId="S::kelly.das-neves@docaposte.fr::a91a96d4-370a-45e2-a351-cd2b7941614f" providerId="AD" clId="Web-{5CE998EB-D772-7F63-A8FE-3B489C15629D}" dt="2025-05-13T12:13:28.958" v="46" actId="20577"/>
        <pc:sldMkLst>
          <pc:docMk/>
          <pc:sldMk cId="268463640" sldId="2147374706"/>
        </pc:sldMkLst>
        <pc:spChg chg="mod">
          <ac:chgData name="DAS-NEVES Kelly" userId="S::kelly.das-neves@docaposte.fr::a91a96d4-370a-45e2-a351-cd2b7941614f" providerId="AD" clId="Web-{5CE998EB-D772-7F63-A8FE-3B489C15629D}" dt="2025-05-13T12:13:28.958" v="46" actId="20577"/>
          <ac:spMkLst>
            <pc:docMk/>
            <pc:sldMk cId="268463640" sldId="2147374706"/>
            <ac:spMk id="2" creationId="{F1815887-9D47-D3DE-D305-DF67364521FE}"/>
          </ac:spMkLst>
        </pc:spChg>
        <pc:picChg chg="add mod">
          <ac:chgData name="DAS-NEVES Kelly" userId="S::kelly.das-neves@docaposte.fr::a91a96d4-370a-45e2-a351-cd2b7941614f" providerId="AD" clId="Web-{5CE998EB-D772-7F63-A8FE-3B489C15629D}" dt="2025-05-13T12:09:52.933" v="25" actId="1076"/>
          <ac:picMkLst>
            <pc:docMk/>
            <pc:sldMk cId="268463640" sldId="2147374706"/>
            <ac:picMk id="3" creationId="{CB75529F-62EC-088B-E5BE-9E8FD8FD1438}"/>
          </ac:picMkLst>
        </pc:picChg>
        <pc:picChg chg="add mod">
          <ac:chgData name="DAS-NEVES Kelly" userId="S::kelly.das-neves@docaposte.fr::a91a96d4-370a-45e2-a351-cd2b7941614f" providerId="AD" clId="Web-{5CE998EB-D772-7F63-A8FE-3B489C15629D}" dt="2025-05-13T12:10:02.277" v="28" actId="14100"/>
          <ac:picMkLst>
            <pc:docMk/>
            <pc:sldMk cId="268463640" sldId="2147374706"/>
            <ac:picMk id="4" creationId="{3B862F42-7A0C-85F4-5F9B-2010136B2881}"/>
          </ac:picMkLst>
        </pc:picChg>
      </pc:sldChg>
      <pc:sldChg chg="addSp delSp modSp add ord replId">
        <pc:chgData name="DAS-NEVES Kelly" userId="S::kelly.das-neves@docaposte.fr::a91a96d4-370a-45e2-a351-cd2b7941614f" providerId="AD" clId="Web-{5CE998EB-D772-7F63-A8FE-3B489C15629D}" dt="2025-05-13T12:37:16.706" v="95" actId="1076"/>
        <pc:sldMkLst>
          <pc:docMk/>
          <pc:sldMk cId="3494155228" sldId="2147374707"/>
        </pc:sldMkLst>
        <pc:spChg chg="mod">
          <ac:chgData name="DAS-NEVES Kelly" userId="S::kelly.das-neves@docaposte.fr::a91a96d4-370a-45e2-a351-cd2b7941614f" providerId="AD" clId="Web-{5CE998EB-D772-7F63-A8FE-3B489C15629D}" dt="2025-05-13T12:12:28.721" v="40" actId="20577"/>
          <ac:spMkLst>
            <pc:docMk/>
            <pc:sldMk cId="3494155228" sldId="2147374707"/>
            <ac:spMk id="2" creationId="{08356CC7-CEBD-D4EB-0BC2-3B253F0E4C7A}"/>
          </ac:spMkLst>
        </pc:spChg>
        <pc:spChg chg="del mod">
          <ac:chgData name="DAS-NEVES Kelly" userId="S::kelly.das-neves@docaposte.fr::a91a96d4-370a-45e2-a351-cd2b7941614f" providerId="AD" clId="Web-{5CE998EB-D772-7F63-A8FE-3B489C15629D}" dt="2025-05-13T12:12:35.784" v="44"/>
          <ac:spMkLst>
            <pc:docMk/>
            <pc:sldMk cId="3494155228" sldId="2147374707"/>
            <ac:spMk id="8" creationId="{B415E52D-6243-3C2D-3133-D608E3AD0359}"/>
          </ac:spMkLst>
        </pc:spChg>
        <pc:picChg chg="del">
          <ac:chgData name="DAS-NEVES Kelly" userId="S::kelly.das-neves@docaposte.fr::a91a96d4-370a-45e2-a351-cd2b7941614f" providerId="AD" clId="Web-{5CE998EB-D772-7F63-A8FE-3B489C15629D}" dt="2025-05-13T12:12:19.189" v="31"/>
          <ac:picMkLst>
            <pc:docMk/>
            <pc:sldMk cId="3494155228" sldId="2147374707"/>
            <ac:picMk id="3" creationId="{BCC9CB40-5A2B-96CE-22F0-4D50AC859A2D}"/>
          </ac:picMkLst>
        </pc:picChg>
        <pc:picChg chg="add mod modCrop">
          <ac:chgData name="DAS-NEVES Kelly" userId="S::kelly.das-neves@docaposte.fr::a91a96d4-370a-45e2-a351-cd2b7941614f" providerId="AD" clId="Web-{5CE998EB-D772-7F63-A8FE-3B489C15629D}" dt="2025-05-13T12:37:16.706" v="95" actId="1076"/>
          <ac:picMkLst>
            <pc:docMk/>
            <pc:sldMk cId="3494155228" sldId="2147374707"/>
            <ac:picMk id="4" creationId="{EF893B6A-407E-8888-5E4C-5253FCD41C88}"/>
          </ac:picMkLst>
        </pc:picChg>
        <pc:picChg chg="add mod">
          <ac:chgData name="DAS-NEVES Kelly" userId="S::kelly.das-neves@docaposte.fr::a91a96d4-370a-45e2-a351-cd2b7941614f" providerId="AD" clId="Web-{5CE998EB-D772-7F63-A8FE-3B489C15629D}" dt="2025-05-13T12:37:13.316" v="94" actId="1076"/>
          <ac:picMkLst>
            <pc:docMk/>
            <pc:sldMk cId="3494155228" sldId="2147374707"/>
            <ac:picMk id="5" creationId="{8FE34350-1EBE-A981-875A-90A1147FF82C}"/>
          </ac:picMkLst>
        </pc:picChg>
        <pc:picChg chg="del">
          <ac:chgData name="DAS-NEVES Kelly" userId="S::kelly.das-neves@docaposte.fr::a91a96d4-370a-45e2-a351-cd2b7941614f" providerId="AD" clId="Web-{5CE998EB-D772-7F63-A8FE-3B489C15629D}" dt="2025-05-13T12:12:19.189" v="32"/>
          <ac:picMkLst>
            <pc:docMk/>
            <pc:sldMk cId="3494155228" sldId="2147374707"/>
            <ac:picMk id="11" creationId="{255C7F1F-C856-7007-E17E-9A286E076852}"/>
          </ac:picMkLst>
        </pc:picChg>
      </pc:sldChg>
      <pc:sldChg chg="addSp modSp add ord replId">
        <pc:chgData name="DAS-NEVES Kelly" userId="S::kelly.das-neves@docaposte.fr::a91a96d4-370a-45e2-a351-cd2b7941614f" providerId="AD" clId="Web-{5CE998EB-D772-7F63-A8FE-3B489C15629D}" dt="2025-05-13T12:27:19.025" v="78"/>
        <pc:sldMkLst>
          <pc:docMk/>
          <pc:sldMk cId="2238214206" sldId="2147374708"/>
        </pc:sldMkLst>
        <pc:spChg chg="mod">
          <ac:chgData name="DAS-NEVES Kelly" userId="S::kelly.das-neves@docaposte.fr::a91a96d4-370a-45e2-a351-cd2b7941614f" providerId="AD" clId="Web-{5CE998EB-D772-7F63-A8FE-3B489C15629D}" dt="2025-05-13T12:14:37.742" v="54" actId="20577"/>
          <ac:spMkLst>
            <pc:docMk/>
            <pc:sldMk cId="2238214206" sldId="2147374708"/>
            <ac:spMk id="2" creationId="{6C8EFB13-559F-89A9-6984-7D60B03025EF}"/>
          </ac:spMkLst>
        </pc:spChg>
        <pc:picChg chg="add mod">
          <ac:chgData name="DAS-NEVES Kelly" userId="S::kelly.das-neves@docaposte.fr::a91a96d4-370a-45e2-a351-cd2b7941614f" providerId="AD" clId="Web-{5CE998EB-D772-7F63-A8FE-3B489C15629D}" dt="2025-05-13T12:21:06.024" v="73" actId="14100"/>
          <ac:picMkLst>
            <pc:docMk/>
            <pc:sldMk cId="2238214206" sldId="2147374708"/>
            <ac:picMk id="3" creationId="{D945FF41-EB64-4953-FBE3-74E491CE3DAE}"/>
          </ac:picMkLst>
        </pc:picChg>
        <pc:picChg chg="add mod">
          <ac:chgData name="DAS-NEVES Kelly" userId="S::kelly.das-neves@docaposte.fr::a91a96d4-370a-45e2-a351-cd2b7941614f" providerId="AD" clId="Web-{5CE998EB-D772-7F63-A8FE-3B489C15629D}" dt="2025-05-13T12:21:09.602" v="74" actId="14100"/>
          <ac:picMkLst>
            <pc:docMk/>
            <pc:sldMk cId="2238214206" sldId="2147374708"/>
            <ac:picMk id="4" creationId="{424DC962-21DA-BCBC-8696-782341B45088}"/>
          </ac:picMkLst>
        </pc:picChg>
      </pc:sldChg>
      <pc:sldChg chg="modSp add replId">
        <pc:chgData name="DAS-NEVES Kelly" userId="S::kelly.das-neves@docaposte.fr::a91a96d4-370a-45e2-a351-cd2b7941614f" providerId="AD" clId="Web-{5CE998EB-D772-7F63-A8FE-3B489C15629D}" dt="2025-05-13T12:15:01.790" v="65" actId="20577"/>
        <pc:sldMkLst>
          <pc:docMk/>
          <pc:sldMk cId="1086627403" sldId="2147374709"/>
        </pc:sldMkLst>
        <pc:spChg chg="mod">
          <ac:chgData name="DAS-NEVES Kelly" userId="S::kelly.das-neves@docaposte.fr::a91a96d4-370a-45e2-a351-cd2b7941614f" providerId="AD" clId="Web-{5CE998EB-D772-7F63-A8FE-3B489C15629D}" dt="2025-05-13T12:15:01.790" v="65" actId="20577"/>
          <ac:spMkLst>
            <pc:docMk/>
            <pc:sldMk cId="1086627403" sldId="2147374709"/>
            <ac:spMk id="2" creationId="{0BDA7CEA-FDB0-30A2-D3D7-6F9DCB69AD6E}"/>
          </ac:spMkLst>
        </pc:spChg>
      </pc:sldChg>
      <pc:sldChg chg="addSp delSp modSp add replId">
        <pc:chgData name="DAS-NEVES Kelly" userId="S::kelly.das-neves@docaposte.fr::a91a96d4-370a-45e2-a351-cd2b7941614f" providerId="AD" clId="Web-{5CE998EB-D772-7F63-A8FE-3B489C15629D}" dt="2025-05-13T12:55:15.143" v="217" actId="20577"/>
        <pc:sldMkLst>
          <pc:docMk/>
          <pc:sldMk cId="3850908503" sldId="2147374710"/>
        </pc:sldMkLst>
        <pc:spChg chg="mod">
          <ac:chgData name="DAS-NEVES Kelly" userId="S::kelly.das-neves@docaposte.fr::a91a96d4-370a-45e2-a351-cd2b7941614f" providerId="AD" clId="Web-{5CE998EB-D772-7F63-A8FE-3B489C15629D}" dt="2025-05-13T12:39:56.432" v="105" actId="20577"/>
          <ac:spMkLst>
            <pc:docMk/>
            <pc:sldMk cId="3850908503" sldId="2147374710"/>
            <ac:spMk id="2" creationId="{5C0FE0E8-8F29-0E2F-741F-5DE3EA1F54B6}"/>
          </ac:spMkLst>
        </pc:spChg>
        <pc:spChg chg="del">
          <ac:chgData name="DAS-NEVES Kelly" userId="S::kelly.das-neves@docaposte.fr::a91a96d4-370a-45e2-a351-cd2b7941614f" providerId="AD" clId="Web-{5CE998EB-D772-7F63-A8FE-3B489C15629D}" dt="2025-05-13T12:30:00.328" v="88"/>
          <ac:spMkLst>
            <pc:docMk/>
            <pc:sldMk cId="3850908503" sldId="2147374710"/>
            <ac:spMk id="3" creationId="{3EE6C2CA-609A-89A4-2443-7E38BDD0603B}"/>
          </ac:spMkLst>
        </pc:spChg>
        <pc:spChg chg="add mod">
          <ac:chgData name="DAS-NEVES Kelly" userId="S::kelly.das-neves@docaposte.fr::a91a96d4-370a-45e2-a351-cd2b7941614f" providerId="AD" clId="Web-{5CE998EB-D772-7F63-A8FE-3B489C15629D}" dt="2025-05-13T12:51:14.774" v="185" actId="1076"/>
          <ac:spMkLst>
            <pc:docMk/>
            <pc:sldMk cId="3850908503" sldId="2147374710"/>
            <ac:spMk id="4" creationId="{3FEAFE9A-CE33-6CF9-D357-EBDD080F4A7C}"/>
          </ac:spMkLst>
        </pc:spChg>
        <pc:spChg chg="add mod">
          <ac:chgData name="DAS-NEVES Kelly" userId="S::kelly.das-neves@docaposte.fr::a91a96d4-370a-45e2-a351-cd2b7941614f" providerId="AD" clId="Web-{5CE998EB-D772-7F63-A8FE-3B489C15629D}" dt="2025-05-13T12:55:15.143" v="217" actId="20577"/>
          <ac:spMkLst>
            <pc:docMk/>
            <pc:sldMk cId="3850908503" sldId="2147374710"/>
            <ac:spMk id="9" creationId="{5C84555B-905E-7130-D299-EC2A9486DEBF}"/>
          </ac:spMkLst>
        </pc:spChg>
        <pc:picChg chg="del">
          <ac:chgData name="DAS-NEVES Kelly" userId="S::kelly.das-neves@docaposte.fr::a91a96d4-370a-45e2-a351-cd2b7941614f" providerId="AD" clId="Web-{5CE998EB-D772-7F63-A8FE-3B489C15629D}" dt="2025-05-13T12:30:00.328" v="87"/>
          <ac:picMkLst>
            <pc:docMk/>
            <pc:sldMk cId="3850908503" sldId="2147374710"/>
            <ac:picMk id="5" creationId="{92D5A772-F66A-E8E7-D1EA-AF3AE41A32E5}"/>
          </ac:picMkLst>
        </pc:picChg>
        <pc:picChg chg="del">
          <ac:chgData name="DAS-NEVES Kelly" userId="S::kelly.das-neves@docaposte.fr::a91a96d4-370a-45e2-a351-cd2b7941614f" providerId="AD" clId="Web-{5CE998EB-D772-7F63-A8FE-3B489C15629D}" dt="2025-05-13T12:30:00.328" v="86"/>
          <ac:picMkLst>
            <pc:docMk/>
            <pc:sldMk cId="3850908503" sldId="2147374710"/>
            <ac:picMk id="6" creationId="{DE078416-F333-61A6-1033-2AE25280147A}"/>
          </ac:picMkLst>
        </pc:picChg>
        <pc:picChg chg="del">
          <ac:chgData name="DAS-NEVES Kelly" userId="S::kelly.das-neves@docaposte.fr::a91a96d4-370a-45e2-a351-cd2b7941614f" providerId="AD" clId="Web-{5CE998EB-D772-7F63-A8FE-3B489C15629D}" dt="2025-05-13T12:30:00.328" v="85"/>
          <ac:picMkLst>
            <pc:docMk/>
            <pc:sldMk cId="3850908503" sldId="2147374710"/>
            <ac:picMk id="7" creationId="{FA4E33F6-6544-D3A6-FA30-7A2FA759830F}"/>
          </ac:picMkLst>
        </pc:picChg>
        <pc:picChg chg="del">
          <ac:chgData name="DAS-NEVES Kelly" userId="S::kelly.das-neves@docaposte.fr::a91a96d4-370a-45e2-a351-cd2b7941614f" providerId="AD" clId="Web-{5CE998EB-D772-7F63-A8FE-3B489C15629D}" dt="2025-05-13T12:30:00.328" v="84"/>
          <ac:picMkLst>
            <pc:docMk/>
            <pc:sldMk cId="3850908503" sldId="2147374710"/>
            <ac:picMk id="8" creationId="{4489AD7A-D468-EC17-89C7-F8E42CB798C5}"/>
          </ac:picMkLst>
        </pc:picChg>
      </pc:sldChg>
    </pc:docChg>
  </pc:docChgLst>
  <pc:docChgLst>
    <pc:chgData name="DAS-NEVES Kelly" userId="S::kelly.das-neves@docaposte.fr::a91a96d4-370a-45e2-a351-cd2b7941614f" providerId="AD" clId="Web-{568D70AC-2C65-FBE7-F3E3-C48C9FD26088}"/>
    <pc:docChg chg="modSld">
      <pc:chgData name="DAS-NEVES Kelly" userId="S::kelly.das-neves@docaposte.fr::a91a96d4-370a-45e2-a351-cd2b7941614f" providerId="AD" clId="Web-{568D70AC-2C65-FBE7-F3E3-C48C9FD26088}" dt="2025-05-06T14:26:52.281" v="25" actId="20577"/>
      <pc:docMkLst>
        <pc:docMk/>
      </pc:docMkLst>
      <pc:sldChg chg="modSp">
        <pc:chgData name="DAS-NEVES Kelly" userId="S::kelly.das-neves@docaposte.fr::a91a96d4-370a-45e2-a351-cd2b7941614f" providerId="AD" clId="Web-{568D70AC-2C65-FBE7-F3E3-C48C9FD26088}" dt="2025-05-06T14:26:52.281" v="25" actId="20577"/>
        <pc:sldMkLst>
          <pc:docMk/>
          <pc:sldMk cId="108113041" sldId="2147374700"/>
        </pc:sldMkLst>
        <pc:spChg chg="mod">
          <ac:chgData name="DAS-NEVES Kelly" userId="S::kelly.das-neves@docaposte.fr::a91a96d4-370a-45e2-a351-cd2b7941614f" providerId="AD" clId="Web-{568D70AC-2C65-FBE7-F3E3-C48C9FD26088}" dt="2025-05-06T14:26:52.281" v="25" actId="20577"/>
          <ac:spMkLst>
            <pc:docMk/>
            <pc:sldMk cId="108113041" sldId="2147374700"/>
            <ac:spMk id="3" creationId="{5667D4FB-A3F7-CA2B-AF74-9572B638D6A5}"/>
          </ac:spMkLst>
        </pc:spChg>
      </pc:sldChg>
    </pc:docChg>
  </pc:docChgLst>
  <pc:docChgLst>
    <pc:chgData clId="Web-{D6D4198E-E295-ED64-43CA-C4ABF8AE5F2C}"/>
    <pc:docChg chg="sldOrd">
      <pc:chgData name="" userId="" providerId="" clId="Web-{D6D4198E-E295-ED64-43CA-C4ABF8AE5F2C}" dt="2025-04-25T07:32:31.114" v="0"/>
      <pc:docMkLst>
        <pc:docMk/>
      </pc:docMkLst>
      <pc:sldChg chg="ord">
        <pc:chgData name="" userId="" providerId="" clId="Web-{D6D4198E-E295-ED64-43CA-C4ABF8AE5F2C}" dt="2025-04-25T07:32:31.114" v="0"/>
        <pc:sldMkLst>
          <pc:docMk/>
          <pc:sldMk cId="2374291147" sldId="318"/>
        </pc:sldMkLst>
      </pc:sldChg>
    </pc:docChg>
  </pc:docChgLst>
  <pc:docChgLst>
    <pc:chgData name="DAS-NEVES Kelly" userId="S::kelly.das-neves@docaposte.fr::a91a96d4-370a-45e2-a351-cd2b7941614f" providerId="AD" clId="Web-{E6DDE129-5A95-A774-6901-77A5EC26EF77}"/>
    <pc:docChg chg="modSld">
      <pc:chgData name="DAS-NEVES Kelly" userId="S::kelly.das-neves@docaposte.fr::a91a96d4-370a-45e2-a351-cd2b7941614f" providerId="AD" clId="Web-{E6DDE129-5A95-A774-6901-77A5EC26EF77}" dt="2025-05-13T13:29:18.842" v="36"/>
      <pc:docMkLst>
        <pc:docMk/>
      </pc:docMkLst>
      <pc:sldChg chg="addSp delSp modSp">
        <pc:chgData name="DAS-NEVES Kelly" userId="S::kelly.das-neves@docaposte.fr::a91a96d4-370a-45e2-a351-cd2b7941614f" providerId="AD" clId="Web-{E6DDE129-5A95-A774-6901-77A5EC26EF77}" dt="2025-05-13T13:29:18.842" v="36"/>
        <pc:sldMkLst>
          <pc:docMk/>
          <pc:sldMk cId="3850908503" sldId="2147374710"/>
        </pc:sldMkLst>
        <pc:spChg chg="del mod">
          <ac:chgData name="DAS-NEVES Kelly" userId="S::kelly.das-neves@docaposte.fr::a91a96d4-370a-45e2-a351-cd2b7941614f" providerId="AD" clId="Web-{E6DDE129-5A95-A774-6901-77A5EC26EF77}" dt="2025-05-13T13:29:11.560" v="35"/>
          <ac:spMkLst>
            <pc:docMk/>
            <pc:sldMk cId="3850908503" sldId="2147374710"/>
            <ac:spMk id="2" creationId="{5C0FE0E8-8F29-0E2F-741F-5DE3EA1F54B6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3" creationId="{D0C622BE-2F07-DF55-F10C-5697099E87B3}"/>
          </ac:spMkLst>
        </pc:spChg>
        <pc:spChg chg="mod">
          <ac:chgData name="DAS-NEVES Kelly" userId="S::kelly.das-neves@docaposte.fr::a91a96d4-370a-45e2-a351-cd2b7941614f" providerId="AD" clId="Web-{E6DDE129-5A95-A774-6901-77A5EC26EF77}" dt="2025-05-13T13:28:11.572" v="3" actId="1076"/>
          <ac:spMkLst>
            <pc:docMk/>
            <pc:sldMk cId="3850908503" sldId="2147374710"/>
            <ac:spMk id="4" creationId="{3FEAFE9A-CE33-6CF9-D357-EBDD080F4A7C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5" creationId="{77F2EAF7-90E1-A6E8-15FB-31C25774294E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6" creationId="{95F47FBE-2287-D843-4B20-751FEA870FAC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7" creationId="{D04992A8-946E-93E7-5241-3312E2304017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8" creationId="{6D2D7888-B8F9-8E9B-4E7A-3A0BE1D90564}"/>
          </ac:spMkLst>
        </pc:spChg>
        <pc:spChg chg="mod">
          <ac:chgData name="DAS-NEVES Kelly" userId="S::kelly.das-neves@docaposte.fr::a91a96d4-370a-45e2-a351-cd2b7941614f" providerId="AD" clId="Web-{E6DDE129-5A95-A774-6901-77A5EC26EF77}" dt="2025-05-13T13:28:11.697" v="4" actId="1076"/>
          <ac:spMkLst>
            <pc:docMk/>
            <pc:sldMk cId="3850908503" sldId="2147374710"/>
            <ac:spMk id="9" creationId="{5C84555B-905E-7130-D299-EC2A9486DEBF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10" creationId="{62AAEDBD-770E-51DE-1A69-276B4172E6F4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11" creationId="{3B453432-B64A-2BA7-2315-DCA0541A4F9D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12" creationId="{C2CC161E-8DE1-ED2F-833F-E5F3C79FA3A6}"/>
          </ac:spMkLst>
        </pc:spChg>
        <pc:spChg chg="add del">
          <ac:chgData name="DAS-NEVES Kelly" userId="S::kelly.das-neves@docaposte.fr::a91a96d4-370a-45e2-a351-cd2b7941614f" providerId="AD" clId="Web-{E6DDE129-5A95-A774-6901-77A5EC26EF77}" dt="2025-05-13T13:28:06.634" v="1"/>
          <ac:spMkLst>
            <pc:docMk/>
            <pc:sldMk cId="3850908503" sldId="2147374710"/>
            <ac:spMk id="13" creationId="{B0C778FB-0A99-6BFF-E3F0-0C1EA9ECDB64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9:06.060" v="34"/>
          <ac:spMkLst>
            <pc:docMk/>
            <pc:sldMk cId="3850908503" sldId="2147374710"/>
            <ac:spMk id="14" creationId="{C1D53BA3-ECB2-F11F-9AC9-5229D31C9E91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25"/>
          <ac:spMkLst>
            <pc:docMk/>
            <pc:sldMk cId="3850908503" sldId="2147374710"/>
            <ac:spMk id="15" creationId="{65C4CBB9-EF05-1BDC-7536-94FFE7BF54DC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26"/>
          <ac:spMkLst>
            <pc:docMk/>
            <pc:sldMk cId="3850908503" sldId="2147374710"/>
            <ac:spMk id="16" creationId="{62BBD91E-CE26-2E5A-B929-AC81D9F66AD4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27"/>
          <ac:spMkLst>
            <pc:docMk/>
            <pc:sldMk cId="3850908503" sldId="2147374710"/>
            <ac:spMk id="17" creationId="{65CCCE92-A13C-9430-4AB7-B3F52D9B90BE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28"/>
          <ac:spMkLst>
            <pc:docMk/>
            <pc:sldMk cId="3850908503" sldId="2147374710"/>
            <ac:spMk id="18" creationId="{0706A9D3-2885-2D2F-1575-82360B248EB1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29"/>
          <ac:spMkLst>
            <pc:docMk/>
            <pc:sldMk cId="3850908503" sldId="2147374710"/>
            <ac:spMk id="19" creationId="{58354122-5BDC-B989-D3D2-47231C857F59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30"/>
          <ac:spMkLst>
            <pc:docMk/>
            <pc:sldMk cId="3850908503" sldId="2147374710"/>
            <ac:spMk id="20" creationId="{6BB4AA19-CEFE-9F08-8707-5D7269AC2C89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4.621" v="31"/>
          <ac:spMkLst>
            <pc:docMk/>
            <pc:sldMk cId="3850908503" sldId="2147374710"/>
            <ac:spMk id="21" creationId="{1E22A215-3E77-7D40-4B56-62259FAB8587}"/>
          </ac:spMkLst>
        </pc:spChg>
        <pc:spChg chg="add mod">
          <ac:chgData name="DAS-NEVES Kelly" userId="S::kelly.das-neves@docaposte.fr::a91a96d4-370a-45e2-a351-cd2b7941614f" providerId="AD" clId="Web-{E6DDE129-5A95-A774-6901-77A5EC26EF77}" dt="2025-05-13T13:28:46.621" v="32"/>
          <ac:spMkLst>
            <pc:docMk/>
            <pc:sldMk cId="3850908503" sldId="2147374710"/>
            <ac:spMk id="22" creationId="{B27E5631-2151-9FEF-3185-B0BDB71D89BA}"/>
          </ac:spMkLst>
        </pc:spChg>
        <pc:spChg chg="add del mod">
          <ac:chgData name="DAS-NEVES Kelly" userId="S::kelly.das-neves@docaposte.fr::a91a96d4-370a-45e2-a351-cd2b7941614f" providerId="AD" clId="Web-{E6DDE129-5A95-A774-6901-77A5EC26EF77}" dt="2025-05-13T13:29:18.842" v="36"/>
          <ac:spMkLst>
            <pc:docMk/>
            <pc:sldMk cId="3850908503" sldId="2147374710"/>
            <ac:spMk id="24" creationId="{AF5F43F8-3C03-7C1D-87E7-8B483BE65DA1}"/>
          </ac:spMkLst>
        </pc:spChg>
      </pc:sldChg>
    </pc:docChg>
  </pc:docChgLst>
  <pc:docChgLst>
    <pc:chgData name="ARETE Elodie" userId="S::elodie.arete@docaposte.fr::ec9f1fbb-f223-4998-ab6b-38ac20db1c9b" providerId="AD" clId="Web-{0783F672-D230-E330-A459-7341BF912073}"/>
    <pc:docChg chg="addSld delSld modSld">
      <pc:chgData name="ARETE Elodie" userId="S::elodie.arete@docaposte.fr::ec9f1fbb-f223-4998-ab6b-38ac20db1c9b" providerId="AD" clId="Web-{0783F672-D230-E330-A459-7341BF912073}" dt="2025-04-18T14:35:23.429" v="157" actId="1076"/>
      <pc:docMkLst>
        <pc:docMk/>
      </pc:docMkLst>
      <pc:sldChg chg="delSp modSp">
        <pc:chgData name="ARETE Elodie" userId="S::elodie.arete@docaposte.fr::ec9f1fbb-f223-4998-ab6b-38ac20db1c9b" providerId="AD" clId="Web-{0783F672-D230-E330-A459-7341BF912073}" dt="2025-04-18T14:35:23.429" v="157" actId="1076"/>
        <pc:sldMkLst>
          <pc:docMk/>
          <pc:sldMk cId="1377633356" sldId="257"/>
        </pc:sldMkLst>
        <pc:spChg chg="del">
          <ac:chgData name="ARETE Elodie" userId="S::elodie.arete@docaposte.fr::ec9f1fbb-f223-4998-ab6b-38ac20db1c9b" providerId="AD" clId="Web-{0783F672-D230-E330-A459-7341BF912073}" dt="2025-04-18T13:55:40.506" v="109"/>
          <ac:spMkLst>
            <pc:docMk/>
            <pc:sldMk cId="1377633356" sldId="257"/>
            <ac:spMk id="2" creationId="{B0A61E77-2DC6-358B-CB6C-BE8393CD0D38}"/>
          </ac:spMkLst>
        </pc:spChg>
        <pc:spChg chg="mod">
          <ac:chgData name="ARETE Elodie" userId="S::elodie.arete@docaposte.fr::ec9f1fbb-f223-4998-ab6b-38ac20db1c9b" providerId="AD" clId="Web-{0783F672-D230-E330-A459-7341BF912073}" dt="2025-04-18T14:35:23.429" v="157" actId="1076"/>
          <ac:spMkLst>
            <pc:docMk/>
            <pc:sldMk cId="1377633356" sldId="257"/>
            <ac:spMk id="6" creationId="{9B1B1DEC-4F92-3B8E-CD65-4F4476BD0321}"/>
          </ac:spMkLst>
        </pc:spChg>
        <pc:spChg chg="mod">
          <ac:chgData name="ARETE Elodie" userId="S::elodie.arete@docaposte.fr::ec9f1fbb-f223-4998-ab6b-38ac20db1c9b" providerId="AD" clId="Web-{0783F672-D230-E330-A459-7341BF912073}" dt="2025-04-18T14:34:47.912" v="156" actId="20577"/>
          <ac:spMkLst>
            <pc:docMk/>
            <pc:sldMk cId="1377633356" sldId="257"/>
            <ac:spMk id="9" creationId="{8C18EAE8-1D2C-0D0A-27F9-69E3CFBA75EF}"/>
          </ac:spMkLst>
        </pc:spChg>
      </pc:sldChg>
      <pc:sldChg chg="add del">
        <pc:chgData name="ARETE Elodie" userId="S::elodie.arete@docaposte.fr::ec9f1fbb-f223-4998-ab6b-38ac20db1c9b" providerId="AD" clId="Web-{0783F672-D230-E330-A459-7341BF912073}" dt="2025-04-18T14:30:54.278" v="114"/>
        <pc:sldMkLst>
          <pc:docMk/>
          <pc:sldMk cId="2374291147" sldId="318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05.417" v="113"/>
        <pc:sldMkLst>
          <pc:docMk/>
          <pc:sldMk cId="500726371" sldId="2147374701"/>
        </pc:sldMkLst>
      </pc:sldChg>
    </pc:docChg>
  </pc:docChgLst>
  <pc:docChgLst>
    <pc:chgData name="ARETE Elodie" userId="S::elodie.arete@docaposte.fr::ec9f1fbb-f223-4998-ab6b-38ac20db1c9b" providerId="AD" clId="Web-{23917A13-564D-4AA4-931C-0D79F1E5E45A}"/>
    <pc:docChg chg="addSld delSld modSld">
      <pc:chgData name="ARETE Elodie" userId="S::elodie.arete@docaposte.fr::ec9f1fbb-f223-4998-ab6b-38ac20db1c9b" providerId="AD" clId="Web-{23917A13-564D-4AA4-931C-0D79F1E5E45A}" dt="2025-04-25T17:02:26.726" v="698" actId="20577"/>
      <pc:docMkLst>
        <pc:docMk/>
      </pc:docMkLst>
      <pc:sldChg chg="del">
        <pc:chgData name="ARETE Elodie" userId="S::elodie.arete@docaposte.fr::ec9f1fbb-f223-4998-ab6b-38ac20db1c9b" providerId="AD" clId="Web-{23917A13-564D-4AA4-931C-0D79F1E5E45A}" dt="2025-04-25T16:35:22.771" v="224"/>
        <pc:sldMkLst>
          <pc:docMk/>
          <pc:sldMk cId="2374291147" sldId="318"/>
        </pc:sldMkLst>
      </pc:sldChg>
      <pc:sldChg chg="addSp delSp modSp">
        <pc:chgData name="ARETE Elodie" userId="S::elodie.arete@docaposte.fr::ec9f1fbb-f223-4998-ab6b-38ac20db1c9b" providerId="AD" clId="Web-{23917A13-564D-4AA4-931C-0D79F1E5E45A}" dt="2025-04-25T16:34:58.175" v="223" actId="20577"/>
        <pc:sldMkLst>
          <pc:docMk/>
          <pc:sldMk cId="3313517302" sldId="2147374700"/>
        </pc:sldMkLst>
        <pc:spChg chg="mod">
          <ac:chgData name="ARETE Elodie" userId="S::elodie.arete@docaposte.fr::ec9f1fbb-f223-4998-ab6b-38ac20db1c9b" providerId="AD" clId="Web-{23917A13-564D-4AA4-931C-0D79F1E5E45A}" dt="2025-04-25T16:26:54.747" v="15" actId="20577"/>
          <ac:spMkLst>
            <pc:docMk/>
            <pc:sldMk cId="3313517302" sldId="2147374700"/>
            <ac:spMk id="4" creationId="{54776011-2D70-5114-4696-876F3756B1B8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6:57.029" v="16"/>
          <ac:spMkLst>
            <pc:docMk/>
            <pc:sldMk cId="3313517302" sldId="2147374700"/>
            <ac:spMk id="5" creationId="{D52539FA-7217-B265-E9F0-E98433FFDAFC}"/>
          </ac:spMkLst>
        </pc:spChg>
        <pc:spChg chg="add del mod">
          <ac:chgData name="ARETE Elodie" userId="S::elodie.arete@docaposte.fr::ec9f1fbb-f223-4998-ab6b-38ac20db1c9b" providerId="AD" clId="Web-{23917A13-564D-4AA4-931C-0D79F1E5E45A}" dt="2025-04-25T16:31:53.130" v="111"/>
          <ac:spMkLst>
            <pc:docMk/>
            <pc:sldMk cId="3313517302" sldId="2147374700"/>
            <ac:spMk id="7" creationId="{0B26CECC-3931-93DE-D8C8-3E3619EE358A}"/>
          </ac:spMkLst>
        </pc:spChg>
        <pc:spChg chg="add del mod">
          <ac:chgData name="ARETE Elodie" userId="S::elodie.arete@docaposte.fr::ec9f1fbb-f223-4998-ab6b-38ac20db1c9b" providerId="AD" clId="Web-{23917A13-564D-4AA4-931C-0D79F1E5E45A}" dt="2025-04-25T16:34:58.175" v="223" actId="20577"/>
          <ac:spMkLst>
            <pc:docMk/>
            <pc:sldMk cId="3313517302" sldId="2147374700"/>
            <ac:spMk id="15" creationId="{F558FAE5-3EC0-B97D-0800-6D69344CB3C1}"/>
          </ac:spMkLst>
        </pc:spChg>
        <pc:spChg chg="add del">
          <ac:chgData name="ARETE Elodie" userId="S::elodie.arete@docaposte.fr::ec9f1fbb-f223-4998-ab6b-38ac20db1c9b" providerId="AD" clId="Web-{23917A13-564D-4AA4-931C-0D79F1E5E45A}" dt="2025-04-25T16:27:51.533" v="41"/>
          <ac:spMkLst>
            <pc:docMk/>
            <pc:sldMk cId="3313517302" sldId="2147374700"/>
            <ac:spMk id="17" creationId="{3C5D32AE-ECEE-0014-4DA7-6998E216C8B3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55.721" v="44"/>
          <ac:spMkLst>
            <pc:docMk/>
            <pc:sldMk cId="3313517302" sldId="2147374700"/>
            <ac:spMk id="21" creationId="{CF006148-05B7-4CDF-F754-61784E6FBD56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40.923" v="34"/>
          <ac:spMkLst>
            <pc:docMk/>
            <pc:sldMk cId="3313517302" sldId="2147374700"/>
            <ac:spMk id="22" creationId="{C78ADED3-89FA-8788-F581-06DEB4C3F5C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46.814" v="39"/>
          <ac:spMkLst>
            <pc:docMk/>
            <pc:sldMk cId="3313517302" sldId="2147374700"/>
            <ac:spMk id="23" creationId="{87033828-042F-8952-95AD-77F8477832B7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5.235" v="31"/>
          <ac:spMkLst>
            <pc:docMk/>
            <pc:sldMk cId="3313517302" sldId="2147374700"/>
            <ac:spMk id="24" creationId="{F558FAE5-3EC0-B97D-0800-6D69344CB3C1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8.876" v="33"/>
          <ac:spMkLst>
            <pc:docMk/>
            <pc:sldMk cId="3313517302" sldId="2147374700"/>
            <ac:spMk id="25" creationId="{5F4416D9-06A2-0FCA-3C03-010C9E8EC13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7.047" v="32"/>
          <ac:spMkLst>
            <pc:docMk/>
            <pc:sldMk cId="3313517302" sldId="2147374700"/>
            <ac:spMk id="26" creationId="{3C5D32AE-ECEE-0014-4DA7-6998E216C8B3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8.609" v="29"/>
          <ac:spMkLst>
            <pc:docMk/>
            <pc:sldMk cId="3313517302" sldId="2147374700"/>
            <ac:spMk id="30" creationId="{D82824CD-92B7-25F3-B0F4-586A20C9C0C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2.968" v="25"/>
          <ac:spMkLst>
            <pc:docMk/>
            <pc:sldMk cId="3313517302" sldId="2147374700"/>
            <ac:spMk id="31" creationId="{089FD8F4-FB3B-7A8B-70B5-F3C9A478955B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5.828" v="28"/>
          <ac:spMkLst>
            <pc:docMk/>
            <pc:sldMk cId="3313517302" sldId="2147374700"/>
            <ac:spMk id="32" creationId="{AB2348C8-A450-2BD5-079D-EA6EB51A8ED2}"/>
          </ac:spMkLst>
        </pc:spChg>
        <pc:spChg chg="del mod">
          <ac:chgData name="ARETE Elodie" userId="S::elodie.arete@docaposte.fr::ec9f1fbb-f223-4998-ab6b-38ac20db1c9b" providerId="AD" clId="Web-{23917A13-564D-4AA4-931C-0D79F1E5E45A}" dt="2025-04-25T16:27:18.202" v="22"/>
          <ac:spMkLst>
            <pc:docMk/>
            <pc:sldMk cId="3313517302" sldId="2147374700"/>
            <ac:spMk id="33" creationId="{66ED502E-4C43-CEC8-0ECF-29CB6F6161ED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1.796" v="24"/>
          <ac:spMkLst>
            <pc:docMk/>
            <pc:sldMk cId="3313517302" sldId="2147374700"/>
            <ac:spMk id="34" creationId="{D01C4BA8-82A6-8AB2-FEF5-372AD6F0DB44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0.015" v="23"/>
          <ac:spMkLst>
            <pc:docMk/>
            <pc:sldMk cId="3313517302" sldId="2147374700"/>
            <ac:spMk id="39" creationId="{57B91C67-9E4C-AE81-570C-B5434EC73144}"/>
          </ac:spMkLst>
        </pc:spChg>
        <pc:grpChg chg="del">
          <ac:chgData name="ARETE Elodie" userId="S::elodie.arete@docaposte.fr::ec9f1fbb-f223-4998-ab6b-38ac20db1c9b" providerId="AD" clId="Web-{23917A13-564D-4AA4-931C-0D79F1E5E45A}" dt="2025-04-25T16:27:02.045" v="17"/>
          <ac:grpSpMkLst>
            <pc:docMk/>
            <pc:sldMk cId="3313517302" sldId="2147374700"/>
            <ac:grpSpMk id="38" creationId="{1DE66639-2353-5EB0-AFC8-2E9A16EBDF82}"/>
          </ac:grpSpMkLst>
        </pc:grpChg>
        <pc:picChg chg="add del">
          <ac:chgData name="ARETE Elodie" userId="S::elodie.arete@docaposte.fr::ec9f1fbb-f223-4998-ab6b-38ac20db1c9b" providerId="AD" clId="Web-{23917A13-564D-4AA4-931C-0D79F1E5E45A}" dt="2025-04-25T16:27:44.189" v="37"/>
          <ac:picMkLst>
            <pc:docMk/>
            <pc:sldMk cId="3313517302" sldId="2147374700"/>
            <ac:picMk id="19" creationId="{555FC0A7-16CA-F1B4-9647-96DD55B979FF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44.907" v="38"/>
          <ac:picMkLst>
            <pc:docMk/>
            <pc:sldMk cId="3313517302" sldId="2147374700"/>
            <ac:picMk id="27" creationId="{D59FD846-8CBD-6C5E-E93D-9CF478E8000C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42.204" v="35"/>
          <ac:picMkLst>
            <pc:docMk/>
            <pc:sldMk cId="3313517302" sldId="2147374700"/>
            <ac:picMk id="28" creationId="{555FC0A7-16CA-F1B4-9647-96DD55B979FF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56.721" v="45"/>
          <ac:picMkLst>
            <pc:docMk/>
            <pc:sldMk cId="3313517302" sldId="2147374700"/>
            <ac:picMk id="29" creationId="{D5A45D40-2207-EA04-E779-FFA7545E3D62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4.656" v="27"/>
          <ac:picMkLst>
            <pc:docMk/>
            <pc:sldMk cId="3313517302" sldId="2147374700"/>
            <ac:picMk id="41" creationId="{14111E9A-B339-211D-91FE-E7BB7698FDA2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3.828" v="26"/>
          <ac:picMkLst>
            <pc:docMk/>
            <pc:sldMk cId="3313517302" sldId="2147374700"/>
            <ac:picMk id="44" creationId="{3C83BCBC-AEB4-FD0F-8354-4BBEE4F66B79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9.437" v="30"/>
          <ac:picMkLst>
            <pc:docMk/>
            <pc:sldMk cId="3313517302" sldId="2147374700"/>
            <ac:picMk id="45" creationId="{71789499-6CC4-FE43-4BF9-F1A48B3C72DA}"/>
          </ac:picMkLst>
        </pc:picChg>
      </pc:sldChg>
      <pc:sldChg chg="del">
        <pc:chgData name="ARETE Elodie" userId="S::elodie.arete@docaposte.fr::ec9f1fbb-f223-4998-ab6b-38ac20db1c9b" providerId="AD" clId="Web-{23917A13-564D-4AA4-931C-0D79F1E5E45A}" dt="2025-04-25T16:36:36.480" v="232"/>
        <pc:sldMkLst>
          <pc:docMk/>
          <pc:sldMk cId="3126732655" sldId="2147374701"/>
        </pc:sldMkLst>
      </pc:sldChg>
      <pc:sldChg chg="del">
        <pc:chgData name="ARETE Elodie" userId="S::elodie.arete@docaposte.fr::ec9f1fbb-f223-4998-ab6b-38ac20db1c9b" providerId="AD" clId="Web-{23917A13-564D-4AA4-931C-0D79F1E5E45A}" dt="2025-04-25T16:35:51.601" v="230"/>
        <pc:sldMkLst>
          <pc:docMk/>
          <pc:sldMk cId="1299817968" sldId="2147374703"/>
        </pc:sldMkLst>
      </pc:sldChg>
      <pc:sldChg chg="del">
        <pc:chgData name="ARETE Elodie" userId="S::elodie.arete@docaposte.fr::ec9f1fbb-f223-4998-ab6b-38ac20db1c9b" providerId="AD" clId="Web-{23917A13-564D-4AA4-931C-0D79F1E5E45A}" dt="2025-04-25T16:38:30.285" v="261"/>
        <pc:sldMkLst>
          <pc:docMk/>
          <pc:sldMk cId="3309551775" sldId="2147374704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46:06.603" v="413" actId="20577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23917A13-564D-4AA4-931C-0D79F1E5E45A}" dt="2025-04-25T16:45:02.833" v="388" actId="20577"/>
          <ac:spMkLst>
            <pc:docMk/>
            <pc:sldMk cId="733394863" sldId="2147374705"/>
            <ac:spMk id="4" creationId="{3F243C69-7234-B68F-A916-073ED7B07AFD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5:36.867" v="398" actId="20577"/>
          <ac:spMkLst>
            <pc:docMk/>
            <pc:sldMk cId="733394863" sldId="2147374705"/>
            <ac:spMk id="43" creationId="{1D9CB2D3-9AAF-8FD5-F8A7-10E9F71616F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5:29.210" v="392" actId="20577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6:06.603" v="413" actId="20577"/>
          <ac:spMkLst>
            <pc:docMk/>
            <pc:sldMk cId="733394863" sldId="2147374705"/>
            <ac:spMk id="45" creationId="{A450D8D5-510F-8337-31FD-150BEBFCA3A4}"/>
          </ac:spMkLst>
        </pc:spChg>
      </pc:sldChg>
      <pc:sldChg chg="del">
        <pc:chgData name="ARETE Elodie" userId="S::elodie.arete@docaposte.fr::ec9f1fbb-f223-4998-ab6b-38ac20db1c9b" providerId="AD" clId="Web-{23917A13-564D-4AA4-931C-0D79F1E5E45A}" dt="2025-04-25T16:43:57.531" v="380"/>
        <pc:sldMkLst>
          <pc:docMk/>
          <pc:sldMk cId="3940569439" sldId="2147374705"/>
        </pc:sldMkLst>
      </pc:sldChg>
      <pc:sldChg chg="del">
        <pc:chgData name="ARETE Elodie" userId="S::elodie.arete@docaposte.fr::ec9f1fbb-f223-4998-ab6b-38ac20db1c9b" providerId="AD" clId="Web-{23917A13-564D-4AA4-931C-0D79F1E5E45A}" dt="2025-04-25T16:44:35.018" v="382"/>
        <pc:sldMkLst>
          <pc:docMk/>
          <pc:sldMk cId="733394863" sldId="2147374706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7:00:45.875" v="670" actId="20577"/>
        <pc:sldMkLst>
          <pc:docMk/>
          <pc:sldMk cId="3137096349" sldId="2147374706"/>
        </pc:sldMkLst>
        <pc:spChg chg="mod">
          <ac:chgData name="ARETE Elodie" userId="S::elodie.arete@docaposte.fr::ec9f1fbb-f223-4998-ab6b-38ac20db1c9b" providerId="AD" clId="Web-{23917A13-564D-4AA4-931C-0D79F1E5E45A}" dt="2025-04-25T16:50:23.873" v="483" actId="14100"/>
          <ac:spMkLst>
            <pc:docMk/>
            <pc:sldMk cId="3137096349" sldId="2147374706"/>
            <ac:spMk id="3" creationId="{2568FCF2-9AF5-B1CD-925A-6A953B0E33ED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9:53.574" v="471" actId="14100"/>
          <ac:spMkLst>
            <pc:docMk/>
            <pc:sldMk cId="3137096349" sldId="2147374706"/>
            <ac:spMk id="6" creationId="{B1805353-496A-EE63-4D7A-57371E487A9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0:14.841" v="480" actId="20577"/>
          <ac:spMkLst>
            <pc:docMk/>
            <pc:sldMk cId="3137096349" sldId="2147374706"/>
            <ac:spMk id="7" creationId="{C90E6FB5-5156-6D7F-ED09-022980F947E8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29.644" v="515" actId="1076"/>
          <ac:spMkLst>
            <pc:docMk/>
            <pc:sldMk cId="3137096349" sldId="2147374706"/>
            <ac:spMk id="15" creationId="{F2B407E3-4280-08A9-315A-AB073EF11A7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32.769" v="517" actId="1076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32.785" v="518" actId="1076"/>
          <ac:spMkLst>
            <pc:docMk/>
            <pc:sldMk cId="3137096349" sldId="2147374706"/>
            <ac:spMk id="18" creationId="{04035C21-2EC8-40C6-E962-749B6C99315E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0:45.875" v="670" actId="20577"/>
          <ac:spMkLst>
            <pc:docMk/>
            <pc:sldMk cId="3137096349" sldId="2147374706"/>
            <ac:spMk id="19" creationId="{02AAD8C2-F1A0-90A0-319E-4E6B77E70B8E}"/>
          </ac:spMkLst>
        </pc:spChg>
        <pc:spChg chg="del mod">
          <ac:chgData name="ARETE Elodie" userId="S::elodie.arete@docaposte.fr::ec9f1fbb-f223-4998-ab6b-38ac20db1c9b" providerId="AD" clId="Web-{23917A13-564D-4AA4-931C-0D79F1E5E45A}" dt="2025-04-25T16:58:29.020" v="645"/>
          <ac:spMkLst>
            <pc:docMk/>
            <pc:sldMk cId="3137096349" sldId="2147374706"/>
            <ac:spMk id="45" creationId="{C14BC013-1C61-F11A-501A-6D6F2AA9583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8:53.069" v="650" actId="20577"/>
          <ac:spMkLst>
            <pc:docMk/>
            <pc:sldMk cId="3137096349" sldId="2147374706"/>
            <ac:spMk id="68" creationId="{2EAB5923-42D4-8406-716A-D9CC021F499B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54.464" v="663" actId="20577"/>
          <ac:spMkLst>
            <pc:docMk/>
            <pc:sldMk cId="3137096349" sldId="2147374706"/>
            <ac:spMk id="69" creationId="{340DC641-95B9-38C0-0976-BEF011A7D25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8:55.085" v="651" actId="20577"/>
          <ac:spMkLst>
            <pc:docMk/>
            <pc:sldMk cId="3137096349" sldId="2147374706"/>
            <ac:spMk id="83" creationId="{1AFEBE76-3FC7-6B15-82E1-13F06B54550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51.495" v="662" actId="20577"/>
          <ac:spMkLst>
            <pc:docMk/>
            <pc:sldMk cId="3137096349" sldId="2147374706"/>
            <ac:spMk id="84" creationId="{02DE3646-BA05-AA92-4FC4-E732834DDE3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31.853" v="653" actId="20577"/>
          <ac:spMkLst>
            <pc:docMk/>
            <pc:sldMk cId="3137096349" sldId="2147374706"/>
            <ac:spMk id="88" creationId="{97A14478-F21B-B3A8-541B-14DF0D5494D3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0:16.372" v="665" actId="20577"/>
          <ac:spMkLst>
            <pc:docMk/>
            <pc:sldMk cId="3137096349" sldId="2147374706"/>
            <ac:spMk id="89" creationId="{B14EDB63-9B3A-51B7-DA20-653ACF3C4E5A}"/>
          </ac:spMkLst>
        </pc:spChg>
        <pc:grpChg chg="add mod">
          <ac:chgData name="ARETE Elodie" userId="S::elodie.arete@docaposte.fr::ec9f1fbb-f223-4998-ab6b-38ac20db1c9b" providerId="AD" clId="Web-{23917A13-564D-4AA4-931C-0D79F1E5E45A}" dt="2025-04-25T16:58:39.365" v="649" actId="1076"/>
          <ac:grpSpMkLst>
            <pc:docMk/>
            <pc:sldMk cId="3137096349" sldId="2147374706"/>
            <ac:grpSpMk id="2" creationId="{0C1307CD-2634-3EC3-8C29-ED5339155B84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1:32.832" v="520" actId="1076"/>
          <ac:grpSpMkLst>
            <pc:docMk/>
            <pc:sldMk cId="3137096349" sldId="2147374706"/>
            <ac:grpSpMk id="24" creationId="{28B461B3-76D8-0AFE-C9B2-E13EB139E085}"/>
          </ac:grpSpMkLst>
        </pc:grpChg>
        <pc:grpChg chg="del">
          <ac:chgData name="ARETE Elodie" userId="S::elodie.arete@docaposte.fr::ec9f1fbb-f223-4998-ab6b-38ac20db1c9b" providerId="AD" clId="Web-{23917A13-564D-4AA4-931C-0D79F1E5E45A}" dt="2025-04-25T16:48:57.695" v="442"/>
          <ac:grpSpMkLst>
            <pc:docMk/>
            <pc:sldMk cId="3137096349" sldId="2147374706"/>
            <ac:grpSpMk id="47" creationId="{65314AFB-90DA-45EE-0345-8CF1319BD04D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287" v="646" actId="1076"/>
          <ac:grpSpMkLst>
            <pc:docMk/>
            <pc:sldMk cId="3137096349" sldId="2147374706"/>
            <ac:grpSpMk id="66" creationId="{75C1934F-1020-151D-F42E-787FD25362C8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302" v="647" actId="1076"/>
          <ac:grpSpMkLst>
            <pc:docMk/>
            <pc:sldMk cId="3137096349" sldId="2147374706"/>
            <ac:grpSpMk id="81" creationId="{6CC5D023-AC18-8E59-F262-47D079976F76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333" v="648" actId="1076"/>
          <ac:grpSpMkLst>
            <pc:docMk/>
            <pc:sldMk cId="3137096349" sldId="2147374706"/>
            <ac:grpSpMk id="86" creationId="{4B260A50-23A8-ED97-F0A1-316AA5C40664}"/>
          </ac:grpSpMkLst>
        </pc:grpChg>
        <pc:picChg chg="mod">
          <ac:chgData name="ARETE Elodie" userId="S::elodie.arete@docaposte.fr::ec9f1fbb-f223-4998-ab6b-38ac20db1c9b" providerId="AD" clId="Web-{23917A13-564D-4AA4-931C-0D79F1E5E45A}" dt="2025-04-25T16:51:32.800" v="519" actId="1076"/>
          <ac:picMkLst>
            <pc:docMk/>
            <pc:sldMk cId="3137096349" sldId="2147374706"/>
            <ac:picMk id="20" creationId="{FA6BBF66-248C-6C22-0F99-9CD797513702}"/>
          </ac:picMkLst>
        </pc:picChg>
      </pc:sldChg>
      <pc:sldChg chg="del">
        <pc:chgData name="ARETE Elodie" userId="S::elodie.arete@docaposte.fr::ec9f1fbb-f223-4998-ab6b-38ac20db1c9b" providerId="AD" clId="Web-{23917A13-564D-4AA4-931C-0D79F1E5E45A}" dt="2025-04-25T16:46:27.386" v="415"/>
        <pc:sldMkLst>
          <pc:docMk/>
          <pc:sldMk cId="3137096349" sldId="2147374707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49" v="417"/>
        <pc:sldMkLst>
          <pc:docMk/>
          <pc:sldMk cId="1500804799" sldId="2147374708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18" v="416"/>
        <pc:sldMkLst>
          <pc:docMk/>
          <pc:sldMk cId="3583932762" sldId="2147374709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6:34:13.922" v="179" actId="1076"/>
        <pc:sldMkLst>
          <pc:docMk/>
          <pc:sldMk cId="2274778956" sldId="2147374710"/>
        </pc:sldMkLst>
        <pc:spChg chg="mod">
          <ac:chgData name="ARETE Elodie" userId="S::elodie.arete@docaposte.fr::ec9f1fbb-f223-4998-ab6b-38ac20db1c9b" providerId="AD" clId="Web-{23917A13-564D-4AA4-931C-0D79F1E5E45A}" dt="2025-04-25T16:29:17.477" v="47" actId="20577"/>
          <ac:spMkLst>
            <pc:docMk/>
            <pc:sldMk cId="2274778956" sldId="2147374710"/>
            <ac:spMk id="4" creationId="{9B5BAF96-8030-E727-A2D1-645D9755E25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3:18.167" v="155" actId="20577"/>
          <ac:spMkLst>
            <pc:docMk/>
            <pc:sldMk cId="2274778956" sldId="2147374710"/>
            <ac:spMk id="8" creationId="{D8FE726C-5B4B-ABC4-E933-8C09585F6AC2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4:13.906" v="178" actId="1076"/>
          <ac:spMkLst>
            <pc:docMk/>
            <pc:sldMk cId="2274778956" sldId="2147374710"/>
            <ac:spMk id="13" creationId="{C14BC013-1C61-F11A-501A-6D6F2AA9583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0:49.359" v="97" actId="20577"/>
          <ac:spMkLst>
            <pc:docMk/>
            <pc:sldMk cId="2274778956" sldId="2147374710"/>
            <ac:spMk id="14" creationId="{C735E70A-5E34-FD94-368F-211AB3593B4A}"/>
          </ac:spMkLst>
        </pc:spChg>
        <pc:grpChg chg="add del mod">
          <ac:chgData name="ARETE Elodie" userId="S::elodie.arete@docaposte.fr::ec9f1fbb-f223-4998-ab6b-38ac20db1c9b" providerId="AD" clId="Web-{23917A13-564D-4AA4-931C-0D79F1E5E45A}" dt="2025-04-25T16:33:24.824" v="166"/>
          <ac:grpSpMkLst>
            <pc:docMk/>
            <pc:sldMk cId="2274778956" sldId="2147374710"/>
            <ac:grpSpMk id="6" creationId="{C01E55EC-7D1A-C2FF-0E8B-7BFB9080D348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34:13.922" v="179" actId="1076"/>
          <ac:grpSpMkLst>
            <pc:docMk/>
            <pc:sldMk cId="2274778956" sldId="2147374710"/>
            <ac:grpSpMk id="11" creationId="{BD3AC315-39F8-8887-54E7-CB278B4B3A24}"/>
          </ac:grpSpMkLst>
        </pc:grpChg>
      </pc:sldChg>
      <pc:sldChg chg="add del">
        <pc:chgData name="ARETE Elodie" userId="S::elodie.arete@docaposte.fr::ec9f1fbb-f223-4998-ab6b-38ac20db1c9b" providerId="AD" clId="Web-{23917A13-564D-4AA4-931C-0D79F1E5E45A}" dt="2025-04-25T16:35:48.851" v="229"/>
        <pc:sldMkLst>
          <pc:docMk/>
          <pc:sldMk cId="2797369347" sldId="2147374711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56:15.744" v="624" actId="14100"/>
        <pc:sldMkLst>
          <pc:docMk/>
          <pc:sldMk cId="228709014" sldId="2147374712"/>
        </pc:sldMkLst>
        <pc:spChg chg="mod">
          <ac:chgData name="ARETE Elodie" userId="S::elodie.arete@docaposte.fr::ec9f1fbb-f223-4998-ab6b-38ac20db1c9b" providerId="AD" clId="Web-{23917A13-564D-4AA4-931C-0D79F1E5E45A}" dt="2025-04-25T16:36:59.794" v="241" actId="20577"/>
          <ac:spMkLst>
            <pc:docMk/>
            <pc:sldMk cId="228709014" sldId="2147374712"/>
            <ac:spMk id="4" creationId="{17C698B2-8C31-6AF9-D357-B0D567729896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15.744" v="624" actId="14100"/>
          <ac:spMkLst>
            <pc:docMk/>
            <pc:sldMk cId="228709014" sldId="2147374712"/>
            <ac:spMk id="5" creationId="{A7D91959-60DA-E8DF-04D8-8DF60455DFA6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8:04.018" v="259" actId="20577"/>
          <ac:spMkLst>
            <pc:docMk/>
            <pc:sldMk cId="228709014" sldId="2147374712"/>
            <ac:spMk id="62" creationId="{15200265-7704-7B42-9CAC-304D2A29410F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6:56:59.169" v="628" actId="20577"/>
        <pc:sldMkLst>
          <pc:docMk/>
          <pc:sldMk cId="1221268008" sldId="2147374713"/>
        </pc:sldMkLst>
        <pc:spChg chg="mod">
          <ac:chgData name="ARETE Elodie" userId="S::elodie.arete@docaposte.fr::ec9f1fbb-f223-4998-ab6b-38ac20db1c9b" providerId="AD" clId="Web-{23917A13-564D-4AA4-931C-0D79F1E5E45A}" dt="2025-04-25T16:40:51.298" v="288" actId="20577"/>
          <ac:spMkLst>
            <pc:docMk/>
            <pc:sldMk cId="1221268008" sldId="2147374713"/>
            <ac:spMk id="4" creationId="{A64314BC-8754-9DE1-6DA6-EDA2D113EF80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02.741" v="326" actId="20577"/>
          <ac:spMkLst>
            <pc:docMk/>
            <pc:sldMk cId="1221268008" sldId="2147374713"/>
            <ac:spMk id="9" creationId="{32F1AED2-FBC1-DC19-EF99-D439B95E13D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0:38.203" v="286"/>
          <ac:spMkLst>
            <pc:docMk/>
            <pc:sldMk cId="1221268008" sldId="2147374713"/>
            <ac:spMk id="11" creationId="{9501AB27-4DFB-EBE7-D37C-4B9CEDCA3CBB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0:35.125" v="284"/>
          <ac:spMkLst>
            <pc:docMk/>
            <pc:sldMk cId="1221268008" sldId="2147374713"/>
            <ac:spMk id="12" creationId="{BC97E635-D77C-2FFF-5210-76432EB3A7A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43.822" v="342" actId="14100"/>
          <ac:spMkLst>
            <pc:docMk/>
            <pc:sldMk cId="1221268008" sldId="2147374713"/>
            <ac:spMk id="13" creationId="{5782F237-9A39-1D2C-0898-18077F87E5E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59.169" v="628" actId="20577"/>
          <ac:spMkLst>
            <pc:docMk/>
            <pc:sldMk cId="1221268008" sldId="2147374713"/>
            <ac:spMk id="14" creationId="{F7CD984B-F2BF-697F-D4EA-13CE13BE8F57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28.263" v="373" actId="14100"/>
          <ac:spMkLst>
            <pc:docMk/>
            <pc:sldMk cId="1221268008" sldId="2147374713"/>
            <ac:spMk id="17" creationId="{CB946A6E-24C9-4BD4-1934-3B2139589DF3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21.434" v="372" actId="20577"/>
          <ac:spMkLst>
            <pc:docMk/>
            <pc:sldMk cId="1221268008" sldId="2147374713"/>
            <ac:spMk id="19" creationId="{C8607DDE-A0C0-BEB0-4861-FAF0D0031429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51.560" v="626" actId="20577"/>
          <ac:spMkLst>
            <pc:docMk/>
            <pc:sldMk cId="1221268008" sldId="2147374713"/>
            <ac:spMk id="27" creationId="{106385FD-2973-8112-D5A3-8BC2F46A354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15.414" v="333" actId="20577"/>
          <ac:spMkLst>
            <pc:docMk/>
            <pc:sldMk cId="1221268008" sldId="2147374713"/>
            <ac:spMk id="28" creationId="{AA9BFD43-F324-86B3-8C71-DC35A9E32A18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54.760" v="349" actId="20577"/>
          <ac:spMkLst>
            <pc:docMk/>
            <pc:sldMk cId="1221268008" sldId="2147374713"/>
            <ac:spMk id="29" creationId="{F1B81F5B-FDA1-E740-86A0-A98FA3054532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6:43:55.234" v="379" actId="20577"/>
        <pc:sldMkLst>
          <pc:docMk/>
          <pc:sldMk cId="3031092446" sldId="2147374714"/>
        </pc:sldMkLst>
        <pc:spChg chg="mod">
          <ac:chgData name="ARETE Elodie" userId="S::elodie.arete@docaposte.fr::ec9f1fbb-f223-4998-ab6b-38ac20db1c9b" providerId="AD" clId="Web-{23917A13-564D-4AA4-931C-0D79F1E5E45A}" dt="2025-04-25T16:43:55.234" v="379" actId="20577"/>
          <ac:spMkLst>
            <pc:docMk/>
            <pc:sldMk cId="3031092446" sldId="2147374714"/>
            <ac:spMk id="6" creationId="{62330254-4195-09F4-C44A-0C72247E561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52.968" v="378" actId="20577"/>
          <ac:spMkLst>
            <pc:docMk/>
            <pc:sldMk cId="3031092446" sldId="2147374714"/>
            <ac:spMk id="8" creationId="{DC61423B-F3AB-0059-CF1C-E75D53F9735A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7:01:12.033" v="676" actId="20577"/>
        <pc:sldMkLst>
          <pc:docMk/>
          <pc:sldMk cId="1500804799" sldId="2147374715"/>
        </pc:sldMkLst>
        <pc:spChg chg="mod">
          <ac:chgData name="ARETE Elodie" userId="S::elodie.arete@docaposte.fr::ec9f1fbb-f223-4998-ab6b-38ac20db1c9b" providerId="AD" clId="Web-{23917A13-564D-4AA4-931C-0D79F1E5E45A}" dt="2025-04-25T16:52:25.461" v="531" actId="20577"/>
          <ac:spMkLst>
            <pc:docMk/>
            <pc:sldMk cId="1500804799" sldId="2147374715"/>
            <ac:spMk id="7" creationId="{3ED050E7-71BA-A99D-118F-47D9D2D3F25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15.137" v="548" actId="1076"/>
          <ac:spMkLst>
            <pc:docMk/>
            <pc:sldMk cId="1500804799" sldId="2147374715"/>
            <ac:spMk id="16" creationId="{F693FDD4-EC9B-3BBF-8D97-1CE97F80ECD0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23.528" v="556" actId="20577"/>
          <ac:spMkLst>
            <pc:docMk/>
            <pc:sldMk cId="1500804799" sldId="2147374715"/>
            <ac:spMk id="19" creationId="{D7AD0B5B-8A19-DD9E-A03C-CC4B06AF5F87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12.033" v="676" actId="20577"/>
          <ac:spMkLst>
            <pc:docMk/>
            <pc:sldMk cId="1500804799" sldId="2147374715"/>
            <ac:spMk id="21" creationId="{74D94641-6396-FFEF-A259-AD311AE85E23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33.966" v="562" actId="20577"/>
          <ac:spMkLst>
            <pc:docMk/>
            <pc:sldMk cId="1500804799" sldId="2147374715"/>
            <ac:spMk id="22" creationId="{90BD1E2F-B8D0-798B-9BBC-08827E3A1F50}"/>
          </ac:spMkLst>
        </pc:spChg>
        <pc:picChg chg="mod">
          <ac:chgData name="ARETE Elodie" userId="S::elodie.arete@docaposte.fr::ec9f1fbb-f223-4998-ab6b-38ac20db1c9b" providerId="AD" clId="Web-{23917A13-564D-4AA4-931C-0D79F1E5E45A}" dt="2025-04-25T16:53:15.168" v="551" actId="1076"/>
          <ac:picMkLst>
            <pc:docMk/>
            <pc:sldMk cId="1500804799" sldId="2147374715"/>
            <ac:picMk id="24" creationId="{19D43E9B-5B8D-171A-ECB4-527A347FD986}"/>
          </ac:picMkLst>
        </pc:picChg>
      </pc:sldChg>
      <pc:sldChg chg="add del">
        <pc:chgData name="ARETE Elodie" userId="S::elodie.arete@docaposte.fr::ec9f1fbb-f223-4998-ab6b-38ac20db1c9b" providerId="AD" clId="Web-{23917A13-564D-4AA4-931C-0D79F1E5E45A}" dt="2025-04-25T16:48:04.112" v="429"/>
        <pc:sldMkLst>
          <pc:docMk/>
          <pc:sldMk cId="3583932762" sldId="2147374716"/>
        </pc:sldMkLst>
      </pc:sldChg>
      <pc:sldChg chg="modSp add">
        <pc:chgData name="ARETE Elodie" userId="S::elodie.arete@docaposte.fr::ec9f1fbb-f223-4998-ab6b-38ac20db1c9b" providerId="AD" clId="Web-{23917A13-564D-4AA4-931C-0D79F1E5E45A}" dt="2025-04-25T17:02:26.726" v="698" actId="20577"/>
        <pc:sldMkLst>
          <pc:docMk/>
          <pc:sldMk cId="1995477595" sldId="2147374717"/>
        </pc:sldMkLst>
        <pc:spChg chg="mod">
          <ac:chgData name="ARETE Elodie" userId="S::elodie.arete@docaposte.fr::ec9f1fbb-f223-4998-ab6b-38ac20db1c9b" providerId="AD" clId="Web-{23917A13-564D-4AA4-931C-0D79F1E5E45A}" dt="2025-04-25T16:53:53.514" v="567" actId="20577"/>
          <ac:spMkLst>
            <pc:docMk/>
            <pc:sldMk cId="1995477595" sldId="2147374717"/>
            <ac:spMk id="4" creationId="{14814F08-8079-F7BE-B1D2-1905585D2152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5:29.256" v="623" actId="14100"/>
          <ac:spMkLst>
            <pc:docMk/>
            <pc:sldMk cId="1995477595" sldId="2147374717"/>
            <ac:spMk id="6" creationId="{2CB8F8AA-7DC9-62D5-BA7F-4B148F795E69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4:49.628" v="607" actId="20577"/>
          <ac:spMkLst>
            <pc:docMk/>
            <pc:sldMk cId="1995477595" sldId="2147374717"/>
            <ac:spMk id="20" creationId="{087260F1-8CAE-87EF-F68D-56EC0DC3E57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5:25.881" v="622" actId="20577"/>
          <ac:spMkLst>
            <pc:docMk/>
            <pc:sldMk cId="1995477595" sldId="2147374717"/>
            <ac:spMk id="22" creationId="{3E6917DC-25AC-B47B-90E4-0724FBACDF4B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44.113" v="692" actId="20577"/>
          <ac:spMkLst>
            <pc:docMk/>
            <pc:sldMk cId="1995477595" sldId="2147374717"/>
            <ac:spMk id="66" creationId="{D7FC1A89-98CF-E9B4-1979-6C618FDE0F7C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36.863" v="690" actId="20577"/>
          <ac:spMkLst>
            <pc:docMk/>
            <pc:sldMk cId="1995477595" sldId="2147374717"/>
            <ac:spMk id="67" creationId="{C40E0BA4-DFE4-2647-A205-52DCA6D69CC3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2:26.726" v="698" actId="20577"/>
          <ac:spMkLst>
            <pc:docMk/>
            <pc:sldMk cId="1995477595" sldId="2147374717"/>
            <ac:spMk id="68" creationId="{273558CA-8484-DBDA-41C1-E448C7907E48}"/>
          </ac:spMkLst>
        </pc:spChg>
      </pc:sldChg>
    </pc:docChg>
  </pc:docChgLst>
  <pc:docChgLst>
    <pc:chgData name="HADDAD Sahar" userId="S::sahar.haddad@docaposte.fr::68cc7506-0d58-401b-bfeb-d46bc1bc5572" providerId="AD" clId="Web-{B1256539-37D2-DD7D-D174-CDF02AA06CF2}"/>
    <pc:docChg chg="addSld delSld modSld sldOrd">
      <pc:chgData name="HADDAD Sahar" userId="S::sahar.haddad@docaposte.fr::68cc7506-0d58-401b-bfeb-d46bc1bc5572" providerId="AD" clId="Web-{B1256539-37D2-DD7D-D174-CDF02AA06CF2}" dt="2025-04-24T18:20:41.933" v="298" actId="14100"/>
      <pc:docMkLst>
        <pc:docMk/>
      </pc:docMkLst>
      <pc:sldChg chg="modSp">
        <pc:chgData name="HADDAD Sahar" userId="S::sahar.haddad@docaposte.fr::68cc7506-0d58-401b-bfeb-d46bc1bc5572" providerId="AD" clId="Web-{B1256539-37D2-DD7D-D174-CDF02AA06CF2}" dt="2025-04-24T18:12:09.979" v="117" actId="20577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B1256539-37D2-DD7D-D174-CDF02AA06CF2}" dt="2025-04-24T18:12:09.979" v="117" actId="20577"/>
          <ac:spMkLst>
            <pc:docMk/>
            <pc:sldMk cId="2374291147" sldId="318"/>
            <ac:spMk id="13" creationId="{C14BC013-1C61-F11A-501A-6D6F2AA9583E}"/>
          </ac:spMkLst>
        </pc:spChg>
      </pc:sldChg>
      <pc:sldChg chg="modSp">
        <pc:chgData name="HADDAD Sahar" userId="S::sahar.haddad@docaposte.fr::68cc7506-0d58-401b-bfeb-d46bc1bc5572" providerId="AD" clId="Web-{B1256539-37D2-DD7D-D174-CDF02AA06CF2}" dt="2025-04-24T18:05:06.857" v="23" actId="20577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B1256539-37D2-DD7D-D174-CDF02AA06CF2}" dt="2025-04-24T18:05:06.857" v="23" actId="20577"/>
          <ac:spMkLst>
            <pc:docMk/>
            <pc:sldMk cId="3313517302" sldId="2147374700"/>
            <ac:spMk id="4" creationId="{54776011-2D70-5114-4696-876F3756B1B8}"/>
          </ac:spMkLst>
        </pc:spChg>
      </pc:sldChg>
      <pc:sldChg chg="del">
        <pc:chgData name="HADDAD Sahar" userId="S::sahar.haddad@docaposte.fr::68cc7506-0d58-401b-bfeb-d46bc1bc5572" providerId="AD" clId="Web-{B1256539-37D2-DD7D-D174-CDF02AA06CF2}" dt="2025-04-24T18:05:25.576" v="24"/>
        <pc:sldMkLst>
          <pc:docMk/>
          <pc:sldMk cId="1777982491" sldId="2147374702"/>
        </pc:sldMkLst>
      </pc:sldChg>
      <pc:sldChg chg="modSp ord">
        <pc:chgData name="HADDAD Sahar" userId="S::sahar.haddad@docaposte.fr::68cc7506-0d58-401b-bfeb-d46bc1bc5572" providerId="AD" clId="Web-{B1256539-37D2-DD7D-D174-CDF02AA06CF2}" dt="2025-04-24T18:12:24.558" v="118"/>
        <pc:sldMkLst>
          <pc:docMk/>
          <pc:sldMk cId="3309551775" sldId="2147374704"/>
        </pc:sldMkLst>
        <pc:spChg chg="mod">
          <ac:chgData name="HADDAD Sahar" userId="S::sahar.haddad@docaposte.fr::68cc7506-0d58-401b-bfeb-d46bc1bc5572" providerId="AD" clId="Web-{B1256539-37D2-DD7D-D174-CDF02AA06CF2}" dt="2025-04-24T18:10:51.118" v="101"/>
          <ac:spMkLst>
            <pc:docMk/>
            <pc:sldMk cId="3309551775" sldId="2147374704"/>
            <ac:spMk id="16" creationId="{CD54868E-B634-EE92-9A5B-7D81E50C46F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1.118" v="102"/>
          <ac:spMkLst>
            <pc:docMk/>
            <pc:sldMk cId="3309551775" sldId="2147374704"/>
            <ac:spMk id="18" creationId="{4D24419E-9FE0-526B-3D30-2BBC3909298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1.118" v="103"/>
          <ac:spMkLst>
            <pc:docMk/>
            <pc:sldMk cId="3309551775" sldId="2147374704"/>
            <ac:spMk id="20" creationId="{E9736DB2-772E-9D75-0F33-04C49FD17287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9.680" v="108" actId="20577"/>
          <ac:spMkLst>
            <pc:docMk/>
            <pc:sldMk cId="3309551775" sldId="2147374704"/>
            <ac:spMk id="27" creationId="{106385FD-2973-8112-D5A3-8BC2F46A354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1:05.102" v="109" actId="20577"/>
          <ac:spMkLst>
            <pc:docMk/>
            <pc:sldMk cId="3309551775" sldId="2147374704"/>
            <ac:spMk id="28" creationId="{AA9BFD43-F324-86B3-8C71-DC35A9E32A18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1:14.103" v="110" actId="20577"/>
          <ac:spMkLst>
            <pc:docMk/>
            <pc:sldMk cId="3309551775" sldId="2147374704"/>
            <ac:spMk id="29" creationId="{F1B81F5B-FDA1-E740-86A0-A98FA3054532}"/>
          </ac:spMkLst>
        </pc:spChg>
      </pc:sldChg>
      <pc:sldChg chg="modSp">
        <pc:chgData name="HADDAD Sahar" userId="S::sahar.haddad@docaposte.fr::68cc7506-0d58-401b-bfeb-d46bc1bc5572" providerId="AD" clId="Web-{B1256539-37D2-DD7D-D174-CDF02AA06CF2}" dt="2025-04-24T18:09:17.849" v="75" actId="20577"/>
        <pc:sldMkLst>
          <pc:docMk/>
          <pc:sldMk cId="733394863" sldId="2147374706"/>
        </pc:sldMkLst>
        <pc:spChg chg="mod">
          <ac:chgData name="HADDAD Sahar" userId="S::sahar.haddad@docaposte.fr::68cc7506-0d58-401b-bfeb-d46bc1bc5572" providerId="AD" clId="Web-{B1256539-37D2-DD7D-D174-CDF02AA06CF2}" dt="2025-04-24T18:06:55.860" v="30" actId="20577"/>
          <ac:spMkLst>
            <pc:docMk/>
            <pc:sldMk cId="733394863" sldId="2147374706"/>
            <ac:spMk id="4" creationId="{3F243C69-7234-B68F-A916-073ED7B07AF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7:55.143" v="52" actId="20577"/>
          <ac:spMkLst>
            <pc:docMk/>
            <pc:sldMk cId="733394863" sldId="2147374706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7:37.424" v="48" actId="20577"/>
          <ac:spMkLst>
            <pc:docMk/>
            <pc:sldMk cId="733394863" sldId="2147374706"/>
            <ac:spMk id="10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8:18.753" v="54" actId="20577"/>
          <ac:spMkLst>
            <pc:docMk/>
            <pc:sldMk cId="733394863" sldId="2147374706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8:32.144" v="69" actId="20577"/>
          <ac:spMkLst>
            <pc:docMk/>
            <pc:sldMk cId="733394863" sldId="2147374706"/>
            <ac:spMk id="46" creationId="{117BC77F-1D70-BFC4-8790-69D614288A81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9:17.849" v="75" actId="20577"/>
          <ac:spMkLst>
            <pc:docMk/>
            <pc:sldMk cId="733394863" sldId="2147374706"/>
            <ac:spMk id="49" creationId="{F746C725-E500-2DF1-DF6B-003A6C15B6F2}"/>
          </ac:spMkLst>
        </pc:spChg>
      </pc:sldChg>
      <pc:sldChg chg="addSp modSp">
        <pc:chgData name="HADDAD Sahar" userId="S::sahar.haddad@docaposte.fr::68cc7506-0d58-401b-bfeb-d46bc1bc5572" providerId="AD" clId="Web-{B1256539-37D2-DD7D-D174-CDF02AA06CF2}" dt="2025-04-24T18:16:35.253" v="205" actId="1076"/>
        <pc:sldMkLst>
          <pc:docMk/>
          <pc:sldMk cId="3137096349" sldId="2147374707"/>
        </pc:sldMkLst>
        <pc:spChg chg="mod">
          <ac:chgData name="HADDAD Sahar" userId="S::sahar.haddad@docaposte.fr::68cc7506-0d58-401b-bfeb-d46bc1bc5572" providerId="AD" clId="Web-{B1256539-37D2-DD7D-D174-CDF02AA06CF2}" dt="2025-04-24T18:15:37.673" v="179" actId="1076"/>
          <ac:spMkLst>
            <pc:docMk/>
            <pc:sldMk cId="3137096349" sldId="2147374707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3:28.701" v="131" actId="20577"/>
          <ac:spMkLst>
            <pc:docMk/>
            <pc:sldMk cId="3137096349" sldId="2147374707"/>
            <ac:spMk id="10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6:35.253" v="205" actId="1076"/>
          <ac:spMkLst>
            <pc:docMk/>
            <pc:sldMk cId="3137096349" sldId="2147374707"/>
            <ac:spMk id="13" creationId="{1F44299E-7C95-9ACA-CE69-CA0356334DD9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674" v="180" actId="1076"/>
          <ac:spMkLst>
            <pc:docMk/>
            <pc:sldMk cId="3137096349" sldId="2147374707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689" v="181" actId="1076"/>
          <ac:spMkLst>
            <pc:docMk/>
            <pc:sldMk cId="3137096349" sldId="2147374707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705" v="182" actId="1076"/>
          <ac:spMkLst>
            <pc:docMk/>
            <pc:sldMk cId="3137096349" sldId="2147374707"/>
            <ac:spMk id="46" creationId="{117BC77F-1D70-BFC4-8790-69D614288A81}"/>
          </ac:spMkLst>
        </pc:spChg>
        <pc:grpChg chg="add mod">
          <ac:chgData name="HADDAD Sahar" userId="S::sahar.haddad@docaposte.fr::68cc7506-0d58-401b-bfeb-d46bc1bc5572" providerId="AD" clId="Web-{B1256539-37D2-DD7D-D174-CDF02AA06CF2}" dt="2025-04-24T18:15:57.580" v="187" actId="1076"/>
          <ac:grpSpMkLst>
            <pc:docMk/>
            <pc:sldMk cId="3137096349" sldId="2147374707"/>
            <ac:grpSpMk id="17" creationId="{808310FD-0870-44D7-FAE1-CC63B3E37B25}"/>
          </ac:grpSpMkLst>
        </pc:grpChg>
        <pc:picChg chg="mod">
          <ac:chgData name="HADDAD Sahar" userId="S::sahar.haddad@docaposte.fr::68cc7506-0d58-401b-bfeb-d46bc1bc5572" providerId="AD" clId="Web-{B1256539-37D2-DD7D-D174-CDF02AA06CF2}" dt="2025-04-24T18:15:42.720" v="183" actId="1076"/>
          <ac:picMkLst>
            <pc:docMk/>
            <pc:sldMk cId="3137096349" sldId="2147374707"/>
            <ac:picMk id="3" creationId="{C0D01762-50D8-D49F-692C-F97C0E9A793B}"/>
          </ac:picMkLst>
        </pc:picChg>
        <pc:picChg chg="mod">
          <ac:chgData name="HADDAD Sahar" userId="S::sahar.haddad@docaposte.fr::68cc7506-0d58-401b-bfeb-d46bc1bc5572" providerId="AD" clId="Web-{B1256539-37D2-DD7D-D174-CDF02AA06CF2}" dt="2025-04-24T18:15:42.720" v="184" actId="1076"/>
          <ac:picMkLst>
            <pc:docMk/>
            <pc:sldMk cId="3137096349" sldId="2147374707"/>
            <ac:picMk id="12" creationId="{A681A06B-6E22-9061-6B06-71B9B74932ED}"/>
          </ac:picMkLst>
        </pc:picChg>
        <pc:picChg chg="mod">
          <ac:chgData name="HADDAD Sahar" userId="S::sahar.haddad@docaposte.fr::68cc7506-0d58-401b-bfeb-d46bc1bc5572" providerId="AD" clId="Web-{B1256539-37D2-DD7D-D174-CDF02AA06CF2}" dt="2025-04-24T18:15:42.736" v="185" actId="1076"/>
          <ac:picMkLst>
            <pc:docMk/>
            <pc:sldMk cId="3137096349" sldId="2147374707"/>
            <ac:picMk id="14" creationId="{AA5EE5E3-D652-E04A-EA50-0F6C6FA6E1E6}"/>
          </ac:picMkLst>
        </pc:picChg>
      </pc:sldChg>
      <pc:sldChg chg="modSp ord">
        <pc:chgData name="HADDAD Sahar" userId="S::sahar.haddad@docaposte.fr::68cc7506-0d58-401b-bfeb-d46bc1bc5572" providerId="AD" clId="Web-{B1256539-37D2-DD7D-D174-CDF02AA06CF2}" dt="2025-04-24T18:17:53.224" v="229" actId="14100"/>
        <pc:sldMkLst>
          <pc:docMk/>
          <pc:sldMk cId="1500804799" sldId="2147374708"/>
        </pc:sldMkLst>
        <pc:spChg chg="mod">
          <ac:chgData name="HADDAD Sahar" userId="S::sahar.haddad@docaposte.fr::68cc7506-0d58-401b-bfeb-d46bc1bc5572" providerId="AD" clId="Web-{B1256539-37D2-DD7D-D174-CDF02AA06CF2}" dt="2025-04-24T18:17:45.631" v="228" actId="20577"/>
          <ac:spMkLst>
            <pc:docMk/>
            <pc:sldMk cId="1500804799" sldId="2147374708"/>
            <ac:spMk id="21" creationId="{74D94641-6396-FFEF-A259-AD311AE85E2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37.177" v="227" actId="20577"/>
          <ac:spMkLst>
            <pc:docMk/>
            <pc:sldMk cId="1500804799" sldId="2147374708"/>
            <ac:spMk id="26" creationId="{F336BFFB-B934-4285-7F5F-25CDF9AB34A2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34.083" v="226" actId="20577"/>
          <ac:spMkLst>
            <pc:docMk/>
            <pc:sldMk cId="1500804799" sldId="2147374708"/>
            <ac:spMk id="28" creationId="{B988554F-D31D-D87C-57D0-FB4BCF4B4E55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53.224" v="229" actId="14100"/>
          <ac:spMkLst>
            <pc:docMk/>
            <pc:sldMk cId="1500804799" sldId="2147374708"/>
            <ac:spMk id="31" creationId="{64669C50-48C4-8C7B-F3F4-C8E82B0D9628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19.286" v="219" actId="20577"/>
          <ac:spMkLst>
            <pc:docMk/>
            <pc:sldMk cId="1500804799" sldId="2147374708"/>
            <ac:spMk id="32" creationId="{8E02A74B-1242-D565-E1EF-9F0FB702CCF6}"/>
          </ac:spMkLst>
        </pc:spChg>
      </pc:sldChg>
      <pc:sldChg chg="modSp add ord">
        <pc:chgData name="HADDAD Sahar" userId="S::sahar.haddad@docaposte.fr::68cc7506-0d58-401b-bfeb-d46bc1bc5572" providerId="AD" clId="Web-{B1256539-37D2-DD7D-D174-CDF02AA06CF2}" dt="2025-04-24T18:20:41.933" v="298" actId="14100"/>
        <pc:sldMkLst>
          <pc:docMk/>
          <pc:sldMk cId="3583932762" sldId="2147374709"/>
        </pc:sldMkLst>
        <pc:spChg chg="mod">
          <ac:chgData name="HADDAD Sahar" userId="S::sahar.haddad@docaposte.fr::68cc7506-0d58-401b-bfeb-d46bc1bc5572" providerId="AD" clId="Web-{B1256539-37D2-DD7D-D174-CDF02AA06CF2}" dt="2025-04-24T18:20:41.933" v="298" actId="14100"/>
          <ac:spMkLst>
            <pc:docMk/>
            <pc:sldMk cId="3583932762" sldId="2147374709"/>
            <ac:spMk id="37" creationId="{CFEF98C2-D9E5-28AA-B2FA-86CD76DA4914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20:32.636" v="295" actId="20577"/>
          <ac:spMkLst>
            <pc:docMk/>
            <pc:sldMk cId="3583932762" sldId="2147374709"/>
            <ac:spMk id="39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6"/>
          <ac:spMkLst>
            <pc:docMk/>
            <pc:sldMk cId="3583932762" sldId="2147374709"/>
            <ac:spMk id="41" creationId="{EBB55401-D0FD-0B10-D297-5A83DF7C8ECE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20:08.307" v="285" actId="20577"/>
          <ac:spMkLst>
            <pc:docMk/>
            <pc:sldMk cId="3583932762" sldId="2147374709"/>
            <ac:spMk id="43" creationId="{9174996E-D58B-EC08-0C6C-DF7AE8AD6EC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8"/>
          <ac:spMkLst>
            <pc:docMk/>
            <pc:sldMk cId="3583932762" sldId="2147374709"/>
            <ac:spMk id="52" creationId="{9F92BB93-8CC3-4B92-374B-25271F3D142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9"/>
          <ac:spMkLst>
            <pc:docMk/>
            <pc:sldMk cId="3583932762" sldId="2147374709"/>
            <ac:spMk id="54" creationId="{A95C433A-6E84-8F4D-4710-1CE552E555D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0"/>
          <ac:spMkLst>
            <pc:docMk/>
            <pc:sldMk cId="3583932762" sldId="2147374709"/>
            <ac:spMk id="57" creationId="{3A49B046-3CED-59EA-B3C3-74531E63CC8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1"/>
          <ac:spMkLst>
            <pc:docMk/>
            <pc:sldMk cId="3583932762" sldId="2147374709"/>
            <ac:spMk id="59" creationId="{96160086-99D7-AA45-E064-D8ACE1C27D7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2"/>
          <ac:spMkLst>
            <pc:docMk/>
            <pc:sldMk cId="3583932762" sldId="2147374709"/>
            <ac:spMk id="62" creationId="{FF3A4E67-1B8C-E103-DB4A-CDADBA93B9C5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3"/>
          <ac:spMkLst>
            <pc:docMk/>
            <pc:sldMk cId="3583932762" sldId="2147374709"/>
            <ac:spMk id="63" creationId="{CDE45030-32AD-B3F8-389F-6F884C4984BA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8:27.429" v="239" actId="20577"/>
          <ac:spMkLst>
            <pc:docMk/>
            <pc:sldMk cId="3583932762" sldId="2147374709"/>
            <ac:spMk id="66" creationId="{D7FC1A89-98CF-E9B4-1979-6C618FDE0F7C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8:47.304" v="244" actId="20577"/>
          <ac:spMkLst>
            <pc:docMk/>
            <pc:sldMk cId="3583932762" sldId="2147374709"/>
            <ac:spMk id="67" creationId="{C40E0BA4-DFE4-2647-A205-52DCA6D69CC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13.305" v="258" actId="20577"/>
          <ac:spMkLst>
            <pc:docMk/>
            <pc:sldMk cId="3583932762" sldId="2147374709"/>
            <ac:spMk id="68" creationId="{273558CA-8484-DBDA-41C1-E448C7907E48}"/>
          </ac:spMkLst>
        </pc:spChg>
        <pc:grpChg chg="mod">
          <ac:chgData name="HADDAD Sahar" userId="S::sahar.haddad@docaposte.fr::68cc7506-0d58-401b-bfeb-d46bc1bc5572" providerId="AD" clId="Web-{B1256539-37D2-DD7D-D174-CDF02AA06CF2}" dt="2025-04-24T18:20:33.214" v="297" actId="1076"/>
          <ac:grpSpMkLst>
            <pc:docMk/>
            <pc:sldMk cId="3583932762" sldId="2147374709"/>
            <ac:grpSpMk id="27" creationId="{E5643F8D-F94B-2787-43AF-E19177B1833A}"/>
          </ac:grpSpMkLst>
        </pc:grpChg>
      </pc:sldChg>
      <pc:sldChg chg="add del">
        <pc:chgData name="HADDAD Sahar" userId="S::sahar.haddad@docaposte.fr::68cc7506-0d58-401b-bfeb-d46bc1bc5572" providerId="AD" clId="Web-{B1256539-37D2-DD7D-D174-CDF02AA06CF2}" dt="2025-04-24T18:11:36.322" v="111"/>
        <pc:sldMkLst>
          <pc:docMk/>
          <pc:sldMk cId="829892759" sldId="2147374710"/>
        </pc:sldMkLst>
      </pc:sldChg>
      <pc:sldChg chg="add del">
        <pc:chgData name="HADDAD Sahar" userId="S::sahar.haddad@docaposte.fr::68cc7506-0d58-401b-bfeb-d46bc1bc5572" providerId="AD" clId="Web-{B1256539-37D2-DD7D-D174-CDF02AA06CF2}" dt="2025-04-24T18:06:07.796" v="26"/>
        <pc:sldMkLst>
          <pc:docMk/>
          <pc:sldMk cId="2126599590" sldId="2147374710"/>
        </pc:sldMkLst>
      </pc:sldChg>
    </pc:docChg>
  </pc:docChgLst>
  <pc:docChgLst>
    <pc:chgData name="DAS-NEVES Kelly" userId="S::kelly.das-neves@docaposte.fr::a91a96d4-370a-45e2-a351-cd2b7941614f" providerId="AD" clId="Web-{6B4A2915-0D16-ABE7-85C7-D436D2440549}"/>
    <pc:docChg chg="modSld">
      <pc:chgData name="DAS-NEVES Kelly" userId="S::kelly.das-neves@docaposte.fr::a91a96d4-370a-45e2-a351-cd2b7941614f" providerId="AD" clId="Web-{6B4A2915-0D16-ABE7-85C7-D436D2440549}" dt="2025-06-25T12:45:32.705" v="22" actId="1076"/>
      <pc:docMkLst>
        <pc:docMk/>
      </pc:docMkLst>
      <pc:sldChg chg="addSp delSp modSp">
        <pc:chgData name="DAS-NEVES Kelly" userId="S::kelly.das-neves@docaposte.fr::a91a96d4-370a-45e2-a351-cd2b7941614f" providerId="AD" clId="Web-{6B4A2915-0D16-ABE7-85C7-D436D2440549}" dt="2025-06-25T12:45:32.705" v="22" actId="1076"/>
        <pc:sldMkLst>
          <pc:docMk/>
          <pc:sldMk cId="3253839576" sldId="2147374712"/>
        </pc:sldMkLst>
        <pc:spChg chg="mod">
          <ac:chgData name="DAS-NEVES Kelly" userId="S::kelly.das-neves@docaposte.fr::a91a96d4-370a-45e2-a351-cd2b7941614f" providerId="AD" clId="Web-{6B4A2915-0D16-ABE7-85C7-D436D2440549}" dt="2025-06-25T12:39:57.755" v="1" actId="1076"/>
          <ac:spMkLst>
            <pc:docMk/>
            <pc:sldMk cId="3253839576" sldId="2147374712"/>
            <ac:spMk id="10" creationId="{00000000-0000-0000-0000-000000000000}"/>
          </ac:spMkLst>
        </pc:spChg>
        <pc:spChg chg="add del">
          <ac:chgData name="DAS-NEVES Kelly" userId="S::kelly.das-neves@docaposte.fr::a91a96d4-370a-45e2-a351-cd2b7941614f" providerId="AD" clId="Web-{6B4A2915-0D16-ABE7-85C7-D436D2440549}" dt="2025-06-25T12:43:39.826" v="9"/>
          <ac:spMkLst>
            <pc:docMk/>
            <pc:sldMk cId="3253839576" sldId="2147374712"/>
            <ac:spMk id="16" creationId="{00000000-0000-0000-0000-000000000000}"/>
          </ac:spMkLst>
        </pc:spChg>
        <pc:grpChg chg="add del">
          <ac:chgData name="DAS-NEVES Kelly" userId="S::kelly.das-neves@docaposte.fr::a91a96d4-370a-45e2-a351-cd2b7941614f" providerId="AD" clId="Web-{6B4A2915-0D16-ABE7-85C7-D436D2440549}" dt="2025-06-25T12:43:40.045" v="10"/>
          <ac:grpSpMkLst>
            <pc:docMk/>
            <pc:sldMk cId="3253839576" sldId="2147374712"/>
            <ac:grpSpMk id="6" creationId="{00000000-0000-0000-0000-000000000000}"/>
          </ac:grpSpMkLst>
        </pc:grpChg>
        <pc:picChg chg="add del mod modCrop">
          <ac:chgData name="DAS-NEVES Kelly" userId="S::kelly.das-neves@docaposte.fr::a91a96d4-370a-45e2-a351-cd2b7941614f" providerId="AD" clId="Web-{6B4A2915-0D16-ABE7-85C7-D436D2440549}" dt="2025-06-25T12:43:41.357" v="14"/>
          <ac:picMkLst>
            <pc:docMk/>
            <pc:sldMk cId="3253839576" sldId="2147374712"/>
            <ac:picMk id="7" creationId="{685F3788-DD3F-D1F9-9E8A-C77683A79D3C}"/>
          </ac:picMkLst>
        </pc:picChg>
        <pc:picChg chg="add mod">
          <ac:chgData name="DAS-NEVES Kelly" userId="S::kelly.das-neves@docaposte.fr::a91a96d4-370a-45e2-a351-cd2b7941614f" providerId="AD" clId="Web-{6B4A2915-0D16-ABE7-85C7-D436D2440549}" dt="2025-06-25T12:44:04.452" v="18" actId="1076"/>
          <ac:picMkLst>
            <pc:docMk/>
            <pc:sldMk cId="3253839576" sldId="2147374712"/>
            <ac:picMk id="9" creationId="{E8C83951-6983-3C06-F62A-E56A2C97F182}"/>
          </ac:picMkLst>
        </pc:picChg>
        <pc:picChg chg="add del mod">
          <ac:chgData name="DAS-NEVES Kelly" userId="S::kelly.das-neves@docaposte.fr::a91a96d4-370a-45e2-a351-cd2b7941614f" providerId="AD" clId="Web-{6B4A2915-0D16-ABE7-85C7-D436D2440549}" dt="2025-06-25T12:45:24.424" v="20"/>
          <ac:picMkLst>
            <pc:docMk/>
            <pc:sldMk cId="3253839576" sldId="2147374712"/>
            <ac:picMk id="11" creationId="{F0C891DC-F294-0891-5CE8-50C8D346CDED}"/>
          </ac:picMkLst>
        </pc:picChg>
        <pc:picChg chg="add del">
          <ac:chgData name="DAS-NEVES Kelly" userId="S::kelly.das-neves@docaposte.fr::a91a96d4-370a-45e2-a351-cd2b7941614f" providerId="AD" clId="Web-{6B4A2915-0D16-ABE7-85C7-D436D2440549}" dt="2025-06-25T12:43:43.951" v="15"/>
          <ac:picMkLst>
            <pc:docMk/>
            <pc:sldMk cId="3253839576" sldId="2147374712"/>
            <ac:picMk id="21" creationId="{00000000-0000-0000-0000-000000000000}"/>
          </ac:picMkLst>
        </pc:picChg>
        <pc:picChg chg="add mod">
          <ac:chgData name="DAS-NEVES Kelly" userId="S::kelly.das-neves@docaposte.fr::a91a96d4-370a-45e2-a351-cd2b7941614f" providerId="AD" clId="Web-{6B4A2915-0D16-ABE7-85C7-D436D2440549}" dt="2025-06-25T12:45:32.705" v="22" actId="1076"/>
          <ac:picMkLst>
            <pc:docMk/>
            <pc:sldMk cId="3253839576" sldId="2147374712"/>
            <ac:picMk id="28" creationId="{ADB600F9-31E1-54CA-9E06-5C2773E103E3}"/>
          </ac:picMkLst>
        </pc:picChg>
      </pc:sldChg>
    </pc:docChg>
  </pc:docChgLst>
  <pc:docChgLst>
    <pc:chgData name="ARETE Elodie" userId="S::elodie.arete@docaposte.fr::ec9f1fbb-f223-4998-ab6b-38ac20db1c9b" providerId="AD" clId="Web-{85F27F7A-54D4-7C0F-DF05-C5C86E55FD9C}"/>
    <pc:docChg chg="addSld delSld">
      <pc:chgData name="ARETE Elodie" userId="S::elodie.arete@docaposte.fr::ec9f1fbb-f223-4998-ab6b-38ac20db1c9b" providerId="AD" clId="Web-{85F27F7A-54D4-7C0F-DF05-C5C86E55FD9C}" dt="2025-03-31T15:52:12.585" v="10"/>
      <pc:docMkLst>
        <pc:docMk/>
      </pc:docMkLst>
      <pc:sldChg chg="del">
        <pc:chgData name="ARETE Elodie" userId="S::elodie.arete@docaposte.fr::ec9f1fbb-f223-4998-ab6b-38ac20db1c9b" providerId="AD" clId="Web-{85F27F7A-54D4-7C0F-DF05-C5C86E55FD9C}" dt="2025-03-31T15:52:03.131" v="9"/>
        <pc:sldMkLst>
          <pc:docMk/>
          <pc:sldMk cId="2374291147" sldId="318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0"/>
        <pc:sldMkLst>
          <pc:docMk/>
          <pc:sldMk cId="706743120" sldId="319"/>
        </pc:sldMkLst>
      </pc:sldChg>
      <pc:sldChg chg="add">
        <pc:chgData name="ARETE Elodie" userId="S::elodie.arete@docaposte.fr::ec9f1fbb-f223-4998-ab6b-38ac20db1c9b" providerId="AD" clId="Web-{85F27F7A-54D4-7C0F-DF05-C5C86E55FD9C}" dt="2025-03-31T15:52:12.585" v="10"/>
        <pc:sldMkLst>
          <pc:docMk/>
          <pc:sldMk cId="2566976283" sldId="2147374699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8"/>
        <pc:sldMkLst>
          <pc:docMk/>
          <pc:sldMk cId="1347842597" sldId="2147374700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7"/>
        <pc:sldMkLst>
          <pc:docMk/>
          <pc:sldMk cId="2274322946" sldId="2147374701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6"/>
        <pc:sldMkLst>
          <pc:docMk/>
          <pc:sldMk cId="1954184675" sldId="2147374702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5"/>
        <pc:sldMkLst>
          <pc:docMk/>
          <pc:sldMk cId="681006805" sldId="2147374703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3"/>
        <pc:sldMkLst>
          <pc:docMk/>
          <pc:sldMk cId="2592872545" sldId="2147374704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2"/>
        <pc:sldMkLst>
          <pc:docMk/>
          <pc:sldMk cId="3946503791" sldId="2147374705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1"/>
        <pc:sldMkLst>
          <pc:docMk/>
          <pc:sldMk cId="3108639000" sldId="2147374706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4"/>
        <pc:sldMkLst>
          <pc:docMk/>
          <pc:sldMk cId="2907209153" sldId="2147374707"/>
        </pc:sldMkLst>
      </pc:sldChg>
      <pc:sldMasterChg chg="addSldLayout">
        <pc:chgData name="ARETE Elodie" userId="S::elodie.arete@docaposte.fr::ec9f1fbb-f223-4998-ab6b-38ac20db1c9b" providerId="AD" clId="Web-{85F27F7A-54D4-7C0F-DF05-C5C86E55FD9C}" dt="2025-03-31T15:52:12.585" v="10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5F27F7A-54D4-7C0F-DF05-C5C86E55FD9C}" dt="2025-03-31T15:52:12.585" v="10"/>
          <pc:sldLayoutMkLst>
            <pc:docMk/>
            <pc:sldMasterMk cId="3071127875" sldId="2147483648"/>
            <pc:sldLayoutMk cId="2712544704" sldId="2147483661"/>
          </pc:sldLayoutMkLst>
        </pc:sldLayoutChg>
      </pc:sldMasterChg>
    </pc:docChg>
  </pc:docChgLst>
  <pc:docChgLst>
    <pc:chgData name="DAS-NEVES Kelly" userId="S::kelly.das-neves@docaposte.fr::a91a96d4-370a-45e2-a351-cd2b7941614f" providerId="AD" clId="Web-{E9002576-6D68-626B-1850-E4B21A657651}"/>
    <pc:docChg chg="mod addSld modSld">
      <pc:chgData name="DAS-NEVES Kelly" userId="S::kelly.das-neves@docaposte.fr::a91a96d4-370a-45e2-a351-cd2b7941614f" providerId="AD" clId="Web-{E9002576-6D68-626B-1850-E4B21A657651}" dt="2025-05-27T12:30:28.492" v="456" actId="1076"/>
      <pc:docMkLst>
        <pc:docMk/>
      </pc:docMkLst>
      <pc:sldChg chg="addSp delSp modSp">
        <pc:chgData name="DAS-NEVES Kelly" userId="S::kelly.das-neves@docaposte.fr::a91a96d4-370a-45e2-a351-cd2b7941614f" providerId="AD" clId="Web-{E9002576-6D68-626B-1850-E4B21A657651}" dt="2025-05-27T12:07:53.890" v="108" actId="20577"/>
        <pc:sldMkLst>
          <pc:docMk/>
          <pc:sldMk cId="0" sldId="258"/>
        </pc:sldMkLst>
        <pc:spChg chg="add del mod">
          <ac:chgData name="DAS-NEVES Kelly" userId="S::kelly.das-neves@docaposte.fr::a91a96d4-370a-45e2-a351-cd2b7941614f" providerId="AD" clId="Web-{E9002576-6D68-626B-1850-E4B21A657651}" dt="2025-05-27T12:07:12.405" v="75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E9002576-6D68-626B-1850-E4B21A657651}" dt="2025-05-27T12:07:53.890" v="108" actId="20577"/>
          <ac:spMkLst>
            <pc:docMk/>
            <pc:sldMk cId="0" sldId="258"/>
            <ac:spMk id="12" creationId="{00000000-0000-0000-0000-000000000000}"/>
          </ac:spMkLst>
        </pc:spChg>
      </pc:sldChg>
      <pc:sldChg chg="modSp modCm">
        <pc:chgData name="DAS-NEVES Kelly" userId="S::kelly.das-neves@docaposte.fr::a91a96d4-370a-45e2-a351-cd2b7941614f" providerId="AD" clId="Web-{E9002576-6D68-626B-1850-E4B21A657651}" dt="2025-05-27T12:09:32.862" v="172" actId="14100"/>
        <pc:sldMkLst>
          <pc:docMk/>
          <pc:sldMk cId="1824815907" sldId="2147374711"/>
        </pc:sldMkLst>
        <pc:spChg chg="mod">
          <ac:chgData name="DAS-NEVES Kelly" userId="S::kelly.das-neves@docaposte.fr::a91a96d4-370a-45e2-a351-cd2b7941614f" providerId="AD" clId="Web-{E9002576-6D68-626B-1850-E4B21A657651}" dt="2025-05-27T12:09:32.862" v="172" actId="14100"/>
          <ac:spMkLst>
            <pc:docMk/>
            <pc:sldMk cId="1824815907" sldId="2147374711"/>
            <ac:spMk id="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S-NEVES Kelly" userId="S::kelly.das-neves@docaposte.fr::a91a96d4-370a-45e2-a351-cd2b7941614f" providerId="AD" clId="Web-{E9002576-6D68-626B-1850-E4B21A657651}" dt="2025-05-27T12:09:30.127" v="171" actId="20577"/>
              <pc2:cmMkLst xmlns:pc2="http://schemas.microsoft.com/office/powerpoint/2019/9/main/command">
                <pc:docMk/>
                <pc:sldMk cId="1824815907" sldId="2147374711"/>
                <pc2:cmMk id="{E919B76A-0AAD-4DA9-82C5-66C7C8CEEF36}"/>
              </pc2:cmMkLst>
            </pc226:cmChg>
          </p:ext>
        </pc:extLst>
      </pc:sldChg>
      <pc:sldChg chg="modSp">
        <pc:chgData name="DAS-NEVES Kelly" userId="S::kelly.das-neves@docaposte.fr::a91a96d4-370a-45e2-a351-cd2b7941614f" providerId="AD" clId="Web-{E9002576-6D68-626B-1850-E4B21A657651}" dt="2025-05-27T12:16:51.531" v="259" actId="14100"/>
        <pc:sldMkLst>
          <pc:docMk/>
          <pc:sldMk cId="1055168241" sldId="2147374714"/>
        </pc:sldMkLst>
        <pc:spChg chg="mod">
          <ac:chgData name="DAS-NEVES Kelly" userId="S::kelly.das-neves@docaposte.fr::a91a96d4-370a-45e2-a351-cd2b7941614f" providerId="AD" clId="Web-{E9002576-6D68-626B-1850-E4B21A657651}" dt="2025-05-27T12:16:51.531" v="259" actId="14100"/>
          <ac:spMkLst>
            <pc:docMk/>
            <pc:sldMk cId="1055168241" sldId="2147374714"/>
            <ac:spMk id="12" creationId="{00000000-0000-0000-0000-000000000000}"/>
          </ac:spMkLst>
        </pc:spChg>
      </pc:sldChg>
      <pc:sldChg chg="addSp modSp">
        <pc:chgData name="DAS-NEVES Kelly" userId="S::kelly.das-neves@docaposte.fr::a91a96d4-370a-45e2-a351-cd2b7941614f" providerId="AD" clId="Web-{E9002576-6D68-626B-1850-E4B21A657651}" dt="2025-05-27T12:22:40.010" v="318"/>
        <pc:sldMkLst>
          <pc:docMk/>
          <pc:sldMk cId="1261475950" sldId="2147374715"/>
        </pc:sldMkLst>
        <pc:spChg chg="add mod">
          <ac:chgData name="DAS-NEVES Kelly" userId="S::kelly.das-neves@docaposte.fr::a91a96d4-370a-45e2-a351-cd2b7941614f" providerId="AD" clId="Web-{E9002576-6D68-626B-1850-E4B21A657651}" dt="2025-05-27T12:22:40.010" v="318"/>
          <ac:spMkLst>
            <pc:docMk/>
            <pc:sldMk cId="1261475950" sldId="2147374715"/>
            <ac:spMk id="2" creationId="{BBC3E254-4607-4EB1-1258-C02E1FAD6245}"/>
          </ac:spMkLst>
        </pc:spChg>
      </pc:sldChg>
      <pc:sldChg chg="addSp modSp">
        <pc:chgData name="DAS-NEVES Kelly" userId="S::kelly.das-neves@docaposte.fr::a91a96d4-370a-45e2-a351-cd2b7941614f" providerId="AD" clId="Web-{E9002576-6D68-626B-1850-E4B21A657651}" dt="2025-05-27T12:30:28.492" v="456" actId="1076"/>
        <pc:sldMkLst>
          <pc:docMk/>
          <pc:sldMk cId="1850435751" sldId="2147374716"/>
        </pc:sldMkLst>
        <pc:spChg chg="add mod">
          <ac:chgData name="DAS-NEVES Kelly" userId="S::kelly.das-neves@docaposte.fr::a91a96d4-370a-45e2-a351-cd2b7941614f" providerId="AD" clId="Web-{E9002576-6D68-626B-1850-E4B21A657651}" dt="2025-05-27T12:30:28.492" v="456" actId="1076"/>
          <ac:spMkLst>
            <pc:docMk/>
            <pc:sldMk cId="1850435751" sldId="2147374716"/>
            <ac:spMk id="2" creationId="{423BFA98-D7D1-F3F5-8162-FAF258834C08}"/>
          </ac:spMkLst>
        </pc:spChg>
      </pc:sldChg>
      <pc:sldChg chg="addSp delSp modSp add replId">
        <pc:chgData name="DAS-NEVES Kelly" userId="S::kelly.das-neves@docaposte.fr::a91a96d4-370a-45e2-a351-cd2b7941614f" providerId="AD" clId="Web-{E9002576-6D68-626B-1850-E4B21A657651}" dt="2025-05-27T12:26:35.970" v="417" actId="20577"/>
        <pc:sldMkLst>
          <pc:docMk/>
          <pc:sldMk cId="2267509581" sldId="2147374721"/>
        </pc:sldMkLst>
        <pc:spChg chg="add mod">
          <ac:chgData name="DAS-NEVES Kelly" userId="S::kelly.das-neves@docaposte.fr::a91a96d4-370a-45e2-a351-cd2b7941614f" providerId="AD" clId="Web-{E9002576-6D68-626B-1850-E4B21A657651}" dt="2025-05-27T12:19:10.660" v="305" actId="1076"/>
          <ac:spMkLst>
            <pc:docMk/>
            <pc:sldMk cId="2267509581" sldId="2147374721"/>
            <ac:spMk id="2" creationId="{4EBCF766-5EA9-537F-EB75-1025B7878929}"/>
          </ac:spMkLst>
        </pc:spChg>
        <pc:spChg chg="mod">
          <ac:chgData name="DAS-NEVES Kelly" userId="S::kelly.das-neves@docaposte.fr::a91a96d4-370a-45e2-a351-cd2b7941614f" providerId="AD" clId="Web-{E9002576-6D68-626B-1850-E4B21A657651}" dt="2025-05-27T12:18:31.502" v="289" actId="20577"/>
          <ac:spMkLst>
            <pc:docMk/>
            <pc:sldMk cId="2267509581" sldId="2147374721"/>
            <ac:spMk id="3" creationId="{885805CA-270F-F15E-7FE3-3927367D6BAF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72"/>
          <ac:spMkLst>
            <pc:docMk/>
            <pc:sldMk cId="2267509581" sldId="2147374721"/>
            <ac:spMk id="5" creationId="{CD19EDD3-A079-0BEA-30C3-5EE9D6B9386D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71"/>
          <ac:spMkLst>
            <pc:docMk/>
            <pc:sldMk cId="2267509581" sldId="2147374721"/>
            <ac:spMk id="6" creationId="{19D8CF7C-D414-103B-CE41-B7EEFFA49786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69"/>
          <ac:spMkLst>
            <pc:docMk/>
            <pc:sldMk cId="2267509581" sldId="2147374721"/>
            <ac:spMk id="8" creationId="{29C80B16-7240-ECA3-BD17-12A0A6184CAA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68"/>
          <ac:spMkLst>
            <pc:docMk/>
            <pc:sldMk cId="2267509581" sldId="2147374721"/>
            <ac:spMk id="9" creationId="{D4BE3CBD-1342-7311-571B-EA447A45EE3E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11.205" v="275"/>
          <ac:spMkLst>
            <pc:docMk/>
            <pc:sldMk cId="2267509581" sldId="2147374721"/>
            <ac:spMk id="11" creationId="{0E128DF4-D8E9-9220-9E78-79F6150728BE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11.205" v="274"/>
          <ac:spMkLst>
            <pc:docMk/>
            <pc:sldMk cId="2267509581" sldId="2147374721"/>
            <ac:spMk id="12" creationId="{16325067-9ECB-7E2D-AB76-AA0B1F72A2BA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66"/>
          <ac:spMkLst>
            <pc:docMk/>
            <pc:sldMk cId="2267509581" sldId="2147374721"/>
            <ac:spMk id="14" creationId="{1C1ECDE1-6DCA-27F3-893E-5FC8452EDA7B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8.377" v="265"/>
          <ac:spMkLst>
            <pc:docMk/>
            <pc:sldMk cId="2267509581" sldId="2147374721"/>
            <ac:spMk id="15" creationId="{0D8780E6-570E-59D5-4C5D-EADF07C4F808}"/>
          </ac:spMkLst>
        </pc:spChg>
        <pc:spChg chg="del">
          <ac:chgData name="DAS-NEVES Kelly" userId="S::kelly.das-neves@docaposte.fr::a91a96d4-370a-45e2-a351-cd2b7941614f" providerId="AD" clId="Web-{E9002576-6D68-626B-1850-E4B21A657651}" dt="2025-05-27T12:18:00.548" v="261"/>
          <ac:spMkLst>
            <pc:docMk/>
            <pc:sldMk cId="2267509581" sldId="2147374721"/>
            <ac:spMk id="18" creationId="{FDD7C5C8-A207-404C-9528-1564F4E47099}"/>
          </ac:spMkLst>
        </pc:spChg>
        <pc:spChg chg="add del">
          <ac:chgData name="DAS-NEVES Kelly" userId="S::kelly.das-neves@docaposte.fr::a91a96d4-370a-45e2-a351-cd2b7941614f" providerId="AD" clId="Web-{E9002576-6D68-626B-1850-E4B21A657651}" dt="2025-05-27T12:19:06.191" v="304"/>
          <ac:spMkLst>
            <pc:docMk/>
            <pc:sldMk cId="2267509581" sldId="2147374721"/>
            <ac:spMk id="21" creationId="{88324F52-3C0D-5505-070E-9554EFFE3E3C}"/>
          </ac:spMkLst>
        </pc:spChg>
        <pc:spChg chg="add mod">
          <ac:chgData name="DAS-NEVES Kelly" userId="S::kelly.das-neves@docaposte.fr::a91a96d4-370a-45e2-a351-cd2b7941614f" providerId="AD" clId="Web-{E9002576-6D68-626B-1850-E4B21A657651}" dt="2025-05-27T12:22:50.213" v="321" actId="688"/>
          <ac:spMkLst>
            <pc:docMk/>
            <pc:sldMk cId="2267509581" sldId="2147374721"/>
            <ac:spMk id="28" creationId="{3C84E4A7-741E-532F-BA4E-226A97B4C0E0}"/>
          </ac:spMkLst>
        </pc:spChg>
        <pc:spChg chg="add mod">
          <ac:chgData name="DAS-NEVES Kelly" userId="S::kelly.das-neves@docaposte.fr::a91a96d4-370a-45e2-a351-cd2b7941614f" providerId="AD" clId="Web-{E9002576-6D68-626B-1850-E4B21A657651}" dt="2025-05-27T12:24:43.232" v="371" actId="14100"/>
          <ac:spMkLst>
            <pc:docMk/>
            <pc:sldMk cId="2267509581" sldId="2147374721"/>
            <ac:spMk id="30" creationId="{87767700-1970-2565-FC8C-C1B66C6EF4C0}"/>
          </ac:spMkLst>
        </pc:spChg>
        <pc:spChg chg="add mod">
          <ac:chgData name="DAS-NEVES Kelly" userId="S::kelly.das-neves@docaposte.fr::a91a96d4-370a-45e2-a351-cd2b7941614f" providerId="AD" clId="Web-{E9002576-6D68-626B-1850-E4B21A657651}" dt="2025-05-27T12:26:35.970" v="417" actId="20577"/>
          <ac:spMkLst>
            <pc:docMk/>
            <pc:sldMk cId="2267509581" sldId="2147374721"/>
            <ac:spMk id="32" creationId="{CDF6135F-2ACA-A889-DE6A-F500FEDCA8C7}"/>
          </ac:spMkLst>
        </pc:spChg>
        <pc:picChg chg="del">
          <ac:chgData name="DAS-NEVES Kelly" userId="S::kelly.das-neves@docaposte.fr::a91a96d4-370a-45e2-a351-cd2b7941614f" providerId="AD" clId="Web-{E9002576-6D68-626B-1850-E4B21A657651}" dt="2025-05-27T12:18:08.377" v="273"/>
          <ac:picMkLst>
            <pc:docMk/>
            <pc:sldMk cId="2267509581" sldId="2147374721"/>
            <ac:picMk id="4" creationId="{A077A4D8-4CD0-7E37-A930-EB6029CE7BF1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08.377" v="270"/>
          <ac:picMkLst>
            <pc:docMk/>
            <pc:sldMk cId="2267509581" sldId="2147374721"/>
            <ac:picMk id="7" creationId="{22294A96-F731-B336-091E-073DC48556F7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11.205" v="276"/>
          <ac:picMkLst>
            <pc:docMk/>
            <pc:sldMk cId="2267509581" sldId="2147374721"/>
            <ac:picMk id="10" creationId="{AC771CF2-4AD0-D906-125B-A192A84F455E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08.377" v="267"/>
          <ac:picMkLst>
            <pc:docMk/>
            <pc:sldMk cId="2267509581" sldId="2147374721"/>
            <ac:picMk id="13" creationId="{B613CC9D-538F-825A-F57C-D44F5FB1C71E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00.548" v="263"/>
          <ac:picMkLst>
            <pc:docMk/>
            <pc:sldMk cId="2267509581" sldId="2147374721"/>
            <ac:picMk id="16" creationId="{815352E3-D12C-0B86-E3D5-7FB34B2F8EA5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00.548" v="262"/>
          <ac:picMkLst>
            <pc:docMk/>
            <pc:sldMk cId="2267509581" sldId="2147374721"/>
            <ac:picMk id="17" creationId="{392E1F13-8FC3-92F1-3776-3EF82915F9A6}"/>
          </ac:picMkLst>
        </pc:picChg>
        <pc:picChg chg="del">
          <ac:chgData name="DAS-NEVES Kelly" userId="S::kelly.das-neves@docaposte.fr::a91a96d4-370a-45e2-a351-cd2b7941614f" providerId="AD" clId="Web-{E9002576-6D68-626B-1850-E4B21A657651}" dt="2025-05-27T12:18:08.377" v="264"/>
          <ac:picMkLst>
            <pc:docMk/>
            <pc:sldMk cId="2267509581" sldId="2147374721"/>
            <ac:picMk id="19" creationId="{F1870C3A-F67A-46BA-B2A8-01D084CC4069}"/>
          </ac:picMkLst>
        </pc:picChg>
        <pc:picChg chg="add mod">
          <ac:chgData name="DAS-NEVES Kelly" userId="S::kelly.das-neves@docaposte.fr::a91a96d4-370a-45e2-a351-cd2b7941614f" providerId="AD" clId="Web-{E9002576-6D68-626B-1850-E4B21A657651}" dt="2025-05-27T12:22:00.243" v="308" actId="1076"/>
          <ac:picMkLst>
            <pc:docMk/>
            <pc:sldMk cId="2267509581" sldId="2147374721"/>
            <ac:picMk id="22" creationId="{1232056D-E750-7E44-C347-94F0908BA4BC}"/>
          </ac:picMkLst>
        </pc:picChg>
        <pc:picChg chg="add mod">
          <ac:chgData name="DAS-NEVES Kelly" userId="S::kelly.das-neves@docaposte.fr::a91a96d4-370a-45e2-a351-cd2b7941614f" providerId="AD" clId="Web-{E9002576-6D68-626B-1850-E4B21A657651}" dt="2025-05-27T12:22:13.243" v="311" actId="1076"/>
          <ac:picMkLst>
            <pc:docMk/>
            <pc:sldMk cId="2267509581" sldId="2147374721"/>
            <ac:picMk id="24" creationId="{9EF7AD65-EF52-9E77-4228-5F978935D5F2}"/>
          </ac:picMkLst>
        </pc:picChg>
        <pc:picChg chg="add mod">
          <ac:chgData name="DAS-NEVES Kelly" userId="S::kelly.das-neves@docaposte.fr::a91a96d4-370a-45e2-a351-cd2b7941614f" providerId="AD" clId="Web-{E9002576-6D68-626B-1850-E4B21A657651}" dt="2025-05-27T12:22:13.243" v="312" actId="1076"/>
          <ac:picMkLst>
            <pc:docMk/>
            <pc:sldMk cId="2267509581" sldId="2147374721"/>
            <ac:picMk id="26" creationId="{A5C89F82-23C3-4F85-FAB2-63CADA96AC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27/08/2025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3CD95-67B7-0A2B-C631-2A052861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4BA98-2167-A687-F90F-EF119E4C7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EA968-3DAB-343C-CE4E-66489F2BA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DB00-9C07-8711-832E-E1B40C257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ACDFF-513A-804F-A15E-BE3F47CF6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Parallélogramme 27">
            <a:extLst>
              <a:ext uri="{FF2B5EF4-FFF2-40B4-BE49-F238E27FC236}">
                <a16:creationId xmlns:a16="http://schemas.microsoft.com/office/drawing/2014/main" id="{2164AC6B-3FD9-3748-8D66-0B42C5C68DAE}"/>
              </a:ext>
            </a:extLst>
          </p:cNvPr>
          <p:cNvSpPr/>
          <p:nvPr userDrawn="1"/>
        </p:nvSpPr>
        <p:spPr>
          <a:xfrm rot="16200000">
            <a:off x="2964941" y="-2890217"/>
            <a:ext cx="6262120" cy="12175296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5083" h="5865701">
                <a:moveTo>
                  <a:pt x="0" y="5861321"/>
                </a:moveTo>
                <a:lnTo>
                  <a:pt x="52046" y="0"/>
                </a:lnTo>
                <a:lnTo>
                  <a:pt x="10695083" y="0"/>
                </a:lnTo>
                <a:lnTo>
                  <a:pt x="9149142" y="5865701"/>
                </a:lnTo>
                <a:lnTo>
                  <a:pt x="0" y="586132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24CCCCA1-D5D9-1645-AA3A-D4FD0FAC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2431172"/>
            <a:ext cx="78867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71254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 3">
    <p:bg>
      <p:bgPr>
        <a:pattFill prst="pct5">
          <a:fgClr>
            <a:srgbClr val="CAD5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D5017-EDE5-154E-BA87-40D08C7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0FD26-7762-E048-BC93-C95FD166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DDF93-2F0D-894B-9C2B-1261658E4CC8}"/>
              </a:ext>
            </a:extLst>
          </p:cNvPr>
          <p:cNvSpPr/>
          <p:nvPr userDrawn="1"/>
        </p:nvSpPr>
        <p:spPr>
          <a:xfrm>
            <a:off x="596900" y="1067321"/>
            <a:ext cx="10998200" cy="493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C78CB16A-7BD6-B54D-8728-F8DA13398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1828422"/>
            <a:ext cx="7632700" cy="395446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146298-5353-5345-A85B-84A6693BA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340095"/>
            <a:ext cx="10998200" cy="600991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 baseline="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993DF4-24B9-7C4C-B9B6-1A8E127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5B005-7D50-494E-90D7-DFE5E632B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D832F4D9-D6EB-3943-9362-CA34FFD59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661" y="1868557"/>
            <a:ext cx="7967869" cy="1560443"/>
          </a:xfrm>
        </p:spPr>
        <p:txBody>
          <a:bodyPr>
            <a:normAutofit/>
          </a:bodyPr>
          <a:lstStyle>
            <a:lvl1pPr marL="0" indent="0" algn="l">
              <a:buClr>
                <a:srgbClr val="0000FF"/>
              </a:buClr>
              <a:buFont typeface="Courier New" panose="02070309020205020404" pitchFamily="49" charset="0"/>
              <a:buNone/>
              <a:defRPr sz="2400" b="1" i="0">
                <a:solidFill>
                  <a:srgbClr val="787878"/>
                </a:solidFill>
                <a:latin typeface="Montserrat" pitchFamily="2" charset="77"/>
              </a:defRPr>
            </a:lvl1pPr>
            <a:lvl2pPr marL="6858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2pPr>
            <a:lvl3pPr marL="11430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3pPr>
            <a:lvl4pPr marL="16002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4pPr>
            <a:lvl5pPr marL="20574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1B6A26-0AD8-4247-BE20-7D9F22CE6F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3568149"/>
            <a:ext cx="7967869" cy="2594111"/>
          </a:xfrm>
        </p:spPr>
        <p:txBody>
          <a:bodyPr>
            <a:normAutofit/>
          </a:bodyPr>
          <a:lstStyle>
            <a:lvl1pPr marL="0" indent="0" algn="l">
              <a:buClr>
                <a:srgbClr val="0000FF"/>
              </a:buClr>
              <a:buFont typeface="Courier New" panose="02070309020205020404" pitchFamily="49" charset="0"/>
              <a:buNone/>
              <a:defRPr sz="2000" b="0" i="0">
                <a:solidFill>
                  <a:srgbClr val="787878"/>
                </a:solidFill>
                <a:latin typeface="Montserrat" pitchFamily="2" charset="77"/>
              </a:defRPr>
            </a:lvl1pPr>
            <a:lvl2pPr marL="6858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2pPr>
            <a:lvl3pPr marL="11430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3pPr>
            <a:lvl4pPr marL="16002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4pPr>
            <a:lvl5pPr marL="20574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93719AC1-9D8A-4844-8D44-46B09F949D16}"/>
              </a:ext>
            </a:extLst>
          </p:cNvPr>
          <p:cNvSpPr/>
          <p:nvPr userDrawn="1"/>
        </p:nvSpPr>
        <p:spPr>
          <a:xfrm>
            <a:off x="8971720" y="-8089"/>
            <a:ext cx="3220279" cy="6329373"/>
          </a:xfrm>
          <a:custGeom>
            <a:avLst/>
            <a:gdLst>
              <a:gd name="connsiteX0" fmla="*/ 0 w 5128592"/>
              <a:gd name="connsiteY0" fmla="*/ 0 h 3796748"/>
              <a:gd name="connsiteX1" fmla="*/ 5128592 w 5128592"/>
              <a:gd name="connsiteY1" fmla="*/ 0 h 3796748"/>
              <a:gd name="connsiteX2" fmla="*/ 5128592 w 5128592"/>
              <a:gd name="connsiteY2" fmla="*/ 3796748 h 3796748"/>
              <a:gd name="connsiteX3" fmla="*/ 0 w 5128592"/>
              <a:gd name="connsiteY3" fmla="*/ 3796748 h 3796748"/>
              <a:gd name="connsiteX4" fmla="*/ 0 w 5128592"/>
              <a:gd name="connsiteY4" fmla="*/ 0 h 3796748"/>
              <a:gd name="connsiteX0" fmla="*/ 0 w 5128592"/>
              <a:gd name="connsiteY0" fmla="*/ 457200 h 3796748"/>
              <a:gd name="connsiteX1" fmla="*/ 5128592 w 5128592"/>
              <a:gd name="connsiteY1" fmla="*/ 0 h 3796748"/>
              <a:gd name="connsiteX2" fmla="*/ 5128592 w 5128592"/>
              <a:gd name="connsiteY2" fmla="*/ 3796748 h 3796748"/>
              <a:gd name="connsiteX3" fmla="*/ 0 w 5128592"/>
              <a:gd name="connsiteY3" fmla="*/ 3796748 h 3796748"/>
              <a:gd name="connsiteX4" fmla="*/ 0 w 5128592"/>
              <a:gd name="connsiteY4" fmla="*/ 457200 h 37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8592" h="3796748">
                <a:moveTo>
                  <a:pt x="0" y="457200"/>
                </a:moveTo>
                <a:lnTo>
                  <a:pt x="5128592" y="0"/>
                </a:lnTo>
                <a:lnTo>
                  <a:pt x="5128592" y="3796748"/>
                </a:lnTo>
                <a:lnTo>
                  <a:pt x="0" y="3796748"/>
                </a:lnTo>
                <a:lnTo>
                  <a:pt x="0" y="457200"/>
                </a:lnTo>
                <a:close/>
              </a:path>
            </a:pathLst>
          </a:custGeom>
          <a:pattFill prst="pct5">
            <a:fgClr>
              <a:srgbClr val="0000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3964EB17-2F48-E14B-A88B-8A8FF6706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71549" y="901874"/>
            <a:ext cx="2620619" cy="506051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Clr>
                <a:srgbClr val="0000FF"/>
              </a:buClr>
              <a:buFont typeface="Courier New" panose="02070309020205020404" pitchFamily="49" charset="0"/>
              <a:buNone/>
              <a:defRPr sz="2000" b="0" i="0">
                <a:solidFill>
                  <a:srgbClr val="787878"/>
                </a:solidFill>
                <a:latin typeface="Montserrat" pitchFamily="2" charset="77"/>
              </a:defRPr>
            </a:lvl1pPr>
            <a:lvl2pPr marL="6858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2pPr>
            <a:lvl3pPr marL="11430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3pPr>
            <a:lvl4pPr marL="16002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4pPr>
            <a:lvl5pPr marL="2057400" indent="-228600" algn="l">
              <a:buClr>
                <a:srgbClr val="0000FF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787878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Insérer texte ou image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B04FF69-06AD-874C-B330-82E0CE08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88214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2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75080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86040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380790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27547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324572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228014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189129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312851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7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2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3" y="365450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8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2565" y="2678797"/>
            <a:ext cx="9228083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ctr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621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1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2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7" y="2693586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35701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2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9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40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6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41872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1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9" y="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00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600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9" y="6357601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820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1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9" y="6357601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8672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2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4" y="6356351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7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3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6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5316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4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800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5557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4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800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62554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91250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8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8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8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8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4" y="6356351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00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600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z="1000" smtClean="0"/>
              <a:pPr/>
              <a:t>‹N°›</a:t>
            </a:fld>
            <a:endParaRPr lang="fr-FR" sz="1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01612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8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8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8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8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4" y="6356351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00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600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z="1000" smtClean="0"/>
              <a:pPr/>
              <a:t>‹N°›</a:t>
            </a:fld>
            <a:endParaRPr lang="fr-FR" sz="1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97315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8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8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8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8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4" y="6356351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00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600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z="1000" smtClean="0"/>
              <a:pPr/>
              <a:t>‹N°›</a:t>
            </a:fld>
            <a:endParaRPr lang="fr-FR" sz="1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0939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5" y="657225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7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3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6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0802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5" y="657225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7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3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6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6265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5" y="657225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7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3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6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1" y="6357601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7640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4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8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70075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004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3844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53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041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73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1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1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43" indent="-171443" algn="l" defTabSz="914363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support-entreprises.digiposte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hyperlink" Target="https://support-entreprises.digiposte.fr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921224" y="6395839"/>
            <a:ext cx="2001672" cy="2693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006" defTabSz="914363">
              <a:spcBef>
                <a:spcPts val="100"/>
              </a:spcBef>
            </a:pPr>
            <a:r>
              <a:rPr lang="fr-FR" sz="1667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2025</a:t>
            </a:r>
            <a:endParaRPr lang="fr-FR" sz="1667" dirty="0">
              <a:solidFill>
                <a:srgbClr val="0000FF"/>
              </a:solidFill>
              <a:latin typeface="Montserrat" panose="00000500000000000000" pitchFamily="2" charset="0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7" y="6506767"/>
            <a:ext cx="260985" cy="34458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fr-FR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" defTabSz="914363">
              <a:spcBef>
                <a:spcPts val="95"/>
              </a:spcBef>
            </a:pPr>
            <a:endParaRPr lang="fr-FR" b="1" spc="130">
              <a:solidFill>
                <a:srgbClr val="0000FF"/>
              </a:solidFill>
              <a:latin typeface="Arial" panose="020B0604020202020204"/>
              <a:ea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Prise en main </a:t>
            </a:r>
            <a:r>
              <a:rPr lang="fr-FR" dirty="0" smtClean="0"/>
              <a:t>du Portail d’assistance </a:t>
            </a:r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9058" y="3509564"/>
            <a:ext cx="570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fr-FR" dirty="0" smtClean="0">
                <a:solidFill>
                  <a:schemeClr val="bg1"/>
                </a:solidFill>
                <a:latin typeface="Montserrat"/>
              </a:rPr>
              <a:t>Interface en ligne dédiée aux échanges avec le service support Digiposte</a:t>
            </a:r>
            <a:endParaRPr lang="fr-FR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1" name="Image 10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8425FDB-9848-6F58-B050-1B6A5DA4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4" y="2047303"/>
            <a:ext cx="3740989" cy="32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0B2B-056A-436C-64B4-5A7B928CF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85805CA-270F-F15E-7FE3-3927367D6BAF}"/>
              </a:ext>
            </a:extLst>
          </p:cNvPr>
          <p:cNvSpPr/>
          <p:nvPr/>
        </p:nvSpPr>
        <p:spPr>
          <a:xfrm>
            <a:off x="980480" y="483740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 err="1">
                <a:solidFill>
                  <a:srgbClr val="403CCF"/>
                </a:solidFill>
                <a:latin typeface="Montserrat SemiBold"/>
              </a:rPr>
              <a:t>Demandes</a:t>
            </a:r>
            <a:r>
              <a:rPr lang="en-US" sz="2800" dirty="0">
                <a:solidFill>
                  <a:srgbClr val="403CCF"/>
                </a:solidFill>
                <a:latin typeface="Montserrat SemiBold"/>
              </a:rPr>
              <a:t> </a:t>
            </a:r>
            <a:r>
              <a:rPr lang="en-US" sz="2800" dirty="0" err="1">
                <a:solidFill>
                  <a:srgbClr val="403CCF"/>
                </a:solidFill>
                <a:latin typeface="Montserrat SemiBold"/>
              </a:rPr>
              <a:t>où</a:t>
            </a:r>
            <a:r>
              <a:rPr lang="en-US" sz="2800" dirty="0">
                <a:solidFill>
                  <a:srgbClr val="403CCF"/>
                </a:solidFill>
                <a:latin typeface="Montserrat SemiBold"/>
              </a:rPr>
              <a:t> je </a:t>
            </a:r>
            <a:r>
              <a:rPr lang="en-US" sz="2800" dirty="0" err="1">
                <a:solidFill>
                  <a:srgbClr val="403CCF"/>
                </a:solidFill>
                <a:latin typeface="Montserrat SemiBold"/>
              </a:rPr>
              <a:t>suis</a:t>
            </a:r>
            <a:r>
              <a:rPr lang="en-US" sz="2800" dirty="0">
                <a:solidFill>
                  <a:srgbClr val="403CCF"/>
                </a:solidFill>
                <a:latin typeface="Montserrat SemiBold"/>
              </a:rPr>
              <a:t> </a:t>
            </a:r>
            <a:r>
              <a:rPr lang="en-US" sz="2800" dirty="0" err="1">
                <a:solidFill>
                  <a:srgbClr val="403CCF"/>
                </a:solidFill>
                <a:latin typeface="Montserrat SemiBold"/>
              </a:rPr>
              <a:t>en</a:t>
            </a:r>
            <a:r>
              <a:rPr lang="en-US" sz="2800" dirty="0">
                <a:solidFill>
                  <a:srgbClr val="403CCF"/>
                </a:solidFill>
                <a:latin typeface="Montserrat SemiBold"/>
              </a:rPr>
              <a:t> </a:t>
            </a:r>
            <a:r>
              <a:rPr lang="en-US" sz="2800" dirty="0" err="1">
                <a:solidFill>
                  <a:srgbClr val="403CCF"/>
                </a:solidFill>
                <a:latin typeface="Montserrat SemiBold"/>
              </a:rPr>
              <a:t>copie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BCF766-5EA9-537F-EB75-1025B7878929}"/>
              </a:ext>
            </a:extLst>
          </p:cNvPr>
          <p:cNvSpPr txBox="1"/>
          <p:nvPr/>
        </p:nvSpPr>
        <p:spPr>
          <a:xfrm>
            <a:off x="889000" y="1205927"/>
            <a:ext cx="100351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Depuis la page d’accueil, accédez à tous les tickets de votre entreprise sur lesquels vous avez été mis en copie en cliquant sur “</a:t>
            </a:r>
            <a:r>
              <a:rPr lang="fr-FR" sz="1400" dirty="0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Suivre mes demandes</a:t>
            </a:r>
            <a:r>
              <a:rPr lang="fr-FR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”, puis en consultant la section “</a:t>
            </a:r>
            <a:r>
              <a:rPr lang="fr-FR" sz="1400" dirty="0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Demandes que je reçois en cc</a:t>
            </a:r>
            <a:r>
              <a:rPr lang="fr-FR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”.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16" name="Text 1"/>
          <p:cNvSpPr/>
          <p:nvPr/>
        </p:nvSpPr>
        <p:spPr>
          <a:xfrm>
            <a:off x="7758978" y="2598951"/>
            <a:ext cx="374722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Vue</a:t>
            </a: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partagée</a:t>
            </a: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entre </a:t>
            </a: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collègues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7758978" y="2943785"/>
            <a:ext cx="401392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Accédez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l’ensemble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des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demandes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7767276" y="3869307"/>
            <a:ext cx="3156921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Détail</a:t>
            </a: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des </a:t>
            </a: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échanges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20" name="Text 4"/>
          <p:cNvSpPr/>
          <p:nvPr/>
        </p:nvSpPr>
        <p:spPr>
          <a:xfrm>
            <a:off x="7767276" y="4208254"/>
            <a:ext cx="433956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fr-FR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Suivi précis des interlocuteurs et des interactions.</a:t>
            </a:r>
            <a:endParaRPr lang="en-US" sz="1400" dirty="0">
              <a:solidFill>
                <a:srgbClr val="49495A"/>
              </a:solidFill>
              <a:latin typeface="Montserrat" panose="00000500000000000000" pitchFamily="2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23" name="Text 5"/>
          <p:cNvSpPr/>
          <p:nvPr/>
        </p:nvSpPr>
        <p:spPr>
          <a:xfrm>
            <a:off x="7758978" y="5177448"/>
            <a:ext cx="344242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Réagissez</a:t>
            </a: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aux tickets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25" name="Text 6"/>
          <p:cNvSpPr/>
          <p:nvPr/>
        </p:nvSpPr>
        <p:spPr>
          <a:xfrm>
            <a:off x="7758978" y="5639014"/>
            <a:ext cx="389962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Ajoutez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des documents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ou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d’autres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destinataires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si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besoin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33" name="Image 3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EF893B6A-407E-8888-5E4C-5253FCD4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63" t="52592" r="32708" b="31481"/>
          <a:stretch/>
        </p:blipFill>
        <p:spPr>
          <a:xfrm>
            <a:off x="1869676" y="2049709"/>
            <a:ext cx="4394788" cy="110191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899">
            <a:off x="3489330" y="2811763"/>
            <a:ext cx="577665" cy="7498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9" y="5194891"/>
            <a:ext cx="521251" cy="5731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22" y="3895760"/>
            <a:ext cx="509459" cy="50977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2665961"/>
            <a:ext cx="523080" cy="499491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2270BD97-3837-B395-62B6-6F41FA4F2034}"/>
              </a:ext>
            </a:extLst>
          </p:cNvPr>
          <p:cNvGrpSpPr/>
          <p:nvPr/>
        </p:nvGrpSpPr>
        <p:grpSpPr>
          <a:xfrm>
            <a:off x="977286" y="3741931"/>
            <a:ext cx="5769071" cy="2857699"/>
            <a:chOff x="999057" y="3654845"/>
            <a:chExt cx="5769071" cy="2857699"/>
          </a:xfrm>
        </p:grpSpPr>
        <p:pic>
          <p:nvPicPr>
            <p:cNvPr id="22" name="Image 21" descr="Une image contenant texte, capture d’écran, Police, logiciel&#10;&#10;Le contenu généré par l’IA peut être incorrect.">
              <a:extLst>
                <a:ext uri="{FF2B5EF4-FFF2-40B4-BE49-F238E27FC236}">
                  <a16:creationId xmlns:a16="http://schemas.microsoft.com/office/drawing/2014/main" id="{1232056D-E750-7E44-C347-94F0908B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9057" y="3654845"/>
              <a:ext cx="5769071" cy="2857619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696FE67-A675-57FB-24C5-0F013F911257}"/>
                </a:ext>
              </a:extLst>
            </p:cNvPr>
            <p:cNvSpPr txBox="1"/>
            <p:nvPr/>
          </p:nvSpPr>
          <p:spPr>
            <a:xfrm>
              <a:off x="1478280" y="5660389"/>
              <a:ext cx="213233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EF455E7-6E9A-5717-F160-BEA5BEB22E35}"/>
                </a:ext>
              </a:extLst>
            </p:cNvPr>
            <p:cNvSpPr txBox="1"/>
            <p:nvPr/>
          </p:nvSpPr>
          <p:spPr>
            <a:xfrm>
              <a:off x="1478279" y="5817868"/>
              <a:ext cx="213233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F79D5EB-99E0-280A-48C9-DCFA5A1FC1E3}"/>
                </a:ext>
              </a:extLst>
            </p:cNvPr>
            <p:cNvSpPr txBox="1"/>
            <p:nvPr/>
          </p:nvSpPr>
          <p:spPr>
            <a:xfrm>
              <a:off x="1473199" y="5985508"/>
              <a:ext cx="2340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FBED8B2-0B51-A1EE-0F22-1583D0DD50B7}"/>
                </a:ext>
              </a:extLst>
            </p:cNvPr>
            <p:cNvSpPr txBox="1"/>
            <p:nvPr/>
          </p:nvSpPr>
          <p:spPr>
            <a:xfrm>
              <a:off x="1473198" y="6142988"/>
              <a:ext cx="2340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5E28EAA-06C8-7B00-94B5-3301BCD34D0F}"/>
                </a:ext>
              </a:extLst>
            </p:cNvPr>
            <p:cNvSpPr txBox="1"/>
            <p:nvPr/>
          </p:nvSpPr>
          <p:spPr>
            <a:xfrm>
              <a:off x="1478278" y="6310628"/>
              <a:ext cx="2340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1D100CB-448E-8558-FCE0-C551FE474137}"/>
                </a:ext>
              </a:extLst>
            </p:cNvPr>
            <p:cNvSpPr txBox="1"/>
            <p:nvPr/>
          </p:nvSpPr>
          <p:spPr>
            <a:xfrm>
              <a:off x="4213210" y="5660390"/>
              <a:ext cx="122265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595959"/>
                  </a:solidFill>
                </a:rPr>
                <a:t>Prénom Nom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24F07C0-73BF-862C-D02C-3C7E6ED6FB48}"/>
                </a:ext>
              </a:extLst>
            </p:cNvPr>
            <p:cNvSpPr txBox="1"/>
            <p:nvPr/>
          </p:nvSpPr>
          <p:spPr>
            <a:xfrm>
              <a:off x="4213210" y="5819878"/>
              <a:ext cx="122265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595959"/>
                  </a:solidFill>
                </a:rPr>
                <a:t>Prénom Nom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3937E0F-4186-5EF5-91E8-7E85A1FC4FB1}"/>
                </a:ext>
              </a:extLst>
            </p:cNvPr>
            <p:cNvSpPr txBox="1"/>
            <p:nvPr/>
          </p:nvSpPr>
          <p:spPr>
            <a:xfrm>
              <a:off x="4213209" y="6008901"/>
              <a:ext cx="122265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595959"/>
                  </a:solidFill>
                </a:rPr>
                <a:t>Prénom Nom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2C2B770-0FE6-EC98-0E21-01A8EB41D152}"/>
                </a:ext>
              </a:extLst>
            </p:cNvPr>
            <p:cNvSpPr txBox="1"/>
            <p:nvPr/>
          </p:nvSpPr>
          <p:spPr>
            <a:xfrm>
              <a:off x="4213210" y="6174297"/>
              <a:ext cx="122265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595959"/>
                  </a:solidFill>
                </a:rPr>
                <a:t>Prénom Nom 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F0AE96-F4A1-B70C-6E7E-F02FC2541ED4}"/>
                </a:ext>
              </a:extLst>
            </p:cNvPr>
            <p:cNvSpPr txBox="1"/>
            <p:nvPr/>
          </p:nvSpPr>
          <p:spPr>
            <a:xfrm>
              <a:off x="4213209" y="6327878"/>
              <a:ext cx="122265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595959"/>
                  </a:solidFill>
                </a:rPr>
                <a:t>Prénom Nom </a:t>
              </a:r>
            </a:p>
          </p:txBody>
        </p:sp>
      </p:grp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3C84E4A7-741E-532F-BA4E-226A97B4C0E0}"/>
              </a:ext>
            </a:extLst>
          </p:cNvPr>
          <p:cNvSpPr/>
          <p:nvPr/>
        </p:nvSpPr>
        <p:spPr>
          <a:xfrm rot="4020000">
            <a:off x="2305004" y="4543149"/>
            <a:ext cx="266459" cy="155002"/>
          </a:xfrm>
          <a:prstGeom prst="rightArrow">
            <a:avLst/>
          </a:prstGeom>
          <a:solidFill>
            <a:srgbClr val="403CCF"/>
          </a:solidFill>
          <a:ln>
            <a:solidFill>
              <a:srgbClr val="403C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0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4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9"/>
          <p:cNvSpPr txBox="1">
            <a:spLocks/>
          </p:cNvSpPr>
          <p:nvPr/>
        </p:nvSpPr>
        <p:spPr>
          <a:xfrm>
            <a:off x="6092577" y="2286000"/>
            <a:ext cx="2026848" cy="2286000"/>
          </a:xfrm>
          <a:prstGeom prst="rect">
            <a:avLst/>
          </a:prstGeom>
          <a:solidFill>
            <a:schemeClr val="accent6"/>
          </a:solidFill>
        </p:spPr>
        <p:txBody>
          <a:bodyPr vert="horz" lIns="251999" tIns="0" rIns="0" bIns="576000" rtlCol="0" anchor="b">
            <a:noAutofit/>
          </a:bodyPr>
          <a:lstStyle>
            <a:lvl1pPr marL="0" indent="0" algn="l" defTabSz="914363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sz="1100" b="1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7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8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Le centre d’aide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sz="1000" dirty="0" smtClean="0"/>
              <a:t>Présentation du Portail d’assistance Entreprise</a:t>
            </a:r>
            <a:endParaRPr lang="fr-FR" sz="10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sz="1000" dirty="0" smtClean="0"/>
              <a:t>S’inscrire à l’interface </a:t>
            </a:r>
            <a:endParaRPr lang="fr-FR" sz="10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000" dirty="0"/>
              <a:t>Se connecter à </a:t>
            </a:r>
            <a:r>
              <a:rPr lang="fr-FR" sz="1000" dirty="0" smtClean="0"/>
              <a:t>l’interface</a:t>
            </a:r>
            <a:endParaRPr lang="fr-FR" sz="1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sz="1000" dirty="0"/>
              <a:t>Remplir le formulaire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sz="1000" dirty="0"/>
              <a:t>Détail du formulaire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0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sz="1000" dirty="0"/>
              <a:t>Lire son ticket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sz="1000" dirty="0"/>
              <a:t>Consulter les statuts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2"/>
          </p:nvPr>
        </p:nvSpPr>
        <p:spPr>
          <a:xfrm>
            <a:off x="6348413" y="1718868"/>
            <a:ext cx="1397000" cy="329176"/>
          </a:xfrm>
        </p:spPr>
        <p:txBody>
          <a:bodyPr/>
          <a:lstStyle/>
          <a:p>
            <a:r>
              <a:rPr lang="fr-FR" dirty="0"/>
              <a:t>Page 3 </a:t>
            </a:r>
          </a:p>
        </p:txBody>
      </p:sp>
      <p:pic>
        <p:nvPicPr>
          <p:cNvPr id="40" name="Espace réservé pour une image  3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263" y="561906"/>
            <a:ext cx="491801" cy="491800"/>
          </a:xfrm>
        </p:spPr>
      </p:pic>
      <p:sp>
        <p:nvSpPr>
          <p:cNvPr id="17" name="Espace réservé du texte 16"/>
          <p:cNvSpPr>
            <a:spLocks noGrp="1"/>
          </p:cNvSpPr>
          <p:nvPr>
            <p:ph type="body" sz="quarter" idx="33"/>
          </p:nvPr>
        </p:nvSpPr>
        <p:spPr>
          <a:xfrm>
            <a:off x="8364538" y="1718868"/>
            <a:ext cx="1089025" cy="376360"/>
          </a:xfrm>
        </p:spPr>
        <p:txBody>
          <a:bodyPr/>
          <a:lstStyle/>
          <a:p>
            <a:r>
              <a:rPr lang="fr-FR" dirty="0"/>
              <a:t>Page 4</a:t>
            </a:r>
          </a:p>
        </p:txBody>
      </p:sp>
      <p:pic>
        <p:nvPicPr>
          <p:cNvPr id="41" name="Espace réservé pour une image  40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4959" y="538531"/>
            <a:ext cx="538551" cy="538551"/>
          </a:xfr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34"/>
          </p:nvPr>
        </p:nvSpPr>
        <p:spPr>
          <a:xfrm>
            <a:off x="10415588" y="1718868"/>
            <a:ext cx="1585912" cy="283138"/>
          </a:xfrm>
        </p:spPr>
        <p:txBody>
          <a:bodyPr/>
          <a:lstStyle/>
          <a:p>
            <a:r>
              <a:rPr lang="fr-FR" dirty="0"/>
              <a:t>Page 5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5"/>
          </p:nvPr>
        </p:nvSpPr>
        <p:spPr>
          <a:xfrm>
            <a:off x="8364538" y="3981056"/>
            <a:ext cx="1609087" cy="360362"/>
          </a:xfrm>
        </p:spPr>
        <p:txBody>
          <a:bodyPr/>
          <a:lstStyle/>
          <a:p>
            <a:r>
              <a:rPr lang="fr-FR" dirty="0"/>
              <a:t>Page 7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6"/>
          </p:nvPr>
        </p:nvSpPr>
        <p:spPr>
          <a:xfrm>
            <a:off x="10415588" y="3981057"/>
            <a:ext cx="1585912" cy="307174"/>
          </a:xfrm>
        </p:spPr>
        <p:txBody>
          <a:bodyPr/>
          <a:lstStyle/>
          <a:p>
            <a:r>
              <a:rPr lang="fr-FR" dirty="0"/>
              <a:t>Page 8</a:t>
            </a:r>
          </a:p>
        </p:txBody>
      </p:sp>
      <p:pic>
        <p:nvPicPr>
          <p:cNvPr id="49" name="Espace réservé pour une image  48"/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263" y="2901567"/>
            <a:ext cx="557803" cy="557803"/>
          </a:xfrm>
        </p:spPr>
      </p:pic>
      <p:pic>
        <p:nvPicPr>
          <p:cNvPr id="50" name="Espace réservé pour une image  49"/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263" y="2915202"/>
            <a:ext cx="530533" cy="530533"/>
          </a:xfr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Page 9</a:t>
            </a:r>
          </a:p>
        </p:txBody>
      </p:sp>
      <p:pic>
        <p:nvPicPr>
          <p:cNvPr id="51" name="Espace réservé pour une image  50"/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822" y="5247527"/>
            <a:ext cx="474892" cy="474892"/>
          </a:xfrm>
        </p:spPr>
      </p:pic>
      <p:sp>
        <p:nvSpPr>
          <p:cNvPr id="27" name="Espace réservé du texte 2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Page 11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sz="1000" dirty="0"/>
              <a:t>Demandes en cc</a:t>
            </a:r>
          </a:p>
        </p:txBody>
      </p:sp>
      <p:pic>
        <p:nvPicPr>
          <p:cNvPr id="52" name="Espace réservé pour une image  51"/>
          <p:cNvPicPr>
            <a:picLocks noGrp="1" noChangeAspect="1"/>
          </p:cNvPicPr>
          <p:nvPr>
            <p:ph type="pic" sz="quarter" idx="4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263" y="5207209"/>
            <a:ext cx="555528" cy="555528"/>
          </a:xfrm>
        </p:spPr>
      </p:pic>
      <p:sp>
        <p:nvSpPr>
          <p:cNvPr id="30" name="Espace réservé du texte 2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sz="800" dirty="0"/>
              <a:t>Page 10</a:t>
            </a:r>
          </a:p>
        </p:txBody>
      </p:sp>
      <p:sp>
        <p:nvSpPr>
          <p:cNvPr id="34" name="Espace réservé du texte 13"/>
          <p:cNvSpPr txBox="1">
            <a:spLocks/>
          </p:cNvSpPr>
          <p:nvPr/>
        </p:nvSpPr>
        <p:spPr>
          <a:xfrm>
            <a:off x="6348125" y="3981056"/>
            <a:ext cx="1397000" cy="329176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>
            <a:lvl1pPr marL="0" indent="0" algn="l" defTabSz="914363" rtl="0" eaLnBrk="1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sz="8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7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8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6 </a:t>
            </a:r>
          </a:p>
        </p:txBody>
      </p:sp>
      <p:pic>
        <p:nvPicPr>
          <p:cNvPr id="48" name="Espace réservé pour une image  47"/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822" y="2892842"/>
            <a:ext cx="575253" cy="575252"/>
          </a:xfr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63" y="5253351"/>
            <a:ext cx="463245" cy="4632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29" y="561906"/>
            <a:ext cx="536636" cy="5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492" y="359651"/>
            <a:ext cx="4636393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708"/>
              </a:lnSpc>
              <a:buNone/>
            </a:pPr>
            <a:r>
              <a:rPr lang="en-US" sz="28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Qu'est-ce que 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le </a:t>
            </a:r>
            <a:r>
              <a:rPr lang="en-US" sz="28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Portail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8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d’assistance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</a:p>
          <a:p>
            <a:pPr marL="0" indent="0" algn="l">
              <a:lnSpc>
                <a:spcPts val="3708"/>
              </a:lnSpc>
              <a:buNone/>
            </a:pPr>
            <a:r>
              <a:rPr lang="en-US" sz="28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Entreprise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?</a:t>
            </a:r>
            <a:endParaRPr lang="en-US" sz="2800" dirty="0">
              <a:latin typeface="Montserrat SemiBold" panose="000007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492" y="1556777"/>
            <a:ext cx="6297018" cy="111313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812701" y="1707986"/>
            <a:ext cx="2210693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33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Portail client centralisé</a:t>
            </a:r>
            <a:endParaRPr lang="en-US" sz="1400" dirty="0">
              <a:latin typeface="Montserrat SemiBold" panose="00000700000000000000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2701" y="2034912"/>
            <a:ext cx="5994598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75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Permet de soumettre, consulter et suivre toutes vos demandes de support depuis un seul endroit sécurisé.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61492" y="2821121"/>
            <a:ext cx="6297018" cy="111313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812701" y="2972331"/>
            <a:ext cx="2163663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33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Suivi précis des tickets</a:t>
            </a:r>
            <a:endParaRPr lang="en-US" sz="1400" dirty="0">
              <a:latin typeface="Montserrat SemiBold" panose="000007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12701" y="3299257"/>
            <a:ext cx="5870773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75"/>
              </a:lnSpc>
            </a:pPr>
            <a:r>
              <a:rPr lang="fr-FR" sz="11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Consultez en temps réel le statut de vos tickets : ouverts, en cours, en attente de réponse ou résolus. Partagez également le suivi des tickets avec votre organisation. </a:t>
            </a:r>
            <a:endParaRPr lang="fr-FR" sz="1100" dirty="0">
              <a:latin typeface="Montserrat" panose="000005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61492" y="4085466"/>
            <a:ext cx="6297018" cy="111313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812701" y="4236675"/>
            <a:ext cx="3102968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33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Base de connaissances complète</a:t>
            </a:r>
            <a:endParaRPr lang="en-US" sz="1400" dirty="0">
              <a:latin typeface="Montserrat SemiBold" panose="000007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2701" y="4563601"/>
            <a:ext cx="5994598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75"/>
              </a:lnSpc>
            </a:pPr>
            <a:r>
              <a:rPr lang="fr-FR" sz="11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Mise à disposition des ressources RH collaborateurs : accédez à des articles détaillés, guides pratiques et FAQ pour résoudre rapidement vos problèmes sans attendre. </a:t>
            </a:r>
            <a:endParaRPr lang="fr-FR" sz="1100" dirty="0">
              <a:solidFill>
                <a:srgbClr val="49495A"/>
              </a:solidFill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61492" y="5349810"/>
            <a:ext cx="6297018" cy="111313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812701" y="5501020"/>
            <a:ext cx="3828157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33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Communication directe avec Digiposte</a:t>
            </a:r>
            <a:endParaRPr lang="en-US" sz="1400" dirty="0">
              <a:latin typeface="Montserrat SemiBold" panose="00000700000000000000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2701" y="5827946"/>
            <a:ext cx="5994598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fr-FR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75"/>
              </a:lnSpc>
              <a:buNone/>
            </a:pPr>
            <a:r>
              <a:rPr lang="fr-FR" sz="11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Échangez facilement avec nos équipes, ajoutez des pièces jointes et recevez des notifications personnalisées.</a:t>
            </a:r>
            <a:endParaRPr lang="fr-FR" sz="1100" dirty="0">
              <a:latin typeface="Montserrat"/>
              <a:ea typeface="Open Sans"/>
              <a:cs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8664" y="0"/>
            <a:ext cx="4593336" cy="6858000"/>
          </a:xfrm>
          <a:prstGeom prst="rect">
            <a:avLst/>
          </a:prstGeom>
          <a:solidFill>
            <a:srgbClr val="ECE3F6"/>
          </a:solidFill>
          <a:ln>
            <a:solidFill>
              <a:srgbClr val="E9E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2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749042" y="1163648"/>
            <a:ext cx="4292580" cy="4292580"/>
            <a:chOff x="7749042" y="1163648"/>
            <a:chExt cx="4292580" cy="429258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83" b="94370" l="2047" r="99040">
                          <a14:foregroundMark x1="41651" y1="13500" x2="65771" y2="31606"/>
                          <a14:foregroundMark x1="42482" y1="31030" x2="65515" y2="13116"/>
                          <a14:foregroundMark x1="58733" y1="10237" x2="66155" y2="10365"/>
                          <a14:foregroundMark x1="67882" y1="13884" x2="74792" y2="13756"/>
                          <a14:foregroundMark x1="65003" y1="17019" x2="65515" y2="23097"/>
                          <a14:foregroundMark x1="67498" y1="20793" x2="67498" y2="20793"/>
                          <a14:foregroundMark x1="71273" y1="22969" x2="71273" y2="22969"/>
                          <a14:foregroundMark x1="81382" y1="27959" x2="77479" y2="36916"/>
                          <a14:foregroundMark x1="86116" y1="24568" x2="88420" y2="22073"/>
                          <a14:foregroundMark x1="61996" y1="47985" x2="71785" y2="40179"/>
                          <a14:foregroundMark x1="84773" y1="40435" x2="84773" y2="40435"/>
                          <a14:foregroundMark x1="5054" y1="60781" x2="14843" y2="55534"/>
                          <a14:foregroundMark x1="5310" y1="56750" x2="5054" y2="59949"/>
                          <a14:foregroundMark x1="10301" y1="60781" x2="4926" y2="60781"/>
                          <a14:foregroundMark x1="9533" y1="61292" x2="4415" y2="60781"/>
                          <a14:foregroundMark x1="4415" y1="56174" x2="4287" y2="61164"/>
                          <a14:foregroundMark x1="42099" y1="15547" x2="41907" y2="29878"/>
                          <a14:foregroundMark x1="65515" y1="24440" x2="65259" y2="30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042" y="1163648"/>
              <a:ext cx="4292580" cy="429258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669518" y="2111022"/>
              <a:ext cx="438560" cy="385103"/>
            </a:xfrm>
            <a:prstGeom prst="rect">
              <a:avLst/>
            </a:prstGeom>
            <a:solidFill>
              <a:srgbClr val="DEE1F9"/>
            </a:solidFill>
            <a:ln>
              <a:solidFill>
                <a:srgbClr val="E1E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657487" y="2082497"/>
            <a:ext cx="45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03CCF"/>
                </a:solidFill>
              </a:rPr>
              <a:t>?</a:t>
            </a:r>
            <a:r>
              <a:rPr lang="fr-FR" sz="1400" dirty="0" smtClean="0">
                <a:solidFill>
                  <a:srgbClr val="403CCF"/>
                </a:solidFill>
              </a:rPr>
              <a:t>?</a:t>
            </a:r>
            <a:endParaRPr lang="fr-FR" sz="1400" dirty="0">
              <a:solidFill>
                <a:srgbClr val="403CC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255157" y="687047"/>
            <a:ext cx="4102485" cy="2656372"/>
            <a:chOff x="255157" y="687047"/>
            <a:chExt cx="4102485" cy="2656372"/>
          </a:xfrm>
        </p:grpSpPr>
        <p:grpSp>
          <p:nvGrpSpPr>
            <p:cNvPr id="23" name="Groupe 22"/>
            <p:cNvGrpSpPr/>
            <p:nvPr/>
          </p:nvGrpSpPr>
          <p:grpSpPr>
            <a:xfrm>
              <a:off x="255158" y="687047"/>
              <a:ext cx="4102484" cy="2479363"/>
              <a:chOff x="315967" y="179034"/>
              <a:chExt cx="4102484" cy="2479363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967" y="179034"/>
                <a:ext cx="4089889" cy="2479363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7676" y="179034"/>
                <a:ext cx="2390775" cy="4191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157" y="2559840"/>
              <a:ext cx="2704611" cy="7835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 0"/>
          <p:cNvSpPr/>
          <p:nvPr/>
        </p:nvSpPr>
        <p:spPr>
          <a:xfrm>
            <a:off x="5233492" y="573526"/>
            <a:ext cx="4339332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800" dirty="0" err="1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S'inscrire</a:t>
            </a:r>
            <a:r>
              <a:rPr lang="en-US" sz="28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au </a:t>
            </a:r>
            <a:r>
              <a:rPr lang="en-US" sz="28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Portail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8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d’assistance</a:t>
            </a:r>
            <a:r>
              <a:rPr lang="en-US" sz="2800" dirty="0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lang="en-US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5233492" y="1360231"/>
            <a:ext cx="127496" cy="912218"/>
          </a:xfrm>
          <a:prstGeom prst="roundRect">
            <a:avLst>
              <a:gd name="adj" fmla="val 20015"/>
            </a:avLst>
          </a:prstGeom>
          <a:solidFill>
            <a:srgbClr val="EAE8F3"/>
          </a:solidFill>
          <a:ln/>
        </p:spPr>
      </p:sp>
      <p:sp>
        <p:nvSpPr>
          <p:cNvPr id="6" name="Text 2"/>
          <p:cNvSpPr/>
          <p:nvPr/>
        </p:nvSpPr>
        <p:spPr>
          <a:xfrm>
            <a:off x="5616079" y="1360231"/>
            <a:ext cx="3865265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Accéder au formulaire d'inscription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616079" y="1727936"/>
            <a:ext cx="5914430" cy="54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Ouvrez votre navigateur et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rendez-vous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sur</a:t>
            </a:r>
          </a:p>
          <a:p>
            <a:pPr>
              <a:lnSpc>
                <a:spcPts val="2125"/>
              </a:lnSpc>
            </a:pP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  <a:hlinkClick r:id="rId7"/>
              </a:rPr>
              <a:t>https://support-entreprises.digiposte.fr/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puis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cliquez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sur “</a:t>
            </a:r>
            <a:r>
              <a:rPr lang="en-US" sz="1300" dirty="0" err="1">
                <a:solidFill>
                  <a:srgbClr val="49495A"/>
                </a:solidFill>
                <a:latin typeface="Montserrat SemiBold" panose="00000700000000000000" pitchFamily="2" charset="0"/>
                <a:ea typeface="Open Sans"/>
                <a:cs typeface="Open Sans"/>
              </a:rPr>
              <a:t>Connexion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”</a:t>
            </a:r>
          </a:p>
        </p:txBody>
      </p:sp>
      <p:sp>
        <p:nvSpPr>
          <p:cNvPr id="8" name="Shape 4"/>
          <p:cNvSpPr/>
          <p:nvPr/>
        </p:nvSpPr>
        <p:spPr>
          <a:xfrm>
            <a:off x="5488583" y="2524310"/>
            <a:ext cx="127496" cy="905669"/>
          </a:xfrm>
          <a:prstGeom prst="roundRect">
            <a:avLst>
              <a:gd name="adj" fmla="val 20015"/>
            </a:avLst>
          </a:prstGeom>
          <a:solidFill>
            <a:srgbClr val="EAE8F3"/>
          </a:solidFill>
          <a:ln/>
        </p:spPr>
      </p:sp>
      <p:sp>
        <p:nvSpPr>
          <p:cNvPr id="9" name="Text 5"/>
          <p:cNvSpPr/>
          <p:nvPr/>
        </p:nvSpPr>
        <p:spPr>
          <a:xfrm>
            <a:off x="5871170" y="2524310"/>
            <a:ext cx="5166944" cy="531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Inscrivez-vous</a:t>
            </a: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1600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depuis</a:t>
            </a: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 le lien </a:t>
            </a:r>
            <a:r>
              <a:rPr lang="en-US" sz="1600" dirty="0" err="1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dédié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71170" y="2966016"/>
            <a:ext cx="4623165" cy="272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Ce lien se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trouve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en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 haut à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droite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 de la page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d'accueil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 </a:t>
            </a:r>
          </a:p>
          <a:p>
            <a:pPr>
              <a:lnSpc>
                <a:spcPts val="2125"/>
              </a:lnSpc>
            </a:pP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de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 pitchFamily="34" charset="-120"/>
              </a:rPr>
              <a:t>connexion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.</a:t>
            </a:r>
            <a:endParaRPr lang="en-US" sz="1333" dirty="0">
              <a:latin typeface="Montserrat" panose="00000500000000000000" pitchFamily="2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743774" y="3730142"/>
            <a:ext cx="127496" cy="912218"/>
          </a:xfrm>
          <a:prstGeom prst="roundRect">
            <a:avLst>
              <a:gd name="adj" fmla="val 20015"/>
            </a:avLst>
          </a:prstGeom>
          <a:solidFill>
            <a:srgbClr val="EAE8F3"/>
          </a:solidFill>
          <a:ln/>
        </p:spPr>
      </p:sp>
      <p:sp>
        <p:nvSpPr>
          <p:cNvPr id="12" name="Text 8"/>
          <p:cNvSpPr/>
          <p:nvPr/>
        </p:nvSpPr>
        <p:spPr>
          <a:xfrm>
            <a:off x="6126361" y="3730142"/>
            <a:ext cx="4159448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Remplissez le formulaire d'inscription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126361" y="4163161"/>
            <a:ext cx="5872806" cy="4791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Indiquez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votre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nom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complet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ainsi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que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votre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adresse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e-mail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professionnel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afin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d’être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rattaché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(e) à </a:t>
            </a:r>
            <a:r>
              <a:rPr lang="en-US" sz="13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votre</a:t>
            </a:r>
            <a:r>
              <a:rPr lang="en-US" sz="13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entreprise</a:t>
            </a:r>
            <a:r>
              <a:rPr lang="en-US" sz="1300" dirty="0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dans</a:t>
            </a:r>
            <a:r>
              <a:rPr lang="en-US" sz="1300" dirty="0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300" dirty="0" err="1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l’interface</a:t>
            </a:r>
            <a:r>
              <a:rPr lang="en-US" sz="1300" dirty="0" smtClean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. </a:t>
            </a:r>
            <a:endParaRPr lang="en-US" sz="1300" dirty="0">
              <a:solidFill>
                <a:srgbClr val="49495A"/>
              </a:solidFill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5998965" y="4968222"/>
            <a:ext cx="127496" cy="912218"/>
          </a:xfrm>
          <a:prstGeom prst="roundRect">
            <a:avLst>
              <a:gd name="adj" fmla="val 20015"/>
            </a:avLst>
          </a:prstGeom>
          <a:solidFill>
            <a:srgbClr val="EAE8F3"/>
          </a:solidFill>
          <a:ln/>
        </p:spPr>
      </p:sp>
      <p:sp>
        <p:nvSpPr>
          <p:cNvPr id="15" name="Text 11"/>
          <p:cNvSpPr/>
          <p:nvPr/>
        </p:nvSpPr>
        <p:spPr>
          <a:xfrm>
            <a:off x="6381552" y="4968222"/>
            <a:ext cx="3651448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Créez votre mot de passe sécurisé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381552" y="5335927"/>
            <a:ext cx="5148957" cy="54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333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Vous recevrez un e-mail contenant un lien pour définir votre mot de passe. </a:t>
            </a:r>
            <a:endParaRPr lang="en-US" sz="1333" dirty="0">
              <a:latin typeface="Montserrat" panose="000005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1061016"/>
            <a:ext cx="526633" cy="683611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6497053" y="6181230"/>
            <a:ext cx="5197642" cy="543325"/>
          </a:xfrm>
          <a:prstGeom prst="roundRect">
            <a:avLst/>
          </a:prstGeom>
          <a:solidFill>
            <a:srgbClr val="DD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403CCF"/>
                </a:solidFill>
                <a:latin typeface="Montserrat SemiBold" panose="00000700000000000000" pitchFamily="2" charset="0"/>
              </a:rPr>
              <a:t>Bon à savoir : </a:t>
            </a:r>
            <a:r>
              <a:rPr lang="fr-FR" sz="1200" dirty="0">
                <a:solidFill>
                  <a:srgbClr val="403CCF"/>
                </a:solidFill>
                <a:latin typeface="Montserrat" panose="00000500000000000000" pitchFamily="2" charset="0"/>
              </a:rPr>
              <a:t>les questions fréquentes sont accessibles directement sur la page d’accueil, sans connexion requise.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03" y="3531397"/>
            <a:ext cx="3278781" cy="293154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0"/>
          <a:srcRect b="29973"/>
          <a:stretch/>
        </p:blipFill>
        <p:spPr>
          <a:xfrm>
            <a:off x="507842" y="6195249"/>
            <a:ext cx="3783761" cy="3785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3232">
            <a:off x="4135206" y="5793166"/>
            <a:ext cx="346780" cy="4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37350" y="615235"/>
            <a:ext cx="5693867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2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Se connecter à </a:t>
            </a:r>
            <a:r>
              <a:rPr lang="en-US" sz="3200" dirty="0" err="1" smtClean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l’interface</a:t>
            </a:r>
            <a:endParaRPr lang="en-US" sz="3200" dirty="0">
              <a:latin typeface="Montserrat SemiBold" panose="00000700000000000000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2842" y="1368747"/>
            <a:ext cx="6724942" cy="883318"/>
            <a:chOff x="5506799" y="353991"/>
            <a:chExt cx="6724942" cy="883318"/>
          </a:xfrm>
        </p:grpSpPr>
        <p:sp>
          <p:nvSpPr>
            <p:cNvPr id="25" name="Shape 1"/>
            <p:cNvSpPr/>
            <p:nvPr/>
          </p:nvSpPr>
          <p:spPr>
            <a:xfrm>
              <a:off x="5506799" y="353991"/>
              <a:ext cx="6685201" cy="883318"/>
            </a:xfrm>
            <a:prstGeom prst="roundRect">
              <a:avLst>
                <a:gd name="adj" fmla="val 0"/>
              </a:avLst>
            </a:prstGeom>
            <a:solidFill>
              <a:srgbClr val="EAE8F3"/>
            </a:solidFill>
            <a:ln/>
          </p:spPr>
        </p:sp>
        <p:sp>
          <p:nvSpPr>
            <p:cNvPr id="10" name="Text 5"/>
            <p:cNvSpPr/>
            <p:nvPr/>
          </p:nvSpPr>
          <p:spPr>
            <a:xfrm>
              <a:off x="5664975" y="487965"/>
              <a:ext cx="6566766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sz="1400" dirty="0" err="1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Depuis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 </a:t>
              </a:r>
              <a:r>
                <a:rPr lang="en-US" sz="1400" dirty="0" err="1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votre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 navigateur, rendez-vous sur </a:t>
              </a:r>
            </a:p>
            <a:p>
              <a:pPr>
                <a:lnSpc>
                  <a:spcPts val="2375"/>
                </a:lnSpc>
              </a:pPr>
              <a:r>
                <a:rPr lang="en-US" sz="1450" b="1" dirty="0">
                  <a:solidFill>
                    <a:srgbClr val="49495A"/>
                  </a:solidFill>
                  <a:latin typeface="Open Sans"/>
                  <a:ea typeface="Open Sans"/>
                  <a:cs typeface="Open Sans"/>
                  <a:hlinkClick r:id="rId3"/>
                </a:rPr>
                <a:t>https://support-entreprises.digiposte.fr/</a:t>
              </a:r>
              <a:r>
                <a:rPr lang="en-US" sz="1450" b="1" dirty="0">
                  <a:solidFill>
                    <a:srgbClr val="49495A"/>
                  </a:solidFill>
                  <a:latin typeface="Open Sans"/>
                  <a:ea typeface="Open Sans"/>
                  <a:cs typeface="Open Sans"/>
                </a:rPr>
                <a:t>,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 </a:t>
              </a:r>
              <a:r>
                <a:rPr lang="en-US" sz="1400" dirty="0" err="1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puis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 </a:t>
              </a:r>
              <a:r>
                <a:rPr lang="en-US" sz="1400" dirty="0" err="1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cliquez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 sur “</a:t>
              </a:r>
              <a:r>
                <a:rPr lang="en-US" sz="1400" dirty="0" err="1">
                  <a:solidFill>
                    <a:srgbClr val="49495A"/>
                  </a:solidFill>
                  <a:latin typeface="Montserrat SemiBold" panose="00000700000000000000" pitchFamily="2" charset="0"/>
                  <a:ea typeface="Open Sans"/>
                  <a:cs typeface="Open Sans"/>
                </a:rPr>
                <a:t>Connexion</a:t>
              </a:r>
              <a:r>
                <a:rPr lang="en-US" sz="1400" dirty="0">
                  <a:solidFill>
                    <a:srgbClr val="49495A"/>
                  </a:solidFill>
                  <a:latin typeface="Montserrat"/>
                  <a:ea typeface="Open Sans"/>
                  <a:cs typeface="Open Sans"/>
                </a:rPr>
                <a:t>”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37350" y="2694111"/>
            <a:ext cx="365734" cy="365734"/>
            <a:chOff x="7508607" y="3130862"/>
            <a:chExt cx="425252" cy="425252"/>
          </a:xfrm>
        </p:grpSpPr>
        <p:sp>
          <p:nvSpPr>
            <p:cNvPr id="12" name="Shape 7"/>
            <p:cNvSpPr/>
            <p:nvPr/>
          </p:nvSpPr>
          <p:spPr>
            <a:xfrm>
              <a:off x="7508607" y="3130862"/>
              <a:ext cx="425252" cy="425252"/>
            </a:xfrm>
            <a:prstGeom prst="roundRect">
              <a:avLst>
                <a:gd name="adj" fmla="val 6667"/>
              </a:avLst>
            </a:prstGeom>
            <a:solidFill>
              <a:srgbClr val="EAE8F3"/>
            </a:solidFill>
            <a:ln/>
          </p:spPr>
        </p:sp>
        <p:pic>
          <p:nvPicPr>
            <p:cNvPr id="13" name="Image 3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9499" y="3166283"/>
              <a:ext cx="283468" cy="354409"/>
            </a:xfrm>
            <a:prstGeom prst="rect">
              <a:avLst/>
            </a:prstGeom>
          </p:spPr>
        </p:pic>
      </p:grpSp>
      <p:sp>
        <p:nvSpPr>
          <p:cNvPr id="14" name="Text 8"/>
          <p:cNvSpPr/>
          <p:nvPr/>
        </p:nvSpPr>
        <p:spPr>
          <a:xfrm>
            <a:off x="1320362" y="2740907"/>
            <a:ext cx="1323893" cy="253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Entrer vos identifiants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320363" y="3226055"/>
            <a:ext cx="3013838" cy="520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2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Saisissez</a:t>
            </a: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l’e</a:t>
            </a: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-mail et le mot de passe que vous avez créés lors de l’inscription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7908458" y="4766901"/>
            <a:ext cx="1020641" cy="45719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grpSp>
        <p:nvGrpSpPr>
          <p:cNvPr id="24" name="Groupe 23"/>
          <p:cNvGrpSpPr/>
          <p:nvPr/>
        </p:nvGrpSpPr>
        <p:grpSpPr>
          <a:xfrm>
            <a:off x="5141065" y="2706515"/>
            <a:ext cx="365734" cy="365734"/>
            <a:chOff x="7508607" y="4587294"/>
            <a:chExt cx="425252" cy="425252"/>
          </a:xfrm>
        </p:grpSpPr>
        <p:sp>
          <p:nvSpPr>
            <p:cNvPr id="17" name="Shape 11"/>
            <p:cNvSpPr/>
            <p:nvPr/>
          </p:nvSpPr>
          <p:spPr>
            <a:xfrm>
              <a:off x="7508607" y="4587294"/>
              <a:ext cx="425252" cy="425252"/>
            </a:xfrm>
            <a:prstGeom prst="roundRect">
              <a:avLst>
                <a:gd name="adj" fmla="val 6667"/>
              </a:avLst>
            </a:prstGeom>
            <a:solidFill>
              <a:srgbClr val="EAE8F3"/>
            </a:solidFill>
            <a:ln/>
          </p:spPr>
        </p:sp>
        <p:pic>
          <p:nvPicPr>
            <p:cNvPr id="18" name="Image 4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9499" y="4622715"/>
              <a:ext cx="283468" cy="354409"/>
            </a:xfrm>
            <a:prstGeom prst="rect">
              <a:avLst/>
            </a:prstGeom>
          </p:spPr>
        </p:pic>
      </p:grpSp>
      <p:sp>
        <p:nvSpPr>
          <p:cNvPr id="19" name="Text 12"/>
          <p:cNvSpPr/>
          <p:nvPr/>
        </p:nvSpPr>
        <p:spPr>
          <a:xfrm>
            <a:off x="5947888" y="2723745"/>
            <a:ext cx="1877734" cy="253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Accéder à votre tableau de bord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5947887" y="3190968"/>
            <a:ext cx="3990197" cy="520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Vous êtes maintenant prêt à soumettre et suivre vos demandes de support Digiposte</a:t>
            </a: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92" y="3944127"/>
            <a:ext cx="3007850" cy="266792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4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7417028" y="1326924"/>
            <a:ext cx="4102484" cy="1079171"/>
            <a:chOff x="315967" y="179034"/>
            <a:chExt cx="4102484" cy="1079171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7"/>
            <a:srcRect b="56474"/>
            <a:stretch/>
          </p:blipFill>
          <p:spPr>
            <a:xfrm>
              <a:off x="315967" y="179034"/>
              <a:ext cx="4089889" cy="107917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7676" y="179034"/>
              <a:ext cx="2390775" cy="4191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30" y="1677345"/>
            <a:ext cx="526633" cy="683611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5207131" y="3934631"/>
            <a:ext cx="5795900" cy="2677418"/>
            <a:chOff x="5207131" y="4094739"/>
            <a:chExt cx="5795900" cy="2677418"/>
          </a:xfrm>
        </p:grpSpPr>
        <p:pic>
          <p:nvPicPr>
            <p:cNvPr id="3" name="Image 1" descr="preencoded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96497" y="4094739"/>
              <a:ext cx="5017168" cy="245424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07131" y="5866548"/>
              <a:ext cx="5795900" cy="90560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8C83951-6983-3C06-F62A-E56A2C97F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560" y="3912397"/>
            <a:ext cx="3278781" cy="2931548"/>
          </a:xfrm>
          <a:prstGeom prst="rect">
            <a:avLst/>
          </a:prstGeom>
        </p:spPr>
      </p:pic>
      <p:pic>
        <p:nvPicPr>
          <p:cNvPr id="28" name="Image 27" descr="Une image contenant logo, symbole, clipart, Graphique&#10;&#10;Le contenu généré par l’IA peut être incorrect.">
            <a:extLst>
              <a:ext uri="{FF2B5EF4-FFF2-40B4-BE49-F238E27FC236}">
                <a16:creationId xmlns:a16="http://schemas.microsoft.com/office/drawing/2014/main" id="{ADB600F9-31E1-54CA-9E06-5C2773E103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3232">
            <a:off x="11115670" y="976237"/>
            <a:ext cx="346780" cy="4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7BF17-EBFB-49EC-5EF5-2936F4A0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7374"/>
            <a:ext cx="5689670" cy="21200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966842"/>
            <a:ext cx="12192000" cy="1891157"/>
          </a:xfrm>
          <a:prstGeom prst="rect">
            <a:avLst/>
          </a:prstGeom>
          <a:solidFill>
            <a:srgbClr val="ECE3F6"/>
          </a:solidFill>
          <a:ln>
            <a:solidFill>
              <a:srgbClr val="E9E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8EFB13-559F-89A9-6984-7D60B030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45"/>
            <a:ext cx="5791200" cy="90061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403CCF"/>
                </a:solidFill>
                <a:latin typeface="Montserrat SemiBold"/>
              </a:rPr>
              <a:t>Consulter le centre d'aide</a:t>
            </a:r>
            <a:endParaRPr lang="fr-FR" sz="4800" dirty="0"/>
          </a:p>
        </p:txBody>
      </p:sp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24DC962-21DA-BCBC-8696-782341B45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77"/>
          <a:stretch/>
        </p:blipFill>
        <p:spPr>
          <a:xfrm>
            <a:off x="6641116" y="1965749"/>
            <a:ext cx="4816475" cy="24110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91962" y="5221571"/>
            <a:ext cx="2143621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458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Base de connaissances</a:t>
            </a:r>
            <a:endParaRPr lang="en-US" sz="1458" dirty="0">
              <a:latin typeface="Montserrat SemiBold" panose="00000700000000000000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991962" y="5609021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Articles organisés par catégories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991962" y="5986945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Guides d'utilisation accessibles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91962" y="6364869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Questions fréquentes avec réponses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9" name="Text 9"/>
          <p:cNvSpPr/>
          <p:nvPr/>
        </p:nvSpPr>
        <p:spPr>
          <a:xfrm>
            <a:off x="838200" y="1143265"/>
            <a:ext cx="109888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Retrouvez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nos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guides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pratiques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pour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vous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aider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dans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la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mise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en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place de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votre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projet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dématérialisation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avec Digiposte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464">
            <a:off x="3595096" y="4097709"/>
            <a:ext cx="468479" cy="608122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4368575" y="5221571"/>
            <a:ext cx="2143621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458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Questions </a:t>
            </a:r>
            <a:r>
              <a:rPr lang="en-US" sz="1458" dirty="0" err="1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fréquentes</a:t>
            </a:r>
            <a:endParaRPr lang="en-US" sz="1458" dirty="0">
              <a:latin typeface="Montserrat SemiBold" panose="00000700000000000000" pitchFamily="2" charset="0"/>
            </a:endParaRPr>
          </a:p>
        </p:txBody>
      </p:sp>
      <p:sp>
        <p:nvSpPr>
          <p:cNvPr id="13" name="Text 2"/>
          <p:cNvSpPr/>
          <p:nvPr/>
        </p:nvSpPr>
        <p:spPr>
          <a:xfrm>
            <a:off x="4368575" y="5609021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Présentation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Digiposte et de la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dématérialisation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14" name="Text 3"/>
          <p:cNvSpPr/>
          <p:nvPr/>
        </p:nvSpPr>
        <p:spPr>
          <a:xfrm>
            <a:off x="4368575" y="5986945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Préparer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/lancer un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projet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dématérialisation</a:t>
            </a:r>
            <a:endParaRPr lang="en-US" sz="1167" dirty="0">
              <a:latin typeface="Montserrat" panose="00000500000000000000" pitchFamily="2" charset="0"/>
            </a:endParaRPr>
          </a:p>
          <a:p>
            <a:pPr>
              <a:lnSpc>
                <a:spcPts val="1875"/>
              </a:lnSpc>
            </a:pP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4368575" y="6367174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Gestion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des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utilisateurs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et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dépots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de documents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16" name="Text 1"/>
          <p:cNvSpPr/>
          <p:nvPr/>
        </p:nvSpPr>
        <p:spPr>
          <a:xfrm>
            <a:off x="8796679" y="5221571"/>
            <a:ext cx="2143621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458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Documents Digiposte</a:t>
            </a:r>
            <a:endParaRPr lang="en-US" sz="1458" dirty="0">
              <a:latin typeface="Montserrat SemiBold" panose="000007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8796679" y="5609021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Tutoriels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pour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vos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 </a:t>
            </a: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</a:rPr>
              <a:t>destinataires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18" name="Text 3"/>
          <p:cNvSpPr/>
          <p:nvPr/>
        </p:nvSpPr>
        <p:spPr>
          <a:xfrm>
            <a:off x="8796679" y="5986945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5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Documentation technique </a:t>
            </a:r>
            <a:r>
              <a:rPr lang="en-US" sz="115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Développeur</a:t>
            </a:r>
            <a:endParaRPr lang="en-US" sz="1150" dirty="0" err="1">
              <a:solidFill>
                <a:srgbClr val="49495A"/>
              </a:solidFill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19" name="Text 4"/>
          <p:cNvSpPr/>
          <p:nvPr/>
        </p:nvSpPr>
        <p:spPr>
          <a:xfrm>
            <a:off x="8796679" y="6364869"/>
            <a:ext cx="3376613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Actualités</a:t>
            </a:r>
            <a:r>
              <a:rPr lang="en-US" sz="1167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Digiposte</a:t>
            </a:r>
            <a:endParaRPr lang="en-US" sz="1167" dirty="0">
              <a:latin typeface="Montserrat" panose="000005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821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492" y="316458"/>
            <a:ext cx="530502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Remplir le formulaire</a:t>
            </a:r>
            <a:endParaRPr lang="en-US" sz="2800" dirty="0">
              <a:latin typeface="Montserrat SemiBold" panose="000007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233492" y="1546126"/>
            <a:ext cx="787103" cy="1089124"/>
          </a:xfrm>
          <a:prstGeom prst="roundRect">
            <a:avLst>
              <a:gd name="adj" fmla="val 3602"/>
            </a:avLst>
          </a:prstGeom>
          <a:solidFill>
            <a:srgbClr val="EAE8F3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39" y="1924546"/>
            <a:ext cx="265807" cy="3321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09606" y="173513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Accéder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09606" y="2143820"/>
            <a:ext cx="315396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Cliquez sur "Envoyer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une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demande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“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depuis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la page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d’accueil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6115050" y="2622550"/>
            <a:ext cx="5321003" cy="127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sp>
        <p:nvSpPr>
          <p:cNvPr id="9" name="Shape 5"/>
          <p:cNvSpPr/>
          <p:nvPr/>
        </p:nvSpPr>
        <p:spPr>
          <a:xfrm>
            <a:off x="5233492" y="2729707"/>
            <a:ext cx="1574205" cy="108912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41" y="3108127"/>
            <a:ext cx="265807" cy="3321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996708" y="291871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Renseigner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6996708" y="3327401"/>
            <a:ext cx="305583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Complétez les champs obligatoires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6902153" y="3806131"/>
            <a:ext cx="4533900" cy="127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sp>
        <p:nvSpPr>
          <p:cNvPr id="14" name="Shape 9"/>
          <p:cNvSpPr/>
          <p:nvPr/>
        </p:nvSpPr>
        <p:spPr>
          <a:xfrm>
            <a:off x="5233492" y="3913287"/>
            <a:ext cx="2361307" cy="108912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42" y="4291707"/>
            <a:ext cx="265807" cy="33218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783810" y="410229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Ajouter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783810" y="4510981"/>
            <a:ext cx="283438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Joignez documents si nécessaire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7689255" y="4989711"/>
            <a:ext cx="3746798" cy="127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sp>
        <p:nvSpPr>
          <p:cNvPr id="19" name="Shape 13"/>
          <p:cNvSpPr/>
          <p:nvPr/>
        </p:nvSpPr>
        <p:spPr>
          <a:xfrm>
            <a:off x="5233492" y="5096868"/>
            <a:ext cx="3148508" cy="108912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842" y="5475288"/>
            <a:ext cx="265807" cy="332184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8571012" y="5285879"/>
            <a:ext cx="233918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Envoyer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22" name="Text 15"/>
          <p:cNvSpPr/>
          <p:nvPr/>
        </p:nvSpPr>
        <p:spPr>
          <a:xfrm>
            <a:off x="8571012" y="5694561"/>
            <a:ext cx="233918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Soumettez votre demande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/>
          <a:srcRect l="30399" t="42956" r="32123" b="35932"/>
          <a:stretch/>
        </p:blipFill>
        <p:spPr>
          <a:xfrm>
            <a:off x="9201001" y="1392287"/>
            <a:ext cx="2580606" cy="711101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4572000" cy="6858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 rot="21210212">
              <a:off x="1188041" y="1853315"/>
              <a:ext cx="306492" cy="1959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0721">
              <a:off x="1046730" y="1821904"/>
              <a:ext cx="351592" cy="35159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0721">
              <a:off x="1132249" y="2213267"/>
              <a:ext cx="351592" cy="351592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0721">
              <a:off x="1214054" y="2627722"/>
              <a:ext cx="351592" cy="35159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0721">
              <a:off x="1284253" y="3019085"/>
              <a:ext cx="351592" cy="351592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9340">
              <a:off x="1407426" y="3541944"/>
              <a:ext cx="221188" cy="221188"/>
            </a:xfrm>
            <a:prstGeom prst="rect">
              <a:avLst/>
            </a:prstGeom>
          </p:spPr>
        </p:pic>
      </p:grpSp>
      <p:sp>
        <p:nvSpPr>
          <p:cNvPr id="33" name="Text 9"/>
          <p:cNvSpPr/>
          <p:nvPr/>
        </p:nvSpPr>
        <p:spPr>
          <a:xfrm>
            <a:off x="5233492" y="940494"/>
            <a:ext cx="606685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Contactez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nos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équipes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depuis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le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formulaire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 contact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dédié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.  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10950604" y="978767"/>
            <a:ext cx="373217" cy="48446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33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33492" y="584002"/>
            <a:ext cx="4661198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8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Détails du formulaire</a:t>
            </a:r>
            <a:endParaRPr lang="en-US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5233492" y="1370707"/>
            <a:ext cx="382687" cy="38268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239" y="1402557"/>
            <a:ext cx="255092" cy="31888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786239" y="1429147"/>
            <a:ext cx="2875558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Informations personnelles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786240" y="1796852"/>
            <a:ext cx="5744269" cy="54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Indiquez votre nom complet, prénom et des coordonnées exactes pour que nous puissions vous identifier et vous contacter.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9" name="Shape 4"/>
          <p:cNvSpPr/>
          <p:nvPr/>
        </p:nvSpPr>
        <p:spPr>
          <a:xfrm>
            <a:off x="5233492" y="2599289"/>
            <a:ext cx="382687" cy="38268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239" y="2631139"/>
            <a:ext cx="255092" cy="3188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86239" y="2657729"/>
            <a:ext cx="2126457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Sujet et catégorie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86240" y="2981892"/>
            <a:ext cx="6329560" cy="805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Choisissez un titre et sélectionnez la catégorie appropriée pour une prise en charge rapide. Des suggestions d'articles peuvent </a:t>
            </a:r>
            <a:r>
              <a:rPr lang="en-US" sz="12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s'afficher</a:t>
            </a:r>
            <a:r>
              <a:rPr lang="en-US" sz="12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fr-FR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et répondre à votre </a:t>
            </a:r>
            <a:r>
              <a:rPr lang="en-US" sz="12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question </a:t>
            </a:r>
            <a:r>
              <a:rPr lang="fr-FR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avant </a:t>
            </a:r>
            <a:r>
              <a:rPr lang="en-US" sz="12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même</a:t>
            </a:r>
            <a:r>
              <a:rPr lang="en-US" sz="12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en-US" sz="1200" dirty="0" err="1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l'envoi</a:t>
            </a:r>
            <a:r>
              <a:rPr lang="en-US" sz="12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 </a:t>
            </a:r>
            <a:r>
              <a:rPr lang="fr-FR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du ticket</a:t>
            </a:r>
            <a:r>
              <a:rPr lang="en-US" sz="1200" dirty="0">
                <a:solidFill>
                  <a:srgbClr val="49495A"/>
                </a:solidFill>
                <a:latin typeface="Montserrat"/>
                <a:ea typeface="Open Sans"/>
                <a:cs typeface="Open Sans"/>
              </a:rPr>
              <a:t>.</a:t>
            </a:r>
            <a:endParaRPr lang="en-US" sz="1200" dirty="0">
              <a:solidFill>
                <a:srgbClr val="49495A"/>
              </a:solidFill>
              <a:latin typeface="Montserrat" panose="00000500000000000000" pitchFamily="2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5233492" y="3992463"/>
            <a:ext cx="382687" cy="38268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239" y="4024313"/>
            <a:ext cx="255092" cy="31888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786240" y="4050904"/>
            <a:ext cx="2254944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Description détaillée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5786240" y="4418608"/>
            <a:ext cx="5744269" cy="54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Décrivez précisément votre demande ou problème en fournissant toutes les informations nécessaires pour faciliter le traitement.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7" name="Shape 10"/>
          <p:cNvSpPr/>
          <p:nvPr/>
        </p:nvSpPr>
        <p:spPr>
          <a:xfrm>
            <a:off x="5233492" y="5303342"/>
            <a:ext cx="382687" cy="38268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239" y="5335191"/>
            <a:ext cx="255092" cy="318889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786239" y="5361782"/>
            <a:ext cx="2126457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00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Pièces jointes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5786240" y="5729486"/>
            <a:ext cx="5744269" cy="54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2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Ajoutez des captures d'écran, documents ou fichiers pertinents pour illustrer votre problème ou compléter votre demande.</a:t>
            </a:r>
            <a:endParaRPr lang="en-US" sz="1200" dirty="0">
              <a:latin typeface="Montserrat" panose="00000500000000000000" pitchFamily="2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64089" y="261571"/>
            <a:ext cx="3260877" cy="6269859"/>
            <a:chOff x="664089" y="196255"/>
            <a:chExt cx="3260877" cy="6269859"/>
          </a:xfrm>
        </p:grpSpPr>
        <p:pic>
          <p:nvPicPr>
            <p:cNvPr id="3" name="Image 1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2816" y="196255"/>
              <a:ext cx="3232150" cy="2997200"/>
            </a:xfrm>
            <a:prstGeom prst="rect">
              <a:avLst/>
            </a:prstGeom>
          </p:spPr>
        </p:pic>
        <p:pic>
          <p:nvPicPr>
            <p:cNvPr id="21" name="Image 20" descr="Une image contenant texte, capture d’écran, Police, nombre&#10;&#10;Le contenu généré par l’IA peut être incorrect.">
              <a:extLst>
                <a:ext uri="{FF2B5EF4-FFF2-40B4-BE49-F238E27FC236}">
                  <a16:creationId xmlns:a16="http://schemas.microsoft.com/office/drawing/2014/main" id="{3B862F42-7A0C-85F4-5F9B-2010136B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089" y="2681585"/>
              <a:ext cx="3249991" cy="3784529"/>
            </a:xfrm>
            <a:prstGeom prst="rect">
              <a:avLst/>
            </a:prstGeom>
          </p:spPr>
        </p:pic>
      </p:grpSp>
      <p:sp>
        <p:nvSpPr>
          <p:cNvPr id="23" name="ZoneTexte 22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5516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80480" y="483740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dirty="0">
                <a:solidFill>
                  <a:srgbClr val="403CCF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Lire son ticket</a:t>
            </a:r>
            <a:endParaRPr lang="en-US" sz="2800" dirty="0">
              <a:latin typeface="Montserrat SemiBold" panose="00000700000000000000" pitchFamily="2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78" y="1937459"/>
            <a:ext cx="472480" cy="472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87578" y="2598951"/>
            <a:ext cx="194151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Consultez vos notifications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87578" y="3302907"/>
            <a:ext cx="194151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Alertes email automatiques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330" y="1937459"/>
            <a:ext cx="472480" cy="4724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65330" y="2598951"/>
            <a:ext cx="194151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Historique complet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165330" y="3302907"/>
            <a:ext cx="194151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Échanges chronologiques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578" y="4285769"/>
            <a:ext cx="472480" cy="472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87578" y="4947261"/>
            <a:ext cx="194151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Répondez directement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987578" y="5651217"/>
            <a:ext cx="194151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Ajoutez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des informations complémentaires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5330" y="4285768"/>
            <a:ext cx="472480" cy="47248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165330" y="4947260"/>
            <a:ext cx="194151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>
                <a:solidFill>
                  <a:srgbClr val="49495A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Joignez documents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165330" y="5651217"/>
            <a:ext cx="194151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Partagez nouvelles pièces jointes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6" name="Image 15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EF893B6A-407E-8888-5E4C-5253FCD41C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563" t="52592" r="32708" b="31481"/>
          <a:stretch/>
        </p:blipFill>
        <p:spPr>
          <a:xfrm>
            <a:off x="1869676" y="1902392"/>
            <a:ext cx="4394788" cy="1101914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980479" y="1077237"/>
            <a:ext cx="950100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Accédez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l’ensemble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vos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tickets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depuis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la page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d’accueil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en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cliquant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sur “</a:t>
            </a:r>
            <a:r>
              <a:rPr lang="en-US" sz="1400" dirty="0" err="1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Suivre</a:t>
            </a:r>
            <a:r>
              <a:rPr lang="en-US" sz="1400" dirty="0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mes</a:t>
            </a:r>
            <a:r>
              <a:rPr lang="en-US" sz="1400" dirty="0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03CCF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demandes</a:t>
            </a:r>
            <a:r>
              <a:rPr lang="en-US" sz="1400" dirty="0">
                <a:solidFill>
                  <a:srgbClr val="49495A"/>
                </a:solidFill>
                <a:latin typeface="Montserrat" panose="00000500000000000000" pitchFamily="2" charset="0"/>
                <a:ea typeface="Open Sans" pitchFamily="34" charset="-122"/>
                <a:cs typeface="Open Sans" pitchFamily="34" charset="-120"/>
              </a:rPr>
              <a:t>” 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899">
            <a:off x="3489330" y="2664446"/>
            <a:ext cx="577665" cy="7498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15410" y="6462945"/>
            <a:ext cx="44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8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B5695FF-385F-2081-2DBA-CD9F07BD94ED}"/>
              </a:ext>
            </a:extLst>
          </p:cNvPr>
          <p:cNvGrpSpPr/>
          <p:nvPr/>
        </p:nvGrpSpPr>
        <p:grpSpPr>
          <a:xfrm>
            <a:off x="716327" y="3407864"/>
            <a:ext cx="6614658" cy="2524792"/>
            <a:chOff x="759741" y="3647059"/>
            <a:chExt cx="6614658" cy="2524792"/>
          </a:xfrm>
        </p:grpSpPr>
        <p:pic>
          <p:nvPicPr>
            <p:cNvPr id="17" name="Image 16" descr="Une image contenant texte, capture d’écran, Police, nombre&#10;&#10;Le contenu généré par l’IA peut être incorrect.">
              <a:extLst>
                <a:ext uri="{FF2B5EF4-FFF2-40B4-BE49-F238E27FC236}">
                  <a16:creationId xmlns:a16="http://schemas.microsoft.com/office/drawing/2014/main" id="{8FE34350-1EBE-A981-875A-90A1147FF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741" y="3647059"/>
              <a:ext cx="6614658" cy="2524792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E40DC69-F84F-67D4-E6DC-58EB0F0E41EA}"/>
                </a:ext>
              </a:extLst>
            </p:cNvPr>
            <p:cNvSpPr txBox="1"/>
            <p:nvPr/>
          </p:nvSpPr>
          <p:spPr>
            <a:xfrm>
              <a:off x="1521823" y="5834560"/>
              <a:ext cx="163158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600" dirty="0">
                  <a:solidFill>
                    <a:srgbClr val="1B00FF"/>
                  </a:solidFill>
                </a:rPr>
                <a:t>Texte</a:t>
              </a: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BBC3E254-4607-4EB1-1258-C02E1FAD6245}"/>
              </a:ext>
            </a:extLst>
          </p:cNvPr>
          <p:cNvSpPr/>
          <p:nvPr/>
        </p:nvSpPr>
        <p:spPr>
          <a:xfrm rot="6360000">
            <a:off x="1278637" y="4519373"/>
            <a:ext cx="266459" cy="155002"/>
          </a:xfrm>
          <a:prstGeom prst="rightArrow">
            <a:avLst/>
          </a:prstGeom>
          <a:solidFill>
            <a:srgbClr val="403CCF"/>
          </a:solidFill>
          <a:ln>
            <a:solidFill>
              <a:srgbClr val="403C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475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E8BEB-CE74-4BC7-B718-62B83668107B}">
  <ds:schemaRefs>
    <ds:schemaRef ds:uri="http://purl.org/dc/dcmitype/"/>
    <ds:schemaRef ds:uri="http://schemas.openxmlformats.org/package/2006/metadata/core-properties"/>
    <ds:schemaRef ds:uri="http://www.w3.org/XML/1998/namespace"/>
    <ds:schemaRef ds:uri="8ad8df82-1668-4a7e-ad3f-c2705312cd5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9bf91c0-ef08-42b2-8b93-775d4803754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C39A8-47DC-498D-A6DE-A99FA30326B0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706</Words>
  <Application>Microsoft Office PowerPoint</Application>
  <PresentationFormat>Grand écran</PresentationFormat>
  <Paragraphs>129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Libre Baskerville</vt:lpstr>
      <vt:lpstr>Montserrat</vt:lpstr>
      <vt:lpstr>Montserrat SemiBold</vt:lpstr>
      <vt:lpstr>Open Sans</vt:lpstr>
      <vt:lpstr>Wingdings</vt:lpstr>
      <vt:lpstr>Thème Office</vt:lpstr>
      <vt:lpstr>New Digiposte 2025</vt:lpstr>
      <vt:lpstr>Prise en main du Portail d’assistance Entreprise</vt:lpstr>
      <vt:lpstr>Sommaire</vt:lpstr>
      <vt:lpstr>Présentation PowerPoint</vt:lpstr>
      <vt:lpstr>Présentation PowerPoint</vt:lpstr>
      <vt:lpstr>Présentation PowerPoint</vt:lpstr>
      <vt:lpstr>Consulter le centre d'aide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DAS-NEVES KELLY</dc:creator>
  <cp:lastModifiedBy>DAS-NEVES Kelly</cp:lastModifiedBy>
  <cp:revision>316</cp:revision>
  <dcterms:created xsi:type="dcterms:W3CDTF">2025-03-31T08:25:35Z</dcterms:created>
  <dcterms:modified xsi:type="dcterms:W3CDTF">2025-08-27T13:42:29Z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