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6.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7.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A_9E44B51B.xml" ContentType="application/vnd.ms-powerpoint.comment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4" r:id="rId5"/>
    <p:sldMasterId id="2147483731" r:id="rId6"/>
    <p:sldMasterId id="2147483755" r:id="rId7"/>
    <p:sldMasterId id="2147483778" r:id="rId8"/>
    <p:sldMasterId id="2147483802" r:id="rId9"/>
    <p:sldMasterId id="2147483822" r:id="rId10"/>
    <p:sldMasterId id="2147483845" r:id="rId11"/>
  </p:sldMasterIdLst>
  <p:sldIdLst>
    <p:sldId id="2147379566" r:id="rId12"/>
    <p:sldId id="257" r:id="rId13"/>
    <p:sldId id="2147379561" r:id="rId14"/>
    <p:sldId id="2147379565" r:id="rId15"/>
    <p:sldId id="268" r:id="rId16"/>
    <p:sldId id="2147379567" r:id="rId17"/>
    <p:sldId id="258" r:id="rId18"/>
    <p:sldId id="267" r:id="rId19"/>
    <p:sldId id="266" r:id="rId20"/>
    <p:sldId id="2147379562" r:id="rId21"/>
    <p:sldId id="2147379564" r:id="rId22"/>
    <p:sldId id="214737956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3">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7FEE39-1513-EC99-FA7F-A8B5198353F9}" name="DAS-NEVES Kelly" initials="DK" userId="S::kelly.das-neves@docaposte.fr::a91a96d4-370a-45e2-a351-cd2b7941614f" providerId="AD"/>
  <p188:author id="{267EEE41-E55A-8DC6-D27E-B295E09005F7}" name="BORREANI Manon" initials="BM" userId="S::manon.borreani@docaposte.fr::769befc5-8060-4bca-bfdf-6b5a4aeb4bb2" providerId="AD"/>
  <p188:author id="{A9FC6759-7235-71F6-4A63-4FA858418FA6}" name="ARETE Elodie" initials="AE" userId="S::elodie.arete@docaposte.fr::ec9f1fbb-f223-4998-ab6b-38ac20db1c9b" providerId="AD"/>
  <p188:author id="{A65DEE86-E76A-637C-EEBB-8E574E9A8043}" name="Kit YOUNG" initials="KY" userId="S::kit@cgtraduction.fr::ce77db2c-5c64-47c5-8401-4debb1ddfea5" providerId="AD"/>
  <p188:author id="{B677CEF0-84CA-1428-0641-9488CCF133B5}" name="HACHIMI Kenza" initials="HK" userId="S::kenza.hachimi@laposte.fr::4b31f4d4-0ca2-4a5b-babd-c47f06962f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36BA8-FDC9-CA3F-163C-9A2F80570592}" v="100" dt="2025-06-24T13:48:33.206"/>
    <p1510:client id="{A2526091-3AA5-57B3-D966-A140117B5061}" v="2" dt="2025-06-25T14:08:50.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6" y="78"/>
      </p:cViewPr>
      <p:guideLst>
        <p:guide pos="733"/>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FERT Fabien" userId="S::fabien.denfert@docaposte.fr::dda27e0d-f06c-489e-9aa5-47253a1dd85f" providerId="AD" clId="Web-{A2526091-3AA5-57B3-D966-A140117B5061}"/>
    <pc:docChg chg="modSld">
      <pc:chgData name="DENFERT Fabien" userId="S::fabien.denfert@docaposte.fr::dda27e0d-f06c-489e-9aa5-47253a1dd85f" providerId="AD" clId="Web-{A2526091-3AA5-57B3-D966-A140117B5061}" dt="2025-06-25T14:08:50.923" v="1" actId="20577"/>
      <pc:docMkLst>
        <pc:docMk/>
      </pc:docMkLst>
      <pc:sldChg chg="modSp">
        <pc:chgData name="DENFERT Fabien" userId="S::fabien.denfert@docaposte.fr::dda27e0d-f06c-489e-9aa5-47253a1dd85f" providerId="AD" clId="Web-{A2526091-3AA5-57B3-D966-A140117B5061}" dt="2025-06-25T14:08:50.923" v="1" actId="20577"/>
        <pc:sldMkLst>
          <pc:docMk/>
          <pc:sldMk cId="719204101" sldId="257"/>
        </pc:sldMkLst>
        <pc:spChg chg="mod">
          <ac:chgData name="DENFERT Fabien" userId="S::fabien.denfert@docaposte.fr::dda27e0d-f06c-489e-9aa5-47253a1dd85f" providerId="AD" clId="Web-{A2526091-3AA5-57B3-D966-A140117B5061}" dt="2025-06-25T14:08:50.923" v="1" actId="20577"/>
          <ac:spMkLst>
            <pc:docMk/>
            <pc:sldMk cId="719204101" sldId="257"/>
            <ac:spMk id="2" creationId="{3F527371-57DB-3BEC-FFE0-E4ABD520806D}"/>
          </ac:spMkLst>
        </pc:spChg>
      </pc:sldChg>
    </pc:docChg>
  </pc:docChgLst>
  <pc:docChgLst>
    <pc:chgData name="DAS-NEVES Kelly" userId="S::kelly.das-neves@docaposte.fr::a91a96d4-370a-45e2-a351-cd2b7941614f" providerId="AD" clId="Web-{60436BA8-FDC9-CA3F-163C-9A2F80570592}"/>
    <pc:docChg chg="modSld">
      <pc:chgData name="DAS-NEVES Kelly" userId="S::kelly.das-neves@docaposte.fr::a91a96d4-370a-45e2-a351-cd2b7941614f" providerId="AD" clId="Web-{60436BA8-FDC9-CA3F-163C-9A2F80570592}" dt="2025-06-24T13:48:33.206" v="99" actId="1076"/>
      <pc:docMkLst>
        <pc:docMk/>
      </pc:docMkLst>
      <pc:sldChg chg="addSp delSp modSp">
        <pc:chgData name="DAS-NEVES Kelly" userId="S::kelly.das-neves@docaposte.fr::a91a96d4-370a-45e2-a351-cd2b7941614f" providerId="AD" clId="Web-{60436BA8-FDC9-CA3F-163C-9A2F80570592}" dt="2025-06-24T13:41:34.880" v="2" actId="1076"/>
        <pc:sldMkLst>
          <pc:docMk/>
          <pc:sldMk cId="719204101" sldId="257"/>
        </pc:sldMkLst>
        <pc:picChg chg="add mod">
          <ac:chgData name="DAS-NEVES Kelly" userId="S::kelly.das-neves@docaposte.fr::a91a96d4-370a-45e2-a351-cd2b7941614f" providerId="AD" clId="Web-{60436BA8-FDC9-CA3F-163C-9A2F80570592}" dt="2025-06-24T13:41:34.880" v="2" actId="1076"/>
          <ac:picMkLst>
            <pc:docMk/>
            <pc:sldMk cId="719204101" sldId="257"/>
            <ac:picMk id="6" creationId="{1F1BFC26-B305-B400-FF1F-943B976E5B4A}"/>
          </ac:picMkLst>
        </pc:picChg>
        <pc:picChg chg="del">
          <ac:chgData name="DAS-NEVES Kelly" userId="S::kelly.das-neves@docaposte.fr::a91a96d4-370a-45e2-a351-cd2b7941614f" providerId="AD" clId="Web-{60436BA8-FDC9-CA3F-163C-9A2F80570592}" dt="2025-06-24T13:41:29.958" v="0"/>
          <ac:picMkLst>
            <pc:docMk/>
            <pc:sldMk cId="719204101" sldId="257"/>
            <ac:picMk id="30" creationId="{871B50DB-2F3A-C4F9-8408-2CA0E19C1DAD}"/>
          </ac:picMkLst>
        </pc:picChg>
      </pc:sldChg>
      <pc:sldChg chg="addSp delSp modSp">
        <pc:chgData name="DAS-NEVES Kelly" userId="S::kelly.das-neves@docaposte.fr::a91a96d4-370a-45e2-a351-cd2b7941614f" providerId="AD" clId="Web-{60436BA8-FDC9-CA3F-163C-9A2F80570592}" dt="2025-06-24T13:45:20.106" v="35" actId="1076"/>
        <pc:sldMkLst>
          <pc:docMk/>
          <pc:sldMk cId="367142986" sldId="258"/>
        </pc:sldMkLst>
        <pc:picChg chg="add mod">
          <ac:chgData name="DAS-NEVES Kelly" userId="S::kelly.das-neves@docaposte.fr::a91a96d4-370a-45e2-a351-cd2b7941614f" providerId="AD" clId="Web-{60436BA8-FDC9-CA3F-163C-9A2F80570592}" dt="2025-06-24T13:45:20.106" v="35" actId="1076"/>
          <ac:picMkLst>
            <pc:docMk/>
            <pc:sldMk cId="367142986" sldId="258"/>
            <ac:picMk id="5" creationId="{CCE88BD5-8958-F58E-F1E9-97088EB5B340}"/>
          </ac:picMkLst>
        </pc:picChg>
        <pc:picChg chg="del">
          <ac:chgData name="DAS-NEVES Kelly" userId="S::kelly.das-neves@docaposte.fr::a91a96d4-370a-45e2-a351-cd2b7941614f" providerId="AD" clId="Web-{60436BA8-FDC9-CA3F-163C-9A2F80570592}" dt="2025-06-24T13:45:16.137" v="33"/>
          <ac:picMkLst>
            <pc:docMk/>
            <pc:sldMk cId="367142986" sldId="258"/>
            <ac:picMk id="7" creationId="{C1DF7776-D09D-EED5-C62C-8E62D5ADB1CF}"/>
          </ac:picMkLst>
        </pc:picChg>
      </pc:sldChg>
      <pc:sldChg chg="addSp delSp modSp">
        <pc:chgData name="DAS-NEVES Kelly" userId="S::kelly.das-neves@docaposte.fr::a91a96d4-370a-45e2-a351-cd2b7941614f" providerId="AD" clId="Web-{60436BA8-FDC9-CA3F-163C-9A2F80570592}" dt="2025-06-24T13:46:06.295" v="48" actId="1076"/>
        <pc:sldMkLst>
          <pc:docMk/>
          <pc:sldMk cId="2655302939" sldId="266"/>
        </pc:sldMkLst>
        <pc:spChg chg="mod ord">
          <ac:chgData name="DAS-NEVES Kelly" userId="S::kelly.das-neves@docaposte.fr::a91a96d4-370a-45e2-a351-cd2b7941614f" providerId="AD" clId="Web-{60436BA8-FDC9-CA3F-163C-9A2F80570592}" dt="2025-06-24T13:46:02.154" v="47"/>
          <ac:spMkLst>
            <pc:docMk/>
            <pc:sldMk cId="2655302939" sldId="266"/>
            <ac:spMk id="16" creationId="{AE5FBD7E-7C4A-47D5-243F-CF0B271209D4}"/>
          </ac:spMkLst>
        </pc:spChg>
        <pc:picChg chg="add mod">
          <ac:chgData name="DAS-NEVES Kelly" userId="S::kelly.das-neves@docaposte.fr::a91a96d4-370a-45e2-a351-cd2b7941614f" providerId="AD" clId="Web-{60436BA8-FDC9-CA3F-163C-9A2F80570592}" dt="2025-06-24T13:45:47.544" v="43" actId="1076"/>
          <ac:picMkLst>
            <pc:docMk/>
            <pc:sldMk cId="2655302939" sldId="266"/>
            <ac:picMk id="5" creationId="{7ED24A0F-E5BB-4CE1-9123-5EF3E25CBFBF}"/>
          </ac:picMkLst>
        </pc:picChg>
        <pc:picChg chg="del">
          <ac:chgData name="DAS-NEVES Kelly" userId="S::kelly.das-neves@docaposte.fr::a91a96d4-370a-45e2-a351-cd2b7941614f" providerId="AD" clId="Web-{60436BA8-FDC9-CA3F-163C-9A2F80570592}" dt="2025-06-24T13:45:42.935" v="39"/>
          <ac:picMkLst>
            <pc:docMk/>
            <pc:sldMk cId="2655302939" sldId="266"/>
            <ac:picMk id="6" creationId="{3B82C4D5-F3F4-8FF3-6E8B-FC85926D55F7}"/>
          </ac:picMkLst>
        </pc:picChg>
        <pc:picChg chg="add mod">
          <ac:chgData name="DAS-NEVES Kelly" userId="S::kelly.das-neves@docaposte.fr::a91a96d4-370a-45e2-a351-cd2b7941614f" providerId="AD" clId="Web-{60436BA8-FDC9-CA3F-163C-9A2F80570592}" dt="2025-06-24T13:46:06.295" v="48" actId="1076"/>
          <ac:picMkLst>
            <pc:docMk/>
            <pc:sldMk cId="2655302939" sldId="266"/>
            <ac:picMk id="7" creationId="{FC9BBE96-186C-1019-BBAA-B313BCE3D07A}"/>
          </ac:picMkLst>
        </pc:picChg>
        <pc:picChg chg="del">
          <ac:chgData name="DAS-NEVES Kelly" userId="S::kelly.das-neves@docaposte.fr::a91a96d4-370a-45e2-a351-cd2b7941614f" providerId="AD" clId="Web-{60436BA8-FDC9-CA3F-163C-9A2F80570592}" dt="2025-06-24T13:45:42.935" v="40"/>
          <ac:picMkLst>
            <pc:docMk/>
            <pc:sldMk cId="2655302939" sldId="266"/>
            <ac:picMk id="17" creationId="{04062926-621D-061C-45B6-6C1C1D88E68C}"/>
          </ac:picMkLst>
        </pc:picChg>
      </pc:sldChg>
      <pc:sldChg chg="addSp delSp modSp">
        <pc:chgData name="DAS-NEVES Kelly" userId="S::kelly.das-neves@docaposte.fr::a91a96d4-370a-45e2-a351-cd2b7941614f" providerId="AD" clId="Web-{60436BA8-FDC9-CA3F-163C-9A2F80570592}" dt="2025-06-24T13:45:33.981" v="38" actId="1076"/>
        <pc:sldMkLst>
          <pc:docMk/>
          <pc:sldMk cId="2760826444" sldId="267"/>
        </pc:sldMkLst>
        <pc:picChg chg="add mod">
          <ac:chgData name="DAS-NEVES Kelly" userId="S::kelly.das-neves@docaposte.fr::a91a96d4-370a-45e2-a351-cd2b7941614f" providerId="AD" clId="Web-{60436BA8-FDC9-CA3F-163C-9A2F80570592}" dt="2025-06-24T13:45:33.981" v="38" actId="1076"/>
          <ac:picMkLst>
            <pc:docMk/>
            <pc:sldMk cId="2760826444" sldId="267"/>
            <ac:picMk id="5" creationId="{F7AFA5C4-79F0-5544-9B1D-6A4BAC91CDB2}"/>
          </ac:picMkLst>
        </pc:picChg>
        <pc:picChg chg="del">
          <ac:chgData name="DAS-NEVES Kelly" userId="S::kelly.das-neves@docaposte.fr::a91a96d4-370a-45e2-a351-cd2b7941614f" providerId="AD" clId="Web-{60436BA8-FDC9-CA3F-163C-9A2F80570592}" dt="2025-06-24T13:45:28.403" v="36"/>
          <ac:picMkLst>
            <pc:docMk/>
            <pc:sldMk cId="2760826444" sldId="267"/>
            <ac:picMk id="22" creationId="{EED93C06-1E6A-57D1-9812-582F126A094F}"/>
          </ac:picMkLst>
        </pc:picChg>
      </pc:sldChg>
      <pc:sldChg chg="addSp delSp modSp">
        <pc:chgData name="DAS-NEVES Kelly" userId="S::kelly.das-neves@docaposte.fr::a91a96d4-370a-45e2-a351-cd2b7941614f" providerId="AD" clId="Web-{60436BA8-FDC9-CA3F-163C-9A2F80570592}" dt="2025-06-24T13:44:51.667" v="29" actId="1076"/>
        <pc:sldMkLst>
          <pc:docMk/>
          <pc:sldMk cId="2376258912" sldId="268"/>
        </pc:sldMkLst>
        <pc:picChg chg="add mod">
          <ac:chgData name="DAS-NEVES Kelly" userId="S::kelly.das-neves@docaposte.fr::a91a96d4-370a-45e2-a351-cd2b7941614f" providerId="AD" clId="Web-{60436BA8-FDC9-CA3F-163C-9A2F80570592}" dt="2025-06-24T13:44:51.667" v="29" actId="1076"/>
          <ac:picMkLst>
            <pc:docMk/>
            <pc:sldMk cId="2376258912" sldId="268"/>
            <ac:picMk id="5" creationId="{EA93BCF6-808E-087A-BC49-E49CAAFF2727}"/>
          </ac:picMkLst>
        </pc:picChg>
        <pc:picChg chg="del">
          <ac:chgData name="DAS-NEVES Kelly" userId="S::kelly.das-neves@docaposte.fr::a91a96d4-370a-45e2-a351-cd2b7941614f" providerId="AD" clId="Web-{60436BA8-FDC9-CA3F-163C-9A2F80570592}" dt="2025-06-24T13:44:47.433" v="27"/>
          <ac:picMkLst>
            <pc:docMk/>
            <pc:sldMk cId="2376258912" sldId="268"/>
            <ac:picMk id="13" creationId="{70E896FD-A54C-7A38-2CEA-AAD10C8C4D62}"/>
          </ac:picMkLst>
        </pc:picChg>
      </pc:sldChg>
      <pc:sldChg chg="addSp delSp modSp">
        <pc:chgData name="DAS-NEVES Kelly" userId="S::kelly.das-neves@docaposte.fr::a91a96d4-370a-45e2-a351-cd2b7941614f" providerId="AD" clId="Web-{60436BA8-FDC9-CA3F-163C-9A2F80570592}" dt="2025-06-24T13:41:55.568" v="9" actId="1076"/>
        <pc:sldMkLst>
          <pc:docMk/>
          <pc:sldMk cId="3716128338" sldId="2147379561"/>
        </pc:sldMkLst>
        <pc:picChg chg="add mod">
          <ac:chgData name="DAS-NEVES Kelly" userId="S::kelly.das-neves@docaposte.fr::a91a96d4-370a-45e2-a351-cd2b7941614f" providerId="AD" clId="Web-{60436BA8-FDC9-CA3F-163C-9A2F80570592}" dt="2025-06-24T13:41:50.224" v="7" actId="1076"/>
          <ac:picMkLst>
            <pc:docMk/>
            <pc:sldMk cId="3716128338" sldId="2147379561"/>
            <ac:picMk id="5" creationId="{533CA409-4A3D-3735-D621-0ACDE7B4841D}"/>
          </ac:picMkLst>
        </pc:picChg>
        <pc:picChg chg="add mod">
          <ac:chgData name="DAS-NEVES Kelly" userId="S::kelly.das-neves@docaposte.fr::a91a96d4-370a-45e2-a351-cd2b7941614f" providerId="AD" clId="Web-{60436BA8-FDC9-CA3F-163C-9A2F80570592}" dt="2025-06-24T13:41:55.568" v="9" actId="1076"/>
          <ac:picMkLst>
            <pc:docMk/>
            <pc:sldMk cId="3716128338" sldId="2147379561"/>
            <ac:picMk id="7" creationId="{F80EABD9-2CF4-4DDB-18CC-A87E2F07BC74}"/>
          </ac:picMkLst>
        </pc:picChg>
        <pc:picChg chg="del">
          <ac:chgData name="DAS-NEVES Kelly" userId="S::kelly.das-neves@docaposte.fr::a91a96d4-370a-45e2-a351-cd2b7941614f" providerId="AD" clId="Web-{60436BA8-FDC9-CA3F-163C-9A2F80570592}" dt="2025-06-24T13:41:45.646" v="4"/>
          <ac:picMkLst>
            <pc:docMk/>
            <pc:sldMk cId="3716128338" sldId="2147379561"/>
            <ac:picMk id="15" creationId="{722DFFCE-18B5-80FE-5AA1-A3DF96D1AC19}"/>
          </ac:picMkLst>
        </pc:picChg>
        <pc:picChg chg="del">
          <ac:chgData name="DAS-NEVES Kelly" userId="S::kelly.das-neves@docaposte.fr::a91a96d4-370a-45e2-a351-cd2b7941614f" providerId="AD" clId="Web-{60436BA8-FDC9-CA3F-163C-9A2F80570592}" dt="2025-06-24T13:41:45.646" v="3"/>
          <ac:picMkLst>
            <pc:docMk/>
            <pc:sldMk cId="3716128338" sldId="2147379561"/>
            <ac:picMk id="16" creationId="{6BA0BC44-644F-00F0-50C2-EE0E7E09F764}"/>
          </ac:picMkLst>
        </pc:picChg>
      </pc:sldChg>
      <pc:sldChg chg="addSp delSp modSp">
        <pc:chgData name="DAS-NEVES Kelly" userId="S::kelly.das-neves@docaposte.fr::a91a96d4-370a-45e2-a351-cd2b7941614f" providerId="AD" clId="Web-{60436BA8-FDC9-CA3F-163C-9A2F80570592}" dt="2025-06-24T13:47:05.547" v="69" actId="1076"/>
        <pc:sldMkLst>
          <pc:docMk/>
          <pc:sldMk cId="1035067720" sldId="2147379562"/>
        </pc:sldMkLst>
        <pc:spChg chg="mod ord">
          <ac:chgData name="DAS-NEVES Kelly" userId="S::kelly.das-neves@docaposte.fr::a91a96d4-370a-45e2-a351-cd2b7941614f" providerId="AD" clId="Web-{60436BA8-FDC9-CA3F-163C-9A2F80570592}" dt="2025-06-24T13:47:05.547" v="69" actId="1076"/>
          <ac:spMkLst>
            <pc:docMk/>
            <pc:sldMk cId="1035067720" sldId="2147379562"/>
            <ac:spMk id="16" creationId="{05EFED75-3852-8C5B-EDB5-784A9648321E}"/>
          </ac:spMkLst>
        </pc:spChg>
        <pc:picChg chg="del">
          <ac:chgData name="DAS-NEVES Kelly" userId="S::kelly.das-neves@docaposte.fr::a91a96d4-370a-45e2-a351-cd2b7941614f" providerId="AD" clId="Web-{60436BA8-FDC9-CA3F-163C-9A2F80570592}" dt="2025-06-24T13:46:20.139" v="52"/>
          <ac:picMkLst>
            <pc:docMk/>
            <pc:sldMk cId="1035067720" sldId="2147379562"/>
            <ac:picMk id="4" creationId="{B8652776-A2D6-A700-83D2-A201C05CA0CF}"/>
          </ac:picMkLst>
        </pc:picChg>
        <pc:picChg chg="add mod ord">
          <ac:chgData name="DAS-NEVES Kelly" userId="S::kelly.das-neves@docaposte.fr::a91a96d4-370a-45e2-a351-cd2b7941614f" providerId="AD" clId="Web-{60436BA8-FDC9-CA3F-163C-9A2F80570592}" dt="2025-06-24T13:47:03.671" v="68" actId="1076"/>
          <ac:picMkLst>
            <pc:docMk/>
            <pc:sldMk cId="1035067720" sldId="2147379562"/>
            <ac:picMk id="6" creationId="{19351F86-2879-C05D-E35F-E60A63BA71C1}"/>
          </ac:picMkLst>
        </pc:picChg>
        <pc:picChg chg="del">
          <ac:chgData name="DAS-NEVES Kelly" userId="S::kelly.das-neves@docaposte.fr::a91a96d4-370a-45e2-a351-cd2b7941614f" providerId="AD" clId="Web-{60436BA8-FDC9-CA3F-163C-9A2F80570592}" dt="2025-06-24T13:46:20.139" v="51"/>
          <ac:picMkLst>
            <pc:docMk/>
            <pc:sldMk cId="1035067720" sldId="2147379562"/>
            <ac:picMk id="8" creationId="{EB0122C4-4837-BDE4-2CC0-049DEC8A4979}"/>
          </ac:picMkLst>
        </pc:picChg>
        <pc:picChg chg="add mod">
          <ac:chgData name="DAS-NEVES Kelly" userId="S::kelly.das-neves@docaposte.fr::a91a96d4-370a-45e2-a351-cd2b7941614f" providerId="AD" clId="Web-{60436BA8-FDC9-CA3F-163C-9A2F80570592}" dt="2025-06-24T13:46:42.999" v="63" actId="1076"/>
          <ac:picMkLst>
            <pc:docMk/>
            <pc:sldMk cId="1035067720" sldId="2147379562"/>
            <ac:picMk id="9" creationId="{A322A1DD-C005-326E-6222-49A11715DD70}"/>
          </ac:picMkLst>
        </pc:picChg>
        <pc:picChg chg="del">
          <ac:chgData name="DAS-NEVES Kelly" userId="S::kelly.das-neves@docaposte.fr::a91a96d4-370a-45e2-a351-cd2b7941614f" providerId="AD" clId="Web-{60436BA8-FDC9-CA3F-163C-9A2F80570592}" dt="2025-06-24T13:46:20.139" v="50"/>
          <ac:picMkLst>
            <pc:docMk/>
            <pc:sldMk cId="1035067720" sldId="2147379562"/>
            <ac:picMk id="11" creationId="{1CC622D2-6E4E-5FFC-FE83-DB702427A609}"/>
          </ac:picMkLst>
        </pc:picChg>
        <pc:picChg chg="del">
          <ac:chgData name="DAS-NEVES Kelly" userId="S::kelly.das-neves@docaposte.fr::a91a96d4-370a-45e2-a351-cd2b7941614f" providerId="AD" clId="Web-{60436BA8-FDC9-CA3F-163C-9A2F80570592}" dt="2025-06-24T13:46:20.139" v="49"/>
          <ac:picMkLst>
            <pc:docMk/>
            <pc:sldMk cId="1035067720" sldId="2147379562"/>
            <ac:picMk id="14" creationId="{0D3E630B-D465-5187-AAE0-5D18AC5D2733}"/>
          </ac:picMkLst>
        </pc:picChg>
        <pc:picChg chg="add mod">
          <ac:chgData name="DAS-NEVES Kelly" userId="S::kelly.das-neves@docaposte.fr::a91a96d4-370a-45e2-a351-cd2b7941614f" providerId="AD" clId="Web-{60436BA8-FDC9-CA3F-163C-9A2F80570592}" dt="2025-06-24T13:46:34.061" v="62" actId="1076"/>
          <ac:picMkLst>
            <pc:docMk/>
            <pc:sldMk cId="1035067720" sldId="2147379562"/>
            <ac:picMk id="17" creationId="{633F1004-9687-C543-9B8F-94D0A65F3EED}"/>
          </ac:picMkLst>
        </pc:picChg>
        <pc:picChg chg="add mod">
          <ac:chgData name="DAS-NEVES Kelly" userId="S::kelly.das-neves@docaposte.fr::a91a96d4-370a-45e2-a351-cd2b7941614f" providerId="AD" clId="Web-{60436BA8-FDC9-CA3F-163C-9A2F80570592}" dt="2025-06-24T13:46:30.624" v="61" actId="1076"/>
          <ac:picMkLst>
            <pc:docMk/>
            <pc:sldMk cId="1035067720" sldId="2147379562"/>
            <ac:picMk id="18" creationId="{45C8BF5D-53B1-6B52-EA2B-64856C3466A8}"/>
          </ac:picMkLst>
        </pc:picChg>
      </pc:sldChg>
      <pc:sldChg chg="addSp delSp modSp">
        <pc:chgData name="DAS-NEVES Kelly" userId="S::kelly.das-neves@docaposte.fr::a91a96d4-370a-45e2-a351-cd2b7941614f" providerId="AD" clId="Web-{60436BA8-FDC9-CA3F-163C-9A2F80570592}" dt="2025-06-24T13:48:33.206" v="99" actId="1076"/>
        <pc:sldMkLst>
          <pc:docMk/>
          <pc:sldMk cId="825926222" sldId="2147379564"/>
        </pc:sldMkLst>
        <pc:spChg chg="mod ord">
          <ac:chgData name="DAS-NEVES Kelly" userId="S::kelly.das-neves@docaposte.fr::a91a96d4-370a-45e2-a351-cd2b7941614f" providerId="AD" clId="Web-{60436BA8-FDC9-CA3F-163C-9A2F80570592}" dt="2025-06-24T13:48:33.206" v="99" actId="1076"/>
          <ac:spMkLst>
            <pc:docMk/>
            <pc:sldMk cId="825926222" sldId="2147379564"/>
            <ac:spMk id="9" creationId="{206CA780-F4D0-9205-C256-6534D80302C0}"/>
          </ac:spMkLst>
        </pc:spChg>
        <pc:picChg chg="del">
          <ac:chgData name="DAS-NEVES Kelly" userId="S::kelly.das-neves@docaposte.fr::a91a96d4-370a-45e2-a351-cd2b7941614f" providerId="AD" clId="Web-{60436BA8-FDC9-CA3F-163C-9A2F80570592}" dt="2025-06-24T13:47:12.406" v="74"/>
          <ac:picMkLst>
            <pc:docMk/>
            <pc:sldMk cId="825926222" sldId="2147379564"/>
            <ac:picMk id="5" creationId="{012915AF-505F-1432-CA86-E5B38D67D34B}"/>
          </ac:picMkLst>
        </pc:picChg>
        <pc:picChg chg="add mod">
          <ac:chgData name="DAS-NEVES Kelly" userId="S::kelly.das-neves@docaposte.fr::a91a96d4-370a-45e2-a351-cd2b7941614f" providerId="AD" clId="Web-{60436BA8-FDC9-CA3F-163C-9A2F80570592}" dt="2025-06-24T13:48:11.861" v="92" actId="1076"/>
          <ac:picMkLst>
            <pc:docMk/>
            <pc:sldMk cId="825926222" sldId="2147379564"/>
            <ac:picMk id="7" creationId="{19604361-9986-3CB3-A56B-020328AEB710}"/>
          </ac:picMkLst>
        </pc:picChg>
        <pc:picChg chg="add mod">
          <ac:chgData name="DAS-NEVES Kelly" userId="S::kelly.das-neves@docaposte.fr::a91a96d4-370a-45e2-a351-cd2b7941614f" providerId="AD" clId="Web-{60436BA8-FDC9-CA3F-163C-9A2F80570592}" dt="2025-06-24T13:48:23.049" v="97" actId="14100"/>
          <ac:picMkLst>
            <pc:docMk/>
            <pc:sldMk cId="825926222" sldId="2147379564"/>
            <ac:picMk id="8" creationId="{8108700D-61F5-CF74-24AA-DED0E6102EDB}"/>
          </ac:picMkLst>
        </pc:picChg>
        <pc:picChg chg="add mod">
          <ac:chgData name="DAS-NEVES Kelly" userId="S::kelly.das-neves@docaposte.fr::a91a96d4-370a-45e2-a351-cd2b7941614f" providerId="AD" clId="Web-{60436BA8-FDC9-CA3F-163C-9A2F80570592}" dt="2025-06-24T13:48:11.892" v="94" actId="1076"/>
          <ac:picMkLst>
            <pc:docMk/>
            <pc:sldMk cId="825926222" sldId="2147379564"/>
            <ac:picMk id="10" creationId="{E613ED2D-FCF8-2D10-F429-EF6537749C5F}"/>
          </ac:picMkLst>
        </pc:picChg>
        <pc:picChg chg="del">
          <ac:chgData name="DAS-NEVES Kelly" userId="S::kelly.das-neves@docaposte.fr::a91a96d4-370a-45e2-a351-cd2b7941614f" providerId="AD" clId="Web-{60436BA8-FDC9-CA3F-163C-9A2F80570592}" dt="2025-06-24T13:47:12.406" v="73"/>
          <ac:picMkLst>
            <pc:docMk/>
            <pc:sldMk cId="825926222" sldId="2147379564"/>
            <ac:picMk id="11" creationId="{95FBFAFE-FCF7-302B-489F-BB6699051485}"/>
          </ac:picMkLst>
        </pc:picChg>
        <pc:picChg chg="del">
          <ac:chgData name="DAS-NEVES Kelly" userId="S::kelly.das-neves@docaposte.fr::a91a96d4-370a-45e2-a351-cd2b7941614f" providerId="AD" clId="Web-{60436BA8-FDC9-CA3F-163C-9A2F80570592}" dt="2025-06-24T13:47:12.406" v="72"/>
          <ac:picMkLst>
            <pc:docMk/>
            <pc:sldMk cId="825926222" sldId="2147379564"/>
            <ac:picMk id="13" creationId="{24537689-97F5-FA95-F0E8-B047A6B2B809}"/>
          </ac:picMkLst>
        </pc:picChg>
        <pc:picChg chg="del">
          <ac:chgData name="DAS-NEVES Kelly" userId="S::kelly.das-neves@docaposte.fr::a91a96d4-370a-45e2-a351-cd2b7941614f" providerId="AD" clId="Web-{60436BA8-FDC9-CA3F-163C-9A2F80570592}" dt="2025-06-24T13:47:12.406" v="71"/>
          <ac:picMkLst>
            <pc:docMk/>
            <pc:sldMk cId="825926222" sldId="2147379564"/>
            <ac:picMk id="14" creationId="{2B5DA40E-1A19-FBAF-9B0D-78724BF36176}"/>
          </ac:picMkLst>
        </pc:picChg>
        <pc:picChg chg="add mod">
          <ac:chgData name="DAS-NEVES Kelly" userId="S::kelly.das-neves@docaposte.fr::a91a96d4-370a-45e2-a351-cd2b7941614f" providerId="AD" clId="Web-{60436BA8-FDC9-CA3F-163C-9A2F80570592}" dt="2025-06-24T13:47:32.141" v="86" actId="1076"/>
          <ac:picMkLst>
            <pc:docMk/>
            <pc:sldMk cId="825926222" sldId="2147379564"/>
            <ac:picMk id="15" creationId="{1D914EDF-CC40-56A5-2AFC-BA7C63F2DA13}"/>
          </ac:picMkLst>
        </pc:picChg>
        <pc:picChg chg="add mod">
          <ac:chgData name="DAS-NEVES Kelly" userId="S::kelly.das-neves@docaposte.fr::a91a96d4-370a-45e2-a351-cd2b7941614f" providerId="AD" clId="Web-{60436BA8-FDC9-CA3F-163C-9A2F80570592}" dt="2025-06-24T13:48:11.908" v="95" actId="1076"/>
          <ac:picMkLst>
            <pc:docMk/>
            <pc:sldMk cId="825926222" sldId="2147379564"/>
            <ac:picMk id="16" creationId="{C0D0EFD7-08B6-91D7-D167-97A142A63380}"/>
          </ac:picMkLst>
        </pc:picChg>
        <pc:picChg chg="del">
          <ac:chgData name="DAS-NEVES Kelly" userId="S::kelly.das-neves@docaposte.fr::a91a96d4-370a-45e2-a351-cd2b7941614f" providerId="AD" clId="Web-{60436BA8-FDC9-CA3F-163C-9A2F80570592}" dt="2025-06-24T13:47:12.406" v="70"/>
          <ac:picMkLst>
            <pc:docMk/>
            <pc:sldMk cId="825926222" sldId="2147379564"/>
            <ac:picMk id="19" creationId="{227C49F2-747F-BD90-4C7A-A5CE4D7847F4}"/>
          </ac:picMkLst>
        </pc:picChg>
      </pc:sldChg>
      <pc:sldChg chg="addSp delSp modSp">
        <pc:chgData name="DAS-NEVES Kelly" userId="S::kelly.das-neves@docaposte.fr::a91a96d4-370a-45e2-a351-cd2b7941614f" providerId="AD" clId="Web-{60436BA8-FDC9-CA3F-163C-9A2F80570592}" dt="2025-06-24T13:43:34.118" v="26" actId="1076"/>
        <pc:sldMkLst>
          <pc:docMk/>
          <pc:sldMk cId="4050257680" sldId="2147379565"/>
        </pc:sldMkLst>
        <pc:picChg chg="add mod">
          <ac:chgData name="DAS-NEVES Kelly" userId="S::kelly.das-neves@docaposte.fr::a91a96d4-370a-45e2-a351-cd2b7941614f" providerId="AD" clId="Web-{60436BA8-FDC9-CA3F-163C-9A2F80570592}" dt="2025-06-24T13:42:48.898" v="12" actId="1076"/>
          <ac:picMkLst>
            <pc:docMk/>
            <pc:sldMk cId="4050257680" sldId="2147379565"/>
            <ac:picMk id="5" creationId="{7B616C22-30DC-BC7E-D5DC-AF54BBF73511}"/>
          </ac:picMkLst>
        </pc:picChg>
        <pc:picChg chg="add mod">
          <ac:chgData name="DAS-NEVES Kelly" userId="S::kelly.das-neves@docaposte.fr::a91a96d4-370a-45e2-a351-cd2b7941614f" providerId="AD" clId="Web-{60436BA8-FDC9-CA3F-163C-9A2F80570592}" dt="2025-06-24T13:43:02.570" v="17" actId="1076"/>
          <ac:picMkLst>
            <pc:docMk/>
            <pc:sldMk cId="4050257680" sldId="2147379565"/>
            <ac:picMk id="8" creationId="{8D0BB292-1616-89D5-CE2C-A3FEF30EB528}"/>
          </ac:picMkLst>
        </pc:picChg>
        <pc:picChg chg="add mod">
          <ac:chgData name="DAS-NEVES Kelly" userId="S::kelly.das-neves@docaposte.fr::a91a96d4-370a-45e2-a351-cd2b7941614f" providerId="AD" clId="Web-{60436BA8-FDC9-CA3F-163C-9A2F80570592}" dt="2025-06-24T13:43:17.321" v="20" actId="1076"/>
          <ac:picMkLst>
            <pc:docMk/>
            <pc:sldMk cId="4050257680" sldId="2147379565"/>
            <ac:picMk id="9" creationId="{C038C654-E036-CC25-3B06-3D8118532620}"/>
          </ac:picMkLst>
        </pc:picChg>
        <pc:picChg chg="add mod">
          <ac:chgData name="DAS-NEVES Kelly" userId="S::kelly.das-neves@docaposte.fr::a91a96d4-370a-45e2-a351-cd2b7941614f" providerId="AD" clId="Web-{60436BA8-FDC9-CA3F-163C-9A2F80570592}" dt="2025-06-24T13:43:25.149" v="23" actId="1076"/>
          <ac:picMkLst>
            <pc:docMk/>
            <pc:sldMk cId="4050257680" sldId="2147379565"/>
            <ac:picMk id="10" creationId="{E9399C9B-26B6-0CB6-CE6F-50109DF2F506}"/>
          </ac:picMkLst>
        </pc:picChg>
        <pc:picChg chg="add mod">
          <ac:chgData name="DAS-NEVES Kelly" userId="S::kelly.das-neves@docaposte.fr::a91a96d4-370a-45e2-a351-cd2b7941614f" providerId="AD" clId="Web-{60436BA8-FDC9-CA3F-163C-9A2F80570592}" dt="2025-06-24T13:43:34.118" v="26" actId="1076"/>
          <ac:picMkLst>
            <pc:docMk/>
            <pc:sldMk cId="4050257680" sldId="2147379565"/>
            <ac:picMk id="11" creationId="{F81A99F0-B775-DC3A-1D7D-1F35AA92D361}"/>
          </ac:picMkLst>
        </pc:picChg>
        <pc:picChg chg="del">
          <ac:chgData name="DAS-NEVES Kelly" userId="S::kelly.das-neves@docaposte.fr::a91a96d4-370a-45e2-a351-cd2b7941614f" providerId="AD" clId="Web-{60436BA8-FDC9-CA3F-163C-9A2F80570592}" dt="2025-06-24T13:43:29.602" v="24"/>
          <ac:picMkLst>
            <pc:docMk/>
            <pc:sldMk cId="4050257680" sldId="2147379565"/>
            <ac:picMk id="20" creationId="{077B8BE7-45CC-7BFF-80C6-717041C56C90}"/>
          </ac:picMkLst>
        </pc:picChg>
        <pc:picChg chg="del">
          <ac:chgData name="DAS-NEVES Kelly" userId="S::kelly.das-neves@docaposte.fr::a91a96d4-370a-45e2-a351-cd2b7941614f" providerId="AD" clId="Web-{60436BA8-FDC9-CA3F-163C-9A2F80570592}" dt="2025-06-24T13:43:20.727" v="21"/>
          <ac:picMkLst>
            <pc:docMk/>
            <pc:sldMk cId="4050257680" sldId="2147379565"/>
            <ac:picMk id="21" creationId="{D57FE418-34AC-A878-3A87-30590DFC9C2A}"/>
          </ac:picMkLst>
        </pc:picChg>
        <pc:picChg chg="del">
          <ac:chgData name="DAS-NEVES Kelly" userId="S::kelly.das-neves@docaposte.fr::a91a96d4-370a-45e2-a351-cd2b7941614f" providerId="AD" clId="Web-{60436BA8-FDC9-CA3F-163C-9A2F80570592}" dt="2025-06-24T13:43:13.570" v="18"/>
          <ac:picMkLst>
            <pc:docMk/>
            <pc:sldMk cId="4050257680" sldId="2147379565"/>
            <ac:picMk id="22" creationId="{09A2B80E-FE22-FE7E-9BD1-E238874CFB2F}"/>
          </ac:picMkLst>
        </pc:picChg>
        <pc:picChg chg="del">
          <ac:chgData name="DAS-NEVES Kelly" userId="S::kelly.das-neves@docaposte.fr::a91a96d4-370a-45e2-a351-cd2b7941614f" providerId="AD" clId="Web-{60436BA8-FDC9-CA3F-163C-9A2F80570592}" dt="2025-06-24T13:42:50.101" v="13"/>
          <ac:picMkLst>
            <pc:docMk/>
            <pc:sldMk cId="4050257680" sldId="2147379565"/>
            <ac:picMk id="23" creationId="{8DD1F797-8746-F6AD-3FE7-401CD0EEBFBD}"/>
          </ac:picMkLst>
        </pc:picChg>
        <pc:picChg chg="del">
          <ac:chgData name="DAS-NEVES Kelly" userId="S::kelly.das-neves@docaposte.fr::a91a96d4-370a-45e2-a351-cd2b7941614f" providerId="AD" clId="Web-{60436BA8-FDC9-CA3F-163C-9A2F80570592}" dt="2025-06-24T13:42:43.773" v="10"/>
          <ac:picMkLst>
            <pc:docMk/>
            <pc:sldMk cId="4050257680" sldId="2147379565"/>
            <ac:picMk id="24" creationId="{7C4DC2EE-79E8-18E9-0711-D4240047270C}"/>
          </ac:picMkLst>
        </pc:picChg>
      </pc:sldChg>
      <pc:sldChg chg="addSp delSp modSp">
        <pc:chgData name="DAS-NEVES Kelly" userId="S::kelly.das-neves@docaposte.fr::a91a96d4-370a-45e2-a351-cd2b7941614f" providerId="AD" clId="Web-{60436BA8-FDC9-CA3F-163C-9A2F80570592}" dt="2025-06-24T13:45:04.090" v="32" actId="1076"/>
        <pc:sldMkLst>
          <pc:docMk/>
          <pc:sldMk cId="3287195463" sldId="2147379567"/>
        </pc:sldMkLst>
        <pc:picChg chg="add mod">
          <ac:chgData name="DAS-NEVES Kelly" userId="S::kelly.das-neves@docaposte.fr::a91a96d4-370a-45e2-a351-cd2b7941614f" providerId="AD" clId="Web-{60436BA8-FDC9-CA3F-163C-9A2F80570592}" dt="2025-06-24T13:45:04.090" v="32" actId="1076"/>
          <ac:picMkLst>
            <pc:docMk/>
            <pc:sldMk cId="3287195463" sldId="2147379567"/>
            <ac:picMk id="5" creationId="{23AD3E85-3005-54CB-A978-7A21565221FF}"/>
          </ac:picMkLst>
        </pc:picChg>
        <pc:picChg chg="del">
          <ac:chgData name="DAS-NEVES Kelly" userId="S::kelly.das-neves@docaposte.fr::a91a96d4-370a-45e2-a351-cd2b7941614f" providerId="AD" clId="Web-{60436BA8-FDC9-CA3F-163C-9A2F80570592}" dt="2025-06-24T13:45:00.246" v="30"/>
          <ac:picMkLst>
            <pc:docMk/>
            <pc:sldMk cId="3287195463" sldId="2147379567"/>
            <ac:picMk id="13" creationId="{5648D54E-BECB-B42E-7375-4E2FA3D895B2}"/>
          </ac:picMkLst>
        </pc:picChg>
      </pc:sldChg>
    </pc:docChg>
  </pc:docChgLst>
</pc:chgInfo>
</file>

<file path=ppt/comments/modernComment_10A_9E44B51B.xml><?xml version="1.0" encoding="utf-8"?>
<p188:cmLst xmlns:a="http://schemas.openxmlformats.org/drawingml/2006/main" xmlns:r="http://schemas.openxmlformats.org/officeDocument/2006/relationships" xmlns:p188="http://schemas.microsoft.com/office/powerpoint/2018/8/main">
  <p188:cm id="{D66CC7C8-77A5-4796-8794-A5AC4EF8C3A8}" authorId="{A9FC6759-7235-71F6-4A63-4FA858418FA6}" status="resolved" created="2025-05-13T15:27:39.302" complete="100000">
    <ac:txMkLst xmlns:ac="http://schemas.microsoft.com/office/drawing/2013/main/command">
      <pc:docMk xmlns:pc="http://schemas.microsoft.com/office/powerpoint/2013/main/command"/>
      <pc:sldMk xmlns:pc="http://schemas.microsoft.com/office/powerpoint/2013/main/command" cId="2655302939" sldId="266"/>
      <ac:spMk id="11" creationId="{2584D01C-18B4-1E7A-0F16-49222B198CC2}"/>
      <ac:txMk cp="99">
        <ac:context len="187" hash="4105991203"/>
      </ac:txMk>
    </ac:txMkLst>
    <p188:pos x="2716695" y="1192695"/>
    <p188:replyLst>
      <p188:reply id="{0CFB8841-C005-4B7A-A7B3-47475CF32B87}" authorId="{F27FEE39-1513-EC99-FA7F-A8B5198353F9}" created="2025-05-14T09:05:59.042">
        <p188:txBody>
          <a:bodyPr/>
          <a:lstStyle/>
          <a:p>
            <a:r>
              <a:rPr lang="fr-FR"/>
              <a:t>Tu as raison, on ne peut pas effectuer des démarches depuis l'app. je l'ai retiré</a:t>
            </a:r>
          </a:p>
        </p188:txBody>
        <p188:extLst>
          <p:ext xmlns:p="http://schemas.openxmlformats.org/presentationml/2006/main" uri="{57CB4572-C831-44C2-8A1C-0ADB6CCDFE69}">
            <p223:reactions xmlns:p223="http://schemas.microsoft.com/office/powerpoint/2022/03/main">
              <p223:rxn type="👍">
                <p223:instance time="2025-05-15T09:00:27.391" authorId="{A9FC6759-7235-71F6-4A63-4FA858418FA6}"/>
              </p223:rxn>
            </p223:reactions>
          </p:ext>
        </p188:extLst>
      </p188:reply>
      <p188:reply id="{2B58EFC7-A736-4F06-A7DB-3E9FE8E09C33}" authorId="{F27FEE39-1513-EC99-FA7F-A8B5198353F9}" created="2025-05-14T09:06:43.278">
        <p188:txBody>
          <a:bodyPr/>
          <a:lstStyle/>
          <a:p>
            <a:r>
              <a:rPr lang="fr-FR"/>
              <a:t>Et pour le formulaire de contact, le SC veut qu'on fasse le moins de mise en avant possible pour réduire les contacts</a:t>
            </a:r>
          </a:p>
        </p188:txBody>
        <p188:extLst>
          <p:ext xmlns:p="http://schemas.openxmlformats.org/presentationml/2006/main" uri="{57CB4572-C831-44C2-8A1C-0ADB6CCDFE69}">
            <p223:reactions xmlns:p223="http://schemas.microsoft.com/office/powerpoint/2022/03/main">
              <p223:rxn type="👍">
                <p223:instance time="2025-05-15T09:00:27.235" authorId="{A9FC6759-7235-71F6-4A63-4FA858418FA6}"/>
              </p223:rxn>
            </p223:reactions>
          </p:ext>
        </p188:extLst>
      </p188:reply>
    </p188:replyLst>
    <p188:txBody>
      <a:bodyPr/>
      <a:lstStyle/>
      <a:p>
        <a:r>
          <a:rPr lang="fr-FR"/>
          <a:t>[@DAS-NEVES Kelly] pas sûre de ce point là, qu'est-ce que tu entends par là ? Est-ce qu'on mentionne le formulaire de contact sur l'aide en ligne ? </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uverture - Pictogramm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6818569-9CAA-1242-8FB4-F0A972921DBF}"/>
              </a:ext>
            </a:extLst>
          </p:cNvPr>
          <p:cNvPicPr>
            <a:picLocks noChangeAspect="1"/>
          </p:cNvPicPr>
          <p:nvPr/>
        </p:nvPicPr>
        <p:blipFill rotWithShape="1">
          <a:blip r:embed="rId2"/>
          <a:srcRect l="23622" r="9542"/>
          <a:stretch/>
        </p:blipFill>
        <p:spPr>
          <a:xfrm>
            <a:off x="4043363" y="0"/>
            <a:ext cx="8148637" cy="6858000"/>
          </a:xfrm>
          <a:prstGeom prst="rect">
            <a:avLst/>
          </a:prstGeom>
        </p:spPr>
      </p:pic>
      <p:sp>
        <p:nvSpPr>
          <p:cNvPr id="10" name="Titre 1">
            <a:extLst>
              <a:ext uri="{FF2B5EF4-FFF2-40B4-BE49-F238E27FC236}">
                <a16:creationId xmlns:a16="http://schemas.microsoft.com/office/drawing/2014/main" id="{BAC43870-D863-B347-A1E2-1C2746A77DA8}"/>
              </a:ext>
            </a:extLst>
          </p:cNvPr>
          <p:cNvSpPr>
            <a:spLocks noGrp="1"/>
          </p:cNvSpPr>
          <p:nvPr>
            <p:ph type="ctrTitle" hasCustomPrompt="1"/>
          </p:nvPr>
        </p:nvSpPr>
        <p:spPr>
          <a:xfrm>
            <a:off x="4980432" y="2678796"/>
            <a:ext cx="5687568" cy="735415"/>
          </a:xfrm>
          <a:effectLst>
            <a:glow>
              <a:schemeClr val="tx1">
                <a:alpha val="66000"/>
              </a:schemeClr>
            </a:glow>
          </a:effectLst>
        </p:spPr>
        <p:txBody>
          <a:bodyPr lIns="0" tIns="0" rIns="0" bIns="0" anchor="b">
            <a:noAutofit/>
          </a:bodyPr>
          <a:lstStyle>
            <a:lvl1pPr algn="l">
              <a:defRPr sz="3200">
                <a:solidFill>
                  <a:schemeClr val="accent2"/>
                </a:solidFill>
                <a:effectLst>
                  <a:glow rad="254000">
                    <a:schemeClr val="tx1"/>
                  </a:glow>
                </a:effectLst>
              </a:defRPr>
            </a:lvl1pPr>
          </a:lstStyle>
          <a:p>
            <a:r>
              <a:rPr lang="fr-FR"/>
              <a:t>Modifiez le titre</a:t>
            </a:r>
          </a:p>
        </p:txBody>
      </p:sp>
      <p:sp>
        <p:nvSpPr>
          <p:cNvPr id="11" name="Sous-titre 2">
            <a:extLst>
              <a:ext uri="{FF2B5EF4-FFF2-40B4-BE49-F238E27FC236}">
                <a16:creationId xmlns:a16="http://schemas.microsoft.com/office/drawing/2014/main" id="{FBAD26E5-A3DE-B04C-B805-6287467ACC0A}"/>
              </a:ext>
            </a:extLst>
          </p:cNvPr>
          <p:cNvSpPr>
            <a:spLocks noGrp="1"/>
          </p:cNvSpPr>
          <p:nvPr>
            <p:ph type="subTitle" idx="1" hasCustomPrompt="1"/>
          </p:nvPr>
        </p:nvSpPr>
        <p:spPr>
          <a:xfrm>
            <a:off x="4980432" y="3434561"/>
            <a:ext cx="5205984" cy="504923"/>
          </a:xfrm>
          <a:effectLst>
            <a:glow rad="787400">
              <a:schemeClr val="tx1">
                <a:alpha val="86000"/>
              </a:schemeClr>
            </a:glow>
          </a:effectLst>
        </p:spPr>
        <p:txBody>
          <a:bodyPr lIns="0" tIns="180000" rIns="0" anchor="t">
            <a:spAutoFit/>
          </a:bodyPr>
          <a:lstStyle>
            <a:lvl1pPr marL="0" indent="0" algn="l">
              <a:buNone/>
              <a:defRPr sz="1800">
                <a:solidFill>
                  <a:schemeClr val="bg2"/>
                </a:solidFill>
                <a:effectLst>
                  <a:glow rad="165100">
                    <a:schemeClr val="tx1">
                      <a:alpha val="86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4" name="Rectangle 13">
            <a:extLst>
              <a:ext uri="{FF2B5EF4-FFF2-40B4-BE49-F238E27FC236}">
                <a16:creationId xmlns:a16="http://schemas.microsoft.com/office/drawing/2014/main" id="{4935A319-0087-6E48-808E-10DA2307E711}"/>
              </a:ext>
            </a:extLst>
          </p:cNvPr>
          <p:cNvSpPr/>
          <p:nvPr/>
        </p:nvSpPr>
        <p:spPr>
          <a:xfrm>
            <a:off x="0" y="1700213"/>
            <a:ext cx="4043363" cy="5157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565426" y="2839106"/>
            <a:ext cx="2880000" cy="2880000"/>
          </a:xfrm>
        </p:spPr>
        <p:txBody>
          <a:bodyPr lIns="0" tIns="1080000" rIns="0" anchor="t"/>
          <a:lstStyle>
            <a:lvl1pPr marL="0" indent="0" algn="ctr">
              <a:buNone/>
              <a:defRPr/>
            </a:lvl1pPr>
          </a:lstStyle>
          <a:p>
            <a:r>
              <a:rPr lang="fr-FR"/>
              <a:t>Téléchargez un pictogramme</a:t>
            </a:r>
          </a:p>
        </p:txBody>
      </p:sp>
      <p:pic>
        <p:nvPicPr>
          <p:cNvPr id="3" name="Graphique 2">
            <a:extLst>
              <a:ext uri="{FF2B5EF4-FFF2-40B4-BE49-F238E27FC236}">
                <a16:creationId xmlns:a16="http://schemas.microsoft.com/office/drawing/2014/main" id="{5842B210-9840-4D47-B2FB-3A68F99224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5532" y="365449"/>
            <a:ext cx="3072299" cy="1096064"/>
          </a:xfrm>
          <a:prstGeom prst="rect">
            <a:avLst/>
          </a:prstGeom>
        </p:spPr>
      </p:pic>
    </p:spTree>
    <p:extLst>
      <p:ext uri="{BB962C8B-B14F-4D97-AF65-F5344CB8AC3E}">
        <p14:creationId xmlns:p14="http://schemas.microsoft.com/office/powerpoint/2010/main" val="257959065"/>
      </p:ext>
    </p:extLst>
  </p:cSld>
  <p:clrMapOvr>
    <a:masterClrMapping/>
  </p:clrMapOvr>
  <p:hf hd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ge violet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96000" y="1"/>
            <a:ext cx="6096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6096000" y="342900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713117" y="4826535"/>
            <a:ext cx="4747046" cy="360000"/>
          </a:xfrm>
        </p:spPr>
        <p:txBody>
          <a:bodyPr tIns="0" bIns="0" anchor="b"/>
          <a:lstStyle>
            <a:lvl1pPr marL="0" indent="0">
              <a:lnSpc>
                <a:spcPts val="1800"/>
              </a:lnSpc>
              <a:buNone/>
              <a:defRPr sz="1400" b="1" i="0">
                <a:latin typeface="Montserrat" pitchFamily="2" charset="77"/>
              </a:defRPr>
            </a:lvl1pPr>
          </a:lstStyle>
          <a:p>
            <a:r>
              <a:rPr lang="fr-FR"/>
              <a:t>Intitulé 2</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713117" y="5211935"/>
            <a:ext cx="4747046" cy="988840"/>
          </a:xfrm>
        </p:spPr>
        <p:txBody>
          <a:bodyPr tIns="144000" anchor="t"/>
          <a:lstStyle>
            <a:lvl1pPr marL="0" indent="0">
              <a:lnSpc>
                <a:spcPts val="1500"/>
              </a:lnSpc>
              <a:spcBef>
                <a:spcPts val="1400"/>
              </a:spcBef>
              <a:buNone/>
              <a:defRPr sz="900"/>
            </a:lvl1pPr>
          </a:lstStyle>
          <a:p>
            <a:r>
              <a:rPr lang="fr-FR"/>
              <a:t>Texte 3</a:t>
            </a:r>
          </a:p>
        </p:txBody>
      </p:sp>
      <p:sp>
        <p:nvSpPr>
          <p:cNvPr id="28" name="Espace réservé pour une image  24">
            <a:extLst>
              <a:ext uri="{FF2B5EF4-FFF2-40B4-BE49-F238E27FC236}">
                <a16:creationId xmlns:a16="http://schemas.microsoft.com/office/drawing/2014/main" id="{5BDE41F2-87CE-9246-B29C-5504C26051AB}"/>
              </a:ext>
            </a:extLst>
          </p:cNvPr>
          <p:cNvSpPr>
            <a:spLocks noGrp="1"/>
          </p:cNvSpPr>
          <p:nvPr>
            <p:ph type="pic" sz="quarter" idx="20"/>
          </p:nvPr>
        </p:nvSpPr>
        <p:spPr>
          <a:xfrm>
            <a:off x="6713117" y="3815066"/>
            <a:ext cx="900000" cy="900000"/>
          </a:xfrm>
        </p:spPr>
        <p:txBody>
          <a:bodyPr/>
          <a:lstStyle>
            <a:lvl1pPr marL="0" indent="0">
              <a:buNone/>
              <a:defRPr sz="800"/>
            </a:lvl1pPr>
          </a:lstStyle>
          <a:p>
            <a:r>
              <a:rPr lang="fr-FR"/>
              <a:t>Cliquez sur l'icône pour ajouter une image</a:t>
            </a:r>
          </a:p>
        </p:txBody>
      </p:sp>
      <p:sp>
        <p:nvSpPr>
          <p:cNvPr id="18" name="Espace réservé du texte 11">
            <a:extLst>
              <a:ext uri="{FF2B5EF4-FFF2-40B4-BE49-F238E27FC236}">
                <a16:creationId xmlns:a16="http://schemas.microsoft.com/office/drawing/2014/main" id="{F78F5C41-7916-D84B-A923-176E3C824453}"/>
              </a:ext>
            </a:extLst>
          </p:cNvPr>
          <p:cNvSpPr>
            <a:spLocks noGrp="1"/>
          </p:cNvSpPr>
          <p:nvPr>
            <p:ph type="body" sz="quarter" idx="22" hasCustomPrompt="1"/>
          </p:nvPr>
        </p:nvSpPr>
        <p:spPr>
          <a:xfrm>
            <a:off x="6713117" y="1668694"/>
            <a:ext cx="4747046" cy="360000"/>
          </a:xfrm>
        </p:spPr>
        <p:txBody>
          <a:bodyPr tIns="0" bIns="0" anchor="b"/>
          <a:lstStyle>
            <a:lvl1pPr marL="0" indent="0">
              <a:lnSpc>
                <a:spcPts val="1800"/>
              </a:lnSpc>
              <a:buNone/>
              <a:defRPr sz="1400" b="1" i="0">
                <a:solidFill>
                  <a:schemeClr val="tx2"/>
                </a:solidFill>
                <a:latin typeface="Montserrat" pitchFamily="2" charset="77"/>
              </a:defRPr>
            </a:lvl1pPr>
          </a:lstStyle>
          <a:p>
            <a:r>
              <a:rPr lang="fr-FR"/>
              <a:t>Intitulé 1</a:t>
            </a:r>
          </a:p>
        </p:txBody>
      </p:sp>
      <p:sp>
        <p:nvSpPr>
          <p:cNvPr id="19" name="Espace réservé du texte 16">
            <a:extLst>
              <a:ext uri="{FF2B5EF4-FFF2-40B4-BE49-F238E27FC236}">
                <a16:creationId xmlns:a16="http://schemas.microsoft.com/office/drawing/2014/main" id="{8CC5D56D-E02A-D74B-9D9E-30015F871D1C}"/>
              </a:ext>
            </a:extLst>
          </p:cNvPr>
          <p:cNvSpPr>
            <a:spLocks noGrp="1"/>
          </p:cNvSpPr>
          <p:nvPr>
            <p:ph type="body" sz="quarter" idx="23" hasCustomPrompt="1"/>
          </p:nvPr>
        </p:nvSpPr>
        <p:spPr>
          <a:xfrm>
            <a:off x="6713117" y="2054094"/>
            <a:ext cx="4747046" cy="1260000"/>
          </a:xfrm>
        </p:spPr>
        <p:txBody>
          <a:bodyPr tIns="144000" anchor="t"/>
          <a:lstStyle>
            <a:lvl1pPr marL="0" indent="0">
              <a:lnSpc>
                <a:spcPts val="1500"/>
              </a:lnSpc>
              <a:spcBef>
                <a:spcPts val="1400"/>
              </a:spcBef>
              <a:buNone/>
              <a:defRPr sz="900">
                <a:solidFill>
                  <a:schemeClr val="tx2"/>
                </a:solidFill>
              </a:defRPr>
            </a:lvl1pPr>
          </a:lstStyle>
          <a:p>
            <a:r>
              <a:rPr lang="fr-FR"/>
              <a:t>Texte 1</a:t>
            </a:r>
          </a:p>
        </p:txBody>
      </p:sp>
      <p:sp>
        <p:nvSpPr>
          <p:cNvPr id="21" name="Espace réservé pour une image  24">
            <a:extLst>
              <a:ext uri="{FF2B5EF4-FFF2-40B4-BE49-F238E27FC236}">
                <a16:creationId xmlns:a16="http://schemas.microsoft.com/office/drawing/2014/main" id="{02939F27-4F87-284C-800E-79596263DFD8}"/>
              </a:ext>
            </a:extLst>
          </p:cNvPr>
          <p:cNvSpPr>
            <a:spLocks noGrp="1"/>
          </p:cNvSpPr>
          <p:nvPr>
            <p:ph type="pic" sz="quarter" idx="24"/>
          </p:nvPr>
        </p:nvSpPr>
        <p:spPr>
          <a:xfrm>
            <a:off x="6713117" y="657225"/>
            <a:ext cx="900000" cy="900000"/>
          </a:xfrm>
        </p:spPr>
        <p:txBody>
          <a:bodyPr/>
          <a:lstStyle>
            <a:lvl1pPr marL="0" indent="0">
              <a:buNone/>
              <a:defRPr sz="800">
                <a:solidFill>
                  <a:schemeClr val="tx2"/>
                </a:solidFill>
              </a:defRPr>
            </a:lvl1pPr>
          </a:lstStyle>
          <a:p>
            <a:r>
              <a:rPr lang="fr-FR"/>
              <a:t>Cliquez sur l'icône pour ajouter une image</a:t>
            </a:r>
          </a:p>
        </p:txBody>
      </p:sp>
      <p:sp>
        <p:nvSpPr>
          <p:cNvPr id="23" name="Espace réservé du numéro de diapositive 5">
            <a:extLst>
              <a:ext uri="{FF2B5EF4-FFF2-40B4-BE49-F238E27FC236}">
                <a16:creationId xmlns:a16="http://schemas.microsoft.com/office/drawing/2014/main" id="{D60667C1-D493-C240-9B09-21D726D348ED}"/>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31" name="Connecteur droit 30">
            <a:extLst>
              <a:ext uri="{FF2B5EF4-FFF2-40B4-BE49-F238E27FC236}">
                <a16:creationId xmlns:a16="http://schemas.microsoft.com/office/drawing/2014/main" id="{5C9F0EC6-37CE-0845-88A8-F59B0178561D}"/>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itre 1">
            <a:extLst>
              <a:ext uri="{FF2B5EF4-FFF2-40B4-BE49-F238E27FC236}">
                <a16:creationId xmlns:a16="http://schemas.microsoft.com/office/drawing/2014/main" id="{147545E6-339D-B245-93A6-DE43EBB3B6F5}"/>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36" name="Sous-titre 2">
            <a:extLst>
              <a:ext uri="{FF2B5EF4-FFF2-40B4-BE49-F238E27FC236}">
                <a16:creationId xmlns:a16="http://schemas.microsoft.com/office/drawing/2014/main" id="{6B4B5960-9DDC-7644-B98F-CC8AA9014DA1}"/>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37" name="Espace réservé du texte 6">
            <a:extLst>
              <a:ext uri="{FF2B5EF4-FFF2-40B4-BE49-F238E27FC236}">
                <a16:creationId xmlns:a16="http://schemas.microsoft.com/office/drawing/2014/main" id="{E101EFB8-2C3F-A249-A232-0B6B3AABB543}"/>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24" name="Espace réservé du numéro de diapositive 5">
            <a:extLst>
              <a:ext uri="{FF2B5EF4-FFF2-40B4-BE49-F238E27FC236}">
                <a16:creationId xmlns:a16="http://schemas.microsoft.com/office/drawing/2014/main" id="{B7FB1DB7-B641-244D-93BC-9D0DE3710B75}"/>
              </a:ext>
            </a:extLst>
          </p:cNvPr>
          <p:cNvSpPr txBox="1">
            <a:spLocks/>
          </p:cNvSpPr>
          <p:nvPr/>
        </p:nvSpPr>
        <p:spPr>
          <a:xfrm>
            <a:off x="129844" y="6354759"/>
            <a:ext cx="476835" cy="365125"/>
          </a:xfrm>
          <a:prstGeom prst="rect">
            <a:avLst/>
          </a:prstGeom>
        </p:spPr>
        <p:txBody>
          <a:bodyPr vert="horz" lIns="0" tIns="0" rIns="0" bIns="0" rtlCol="0" anchor="ctr"/>
          <a:lstStyle>
            <a:defPPr>
              <a:defRPr lang="fr-FR"/>
            </a:defPPr>
            <a:lvl1pPr marL="0" algn="r" defTabSz="914400" rtl="0" eaLnBrk="1" latinLnBrk="0" hangingPunct="1">
              <a:defRPr sz="1000" b="0" i="0" kern="1200">
                <a:solidFill>
                  <a:schemeClr val="tx2"/>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627498-8BE6-774E-875A-E1322261BC9D}" type="slidenum">
              <a:rPr lang="fr-FR" smtClean="0"/>
              <a:pPr/>
              <a:t>‹N°›</a:t>
            </a:fld>
            <a:endParaRPr lang="fr-FR"/>
          </a:p>
        </p:txBody>
      </p:sp>
      <p:sp>
        <p:nvSpPr>
          <p:cNvPr id="27" name="Rectangle 26">
            <a:extLst>
              <a:ext uri="{FF2B5EF4-FFF2-40B4-BE49-F238E27FC236}">
                <a16:creationId xmlns:a16="http://schemas.microsoft.com/office/drawing/2014/main" id="{D6FAF326-9210-5D49-BD1B-517F4582ADE0}"/>
              </a:ext>
            </a:extLst>
          </p:cNvPr>
          <p:cNvSpPr/>
          <p:nvPr/>
        </p:nvSpPr>
        <p:spPr>
          <a:xfrm>
            <a:off x="686990" y="6429599"/>
            <a:ext cx="2137124" cy="215444"/>
          </a:xfrm>
          <a:prstGeom prst="rect">
            <a:avLst/>
          </a:prstGeom>
        </p:spPr>
        <p:txBody>
          <a:bodyPr wrap="none">
            <a:spAutoFit/>
          </a:bodyPr>
          <a:lstStyle/>
          <a:p>
            <a:pPr algn="r"/>
            <a:r>
              <a:rPr lang="fr-FR" sz="800" err="1">
                <a:solidFill>
                  <a:schemeClr val="tx2"/>
                </a:solidFill>
                <a:latin typeface="Montserrat" pitchFamily="2" charset="77"/>
              </a:rPr>
              <a:t>Docaposte</a:t>
            </a:r>
            <a:r>
              <a:rPr lang="fr-FR" sz="800">
                <a:solidFill>
                  <a:schemeClr val="tx2"/>
                </a:solidFill>
                <a:latin typeface="Montserrat" pitchFamily="2" charset="77"/>
              </a:rPr>
              <a:t> - filiale du groupe La Poste</a:t>
            </a:r>
          </a:p>
        </p:txBody>
      </p:sp>
      <p:cxnSp>
        <p:nvCxnSpPr>
          <p:cNvPr id="29" name="Connecteur droit 28">
            <a:extLst>
              <a:ext uri="{FF2B5EF4-FFF2-40B4-BE49-F238E27FC236}">
                <a16:creationId xmlns:a16="http://schemas.microsoft.com/office/drawing/2014/main" id="{652B8FFE-AD8C-454A-AE61-06D43A2FF70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Espace réservé du texte 5">
            <a:extLst>
              <a:ext uri="{FF2B5EF4-FFF2-40B4-BE49-F238E27FC236}">
                <a16:creationId xmlns:a16="http://schemas.microsoft.com/office/drawing/2014/main" id="{9BA1441C-3377-9F46-9571-C0AAA42CCA4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235014363"/>
      </p:ext>
    </p:extLst>
  </p:cSld>
  <p:clrMapOvr>
    <a:masterClrMapping/>
  </p:clrMapOvr>
  <p:hf hdr="0"/>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EEF996B4-05E4-DB42-AC5B-1BC880DB56C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240522913"/>
      </p:ext>
    </p:extLst>
  </p:cSld>
  <p:clrMapOvr>
    <a:masterClrMapping/>
  </p:clrMapOvr>
  <p:extLst>
    <p:ext uri="{DCECCB84-F9BA-43D5-87BE-67443E8EF086}">
      <p15:sldGuideLst xmlns:p15="http://schemas.microsoft.com/office/powerpoint/2012/main">
        <p15:guide id="5" pos="191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865CA2A2-D57D-FD4F-BC5B-36CF75DC8CC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02208824"/>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7BC2759E-D14C-B840-B696-E14940CCF016}"/>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8" name="Rectangle 7">
            <a:extLst>
              <a:ext uri="{FF2B5EF4-FFF2-40B4-BE49-F238E27FC236}">
                <a16:creationId xmlns:a16="http://schemas.microsoft.com/office/drawing/2014/main" id="{6FE685C6-878A-F44E-94D3-20B012C4B6A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79AAE27C-22C2-184E-A2BB-C95F093E16FA}"/>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0ECF2578-B466-7F41-AF5C-0453F29706F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77655853"/>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11" name="Image 10">
            <a:extLst>
              <a:ext uri="{FF2B5EF4-FFF2-40B4-BE49-F238E27FC236}">
                <a16:creationId xmlns:a16="http://schemas.microsoft.com/office/drawing/2014/main" id="{4B55C9AC-88F7-A042-A685-AAE117DA8B37}"/>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2" name="Rectangle 11">
            <a:extLst>
              <a:ext uri="{FF2B5EF4-FFF2-40B4-BE49-F238E27FC236}">
                <a16:creationId xmlns:a16="http://schemas.microsoft.com/office/drawing/2014/main" id="{C9D3F15D-5421-1A47-B9ED-A126B645A918}"/>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a:extLst>
              <a:ext uri="{FF2B5EF4-FFF2-40B4-BE49-F238E27FC236}">
                <a16:creationId xmlns:a16="http://schemas.microsoft.com/office/drawing/2014/main" id="{64CABD72-5F42-874E-962A-D7A94556A68C}"/>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6" name="Espace réservé du texte 5">
            <a:extLst>
              <a:ext uri="{FF2B5EF4-FFF2-40B4-BE49-F238E27FC236}">
                <a16:creationId xmlns:a16="http://schemas.microsoft.com/office/drawing/2014/main" id="{C4C8F257-DB23-D14B-8F15-F56E87E20B7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7997172"/>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accent5"/>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17" name="Image 16">
            <a:extLst>
              <a:ext uri="{FF2B5EF4-FFF2-40B4-BE49-F238E27FC236}">
                <a16:creationId xmlns:a16="http://schemas.microsoft.com/office/drawing/2014/main" id="{5233FAFF-6255-154D-AAE5-9ECD17BD7D59}"/>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8" name="Rectangle 17">
            <a:extLst>
              <a:ext uri="{FF2B5EF4-FFF2-40B4-BE49-F238E27FC236}">
                <a16:creationId xmlns:a16="http://schemas.microsoft.com/office/drawing/2014/main" id="{01EC8ADD-5A8E-CB4D-8FF0-6BB2A9FFBB8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6810E634-9EBD-7149-8FE0-39C6615E22E8}"/>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20" name="Espace réservé du texte 5">
            <a:extLst>
              <a:ext uri="{FF2B5EF4-FFF2-40B4-BE49-F238E27FC236}">
                <a16:creationId xmlns:a16="http://schemas.microsoft.com/office/drawing/2014/main" id="{AC1D04D1-A66B-C24A-80C2-6D701C4AFC3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862517814"/>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accent5"/>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31A9746A-E8EE-3947-9844-82E047CD8AD0}"/>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24" name="Rectangle 23">
            <a:extLst>
              <a:ext uri="{FF2B5EF4-FFF2-40B4-BE49-F238E27FC236}">
                <a16:creationId xmlns:a16="http://schemas.microsoft.com/office/drawing/2014/main" id="{55D7BBC6-7C39-1446-A18B-60AC4C43D955}"/>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F81D8F44-6870-D54A-BB97-F0C3D94280C5}"/>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6" name="Espace réservé du texte 5">
            <a:extLst>
              <a:ext uri="{FF2B5EF4-FFF2-40B4-BE49-F238E27FC236}">
                <a16:creationId xmlns:a16="http://schemas.microsoft.com/office/drawing/2014/main" id="{060871F1-C761-8847-AD39-8CA729483DD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08686514"/>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accent5"/>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accent5"/>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4DD5E064-156C-8742-9EE7-B9C50B17D334}"/>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6" name="Rectangle 15">
            <a:extLst>
              <a:ext uri="{FF2B5EF4-FFF2-40B4-BE49-F238E27FC236}">
                <a16:creationId xmlns:a16="http://schemas.microsoft.com/office/drawing/2014/main" id="{974C2FC7-308E-2144-AFCF-B5BE89BCAE3C}"/>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
            <a:extLst>
              <a:ext uri="{FF2B5EF4-FFF2-40B4-BE49-F238E27FC236}">
                <a16:creationId xmlns:a16="http://schemas.microsoft.com/office/drawing/2014/main" id="{22809AD5-F727-4C40-ABF3-BAC65ED99BFD}"/>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3" name="Espace réservé du texte 5">
            <a:extLst>
              <a:ext uri="{FF2B5EF4-FFF2-40B4-BE49-F238E27FC236}">
                <a16:creationId xmlns:a16="http://schemas.microsoft.com/office/drawing/2014/main" id="{14F937E7-6969-1B40-A530-30E0F0AE236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209140180"/>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4" name="Image 23">
            <a:extLst>
              <a:ext uri="{FF2B5EF4-FFF2-40B4-BE49-F238E27FC236}">
                <a16:creationId xmlns:a16="http://schemas.microsoft.com/office/drawing/2014/main" id="{C4CAB0EB-936D-CA45-BAE0-02B28AC82E1D}"/>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26" name="Rectangle 25">
            <a:extLst>
              <a:ext uri="{FF2B5EF4-FFF2-40B4-BE49-F238E27FC236}">
                <a16:creationId xmlns:a16="http://schemas.microsoft.com/office/drawing/2014/main" id="{C5A1176E-3CEB-C643-9E8F-C2F15ED902DB}"/>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itre 1">
            <a:extLst>
              <a:ext uri="{FF2B5EF4-FFF2-40B4-BE49-F238E27FC236}">
                <a16:creationId xmlns:a16="http://schemas.microsoft.com/office/drawing/2014/main" id="{0829C027-22EF-2340-9DE6-CCC96BCE70C2}"/>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85765296-3DFD-734F-A1D0-C6EA0FEC5D2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3534643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75" name="Image 74">
            <a:extLst>
              <a:ext uri="{FF2B5EF4-FFF2-40B4-BE49-F238E27FC236}">
                <a16:creationId xmlns:a16="http://schemas.microsoft.com/office/drawing/2014/main" id="{C1685EC5-5C48-CF49-9810-E61AA7207BF7}"/>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76" name="Rectangle 75">
            <a:extLst>
              <a:ext uri="{FF2B5EF4-FFF2-40B4-BE49-F238E27FC236}">
                <a16:creationId xmlns:a16="http://schemas.microsoft.com/office/drawing/2014/main" id="{31F656AB-661B-1645-AFEA-BC48775CC9F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Titre 1">
            <a:extLst>
              <a:ext uri="{FF2B5EF4-FFF2-40B4-BE49-F238E27FC236}">
                <a16:creationId xmlns:a16="http://schemas.microsoft.com/office/drawing/2014/main" id="{25182855-BE8E-9945-897D-2120F6034ED9}"/>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2" name="Espace réservé du texte 5">
            <a:extLst>
              <a:ext uri="{FF2B5EF4-FFF2-40B4-BE49-F238E27FC236}">
                <a16:creationId xmlns:a16="http://schemas.microsoft.com/office/drawing/2014/main" id="{8476FBC9-B748-7C44-98E5-0FD3394F347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68188879"/>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3"/>
          </a:solid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3"/>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3" name="Image 42">
            <a:extLst>
              <a:ext uri="{FF2B5EF4-FFF2-40B4-BE49-F238E27FC236}">
                <a16:creationId xmlns:a16="http://schemas.microsoft.com/office/drawing/2014/main" id="{A260B914-C1A4-E546-A498-35B15E61517B}"/>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44" name="Rectangle 43">
            <a:extLst>
              <a:ext uri="{FF2B5EF4-FFF2-40B4-BE49-F238E27FC236}">
                <a16:creationId xmlns:a16="http://schemas.microsoft.com/office/drawing/2014/main" id="{2B462257-EFBB-5C47-BAEA-F650B8CD1F5A}"/>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Titre 1">
            <a:extLst>
              <a:ext uri="{FF2B5EF4-FFF2-40B4-BE49-F238E27FC236}">
                <a16:creationId xmlns:a16="http://schemas.microsoft.com/office/drawing/2014/main" id="{1719A911-33EA-4A43-9090-2DD303AD2D6F}"/>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6" name="Espace réservé du texte 5">
            <a:extLst>
              <a:ext uri="{FF2B5EF4-FFF2-40B4-BE49-F238E27FC236}">
                <a16:creationId xmlns:a16="http://schemas.microsoft.com/office/drawing/2014/main" id="{7A82F245-8490-124E-9C5E-2A7C6A20C87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0170530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ge bleu -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96000" y="1"/>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609600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9" name="Espace réservé du texte 11">
            <a:extLst>
              <a:ext uri="{FF2B5EF4-FFF2-40B4-BE49-F238E27FC236}">
                <a16:creationId xmlns:a16="http://schemas.microsoft.com/office/drawing/2014/main" id="{B81B851A-37AF-F345-82AA-541A26A5D737}"/>
              </a:ext>
            </a:extLst>
          </p:cNvPr>
          <p:cNvSpPr>
            <a:spLocks noGrp="1"/>
          </p:cNvSpPr>
          <p:nvPr>
            <p:ph type="body" sz="quarter" idx="14" hasCustomPrompt="1"/>
          </p:nvPr>
        </p:nvSpPr>
        <p:spPr>
          <a:xfrm>
            <a:off x="6713117" y="4826535"/>
            <a:ext cx="4747046" cy="360000"/>
          </a:xfrm>
        </p:spPr>
        <p:txBody>
          <a:bodyPr tIns="0" bIns="0" anchor="b"/>
          <a:lstStyle>
            <a:lvl1pPr marL="0" indent="0">
              <a:lnSpc>
                <a:spcPts val="1800"/>
              </a:lnSpc>
              <a:buNone/>
              <a:defRPr sz="1400" b="1" i="0">
                <a:latin typeface="Montserrat" pitchFamily="2" charset="77"/>
              </a:defRPr>
            </a:lvl1pPr>
          </a:lstStyle>
          <a:p>
            <a:r>
              <a:rPr lang="fr-FR"/>
              <a:t>Intitulé 2</a:t>
            </a:r>
          </a:p>
        </p:txBody>
      </p:sp>
      <p:sp>
        <p:nvSpPr>
          <p:cNvPr id="30" name="Espace réservé du texte 16">
            <a:extLst>
              <a:ext uri="{FF2B5EF4-FFF2-40B4-BE49-F238E27FC236}">
                <a16:creationId xmlns:a16="http://schemas.microsoft.com/office/drawing/2014/main" id="{A97B905E-23DA-004B-97A0-6518ED5B12C2}"/>
              </a:ext>
            </a:extLst>
          </p:cNvPr>
          <p:cNvSpPr>
            <a:spLocks noGrp="1"/>
          </p:cNvSpPr>
          <p:nvPr>
            <p:ph type="body" sz="quarter" idx="16" hasCustomPrompt="1"/>
          </p:nvPr>
        </p:nvSpPr>
        <p:spPr>
          <a:xfrm>
            <a:off x="6713117" y="5211935"/>
            <a:ext cx="4747046" cy="988840"/>
          </a:xfrm>
        </p:spPr>
        <p:txBody>
          <a:bodyPr tIns="144000" anchor="t"/>
          <a:lstStyle>
            <a:lvl1pPr marL="0" indent="0">
              <a:lnSpc>
                <a:spcPts val="1500"/>
              </a:lnSpc>
              <a:spcBef>
                <a:spcPts val="1400"/>
              </a:spcBef>
              <a:buNone/>
              <a:defRPr sz="900"/>
            </a:lvl1pPr>
          </a:lstStyle>
          <a:p>
            <a:r>
              <a:rPr lang="fr-FR"/>
              <a:t>Texte 3</a:t>
            </a:r>
          </a:p>
        </p:txBody>
      </p:sp>
      <p:sp>
        <p:nvSpPr>
          <p:cNvPr id="31" name="Espace réservé pour une image  24">
            <a:extLst>
              <a:ext uri="{FF2B5EF4-FFF2-40B4-BE49-F238E27FC236}">
                <a16:creationId xmlns:a16="http://schemas.microsoft.com/office/drawing/2014/main" id="{828FA7D5-B25E-734E-AB04-53491969C48E}"/>
              </a:ext>
            </a:extLst>
          </p:cNvPr>
          <p:cNvSpPr>
            <a:spLocks noGrp="1"/>
          </p:cNvSpPr>
          <p:nvPr>
            <p:ph type="pic" sz="quarter" idx="20"/>
          </p:nvPr>
        </p:nvSpPr>
        <p:spPr>
          <a:xfrm>
            <a:off x="6713117" y="3815066"/>
            <a:ext cx="900000" cy="900000"/>
          </a:xfrm>
        </p:spPr>
        <p:txBody>
          <a:bodyPr/>
          <a:lstStyle>
            <a:lvl1pPr marL="0" indent="0">
              <a:buNone/>
              <a:defRPr sz="800"/>
            </a:lvl1pPr>
          </a:lstStyle>
          <a:p>
            <a:r>
              <a:rPr lang="fr-FR"/>
              <a:t>Cliquez sur l'icône pour ajouter une image</a:t>
            </a:r>
          </a:p>
        </p:txBody>
      </p:sp>
      <p:sp>
        <p:nvSpPr>
          <p:cNvPr id="32" name="Espace réservé du texte 11">
            <a:extLst>
              <a:ext uri="{FF2B5EF4-FFF2-40B4-BE49-F238E27FC236}">
                <a16:creationId xmlns:a16="http://schemas.microsoft.com/office/drawing/2014/main" id="{427071AF-846C-4946-BCDC-6AE914AFA887}"/>
              </a:ext>
            </a:extLst>
          </p:cNvPr>
          <p:cNvSpPr>
            <a:spLocks noGrp="1"/>
          </p:cNvSpPr>
          <p:nvPr>
            <p:ph type="body" sz="quarter" idx="22" hasCustomPrompt="1"/>
          </p:nvPr>
        </p:nvSpPr>
        <p:spPr>
          <a:xfrm>
            <a:off x="6713117" y="1668694"/>
            <a:ext cx="4747046" cy="360000"/>
          </a:xfrm>
        </p:spPr>
        <p:txBody>
          <a:bodyPr tIns="0" bIns="0" anchor="b"/>
          <a:lstStyle>
            <a:lvl1pPr marL="0" indent="0">
              <a:lnSpc>
                <a:spcPts val="1800"/>
              </a:lnSpc>
              <a:buNone/>
              <a:defRPr sz="1400" b="1" i="0">
                <a:solidFill>
                  <a:schemeClr val="bg1"/>
                </a:solidFill>
                <a:latin typeface="Montserrat" pitchFamily="2" charset="77"/>
              </a:defRPr>
            </a:lvl1pPr>
          </a:lstStyle>
          <a:p>
            <a:r>
              <a:rPr lang="fr-FR"/>
              <a:t>Intitulé 1</a:t>
            </a:r>
          </a:p>
        </p:txBody>
      </p:sp>
      <p:sp>
        <p:nvSpPr>
          <p:cNvPr id="33" name="Espace réservé du texte 16">
            <a:extLst>
              <a:ext uri="{FF2B5EF4-FFF2-40B4-BE49-F238E27FC236}">
                <a16:creationId xmlns:a16="http://schemas.microsoft.com/office/drawing/2014/main" id="{26585056-94C6-6B4B-863A-8BAC39A759E0}"/>
              </a:ext>
            </a:extLst>
          </p:cNvPr>
          <p:cNvSpPr>
            <a:spLocks noGrp="1"/>
          </p:cNvSpPr>
          <p:nvPr>
            <p:ph type="body" sz="quarter" idx="23" hasCustomPrompt="1"/>
          </p:nvPr>
        </p:nvSpPr>
        <p:spPr>
          <a:xfrm>
            <a:off x="6713117" y="2054094"/>
            <a:ext cx="4747046" cy="1260000"/>
          </a:xfrm>
        </p:spPr>
        <p:txBody>
          <a:bodyPr tIns="144000" anchor="t"/>
          <a:lstStyle>
            <a:lvl1pPr marL="0" indent="0">
              <a:lnSpc>
                <a:spcPts val="1500"/>
              </a:lnSpc>
              <a:spcBef>
                <a:spcPts val="1400"/>
              </a:spcBef>
              <a:buNone/>
              <a:defRPr sz="900">
                <a:solidFill>
                  <a:schemeClr val="bg1"/>
                </a:solidFill>
              </a:defRPr>
            </a:lvl1pPr>
          </a:lstStyle>
          <a:p>
            <a:r>
              <a:rPr lang="fr-FR"/>
              <a:t>Texte 1</a:t>
            </a:r>
          </a:p>
        </p:txBody>
      </p:sp>
      <p:sp>
        <p:nvSpPr>
          <p:cNvPr id="34" name="Espace réservé pour une image  24">
            <a:extLst>
              <a:ext uri="{FF2B5EF4-FFF2-40B4-BE49-F238E27FC236}">
                <a16:creationId xmlns:a16="http://schemas.microsoft.com/office/drawing/2014/main" id="{DD25F427-8F28-B34E-B2D5-3DA8D5770D3E}"/>
              </a:ext>
            </a:extLst>
          </p:cNvPr>
          <p:cNvSpPr>
            <a:spLocks noGrp="1"/>
          </p:cNvSpPr>
          <p:nvPr>
            <p:ph type="pic" sz="quarter" idx="24"/>
          </p:nvPr>
        </p:nvSpPr>
        <p:spPr>
          <a:xfrm>
            <a:off x="6713117" y="657225"/>
            <a:ext cx="900000" cy="900000"/>
          </a:xfrm>
        </p:spPr>
        <p:txBody>
          <a:bodyPr/>
          <a:lstStyle>
            <a:lvl1pPr marL="0" indent="0">
              <a:buNone/>
              <a:defRPr sz="800">
                <a:solidFill>
                  <a:schemeClr val="bg1"/>
                </a:solidFill>
              </a:defRPr>
            </a:lvl1pPr>
          </a:lstStyle>
          <a:p>
            <a:r>
              <a:rPr lang="fr-FR"/>
              <a:t>Cliquez sur l'icône pour ajouter une image</a:t>
            </a:r>
          </a:p>
        </p:txBody>
      </p:sp>
      <p:sp>
        <p:nvSpPr>
          <p:cNvPr id="27" name="Espace réservé du numéro de diapositive 5">
            <a:extLst>
              <a:ext uri="{FF2B5EF4-FFF2-40B4-BE49-F238E27FC236}">
                <a16:creationId xmlns:a16="http://schemas.microsoft.com/office/drawing/2014/main" id="{6121683F-D7D6-CE41-BDD0-BC4637A5D00A}"/>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35" name="Connecteur droit 34">
            <a:extLst>
              <a:ext uri="{FF2B5EF4-FFF2-40B4-BE49-F238E27FC236}">
                <a16:creationId xmlns:a16="http://schemas.microsoft.com/office/drawing/2014/main" id="{E9BFF284-04E0-9747-9A99-5F51B42F0F74}"/>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D45CA2FD-F471-CC4F-89F7-36EAD0E52E55}"/>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4" name="Sous-titre 2">
            <a:extLst>
              <a:ext uri="{FF2B5EF4-FFF2-40B4-BE49-F238E27FC236}">
                <a16:creationId xmlns:a16="http://schemas.microsoft.com/office/drawing/2014/main" id="{AC668656-9E85-7241-A351-07F918408B3C}"/>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5" name="Espace réservé du texte 6">
            <a:extLst>
              <a:ext uri="{FF2B5EF4-FFF2-40B4-BE49-F238E27FC236}">
                <a16:creationId xmlns:a16="http://schemas.microsoft.com/office/drawing/2014/main" id="{9783914E-D5F2-EB4F-9ADC-F48D2C51EA70}"/>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8" name="Espace réservé du numéro de diapositive 5">
            <a:extLst>
              <a:ext uri="{FF2B5EF4-FFF2-40B4-BE49-F238E27FC236}">
                <a16:creationId xmlns:a16="http://schemas.microsoft.com/office/drawing/2014/main" id="{A8288934-4B61-614C-AA5D-9B9C9D9283D5}"/>
              </a:ext>
            </a:extLst>
          </p:cNvPr>
          <p:cNvSpPr txBox="1">
            <a:spLocks/>
          </p:cNvSpPr>
          <p:nvPr/>
        </p:nvSpPr>
        <p:spPr>
          <a:xfrm>
            <a:off x="129844" y="6354759"/>
            <a:ext cx="476835" cy="365125"/>
          </a:xfrm>
          <a:prstGeom prst="rect">
            <a:avLst/>
          </a:prstGeom>
        </p:spPr>
        <p:txBody>
          <a:bodyPr vert="horz" lIns="0" tIns="0" rIns="0" bIns="0" rtlCol="0" anchor="ctr"/>
          <a:lstStyle>
            <a:defPPr>
              <a:defRPr lang="fr-FR"/>
            </a:defPPr>
            <a:lvl1pPr marL="0" algn="r" defTabSz="914400" rtl="0" eaLnBrk="1" latinLnBrk="0" hangingPunct="1">
              <a:defRPr sz="1000" b="0" i="0" kern="1200">
                <a:solidFill>
                  <a:schemeClr val="tx2"/>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627498-8BE6-774E-875A-E1322261BC9D}" type="slidenum">
              <a:rPr lang="fr-FR" smtClean="0"/>
              <a:pPr/>
              <a:t>‹N°›</a:t>
            </a:fld>
            <a:endParaRPr lang="fr-FR"/>
          </a:p>
        </p:txBody>
      </p:sp>
      <p:sp>
        <p:nvSpPr>
          <p:cNvPr id="19" name="Rectangle 18">
            <a:extLst>
              <a:ext uri="{FF2B5EF4-FFF2-40B4-BE49-F238E27FC236}">
                <a16:creationId xmlns:a16="http://schemas.microsoft.com/office/drawing/2014/main" id="{54104E74-7628-6842-BBEE-3DD75C0FAD33}"/>
              </a:ext>
            </a:extLst>
          </p:cNvPr>
          <p:cNvSpPr/>
          <p:nvPr/>
        </p:nvSpPr>
        <p:spPr>
          <a:xfrm>
            <a:off x="686990" y="6429599"/>
            <a:ext cx="2137124" cy="215444"/>
          </a:xfrm>
          <a:prstGeom prst="rect">
            <a:avLst/>
          </a:prstGeom>
        </p:spPr>
        <p:txBody>
          <a:bodyPr wrap="none">
            <a:spAutoFit/>
          </a:bodyPr>
          <a:lstStyle/>
          <a:p>
            <a:pPr algn="r"/>
            <a:r>
              <a:rPr lang="fr-FR" sz="800" err="1">
                <a:solidFill>
                  <a:schemeClr val="tx2"/>
                </a:solidFill>
                <a:latin typeface="Montserrat" pitchFamily="2" charset="77"/>
              </a:rPr>
              <a:t>Docaposte</a:t>
            </a:r>
            <a:r>
              <a:rPr lang="fr-FR" sz="800">
                <a:solidFill>
                  <a:schemeClr val="tx2"/>
                </a:solidFill>
                <a:latin typeface="Montserrat" pitchFamily="2" charset="77"/>
              </a:rPr>
              <a:t> - filiale du groupe La Poste</a:t>
            </a:r>
          </a:p>
        </p:txBody>
      </p:sp>
      <p:cxnSp>
        <p:nvCxnSpPr>
          <p:cNvPr id="21" name="Connecteur droit 20">
            <a:extLst>
              <a:ext uri="{FF2B5EF4-FFF2-40B4-BE49-F238E27FC236}">
                <a16:creationId xmlns:a16="http://schemas.microsoft.com/office/drawing/2014/main" id="{BF83CA68-8EF4-654D-A1DE-CB9DD1CCF5F6}"/>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Espace réservé du texte 5">
            <a:extLst>
              <a:ext uri="{FF2B5EF4-FFF2-40B4-BE49-F238E27FC236}">
                <a16:creationId xmlns:a16="http://schemas.microsoft.com/office/drawing/2014/main" id="{70991B57-5D88-1848-B012-9A9803DAA6C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891482566"/>
      </p:ext>
    </p:extLst>
  </p:cSld>
  <p:clrMapOvr>
    <a:masterClrMapping/>
  </p:clrMapOvr>
  <p:hf hdr="0"/>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AA0B2712-9997-8F4E-BD12-6AC8BCCD27BF}"/>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5" name="Rectangle 14">
            <a:extLst>
              <a:ext uri="{FF2B5EF4-FFF2-40B4-BE49-F238E27FC236}">
                <a16:creationId xmlns:a16="http://schemas.microsoft.com/office/drawing/2014/main" id="{52CC8D86-D49A-FB4E-82E4-9D0274A143EB}"/>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CE13C801-06B3-6944-98DF-03B0F94E4B87}"/>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9" name="Espace réservé du texte 5">
            <a:extLst>
              <a:ext uri="{FF2B5EF4-FFF2-40B4-BE49-F238E27FC236}">
                <a16:creationId xmlns:a16="http://schemas.microsoft.com/office/drawing/2014/main" id="{358D2C5B-91E9-6344-B438-3FC6D2CE5A8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405880125"/>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4" name="Image 13">
            <a:extLst>
              <a:ext uri="{FF2B5EF4-FFF2-40B4-BE49-F238E27FC236}">
                <a16:creationId xmlns:a16="http://schemas.microsoft.com/office/drawing/2014/main" id="{C354A3D5-103B-044D-8CA4-4FF5F455F990}"/>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5" name="Rectangle 14">
            <a:extLst>
              <a:ext uri="{FF2B5EF4-FFF2-40B4-BE49-F238E27FC236}">
                <a16:creationId xmlns:a16="http://schemas.microsoft.com/office/drawing/2014/main" id="{736BD1E1-D8BA-2C47-B358-BEFCC062B917}"/>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FD101A86-5305-7F4F-A3E0-6BD116CA0D59}"/>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74AA6D2B-B7F0-5F4B-A8F6-F3F666865993}"/>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94673757"/>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5" name="Image 14">
            <a:extLst>
              <a:ext uri="{FF2B5EF4-FFF2-40B4-BE49-F238E27FC236}">
                <a16:creationId xmlns:a16="http://schemas.microsoft.com/office/drawing/2014/main" id="{08FD8AB9-2968-B546-A091-51927AC5587B}"/>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6" name="Rectangle 15">
            <a:extLst>
              <a:ext uri="{FF2B5EF4-FFF2-40B4-BE49-F238E27FC236}">
                <a16:creationId xmlns:a16="http://schemas.microsoft.com/office/drawing/2014/main" id="{86F9B666-ECD9-D64F-ABA5-3C0A6E2B5A4F}"/>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
            <a:extLst>
              <a:ext uri="{FF2B5EF4-FFF2-40B4-BE49-F238E27FC236}">
                <a16:creationId xmlns:a16="http://schemas.microsoft.com/office/drawing/2014/main" id="{4F6AA7B4-875E-7440-A44A-190EA8CB144D}"/>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E7B830DF-6C74-5A4F-BC36-18B1AEB1183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28728379"/>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BA7F6C8-BEE7-A348-B0CF-704061DCDC2D}"/>
              </a:ext>
            </a:extLst>
          </p:cNvPr>
          <p:cNvPicPr>
            <a:picLocks noChangeAspect="1"/>
          </p:cNvPicPr>
          <p:nvPr/>
        </p:nvPicPr>
        <p:blipFill rotWithShape="1">
          <a:blip r:embed="rId2"/>
          <a:srcRect t="78" b="-78"/>
          <a:stretch/>
        </p:blipFill>
        <p:spPr>
          <a:xfrm>
            <a:off x="0" y="1"/>
            <a:ext cx="12192000" cy="1144800"/>
          </a:xfrm>
          <a:prstGeom prst="rect">
            <a:avLst/>
          </a:prstGeom>
        </p:spPr>
      </p:pic>
      <p:sp>
        <p:nvSpPr>
          <p:cNvPr id="12" name="Rectangle 11">
            <a:extLst>
              <a:ext uri="{FF2B5EF4-FFF2-40B4-BE49-F238E27FC236}">
                <a16:creationId xmlns:a16="http://schemas.microsoft.com/office/drawing/2014/main" id="{60854301-307E-9A40-90DE-29458174727E}"/>
              </a:ext>
            </a:extLst>
          </p:cNvPr>
          <p:cNvSpPr/>
          <p:nvPr/>
        </p:nvSpPr>
        <p:spPr>
          <a:xfrm>
            <a:off x="0" y="896"/>
            <a:ext cx="10185991" cy="1126800"/>
          </a:xfrm>
          <a:prstGeom prst="rect">
            <a:avLst/>
          </a:prstGeom>
          <a:gradFill>
            <a:gsLst>
              <a:gs pos="57000">
                <a:schemeClr val="accent3">
                  <a:alpha val="69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Titre 1">
            <a:extLst>
              <a:ext uri="{FF2B5EF4-FFF2-40B4-BE49-F238E27FC236}">
                <a16:creationId xmlns:a16="http://schemas.microsoft.com/office/drawing/2014/main" id="{00869DB8-A05A-304D-889F-3956ED3FC845}"/>
              </a:ext>
            </a:extLst>
          </p:cNvPr>
          <p:cNvSpPr>
            <a:spLocks noGrp="1"/>
          </p:cNvSpPr>
          <p:nvPr>
            <p:ph type="ctrTitle" hasCustomPrompt="1"/>
          </p:nvPr>
        </p:nvSpPr>
        <p:spPr>
          <a:xfrm>
            <a:off x="0" y="1"/>
            <a:ext cx="5022849" cy="1125537"/>
          </a:xfrm>
          <a:solidFill>
            <a:schemeClr val="accent3"/>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7A5DD7A1-7823-664D-B8DA-54A0E73A5E84}"/>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19797746"/>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hapitre turquoise + 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F78BA17-4C3A-3C4E-87DF-46A009142ECF}"/>
              </a:ext>
            </a:extLst>
          </p:cNvPr>
          <p:cNvPicPr>
            <a:picLocks noChangeAspect="1"/>
          </p:cNvPicPr>
          <p:nvPr/>
        </p:nvPicPr>
        <p:blipFill>
          <a:blip r:embed="rId2"/>
          <a:stretch>
            <a:fillRect/>
          </a:stretch>
        </p:blipFill>
        <p:spPr>
          <a:xfrm>
            <a:off x="0" y="0"/>
            <a:ext cx="12192000" cy="6858000"/>
          </a:xfrm>
          <a:prstGeom prst="rect">
            <a:avLst/>
          </a:prstGeom>
        </p:spPr>
      </p:pic>
      <p:sp>
        <p:nvSpPr>
          <p:cNvPr id="13" name="Titre 1">
            <a:extLst>
              <a:ext uri="{FF2B5EF4-FFF2-40B4-BE49-F238E27FC236}">
                <a16:creationId xmlns:a16="http://schemas.microsoft.com/office/drawing/2014/main" id="{749385F3-7F34-1140-A9CC-86215DDA2F0A}"/>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5">
                      <a:alpha val="60000"/>
                    </a:schemeClr>
                  </a:glow>
                </a:effectLst>
              </a:defRPr>
            </a:lvl1pPr>
          </a:lstStyle>
          <a:p>
            <a:r>
              <a:rPr lang="fr-FR"/>
              <a:t>Titre de chapitre</a:t>
            </a:r>
          </a:p>
        </p:txBody>
      </p:sp>
      <p:sp>
        <p:nvSpPr>
          <p:cNvPr id="14" name="Sous-titre 2">
            <a:extLst>
              <a:ext uri="{FF2B5EF4-FFF2-40B4-BE49-F238E27FC236}">
                <a16:creationId xmlns:a16="http://schemas.microsoft.com/office/drawing/2014/main" id="{5B351CA9-B5C7-6C41-9C11-C692DDDD7210}"/>
              </a:ext>
            </a:extLst>
          </p:cNvPr>
          <p:cNvSpPr>
            <a:spLocks noGrp="1"/>
          </p:cNvSpPr>
          <p:nvPr>
            <p:ph type="subTitle" idx="1" hasCustomPrompt="1"/>
          </p:nvPr>
        </p:nvSpPr>
        <p:spPr>
          <a:xfrm>
            <a:off x="937069" y="3736183"/>
            <a:ext cx="5687568" cy="484405"/>
          </a:xfrm>
          <a:solidFill>
            <a:schemeClr val="accent5"/>
          </a:solidFill>
        </p:spPr>
        <p:txBody>
          <a:bodyPr wrap="square" lIns="0" tIns="180000" rIns="0">
            <a:spAutoFit/>
          </a:bodyPr>
          <a:lstStyle>
            <a:lvl1pPr marL="0" indent="0" algn="l">
              <a:lnSpc>
                <a:spcPts val="2000"/>
              </a:lnSpc>
              <a:buNone/>
              <a:defRPr sz="1800">
                <a:solidFill>
                  <a:schemeClr val="bg1"/>
                </a:solidFill>
                <a:effectLst>
                  <a:glow rad="101600">
                    <a:schemeClr val="accent5">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5" name="Espace réservé du texte 7">
            <a:extLst>
              <a:ext uri="{FF2B5EF4-FFF2-40B4-BE49-F238E27FC236}">
                <a16:creationId xmlns:a16="http://schemas.microsoft.com/office/drawing/2014/main" id="{C993C82E-E30C-3045-993C-B2883F6ABD9B}"/>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bg1"/>
                </a:solidFill>
                <a:effectLst>
                  <a:glow rad="406400">
                    <a:schemeClr val="accent5"/>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3"/>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3568831747"/>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hapitre turquoise + picto">
    <p:bg>
      <p:bgPr>
        <a:solidFill>
          <a:schemeClr val="accent5"/>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5">
                      <a:alpha val="60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5"/>
          </a:solidFill>
        </p:spPr>
        <p:txBody>
          <a:bodyPr wrap="square" lIns="0" tIns="180000" rIns="0">
            <a:spAutoFit/>
          </a:bodyPr>
          <a:lstStyle>
            <a:lvl1pPr marL="0" indent="0" algn="l">
              <a:lnSpc>
                <a:spcPts val="2000"/>
              </a:lnSpc>
              <a:buNone/>
              <a:defRPr sz="1800">
                <a:solidFill>
                  <a:schemeClr val="bg1"/>
                </a:solidFill>
                <a:effectLst>
                  <a:glow rad="101600">
                    <a:schemeClr val="accent5">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bg1"/>
                </a:solidFill>
                <a:effectLst>
                  <a:glow rad="406400">
                    <a:schemeClr val="accent5"/>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E25B0CFD-270A-1F42-8357-EF4BFFAA704F}"/>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solidFill>
                  <a:schemeClr val="bg1"/>
                </a:solidFill>
              </a:defRPr>
            </a:lvl1pPr>
          </a:lstStyle>
          <a:p>
            <a:r>
              <a:rPr lang="fr-FR"/>
              <a:t>Téléchargez un pictogramme</a:t>
            </a:r>
          </a:p>
        </p:txBody>
      </p:sp>
    </p:spTree>
    <p:extLst>
      <p:ext uri="{BB962C8B-B14F-4D97-AF65-F5344CB8AC3E}">
        <p14:creationId xmlns:p14="http://schemas.microsoft.com/office/powerpoint/2010/main" val="3333815392"/>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ontenu + IMG + picto - Turquois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A7D73B2B-348A-E74E-A5BD-F613EDC012F9}"/>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7" name="Rectangle 16">
            <a:extLst>
              <a:ext uri="{FF2B5EF4-FFF2-40B4-BE49-F238E27FC236}">
                <a16:creationId xmlns:a16="http://schemas.microsoft.com/office/drawing/2014/main" id="{566372B8-A33B-3A4C-AA6B-F134D725802A}"/>
              </a:ext>
            </a:extLst>
          </p:cNvPr>
          <p:cNvSpPr/>
          <p:nvPr/>
        </p:nvSpPr>
        <p:spPr>
          <a:xfrm>
            <a:off x="8911168" y="3785092"/>
            <a:ext cx="2520000" cy="2520000"/>
          </a:xfrm>
          <a:prstGeom prst="rect">
            <a:avLst/>
          </a:prstGeom>
          <a:solidFill>
            <a:schemeClr val="accent5"/>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093112" y="0"/>
            <a:ext cx="4098888" cy="3232187"/>
          </a:xfrm>
          <a:solidFill>
            <a:schemeClr val="accent3"/>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0114BA5E-B426-004A-8E4B-3B69BB1EE3CA}"/>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63ADD0F9-1C2A-1B4D-96CB-0558C135E8C6}"/>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032177A3-763E-254C-80BF-12C3CACBD982}"/>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F6A4BE9-86CB-E74A-9F17-4C00A6F43443}"/>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12D26370-E404-1943-BE38-63A1D6F69B1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Espace réservé du texte 5">
            <a:extLst>
              <a:ext uri="{FF2B5EF4-FFF2-40B4-BE49-F238E27FC236}">
                <a16:creationId xmlns:a16="http://schemas.microsoft.com/office/drawing/2014/main" id="{60F67659-7E74-504D-955D-2DB793FA5ACD}"/>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214377170"/>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5EA4373-0660-B042-8066-46FE964E8016}"/>
              </a:ext>
            </a:extLst>
          </p:cNvPr>
          <p:cNvPicPr>
            <a:picLocks noChangeAspect="1"/>
          </p:cNvPicPr>
          <p:nvPr/>
        </p:nvPicPr>
        <p:blipFill rotWithShape="1">
          <a:blip r:embed="rId2"/>
          <a:srcRect l="23620" r="26690"/>
          <a:stretch/>
        </p:blipFill>
        <p:spPr>
          <a:xfrm>
            <a:off x="6134400" y="0"/>
            <a:ext cx="6058799" cy="6858000"/>
          </a:xfrm>
          <a:prstGeom prst="rect">
            <a:avLst/>
          </a:prstGeom>
        </p:spPr>
      </p:pic>
      <p:sp>
        <p:nvSpPr>
          <p:cNvPr id="16" name="Rectangle 15">
            <a:extLst>
              <a:ext uri="{FF2B5EF4-FFF2-40B4-BE49-F238E27FC236}">
                <a16:creationId xmlns:a16="http://schemas.microsoft.com/office/drawing/2014/main" id="{9958E56E-B04C-B94B-9410-D34B1A42FFF1}"/>
              </a:ext>
            </a:extLst>
          </p:cNvPr>
          <p:cNvSpPr/>
          <p:nvPr/>
        </p:nvSpPr>
        <p:spPr>
          <a:xfrm>
            <a:off x="7761944" y="2065201"/>
            <a:ext cx="2880000" cy="2880000"/>
          </a:xfrm>
          <a:prstGeom prst="rect">
            <a:avLst/>
          </a:prstGeom>
          <a:solidFill>
            <a:schemeClr val="accent5"/>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6400"/>
            <a:ext cx="2880000" cy="2880000"/>
          </a:xfrm>
        </p:spPr>
        <p:txBody>
          <a:bodyPr lIns="0" tIns="1080000" rIns="0" anchor="t"/>
          <a:lstStyle>
            <a:lvl1pPr marL="0" indent="0" algn="ctr">
              <a:buNone/>
              <a:defRPr/>
            </a:lvl1pPr>
          </a:lstStyle>
          <a:p>
            <a:r>
              <a:rPr lang="fr-FR"/>
              <a:t>Téléchargez un pictogramme</a:t>
            </a:r>
          </a:p>
        </p:txBody>
      </p:sp>
      <p:sp>
        <p:nvSpPr>
          <p:cNvPr id="24" name="Titre 1">
            <a:extLst>
              <a:ext uri="{FF2B5EF4-FFF2-40B4-BE49-F238E27FC236}">
                <a16:creationId xmlns:a16="http://schemas.microsoft.com/office/drawing/2014/main" id="{B2F2C714-8AA9-EF4F-AB62-BB36F167DFC2}"/>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5" name="Sous-titre 2">
            <a:extLst>
              <a:ext uri="{FF2B5EF4-FFF2-40B4-BE49-F238E27FC236}">
                <a16:creationId xmlns:a16="http://schemas.microsoft.com/office/drawing/2014/main" id="{92873357-EE34-DE43-A90B-41C7B1A2AD8A}"/>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6" name="Espace réservé du texte 6">
            <a:extLst>
              <a:ext uri="{FF2B5EF4-FFF2-40B4-BE49-F238E27FC236}">
                <a16:creationId xmlns:a16="http://schemas.microsoft.com/office/drawing/2014/main" id="{91AE1678-AA54-0D47-8D6E-39D0B44B37BE}"/>
              </a:ext>
            </a:extLst>
          </p:cNvPr>
          <p:cNvSpPr>
            <a:spLocks noGrp="1"/>
          </p:cNvSpPr>
          <p:nvPr>
            <p:ph type="body" sz="quarter" idx="13" hasCustomPrompt="1"/>
          </p:nvPr>
        </p:nvSpPr>
        <p:spPr>
          <a:xfrm>
            <a:off x="694800" y="2169599"/>
            <a:ext cx="5439600"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C58F03CD-9943-1247-B1FD-5576C54C0578}"/>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F141C0BB-91BC-E745-B24E-4A08F5A8A412}"/>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E2B07D9F-EA50-BE4A-BB7F-1919247DBFD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3391122113"/>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171D3CB3-8F62-DA45-AE62-F1956039777A}"/>
              </a:ext>
            </a:extLst>
          </p:cNvPr>
          <p:cNvPicPr>
            <a:picLocks noChangeAspect="1"/>
          </p:cNvPicPr>
          <p:nvPr/>
        </p:nvPicPr>
        <p:blipFill rotWithShape="1">
          <a:blip r:embed="rId2"/>
          <a:srcRect l="40891" r="34217"/>
          <a:stretch/>
        </p:blipFill>
        <p:spPr>
          <a:xfrm>
            <a:off x="91584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5"/>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tx2"/>
                </a:solidFill>
              </a:defRPr>
            </a:lvl1pPr>
          </a:lstStyle>
          <a:p>
            <a:r>
              <a:rPr lang="fr-FR"/>
              <a:t>Téléchargez un pictogramme</a:t>
            </a:r>
          </a:p>
        </p:txBody>
      </p:sp>
      <p:sp>
        <p:nvSpPr>
          <p:cNvPr id="11" name="Sous-titre 2">
            <a:extLst>
              <a:ext uri="{FF2B5EF4-FFF2-40B4-BE49-F238E27FC236}">
                <a16:creationId xmlns:a16="http://schemas.microsoft.com/office/drawing/2014/main" id="{AB3DCC9A-5906-B647-B947-B7329CB4422E}"/>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2" name="Espace réservé du texte 6">
            <a:extLst>
              <a:ext uri="{FF2B5EF4-FFF2-40B4-BE49-F238E27FC236}">
                <a16:creationId xmlns:a16="http://schemas.microsoft.com/office/drawing/2014/main" id="{8D7E1EAA-1958-F74E-B8D2-47114C4644A1}"/>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Titre 1">
            <a:extLst>
              <a:ext uri="{FF2B5EF4-FFF2-40B4-BE49-F238E27FC236}">
                <a16:creationId xmlns:a16="http://schemas.microsoft.com/office/drawing/2014/main" id="{4C526915-67A7-694D-8404-AC2DD21DD57E}"/>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3" name="Espace réservé du numéro de diapositive 5">
            <a:extLst>
              <a:ext uri="{FF2B5EF4-FFF2-40B4-BE49-F238E27FC236}">
                <a16:creationId xmlns:a16="http://schemas.microsoft.com/office/drawing/2014/main" id="{A8B864EC-A327-CB4B-8C8A-671141A1BBB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1DD01C2D-C800-F440-8975-BB3AA13F085F}"/>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Espace réservé du texte 5">
            <a:extLst>
              <a:ext uri="{FF2B5EF4-FFF2-40B4-BE49-F238E27FC236}">
                <a16:creationId xmlns:a16="http://schemas.microsoft.com/office/drawing/2014/main" id="{E05812E2-E5F8-E348-A86D-5ECD821DFDB6}"/>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940873151"/>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20CE462-C1A0-6149-ADAD-58DD3EDAD59A}"/>
              </a:ext>
            </a:extLst>
          </p:cNvPr>
          <p:cNvPicPr>
            <a:picLocks noChangeAspect="1"/>
          </p:cNvPicPr>
          <p:nvPr/>
        </p:nvPicPr>
        <p:blipFill>
          <a:blip r:embed="rId2"/>
          <a:stretch>
            <a:fillRect/>
          </a:stretch>
        </p:blipFill>
        <p:spPr>
          <a:xfrm>
            <a:off x="0" y="0"/>
            <a:ext cx="121920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bg1"/>
                </a:solidFill>
                <a:effectLst>
                  <a:glow rad="419100">
                    <a:schemeClr val="accent5">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383799473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ge Turquoise -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96000" y="1"/>
            <a:ext cx="6096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609600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9" name="Espace réservé du texte 11">
            <a:extLst>
              <a:ext uri="{FF2B5EF4-FFF2-40B4-BE49-F238E27FC236}">
                <a16:creationId xmlns:a16="http://schemas.microsoft.com/office/drawing/2014/main" id="{B81B851A-37AF-F345-82AA-541A26A5D737}"/>
              </a:ext>
            </a:extLst>
          </p:cNvPr>
          <p:cNvSpPr>
            <a:spLocks noGrp="1"/>
          </p:cNvSpPr>
          <p:nvPr>
            <p:ph type="body" sz="quarter" idx="14" hasCustomPrompt="1"/>
          </p:nvPr>
        </p:nvSpPr>
        <p:spPr>
          <a:xfrm>
            <a:off x="6713117" y="4826535"/>
            <a:ext cx="4747046" cy="360000"/>
          </a:xfrm>
        </p:spPr>
        <p:txBody>
          <a:bodyPr tIns="0" bIns="0" anchor="b"/>
          <a:lstStyle>
            <a:lvl1pPr marL="0" indent="0">
              <a:lnSpc>
                <a:spcPts val="1800"/>
              </a:lnSpc>
              <a:buNone/>
              <a:defRPr sz="1400" b="1" i="0">
                <a:latin typeface="Montserrat" pitchFamily="2" charset="77"/>
              </a:defRPr>
            </a:lvl1pPr>
          </a:lstStyle>
          <a:p>
            <a:r>
              <a:rPr lang="fr-FR"/>
              <a:t>Intitulé 2</a:t>
            </a:r>
          </a:p>
        </p:txBody>
      </p:sp>
      <p:sp>
        <p:nvSpPr>
          <p:cNvPr id="30" name="Espace réservé du texte 16">
            <a:extLst>
              <a:ext uri="{FF2B5EF4-FFF2-40B4-BE49-F238E27FC236}">
                <a16:creationId xmlns:a16="http://schemas.microsoft.com/office/drawing/2014/main" id="{A97B905E-23DA-004B-97A0-6518ED5B12C2}"/>
              </a:ext>
            </a:extLst>
          </p:cNvPr>
          <p:cNvSpPr>
            <a:spLocks noGrp="1"/>
          </p:cNvSpPr>
          <p:nvPr>
            <p:ph type="body" sz="quarter" idx="16" hasCustomPrompt="1"/>
          </p:nvPr>
        </p:nvSpPr>
        <p:spPr>
          <a:xfrm>
            <a:off x="6713117" y="5211935"/>
            <a:ext cx="4747046" cy="988840"/>
          </a:xfrm>
        </p:spPr>
        <p:txBody>
          <a:bodyPr tIns="144000" anchor="t"/>
          <a:lstStyle>
            <a:lvl1pPr marL="0" indent="0">
              <a:lnSpc>
                <a:spcPts val="1500"/>
              </a:lnSpc>
              <a:spcBef>
                <a:spcPts val="1400"/>
              </a:spcBef>
              <a:buNone/>
              <a:defRPr sz="900"/>
            </a:lvl1pPr>
          </a:lstStyle>
          <a:p>
            <a:r>
              <a:rPr lang="fr-FR"/>
              <a:t>Texte 3</a:t>
            </a:r>
          </a:p>
        </p:txBody>
      </p:sp>
      <p:sp>
        <p:nvSpPr>
          <p:cNvPr id="31" name="Espace réservé pour une image  24">
            <a:extLst>
              <a:ext uri="{FF2B5EF4-FFF2-40B4-BE49-F238E27FC236}">
                <a16:creationId xmlns:a16="http://schemas.microsoft.com/office/drawing/2014/main" id="{828FA7D5-B25E-734E-AB04-53491969C48E}"/>
              </a:ext>
            </a:extLst>
          </p:cNvPr>
          <p:cNvSpPr>
            <a:spLocks noGrp="1"/>
          </p:cNvSpPr>
          <p:nvPr>
            <p:ph type="pic" sz="quarter" idx="20"/>
          </p:nvPr>
        </p:nvSpPr>
        <p:spPr>
          <a:xfrm>
            <a:off x="6713117" y="3815066"/>
            <a:ext cx="900000" cy="900000"/>
          </a:xfrm>
        </p:spPr>
        <p:txBody>
          <a:bodyPr/>
          <a:lstStyle>
            <a:lvl1pPr marL="0" indent="0">
              <a:buNone/>
              <a:defRPr sz="800"/>
            </a:lvl1pPr>
          </a:lstStyle>
          <a:p>
            <a:r>
              <a:rPr lang="fr-FR"/>
              <a:t>Cliquez sur l'icône pour ajouter une image</a:t>
            </a:r>
          </a:p>
        </p:txBody>
      </p:sp>
      <p:sp>
        <p:nvSpPr>
          <p:cNvPr id="32" name="Espace réservé du texte 11">
            <a:extLst>
              <a:ext uri="{FF2B5EF4-FFF2-40B4-BE49-F238E27FC236}">
                <a16:creationId xmlns:a16="http://schemas.microsoft.com/office/drawing/2014/main" id="{427071AF-846C-4946-BCDC-6AE914AFA887}"/>
              </a:ext>
            </a:extLst>
          </p:cNvPr>
          <p:cNvSpPr>
            <a:spLocks noGrp="1"/>
          </p:cNvSpPr>
          <p:nvPr>
            <p:ph type="body" sz="quarter" idx="22" hasCustomPrompt="1"/>
          </p:nvPr>
        </p:nvSpPr>
        <p:spPr>
          <a:xfrm>
            <a:off x="6713117" y="1668694"/>
            <a:ext cx="4747046" cy="360000"/>
          </a:xfrm>
        </p:spPr>
        <p:txBody>
          <a:bodyPr tIns="0" bIns="0" anchor="b"/>
          <a:lstStyle>
            <a:lvl1pPr marL="0" indent="0">
              <a:lnSpc>
                <a:spcPts val="1800"/>
              </a:lnSpc>
              <a:buNone/>
              <a:defRPr sz="1400" b="1" i="0">
                <a:solidFill>
                  <a:schemeClr val="bg1"/>
                </a:solidFill>
                <a:latin typeface="Montserrat" pitchFamily="2" charset="77"/>
              </a:defRPr>
            </a:lvl1pPr>
          </a:lstStyle>
          <a:p>
            <a:r>
              <a:rPr lang="fr-FR"/>
              <a:t>Intitulé 1</a:t>
            </a:r>
          </a:p>
        </p:txBody>
      </p:sp>
      <p:sp>
        <p:nvSpPr>
          <p:cNvPr id="33" name="Espace réservé du texte 16">
            <a:extLst>
              <a:ext uri="{FF2B5EF4-FFF2-40B4-BE49-F238E27FC236}">
                <a16:creationId xmlns:a16="http://schemas.microsoft.com/office/drawing/2014/main" id="{26585056-94C6-6B4B-863A-8BAC39A759E0}"/>
              </a:ext>
            </a:extLst>
          </p:cNvPr>
          <p:cNvSpPr>
            <a:spLocks noGrp="1"/>
          </p:cNvSpPr>
          <p:nvPr>
            <p:ph type="body" sz="quarter" idx="23" hasCustomPrompt="1"/>
          </p:nvPr>
        </p:nvSpPr>
        <p:spPr>
          <a:xfrm>
            <a:off x="6713117" y="2054094"/>
            <a:ext cx="4747046" cy="1260000"/>
          </a:xfrm>
        </p:spPr>
        <p:txBody>
          <a:bodyPr tIns="144000" anchor="t"/>
          <a:lstStyle>
            <a:lvl1pPr marL="0" indent="0">
              <a:lnSpc>
                <a:spcPts val="1500"/>
              </a:lnSpc>
              <a:spcBef>
                <a:spcPts val="1400"/>
              </a:spcBef>
              <a:buNone/>
              <a:defRPr sz="900">
                <a:solidFill>
                  <a:schemeClr val="bg1"/>
                </a:solidFill>
              </a:defRPr>
            </a:lvl1pPr>
          </a:lstStyle>
          <a:p>
            <a:r>
              <a:rPr lang="fr-FR"/>
              <a:t>Texte 1</a:t>
            </a:r>
          </a:p>
        </p:txBody>
      </p:sp>
      <p:sp>
        <p:nvSpPr>
          <p:cNvPr id="34" name="Espace réservé pour une image  24">
            <a:extLst>
              <a:ext uri="{FF2B5EF4-FFF2-40B4-BE49-F238E27FC236}">
                <a16:creationId xmlns:a16="http://schemas.microsoft.com/office/drawing/2014/main" id="{DD25F427-8F28-B34E-B2D5-3DA8D5770D3E}"/>
              </a:ext>
            </a:extLst>
          </p:cNvPr>
          <p:cNvSpPr>
            <a:spLocks noGrp="1"/>
          </p:cNvSpPr>
          <p:nvPr>
            <p:ph type="pic" sz="quarter" idx="24"/>
          </p:nvPr>
        </p:nvSpPr>
        <p:spPr>
          <a:xfrm>
            <a:off x="6713117" y="657225"/>
            <a:ext cx="900000" cy="900000"/>
          </a:xfrm>
        </p:spPr>
        <p:txBody>
          <a:bodyPr/>
          <a:lstStyle>
            <a:lvl1pPr marL="0" indent="0">
              <a:buNone/>
              <a:defRPr sz="800">
                <a:solidFill>
                  <a:schemeClr val="bg1"/>
                </a:solidFill>
              </a:defRPr>
            </a:lvl1pPr>
          </a:lstStyle>
          <a:p>
            <a:r>
              <a:rPr lang="fr-FR"/>
              <a:t>Cliquez sur l'icône pour ajouter une image</a:t>
            </a:r>
          </a:p>
        </p:txBody>
      </p:sp>
      <p:sp>
        <p:nvSpPr>
          <p:cNvPr id="27" name="Espace réservé du numéro de diapositive 5">
            <a:extLst>
              <a:ext uri="{FF2B5EF4-FFF2-40B4-BE49-F238E27FC236}">
                <a16:creationId xmlns:a16="http://schemas.microsoft.com/office/drawing/2014/main" id="{6121683F-D7D6-CE41-BDD0-BC4637A5D00A}"/>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35" name="Connecteur droit 34">
            <a:extLst>
              <a:ext uri="{FF2B5EF4-FFF2-40B4-BE49-F238E27FC236}">
                <a16:creationId xmlns:a16="http://schemas.microsoft.com/office/drawing/2014/main" id="{E9BFF284-04E0-9747-9A99-5F51B42F0F74}"/>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D45CA2FD-F471-CC4F-89F7-36EAD0E52E55}"/>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4" name="Sous-titre 2">
            <a:extLst>
              <a:ext uri="{FF2B5EF4-FFF2-40B4-BE49-F238E27FC236}">
                <a16:creationId xmlns:a16="http://schemas.microsoft.com/office/drawing/2014/main" id="{AC668656-9E85-7241-A351-07F918408B3C}"/>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5" name="Espace réservé du texte 6">
            <a:extLst>
              <a:ext uri="{FF2B5EF4-FFF2-40B4-BE49-F238E27FC236}">
                <a16:creationId xmlns:a16="http://schemas.microsoft.com/office/drawing/2014/main" id="{9783914E-D5F2-EB4F-9ADC-F48D2C51EA70}"/>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8" name="Espace réservé du numéro de diapositive 5">
            <a:extLst>
              <a:ext uri="{FF2B5EF4-FFF2-40B4-BE49-F238E27FC236}">
                <a16:creationId xmlns:a16="http://schemas.microsoft.com/office/drawing/2014/main" id="{A8288934-4B61-614C-AA5D-9B9C9D9283D5}"/>
              </a:ext>
            </a:extLst>
          </p:cNvPr>
          <p:cNvSpPr txBox="1">
            <a:spLocks/>
          </p:cNvSpPr>
          <p:nvPr/>
        </p:nvSpPr>
        <p:spPr>
          <a:xfrm>
            <a:off x="129844" y="6354759"/>
            <a:ext cx="476835" cy="365125"/>
          </a:xfrm>
          <a:prstGeom prst="rect">
            <a:avLst/>
          </a:prstGeom>
        </p:spPr>
        <p:txBody>
          <a:bodyPr vert="horz" lIns="0" tIns="0" rIns="0" bIns="0" rtlCol="0" anchor="ctr"/>
          <a:lstStyle>
            <a:defPPr>
              <a:defRPr lang="fr-FR"/>
            </a:defPPr>
            <a:lvl1pPr marL="0" algn="r" defTabSz="914400" rtl="0" eaLnBrk="1" latinLnBrk="0" hangingPunct="1">
              <a:defRPr sz="1000" b="0" i="0" kern="1200">
                <a:solidFill>
                  <a:schemeClr val="tx2"/>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627498-8BE6-774E-875A-E1322261BC9D}" type="slidenum">
              <a:rPr lang="fr-FR" smtClean="0"/>
              <a:pPr/>
              <a:t>‹N°›</a:t>
            </a:fld>
            <a:endParaRPr lang="fr-FR"/>
          </a:p>
        </p:txBody>
      </p:sp>
      <p:sp>
        <p:nvSpPr>
          <p:cNvPr id="19" name="Rectangle 18">
            <a:extLst>
              <a:ext uri="{FF2B5EF4-FFF2-40B4-BE49-F238E27FC236}">
                <a16:creationId xmlns:a16="http://schemas.microsoft.com/office/drawing/2014/main" id="{54104E74-7628-6842-BBEE-3DD75C0FAD33}"/>
              </a:ext>
            </a:extLst>
          </p:cNvPr>
          <p:cNvSpPr/>
          <p:nvPr/>
        </p:nvSpPr>
        <p:spPr>
          <a:xfrm>
            <a:off x="686990" y="6429599"/>
            <a:ext cx="2137124" cy="215444"/>
          </a:xfrm>
          <a:prstGeom prst="rect">
            <a:avLst/>
          </a:prstGeom>
        </p:spPr>
        <p:txBody>
          <a:bodyPr wrap="none">
            <a:spAutoFit/>
          </a:bodyPr>
          <a:lstStyle/>
          <a:p>
            <a:pPr algn="r"/>
            <a:r>
              <a:rPr lang="fr-FR" sz="800" err="1">
                <a:solidFill>
                  <a:schemeClr val="tx2"/>
                </a:solidFill>
                <a:latin typeface="Montserrat" pitchFamily="2" charset="77"/>
              </a:rPr>
              <a:t>Docaposte</a:t>
            </a:r>
            <a:r>
              <a:rPr lang="fr-FR" sz="800">
                <a:solidFill>
                  <a:schemeClr val="tx2"/>
                </a:solidFill>
                <a:latin typeface="Montserrat" pitchFamily="2" charset="77"/>
              </a:rPr>
              <a:t> - filiale du groupe La Poste</a:t>
            </a:r>
          </a:p>
        </p:txBody>
      </p:sp>
      <p:cxnSp>
        <p:nvCxnSpPr>
          <p:cNvPr id="21" name="Connecteur droit 20">
            <a:extLst>
              <a:ext uri="{FF2B5EF4-FFF2-40B4-BE49-F238E27FC236}">
                <a16:creationId xmlns:a16="http://schemas.microsoft.com/office/drawing/2014/main" id="{BF83CA68-8EF4-654D-A1DE-CB9DD1CCF5F6}"/>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Espace réservé du texte 5">
            <a:extLst>
              <a:ext uri="{FF2B5EF4-FFF2-40B4-BE49-F238E27FC236}">
                <a16:creationId xmlns:a16="http://schemas.microsoft.com/office/drawing/2014/main" id="{E25DE26D-C1BF-6943-BE49-BE4C5FCF070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36026334"/>
      </p:ext>
    </p:extLst>
  </p:cSld>
  <p:clrMapOvr>
    <a:masterClrMapping/>
  </p:clrMapOvr>
  <p:hf hdr="0"/>
  <p:extLst>
    <p:ext uri="{DCECCB84-F9BA-43D5-87BE-67443E8EF086}">
      <p15:sldGuideLst xmlns:p15="http://schemas.microsoft.com/office/powerpoint/2012/main">
        <p15:guide id="4"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4704F01-231B-5743-B6F5-5B17183E5546}"/>
              </a:ext>
            </a:extLst>
          </p:cNvPr>
          <p:cNvPicPr>
            <a:picLocks noChangeAspect="1"/>
          </p:cNvPicPr>
          <p:nvPr/>
        </p:nvPicPr>
        <p:blipFill rotWithShape="1">
          <a:blip r:embed="rId2"/>
          <a:srcRect l="33479" r="16531"/>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0"/>
            <a:ext cx="6105797"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bg1"/>
                </a:solidFill>
                <a:effectLst>
                  <a:glow rad="419100">
                    <a:schemeClr val="accent5">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1"/>
                </a:solidFill>
                <a:effectLst>
                  <a:glow rad="38100">
                    <a:schemeClr val="accent5">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93C429ED-BD95-0845-A210-3002596A7CF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548578376"/>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pic>
        <p:nvPicPr>
          <p:cNvPr id="14" name="Image 13">
            <a:extLst>
              <a:ext uri="{FF2B5EF4-FFF2-40B4-BE49-F238E27FC236}">
                <a16:creationId xmlns:a16="http://schemas.microsoft.com/office/drawing/2014/main" id="{2999476F-5C90-9E40-9A56-0E733115C17A}"/>
              </a:ext>
            </a:extLst>
          </p:cNvPr>
          <p:cNvPicPr>
            <a:picLocks noChangeAspect="1"/>
          </p:cNvPicPr>
          <p:nvPr/>
        </p:nvPicPr>
        <p:blipFill rotWithShape="1">
          <a:blip r:embed="rId2"/>
          <a:srcRect l="33479" r="16531"/>
          <a:stretch/>
        </p:blipFill>
        <p:spPr>
          <a:xfrm>
            <a:off x="0" y="0"/>
            <a:ext cx="6094800" cy="6858000"/>
          </a:xfrm>
          <a:prstGeom prst="rect">
            <a:avLst/>
          </a:prstGeom>
        </p:spPr>
      </p:pic>
      <p:sp>
        <p:nvSpPr>
          <p:cNvPr id="18" name="Titre 1">
            <a:extLst>
              <a:ext uri="{FF2B5EF4-FFF2-40B4-BE49-F238E27FC236}">
                <a16:creationId xmlns:a16="http://schemas.microsoft.com/office/drawing/2014/main" id="{D6D24AA4-C8F7-2C47-A3B1-560A5326022B}"/>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bg1"/>
                </a:solidFill>
                <a:effectLst>
                  <a:glow rad="419100">
                    <a:schemeClr val="accent5">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19" name="Sous-titre 2">
            <a:extLst>
              <a:ext uri="{FF2B5EF4-FFF2-40B4-BE49-F238E27FC236}">
                <a16:creationId xmlns:a16="http://schemas.microsoft.com/office/drawing/2014/main" id="{35ABCC68-D4B6-0447-8E8B-4B80C8551580}"/>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1"/>
                </a:solidFill>
                <a:effectLst>
                  <a:glow rad="38100">
                    <a:schemeClr val="accent5">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12" name="Espace réservé du texte 5">
            <a:extLst>
              <a:ext uri="{FF2B5EF4-FFF2-40B4-BE49-F238E27FC236}">
                <a16:creationId xmlns:a16="http://schemas.microsoft.com/office/drawing/2014/main" id="{96376B0A-4437-9A48-BA5F-77463DBA422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53395696"/>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bg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bg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bg1"/>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bg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1FD711B6-F068-C34C-B929-BDB2D5C11AA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26361713"/>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bg1"/>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bg1"/>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bg1"/>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bg1"/>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A61DC284-3B91-CC43-9C4C-CA9C89B95A2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990568718"/>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9" name="Sous-titre 2">
            <a:extLst>
              <a:ext uri="{FF2B5EF4-FFF2-40B4-BE49-F238E27FC236}">
                <a16:creationId xmlns:a16="http://schemas.microsoft.com/office/drawing/2014/main" id="{CE9EFE64-9ABC-9243-8841-5E5D36165F9E}"/>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11" name="Espace réservé du texte 6">
            <a:extLst>
              <a:ext uri="{FF2B5EF4-FFF2-40B4-BE49-F238E27FC236}">
                <a16:creationId xmlns:a16="http://schemas.microsoft.com/office/drawing/2014/main" id="{2F1B6E3F-90E9-9541-9C90-824C03869FF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4" name="Image 13">
            <a:extLst>
              <a:ext uri="{FF2B5EF4-FFF2-40B4-BE49-F238E27FC236}">
                <a16:creationId xmlns:a16="http://schemas.microsoft.com/office/drawing/2014/main" id="{D95DF081-90F6-ED49-B314-C3302C631F9F}"/>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5" name="Rectangle 14">
            <a:extLst>
              <a:ext uri="{FF2B5EF4-FFF2-40B4-BE49-F238E27FC236}">
                <a16:creationId xmlns:a16="http://schemas.microsoft.com/office/drawing/2014/main" id="{965EC200-69B1-E649-911C-CA27F57D5B39}"/>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E01C88FC-7DA4-FB47-9341-CFDF4F3A1668}"/>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1B529792-BF03-D04F-8F06-AD3EC0FC03F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26792755"/>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5" name="Image 4">
            <a:extLst>
              <a:ext uri="{FF2B5EF4-FFF2-40B4-BE49-F238E27FC236}">
                <a16:creationId xmlns:a16="http://schemas.microsoft.com/office/drawing/2014/main" id="{5F5D7C99-BBB1-B144-A633-62B902ACCEA9}"/>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6" name="Rectangle 5">
            <a:extLst>
              <a:ext uri="{FF2B5EF4-FFF2-40B4-BE49-F238E27FC236}">
                <a16:creationId xmlns:a16="http://schemas.microsoft.com/office/drawing/2014/main" id="{4A6B8A9B-D923-3441-A49F-0FD7C6E42EA0}"/>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3A4C9DA9-CDAD-0F48-B9AC-4285405A3551}"/>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E552323C-03C1-9649-9DD5-9D54011449F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33977208"/>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1" name="Image 20">
            <a:extLst>
              <a:ext uri="{FF2B5EF4-FFF2-40B4-BE49-F238E27FC236}">
                <a16:creationId xmlns:a16="http://schemas.microsoft.com/office/drawing/2014/main" id="{143D6326-13C8-E245-8132-85A653243ADA}"/>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24" name="Rectangle 23">
            <a:extLst>
              <a:ext uri="{FF2B5EF4-FFF2-40B4-BE49-F238E27FC236}">
                <a16:creationId xmlns:a16="http://schemas.microsoft.com/office/drawing/2014/main" id="{3E96F344-1297-2F42-A7BB-067EFC73F4D1}"/>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B37A160D-FD23-A34B-9AD4-F26E32420891}"/>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0A40BDC6-FEFA-9543-910B-67220CE5B48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30164191"/>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6" name="Image 45">
            <a:extLst>
              <a:ext uri="{FF2B5EF4-FFF2-40B4-BE49-F238E27FC236}">
                <a16:creationId xmlns:a16="http://schemas.microsoft.com/office/drawing/2014/main" id="{FAF876C8-45BD-CC40-ADD8-F93C3F0F2103}"/>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48" name="Rectangle 47">
            <a:extLst>
              <a:ext uri="{FF2B5EF4-FFF2-40B4-BE49-F238E27FC236}">
                <a16:creationId xmlns:a16="http://schemas.microsoft.com/office/drawing/2014/main" id="{CE9A14B5-8C72-F54F-BE90-08A831B33D58}"/>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itre 1">
            <a:extLst>
              <a:ext uri="{FF2B5EF4-FFF2-40B4-BE49-F238E27FC236}">
                <a16:creationId xmlns:a16="http://schemas.microsoft.com/office/drawing/2014/main" id="{161DF33E-677F-5543-A5BC-7FBA8ACCABF1}"/>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2" name="Espace réservé du texte 5">
            <a:extLst>
              <a:ext uri="{FF2B5EF4-FFF2-40B4-BE49-F238E27FC236}">
                <a16:creationId xmlns:a16="http://schemas.microsoft.com/office/drawing/2014/main" id="{F4F78289-DEA1-994C-ABE0-98FFA378D388}"/>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8842551"/>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5"/>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5"/>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5" name="Image 44">
            <a:extLst>
              <a:ext uri="{FF2B5EF4-FFF2-40B4-BE49-F238E27FC236}">
                <a16:creationId xmlns:a16="http://schemas.microsoft.com/office/drawing/2014/main" id="{591F8D65-5E29-4446-848A-E02A977007B9}"/>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46" name="Rectangle 45">
            <a:extLst>
              <a:ext uri="{FF2B5EF4-FFF2-40B4-BE49-F238E27FC236}">
                <a16:creationId xmlns:a16="http://schemas.microsoft.com/office/drawing/2014/main" id="{60CDDBEF-03EA-1943-B416-F184BA52AB3C}"/>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Titre 1">
            <a:extLst>
              <a:ext uri="{FF2B5EF4-FFF2-40B4-BE49-F238E27FC236}">
                <a16:creationId xmlns:a16="http://schemas.microsoft.com/office/drawing/2014/main" id="{D957D14B-1893-4E47-9203-CCCAAF2341E2}"/>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3" name="Espace réservé du texte 5">
            <a:extLst>
              <a:ext uri="{FF2B5EF4-FFF2-40B4-BE49-F238E27FC236}">
                <a16:creationId xmlns:a16="http://schemas.microsoft.com/office/drawing/2014/main" id="{FE5E01BE-06C5-6840-A1E4-C419D6B3FD6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28114805"/>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4BC0CCC2-D6AF-364C-8701-3B0A04405F81}"/>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3" name="Rectangle 12">
            <a:extLst>
              <a:ext uri="{FF2B5EF4-FFF2-40B4-BE49-F238E27FC236}">
                <a16:creationId xmlns:a16="http://schemas.microsoft.com/office/drawing/2014/main" id="{FB0F37F3-14F9-5444-8FA3-888AED976C92}"/>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C0D37B25-AB6D-B74C-BC96-551E5BC8DBF8}"/>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9" name="Espace réservé du texte 5">
            <a:extLst>
              <a:ext uri="{FF2B5EF4-FFF2-40B4-BE49-F238E27FC236}">
                <a16:creationId xmlns:a16="http://schemas.microsoft.com/office/drawing/2014/main" id="{2F988E21-98C5-1248-B6B0-6CF7FA814F8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5635167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ge MEDIA - Violet et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0" y="1"/>
            <a:ext cx="6096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0" y="342900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95324" y="3906224"/>
            <a:ext cx="4747046" cy="360000"/>
          </a:xfrm>
        </p:spPr>
        <p:txBody>
          <a:bodyPr tIns="0" bIns="0" anchor="b"/>
          <a:lstStyle>
            <a:lvl1pPr marL="0" indent="0">
              <a:buNone/>
              <a:defRPr sz="1400" b="1" i="0">
                <a:latin typeface="Montserrat" pitchFamily="2" charset="77"/>
              </a:defRPr>
            </a:lvl1pPr>
          </a:lstStyle>
          <a:p>
            <a:r>
              <a:rPr lang="fr-FR"/>
              <a:t>Titre du Média</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95324" y="4291624"/>
            <a:ext cx="4747046" cy="1260000"/>
          </a:xfrm>
        </p:spPr>
        <p:txBody>
          <a:bodyPr tIns="144000" anchor="t"/>
          <a:lstStyle>
            <a:lvl1pPr marL="0" indent="0">
              <a:lnSpc>
                <a:spcPts val="1500"/>
              </a:lnSpc>
              <a:spcBef>
                <a:spcPts val="1400"/>
              </a:spcBef>
              <a:buNone/>
              <a:defRPr sz="900"/>
            </a:lvl1pPr>
          </a:lstStyle>
          <a:p>
            <a:r>
              <a:rPr lang="fr-FR"/>
              <a:t>Texte</a:t>
            </a:r>
          </a:p>
        </p:txBody>
      </p:sp>
      <p:sp>
        <p:nvSpPr>
          <p:cNvPr id="5" name="Espace réservé de l'élément multimédia 4">
            <a:extLst>
              <a:ext uri="{FF2B5EF4-FFF2-40B4-BE49-F238E27FC236}">
                <a16:creationId xmlns:a16="http://schemas.microsoft.com/office/drawing/2014/main" id="{B1BC2B8C-70A8-C244-A9FA-9775865AF46E}"/>
              </a:ext>
            </a:extLst>
          </p:cNvPr>
          <p:cNvSpPr>
            <a:spLocks noGrp="1"/>
          </p:cNvSpPr>
          <p:nvPr>
            <p:ph type="media" sz="quarter" idx="22" hasCustomPrompt="1"/>
          </p:nvPr>
        </p:nvSpPr>
        <p:spPr>
          <a:xfrm>
            <a:off x="695324" y="657224"/>
            <a:ext cx="4747047" cy="2229457"/>
          </a:xfrm>
        </p:spPr>
        <p:txBody>
          <a:bodyPr/>
          <a:lstStyle>
            <a:lvl1pPr marL="0" indent="0">
              <a:buNone/>
              <a:defRPr>
                <a:solidFill>
                  <a:schemeClr val="tx2"/>
                </a:solidFill>
              </a:defRPr>
            </a:lvl1pPr>
          </a:lstStyle>
          <a:p>
            <a:r>
              <a:rPr lang="fr-FR"/>
              <a:t>Média</a:t>
            </a:r>
          </a:p>
        </p:txBody>
      </p:sp>
      <p:sp>
        <p:nvSpPr>
          <p:cNvPr id="4" name="Espace réservé du numéro de diapositive 3">
            <a:extLst>
              <a:ext uri="{FF2B5EF4-FFF2-40B4-BE49-F238E27FC236}">
                <a16:creationId xmlns:a16="http://schemas.microsoft.com/office/drawing/2014/main" id="{760D3DF3-4888-EF4A-BD84-B79EE916E223}"/>
              </a:ext>
            </a:extLst>
          </p:cNvPr>
          <p:cNvSpPr>
            <a:spLocks noGrp="1"/>
          </p:cNvSpPr>
          <p:nvPr>
            <p:ph type="sldNum" sz="quarter" idx="23"/>
          </p:nvPr>
        </p:nvSpPr>
        <p:spPr/>
        <p:txBody>
          <a:bodyPr/>
          <a:lstStyle/>
          <a:p>
            <a:fld id="{2F9EC534-F9F4-4762-A8EB-FE67C53393FF}" type="slidenum">
              <a:rPr lang="fr-FR" smtClean="0"/>
              <a:pPr/>
              <a:t>‹N°›</a:t>
            </a:fld>
            <a:endParaRPr lang="fr-FR"/>
          </a:p>
        </p:txBody>
      </p:sp>
      <p:sp>
        <p:nvSpPr>
          <p:cNvPr id="12" name="Titre 1">
            <a:extLst>
              <a:ext uri="{FF2B5EF4-FFF2-40B4-BE49-F238E27FC236}">
                <a16:creationId xmlns:a16="http://schemas.microsoft.com/office/drawing/2014/main" id="{245B610A-0908-A442-8896-ADFA3661CAC7}"/>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13" name="Sous-titre 2">
            <a:extLst>
              <a:ext uri="{FF2B5EF4-FFF2-40B4-BE49-F238E27FC236}">
                <a16:creationId xmlns:a16="http://schemas.microsoft.com/office/drawing/2014/main" id="{F307493F-52CA-AA4D-BB21-94840E295177}"/>
              </a:ext>
            </a:extLst>
          </p:cNvPr>
          <p:cNvSpPr>
            <a:spLocks noGrp="1"/>
          </p:cNvSpPr>
          <p:nvPr>
            <p:ph type="subTitle" idx="1" hasCustomPrompt="1"/>
          </p:nvPr>
        </p:nvSpPr>
        <p:spPr>
          <a:xfrm>
            <a:off x="6821712" y="2798395"/>
            <a:ext cx="4638451"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4" name="Espace réservé du texte 6">
            <a:extLst>
              <a:ext uri="{FF2B5EF4-FFF2-40B4-BE49-F238E27FC236}">
                <a16:creationId xmlns:a16="http://schemas.microsoft.com/office/drawing/2014/main" id="{B9975C1B-9AD9-A642-AC5C-9B4F0335D7AB}"/>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1" name="Espace réservé du texte 5">
            <a:extLst>
              <a:ext uri="{FF2B5EF4-FFF2-40B4-BE49-F238E27FC236}">
                <a16:creationId xmlns:a16="http://schemas.microsoft.com/office/drawing/2014/main" id="{39BFF73D-5BC8-4241-8365-5710C9E4CC2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63084869"/>
      </p:ext>
    </p:extLst>
  </p:cSld>
  <p:clrMapOvr>
    <a:masterClrMapping/>
  </p:clrMapOvr>
  <p:hf hdr="0"/>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0E577DAF-EB0A-F844-BB36-B736D2B66B51}"/>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3" name="Rectangle 12">
            <a:extLst>
              <a:ext uri="{FF2B5EF4-FFF2-40B4-BE49-F238E27FC236}">
                <a16:creationId xmlns:a16="http://schemas.microsoft.com/office/drawing/2014/main" id="{AB191253-DC71-C049-BB19-81F3D63F715E}"/>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193046D3-D1C5-4A4C-9FA2-4D1AB8465FE2}"/>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BDEAE599-4277-2240-B448-0279B1B51ED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2514431"/>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1" name="Image 10">
            <a:extLst>
              <a:ext uri="{FF2B5EF4-FFF2-40B4-BE49-F238E27FC236}">
                <a16:creationId xmlns:a16="http://schemas.microsoft.com/office/drawing/2014/main" id="{EDB6050E-099E-CB48-A35B-9C253027DB1C}"/>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3" name="Rectangle 12">
            <a:extLst>
              <a:ext uri="{FF2B5EF4-FFF2-40B4-BE49-F238E27FC236}">
                <a16:creationId xmlns:a16="http://schemas.microsoft.com/office/drawing/2014/main" id="{750C11ED-F81E-094C-BF66-2304FFBDBA42}"/>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5A67CF3F-D31E-9546-862B-86A27CE53759}"/>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0" name="Espace réservé du texte 5">
            <a:extLst>
              <a:ext uri="{FF2B5EF4-FFF2-40B4-BE49-F238E27FC236}">
                <a16:creationId xmlns:a16="http://schemas.microsoft.com/office/drawing/2014/main" id="{408FF602-50D8-DF47-86DF-EF7C17F90CF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88297640"/>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_Page Tablea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4742F3C-EBF1-7441-A425-4828AC7E9793}"/>
              </a:ext>
            </a:extLst>
          </p:cNvPr>
          <p:cNvPicPr>
            <a:picLocks noChangeAspect="1"/>
          </p:cNvPicPr>
          <p:nvPr/>
        </p:nvPicPr>
        <p:blipFill rotWithShape="1">
          <a:blip r:embed="rId2"/>
          <a:srcRect t="-1" b="1417"/>
          <a:stretch/>
        </p:blipFill>
        <p:spPr>
          <a:xfrm>
            <a:off x="0" y="901"/>
            <a:ext cx="12192000" cy="1126800"/>
          </a:xfrm>
          <a:prstGeom prst="rect">
            <a:avLst/>
          </a:prstGeom>
        </p:spPr>
      </p:pic>
      <p:sp>
        <p:nvSpPr>
          <p:cNvPr id="12" name="Rectangle 11">
            <a:extLst>
              <a:ext uri="{FF2B5EF4-FFF2-40B4-BE49-F238E27FC236}">
                <a16:creationId xmlns:a16="http://schemas.microsoft.com/office/drawing/2014/main" id="{112B8CA7-A82C-0D4A-A49E-8E75B8999665}"/>
              </a:ext>
            </a:extLst>
          </p:cNvPr>
          <p:cNvSpPr/>
          <p:nvPr/>
        </p:nvSpPr>
        <p:spPr>
          <a:xfrm>
            <a:off x="0" y="896"/>
            <a:ext cx="10185991" cy="1126800"/>
          </a:xfrm>
          <a:prstGeom prst="rect">
            <a:avLst/>
          </a:prstGeom>
          <a:gradFill>
            <a:gsLst>
              <a:gs pos="57000">
                <a:schemeClr val="accent5">
                  <a:alpha val="69000"/>
                </a:schemeClr>
              </a:gs>
              <a:gs pos="0">
                <a:schemeClr val="accent5"/>
              </a:gs>
              <a:gs pos="100000">
                <a:schemeClr val="accent5">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8" name="Titre 1">
            <a:extLst>
              <a:ext uri="{FF2B5EF4-FFF2-40B4-BE49-F238E27FC236}">
                <a16:creationId xmlns:a16="http://schemas.microsoft.com/office/drawing/2014/main" id="{A1DB3A50-9AEB-B049-AF3F-181D8AE79ED6}"/>
              </a:ext>
            </a:extLst>
          </p:cNvPr>
          <p:cNvSpPr>
            <a:spLocks noGrp="1"/>
          </p:cNvSpPr>
          <p:nvPr>
            <p:ph type="ctrTitle" hasCustomPrompt="1"/>
          </p:nvPr>
        </p:nvSpPr>
        <p:spPr>
          <a:xfrm>
            <a:off x="0" y="1"/>
            <a:ext cx="5022849" cy="1125537"/>
          </a:xfrm>
          <a:solidFill>
            <a:schemeClr val="accent5"/>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0" name="Espace réservé du texte 5">
            <a:extLst>
              <a:ext uri="{FF2B5EF4-FFF2-40B4-BE49-F238E27FC236}">
                <a16:creationId xmlns:a16="http://schemas.microsoft.com/office/drawing/2014/main" id="{C18DF97C-EAA7-0A49-98FE-8126FF546B17}"/>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228963218"/>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hapitre violet + imag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086591-9BF1-DC4A-9DD8-50541F38CEB5}"/>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4">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4"/>
          </a:solidFill>
        </p:spPr>
        <p:txBody>
          <a:bodyPr wrap="square" lIns="0" tIns="180000" rIns="0">
            <a:spAutoFit/>
          </a:bodyPr>
          <a:lstStyle>
            <a:lvl1pPr marL="0" indent="0" algn="l">
              <a:lnSpc>
                <a:spcPts val="2000"/>
              </a:lnSpc>
              <a:buNone/>
              <a:defRPr sz="18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4"/>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tx1"/>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0117444"/>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hapitre violet + pict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48F203A6-E907-A543-A5B5-C1C23A564C34}"/>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4">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4"/>
          </a:solidFill>
          <a:effectLst/>
        </p:spPr>
        <p:txBody>
          <a:bodyPr wrap="square" lIns="0" tIns="180000" rIns="0">
            <a:spAutoFit/>
          </a:bodyPr>
          <a:lstStyle>
            <a:lvl1pPr marL="0" indent="0" algn="l">
              <a:lnSpc>
                <a:spcPts val="2000"/>
              </a:lnSpc>
              <a:buNone/>
              <a:defRPr sz="18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tx2"/>
                </a:solidFill>
                <a:effectLst>
                  <a:glow rad="406400">
                    <a:schemeClr val="accent4"/>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094905" y="0"/>
            <a:ext cx="30970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A190FCCD-94FB-2949-8BC2-CDC9B4703184}"/>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solidFill>
                  <a:schemeClr val="bg1"/>
                </a:solidFill>
              </a:defRPr>
            </a:lvl1pPr>
          </a:lstStyle>
          <a:p>
            <a:r>
              <a:rPr lang="fr-FR"/>
              <a:t>Téléchargez un pictogramme</a:t>
            </a:r>
          </a:p>
        </p:txBody>
      </p:sp>
    </p:spTree>
    <p:extLst>
      <p:ext uri="{BB962C8B-B14F-4D97-AF65-F5344CB8AC3E}">
        <p14:creationId xmlns:p14="http://schemas.microsoft.com/office/powerpoint/2010/main" val="644196984"/>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ntenu + IMG + picto - violet">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2522C46-D807-0F43-AEDE-026FE4D781B8}"/>
              </a:ext>
            </a:extLst>
          </p:cNvPr>
          <p:cNvPicPr>
            <a:picLocks noChangeAspect="1"/>
          </p:cNvPicPr>
          <p:nvPr/>
        </p:nvPicPr>
        <p:blipFill rotWithShape="1">
          <a:blip r:embed="rId2"/>
          <a:srcRect l="36936" t="19738" r="29436" b="27401"/>
          <a:stretch/>
        </p:blipFill>
        <p:spPr>
          <a:xfrm>
            <a:off x="8110800" y="3232800"/>
            <a:ext cx="4100400" cy="3625200"/>
          </a:xfrm>
          <a:prstGeom prst="rect">
            <a:avLst/>
          </a:prstGeom>
        </p:spPr>
      </p:pic>
      <p:sp>
        <p:nvSpPr>
          <p:cNvPr id="16" name="Rectangle 15">
            <a:extLst>
              <a:ext uri="{FF2B5EF4-FFF2-40B4-BE49-F238E27FC236}">
                <a16:creationId xmlns:a16="http://schemas.microsoft.com/office/drawing/2014/main" id="{90C5C2F2-3ACA-7640-A21C-58B92D462461}"/>
              </a:ext>
            </a:extLst>
          </p:cNvPr>
          <p:cNvSpPr/>
          <p:nvPr/>
        </p:nvSpPr>
        <p:spPr>
          <a:xfrm>
            <a:off x="8806923" y="3785092"/>
            <a:ext cx="2520000" cy="2520000"/>
          </a:xfrm>
          <a:prstGeom prst="rect">
            <a:avLst/>
          </a:prstGeom>
          <a:solidFill>
            <a:schemeClr val="accent4"/>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093112" y="0"/>
            <a:ext cx="4098888" cy="3232187"/>
          </a:xfrm>
          <a:solidFill>
            <a:schemeClr val="tx1"/>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5839055B-9983-7A4F-B26B-C0337EA5375C}"/>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762C7EC1-CA7D-2741-810D-BD0F033D82EC}"/>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F56C26AA-085D-CB46-82D2-EDECB5C1D515}"/>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A41F0A5-6308-1F48-83F3-5040386AE21C}"/>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E2765309-1C87-E648-B19F-9C0DE12885ED}"/>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texte 5">
            <a:extLst>
              <a:ext uri="{FF2B5EF4-FFF2-40B4-BE49-F238E27FC236}">
                <a16:creationId xmlns:a16="http://schemas.microsoft.com/office/drawing/2014/main" id="{B226E63E-3148-0B4F-834E-A2C6C7DF652F}"/>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468162051"/>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30AFF241-4D07-834B-AEC5-E51317912E36}"/>
              </a:ext>
            </a:extLst>
          </p:cNvPr>
          <p:cNvPicPr>
            <a:picLocks noChangeAspect="1"/>
          </p:cNvPicPr>
          <p:nvPr/>
        </p:nvPicPr>
        <p:blipFill rotWithShape="1">
          <a:blip r:embed="rId2"/>
          <a:srcRect l="23646" r="26659"/>
          <a:stretch/>
        </p:blipFill>
        <p:spPr>
          <a:xfrm>
            <a:off x="6134400" y="1"/>
            <a:ext cx="6058799" cy="6858000"/>
          </a:xfrm>
          <a:prstGeom prst="rect">
            <a:avLst/>
          </a:prstGeom>
        </p:spPr>
      </p:pic>
      <p:sp>
        <p:nvSpPr>
          <p:cNvPr id="20" name="Rectangle 19">
            <a:extLst>
              <a:ext uri="{FF2B5EF4-FFF2-40B4-BE49-F238E27FC236}">
                <a16:creationId xmlns:a16="http://schemas.microsoft.com/office/drawing/2014/main" id="{60B01BA7-5B19-C14F-A3D1-1CFF7EDE7590}"/>
              </a:ext>
            </a:extLst>
          </p:cNvPr>
          <p:cNvSpPr/>
          <p:nvPr/>
        </p:nvSpPr>
        <p:spPr>
          <a:xfrm>
            <a:off x="7761944" y="2065201"/>
            <a:ext cx="2880000" cy="2880000"/>
          </a:xfrm>
          <a:prstGeom prst="rect">
            <a:avLst/>
          </a:prstGeom>
          <a:solidFill>
            <a:schemeClr val="accent4"/>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5201"/>
            <a:ext cx="2880000" cy="2880000"/>
          </a:xfrm>
        </p:spPr>
        <p:txBody>
          <a:bodyPr lIns="0" tIns="1080000" rIns="0" anchor="t"/>
          <a:lstStyle>
            <a:lvl1pPr marL="0" indent="0" algn="ctr">
              <a:buNone/>
              <a:defRPr/>
            </a:lvl1pPr>
          </a:lstStyle>
          <a:p>
            <a:r>
              <a:rPr lang="fr-FR"/>
              <a:t>Téléchargez un pictogramme</a:t>
            </a:r>
          </a:p>
        </p:txBody>
      </p:sp>
      <p:sp>
        <p:nvSpPr>
          <p:cNvPr id="15" name="Rectangle 14">
            <a:extLst>
              <a:ext uri="{FF2B5EF4-FFF2-40B4-BE49-F238E27FC236}">
                <a16:creationId xmlns:a16="http://schemas.microsoft.com/office/drawing/2014/main" id="{CB7232A1-D82B-3D49-90BF-0908D66BB4FC}"/>
              </a:ext>
            </a:extLst>
          </p:cNvPr>
          <p:cNvSpPr/>
          <p:nvPr/>
        </p:nvSpPr>
        <p:spPr>
          <a:xfrm>
            <a:off x="3236897" y="6324843"/>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0C418086-B84A-4841-9C8C-A2AB120A6237}"/>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7" name="Sous-titre 2">
            <a:extLst>
              <a:ext uri="{FF2B5EF4-FFF2-40B4-BE49-F238E27FC236}">
                <a16:creationId xmlns:a16="http://schemas.microsoft.com/office/drawing/2014/main" id="{6A296909-18E2-DC46-A012-2B34F7EFC768}"/>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8" name="Espace réservé du texte 6">
            <a:extLst>
              <a:ext uri="{FF2B5EF4-FFF2-40B4-BE49-F238E27FC236}">
                <a16:creationId xmlns:a16="http://schemas.microsoft.com/office/drawing/2014/main" id="{20F4442F-E860-1D44-B1E2-7B8EFAD7765D}"/>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9266598D-DFC5-0145-A1A8-EB29C61E4287}"/>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F675A3FA-74AA-234D-868A-C63233F0F40C}"/>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9150CD3D-9F87-FD44-82A0-F45BDDF87721}"/>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846154242"/>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9C9D1B4-3410-5242-9A61-DE7DFAF2FF90}"/>
              </a:ext>
            </a:extLst>
          </p:cNvPr>
          <p:cNvPicPr>
            <a:picLocks noChangeAspect="1"/>
          </p:cNvPicPr>
          <p:nvPr/>
        </p:nvPicPr>
        <p:blipFill rotWithShape="1">
          <a:blip r:embed="rId2"/>
          <a:srcRect l="40891" r="34217"/>
          <a:stretch/>
        </p:blipFill>
        <p:spPr>
          <a:xfrm>
            <a:off x="91584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4"/>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4" name="Titre 1">
            <a:extLst>
              <a:ext uri="{FF2B5EF4-FFF2-40B4-BE49-F238E27FC236}">
                <a16:creationId xmlns:a16="http://schemas.microsoft.com/office/drawing/2014/main" id="{D879F5C0-9282-9741-8B86-2A54F8592AA9}"/>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00DA642F-B358-E94F-952C-17B0E587377A}"/>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377ED029-5655-2B48-BFC9-0094FC6DC76F}"/>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B2BA8ECB-DC10-064A-A75A-25466F21298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E053466A-314D-9140-AA8F-AD0EB700672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658E0BEB-1DBB-1148-92CC-D664499331B0}"/>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4262797704"/>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AB1936E-5ABC-9F42-82E9-84A928FA3DE9}"/>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4">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3964229160"/>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2BD4A5E-C9A2-6947-B320-57138DD9DEB5}"/>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0"/>
            <a:ext cx="6105797"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4">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BD63D685-F7EF-F64D-A1F3-914490B1031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83699617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ge MEDIA - Bleu et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0" y="1"/>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95324" y="3906224"/>
            <a:ext cx="4747046" cy="360000"/>
          </a:xfrm>
        </p:spPr>
        <p:txBody>
          <a:bodyPr tIns="0" bIns="0" anchor="b"/>
          <a:lstStyle>
            <a:lvl1pPr marL="0" indent="0">
              <a:buNone/>
              <a:defRPr sz="1400" b="1" i="0">
                <a:latin typeface="Montserrat" pitchFamily="2" charset="77"/>
              </a:defRPr>
            </a:lvl1pPr>
          </a:lstStyle>
          <a:p>
            <a:r>
              <a:rPr lang="fr-FR"/>
              <a:t>Titre du Média</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95324" y="4291624"/>
            <a:ext cx="4747046" cy="1260000"/>
          </a:xfrm>
        </p:spPr>
        <p:txBody>
          <a:bodyPr tIns="144000" anchor="t"/>
          <a:lstStyle>
            <a:lvl1pPr marL="0" indent="0">
              <a:lnSpc>
                <a:spcPts val="1500"/>
              </a:lnSpc>
              <a:spcBef>
                <a:spcPts val="1400"/>
              </a:spcBef>
              <a:buNone/>
              <a:defRPr sz="900"/>
            </a:lvl1pPr>
          </a:lstStyle>
          <a:p>
            <a:r>
              <a:rPr lang="fr-FR"/>
              <a:t>Texte</a:t>
            </a:r>
          </a:p>
        </p:txBody>
      </p:sp>
      <p:sp>
        <p:nvSpPr>
          <p:cNvPr id="5" name="Espace réservé de l'élément multimédia 4">
            <a:extLst>
              <a:ext uri="{FF2B5EF4-FFF2-40B4-BE49-F238E27FC236}">
                <a16:creationId xmlns:a16="http://schemas.microsoft.com/office/drawing/2014/main" id="{B1BC2B8C-70A8-C244-A9FA-9775865AF46E}"/>
              </a:ext>
            </a:extLst>
          </p:cNvPr>
          <p:cNvSpPr>
            <a:spLocks noGrp="1"/>
          </p:cNvSpPr>
          <p:nvPr>
            <p:ph type="media" sz="quarter" idx="22" hasCustomPrompt="1"/>
          </p:nvPr>
        </p:nvSpPr>
        <p:spPr>
          <a:xfrm>
            <a:off x="695324" y="657224"/>
            <a:ext cx="4747047" cy="2229457"/>
          </a:xfrm>
        </p:spPr>
        <p:txBody>
          <a:bodyPr/>
          <a:lstStyle>
            <a:lvl1pPr marL="0" indent="0">
              <a:buNone/>
              <a:defRPr>
                <a:solidFill>
                  <a:schemeClr val="bg1"/>
                </a:solidFill>
              </a:defRPr>
            </a:lvl1pPr>
          </a:lstStyle>
          <a:p>
            <a:r>
              <a:rPr lang="fr-FR"/>
              <a:t>Média</a:t>
            </a:r>
          </a:p>
        </p:txBody>
      </p:sp>
      <p:sp>
        <p:nvSpPr>
          <p:cNvPr id="8" name="Espace réservé du numéro de diapositive 7">
            <a:extLst>
              <a:ext uri="{FF2B5EF4-FFF2-40B4-BE49-F238E27FC236}">
                <a16:creationId xmlns:a16="http://schemas.microsoft.com/office/drawing/2014/main" id="{8EB4C2BD-4B9A-3945-8DF5-34FE27D1D0B2}"/>
              </a:ext>
            </a:extLst>
          </p:cNvPr>
          <p:cNvSpPr>
            <a:spLocks noGrp="1"/>
          </p:cNvSpPr>
          <p:nvPr>
            <p:ph type="sldNum" sz="quarter" idx="24"/>
          </p:nvPr>
        </p:nvSpPr>
        <p:spPr/>
        <p:txBody>
          <a:bodyPr/>
          <a:lstStyle/>
          <a:p>
            <a:fld id="{2F9EC534-F9F4-4762-A8EB-FE67C53393FF}" type="slidenum">
              <a:rPr lang="fr-FR" smtClean="0"/>
              <a:pPr/>
              <a:t>‹N°›</a:t>
            </a:fld>
            <a:endParaRPr lang="fr-FR"/>
          </a:p>
        </p:txBody>
      </p:sp>
      <p:sp>
        <p:nvSpPr>
          <p:cNvPr id="11" name="Titre 1">
            <a:extLst>
              <a:ext uri="{FF2B5EF4-FFF2-40B4-BE49-F238E27FC236}">
                <a16:creationId xmlns:a16="http://schemas.microsoft.com/office/drawing/2014/main" id="{B783292C-1784-ED4E-89C2-401E02B8E944}"/>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12" name="Sous-titre 2">
            <a:extLst>
              <a:ext uri="{FF2B5EF4-FFF2-40B4-BE49-F238E27FC236}">
                <a16:creationId xmlns:a16="http://schemas.microsoft.com/office/drawing/2014/main" id="{15778022-C744-7D4D-8335-2B77B1A16A04}"/>
              </a:ext>
            </a:extLst>
          </p:cNvPr>
          <p:cNvSpPr>
            <a:spLocks noGrp="1"/>
          </p:cNvSpPr>
          <p:nvPr>
            <p:ph type="subTitle" idx="1" hasCustomPrompt="1"/>
          </p:nvPr>
        </p:nvSpPr>
        <p:spPr>
          <a:xfrm>
            <a:off x="6821712" y="2798395"/>
            <a:ext cx="4638451"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3" name="Espace réservé du texte 6">
            <a:extLst>
              <a:ext uri="{FF2B5EF4-FFF2-40B4-BE49-F238E27FC236}">
                <a16:creationId xmlns:a16="http://schemas.microsoft.com/office/drawing/2014/main" id="{6B076C99-63CB-E849-B0C9-BFAC1409F2AA}"/>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4" name="Espace réservé du texte 5">
            <a:extLst>
              <a:ext uri="{FF2B5EF4-FFF2-40B4-BE49-F238E27FC236}">
                <a16:creationId xmlns:a16="http://schemas.microsoft.com/office/drawing/2014/main" id="{617662A9-FA4A-6C4A-BB70-2D411EC11BD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56270679"/>
      </p:ext>
    </p:extLst>
  </p:cSld>
  <p:clrMapOvr>
    <a:masterClrMapping/>
  </p:clrMapOvr>
  <p:hf hdr="0"/>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pic>
        <p:nvPicPr>
          <p:cNvPr id="14" name="Image 13">
            <a:extLst>
              <a:ext uri="{FF2B5EF4-FFF2-40B4-BE49-F238E27FC236}">
                <a16:creationId xmlns:a16="http://schemas.microsoft.com/office/drawing/2014/main" id="{C3D6BA04-E348-654F-838C-764E35901924}"/>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18" name="Titre 1">
            <a:extLst>
              <a:ext uri="{FF2B5EF4-FFF2-40B4-BE49-F238E27FC236}">
                <a16:creationId xmlns:a16="http://schemas.microsoft.com/office/drawing/2014/main" id="{72FD6AD4-35C5-554C-A26C-E97A7ACF1971}"/>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4">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19" name="Sous-titre 2">
            <a:extLst>
              <a:ext uri="{FF2B5EF4-FFF2-40B4-BE49-F238E27FC236}">
                <a16:creationId xmlns:a16="http://schemas.microsoft.com/office/drawing/2014/main" id="{88CCE994-D296-D340-AEFE-5C2412ED4113}"/>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4">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12" name="Espace réservé du texte 5">
            <a:extLst>
              <a:ext uri="{FF2B5EF4-FFF2-40B4-BE49-F238E27FC236}">
                <a16:creationId xmlns:a16="http://schemas.microsoft.com/office/drawing/2014/main" id="{A948D640-FC25-BD41-AA25-18577CDC19E7}"/>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7939860"/>
      </p:ext>
    </p:extLst>
  </p:cSld>
  <p:clrMapOvr>
    <a:masterClrMapping/>
  </p:clrMapOvr>
  <p:extLst>
    <p:ext uri="{DCECCB84-F9BA-43D5-87BE-67443E8EF086}">
      <p15:sldGuideLst xmlns:p15="http://schemas.microsoft.com/office/powerpoint/2012/main">
        <p15:guide id="2" orient="horz" pos="1071">
          <p15:clr>
            <a:srgbClr val="FBAE40"/>
          </p15:clr>
        </p15:guide>
        <p15:guide id="4" orient="horz" pos="216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F111C79E-DA76-6648-A951-237593A5411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44722089"/>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D6081A37-635A-4F41-87CB-A1276B57E88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329768107"/>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9" name="Sous-titre 2">
            <a:extLst>
              <a:ext uri="{FF2B5EF4-FFF2-40B4-BE49-F238E27FC236}">
                <a16:creationId xmlns:a16="http://schemas.microsoft.com/office/drawing/2014/main" id="{CE9EFE64-9ABC-9243-8841-5E5D36165F9E}"/>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11" name="Espace réservé du texte 6">
            <a:extLst>
              <a:ext uri="{FF2B5EF4-FFF2-40B4-BE49-F238E27FC236}">
                <a16:creationId xmlns:a16="http://schemas.microsoft.com/office/drawing/2014/main" id="{2F1B6E3F-90E9-9541-9C90-824C03869FF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8" name="Image 7">
            <a:extLst>
              <a:ext uri="{FF2B5EF4-FFF2-40B4-BE49-F238E27FC236}">
                <a16:creationId xmlns:a16="http://schemas.microsoft.com/office/drawing/2014/main" id="{888F955B-F8A3-ED45-A249-2513A32BABBA}"/>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0" name="Rectangle 9">
            <a:extLst>
              <a:ext uri="{FF2B5EF4-FFF2-40B4-BE49-F238E27FC236}">
                <a16:creationId xmlns:a16="http://schemas.microsoft.com/office/drawing/2014/main" id="{41C4B315-9F5D-AF49-AB82-1009E05A23A5}"/>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08BDABF8-802A-F14A-9D9D-E182772C0BA4}"/>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3" name="Espace réservé du texte 5">
            <a:extLst>
              <a:ext uri="{FF2B5EF4-FFF2-40B4-BE49-F238E27FC236}">
                <a16:creationId xmlns:a16="http://schemas.microsoft.com/office/drawing/2014/main" id="{E051B1B0-EA9A-9447-9ED5-31DD2F1B63F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841520239"/>
      </p:ext>
    </p:extLst>
  </p:cSld>
  <p:clrMapOvr>
    <a:masterClrMapping/>
  </p:clrMapOvr>
  <p:extLst>
    <p:ext uri="{DCECCB84-F9BA-43D5-87BE-67443E8EF086}">
      <p15:sldGuideLst xmlns:p15="http://schemas.microsoft.com/office/powerpoint/2012/main">
        <p15:guide id="2" orient="horz" pos="1071">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5" name="Image 4">
            <a:extLst>
              <a:ext uri="{FF2B5EF4-FFF2-40B4-BE49-F238E27FC236}">
                <a16:creationId xmlns:a16="http://schemas.microsoft.com/office/drawing/2014/main" id="{F312A78B-AEDA-6044-B5F8-070BF4DF1B39}"/>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6" name="Rectangle 5">
            <a:extLst>
              <a:ext uri="{FF2B5EF4-FFF2-40B4-BE49-F238E27FC236}">
                <a16:creationId xmlns:a16="http://schemas.microsoft.com/office/drawing/2014/main" id="{9A017A3A-7F82-3C43-9B63-8EC4A11B6E58}"/>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B6D3A124-8D65-C54F-B976-DD8EE90DC54C}"/>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7" name="Espace réservé du texte 5">
            <a:extLst>
              <a:ext uri="{FF2B5EF4-FFF2-40B4-BE49-F238E27FC236}">
                <a16:creationId xmlns:a16="http://schemas.microsoft.com/office/drawing/2014/main" id="{66CD6EEA-38A7-E641-900C-854086CFE5F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48338046"/>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20" name="Image 19">
            <a:extLst>
              <a:ext uri="{FF2B5EF4-FFF2-40B4-BE49-F238E27FC236}">
                <a16:creationId xmlns:a16="http://schemas.microsoft.com/office/drawing/2014/main" id="{99293CD5-FA9A-4A41-B1E5-1BE3723FCE0A}"/>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2" name="Rectangle 21">
            <a:extLst>
              <a:ext uri="{FF2B5EF4-FFF2-40B4-BE49-F238E27FC236}">
                <a16:creationId xmlns:a16="http://schemas.microsoft.com/office/drawing/2014/main" id="{BCAE7BA5-398E-1E48-A764-21AB1ABF97CA}"/>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a:extLst>
              <a:ext uri="{FF2B5EF4-FFF2-40B4-BE49-F238E27FC236}">
                <a16:creationId xmlns:a16="http://schemas.microsoft.com/office/drawing/2014/main" id="{A84FA1F7-BDDA-7245-81AD-AE07A31607B3}"/>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7" name="Espace réservé du texte 5">
            <a:extLst>
              <a:ext uri="{FF2B5EF4-FFF2-40B4-BE49-F238E27FC236}">
                <a16:creationId xmlns:a16="http://schemas.microsoft.com/office/drawing/2014/main" id="{C13D801D-C31D-5346-BDFA-ADEEFCE9023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852136612"/>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45771F1A-3CCA-9749-AD80-35B020B0EDCC}"/>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0" name="Rectangle 19">
            <a:extLst>
              <a:ext uri="{FF2B5EF4-FFF2-40B4-BE49-F238E27FC236}">
                <a16:creationId xmlns:a16="http://schemas.microsoft.com/office/drawing/2014/main" id="{8CEF3643-8AC9-7545-ACD7-0399A7D436DD}"/>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1">
            <a:extLst>
              <a:ext uri="{FF2B5EF4-FFF2-40B4-BE49-F238E27FC236}">
                <a16:creationId xmlns:a16="http://schemas.microsoft.com/office/drawing/2014/main" id="{ECEBF497-6A28-2D4F-9321-F172A692B7E4}"/>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CBF3116E-110F-B841-BCE2-78144E6B078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6566543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D96F31CA-B902-BD4F-94F6-2695C795E017}"/>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7" name="Rectangle 16">
            <a:extLst>
              <a:ext uri="{FF2B5EF4-FFF2-40B4-BE49-F238E27FC236}">
                <a16:creationId xmlns:a16="http://schemas.microsoft.com/office/drawing/2014/main" id="{61E179F6-ED13-7A44-8DE5-ED0C7A24FA35}"/>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1">
            <a:extLst>
              <a:ext uri="{FF2B5EF4-FFF2-40B4-BE49-F238E27FC236}">
                <a16:creationId xmlns:a16="http://schemas.microsoft.com/office/drawing/2014/main" id="{827402AB-CBEC-F548-B338-49CF6B993E59}"/>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5183E2B2-AA95-E44A-A9BA-C03C6D759C6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2326031"/>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3" name="Image 22">
            <a:extLst>
              <a:ext uri="{FF2B5EF4-FFF2-40B4-BE49-F238E27FC236}">
                <a16:creationId xmlns:a16="http://schemas.microsoft.com/office/drawing/2014/main" id="{2858AA81-AE85-BB4A-B638-4B0898EF9964}"/>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4" name="Rectangle 23">
            <a:extLst>
              <a:ext uri="{FF2B5EF4-FFF2-40B4-BE49-F238E27FC236}">
                <a16:creationId xmlns:a16="http://schemas.microsoft.com/office/drawing/2014/main" id="{4EE916C9-7F90-D44F-99F1-591B01FD7AF2}"/>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7BB308C6-2825-2845-AA54-8A46A9F4EB8D}"/>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12CDD9C5-B3B3-4043-BAD5-2277DCDC6B8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507990809"/>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9" name="Image 48">
            <a:extLst>
              <a:ext uri="{FF2B5EF4-FFF2-40B4-BE49-F238E27FC236}">
                <a16:creationId xmlns:a16="http://schemas.microsoft.com/office/drawing/2014/main" id="{D5F5BFEA-F98F-8F43-80C3-9BCE40259B3B}"/>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50" name="Rectangle 49">
            <a:extLst>
              <a:ext uri="{FF2B5EF4-FFF2-40B4-BE49-F238E27FC236}">
                <a16:creationId xmlns:a16="http://schemas.microsoft.com/office/drawing/2014/main" id="{6B0479F9-590D-394D-A136-B1BCB6ED473A}"/>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itre 1">
            <a:extLst>
              <a:ext uri="{FF2B5EF4-FFF2-40B4-BE49-F238E27FC236}">
                <a16:creationId xmlns:a16="http://schemas.microsoft.com/office/drawing/2014/main" id="{0FC98B2E-CA76-7B46-A0D8-76ADB557896D}"/>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2" name="Espace réservé du texte 5">
            <a:extLst>
              <a:ext uri="{FF2B5EF4-FFF2-40B4-BE49-F238E27FC236}">
                <a16:creationId xmlns:a16="http://schemas.microsoft.com/office/drawing/2014/main" id="{2E82C580-0B03-D44F-8CEB-671A9BD5ED8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05940985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ge MEDIA - Turquoise et ve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0" y="1"/>
            <a:ext cx="6096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5BD9F5E-5F40-784C-AE60-9120B59AAB84}"/>
              </a:ext>
            </a:extLst>
          </p:cNvPr>
          <p:cNvSpPr/>
          <p:nvPr/>
        </p:nvSpPr>
        <p:spPr>
          <a:xfrm>
            <a:off x="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1">
            <a:extLst>
              <a:ext uri="{FF2B5EF4-FFF2-40B4-BE49-F238E27FC236}">
                <a16:creationId xmlns:a16="http://schemas.microsoft.com/office/drawing/2014/main" id="{142118F6-B1A1-454E-9D3C-7C325C0AFE0A}"/>
              </a:ext>
            </a:extLst>
          </p:cNvPr>
          <p:cNvSpPr>
            <a:spLocks noGrp="1"/>
          </p:cNvSpPr>
          <p:nvPr>
            <p:ph type="body" sz="quarter" idx="14" hasCustomPrompt="1"/>
          </p:nvPr>
        </p:nvSpPr>
        <p:spPr>
          <a:xfrm>
            <a:off x="695324" y="3906224"/>
            <a:ext cx="4747046" cy="360000"/>
          </a:xfrm>
        </p:spPr>
        <p:txBody>
          <a:bodyPr tIns="0" bIns="0" anchor="b"/>
          <a:lstStyle>
            <a:lvl1pPr marL="0" indent="0">
              <a:buNone/>
              <a:defRPr sz="1400" b="1" i="0">
                <a:latin typeface="Montserrat" pitchFamily="2" charset="77"/>
              </a:defRPr>
            </a:lvl1pPr>
          </a:lstStyle>
          <a:p>
            <a:r>
              <a:rPr lang="fr-FR"/>
              <a:t>Titre du Média</a:t>
            </a:r>
          </a:p>
        </p:txBody>
      </p:sp>
      <p:sp>
        <p:nvSpPr>
          <p:cNvPr id="26" name="Espace réservé du texte 16">
            <a:extLst>
              <a:ext uri="{FF2B5EF4-FFF2-40B4-BE49-F238E27FC236}">
                <a16:creationId xmlns:a16="http://schemas.microsoft.com/office/drawing/2014/main" id="{634F2976-B7B9-6C4B-B35C-DA481998166A}"/>
              </a:ext>
            </a:extLst>
          </p:cNvPr>
          <p:cNvSpPr>
            <a:spLocks noGrp="1"/>
          </p:cNvSpPr>
          <p:nvPr>
            <p:ph type="body" sz="quarter" idx="16" hasCustomPrompt="1"/>
          </p:nvPr>
        </p:nvSpPr>
        <p:spPr>
          <a:xfrm>
            <a:off x="695324" y="4291624"/>
            <a:ext cx="4747046" cy="1260000"/>
          </a:xfrm>
        </p:spPr>
        <p:txBody>
          <a:bodyPr tIns="144000" anchor="t"/>
          <a:lstStyle>
            <a:lvl1pPr marL="0" indent="0">
              <a:lnSpc>
                <a:spcPts val="1500"/>
              </a:lnSpc>
              <a:spcBef>
                <a:spcPts val="1400"/>
              </a:spcBef>
              <a:buNone/>
              <a:defRPr sz="900"/>
            </a:lvl1pPr>
          </a:lstStyle>
          <a:p>
            <a:r>
              <a:rPr lang="fr-FR"/>
              <a:t>Texte</a:t>
            </a:r>
          </a:p>
        </p:txBody>
      </p:sp>
      <p:sp>
        <p:nvSpPr>
          <p:cNvPr id="5" name="Espace réservé de l'élément multimédia 4">
            <a:extLst>
              <a:ext uri="{FF2B5EF4-FFF2-40B4-BE49-F238E27FC236}">
                <a16:creationId xmlns:a16="http://schemas.microsoft.com/office/drawing/2014/main" id="{B1BC2B8C-70A8-C244-A9FA-9775865AF46E}"/>
              </a:ext>
            </a:extLst>
          </p:cNvPr>
          <p:cNvSpPr>
            <a:spLocks noGrp="1"/>
          </p:cNvSpPr>
          <p:nvPr>
            <p:ph type="media" sz="quarter" idx="22" hasCustomPrompt="1"/>
          </p:nvPr>
        </p:nvSpPr>
        <p:spPr>
          <a:xfrm>
            <a:off x="695324" y="657224"/>
            <a:ext cx="4747047" cy="2229457"/>
          </a:xfrm>
        </p:spPr>
        <p:txBody>
          <a:bodyPr/>
          <a:lstStyle>
            <a:lvl1pPr marL="0" indent="0">
              <a:buNone/>
              <a:defRPr>
                <a:solidFill>
                  <a:schemeClr val="bg1"/>
                </a:solidFill>
              </a:defRPr>
            </a:lvl1pPr>
          </a:lstStyle>
          <a:p>
            <a:r>
              <a:rPr lang="fr-FR"/>
              <a:t>Média</a:t>
            </a:r>
          </a:p>
        </p:txBody>
      </p:sp>
      <p:sp>
        <p:nvSpPr>
          <p:cNvPr id="8" name="Espace réservé du numéro de diapositive 7">
            <a:extLst>
              <a:ext uri="{FF2B5EF4-FFF2-40B4-BE49-F238E27FC236}">
                <a16:creationId xmlns:a16="http://schemas.microsoft.com/office/drawing/2014/main" id="{FC5EE144-5F6C-6749-B8EA-A0E6703722B7}"/>
              </a:ext>
            </a:extLst>
          </p:cNvPr>
          <p:cNvSpPr>
            <a:spLocks noGrp="1"/>
          </p:cNvSpPr>
          <p:nvPr>
            <p:ph type="sldNum" sz="quarter" idx="24"/>
          </p:nvPr>
        </p:nvSpPr>
        <p:spPr/>
        <p:txBody>
          <a:bodyPr/>
          <a:lstStyle/>
          <a:p>
            <a:fld id="{2F9EC534-F9F4-4762-A8EB-FE67C53393FF}" type="slidenum">
              <a:rPr lang="fr-FR" smtClean="0"/>
              <a:pPr/>
              <a:t>‹N°›</a:t>
            </a:fld>
            <a:endParaRPr lang="fr-FR"/>
          </a:p>
        </p:txBody>
      </p:sp>
      <p:sp>
        <p:nvSpPr>
          <p:cNvPr id="11" name="Titre 1">
            <a:extLst>
              <a:ext uri="{FF2B5EF4-FFF2-40B4-BE49-F238E27FC236}">
                <a16:creationId xmlns:a16="http://schemas.microsoft.com/office/drawing/2014/main" id="{DBF08B36-F080-2844-BAFB-DA8A3B13BA72}"/>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12" name="Sous-titre 2">
            <a:extLst>
              <a:ext uri="{FF2B5EF4-FFF2-40B4-BE49-F238E27FC236}">
                <a16:creationId xmlns:a16="http://schemas.microsoft.com/office/drawing/2014/main" id="{9DF87D5A-4B72-B649-9F31-25D553E9879F}"/>
              </a:ext>
            </a:extLst>
          </p:cNvPr>
          <p:cNvSpPr>
            <a:spLocks noGrp="1"/>
          </p:cNvSpPr>
          <p:nvPr>
            <p:ph type="subTitle" idx="1" hasCustomPrompt="1"/>
          </p:nvPr>
        </p:nvSpPr>
        <p:spPr>
          <a:xfrm>
            <a:off x="6821712" y="2798395"/>
            <a:ext cx="4638451"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3" name="Espace réservé du texte 6">
            <a:extLst>
              <a:ext uri="{FF2B5EF4-FFF2-40B4-BE49-F238E27FC236}">
                <a16:creationId xmlns:a16="http://schemas.microsoft.com/office/drawing/2014/main" id="{F3C51787-BE42-4A4A-B089-1B45B5519DB4}"/>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4" name="Espace réservé du texte 5">
            <a:extLst>
              <a:ext uri="{FF2B5EF4-FFF2-40B4-BE49-F238E27FC236}">
                <a16:creationId xmlns:a16="http://schemas.microsoft.com/office/drawing/2014/main" id="{EC233F0A-C1CA-A24F-BD3B-95AF878D9C9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904185849"/>
      </p:ext>
    </p:extLst>
  </p:cSld>
  <p:clrMapOvr>
    <a:masterClrMapping/>
  </p:clrMapOvr>
  <p:hf hdr="0"/>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4"/>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4"/>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7" name="Image 46">
            <a:extLst>
              <a:ext uri="{FF2B5EF4-FFF2-40B4-BE49-F238E27FC236}">
                <a16:creationId xmlns:a16="http://schemas.microsoft.com/office/drawing/2014/main" id="{76988810-8F39-1149-BAC0-F70412EA1007}"/>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48" name="Rectangle 47">
            <a:extLst>
              <a:ext uri="{FF2B5EF4-FFF2-40B4-BE49-F238E27FC236}">
                <a16:creationId xmlns:a16="http://schemas.microsoft.com/office/drawing/2014/main" id="{5593E051-F1E1-8A4F-AB09-A45EBE852035}"/>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itre 1">
            <a:extLst>
              <a:ext uri="{FF2B5EF4-FFF2-40B4-BE49-F238E27FC236}">
                <a16:creationId xmlns:a16="http://schemas.microsoft.com/office/drawing/2014/main" id="{B02A5F59-6942-A34F-9515-B882474CDFA7}"/>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3" name="Espace réservé du texte 5">
            <a:extLst>
              <a:ext uri="{FF2B5EF4-FFF2-40B4-BE49-F238E27FC236}">
                <a16:creationId xmlns:a16="http://schemas.microsoft.com/office/drawing/2014/main" id="{FC5CB831-DB5F-4342-826E-F88F2503EA4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416448506"/>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144973D8-A24F-6A4B-9607-D1B45823F16C}"/>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B8DD192C-BA2A-484F-AD95-3E896FD5B153}"/>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A6041040-30B3-5B40-82F2-5355B025BD21}"/>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9" name="Espace réservé du texte 5">
            <a:extLst>
              <a:ext uri="{FF2B5EF4-FFF2-40B4-BE49-F238E27FC236}">
                <a16:creationId xmlns:a16="http://schemas.microsoft.com/office/drawing/2014/main" id="{6A33EF50-2161-0A45-AF55-DAFCCC5F10C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96184333"/>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23FCA567-9806-EE46-BEAF-A0FF839539E4}"/>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E045C05A-041F-1D41-AF23-40EA46882003}"/>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85DA81F0-6BEE-804E-8EEB-6E95B07739B3}"/>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870E74FD-835B-0346-AA83-FB40A7113548}"/>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2876375"/>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A7E5DBD8-610A-B642-8038-1005D1739DEB}"/>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14" name="Rectangle 13">
            <a:extLst>
              <a:ext uri="{FF2B5EF4-FFF2-40B4-BE49-F238E27FC236}">
                <a16:creationId xmlns:a16="http://schemas.microsoft.com/office/drawing/2014/main" id="{95FF9F88-7DEB-CA4E-88D7-2E14095F05C8}"/>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6631661D-3BB4-CD41-A011-6014400BC662}"/>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E815EEB2-FD90-FB4A-A15C-773945BB4B7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21261119"/>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2626FB8-C1FD-D84E-963E-C089DC00369E}"/>
              </a:ext>
            </a:extLst>
          </p:cNvPr>
          <p:cNvPicPr>
            <a:picLocks noChangeAspect="1"/>
          </p:cNvPicPr>
          <p:nvPr/>
        </p:nvPicPr>
        <p:blipFill rotWithShape="1">
          <a:blip r:embed="rId2"/>
          <a:srcRect l="8" t="786" r="-7" b="786"/>
          <a:stretch/>
        </p:blipFill>
        <p:spPr>
          <a:xfrm>
            <a:off x="0" y="901"/>
            <a:ext cx="12193200" cy="1126800"/>
          </a:xfrm>
          <a:prstGeom prst="rect">
            <a:avLst/>
          </a:prstGeom>
        </p:spPr>
      </p:pic>
      <p:sp>
        <p:nvSpPr>
          <p:cNvPr id="2" name="Rectangle 1">
            <a:extLst>
              <a:ext uri="{FF2B5EF4-FFF2-40B4-BE49-F238E27FC236}">
                <a16:creationId xmlns:a16="http://schemas.microsoft.com/office/drawing/2014/main" id="{DCC9703B-CE00-2A4E-BDA4-B340B32DCDC8}"/>
              </a:ext>
            </a:extLst>
          </p:cNvPr>
          <p:cNvSpPr/>
          <p:nvPr/>
        </p:nvSpPr>
        <p:spPr>
          <a:xfrm>
            <a:off x="0" y="896"/>
            <a:ext cx="10185991" cy="1126800"/>
          </a:xfrm>
          <a:prstGeom prst="rect">
            <a:avLst/>
          </a:prstGeom>
          <a:gradFill>
            <a:gsLst>
              <a:gs pos="58000">
                <a:srgbClr val="BF7CFF">
                  <a:alpha val="65000"/>
                </a:srgbClr>
              </a:gs>
              <a:gs pos="0">
                <a:schemeClr val="accent4"/>
              </a:gs>
              <a:gs pos="100000">
                <a:schemeClr val="accent4">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1" name="Titre 1">
            <a:extLst>
              <a:ext uri="{FF2B5EF4-FFF2-40B4-BE49-F238E27FC236}">
                <a16:creationId xmlns:a16="http://schemas.microsoft.com/office/drawing/2014/main" id="{42CA8FE3-A419-134F-AAA6-7E075318F388}"/>
              </a:ext>
            </a:extLst>
          </p:cNvPr>
          <p:cNvSpPr>
            <a:spLocks noGrp="1"/>
          </p:cNvSpPr>
          <p:nvPr>
            <p:ph type="ctrTitle" hasCustomPrompt="1"/>
          </p:nvPr>
        </p:nvSpPr>
        <p:spPr>
          <a:xfrm>
            <a:off x="0" y="1"/>
            <a:ext cx="5022849" cy="1125537"/>
          </a:xfrm>
          <a:solidFill>
            <a:schemeClr val="accent4"/>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332A00C8-73A3-4049-9D67-60F0C03C7E6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6652566"/>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hapitre Corail + 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F78BA17-4C3A-3C4E-87DF-46A009142ECF}"/>
              </a:ext>
            </a:extLst>
          </p:cNvPr>
          <p:cNvPicPr>
            <a:picLocks noChangeAspect="1"/>
          </p:cNvPicPr>
          <p:nvPr/>
        </p:nvPicPr>
        <p:blipFill>
          <a:blip r:embed="rId2"/>
          <a:stretch>
            <a:fillRect/>
          </a:stretch>
        </p:blipFill>
        <p:spPr>
          <a:xfrm>
            <a:off x="0" y="0"/>
            <a:ext cx="12192000" cy="6858000"/>
          </a:xfrm>
          <a:prstGeom prst="rect">
            <a:avLst/>
          </a:prstGeom>
        </p:spPr>
      </p:pic>
      <p:sp>
        <p:nvSpPr>
          <p:cNvPr id="13" name="Titre 1">
            <a:extLst>
              <a:ext uri="{FF2B5EF4-FFF2-40B4-BE49-F238E27FC236}">
                <a16:creationId xmlns:a16="http://schemas.microsoft.com/office/drawing/2014/main" id="{749385F3-7F34-1140-A9CC-86215DDA2F0A}"/>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6">
                      <a:alpha val="60000"/>
                    </a:schemeClr>
                  </a:glow>
                </a:effectLst>
              </a:defRPr>
            </a:lvl1pPr>
          </a:lstStyle>
          <a:p>
            <a:r>
              <a:rPr lang="fr-FR"/>
              <a:t>Titre de chapitre</a:t>
            </a:r>
          </a:p>
        </p:txBody>
      </p:sp>
      <p:sp>
        <p:nvSpPr>
          <p:cNvPr id="14" name="Sous-titre 2">
            <a:extLst>
              <a:ext uri="{FF2B5EF4-FFF2-40B4-BE49-F238E27FC236}">
                <a16:creationId xmlns:a16="http://schemas.microsoft.com/office/drawing/2014/main" id="{5B351CA9-B5C7-6C41-9C11-C692DDDD7210}"/>
              </a:ext>
            </a:extLst>
          </p:cNvPr>
          <p:cNvSpPr>
            <a:spLocks noGrp="1"/>
          </p:cNvSpPr>
          <p:nvPr>
            <p:ph type="subTitle" idx="1" hasCustomPrompt="1"/>
          </p:nvPr>
        </p:nvSpPr>
        <p:spPr>
          <a:xfrm>
            <a:off x="937069" y="3736183"/>
            <a:ext cx="5687568" cy="484405"/>
          </a:xfrm>
          <a:solidFill>
            <a:schemeClr val="accent6"/>
          </a:solidFill>
        </p:spPr>
        <p:txBody>
          <a:bodyPr wrap="square" lIns="0" tIns="180000" rIns="0">
            <a:spAutoFit/>
          </a:bodyPr>
          <a:lstStyle>
            <a:lvl1pPr marL="0" indent="0" algn="l">
              <a:lnSpc>
                <a:spcPts val="2000"/>
              </a:lnSpc>
              <a:buNone/>
              <a:defRPr sz="1800">
                <a:solidFill>
                  <a:schemeClr val="bg1"/>
                </a:solidFill>
                <a:effectLst>
                  <a:glow rad="101600">
                    <a:schemeClr val="accent6">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5" name="Espace réservé du texte 7">
            <a:extLst>
              <a:ext uri="{FF2B5EF4-FFF2-40B4-BE49-F238E27FC236}">
                <a16:creationId xmlns:a16="http://schemas.microsoft.com/office/drawing/2014/main" id="{C993C82E-E30C-3045-993C-B2883F6ABD9B}"/>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bg1"/>
                </a:solidFill>
                <a:effectLst>
                  <a:glow rad="406400">
                    <a:schemeClr val="accent6"/>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2"/>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251568037"/>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hapitre Corail + pict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869B53C-F740-2D4E-8327-2007D70B651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101600">
                    <a:schemeClr val="accent6">
                      <a:alpha val="60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572913" cy="484405"/>
          </a:xfrm>
          <a:solidFill>
            <a:schemeClr val="accent6"/>
          </a:solidFill>
        </p:spPr>
        <p:txBody>
          <a:bodyPr wrap="square" lIns="0" tIns="180000" rIns="0">
            <a:spAutoFit/>
          </a:bodyPr>
          <a:lstStyle>
            <a:lvl1pPr marL="0" indent="0" algn="l">
              <a:lnSpc>
                <a:spcPts val="2000"/>
              </a:lnSpc>
              <a:buNone/>
              <a:defRPr sz="1800">
                <a:solidFill>
                  <a:schemeClr val="bg1"/>
                </a:solidFill>
                <a:effectLst>
                  <a:glow rad="101600">
                    <a:schemeClr val="accent6">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bg1"/>
                </a:solidFill>
                <a:effectLst>
                  <a:glow rad="406400">
                    <a:schemeClr val="accent6"/>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5049D2B7-5EB2-2742-83D7-7F7430CAA82B}"/>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558794775"/>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ontenu + IMG +picto - Corail">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04614A9E-5E4F-E94E-9E85-F01A62DA01A4}"/>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5" name="Rectangle 14">
            <a:extLst>
              <a:ext uri="{FF2B5EF4-FFF2-40B4-BE49-F238E27FC236}">
                <a16:creationId xmlns:a16="http://schemas.microsoft.com/office/drawing/2014/main" id="{5846C505-09EC-5249-B3E5-E0D5E3B977B3}"/>
              </a:ext>
            </a:extLst>
          </p:cNvPr>
          <p:cNvSpPr/>
          <p:nvPr/>
        </p:nvSpPr>
        <p:spPr>
          <a:xfrm>
            <a:off x="8834107" y="3785092"/>
            <a:ext cx="2520000" cy="2520000"/>
          </a:xfrm>
          <a:prstGeom prst="rect">
            <a:avLst/>
          </a:prstGeom>
          <a:solidFill>
            <a:schemeClr val="accent6"/>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7996215" y="0"/>
            <a:ext cx="4195785" cy="3232187"/>
          </a:xfrm>
          <a:solidFill>
            <a:schemeClr val="accent2"/>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0114BA5E-B426-004A-8E4B-3B69BB1EE3CA}"/>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63ADD0F9-1C2A-1B4D-96CB-0558C135E8C6}"/>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accent6"/>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032177A3-763E-254C-80BF-12C3CACBD982}"/>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F6A4BE9-86CB-E74A-9F17-4C00A6F43443}"/>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12D26370-E404-1943-BE38-63A1D6F69B1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Espace réservé du texte 5">
            <a:extLst>
              <a:ext uri="{FF2B5EF4-FFF2-40B4-BE49-F238E27FC236}">
                <a16:creationId xmlns:a16="http://schemas.microsoft.com/office/drawing/2014/main" id="{72973182-DA7D-F946-90C8-0EA5F4ED39AF}"/>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3741712471"/>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FE630DDD-80A4-FC47-9B05-200D7AF3C080}"/>
              </a:ext>
            </a:extLst>
          </p:cNvPr>
          <p:cNvPicPr>
            <a:picLocks noChangeAspect="1"/>
          </p:cNvPicPr>
          <p:nvPr/>
        </p:nvPicPr>
        <p:blipFill rotWithShape="1">
          <a:blip r:embed="rId2"/>
          <a:srcRect l="40891" r="34217"/>
          <a:stretch/>
        </p:blipFill>
        <p:spPr>
          <a:xfrm>
            <a:off x="91584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6"/>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1" name="Sous-titre 2">
            <a:extLst>
              <a:ext uri="{FF2B5EF4-FFF2-40B4-BE49-F238E27FC236}">
                <a16:creationId xmlns:a16="http://schemas.microsoft.com/office/drawing/2014/main" id="{AB3DCC9A-5906-B647-B947-B7329CB4422E}"/>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2" name="Espace réservé du texte 6">
            <a:extLst>
              <a:ext uri="{FF2B5EF4-FFF2-40B4-BE49-F238E27FC236}">
                <a16:creationId xmlns:a16="http://schemas.microsoft.com/office/drawing/2014/main" id="{8D7E1EAA-1958-F74E-B8D2-47114C4644A1}"/>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16" name="Titre 1">
            <a:extLst>
              <a:ext uri="{FF2B5EF4-FFF2-40B4-BE49-F238E27FC236}">
                <a16:creationId xmlns:a16="http://schemas.microsoft.com/office/drawing/2014/main" id="{4C526915-67A7-694D-8404-AC2DD21DD57E}"/>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3" name="Espace réservé du numéro de diapositive 5">
            <a:extLst>
              <a:ext uri="{FF2B5EF4-FFF2-40B4-BE49-F238E27FC236}">
                <a16:creationId xmlns:a16="http://schemas.microsoft.com/office/drawing/2014/main" id="{A8B864EC-A327-CB4B-8C8A-671141A1BBB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1DD01C2D-C800-F440-8975-BB3AA13F085F}"/>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Espace réservé du texte 5">
            <a:extLst>
              <a:ext uri="{FF2B5EF4-FFF2-40B4-BE49-F238E27FC236}">
                <a16:creationId xmlns:a16="http://schemas.microsoft.com/office/drawing/2014/main" id="{D3682E54-BCBC-1A40-AE62-ACC25EE32CDC}"/>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38297632"/>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6D77D9A-4B5A-464F-9E49-B2CDC6170EBC}"/>
              </a:ext>
            </a:extLst>
          </p:cNvPr>
          <p:cNvPicPr>
            <a:picLocks noChangeAspect="1"/>
          </p:cNvPicPr>
          <p:nvPr/>
        </p:nvPicPr>
        <p:blipFill>
          <a:blip r:embed="rId2"/>
          <a:stretch>
            <a:fillRect/>
          </a:stretch>
        </p:blipFill>
        <p:spPr>
          <a:xfrm>
            <a:off x="0" y="0"/>
            <a:ext cx="121920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bg1"/>
                </a:solidFill>
                <a:effectLst>
                  <a:glow rad="419100">
                    <a:schemeClr val="accent6">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310130597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ernière pag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221EEB8-5510-C641-8605-30E3D1246CD5}"/>
              </a:ext>
            </a:extLst>
          </p:cNvPr>
          <p:cNvPicPr>
            <a:picLocks noChangeAspect="1"/>
          </p:cNvPicPr>
          <p:nvPr/>
        </p:nvPicPr>
        <p:blipFill rotWithShape="1">
          <a:blip r:embed="rId2"/>
          <a:srcRect l="12" r="-11"/>
          <a:stretch/>
        </p:blipFill>
        <p:spPr>
          <a:xfrm>
            <a:off x="-1" y="0"/>
            <a:ext cx="12193200" cy="6858000"/>
          </a:xfrm>
          <a:prstGeom prst="rect">
            <a:avLst/>
          </a:prstGeom>
        </p:spPr>
      </p:pic>
      <p:sp>
        <p:nvSpPr>
          <p:cNvPr id="13" name="Rectangle 12">
            <a:extLst>
              <a:ext uri="{FF2B5EF4-FFF2-40B4-BE49-F238E27FC236}">
                <a16:creationId xmlns:a16="http://schemas.microsoft.com/office/drawing/2014/main" id="{612D3467-C411-7D4E-A04E-6886D845C4E4}"/>
              </a:ext>
            </a:extLst>
          </p:cNvPr>
          <p:cNvSpPr/>
          <p:nvPr/>
        </p:nvSpPr>
        <p:spPr>
          <a:xfrm>
            <a:off x="4931596" y="2239981"/>
            <a:ext cx="2147299" cy="1592280"/>
          </a:xfrm>
          <a:prstGeom prst="rect">
            <a:avLst/>
          </a:prstGeom>
          <a:solidFill>
            <a:schemeClr val="accent2"/>
          </a:soli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a:extLst>
              <a:ext uri="{FF2B5EF4-FFF2-40B4-BE49-F238E27FC236}">
                <a16:creationId xmlns:a16="http://schemas.microsoft.com/office/drawing/2014/main" id="{BDFDD652-8037-B647-9859-E500445BBC09}"/>
              </a:ext>
            </a:extLst>
          </p:cNvPr>
          <p:cNvGrpSpPr/>
          <p:nvPr/>
        </p:nvGrpSpPr>
        <p:grpSpPr>
          <a:xfrm>
            <a:off x="695325" y="2165059"/>
            <a:ext cx="10764838" cy="2527882"/>
            <a:chOff x="695325" y="2158647"/>
            <a:chExt cx="10764838" cy="2527882"/>
          </a:xfrm>
        </p:grpSpPr>
        <p:pic>
          <p:nvPicPr>
            <p:cNvPr id="3" name="Image 2">
              <a:extLst>
                <a:ext uri="{FF2B5EF4-FFF2-40B4-BE49-F238E27FC236}">
                  <a16:creationId xmlns:a16="http://schemas.microsoft.com/office/drawing/2014/main" id="{FA787D76-2BA0-6242-8D98-E1D153DC51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81999" y="2527979"/>
              <a:ext cx="5029200" cy="2158550"/>
            </a:xfrm>
            <a:prstGeom prst="rect">
              <a:avLst/>
            </a:prstGeom>
          </p:spPr>
        </p:pic>
        <p:sp>
          <p:nvSpPr>
            <p:cNvPr id="7" name="ZoneTexte 6">
              <a:extLst>
                <a:ext uri="{FF2B5EF4-FFF2-40B4-BE49-F238E27FC236}">
                  <a16:creationId xmlns:a16="http://schemas.microsoft.com/office/drawing/2014/main" id="{76CBF97E-1E05-A849-A13A-0D92A14E9752}"/>
                </a:ext>
              </a:extLst>
            </p:cNvPr>
            <p:cNvSpPr txBox="1"/>
            <p:nvPr/>
          </p:nvSpPr>
          <p:spPr>
            <a:xfrm>
              <a:off x="695325" y="2158647"/>
              <a:ext cx="107648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smtClean="0">
                  <a:solidFill>
                    <a:schemeClr val="tx2"/>
                  </a:solidFill>
                  <a:effectLst>
                    <a:glow rad="114300">
                      <a:schemeClr val="accent2"/>
                    </a:glow>
                  </a:effectLst>
                  <a:latin typeface="Montserrat" pitchFamily="2" charset="77"/>
                </a:rPr>
                <a:t>Digiposte </a:t>
              </a:r>
              <a:r>
                <a:rPr lang="fr-FR" sz="1800" dirty="0" err="1" smtClean="0">
                  <a:solidFill>
                    <a:schemeClr val="tx2"/>
                  </a:solidFill>
                  <a:effectLst>
                    <a:glow rad="114300">
                      <a:schemeClr val="accent2"/>
                    </a:glow>
                  </a:effectLst>
                  <a:latin typeface="Montserrat" pitchFamily="2" charset="77"/>
                </a:rPr>
                <a:t>is</a:t>
              </a:r>
              <a:r>
                <a:rPr lang="fr-FR" sz="1800" dirty="0" smtClean="0">
                  <a:solidFill>
                    <a:schemeClr val="tx2"/>
                  </a:solidFill>
                  <a:effectLst>
                    <a:glow rad="114300">
                      <a:schemeClr val="accent2"/>
                    </a:glow>
                  </a:effectLst>
                  <a:latin typeface="Montserrat" pitchFamily="2" charset="77"/>
                </a:rPr>
                <a:t> a solution </a:t>
              </a:r>
              <a:r>
                <a:rPr lang="fr-FR" sz="1800" dirty="0" err="1" smtClean="0">
                  <a:solidFill>
                    <a:schemeClr val="tx2"/>
                  </a:solidFill>
                  <a:effectLst>
                    <a:glow rad="114300">
                      <a:schemeClr val="accent2"/>
                    </a:glow>
                  </a:effectLst>
                  <a:latin typeface="Montserrat" pitchFamily="2" charset="77"/>
                </a:rPr>
                <a:t>operated</a:t>
              </a:r>
              <a:r>
                <a:rPr lang="fr-FR" sz="1800" dirty="0" smtClean="0">
                  <a:solidFill>
                    <a:schemeClr val="tx2"/>
                  </a:solidFill>
                  <a:effectLst>
                    <a:glow rad="114300">
                      <a:schemeClr val="accent2"/>
                    </a:glow>
                  </a:effectLst>
                  <a:latin typeface="Montserrat" pitchFamily="2" charset="77"/>
                </a:rPr>
                <a:t> by </a:t>
              </a:r>
              <a:r>
                <a:rPr lang="fr-FR" sz="1800" dirty="0" err="1" smtClean="0">
                  <a:solidFill>
                    <a:schemeClr val="tx2"/>
                  </a:solidFill>
                  <a:effectLst>
                    <a:glow rad="114300">
                      <a:schemeClr val="accent2"/>
                    </a:glow>
                  </a:effectLst>
                  <a:latin typeface="Montserrat" pitchFamily="2" charset="77"/>
                </a:rPr>
                <a:t>Docaposte</a:t>
              </a:r>
              <a:endParaRPr lang="fr-FR" sz="1800" dirty="0" smtClean="0">
                <a:solidFill>
                  <a:schemeClr val="tx2"/>
                </a:solidFill>
                <a:effectLst>
                  <a:glow rad="114300">
                    <a:schemeClr val="accent2"/>
                  </a:glow>
                </a:effectLst>
                <a:latin typeface="Montserrat" pitchFamily="2" charset="77"/>
              </a:endParaRPr>
            </a:p>
          </p:txBody>
        </p:sp>
      </p:grpSp>
    </p:spTree>
    <p:extLst>
      <p:ext uri="{BB962C8B-B14F-4D97-AF65-F5344CB8AC3E}">
        <p14:creationId xmlns:p14="http://schemas.microsoft.com/office/powerpoint/2010/main" val="2210508834"/>
      </p:ext>
    </p:extLst>
  </p:cSld>
  <p:clrMapOvr>
    <a:masterClrMapping/>
  </p:clrMapOvr>
  <p:hf hdr="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bg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bg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bg1"/>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bg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D8761F06-B07A-AF45-BDF6-D67896A171A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63340655"/>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bg1"/>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bg1"/>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2"/>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bg1"/>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bg1"/>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C0CFA876-1A8E-1B4A-8372-BB1533E80B4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361192557"/>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3" name="Image 22">
            <a:extLst>
              <a:ext uri="{FF2B5EF4-FFF2-40B4-BE49-F238E27FC236}">
                <a16:creationId xmlns:a16="http://schemas.microsoft.com/office/drawing/2014/main" id="{545E473E-6FEE-2542-9E81-6B0FBA775E86}"/>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24" name="Rectangle 23">
            <a:extLst>
              <a:ext uri="{FF2B5EF4-FFF2-40B4-BE49-F238E27FC236}">
                <a16:creationId xmlns:a16="http://schemas.microsoft.com/office/drawing/2014/main" id="{16D7DEB5-AE0D-F942-9779-2E16B182B537}"/>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689DF871-5816-8C45-9423-AD2E034A09B2}"/>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9403C466-2706-9641-A18E-06116D2C8BF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8993357"/>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9" name="Image 48">
            <a:extLst>
              <a:ext uri="{FF2B5EF4-FFF2-40B4-BE49-F238E27FC236}">
                <a16:creationId xmlns:a16="http://schemas.microsoft.com/office/drawing/2014/main" id="{C98FDC9D-2130-1143-9CE2-6B10F3599C6E}"/>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50" name="Rectangle 49">
            <a:extLst>
              <a:ext uri="{FF2B5EF4-FFF2-40B4-BE49-F238E27FC236}">
                <a16:creationId xmlns:a16="http://schemas.microsoft.com/office/drawing/2014/main" id="{A72CB6EF-F19F-B244-A6F8-08CBD4D0E17F}"/>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itre 1">
            <a:extLst>
              <a:ext uri="{FF2B5EF4-FFF2-40B4-BE49-F238E27FC236}">
                <a16:creationId xmlns:a16="http://schemas.microsoft.com/office/drawing/2014/main" id="{78629E35-DA66-A14E-880A-FD4B0BB58DE3}"/>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2" name="Espace réservé du texte 5">
            <a:extLst>
              <a:ext uri="{FF2B5EF4-FFF2-40B4-BE49-F238E27FC236}">
                <a16:creationId xmlns:a16="http://schemas.microsoft.com/office/drawing/2014/main" id="{776E9E70-3678-E843-881C-BB613311234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22399091"/>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25" name="Picture Placeholder 17">
            <a:extLst>
              <a:ext uri="{FF2B5EF4-FFF2-40B4-BE49-F238E27FC236}">
                <a16:creationId xmlns:a16="http://schemas.microsoft.com/office/drawing/2014/main" id="{7F5D28A1-601A-6046-8C7C-5E3D6B76E9EE}"/>
              </a:ext>
            </a:extLst>
          </p:cNvPr>
          <p:cNvSpPr>
            <a:spLocks noGrp="1"/>
          </p:cNvSpPr>
          <p:nvPr>
            <p:ph type="pic" sz="quarter" idx="18" hasCustomPrompt="1"/>
          </p:nvPr>
        </p:nvSpPr>
        <p:spPr>
          <a:xfrm>
            <a:off x="695325" y="1722961"/>
            <a:ext cx="1152000" cy="1152000"/>
          </a:xfrm>
          <a:solidFill>
            <a:schemeClr val="accent6"/>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6" name="Picture Placeholder 17">
            <a:extLst>
              <a:ext uri="{FF2B5EF4-FFF2-40B4-BE49-F238E27FC236}">
                <a16:creationId xmlns:a16="http://schemas.microsoft.com/office/drawing/2014/main" id="{8ED64B23-3210-0948-8701-EAAD5BCE0917}"/>
              </a:ext>
            </a:extLst>
          </p:cNvPr>
          <p:cNvSpPr>
            <a:spLocks noGrp="1"/>
          </p:cNvSpPr>
          <p:nvPr>
            <p:ph type="pic" sz="quarter" idx="19" hasCustomPrompt="1"/>
          </p:nvPr>
        </p:nvSpPr>
        <p:spPr>
          <a:xfrm>
            <a:off x="2369344" y="1722961"/>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1B67C369-FF0F-8F44-ABE9-6F44E160DD41}"/>
              </a:ext>
            </a:extLst>
          </p:cNvPr>
          <p:cNvSpPr>
            <a:spLocks noGrp="1"/>
          </p:cNvSpPr>
          <p:nvPr>
            <p:ph type="pic" sz="quarter" idx="20" hasCustomPrompt="1"/>
          </p:nvPr>
        </p:nvSpPr>
        <p:spPr>
          <a:xfrm>
            <a:off x="4043363" y="1707421"/>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1AB9099E-EDCE-AD4B-8F2A-6B991D28AE19}"/>
              </a:ext>
            </a:extLst>
          </p:cNvPr>
          <p:cNvSpPr>
            <a:spLocks noGrp="1"/>
          </p:cNvSpPr>
          <p:nvPr>
            <p:ph type="pic" sz="quarter" idx="21" hasCustomPrompt="1"/>
          </p:nvPr>
        </p:nvSpPr>
        <p:spPr>
          <a:xfrm>
            <a:off x="695325" y="3306098"/>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F5590866-ED52-5E41-B747-83A4F4C8AA82}"/>
              </a:ext>
            </a:extLst>
          </p:cNvPr>
          <p:cNvSpPr>
            <a:spLocks noGrp="1"/>
          </p:cNvSpPr>
          <p:nvPr>
            <p:ph type="pic" sz="quarter" idx="22" hasCustomPrompt="1"/>
          </p:nvPr>
        </p:nvSpPr>
        <p:spPr>
          <a:xfrm>
            <a:off x="2369344" y="3306097"/>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Picture Placeholder 17">
            <a:extLst>
              <a:ext uri="{FF2B5EF4-FFF2-40B4-BE49-F238E27FC236}">
                <a16:creationId xmlns:a16="http://schemas.microsoft.com/office/drawing/2014/main" id="{4848E1AA-7188-A54B-A992-92012880A53C}"/>
              </a:ext>
            </a:extLst>
          </p:cNvPr>
          <p:cNvSpPr>
            <a:spLocks noGrp="1"/>
          </p:cNvSpPr>
          <p:nvPr>
            <p:ph type="pic" sz="quarter" idx="23" hasCustomPrompt="1"/>
          </p:nvPr>
        </p:nvSpPr>
        <p:spPr>
          <a:xfrm>
            <a:off x="4043363" y="3290557"/>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1" name="Picture Placeholder 17">
            <a:extLst>
              <a:ext uri="{FF2B5EF4-FFF2-40B4-BE49-F238E27FC236}">
                <a16:creationId xmlns:a16="http://schemas.microsoft.com/office/drawing/2014/main" id="{D52A78D6-617D-0E46-A112-68F19EE51D9C}"/>
              </a:ext>
            </a:extLst>
          </p:cNvPr>
          <p:cNvSpPr>
            <a:spLocks noGrp="1"/>
          </p:cNvSpPr>
          <p:nvPr>
            <p:ph type="pic" sz="quarter" idx="24" hasCustomPrompt="1"/>
          </p:nvPr>
        </p:nvSpPr>
        <p:spPr>
          <a:xfrm>
            <a:off x="695325" y="4904775"/>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2" name="Picture Placeholder 17">
            <a:extLst>
              <a:ext uri="{FF2B5EF4-FFF2-40B4-BE49-F238E27FC236}">
                <a16:creationId xmlns:a16="http://schemas.microsoft.com/office/drawing/2014/main" id="{C1AAFA6B-1209-C841-A074-6A6BE3138F1A}"/>
              </a:ext>
            </a:extLst>
          </p:cNvPr>
          <p:cNvSpPr>
            <a:spLocks noGrp="1"/>
          </p:cNvSpPr>
          <p:nvPr>
            <p:ph type="pic" sz="quarter" idx="25" hasCustomPrompt="1"/>
          </p:nvPr>
        </p:nvSpPr>
        <p:spPr>
          <a:xfrm>
            <a:off x="2369344" y="4904775"/>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3" name="Picture Placeholder 17">
            <a:extLst>
              <a:ext uri="{FF2B5EF4-FFF2-40B4-BE49-F238E27FC236}">
                <a16:creationId xmlns:a16="http://schemas.microsoft.com/office/drawing/2014/main" id="{F4366744-3E51-1948-AE25-FB74D4CE74C3}"/>
              </a:ext>
            </a:extLst>
          </p:cNvPr>
          <p:cNvSpPr>
            <a:spLocks noGrp="1"/>
          </p:cNvSpPr>
          <p:nvPr>
            <p:ph type="pic" sz="quarter" idx="26" hasCustomPrompt="1"/>
          </p:nvPr>
        </p:nvSpPr>
        <p:spPr>
          <a:xfrm>
            <a:off x="4043363" y="4889235"/>
            <a:ext cx="1152000" cy="1152000"/>
          </a:xfrm>
          <a:solidFill>
            <a:schemeClr val="accent6"/>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4" name="Espace réservé du texte 54">
            <a:extLst>
              <a:ext uri="{FF2B5EF4-FFF2-40B4-BE49-F238E27FC236}">
                <a16:creationId xmlns:a16="http://schemas.microsoft.com/office/drawing/2014/main" id="{423E4382-EEE7-434C-A35F-71A913232535}"/>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5" name="Espace réservé du texte 58">
            <a:extLst>
              <a:ext uri="{FF2B5EF4-FFF2-40B4-BE49-F238E27FC236}">
                <a16:creationId xmlns:a16="http://schemas.microsoft.com/office/drawing/2014/main" id="{3A9EBD7A-9642-7940-B7A8-DC55F8E87547}"/>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6" name="Espace réservé du texte 60">
            <a:extLst>
              <a:ext uri="{FF2B5EF4-FFF2-40B4-BE49-F238E27FC236}">
                <a16:creationId xmlns:a16="http://schemas.microsoft.com/office/drawing/2014/main" id="{21408F30-8724-7A47-8555-F28DC97390B1}"/>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7" name="Espace réservé du texte 63">
            <a:extLst>
              <a:ext uri="{FF2B5EF4-FFF2-40B4-BE49-F238E27FC236}">
                <a16:creationId xmlns:a16="http://schemas.microsoft.com/office/drawing/2014/main" id="{A3CE303C-452D-5C4A-84F5-FABAE66348D3}"/>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8" name="Espace réservé du texte 65">
            <a:extLst>
              <a:ext uri="{FF2B5EF4-FFF2-40B4-BE49-F238E27FC236}">
                <a16:creationId xmlns:a16="http://schemas.microsoft.com/office/drawing/2014/main" id="{D573AD06-2053-3341-A76E-6B8480B41CA9}"/>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9" name="Espace réservé du texte 67">
            <a:extLst>
              <a:ext uri="{FF2B5EF4-FFF2-40B4-BE49-F238E27FC236}">
                <a16:creationId xmlns:a16="http://schemas.microsoft.com/office/drawing/2014/main" id="{DD8F1A07-60E2-A248-ADF2-37503CAF4A6F}"/>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40" name="Espace réservé du texte 69">
            <a:extLst>
              <a:ext uri="{FF2B5EF4-FFF2-40B4-BE49-F238E27FC236}">
                <a16:creationId xmlns:a16="http://schemas.microsoft.com/office/drawing/2014/main" id="{A6065984-EA4E-AF4B-9BC6-AEEFE7EAB0C0}"/>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41" name="Espace réservé du texte 71">
            <a:extLst>
              <a:ext uri="{FF2B5EF4-FFF2-40B4-BE49-F238E27FC236}">
                <a16:creationId xmlns:a16="http://schemas.microsoft.com/office/drawing/2014/main" id="{B604C55F-58A3-D246-A0EC-D8101E7F4DD9}"/>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42" name="Espace réservé du texte 73">
            <a:extLst>
              <a:ext uri="{FF2B5EF4-FFF2-40B4-BE49-F238E27FC236}">
                <a16:creationId xmlns:a16="http://schemas.microsoft.com/office/drawing/2014/main" id="{2BF4896A-127D-6542-80AE-276EACC242A9}"/>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7" name="Image 46">
            <a:extLst>
              <a:ext uri="{FF2B5EF4-FFF2-40B4-BE49-F238E27FC236}">
                <a16:creationId xmlns:a16="http://schemas.microsoft.com/office/drawing/2014/main" id="{07869A18-513B-F647-83C6-CA41B7C4D1D2}"/>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48" name="Rectangle 47">
            <a:extLst>
              <a:ext uri="{FF2B5EF4-FFF2-40B4-BE49-F238E27FC236}">
                <a16:creationId xmlns:a16="http://schemas.microsoft.com/office/drawing/2014/main" id="{6066E59F-FC8B-734D-B9F7-7A370B84607E}"/>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itre 1">
            <a:extLst>
              <a:ext uri="{FF2B5EF4-FFF2-40B4-BE49-F238E27FC236}">
                <a16:creationId xmlns:a16="http://schemas.microsoft.com/office/drawing/2014/main" id="{711FA04F-A284-974B-B05C-09C00D1B620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3" name="Espace réservé du texte 5">
            <a:extLst>
              <a:ext uri="{FF2B5EF4-FFF2-40B4-BE49-F238E27FC236}">
                <a16:creationId xmlns:a16="http://schemas.microsoft.com/office/drawing/2014/main" id="{1C5496CA-39F2-EF48-BCA0-ED19721A2EB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950605498"/>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00CA485E-3A3D-8D4E-A904-A0D1E271BCD2}"/>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01641476-F223-A14E-998B-AAEBBA58C849}"/>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927734FB-6519-6F40-BCA9-08609C1F2968}"/>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9" name="Espace réservé du texte 5">
            <a:extLst>
              <a:ext uri="{FF2B5EF4-FFF2-40B4-BE49-F238E27FC236}">
                <a16:creationId xmlns:a16="http://schemas.microsoft.com/office/drawing/2014/main" id="{3A8CB0CF-F961-AC46-9F97-F30A7A4A49C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757480122"/>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9" name="Sous-titre 2">
            <a:extLst>
              <a:ext uri="{FF2B5EF4-FFF2-40B4-BE49-F238E27FC236}">
                <a16:creationId xmlns:a16="http://schemas.microsoft.com/office/drawing/2014/main" id="{CE9EFE64-9ABC-9243-8841-5E5D36165F9E}"/>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11" name="Espace réservé du texte 6">
            <a:extLst>
              <a:ext uri="{FF2B5EF4-FFF2-40B4-BE49-F238E27FC236}">
                <a16:creationId xmlns:a16="http://schemas.microsoft.com/office/drawing/2014/main" id="{2F1B6E3F-90E9-9541-9C90-824C03869FF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0C8FDEAA-A386-214A-BEE3-FF6CA831C7CD}"/>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4" name="Rectangle 13">
            <a:extLst>
              <a:ext uri="{FF2B5EF4-FFF2-40B4-BE49-F238E27FC236}">
                <a16:creationId xmlns:a16="http://schemas.microsoft.com/office/drawing/2014/main" id="{C2776F70-2A83-EA48-A847-246E573BE52B}"/>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0E81DC8A-D9AD-1945-A476-E27E39C59218}"/>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C873C320-0939-734E-9FF9-E69D0C1C1BF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85708990"/>
      </p:ext>
    </p:extLst>
  </p:cSld>
  <p:clrMapOvr>
    <a:masterClrMapping/>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7" name="Image 6">
            <a:extLst>
              <a:ext uri="{FF2B5EF4-FFF2-40B4-BE49-F238E27FC236}">
                <a16:creationId xmlns:a16="http://schemas.microsoft.com/office/drawing/2014/main" id="{C1574853-E69D-964F-ADA9-0A3A47EAD083}"/>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9" name="Rectangle 8">
            <a:extLst>
              <a:ext uri="{FF2B5EF4-FFF2-40B4-BE49-F238E27FC236}">
                <a16:creationId xmlns:a16="http://schemas.microsoft.com/office/drawing/2014/main" id="{9F917E69-DE64-134D-BA32-9A8432637149}"/>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6D07093A-51E5-1D4F-9EA5-732B827D7D28}"/>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6" name="Espace réservé du texte 5">
            <a:extLst>
              <a:ext uri="{FF2B5EF4-FFF2-40B4-BE49-F238E27FC236}">
                <a16:creationId xmlns:a16="http://schemas.microsoft.com/office/drawing/2014/main" id="{2545BA35-8592-7C45-ADA4-7058A59B86F3}"/>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9629621"/>
      </p:ext>
    </p:extLst>
  </p:cSld>
  <p:clrMapOvr>
    <a:masterClrMapping/>
  </p:clrMapOvr>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accent2"/>
          </a:solidFill>
        </p:spPr>
        <p:txBody>
          <a:bodyPr lIns="180000" rIns="180000" anchor="ctr"/>
          <a:lstStyle>
            <a:lvl1pPr marL="0" indent="0">
              <a:buFont typeface="Arial" panose="020B0604020202020204" pitchFamily="34" charset="0"/>
              <a:buNone/>
              <a:defRPr sz="1200" b="1" i="0">
                <a:solidFill>
                  <a:schemeClr val="tx2"/>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17" name="Image 16">
            <a:extLst>
              <a:ext uri="{FF2B5EF4-FFF2-40B4-BE49-F238E27FC236}">
                <a16:creationId xmlns:a16="http://schemas.microsoft.com/office/drawing/2014/main" id="{684332BF-38C1-314A-8678-685E71C5F776}"/>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8" name="Rectangle 17">
            <a:extLst>
              <a:ext uri="{FF2B5EF4-FFF2-40B4-BE49-F238E27FC236}">
                <a16:creationId xmlns:a16="http://schemas.microsoft.com/office/drawing/2014/main" id="{0D6D9655-9863-9342-9785-72B8EC003EF8}"/>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0A604F23-CD75-FF49-8986-CBB7B1AC1EB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20" name="Espace réservé du texte 5">
            <a:extLst>
              <a:ext uri="{FF2B5EF4-FFF2-40B4-BE49-F238E27FC236}">
                <a16:creationId xmlns:a16="http://schemas.microsoft.com/office/drawing/2014/main" id="{52841AFD-855B-0742-9CCC-1A86CE1D037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49681079"/>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accent2"/>
          </a:solidFill>
        </p:spPr>
        <p:txBody>
          <a:bodyPr lIns="180000" rIns="180000" anchor="ctr"/>
          <a:lstStyle>
            <a:lvl1pPr marL="0" indent="0">
              <a:buFont typeface="Arial" panose="020B0604020202020204" pitchFamily="34" charset="0"/>
              <a:buNone/>
              <a:defRPr sz="1200" b="1" i="0">
                <a:solidFill>
                  <a:schemeClr val="tx2"/>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65F54D26-C60F-6440-8A52-10D7F61D9BD3}"/>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24" name="Rectangle 23">
            <a:extLst>
              <a:ext uri="{FF2B5EF4-FFF2-40B4-BE49-F238E27FC236}">
                <a16:creationId xmlns:a16="http://schemas.microsoft.com/office/drawing/2014/main" id="{B07D1513-827A-D04C-89E7-2FD701D15D3E}"/>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5AF0433D-FA3D-4C4D-A871-AADE3CBC60DD}"/>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6" name="Espace réservé du texte 5">
            <a:extLst>
              <a:ext uri="{FF2B5EF4-FFF2-40B4-BE49-F238E27FC236}">
                <a16:creationId xmlns:a16="http://schemas.microsoft.com/office/drawing/2014/main" id="{F83CADA9-048A-B349-8F8D-B91FF18B2F6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07290711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
        <p:cNvGrpSpPr/>
        <p:nvPr/>
      </p:nvGrpSpPr>
      <p:grpSpPr>
        <a:xfrm>
          <a:off x="0" y="0"/>
          <a:ext cx="0" cy="0"/>
          <a:chOff x="0" y="0"/>
          <a:chExt cx="0" cy="0"/>
        </a:xfrm>
      </p:grpSpPr>
      <p:sp>
        <p:nvSpPr>
          <p:cNvPr id="28" name="Titre 12"/>
          <p:cNvSpPr>
            <a:spLocks noGrp="1"/>
          </p:cNvSpPr>
          <p:nvPr>
            <p:ph type="title" hasCustomPrompt="1"/>
          </p:nvPr>
        </p:nvSpPr>
        <p:spPr>
          <a:xfrm>
            <a:off x="598163" y="2065084"/>
            <a:ext cx="7886700" cy="1325563"/>
          </a:xfrm>
        </p:spPr>
        <p:txBody>
          <a:bodyPr>
            <a:normAutofit/>
          </a:bodyPr>
          <a:lstStyle>
            <a:lvl1pPr>
              <a:defRPr sz="3200" b="1">
                <a:solidFill>
                  <a:schemeClr val="bg1"/>
                </a:solidFill>
                <a:latin typeface="Montserrat" panose="00000500000000000000" pitchFamily="2" charset="0"/>
              </a:defRPr>
            </a:lvl1pPr>
          </a:lstStyle>
          <a:p>
            <a:r>
              <a:rPr lang="fr-FR"/>
              <a:t>Titre de la présentation</a:t>
            </a:r>
            <a:br>
              <a:rPr lang="fr-FR"/>
            </a:br>
            <a:endParaRPr lang="fr-FR"/>
          </a:p>
        </p:txBody>
      </p:sp>
      <p:sp>
        <p:nvSpPr>
          <p:cNvPr id="35" name="Espace réservé du contenu 34"/>
          <p:cNvSpPr>
            <a:spLocks noGrp="1"/>
          </p:cNvSpPr>
          <p:nvPr>
            <p:ph sz="quarter" idx="13" hasCustomPrompt="1"/>
          </p:nvPr>
        </p:nvSpPr>
        <p:spPr>
          <a:xfrm>
            <a:off x="598163" y="3510301"/>
            <a:ext cx="7626350" cy="838200"/>
          </a:xfrm>
        </p:spPr>
        <p:txBody>
          <a:bodyPr>
            <a:normAutofit/>
          </a:bodyPr>
          <a:lstStyle>
            <a:lvl1pPr marL="0" indent="0">
              <a:buNone/>
              <a:defRPr sz="1800">
                <a:solidFill>
                  <a:schemeClr val="bg1"/>
                </a:solidFill>
                <a:latin typeface="Montserrat" panose="00000500000000000000" pitchFamily="2" charset="0"/>
              </a:defRPr>
            </a:lvl1pPr>
          </a:lstStyle>
          <a:p>
            <a:pPr lvl="0"/>
            <a:r>
              <a:rPr lang="fr-FR"/>
              <a:t>Sous-titre</a:t>
            </a:r>
          </a:p>
        </p:txBody>
      </p:sp>
      <p:sp>
        <p:nvSpPr>
          <p:cNvPr id="6" name="Espace réservé du numéro de diapositive 5">
            <a:extLst>
              <a:ext uri="{FF2B5EF4-FFF2-40B4-BE49-F238E27FC236}">
                <a16:creationId xmlns:a16="http://schemas.microsoft.com/office/drawing/2014/main" id="{9007F9B3-5A84-4649-A725-AABE0351A31B}"/>
              </a:ext>
            </a:extLst>
          </p:cNvPr>
          <p:cNvSpPr>
            <a:spLocks noGrp="1"/>
          </p:cNvSpPr>
          <p:nvPr>
            <p:ph type="sldNum" sz="quarter" idx="15"/>
          </p:nvPr>
        </p:nvSpPr>
        <p:spPr/>
        <p:txBody>
          <a:bodyPr/>
          <a:lstStyle/>
          <a:p>
            <a:fld id="{2F9EC534-F9F4-4762-A8EB-FE67C53393FF}" type="slidenum">
              <a:rPr lang="fr-FR" smtClean="0"/>
              <a:pPr/>
              <a:t>‹N°›</a:t>
            </a:fld>
            <a:endParaRPr lang="fr-FR"/>
          </a:p>
        </p:txBody>
      </p:sp>
      <p:sp>
        <p:nvSpPr>
          <p:cNvPr id="13" name="Espace réservé du contenu 34">
            <a:extLst>
              <a:ext uri="{FF2B5EF4-FFF2-40B4-BE49-F238E27FC236}">
                <a16:creationId xmlns:a16="http://schemas.microsoft.com/office/drawing/2014/main" id="{43DA875F-A798-1C45-8131-72B4AC850A95}"/>
              </a:ext>
            </a:extLst>
          </p:cNvPr>
          <p:cNvSpPr>
            <a:spLocks noGrp="1"/>
          </p:cNvSpPr>
          <p:nvPr>
            <p:ph sz="quarter" idx="16" hasCustomPrompt="1"/>
          </p:nvPr>
        </p:nvSpPr>
        <p:spPr>
          <a:xfrm>
            <a:off x="598163" y="4666107"/>
            <a:ext cx="7626350" cy="522211"/>
          </a:xfrm>
        </p:spPr>
        <p:txBody>
          <a:bodyPr anchor="ctr">
            <a:normAutofit/>
          </a:bodyPr>
          <a:lstStyle>
            <a:lvl1pPr marL="0" indent="0">
              <a:buNone/>
              <a:defRPr sz="1800">
                <a:solidFill>
                  <a:srgbClr val="787878"/>
                </a:solidFill>
                <a:latin typeface="Montserrat" panose="00000500000000000000" pitchFamily="2" charset="0"/>
              </a:defRPr>
            </a:lvl1pPr>
          </a:lstStyle>
          <a:p>
            <a:pPr lvl="0"/>
            <a:r>
              <a:rPr lang="fr-FR"/>
              <a:t>Date </a:t>
            </a:r>
          </a:p>
        </p:txBody>
      </p:sp>
    </p:spTree>
    <p:extLst>
      <p:ext uri="{BB962C8B-B14F-4D97-AF65-F5344CB8AC3E}">
        <p14:creationId xmlns:p14="http://schemas.microsoft.com/office/powerpoint/2010/main" val="20680415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accent2"/>
          </a:solidFill>
        </p:spPr>
        <p:txBody>
          <a:bodyPr lIns="180000" rIns="180000" anchor="ctr"/>
          <a:lstStyle>
            <a:lvl1pPr marL="0" indent="0">
              <a:buFont typeface="Arial" panose="020B0604020202020204" pitchFamily="34" charset="0"/>
              <a:buNone/>
              <a:defRPr sz="1200" b="1" i="0">
                <a:solidFill>
                  <a:schemeClr val="tx2"/>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accent2"/>
          </a:solidFill>
        </p:spPr>
        <p:txBody>
          <a:bodyPr lIns="180000" rIns="180000" anchor="ctr"/>
          <a:lstStyle>
            <a:lvl1pPr marL="0" indent="0">
              <a:buNone/>
              <a:defRPr sz="1200" b="1" i="0">
                <a:solidFill>
                  <a:schemeClr val="tx2"/>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998D7B0-98F7-2549-AF1C-004E3613521D}"/>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EFD65484-5838-5D46-AF88-A765E825D29A}"/>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78471CAD-1C92-BB48-A75A-A9C0B056336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E8030EB4-6FB4-374C-B7A1-5D810DAC9267}"/>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561236390"/>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B13CC983-80E6-684A-95DE-D72D30A0C4A8}"/>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15D0AD90-4BE6-D643-AA49-EDBE7FC55FCC}"/>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D30EB7EB-F96B-1440-8963-988EA490D4D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8196BCA0-6909-5541-A54F-724BE64C80B4}"/>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02213298"/>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40736E3D-BC86-EF42-A3FA-B9762284FE8B}"/>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4" name="Rectangle 13">
            <a:extLst>
              <a:ext uri="{FF2B5EF4-FFF2-40B4-BE49-F238E27FC236}">
                <a16:creationId xmlns:a16="http://schemas.microsoft.com/office/drawing/2014/main" id="{33FAB85A-2B85-8846-BCC3-FE02AC923296}"/>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87738392-3E2B-6740-B298-C24A648BE420}"/>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0" name="Espace réservé du texte 5">
            <a:extLst>
              <a:ext uri="{FF2B5EF4-FFF2-40B4-BE49-F238E27FC236}">
                <a16:creationId xmlns:a16="http://schemas.microsoft.com/office/drawing/2014/main" id="{DBB32CF6-5FCE-B948-B791-0F2106F7E30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283060420"/>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2"/>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D87EED0F-1BA5-5C44-A499-05689C628D18}"/>
              </a:ext>
            </a:extLst>
          </p:cNvPr>
          <p:cNvPicPr>
            <a:picLocks noChangeAspect="1"/>
          </p:cNvPicPr>
          <p:nvPr/>
        </p:nvPicPr>
        <p:blipFill rotWithShape="1">
          <a:blip r:embed="rId2"/>
          <a:srcRect l="3" t="786" r="-2" b="786"/>
          <a:stretch/>
        </p:blipFill>
        <p:spPr>
          <a:xfrm>
            <a:off x="0" y="901"/>
            <a:ext cx="12193200" cy="1126800"/>
          </a:xfrm>
          <a:prstGeom prst="rect">
            <a:avLst/>
          </a:prstGeom>
        </p:spPr>
      </p:pic>
      <p:sp>
        <p:nvSpPr>
          <p:cNvPr id="13" name="Rectangle 12">
            <a:extLst>
              <a:ext uri="{FF2B5EF4-FFF2-40B4-BE49-F238E27FC236}">
                <a16:creationId xmlns:a16="http://schemas.microsoft.com/office/drawing/2014/main" id="{6D807A1A-FA6E-804D-B4BA-D16302C96DD7}"/>
              </a:ext>
            </a:extLst>
          </p:cNvPr>
          <p:cNvSpPr/>
          <p:nvPr/>
        </p:nvSpPr>
        <p:spPr>
          <a:xfrm>
            <a:off x="0" y="896"/>
            <a:ext cx="10185991" cy="1126800"/>
          </a:xfrm>
          <a:prstGeom prst="rect">
            <a:avLst/>
          </a:prstGeom>
          <a:gradFill>
            <a:gsLst>
              <a:gs pos="57000">
                <a:schemeClr val="accent6">
                  <a:alpha val="69000"/>
                </a:schemeClr>
              </a:gs>
              <a:gs pos="0">
                <a:schemeClr val="accent6"/>
              </a:gs>
              <a:gs pos="100000">
                <a:schemeClr val="accent6">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EBE784AA-7E2F-9E43-80DB-8D0184AF0A9E}"/>
              </a:ext>
            </a:extLst>
          </p:cNvPr>
          <p:cNvSpPr>
            <a:spLocks noGrp="1"/>
          </p:cNvSpPr>
          <p:nvPr>
            <p:ph type="ctrTitle" hasCustomPrompt="1"/>
          </p:nvPr>
        </p:nvSpPr>
        <p:spPr>
          <a:xfrm>
            <a:off x="0" y="1"/>
            <a:ext cx="5022849" cy="1125537"/>
          </a:xfrm>
          <a:solidFill>
            <a:schemeClr val="accent6"/>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EFECFC98-7A32-394A-ABB0-FF4E541AF5F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543483409"/>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28" name="Titre 12"/>
          <p:cNvSpPr>
            <a:spLocks noGrp="1"/>
          </p:cNvSpPr>
          <p:nvPr>
            <p:ph type="title" hasCustomPrompt="1"/>
          </p:nvPr>
        </p:nvSpPr>
        <p:spPr>
          <a:xfrm>
            <a:off x="598163" y="2065084"/>
            <a:ext cx="7886700" cy="1325563"/>
          </a:xfrm>
        </p:spPr>
        <p:txBody>
          <a:bodyPr>
            <a:normAutofit/>
          </a:bodyPr>
          <a:lstStyle>
            <a:lvl1pPr>
              <a:defRPr sz="3200" b="1">
                <a:solidFill>
                  <a:schemeClr val="bg1"/>
                </a:solidFill>
                <a:latin typeface="Montserrat" panose="00000500000000000000" pitchFamily="2" charset="0"/>
              </a:defRPr>
            </a:lvl1pPr>
          </a:lstStyle>
          <a:p>
            <a:r>
              <a:rPr lang="fr-FR"/>
              <a:t>Titre de la présentation</a:t>
            </a:r>
            <a:br>
              <a:rPr lang="fr-FR"/>
            </a:br>
            <a:endParaRPr lang="fr-FR"/>
          </a:p>
        </p:txBody>
      </p:sp>
      <p:sp>
        <p:nvSpPr>
          <p:cNvPr id="35" name="Espace réservé du contenu 34"/>
          <p:cNvSpPr>
            <a:spLocks noGrp="1"/>
          </p:cNvSpPr>
          <p:nvPr>
            <p:ph sz="quarter" idx="13" hasCustomPrompt="1"/>
          </p:nvPr>
        </p:nvSpPr>
        <p:spPr>
          <a:xfrm>
            <a:off x="598163" y="3510301"/>
            <a:ext cx="7626350" cy="838200"/>
          </a:xfrm>
        </p:spPr>
        <p:txBody>
          <a:bodyPr>
            <a:normAutofit/>
          </a:bodyPr>
          <a:lstStyle>
            <a:lvl1pPr marL="0" indent="0">
              <a:buNone/>
              <a:defRPr sz="1800">
                <a:solidFill>
                  <a:schemeClr val="bg1"/>
                </a:solidFill>
                <a:latin typeface="Montserrat" panose="00000500000000000000" pitchFamily="2" charset="0"/>
              </a:defRPr>
            </a:lvl1pPr>
          </a:lstStyle>
          <a:p>
            <a:pPr lvl="0"/>
            <a:r>
              <a:rPr lang="fr-FR"/>
              <a:t>Sous-titre</a:t>
            </a:r>
          </a:p>
        </p:txBody>
      </p:sp>
      <p:sp>
        <p:nvSpPr>
          <p:cNvPr id="6" name="Espace réservé du numéro de diapositive 5">
            <a:extLst>
              <a:ext uri="{FF2B5EF4-FFF2-40B4-BE49-F238E27FC236}">
                <a16:creationId xmlns:a16="http://schemas.microsoft.com/office/drawing/2014/main" id="{9007F9B3-5A84-4649-A725-AABE0351A31B}"/>
              </a:ext>
            </a:extLst>
          </p:cNvPr>
          <p:cNvSpPr>
            <a:spLocks noGrp="1"/>
          </p:cNvSpPr>
          <p:nvPr>
            <p:ph type="sldNum" sz="quarter" idx="15"/>
          </p:nvPr>
        </p:nvSpPr>
        <p:spPr/>
        <p:txBody>
          <a:bodyPr/>
          <a:lstStyle/>
          <a:p>
            <a:fld id="{2F9EC534-F9F4-4762-A8EB-FE67C53393FF}" type="slidenum">
              <a:rPr lang="fr-FR" smtClean="0"/>
              <a:pPr/>
              <a:t>‹N°›</a:t>
            </a:fld>
            <a:endParaRPr lang="fr-FR"/>
          </a:p>
        </p:txBody>
      </p:sp>
      <p:sp>
        <p:nvSpPr>
          <p:cNvPr id="13" name="Espace réservé du contenu 34">
            <a:extLst>
              <a:ext uri="{FF2B5EF4-FFF2-40B4-BE49-F238E27FC236}">
                <a16:creationId xmlns:a16="http://schemas.microsoft.com/office/drawing/2014/main" id="{43DA875F-A798-1C45-8131-72B4AC850A95}"/>
              </a:ext>
            </a:extLst>
          </p:cNvPr>
          <p:cNvSpPr>
            <a:spLocks noGrp="1"/>
          </p:cNvSpPr>
          <p:nvPr>
            <p:ph sz="quarter" idx="16" hasCustomPrompt="1"/>
          </p:nvPr>
        </p:nvSpPr>
        <p:spPr>
          <a:xfrm>
            <a:off x="598163" y="4666107"/>
            <a:ext cx="7626350" cy="522211"/>
          </a:xfrm>
        </p:spPr>
        <p:txBody>
          <a:bodyPr anchor="ctr">
            <a:normAutofit/>
          </a:bodyPr>
          <a:lstStyle>
            <a:lvl1pPr marL="0" indent="0">
              <a:buNone/>
              <a:defRPr sz="1800">
                <a:solidFill>
                  <a:srgbClr val="787878"/>
                </a:solidFill>
                <a:latin typeface="Montserrat" panose="00000500000000000000" pitchFamily="2" charset="0"/>
              </a:defRPr>
            </a:lvl1pPr>
          </a:lstStyle>
          <a:p>
            <a:pPr lvl="0"/>
            <a:r>
              <a:rPr lang="fr-FR"/>
              <a:t>Date </a:t>
            </a:r>
          </a:p>
        </p:txBody>
      </p:sp>
    </p:spTree>
    <p:extLst>
      <p:ext uri="{BB962C8B-B14F-4D97-AF65-F5344CB8AC3E}">
        <p14:creationId xmlns:p14="http://schemas.microsoft.com/office/powerpoint/2010/main" val="378386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9485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Diapositive fond  blanc">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B3A2569-5411-384C-A183-C48D16848EDB}"/>
              </a:ext>
            </a:extLst>
          </p:cNvPr>
          <p:cNvSpPr>
            <a:spLocks noGrp="1"/>
          </p:cNvSpPr>
          <p:nvPr>
            <p:ph type="sldNum" sz="quarter" idx="11"/>
          </p:nvPr>
        </p:nvSpPr>
        <p:spPr/>
        <p:txBody>
          <a:bodyPr/>
          <a:lstStyle/>
          <a:p>
            <a:fld id="{2F9EC534-F9F4-4762-A8EB-FE67C53393FF}" type="slidenum">
              <a:rPr lang="fr-FR" smtClean="0"/>
              <a:pPr/>
              <a:t>‹N°›</a:t>
            </a:fld>
            <a:endParaRPr lang="fr-FR"/>
          </a:p>
        </p:txBody>
      </p:sp>
      <p:sp>
        <p:nvSpPr>
          <p:cNvPr id="5" name="Titre 1">
            <a:extLst>
              <a:ext uri="{FF2B5EF4-FFF2-40B4-BE49-F238E27FC236}">
                <a16:creationId xmlns:a16="http://schemas.microsoft.com/office/drawing/2014/main" id="{71EAC5B0-6BAC-7946-8152-D675A184AD5A}"/>
              </a:ext>
            </a:extLst>
          </p:cNvPr>
          <p:cNvSpPr>
            <a:spLocks noGrp="1"/>
          </p:cNvSpPr>
          <p:nvPr>
            <p:ph type="title"/>
          </p:nvPr>
        </p:nvSpPr>
        <p:spPr>
          <a:xfrm>
            <a:off x="685388" y="-6026"/>
            <a:ext cx="7544212" cy="1315745"/>
          </a:xfrm>
        </p:spPr>
        <p:txBody>
          <a:bodyPr>
            <a:normAutofit/>
          </a:bodyPr>
          <a:lstStyle>
            <a:lvl1pPr algn="l">
              <a:defRPr sz="2000">
                <a:solidFill>
                  <a:srgbClr val="0000FF"/>
                </a:solidFill>
                <a:latin typeface="Montserrat" panose="00000500000000000000" pitchFamily="2" charset="0"/>
              </a:defRPr>
            </a:lvl1pPr>
          </a:lstStyle>
          <a:p>
            <a:r>
              <a:rPr lang="fr-FR"/>
              <a:t>Modifiez le style du titre</a:t>
            </a:r>
          </a:p>
        </p:txBody>
      </p:sp>
      <p:sp>
        <p:nvSpPr>
          <p:cNvPr id="8" name="Espace réservé du texte 30">
            <a:extLst>
              <a:ext uri="{FF2B5EF4-FFF2-40B4-BE49-F238E27FC236}">
                <a16:creationId xmlns:a16="http://schemas.microsoft.com/office/drawing/2014/main" id="{539972CC-26FE-2B40-9A5C-12C68A4C6B29}"/>
              </a:ext>
            </a:extLst>
          </p:cNvPr>
          <p:cNvSpPr>
            <a:spLocks noGrp="1"/>
          </p:cNvSpPr>
          <p:nvPr>
            <p:ph type="body" sz="quarter" idx="18"/>
          </p:nvPr>
        </p:nvSpPr>
        <p:spPr>
          <a:xfrm>
            <a:off x="685388" y="1482540"/>
            <a:ext cx="10833512" cy="4300345"/>
          </a:xfrm>
        </p:spPr>
        <p:txBody>
          <a:bodyPr>
            <a:normAutofit/>
          </a:bodyPr>
          <a:lstStyle>
            <a:lvl1pPr marL="0" indent="0" algn="l">
              <a:buNone/>
              <a:defRPr sz="1600" b="0" i="0">
                <a:solidFill>
                  <a:srgbClr val="787878"/>
                </a:solidFill>
                <a:latin typeface="Montserrat" pitchFamily="2" charset="77"/>
              </a:defRPr>
            </a:lvl1pPr>
            <a:lvl2pPr algn="l">
              <a:defRPr/>
            </a:lvl2pPr>
            <a:lvl3pPr algn="l">
              <a:defRPr/>
            </a:lvl3pPr>
            <a:lvl4pPr algn="l">
              <a:defRPr/>
            </a:lvl4pPr>
            <a:lvl5pPr algn="l">
              <a:defRPr/>
            </a:lvl5pPr>
          </a:lstStyle>
          <a:p>
            <a:pPr lvl="0"/>
            <a:r>
              <a:rPr lang="fr-FR"/>
              <a:t>Modifier les styles du texte du masque</a:t>
            </a:r>
          </a:p>
        </p:txBody>
      </p:sp>
    </p:spTree>
    <p:extLst>
      <p:ext uri="{BB962C8B-B14F-4D97-AF65-F5344CB8AC3E}">
        <p14:creationId xmlns:p14="http://schemas.microsoft.com/office/powerpoint/2010/main" val="42214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uverture - Imag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6818569-9CAA-1242-8FB4-F0A972921DBF}"/>
              </a:ext>
            </a:extLst>
          </p:cNvPr>
          <p:cNvPicPr>
            <a:picLocks noChangeAspect="1"/>
          </p:cNvPicPr>
          <p:nvPr/>
        </p:nvPicPr>
        <p:blipFill rotWithShape="1">
          <a:blip r:embed="rId2"/>
          <a:srcRect l="23622" r="9542"/>
          <a:stretch/>
        </p:blipFill>
        <p:spPr>
          <a:xfrm>
            <a:off x="4043363" y="0"/>
            <a:ext cx="8148637" cy="6858000"/>
          </a:xfrm>
          <a:prstGeom prst="rect">
            <a:avLst/>
          </a:prstGeom>
        </p:spPr>
      </p:pic>
      <p:sp>
        <p:nvSpPr>
          <p:cNvPr id="2" name="Rectangle 1">
            <a:extLst>
              <a:ext uri="{FF2B5EF4-FFF2-40B4-BE49-F238E27FC236}">
                <a16:creationId xmlns:a16="http://schemas.microsoft.com/office/drawing/2014/main" id="{CF3F4EDE-EF16-9B4D-9422-868750F1B4EB}"/>
              </a:ext>
            </a:extLst>
          </p:cNvPr>
          <p:cNvSpPr/>
          <p:nvPr/>
        </p:nvSpPr>
        <p:spPr>
          <a:xfrm>
            <a:off x="0" y="0"/>
            <a:ext cx="4042800" cy="170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BAC43870-D863-B347-A1E2-1C2746A77DA8}"/>
              </a:ext>
            </a:extLst>
          </p:cNvPr>
          <p:cNvSpPr>
            <a:spLocks noGrp="1"/>
          </p:cNvSpPr>
          <p:nvPr>
            <p:ph type="ctrTitle" hasCustomPrompt="1"/>
          </p:nvPr>
        </p:nvSpPr>
        <p:spPr>
          <a:xfrm>
            <a:off x="4980432" y="2678796"/>
            <a:ext cx="5687568" cy="735415"/>
          </a:xfrm>
          <a:effectLst>
            <a:glow>
              <a:schemeClr val="tx1">
                <a:alpha val="66000"/>
              </a:schemeClr>
            </a:glow>
          </a:effectLst>
        </p:spPr>
        <p:txBody>
          <a:bodyPr lIns="0" tIns="0" rIns="0" bIns="0" anchor="b">
            <a:noAutofit/>
          </a:bodyPr>
          <a:lstStyle>
            <a:lvl1pPr algn="l">
              <a:defRPr sz="3200">
                <a:solidFill>
                  <a:schemeClr val="accent2"/>
                </a:solidFill>
                <a:effectLst>
                  <a:glow rad="254000">
                    <a:schemeClr val="tx1"/>
                  </a:glow>
                </a:effectLst>
              </a:defRPr>
            </a:lvl1pPr>
          </a:lstStyle>
          <a:p>
            <a:r>
              <a:rPr lang="fr-FR"/>
              <a:t>Modifiez le titre</a:t>
            </a:r>
          </a:p>
        </p:txBody>
      </p:sp>
      <p:sp>
        <p:nvSpPr>
          <p:cNvPr id="11" name="Sous-titre 2">
            <a:extLst>
              <a:ext uri="{FF2B5EF4-FFF2-40B4-BE49-F238E27FC236}">
                <a16:creationId xmlns:a16="http://schemas.microsoft.com/office/drawing/2014/main" id="{FBAD26E5-A3DE-B04C-B805-6287467ACC0A}"/>
              </a:ext>
            </a:extLst>
          </p:cNvPr>
          <p:cNvSpPr>
            <a:spLocks noGrp="1"/>
          </p:cNvSpPr>
          <p:nvPr>
            <p:ph type="subTitle" idx="1" hasCustomPrompt="1"/>
          </p:nvPr>
        </p:nvSpPr>
        <p:spPr>
          <a:xfrm>
            <a:off x="4980432" y="3434561"/>
            <a:ext cx="5205984" cy="504923"/>
          </a:xfrm>
          <a:effectLst>
            <a:glow rad="787400">
              <a:schemeClr val="tx1">
                <a:alpha val="86000"/>
              </a:schemeClr>
            </a:glow>
          </a:effectLst>
        </p:spPr>
        <p:txBody>
          <a:bodyPr lIns="0" tIns="180000" rIns="0" anchor="t">
            <a:spAutoFit/>
          </a:bodyPr>
          <a:lstStyle>
            <a:lvl1pPr marL="0" indent="0" algn="l">
              <a:buNone/>
              <a:defRPr sz="1800">
                <a:solidFill>
                  <a:schemeClr val="bg2"/>
                </a:solidFill>
                <a:effectLst>
                  <a:glow rad="165100">
                    <a:schemeClr val="tx1">
                      <a:alpha val="86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4" name="Rectangle 13">
            <a:extLst>
              <a:ext uri="{FF2B5EF4-FFF2-40B4-BE49-F238E27FC236}">
                <a16:creationId xmlns:a16="http://schemas.microsoft.com/office/drawing/2014/main" id="{4935A319-0087-6E48-808E-10DA2307E711}"/>
              </a:ext>
            </a:extLst>
          </p:cNvPr>
          <p:cNvSpPr/>
          <p:nvPr/>
        </p:nvSpPr>
        <p:spPr>
          <a:xfrm>
            <a:off x="0" y="1700213"/>
            <a:ext cx="4042800" cy="51577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0" y="1700213"/>
            <a:ext cx="4042800" cy="5157787"/>
          </a:xfrm>
        </p:spPr>
        <p:txBody>
          <a:bodyPr lIns="0" tIns="1080000" rIns="0" anchor="t"/>
          <a:lstStyle>
            <a:lvl1pPr marL="0" indent="0" algn="ctr">
              <a:buNone/>
              <a:defRPr/>
            </a:lvl1pPr>
          </a:lstStyle>
          <a:p>
            <a:r>
              <a:rPr lang="fr-FR"/>
              <a:t>Téléchargez une image</a:t>
            </a:r>
          </a:p>
        </p:txBody>
      </p:sp>
      <p:pic>
        <p:nvPicPr>
          <p:cNvPr id="13" name="Graphique 12">
            <a:extLst>
              <a:ext uri="{FF2B5EF4-FFF2-40B4-BE49-F238E27FC236}">
                <a16:creationId xmlns:a16="http://schemas.microsoft.com/office/drawing/2014/main" id="{01539EFF-91D9-FB48-AB8D-E9FDDB5CBE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5532" y="365449"/>
            <a:ext cx="3072299" cy="1096064"/>
          </a:xfrm>
          <a:prstGeom prst="rect">
            <a:avLst/>
          </a:prstGeom>
        </p:spPr>
      </p:pic>
    </p:spTree>
    <p:extLst>
      <p:ext uri="{BB962C8B-B14F-4D97-AF65-F5344CB8AC3E}">
        <p14:creationId xmlns:p14="http://schemas.microsoft.com/office/powerpoint/2010/main" val="2296541683"/>
      </p:ext>
    </p:extLst>
  </p:cSld>
  <p:clrMapOvr>
    <a:masterClrMapping/>
  </p:clrMapOvr>
  <p:hf hdr="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pitre Bleu + imag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1C0C5E0-8A6E-114A-AEAA-7FB96006B4A4}"/>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38100">
                    <a:schemeClr val="tx1">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4"/>
            <a:ext cx="5703664" cy="484405"/>
          </a:xfrm>
          <a:solidFill>
            <a:schemeClr val="tx1"/>
          </a:solidFill>
        </p:spPr>
        <p:txBody>
          <a:bodyPr lIns="0" tIns="180000" rIns="0">
            <a:spAutoFit/>
          </a:bodyPr>
          <a:lstStyle>
            <a:lvl1pPr marL="0" indent="0" algn="l">
              <a:lnSpc>
                <a:spcPts val="2000"/>
              </a:lnSpc>
              <a:buNone/>
              <a:defRPr sz="18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p:spPr>
        <p:txBody>
          <a:bodyPr tIns="0" bIns="0" anchor="b"/>
          <a:lstStyle>
            <a:lvl1pPr marL="0" indent="0">
              <a:buNone/>
              <a:defRPr sz="8800" b="0" i="0">
                <a:solidFill>
                  <a:schemeClr val="bg1"/>
                </a:solidFill>
                <a:effectLst>
                  <a:glow rad="406400">
                    <a:schemeClr val="tx1"/>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0"/>
          </a:xfrm>
          <a:solidFill>
            <a:schemeClr val="bg2"/>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00630639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hapitre Bleu + pic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E5B470C-49BF-7741-897E-1171A28D92B2}"/>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bg1"/>
                </a:solidFill>
                <a:effectLst>
                  <a:glow rad="38100">
                    <a:schemeClr val="tx1">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tx1"/>
          </a:solidFill>
        </p:spPr>
        <p:txBody>
          <a:bodyPr wrap="square" lIns="0" tIns="180000" rIns="0">
            <a:spAutoFit/>
          </a:bodyPr>
          <a:lstStyle>
            <a:lvl1pPr marL="0" indent="0" algn="l">
              <a:lnSpc>
                <a:spcPts val="2000"/>
              </a:lnSpc>
              <a:buNone/>
              <a:defRPr sz="18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p:spPr>
        <p:txBody>
          <a:bodyPr tIns="0" bIns="0" anchor="b"/>
          <a:lstStyle>
            <a:lvl1pPr marL="0" indent="0">
              <a:buNone/>
              <a:defRPr lang="fr-FR" sz="8800" b="0" i="0" kern="1200" dirty="0">
                <a:solidFill>
                  <a:schemeClr val="bg1"/>
                </a:solidFill>
                <a:effectLst>
                  <a:glow rad="406400">
                    <a:schemeClr val="tx1"/>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126391020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u + IMG + picto - Ble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E5B470C-49BF-7741-897E-1171A28D92B2}"/>
              </a:ext>
            </a:extLst>
          </p:cNvPr>
          <p:cNvPicPr>
            <a:picLocks noChangeAspect="1"/>
          </p:cNvPicPr>
          <p:nvPr/>
        </p:nvPicPr>
        <p:blipFill rotWithShape="1">
          <a:blip r:embed="rId2"/>
          <a:srcRect l="36954" t="27377" r="29426" b="19753"/>
          <a:stretch/>
        </p:blipFill>
        <p:spPr>
          <a:xfrm>
            <a:off x="8112125" y="3232186"/>
            <a:ext cx="4098887" cy="3625813"/>
          </a:xfrm>
          <a:prstGeom prst="rect">
            <a:avLst/>
          </a:prstGeom>
        </p:spPr>
      </p:pic>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112125" y="0"/>
            <a:ext cx="4079875" cy="3232187"/>
          </a:xfrm>
          <a:solidFill>
            <a:schemeClr val="accent5"/>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Sous-titre 2">
            <a:extLst>
              <a:ext uri="{FF2B5EF4-FFF2-40B4-BE49-F238E27FC236}">
                <a16:creationId xmlns:a16="http://schemas.microsoft.com/office/drawing/2014/main" id="{F09FBAB7-BB2B-A44D-A708-0E9BEA9B24FB}"/>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4" name="Espace réservé du texte 6">
            <a:extLst>
              <a:ext uri="{FF2B5EF4-FFF2-40B4-BE49-F238E27FC236}">
                <a16:creationId xmlns:a16="http://schemas.microsoft.com/office/drawing/2014/main" id="{8E77A816-1FAA-434D-8EEE-D7B48DE4EE27}"/>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2DD3E32F-91AC-C745-9D4A-4B80B4951B6C}"/>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20" name="Connecteur droit 19">
            <a:extLst>
              <a:ext uri="{FF2B5EF4-FFF2-40B4-BE49-F238E27FC236}">
                <a16:creationId xmlns:a16="http://schemas.microsoft.com/office/drawing/2014/main" id="{4E7DD82C-EBA2-8643-A3DC-AC0F0D142E66}"/>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re 1">
            <a:extLst>
              <a:ext uri="{FF2B5EF4-FFF2-40B4-BE49-F238E27FC236}">
                <a16:creationId xmlns:a16="http://schemas.microsoft.com/office/drawing/2014/main" id="{B5C0060D-ACCC-0942-A6DE-CA2263829DF4}"/>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texte 5">
            <a:extLst>
              <a:ext uri="{FF2B5EF4-FFF2-40B4-BE49-F238E27FC236}">
                <a16:creationId xmlns:a16="http://schemas.microsoft.com/office/drawing/2014/main" id="{33B9B374-1083-E342-B90A-D26BFFE43943}"/>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60646228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CBF003B8-C4DA-7946-95CE-541556D28438}"/>
              </a:ext>
            </a:extLst>
          </p:cNvPr>
          <p:cNvPicPr>
            <a:picLocks noChangeAspect="1"/>
          </p:cNvPicPr>
          <p:nvPr/>
        </p:nvPicPr>
        <p:blipFill rotWithShape="1">
          <a:blip r:embed="rId2"/>
          <a:srcRect l="23649" r="26661"/>
          <a:stretch/>
        </p:blipFill>
        <p:spPr>
          <a:xfrm>
            <a:off x="6134400" y="10030"/>
            <a:ext cx="6058799" cy="6858000"/>
          </a:xfrm>
          <a:prstGeom prst="rect">
            <a:avLst/>
          </a:prstGeom>
        </p:spPr>
      </p:pic>
      <p:sp>
        <p:nvSpPr>
          <p:cNvPr id="20" name="Rectangle 19">
            <a:extLst>
              <a:ext uri="{FF2B5EF4-FFF2-40B4-BE49-F238E27FC236}">
                <a16:creationId xmlns:a16="http://schemas.microsoft.com/office/drawing/2014/main" id="{65F623BD-D196-F245-BCFA-FABBCD4669D3}"/>
              </a:ext>
            </a:extLst>
          </p:cNvPr>
          <p:cNvSpPr/>
          <p:nvPr/>
        </p:nvSpPr>
        <p:spPr>
          <a:xfrm>
            <a:off x="7723844" y="2027101"/>
            <a:ext cx="2880000" cy="2880000"/>
          </a:xfrm>
          <a:prstGeom prst="rect">
            <a:avLst/>
          </a:prstGeom>
          <a:solidFill>
            <a:schemeClr val="tx1"/>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6400"/>
            <a:ext cx="2880000" cy="2880000"/>
          </a:xfrm>
        </p:spPr>
        <p:txBody>
          <a:bodyPr lIns="0" tIns="1080000" rIns="0" anchor="t"/>
          <a:lstStyle>
            <a:lvl1pPr marL="0" indent="0" algn="ctr">
              <a:buNone/>
              <a:defRPr/>
            </a:lvl1pPr>
          </a:lstStyle>
          <a:p>
            <a:r>
              <a:rPr lang="fr-FR"/>
              <a:t>Téléchargez un pictogramme</a:t>
            </a:r>
          </a:p>
        </p:txBody>
      </p:sp>
      <p:sp>
        <p:nvSpPr>
          <p:cNvPr id="16" name="Sous-titre 2">
            <a:extLst>
              <a:ext uri="{FF2B5EF4-FFF2-40B4-BE49-F238E27FC236}">
                <a16:creationId xmlns:a16="http://schemas.microsoft.com/office/drawing/2014/main" id="{CD6BE6F1-88EA-C446-8A66-A18A7385A69E}"/>
              </a:ext>
            </a:extLst>
          </p:cNvPr>
          <p:cNvSpPr>
            <a:spLocks noGrp="1"/>
          </p:cNvSpPr>
          <p:nvPr>
            <p:ph type="subTitle" idx="1" hasCustomPrompt="1"/>
          </p:nvPr>
        </p:nvSpPr>
        <p:spPr>
          <a:xfrm>
            <a:off x="694799" y="234758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17" name="Espace réservé du texte 6">
            <a:extLst>
              <a:ext uri="{FF2B5EF4-FFF2-40B4-BE49-F238E27FC236}">
                <a16:creationId xmlns:a16="http://schemas.microsoft.com/office/drawing/2014/main" id="{5EE452EB-B911-8447-8839-599C60EBA601}"/>
              </a:ext>
            </a:extLst>
          </p:cNvPr>
          <p:cNvSpPr>
            <a:spLocks noGrp="1"/>
          </p:cNvSpPr>
          <p:nvPr>
            <p:ph type="body" sz="quarter" idx="13" hasCustomPrompt="1"/>
          </p:nvPr>
        </p:nvSpPr>
        <p:spPr>
          <a:xfrm>
            <a:off x="694800" y="173198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8" name="Titre 1">
            <a:extLst>
              <a:ext uri="{FF2B5EF4-FFF2-40B4-BE49-F238E27FC236}">
                <a16:creationId xmlns:a16="http://schemas.microsoft.com/office/drawing/2014/main" id="{5EC16382-98ED-8840-AFF4-FC427F80620D}"/>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5" name="Espace réservé du numéro de diapositive 5">
            <a:extLst>
              <a:ext uri="{FF2B5EF4-FFF2-40B4-BE49-F238E27FC236}">
                <a16:creationId xmlns:a16="http://schemas.microsoft.com/office/drawing/2014/main" id="{BD612EA6-B910-E04B-90C5-F7C656A75957}"/>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22" name="Connecteur droit 21">
            <a:extLst>
              <a:ext uri="{FF2B5EF4-FFF2-40B4-BE49-F238E27FC236}">
                <a16:creationId xmlns:a16="http://schemas.microsoft.com/office/drawing/2014/main" id="{9AC4E564-DF93-FB47-B2B1-1E9B0BC814A1}"/>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Espace réservé du texte 5">
            <a:extLst>
              <a:ext uri="{FF2B5EF4-FFF2-40B4-BE49-F238E27FC236}">
                <a16:creationId xmlns:a16="http://schemas.microsoft.com/office/drawing/2014/main" id="{B04B6727-EF59-5F4F-96CA-CD9E31996F5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57537496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ge avec picto droite ">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AF0E9EB-A6CF-BC41-966A-E504244F0DC5}"/>
              </a:ext>
            </a:extLst>
          </p:cNvPr>
          <p:cNvPicPr>
            <a:picLocks noChangeAspect="1"/>
          </p:cNvPicPr>
          <p:nvPr/>
        </p:nvPicPr>
        <p:blipFill rotWithShape="1">
          <a:blip r:embed="rId2"/>
          <a:srcRect l="40891" r="34218"/>
          <a:stretch/>
        </p:blipFill>
        <p:spPr>
          <a:xfrm>
            <a:off x="91572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tx1"/>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4" name="Titre 1">
            <a:extLst>
              <a:ext uri="{FF2B5EF4-FFF2-40B4-BE49-F238E27FC236}">
                <a16:creationId xmlns:a16="http://schemas.microsoft.com/office/drawing/2014/main" id="{F95756BF-0944-5C41-BAB5-F26FE04B5AE2}"/>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ECC2D1B7-04B2-1B43-8FA8-078065B51B67}"/>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69337D21-27FC-9148-ADA2-1E515D0079F9}"/>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48C79D4F-3ED2-EC40-AF73-C5A7A7A26DB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2F9A454D-C4D1-2549-BC26-7014A5FCEC45}"/>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FBECA5EE-6E85-CA42-BB75-8B4B79F2BC6A}"/>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64860506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ge avec picto gauche - 3 col">
    <p:spTree>
      <p:nvGrpSpPr>
        <p:cNvPr id="1" name=""/>
        <p:cNvGrpSpPr/>
        <p:nvPr/>
      </p:nvGrpSpPr>
      <p:grpSpPr>
        <a:xfrm>
          <a:off x="0" y="0"/>
          <a:ext cx="0" cy="0"/>
          <a:chOff x="0" y="0"/>
          <a:chExt cx="0" cy="0"/>
        </a:xfrm>
      </p:grpSpPr>
      <p:sp>
        <p:nvSpPr>
          <p:cNvPr id="17" name="Sous-titre 2">
            <a:extLst>
              <a:ext uri="{FF2B5EF4-FFF2-40B4-BE49-F238E27FC236}">
                <a16:creationId xmlns:a16="http://schemas.microsoft.com/office/drawing/2014/main" id="{EAEB47EA-C369-AB4E-BE71-40D9B1E7C030}"/>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8" name="Espace réservé du texte 6">
            <a:extLst>
              <a:ext uri="{FF2B5EF4-FFF2-40B4-BE49-F238E27FC236}">
                <a16:creationId xmlns:a16="http://schemas.microsoft.com/office/drawing/2014/main" id="{81B7F7A3-0C42-6049-8DC6-DC9CE2080577}"/>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2494FECC-F865-F645-BC87-421DBAF0F4F2}"/>
              </a:ext>
            </a:extLst>
          </p:cNvPr>
          <p:cNvSpPr>
            <a:spLocks noGrp="1"/>
          </p:cNvSpPr>
          <p:nvPr>
            <p:ph type="sldNum" sz="quarter" idx="13"/>
          </p:nvPr>
        </p:nvSpPr>
        <p:spPr>
          <a:xfrm>
            <a:off x="11534393" y="6357600"/>
            <a:ext cx="320150" cy="365125"/>
          </a:xfrm>
        </p:spPr>
        <p:txBody>
          <a:bodyPr/>
          <a:lstStyle/>
          <a:p>
            <a:fld id="{ED627498-8BE6-774E-875A-E1322261BC9D}" type="slidenum">
              <a:rPr lang="fr-FR" smtClean="0"/>
              <a:pPr/>
              <a:t>‹N°›</a:t>
            </a:fld>
            <a:endParaRPr lang="fr-FR"/>
          </a:p>
        </p:txBody>
      </p:sp>
      <p:sp>
        <p:nvSpPr>
          <p:cNvPr id="9" name="Titre 1">
            <a:extLst>
              <a:ext uri="{FF2B5EF4-FFF2-40B4-BE49-F238E27FC236}">
                <a16:creationId xmlns:a16="http://schemas.microsoft.com/office/drawing/2014/main" id="{3A118E83-2610-EB44-9439-22CA377B8971}"/>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pic>
        <p:nvPicPr>
          <p:cNvPr id="10" name="Image 9">
            <a:extLst>
              <a:ext uri="{FF2B5EF4-FFF2-40B4-BE49-F238E27FC236}">
                <a16:creationId xmlns:a16="http://schemas.microsoft.com/office/drawing/2014/main" id="{E8DB389A-1A5B-D24A-8C91-E34F5C312307}"/>
              </a:ext>
            </a:extLst>
          </p:cNvPr>
          <p:cNvPicPr>
            <a:picLocks noChangeAspect="1"/>
          </p:cNvPicPr>
          <p:nvPr/>
        </p:nvPicPr>
        <p:blipFill rotWithShape="1">
          <a:blip r:embed="rId2"/>
          <a:srcRect l="40891" r="34218"/>
          <a:stretch/>
        </p:blipFill>
        <p:spPr>
          <a:xfrm>
            <a:off x="0" y="0"/>
            <a:ext cx="3034800" cy="6858000"/>
          </a:xfrm>
          <a:prstGeom prst="rect">
            <a:avLst/>
          </a:prstGeom>
        </p:spPr>
      </p:pic>
      <p:sp>
        <p:nvSpPr>
          <p:cNvPr id="11" name="Rectangle 10">
            <a:extLst>
              <a:ext uri="{FF2B5EF4-FFF2-40B4-BE49-F238E27FC236}">
                <a16:creationId xmlns:a16="http://schemas.microsoft.com/office/drawing/2014/main" id="{23725A18-9E5E-9345-8461-73171D8694EA}"/>
              </a:ext>
            </a:extLst>
          </p:cNvPr>
          <p:cNvSpPr/>
          <p:nvPr/>
        </p:nvSpPr>
        <p:spPr>
          <a:xfrm>
            <a:off x="248401" y="2098332"/>
            <a:ext cx="2520000" cy="2520000"/>
          </a:xfrm>
          <a:prstGeom prst="rect">
            <a:avLst/>
          </a:prstGeom>
          <a:solidFill>
            <a:schemeClr val="tx1"/>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pour une image  5">
            <a:extLst>
              <a:ext uri="{FF2B5EF4-FFF2-40B4-BE49-F238E27FC236}">
                <a16:creationId xmlns:a16="http://schemas.microsoft.com/office/drawing/2014/main" id="{84BEF333-15DD-044E-85EB-29E1631DF016}"/>
              </a:ext>
            </a:extLst>
          </p:cNvPr>
          <p:cNvSpPr>
            <a:spLocks noGrp="1"/>
          </p:cNvSpPr>
          <p:nvPr>
            <p:ph type="pic" sz="quarter" idx="11" hasCustomPrompt="1"/>
          </p:nvPr>
        </p:nvSpPr>
        <p:spPr>
          <a:xfrm>
            <a:off x="248400" y="2098331"/>
            <a:ext cx="2520000" cy="2520000"/>
          </a:xfrm>
          <a:noFill/>
        </p:spPr>
        <p:txBody>
          <a:bodyPr lIns="0" tIns="1080000" rIns="0" anchor="ctr"/>
          <a:lstStyle>
            <a:lvl1pPr marL="0" indent="0" algn="ctr">
              <a:buNone/>
              <a:defRPr>
                <a:solidFill>
                  <a:schemeClr val="bg1"/>
                </a:solidFill>
              </a:defRPr>
            </a:lvl1pPr>
          </a:lstStyle>
          <a:p>
            <a:r>
              <a:rPr lang="fr-FR"/>
              <a:t>Téléchargez un pictogramme</a:t>
            </a:r>
          </a:p>
        </p:txBody>
      </p:sp>
      <p:sp>
        <p:nvSpPr>
          <p:cNvPr id="12" name="Espace réservé du texte 5">
            <a:extLst>
              <a:ext uri="{FF2B5EF4-FFF2-40B4-BE49-F238E27FC236}">
                <a16:creationId xmlns:a16="http://schemas.microsoft.com/office/drawing/2014/main" id="{AF36EF9A-00FB-514D-8F78-71A2142BDBC0}"/>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02260115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63715CE-B0B0-5047-9D87-13DAA165C8AF}"/>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7929558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ge double info - Bleu + jaune Poussin">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63715CE-B0B0-5047-9D87-13DAA165C8AF}"/>
              </a:ext>
            </a:extLst>
          </p:cNvPr>
          <p:cNvPicPr>
            <a:picLocks noChangeAspect="1"/>
          </p:cNvPicPr>
          <p:nvPr/>
        </p:nvPicPr>
        <p:blipFill rotWithShape="1">
          <a:blip r:embed="rId2"/>
          <a:srcRect l="33465" r="16536"/>
          <a:stretch/>
        </p:blipFill>
        <p:spPr>
          <a:xfrm>
            <a:off x="1" y="-2"/>
            <a:ext cx="60960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21" name="Connecteur droit 20">
            <a:extLst>
              <a:ext uri="{FF2B5EF4-FFF2-40B4-BE49-F238E27FC236}">
                <a16:creationId xmlns:a16="http://schemas.microsoft.com/office/drawing/2014/main" id="{EEAB0FBE-6805-4148-BFFE-03E0CBDCBA66}"/>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B96D6E7C-D768-A848-96F3-F0DB387A13FE}"/>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2" name="Espace réservé du texte 5">
            <a:extLst>
              <a:ext uri="{FF2B5EF4-FFF2-40B4-BE49-F238E27FC236}">
                <a16:creationId xmlns:a16="http://schemas.microsoft.com/office/drawing/2014/main" id="{E35BC97E-A64C-0846-861C-147BCC21AE1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79900682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18284AFD-2CF3-0440-A48A-E984F2F0B4C6}"/>
              </a:ext>
            </a:extLst>
          </p:cNvPr>
          <p:cNvPicPr>
            <a:picLocks noChangeAspect="1"/>
          </p:cNvPicPr>
          <p:nvPr/>
        </p:nvPicPr>
        <p:blipFill rotWithShape="1">
          <a:blip r:embed="rId2"/>
          <a:srcRect l="33465" r="16536"/>
          <a:stretch/>
        </p:blipFill>
        <p:spPr>
          <a:xfrm>
            <a:off x="1" y="-2"/>
            <a:ext cx="60960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984D1E95-2C65-4545-B95F-9D1B04E898F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46257077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9BDD964F-5D25-8B4B-8AEF-AF2EE0FF02BA}"/>
              </a:ext>
            </a:extLst>
          </p:cNvPr>
          <p:cNvPicPr>
            <a:picLocks noChangeAspect="1"/>
          </p:cNvPicPr>
          <p:nvPr/>
        </p:nvPicPr>
        <p:blipFill rotWithShape="1">
          <a:blip r:embed="rId2"/>
          <a:srcRect l="33465" r="16536"/>
          <a:stretch/>
        </p:blipFill>
        <p:spPr>
          <a:xfrm>
            <a:off x="1" y="-2"/>
            <a:ext cx="60960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accent2"/>
                </a:solidFill>
                <a:effectLst>
                  <a:glow rad="419100">
                    <a:schemeClr val="tx1">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sp>
        <p:nvSpPr>
          <p:cNvPr id="12" name="Espace réservé du texte 5">
            <a:extLst>
              <a:ext uri="{FF2B5EF4-FFF2-40B4-BE49-F238E27FC236}">
                <a16:creationId xmlns:a16="http://schemas.microsoft.com/office/drawing/2014/main" id="{48E5610B-061A-E04E-AB3C-801A71D515C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4497107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AB SOMMAIRE">
    <p:spTree>
      <p:nvGrpSpPr>
        <p:cNvPr id="1" name=""/>
        <p:cNvGrpSpPr/>
        <p:nvPr/>
      </p:nvGrpSpPr>
      <p:grpSpPr>
        <a:xfrm>
          <a:off x="0" y="0"/>
          <a:ext cx="0" cy="0"/>
          <a:chOff x="0" y="0"/>
          <a:chExt cx="0" cy="0"/>
        </a:xfrm>
      </p:grpSpPr>
      <p:pic>
        <p:nvPicPr>
          <p:cNvPr id="47" name="Image 46">
            <a:extLst>
              <a:ext uri="{FF2B5EF4-FFF2-40B4-BE49-F238E27FC236}">
                <a16:creationId xmlns:a16="http://schemas.microsoft.com/office/drawing/2014/main" id="{1D772DE5-8864-9E49-BEF1-129CF2237CCA}"/>
              </a:ext>
            </a:extLst>
          </p:cNvPr>
          <p:cNvPicPr>
            <a:picLocks noChangeAspect="1"/>
          </p:cNvPicPr>
          <p:nvPr/>
        </p:nvPicPr>
        <p:blipFill rotWithShape="1">
          <a:blip r:embed="rId2"/>
          <a:srcRect l="23622"/>
          <a:stretch/>
        </p:blipFill>
        <p:spPr>
          <a:xfrm>
            <a:off x="0" y="0"/>
            <a:ext cx="9312000" cy="6858000"/>
          </a:xfrm>
          <a:prstGeom prst="rect">
            <a:avLst/>
          </a:prstGeom>
          <a:solidFill>
            <a:schemeClr val="bg1"/>
          </a:solidFill>
        </p:spPr>
      </p:pic>
      <p:sp>
        <p:nvSpPr>
          <p:cNvPr id="2" name="Rectangle 1">
            <a:extLst>
              <a:ext uri="{FF2B5EF4-FFF2-40B4-BE49-F238E27FC236}">
                <a16:creationId xmlns:a16="http://schemas.microsoft.com/office/drawing/2014/main" id="{F7F83FB1-F1A2-0E49-9DB6-4AEB19B62075}"/>
              </a:ext>
            </a:extLst>
          </p:cNvPr>
          <p:cNvSpPr/>
          <p:nvPr/>
        </p:nvSpPr>
        <p:spPr>
          <a:xfrm>
            <a:off x="6095999" y="-2"/>
            <a:ext cx="6096000"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094800" y="0"/>
            <a:ext cx="2015999" cy="2286000"/>
          </a:xfrm>
          <a:solidFill>
            <a:schemeClr val="accent2"/>
          </a:solidFill>
        </p:spPr>
        <p:txBody>
          <a:bodyPr lIns="251999" tIns="0" rIns="144000" bIns="576000" anchor="b"/>
          <a:lstStyle>
            <a:lvl1pPr marL="0" indent="0">
              <a:lnSpc>
                <a:spcPts val="1400"/>
              </a:lnSpc>
              <a:spcAft>
                <a:spcPts val="0"/>
              </a:spcAft>
              <a:buFontTx/>
              <a:buNone/>
              <a:defRPr sz="1100" b="1" i="0">
                <a:latin typeface="Montserrat" pitchFamily="2" charset="77"/>
              </a:defRPr>
            </a:lvl1pPr>
          </a:lstStyle>
          <a:p>
            <a:r>
              <a:rPr lang="fr-FR"/>
              <a:t>Intitulé 1</a:t>
            </a:r>
          </a:p>
        </p:txBody>
      </p:sp>
      <p:sp>
        <p:nvSpPr>
          <p:cNvPr id="42" name="Picture Placeholder 17">
            <a:extLst>
              <a:ext uri="{FF2B5EF4-FFF2-40B4-BE49-F238E27FC236}">
                <a16:creationId xmlns:a16="http://schemas.microsoft.com/office/drawing/2014/main" id="{1C77A84F-82C3-204F-88A7-203FDA43BFE7}"/>
              </a:ext>
            </a:extLst>
          </p:cNvPr>
          <p:cNvSpPr>
            <a:spLocks noGrp="1"/>
          </p:cNvSpPr>
          <p:nvPr>
            <p:ph type="pic" sz="quarter" idx="22" hasCustomPrompt="1"/>
          </p:nvPr>
        </p:nvSpPr>
        <p:spPr>
          <a:xfrm>
            <a:off x="6094801" y="2286000"/>
            <a:ext cx="2015999" cy="2286000"/>
          </a:xfrm>
          <a:solidFill>
            <a:schemeClr val="bg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a:t>IMAGE</a:t>
            </a:r>
          </a:p>
        </p:txBody>
      </p:sp>
      <p:sp>
        <p:nvSpPr>
          <p:cNvPr id="14" name="Picture Placeholder 2">
            <a:extLst>
              <a:ext uri="{FF2B5EF4-FFF2-40B4-BE49-F238E27FC236}">
                <a16:creationId xmlns:a16="http://schemas.microsoft.com/office/drawing/2014/main" id="{5257CDDB-A9CA-4342-B8CB-8864C0A221F2}"/>
              </a:ext>
            </a:extLst>
          </p:cNvPr>
          <p:cNvSpPr>
            <a:spLocks noGrp="1"/>
          </p:cNvSpPr>
          <p:nvPr>
            <p:ph type="pic" sz="quarter" idx="15"/>
          </p:nvPr>
        </p:nvSpPr>
        <p:spPr>
          <a:xfrm flipH="1">
            <a:off x="20278817" y="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20" name="Picture Placeholder 2">
            <a:extLst>
              <a:ext uri="{FF2B5EF4-FFF2-40B4-BE49-F238E27FC236}">
                <a16:creationId xmlns:a16="http://schemas.microsoft.com/office/drawing/2014/main" id="{72943D91-89FE-2544-888B-488DEEC30E7E}"/>
              </a:ext>
            </a:extLst>
          </p:cNvPr>
          <p:cNvSpPr>
            <a:spLocks noGrp="1"/>
          </p:cNvSpPr>
          <p:nvPr>
            <p:ph type="pic" sz="quarter" idx="21"/>
          </p:nvPr>
        </p:nvSpPr>
        <p:spPr>
          <a:xfrm flipH="1">
            <a:off x="20278817" y="6858000"/>
            <a:ext cx="1486680" cy="2514600"/>
          </a:xfrm>
        </p:spPr>
        <p:txBody>
          <a:bodyPr rtlCol="0">
            <a:normAutofit/>
          </a:bodyPr>
          <a:lstStyle>
            <a:lvl1pPr>
              <a:defRPr sz="1600"/>
            </a:lvl1pPr>
          </a:lstStyle>
          <a:p>
            <a:pPr lvl="0"/>
            <a:r>
              <a:rPr lang="fr-FR" noProof="0"/>
              <a:t>Cliquez sur l'icône pour ajouter une image</a:t>
            </a:r>
            <a:endParaRPr lang="en-US" noProof="0"/>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1976" y="2693585"/>
            <a:ext cx="4541815" cy="735415"/>
          </a:xfrm>
        </p:spPr>
        <p:txBody>
          <a:bodyPr lIns="0" tIns="0" rIns="0" bIns="0" anchor="b">
            <a:noAutofit/>
          </a:bodyPr>
          <a:lstStyle>
            <a:lvl1pPr algn="l">
              <a:defRPr sz="3600">
                <a:solidFill>
                  <a:schemeClr val="accent2"/>
                </a:solidFill>
                <a:effectLst>
                  <a:glow rad="38100">
                    <a:schemeClr val="tx1">
                      <a:alpha val="95000"/>
                    </a:schemeClr>
                  </a:glow>
                </a:effectLst>
              </a:defRPr>
            </a:lvl1pPr>
          </a:lstStyle>
          <a:p>
            <a:r>
              <a:rPr lang="fr-FR"/>
              <a:t>Titre</a:t>
            </a: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1976" y="3429001"/>
            <a:ext cx="4554668" cy="553650"/>
          </a:xfrm>
          <a:solidFill>
            <a:schemeClr val="tx1"/>
          </a:solidFill>
        </p:spPr>
        <p:txBody>
          <a:bodyPr lIns="0" tIns="180000" rIns="0">
            <a:spAutoFit/>
          </a:bodyPr>
          <a:lstStyle>
            <a:lvl1pPr marL="0" indent="0" algn="l">
              <a:buNone/>
              <a:defRPr sz="2000">
                <a:solidFill>
                  <a:schemeClr val="bg2"/>
                </a:solidFill>
                <a:effectLst>
                  <a:glow rad="38100">
                    <a:schemeClr val="tx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49" name="Espace réservé du texte 6">
            <a:extLst>
              <a:ext uri="{FF2B5EF4-FFF2-40B4-BE49-F238E27FC236}">
                <a16:creationId xmlns:a16="http://schemas.microsoft.com/office/drawing/2014/main" id="{ABCF9FDE-7C45-9A4A-ABC7-05441E952D7A}"/>
              </a:ext>
            </a:extLst>
          </p:cNvPr>
          <p:cNvSpPr>
            <a:spLocks noGrp="1"/>
          </p:cNvSpPr>
          <p:nvPr>
            <p:ph type="body" sz="quarter" idx="27" hasCustomPrompt="1"/>
          </p:nvPr>
        </p:nvSpPr>
        <p:spPr>
          <a:xfrm>
            <a:off x="8112125" y="0"/>
            <a:ext cx="2052000" cy="2286000"/>
          </a:xfrm>
          <a:solidFill>
            <a:schemeClr val="accent3"/>
          </a:solidFill>
        </p:spPr>
        <p:txBody>
          <a:bodyPr lIns="251999" tIns="144000" bIns="576000" anchor="b"/>
          <a:lstStyle>
            <a:lvl1pPr marL="0" indent="0">
              <a:lnSpc>
                <a:spcPts val="1400"/>
              </a:lnSpc>
              <a:spcAft>
                <a:spcPts val="0"/>
              </a:spcAft>
              <a:buNone/>
              <a:defRPr sz="1100" b="1" i="0">
                <a:solidFill>
                  <a:schemeClr val="tx2"/>
                </a:solidFill>
                <a:latin typeface="Montserrat" pitchFamily="2" charset="77"/>
              </a:defRPr>
            </a:lvl1pPr>
          </a:lstStyle>
          <a:p>
            <a:r>
              <a:rPr lang="fr-FR"/>
              <a:t>Intitulé 2</a:t>
            </a:r>
          </a:p>
        </p:txBody>
      </p:sp>
      <p:sp>
        <p:nvSpPr>
          <p:cNvPr id="50" name="Espace réservé du texte 11">
            <a:extLst>
              <a:ext uri="{FF2B5EF4-FFF2-40B4-BE49-F238E27FC236}">
                <a16:creationId xmlns:a16="http://schemas.microsoft.com/office/drawing/2014/main" id="{FD77B585-B138-844B-8460-646547292BBB}"/>
              </a:ext>
            </a:extLst>
          </p:cNvPr>
          <p:cNvSpPr>
            <a:spLocks noGrp="1"/>
          </p:cNvSpPr>
          <p:nvPr>
            <p:ph type="body" sz="quarter" idx="14" hasCustomPrompt="1"/>
          </p:nvPr>
        </p:nvSpPr>
        <p:spPr>
          <a:xfrm>
            <a:off x="10164124" y="4285"/>
            <a:ext cx="2052000" cy="2286000"/>
          </a:xfrm>
          <a:solidFill>
            <a:schemeClr val="bg2"/>
          </a:solidFill>
        </p:spPr>
        <p:txBody>
          <a:bodyPr lIns="251999" tIns="144000" bIns="576000" anchor="b"/>
          <a:lstStyle>
            <a:lvl1pPr marL="0" indent="0">
              <a:lnSpc>
                <a:spcPts val="1400"/>
              </a:lnSpc>
              <a:spcAft>
                <a:spcPts val="0"/>
              </a:spcAft>
              <a:buNone/>
              <a:defRPr sz="1100" b="1" i="0">
                <a:latin typeface="Montserrat" pitchFamily="2" charset="77"/>
              </a:defRPr>
            </a:lvl1pPr>
          </a:lstStyle>
          <a:p>
            <a:r>
              <a:rPr lang="fr-FR"/>
              <a:t>Intitulé 3</a:t>
            </a:r>
          </a:p>
        </p:txBody>
      </p:sp>
      <p:sp>
        <p:nvSpPr>
          <p:cNvPr id="51" name="Espace réservé du texte 14">
            <a:extLst>
              <a:ext uri="{FF2B5EF4-FFF2-40B4-BE49-F238E27FC236}">
                <a16:creationId xmlns:a16="http://schemas.microsoft.com/office/drawing/2014/main" id="{DB5EE210-71A9-5B45-9CF2-7D59B5030D44}"/>
              </a:ext>
            </a:extLst>
          </p:cNvPr>
          <p:cNvSpPr>
            <a:spLocks noGrp="1"/>
          </p:cNvSpPr>
          <p:nvPr>
            <p:ph type="body" sz="quarter" idx="28" hasCustomPrompt="1"/>
          </p:nvPr>
        </p:nvSpPr>
        <p:spPr>
          <a:xfrm>
            <a:off x="8112125" y="2286000"/>
            <a:ext cx="2052000" cy="2286000"/>
          </a:xfrm>
          <a:solidFill>
            <a:schemeClr val="accent1"/>
          </a:solidFill>
        </p:spPr>
        <p:txBody>
          <a:bodyPr lIns="251999" tIns="0" bIns="576000" anchor="b"/>
          <a:lstStyle>
            <a:lvl1pPr marL="0" indent="0">
              <a:lnSpc>
                <a:spcPts val="1400"/>
              </a:lnSpc>
              <a:spcAft>
                <a:spcPts val="0"/>
              </a:spcAft>
              <a:buNone/>
              <a:defRPr sz="1100" b="1" i="0">
                <a:latin typeface="Montserrat" pitchFamily="2" charset="77"/>
              </a:defRPr>
            </a:lvl1pPr>
          </a:lstStyle>
          <a:p>
            <a:r>
              <a:rPr lang="fr-FR"/>
              <a:t>Intitulé 4</a:t>
            </a:r>
          </a:p>
        </p:txBody>
      </p:sp>
      <p:sp>
        <p:nvSpPr>
          <p:cNvPr id="11" name="Espace réservé du texte 10">
            <a:extLst>
              <a:ext uri="{FF2B5EF4-FFF2-40B4-BE49-F238E27FC236}">
                <a16:creationId xmlns:a16="http://schemas.microsoft.com/office/drawing/2014/main" id="{0D9DE526-68D4-8448-B7C1-7A52B5224E46}"/>
              </a:ext>
            </a:extLst>
          </p:cNvPr>
          <p:cNvSpPr>
            <a:spLocks noGrp="1"/>
          </p:cNvSpPr>
          <p:nvPr>
            <p:ph type="body" sz="quarter" idx="29" hasCustomPrompt="1"/>
          </p:nvPr>
        </p:nvSpPr>
        <p:spPr>
          <a:xfrm>
            <a:off x="10164124" y="2286000"/>
            <a:ext cx="2052000" cy="2286000"/>
          </a:xfrm>
          <a:solidFill>
            <a:schemeClr val="accent4"/>
          </a:solidFill>
        </p:spPr>
        <p:txBody>
          <a:bodyPr lIns="251999" rIns="144000" bIns="576000" anchor="b"/>
          <a:lstStyle>
            <a:lvl1pPr marL="0" indent="0">
              <a:lnSpc>
                <a:spcPts val="1400"/>
              </a:lnSpc>
              <a:spcAft>
                <a:spcPts val="0"/>
              </a:spcAft>
              <a:buNone/>
              <a:defRPr sz="1100" b="1" i="0">
                <a:latin typeface="Montserrat" pitchFamily="2" charset="77"/>
              </a:defRPr>
            </a:lvl1pPr>
          </a:lstStyle>
          <a:p>
            <a:r>
              <a:rPr lang="fr-FR"/>
              <a:t>Intitulé 5</a:t>
            </a:r>
          </a:p>
        </p:txBody>
      </p:sp>
      <p:sp>
        <p:nvSpPr>
          <p:cNvPr id="15" name="Espace réservé du texte 14">
            <a:extLst>
              <a:ext uri="{FF2B5EF4-FFF2-40B4-BE49-F238E27FC236}">
                <a16:creationId xmlns:a16="http://schemas.microsoft.com/office/drawing/2014/main" id="{DD39C597-FD5F-264D-BB56-1CAA0F7E5129}"/>
              </a:ext>
            </a:extLst>
          </p:cNvPr>
          <p:cNvSpPr>
            <a:spLocks noGrp="1"/>
          </p:cNvSpPr>
          <p:nvPr>
            <p:ph type="body" sz="quarter" idx="30" hasCustomPrompt="1"/>
          </p:nvPr>
        </p:nvSpPr>
        <p:spPr>
          <a:xfrm>
            <a:off x="6094801" y="4572000"/>
            <a:ext cx="2015999" cy="2286000"/>
          </a:xfrm>
          <a:solidFill>
            <a:schemeClr val="bg1"/>
          </a:solidFill>
        </p:spPr>
        <p:txBody>
          <a:bodyPr lIns="251999" rIns="144000" bIns="576000" anchor="b"/>
          <a:lstStyle>
            <a:lvl1pPr marL="0" indent="0">
              <a:lnSpc>
                <a:spcPts val="1400"/>
              </a:lnSpc>
              <a:spcAft>
                <a:spcPts val="0"/>
              </a:spcAft>
              <a:buNone/>
              <a:defRPr sz="1200" b="1" i="0">
                <a:latin typeface="Montserrat" pitchFamily="2" charset="77"/>
              </a:defRPr>
            </a:lvl1pPr>
          </a:lstStyle>
          <a:p>
            <a:r>
              <a:rPr lang="fr-FR"/>
              <a:t>Intitulé 6</a:t>
            </a:r>
          </a:p>
        </p:txBody>
      </p:sp>
      <p:sp>
        <p:nvSpPr>
          <p:cNvPr id="17" name="Espace réservé du texte 16">
            <a:extLst>
              <a:ext uri="{FF2B5EF4-FFF2-40B4-BE49-F238E27FC236}">
                <a16:creationId xmlns:a16="http://schemas.microsoft.com/office/drawing/2014/main" id="{2642F0CF-5031-6645-8503-298A01564CC3}"/>
              </a:ext>
            </a:extLst>
          </p:cNvPr>
          <p:cNvSpPr>
            <a:spLocks noGrp="1"/>
          </p:cNvSpPr>
          <p:nvPr>
            <p:ph type="body" sz="quarter" idx="31" hasCustomPrompt="1"/>
          </p:nvPr>
        </p:nvSpPr>
        <p:spPr>
          <a:xfrm>
            <a:off x="10164124" y="4572000"/>
            <a:ext cx="2052000" cy="2286000"/>
          </a:xfrm>
          <a:solidFill>
            <a:schemeClr val="tx1"/>
          </a:solidFill>
        </p:spPr>
        <p:txBody>
          <a:bodyPr lIns="251999" tIns="0" rIns="144000" bIns="576000" anchor="b"/>
          <a:lstStyle>
            <a:lvl1pPr marL="0" indent="0">
              <a:lnSpc>
                <a:spcPts val="1400"/>
              </a:lnSpc>
              <a:spcAft>
                <a:spcPts val="0"/>
              </a:spcAft>
              <a:buNone/>
              <a:defRPr sz="1100" b="1" i="0">
                <a:solidFill>
                  <a:schemeClr val="bg1"/>
                </a:solidFill>
                <a:latin typeface="Montserrat" pitchFamily="2" charset="77"/>
              </a:defRPr>
            </a:lvl1pPr>
          </a:lstStyle>
          <a:p>
            <a:r>
              <a:rPr lang="fr-FR"/>
              <a:t>Intitulé 8</a:t>
            </a:r>
          </a:p>
          <a:p>
            <a:r>
              <a:rPr lang="fr-FR" err="1"/>
              <a:t>sss</a:t>
            </a: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348413" y="1720850"/>
            <a:ext cx="1397000" cy="329176"/>
          </a:xfrm>
        </p:spPr>
        <p:txBody>
          <a:bodyPr tIns="36000" bIns="0" anchor="t"/>
          <a:lstStyle>
            <a:lvl1pPr marL="0" indent="0">
              <a:lnSpc>
                <a:spcPts val="1060"/>
              </a:lnSpc>
              <a:spcAft>
                <a:spcPts val="0"/>
              </a:spcAft>
              <a:buNone/>
              <a:defRPr sz="800"/>
            </a:lvl1pPr>
          </a:lstStyle>
          <a:p>
            <a:r>
              <a:rPr lang="fr-FR"/>
              <a:t>Texte</a:t>
            </a:r>
          </a:p>
        </p:txBody>
      </p:sp>
      <p:sp>
        <p:nvSpPr>
          <p:cNvPr id="39" name="Picture Placeholder 17">
            <a:extLst>
              <a:ext uri="{FF2B5EF4-FFF2-40B4-BE49-F238E27FC236}">
                <a16:creationId xmlns:a16="http://schemas.microsoft.com/office/drawing/2014/main" id="{D7180B0D-F98A-EE49-B773-68EF28749834}"/>
              </a:ext>
            </a:extLst>
          </p:cNvPr>
          <p:cNvSpPr>
            <a:spLocks noGrp="1"/>
          </p:cNvSpPr>
          <p:nvPr>
            <p:ph type="pic" sz="quarter" idx="18" hasCustomPrompt="1"/>
          </p:nvPr>
        </p:nvSpPr>
        <p:spPr>
          <a:xfrm>
            <a:off x="6348125" y="410561"/>
            <a:ext cx="900000" cy="900000"/>
          </a:xfrm>
          <a:no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40" name="Picture Placeholder 17">
            <a:extLst>
              <a:ext uri="{FF2B5EF4-FFF2-40B4-BE49-F238E27FC236}">
                <a16:creationId xmlns:a16="http://schemas.microsoft.com/office/drawing/2014/main" id="{15DEC49E-5208-7841-A7A4-8E748A383452}"/>
              </a:ext>
            </a:extLst>
          </p:cNvPr>
          <p:cNvSpPr>
            <a:spLocks noGrp="1"/>
          </p:cNvSpPr>
          <p:nvPr>
            <p:ph type="pic" sz="quarter" idx="19" hasCustomPrompt="1"/>
          </p:nvPr>
        </p:nvSpPr>
        <p:spPr>
          <a:xfrm>
            <a:off x="8362800" y="357806"/>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55" name="Espace réservé du texte 54">
            <a:extLst>
              <a:ext uri="{FF2B5EF4-FFF2-40B4-BE49-F238E27FC236}">
                <a16:creationId xmlns:a16="http://schemas.microsoft.com/office/drawing/2014/main" id="{9242A6F0-E1A4-3E48-A538-A2C5387013D8}"/>
              </a:ext>
            </a:extLst>
          </p:cNvPr>
          <p:cNvSpPr>
            <a:spLocks noGrp="1"/>
          </p:cNvSpPr>
          <p:nvPr>
            <p:ph type="body" sz="quarter" idx="33" hasCustomPrompt="1"/>
          </p:nvPr>
        </p:nvSpPr>
        <p:spPr>
          <a:xfrm>
            <a:off x="8364538" y="1720850"/>
            <a:ext cx="1089025" cy="376360"/>
          </a:xfrm>
        </p:spPr>
        <p:txBody>
          <a:bodyPr tIns="36000" bIns="0" anchor="t"/>
          <a:lstStyle>
            <a:lvl1pPr marL="0" indent="0">
              <a:lnSpc>
                <a:spcPts val="1060"/>
              </a:lnSpc>
              <a:spcAft>
                <a:spcPts val="0"/>
              </a:spcAft>
              <a:buNone/>
              <a:defRPr sz="800"/>
            </a:lvl1pPr>
          </a:lstStyle>
          <a:p>
            <a:r>
              <a:rPr lang="fr-FR"/>
              <a:t>Texte</a:t>
            </a:r>
          </a:p>
        </p:txBody>
      </p:sp>
      <p:sp>
        <p:nvSpPr>
          <p:cNvPr id="41" name="Picture Placeholder 17">
            <a:extLst>
              <a:ext uri="{FF2B5EF4-FFF2-40B4-BE49-F238E27FC236}">
                <a16:creationId xmlns:a16="http://schemas.microsoft.com/office/drawing/2014/main" id="{F000162E-E7AC-1747-93B4-E3A130ADA07D}"/>
              </a:ext>
            </a:extLst>
          </p:cNvPr>
          <p:cNvSpPr>
            <a:spLocks noGrp="1"/>
          </p:cNvSpPr>
          <p:nvPr>
            <p:ph type="pic" sz="quarter" idx="20" hasCustomPrompt="1"/>
          </p:nvPr>
        </p:nvSpPr>
        <p:spPr>
          <a:xfrm>
            <a:off x="10415588" y="433437"/>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57" name="Espace réservé du texte 56">
            <a:extLst>
              <a:ext uri="{FF2B5EF4-FFF2-40B4-BE49-F238E27FC236}">
                <a16:creationId xmlns:a16="http://schemas.microsoft.com/office/drawing/2014/main" id="{E1BBB00F-D3BC-9649-A6A8-6BDBEA5D44E0}"/>
              </a:ext>
            </a:extLst>
          </p:cNvPr>
          <p:cNvSpPr>
            <a:spLocks noGrp="1"/>
          </p:cNvSpPr>
          <p:nvPr>
            <p:ph type="body" sz="quarter" idx="34" hasCustomPrompt="1"/>
          </p:nvPr>
        </p:nvSpPr>
        <p:spPr>
          <a:xfrm>
            <a:off x="10415588" y="1720850"/>
            <a:ext cx="1585912" cy="283138"/>
          </a:xfrm>
        </p:spPr>
        <p:txBody>
          <a:bodyPr tIns="36000" bIns="0" anchor="t"/>
          <a:lstStyle>
            <a:lvl1pPr marL="0" indent="0">
              <a:lnSpc>
                <a:spcPts val="1060"/>
              </a:lnSpc>
              <a:spcAft>
                <a:spcPts val="0"/>
              </a:spcAft>
              <a:buNone/>
              <a:defRPr sz="800"/>
            </a:lvl1pPr>
          </a:lstStyle>
          <a:p>
            <a:r>
              <a:rPr lang="fr-FR"/>
              <a:t>Texte</a:t>
            </a:r>
          </a:p>
        </p:txBody>
      </p:sp>
      <p:sp>
        <p:nvSpPr>
          <p:cNvPr id="43" name="Picture Placeholder 17">
            <a:extLst>
              <a:ext uri="{FF2B5EF4-FFF2-40B4-BE49-F238E27FC236}">
                <a16:creationId xmlns:a16="http://schemas.microsoft.com/office/drawing/2014/main" id="{17E64B46-1766-364F-96F7-A0B115483865}"/>
              </a:ext>
            </a:extLst>
          </p:cNvPr>
          <p:cNvSpPr>
            <a:spLocks noGrp="1"/>
          </p:cNvSpPr>
          <p:nvPr>
            <p:ph type="pic" sz="quarter" idx="23" hasCustomPrompt="1"/>
          </p:nvPr>
        </p:nvSpPr>
        <p:spPr>
          <a:xfrm>
            <a:off x="8364035" y="2690413"/>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59" name="Espace réservé du texte 58">
            <a:extLst>
              <a:ext uri="{FF2B5EF4-FFF2-40B4-BE49-F238E27FC236}">
                <a16:creationId xmlns:a16="http://schemas.microsoft.com/office/drawing/2014/main" id="{D28580DA-8DF9-AD4C-B7E0-70303DA64901}"/>
              </a:ext>
            </a:extLst>
          </p:cNvPr>
          <p:cNvSpPr>
            <a:spLocks noGrp="1"/>
          </p:cNvSpPr>
          <p:nvPr>
            <p:ph type="body" sz="quarter" idx="35" hasCustomPrompt="1"/>
          </p:nvPr>
        </p:nvSpPr>
        <p:spPr>
          <a:xfrm>
            <a:off x="8364538" y="3983038"/>
            <a:ext cx="1609087" cy="360362"/>
          </a:xfrm>
        </p:spPr>
        <p:txBody>
          <a:bodyPr tIns="36000" bIns="0" anchor="t"/>
          <a:lstStyle>
            <a:lvl1pPr marL="0" indent="0">
              <a:lnSpc>
                <a:spcPts val="1060"/>
              </a:lnSpc>
              <a:spcAft>
                <a:spcPts val="0"/>
              </a:spcAft>
              <a:buNone/>
              <a:defRPr sz="800"/>
            </a:lvl1pPr>
          </a:lstStyle>
          <a:p>
            <a:r>
              <a:rPr lang="fr-FR"/>
              <a:t>Texte</a:t>
            </a:r>
          </a:p>
        </p:txBody>
      </p:sp>
      <p:sp>
        <p:nvSpPr>
          <p:cNvPr id="61" name="Espace réservé du texte 60">
            <a:extLst>
              <a:ext uri="{FF2B5EF4-FFF2-40B4-BE49-F238E27FC236}">
                <a16:creationId xmlns:a16="http://schemas.microsoft.com/office/drawing/2014/main" id="{C00C0D4C-593E-7045-99CE-013ACCF282FA}"/>
              </a:ext>
            </a:extLst>
          </p:cNvPr>
          <p:cNvSpPr>
            <a:spLocks noGrp="1"/>
          </p:cNvSpPr>
          <p:nvPr>
            <p:ph type="body" sz="quarter" idx="36" hasCustomPrompt="1"/>
          </p:nvPr>
        </p:nvSpPr>
        <p:spPr>
          <a:xfrm>
            <a:off x="10415588" y="3983038"/>
            <a:ext cx="1585912" cy="307174"/>
          </a:xfrm>
        </p:spPr>
        <p:txBody>
          <a:bodyPr tIns="36000" bIns="0" anchor="t"/>
          <a:lstStyle>
            <a:lvl1pPr marL="0" indent="0">
              <a:lnSpc>
                <a:spcPts val="1060"/>
              </a:lnSpc>
              <a:spcAft>
                <a:spcPts val="0"/>
              </a:spcAft>
              <a:buNone/>
              <a:defRPr sz="800"/>
            </a:lvl1pPr>
          </a:lstStyle>
          <a:p>
            <a:r>
              <a:rPr lang="fr-FR"/>
              <a:t>Texte</a:t>
            </a:r>
          </a:p>
        </p:txBody>
      </p:sp>
      <p:sp>
        <p:nvSpPr>
          <p:cNvPr id="44" name="Picture Placeholder 17">
            <a:extLst>
              <a:ext uri="{FF2B5EF4-FFF2-40B4-BE49-F238E27FC236}">
                <a16:creationId xmlns:a16="http://schemas.microsoft.com/office/drawing/2014/main" id="{FB262C22-D74B-B849-B06A-F2449A9BE9E5}"/>
              </a:ext>
            </a:extLst>
          </p:cNvPr>
          <p:cNvSpPr>
            <a:spLocks noGrp="1"/>
          </p:cNvSpPr>
          <p:nvPr>
            <p:ph type="pic" sz="quarter" idx="24" hasCustomPrompt="1"/>
          </p:nvPr>
        </p:nvSpPr>
        <p:spPr>
          <a:xfrm>
            <a:off x="10415588" y="2690413"/>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45" name="Picture Placeholder 17">
            <a:extLst>
              <a:ext uri="{FF2B5EF4-FFF2-40B4-BE49-F238E27FC236}">
                <a16:creationId xmlns:a16="http://schemas.microsoft.com/office/drawing/2014/main" id="{294C0874-C3AA-FC4E-A507-A8CAA1CDEEC5}"/>
              </a:ext>
            </a:extLst>
          </p:cNvPr>
          <p:cNvSpPr>
            <a:spLocks noGrp="1"/>
          </p:cNvSpPr>
          <p:nvPr>
            <p:ph type="pic" sz="quarter" idx="25" hasCustomPrompt="1"/>
          </p:nvPr>
        </p:nvSpPr>
        <p:spPr>
          <a:xfrm>
            <a:off x="6348125" y="4992505"/>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63" name="Espace réservé du texte 62">
            <a:extLst>
              <a:ext uri="{FF2B5EF4-FFF2-40B4-BE49-F238E27FC236}">
                <a16:creationId xmlns:a16="http://schemas.microsoft.com/office/drawing/2014/main" id="{FBC39EFC-16CF-B344-9CFB-635C864D079C}"/>
              </a:ext>
            </a:extLst>
          </p:cNvPr>
          <p:cNvSpPr>
            <a:spLocks noGrp="1"/>
          </p:cNvSpPr>
          <p:nvPr>
            <p:ph type="body" sz="quarter" idx="37" hasCustomPrompt="1"/>
          </p:nvPr>
        </p:nvSpPr>
        <p:spPr>
          <a:xfrm>
            <a:off x="6348413" y="6319839"/>
            <a:ext cx="1585912" cy="294814"/>
          </a:xfrm>
        </p:spPr>
        <p:txBody>
          <a:bodyPr tIns="36000" bIns="0" anchor="t"/>
          <a:lstStyle>
            <a:lvl1pPr marL="0" indent="0">
              <a:lnSpc>
                <a:spcPts val="1060"/>
              </a:lnSpc>
              <a:spcAft>
                <a:spcPts val="0"/>
              </a:spcAft>
              <a:buNone/>
              <a:defRPr sz="800"/>
            </a:lvl1pPr>
          </a:lstStyle>
          <a:p>
            <a:r>
              <a:rPr lang="fr-FR"/>
              <a:t>Texte</a:t>
            </a:r>
          </a:p>
        </p:txBody>
      </p:sp>
      <p:sp>
        <p:nvSpPr>
          <p:cNvPr id="46" name="Picture Placeholder 17">
            <a:extLst>
              <a:ext uri="{FF2B5EF4-FFF2-40B4-BE49-F238E27FC236}">
                <a16:creationId xmlns:a16="http://schemas.microsoft.com/office/drawing/2014/main" id="{326E3640-0ABE-9948-A481-A6DDE79FAA3F}"/>
              </a:ext>
            </a:extLst>
          </p:cNvPr>
          <p:cNvSpPr>
            <a:spLocks noGrp="1"/>
          </p:cNvSpPr>
          <p:nvPr>
            <p:ph type="pic" sz="quarter" idx="26" hasCustomPrompt="1"/>
          </p:nvPr>
        </p:nvSpPr>
        <p:spPr>
          <a:xfrm>
            <a:off x="10415588" y="4992505"/>
            <a:ext cx="900000" cy="90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65" name="Espace réservé du texte 64">
            <a:extLst>
              <a:ext uri="{FF2B5EF4-FFF2-40B4-BE49-F238E27FC236}">
                <a16:creationId xmlns:a16="http://schemas.microsoft.com/office/drawing/2014/main" id="{4B01D2C3-E0B3-034E-BA03-012030AE03AF}"/>
              </a:ext>
            </a:extLst>
          </p:cNvPr>
          <p:cNvSpPr>
            <a:spLocks noGrp="1"/>
          </p:cNvSpPr>
          <p:nvPr>
            <p:ph type="body" sz="quarter" idx="38" hasCustomPrompt="1"/>
          </p:nvPr>
        </p:nvSpPr>
        <p:spPr>
          <a:xfrm>
            <a:off x="10415588" y="6319839"/>
            <a:ext cx="1501775" cy="379413"/>
          </a:xfrm>
        </p:spPr>
        <p:txBody>
          <a:bodyPr tIns="36000" bIns="0" anchor="t"/>
          <a:lstStyle>
            <a:lvl1pPr marL="0" indent="0">
              <a:lnSpc>
                <a:spcPts val="1060"/>
              </a:lnSpc>
              <a:spcAft>
                <a:spcPts val="0"/>
              </a:spcAft>
              <a:buNone/>
              <a:defRPr sz="800">
                <a:solidFill>
                  <a:schemeClr val="bg1"/>
                </a:solidFill>
              </a:defRPr>
            </a:lvl1pPr>
          </a:lstStyle>
          <a:p>
            <a:r>
              <a:rPr lang="fr-FR"/>
              <a:t>Texte</a:t>
            </a:r>
          </a:p>
        </p:txBody>
      </p:sp>
      <p:sp>
        <p:nvSpPr>
          <p:cNvPr id="5" name="Espace réservé du texte 4">
            <a:extLst>
              <a:ext uri="{FF2B5EF4-FFF2-40B4-BE49-F238E27FC236}">
                <a16:creationId xmlns:a16="http://schemas.microsoft.com/office/drawing/2014/main" id="{AEBAC789-C267-064C-8CD6-248162FC206F}"/>
              </a:ext>
            </a:extLst>
          </p:cNvPr>
          <p:cNvSpPr>
            <a:spLocks noGrp="1"/>
          </p:cNvSpPr>
          <p:nvPr>
            <p:ph type="body" sz="quarter" idx="40" hasCustomPrompt="1"/>
          </p:nvPr>
        </p:nvSpPr>
        <p:spPr>
          <a:xfrm>
            <a:off x="8112125" y="4572000"/>
            <a:ext cx="2054225" cy="2286000"/>
          </a:xfrm>
          <a:solidFill>
            <a:schemeClr val="bg1"/>
          </a:solidFill>
        </p:spPr>
        <p:txBody>
          <a:bodyPr lIns="251999" rIns="144000" bIns="576000" anchor="b"/>
          <a:lstStyle>
            <a:lvl1pPr marL="0" indent="0">
              <a:lnSpc>
                <a:spcPts val="1400"/>
              </a:lnSpc>
              <a:spcAft>
                <a:spcPts val="0"/>
              </a:spcAft>
              <a:buNone/>
              <a:defRPr sz="1200" b="1" i="0">
                <a:latin typeface="Montserrat" pitchFamily="2" charset="77"/>
              </a:defRPr>
            </a:lvl1pPr>
          </a:lstStyle>
          <a:p>
            <a:r>
              <a:rPr lang="fr-FR"/>
              <a:t>Intitulé 7</a:t>
            </a:r>
          </a:p>
        </p:txBody>
      </p:sp>
      <p:sp>
        <p:nvSpPr>
          <p:cNvPr id="8" name="Espace réservé pour une image  7">
            <a:extLst>
              <a:ext uri="{FF2B5EF4-FFF2-40B4-BE49-F238E27FC236}">
                <a16:creationId xmlns:a16="http://schemas.microsoft.com/office/drawing/2014/main" id="{DB10E583-DE0A-2546-8589-A878E5E51CE3}"/>
              </a:ext>
            </a:extLst>
          </p:cNvPr>
          <p:cNvSpPr>
            <a:spLocks noGrp="1"/>
          </p:cNvSpPr>
          <p:nvPr>
            <p:ph type="pic" sz="quarter" idx="41" hasCustomPrompt="1"/>
          </p:nvPr>
        </p:nvSpPr>
        <p:spPr>
          <a:xfrm>
            <a:off x="8364035" y="4992505"/>
            <a:ext cx="900000" cy="900112"/>
          </a:xfrm>
        </p:spPr>
        <p:txBody>
          <a:bodyPr/>
          <a:lstStyle>
            <a:lvl1pPr marL="0" indent="0" algn="ctr">
              <a:buNone/>
              <a:defRPr/>
            </a:lvl1pPr>
          </a:lstStyle>
          <a:p>
            <a:r>
              <a:rPr lang="fr-FR" err="1"/>
              <a:t>Picto</a:t>
            </a:r>
            <a:endParaRPr lang="fr-FR"/>
          </a:p>
        </p:txBody>
      </p:sp>
      <p:sp>
        <p:nvSpPr>
          <p:cNvPr id="10" name="Espace réservé du texte 9">
            <a:extLst>
              <a:ext uri="{FF2B5EF4-FFF2-40B4-BE49-F238E27FC236}">
                <a16:creationId xmlns:a16="http://schemas.microsoft.com/office/drawing/2014/main" id="{8766AC90-0753-E34B-AFBD-4D7C6B0B3642}"/>
              </a:ext>
            </a:extLst>
          </p:cNvPr>
          <p:cNvSpPr>
            <a:spLocks noGrp="1"/>
          </p:cNvSpPr>
          <p:nvPr>
            <p:ph type="body" sz="quarter" idx="42" hasCustomPrompt="1"/>
          </p:nvPr>
        </p:nvSpPr>
        <p:spPr>
          <a:xfrm>
            <a:off x="8364538" y="6319839"/>
            <a:ext cx="1612900" cy="379413"/>
          </a:xfrm>
        </p:spPr>
        <p:txBody>
          <a:bodyPr/>
          <a:lstStyle>
            <a:lvl1pPr marL="0" indent="0">
              <a:buNone/>
              <a:defRPr/>
            </a:lvl1pPr>
          </a:lstStyle>
          <a:p>
            <a:r>
              <a:rPr lang="fr-FR"/>
              <a:t>Texte</a:t>
            </a:r>
          </a:p>
        </p:txBody>
      </p:sp>
    </p:spTree>
    <p:extLst>
      <p:ext uri="{BB962C8B-B14F-4D97-AF65-F5344CB8AC3E}">
        <p14:creationId xmlns:p14="http://schemas.microsoft.com/office/powerpoint/2010/main" val="1390787254"/>
      </p:ext>
    </p:extLst>
  </p:cSld>
  <p:clrMapOvr>
    <a:masterClrMapping/>
  </p:clrMapOvr>
  <p:hf hdr="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accent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accent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bg1"/>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accent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bg1"/>
                </a:solidFill>
              </a:defRPr>
            </a:lvl1pPr>
          </a:lstStyle>
          <a:p>
            <a:r>
              <a:rPr lang="fr-FR"/>
              <a:t>Texte info 3</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6A79414D-A3B9-5545-B6D1-65B048588F9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4226109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AB information + 2 Zone v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1" y="0"/>
            <a:ext cx="6095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pic>
        <p:nvPicPr>
          <p:cNvPr id="30" name="Image 29">
            <a:extLst>
              <a:ext uri="{FF2B5EF4-FFF2-40B4-BE49-F238E27FC236}">
                <a16:creationId xmlns:a16="http://schemas.microsoft.com/office/drawing/2014/main" id="{AFC189B6-DD5C-6A4B-B608-E043E7E1C299}"/>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31" name="Titre 1">
            <a:extLst>
              <a:ext uri="{FF2B5EF4-FFF2-40B4-BE49-F238E27FC236}">
                <a16:creationId xmlns:a16="http://schemas.microsoft.com/office/drawing/2014/main" id="{2077938B-6476-A640-97F3-750F8C267385}"/>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6" name="Espace réservé du texte 5">
            <a:extLst>
              <a:ext uri="{FF2B5EF4-FFF2-40B4-BE49-F238E27FC236}">
                <a16:creationId xmlns:a16="http://schemas.microsoft.com/office/drawing/2014/main" id="{1CE583B7-B666-0A49-9BB1-B33EFCE124B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910759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bg1"/>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bg1"/>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bg1"/>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bg1"/>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bg1"/>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bg1"/>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755336FE-8C79-D846-84A5-8AE5532E780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21007351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1" name="Image 10">
            <a:extLst>
              <a:ext uri="{FF2B5EF4-FFF2-40B4-BE49-F238E27FC236}">
                <a16:creationId xmlns:a16="http://schemas.microsoft.com/office/drawing/2014/main" id="{F2468A8A-29B3-0149-B92B-10FCE9A9AD42}"/>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2" name="Titre 1">
            <a:extLst>
              <a:ext uri="{FF2B5EF4-FFF2-40B4-BE49-F238E27FC236}">
                <a16:creationId xmlns:a16="http://schemas.microsoft.com/office/drawing/2014/main" id="{FC48E1E5-2ABC-A940-83AC-4AA5E9BDCDA0}"/>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1CC32706-A69B-4341-8233-E61C1650FF5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2338234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5" name="Espace réservé du texte 5">
            <a:extLst>
              <a:ext uri="{FF2B5EF4-FFF2-40B4-BE49-F238E27FC236}">
                <a16:creationId xmlns:a16="http://schemas.microsoft.com/office/drawing/2014/main" id="{D3F011D8-9CA6-F646-BE47-1A0F16F5CA6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85516326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accent2"/>
          </a:solidFill>
        </p:spPr>
        <p:txBody>
          <a:bodyPr lIns="180000" rIns="180000" anchor="ctr"/>
          <a:lstStyle>
            <a:lvl1pPr marL="0" indent="0">
              <a:buFont typeface="Arial" panose="020B0604020202020204" pitchFamily="34" charset="0"/>
              <a:buNone/>
              <a:defRPr sz="1200" b="1" i="0">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sp>
        <p:nvSpPr>
          <p:cNvPr id="17" name="Espace réservé du texte 5">
            <a:extLst>
              <a:ext uri="{FF2B5EF4-FFF2-40B4-BE49-F238E27FC236}">
                <a16:creationId xmlns:a16="http://schemas.microsoft.com/office/drawing/2014/main" id="{56D60325-FC00-294D-A839-5A23DCE4ADB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81222621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accent2"/>
          </a:solidFill>
        </p:spPr>
        <p:txBody>
          <a:bodyPr lIns="180000" rIns="180000" anchor="ctr"/>
          <a:lstStyle>
            <a:lvl1pPr marL="0" indent="0">
              <a:buFont typeface="Arial" panose="020B0604020202020204" pitchFamily="34" charset="0"/>
              <a:buNone/>
              <a:defRPr sz="1200" b="1" i="0">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EE920932-B22C-4C4F-AB87-12CFCC616B8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0217794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DA29A389-8E43-7647-9673-467F35A6D163}"/>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9" name="Titre 1">
            <a:extLst>
              <a:ext uri="{FF2B5EF4-FFF2-40B4-BE49-F238E27FC236}">
                <a16:creationId xmlns:a16="http://schemas.microsoft.com/office/drawing/2014/main" id="{3803BB72-7295-0841-80AB-D37195608218}"/>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accent2"/>
          </a:solidFill>
        </p:spPr>
        <p:txBody>
          <a:bodyPr lIns="180000" rIns="180000" anchor="ctr"/>
          <a:lstStyle>
            <a:lvl1pPr marL="0" indent="0">
              <a:buFont typeface="Arial" panose="020B0604020202020204" pitchFamily="34" charset="0"/>
              <a:buNone/>
              <a:defRPr sz="1200" b="1" i="0">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accent2"/>
          </a:solidFill>
        </p:spPr>
        <p:txBody>
          <a:bodyPr lIns="180000" rIns="180000" anchor="ctr"/>
          <a:lstStyle>
            <a:lvl1pPr marL="0" indent="0">
              <a:buNone/>
              <a:defRPr sz="1200" b="1" i="0">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Espace réservé du texte 5">
            <a:extLst>
              <a:ext uri="{FF2B5EF4-FFF2-40B4-BE49-F238E27FC236}">
                <a16:creationId xmlns:a16="http://schemas.microsoft.com/office/drawing/2014/main" id="{1B8E35DB-5835-B342-9E8B-84F4F8B6011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9860538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21" name="Image 20">
            <a:extLst>
              <a:ext uri="{FF2B5EF4-FFF2-40B4-BE49-F238E27FC236}">
                <a16:creationId xmlns:a16="http://schemas.microsoft.com/office/drawing/2014/main" id="{87D42DE9-1D71-114A-83EE-215834F2967E}"/>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25" name="Titre 1">
            <a:extLst>
              <a:ext uri="{FF2B5EF4-FFF2-40B4-BE49-F238E27FC236}">
                <a16:creationId xmlns:a16="http://schemas.microsoft.com/office/drawing/2014/main" id="{0747BDCF-059C-084F-BE67-1F7BBA23E69B}"/>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5" name="Espace réservé du texte 5">
            <a:extLst>
              <a:ext uri="{FF2B5EF4-FFF2-40B4-BE49-F238E27FC236}">
                <a16:creationId xmlns:a16="http://schemas.microsoft.com/office/drawing/2014/main" id="{9B2E3FC7-8202-2E48-9146-41380F1D04E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0971426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2" name="Image 41">
            <a:extLst>
              <a:ext uri="{FF2B5EF4-FFF2-40B4-BE49-F238E27FC236}">
                <a16:creationId xmlns:a16="http://schemas.microsoft.com/office/drawing/2014/main" id="{770B0DFD-33C8-284A-AF9C-F2DB0378C528}"/>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44" name="Titre 1">
            <a:extLst>
              <a:ext uri="{FF2B5EF4-FFF2-40B4-BE49-F238E27FC236}">
                <a16:creationId xmlns:a16="http://schemas.microsoft.com/office/drawing/2014/main" id="{5C4F5E94-0F99-6243-B14F-907418FF7811}"/>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6" name="Espace réservé du texte 5">
            <a:extLst>
              <a:ext uri="{FF2B5EF4-FFF2-40B4-BE49-F238E27FC236}">
                <a16:creationId xmlns:a16="http://schemas.microsoft.com/office/drawing/2014/main" id="{146DDAB3-F350-3B4A-B596-1D5C5635ACC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2125282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ge avec image à droit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0A312CD-D94B-F94F-9B18-5FEF223ED73A}"/>
              </a:ext>
            </a:extLst>
          </p:cNvPr>
          <p:cNvPicPr>
            <a:picLocks noChangeAspect="1"/>
          </p:cNvPicPr>
          <p:nvPr/>
        </p:nvPicPr>
        <p:blipFill rotWithShape="1">
          <a:blip r:embed="rId2"/>
          <a:srcRect l="21933" r="28066"/>
          <a:stretch/>
        </p:blipFill>
        <p:spPr>
          <a:xfrm>
            <a:off x="0" y="1"/>
            <a:ext cx="6095999" cy="6858000"/>
          </a:xfrm>
          <a:prstGeom prst="rect">
            <a:avLst/>
          </a:prstGeom>
        </p:spPr>
      </p:pic>
      <p:sp>
        <p:nvSpPr>
          <p:cNvPr id="14" name="Rectangle 13">
            <a:extLst>
              <a:ext uri="{FF2B5EF4-FFF2-40B4-BE49-F238E27FC236}">
                <a16:creationId xmlns:a16="http://schemas.microsoft.com/office/drawing/2014/main" id="{4935A319-0087-6E48-808E-10DA2307E711}"/>
              </a:ext>
            </a:extLst>
          </p:cNvPr>
          <p:cNvSpPr/>
          <p:nvPr/>
        </p:nvSpPr>
        <p:spPr>
          <a:xfrm>
            <a:off x="6059488" y="1"/>
            <a:ext cx="61325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p:nvPr>
        </p:nvSpPr>
        <p:spPr>
          <a:xfrm>
            <a:off x="6059488" y="0"/>
            <a:ext cx="6132511" cy="6858001"/>
          </a:xfrm>
        </p:spPr>
        <p:txBody>
          <a:bodyPr lIns="0" tIns="1080000" rIns="0" anchor="t"/>
          <a:lstStyle>
            <a:lvl1pPr marL="0" indent="0" algn="ctr">
              <a:buNone/>
              <a:defRPr/>
            </a:lvl1pPr>
          </a:lstStyle>
          <a:p>
            <a:r>
              <a:rPr lang="fr-FR"/>
              <a:t>Cliquez sur l'icône pour ajouter une image</a:t>
            </a:r>
          </a:p>
        </p:txBody>
      </p:sp>
      <p:sp>
        <p:nvSpPr>
          <p:cNvPr id="21" name="Titre 1">
            <a:extLst>
              <a:ext uri="{FF2B5EF4-FFF2-40B4-BE49-F238E27FC236}">
                <a16:creationId xmlns:a16="http://schemas.microsoft.com/office/drawing/2014/main" id="{2127DF41-5E6E-B443-89A4-601E01F2DA9B}"/>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2" name="Sous-titre 2">
            <a:extLst>
              <a:ext uri="{FF2B5EF4-FFF2-40B4-BE49-F238E27FC236}">
                <a16:creationId xmlns:a16="http://schemas.microsoft.com/office/drawing/2014/main" id="{16026394-D742-F140-A44C-C2A8B6F14CE5}"/>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3" name="Espace réservé du texte 6">
            <a:extLst>
              <a:ext uri="{FF2B5EF4-FFF2-40B4-BE49-F238E27FC236}">
                <a16:creationId xmlns:a16="http://schemas.microsoft.com/office/drawing/2014/main" id="{CDA80D9F-BA16-C84E-AF6E-479E2B2CBAD8}"/>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35FE4688-D224-7D41-8CF0-5951234197BB}"/>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18" name="Connecteur droit 17">
            <a:extLst>
              <a:ext uri="{FF2B5EF4-FFF2-40B4-BE49-F238E27FC236}">
                <a16:creationId xmlns:a16="http://schemas.microsoft.com/office/drawing/2014/main" id="{29A19706-6C6C-374A-A689-452D50008B00}"/>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F59810E1-E488-6649-B18F-08945B4D427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415446798"/>
      </p:ext>
    </p:extLst>
  </p:cSld>
  <p:clrMapOvr>
    <a:masterClrMapping/>
  </p:clrMapOvr>
  <p:hf hdr="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pic>
        <p:nvPicPr>
          <p:cNvPr id="23" name="Image 22">
            <a:extLst>
              <a:ext uri="{FF2B5EF4-FFF2-40B4-BE49-F238E27FC236}">
                <a16:creationId xmlns:a16="http://schemas.microsoft.com/office/drawing/2014/main" id="{5DCC373E-50D6-8A44-B58C-556F4B1CF1F1}"/>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24" name="Titre 1">
            <a:extLst>
              <a:ext uri="{FF2B5EF4-FFF2-40B4-BE49-F238E27FC236}">
                <a16:creationId xmlns:a16="http://schemas.microsoft.com/office/drawing/2014/main" id="{2B8ED4F6-C613-6C46-A05F-330BC3B9A4F2}"/>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19" name="Picture Placeholder 17">
            <a:extLst>
              <a:ext uri="{FF2B5EF4-FFF2-40B4-BE49-F238E27FC236}">
                <a16:creationId xmlns:a16="http://schemas.microsoft.com/office/drawing/2014/main" id="{C3DB422D-5153-4C46-85A1-B90DA374F517}"/>
              </a:ext>
            </a:extLst>
          </p:cNvPr>
          <p:cNvSpPr>
            <a:spLocks noGrp="1"/>
          </p:cNvSpPr>
          <p:nvPr>
            <p:ph type="pic" sz="quarter" idx="18" hasCustomPrompt="1"/>
          </p:nvPr>
        </p:nvSpPr>
        <p:spPr>
          <a:xfrm>
            <a:off x="695325" y="1722961"/>
            <a:ext cx="1152000" cy="1152000"/>
          </a:xfrm>
          <a:solidFill>
            <a:schemeClr val="tx1"/>
          </a:solidFill>
        </p:spPr>
        <p:txBody>
          <a:bodyPr rtlCol="0">
            <a:normAutofit/>
          </a:bodyPr>
          <a:lstStyle>
            <a:lvl1pPr marL="0" indent="0" algn="ctr">
              <a:buNone/>
              <a:defRPr sz="900">
                <a:solidFill>
                  <a:schemeClr val="bg1"/>
                </a:solidFill>
              </a:defRPr>
            </a:lvl1pPr>
          </a:lstStyle>
          <a:p>
            <a:pPr lvl="0"/>
            <a:r>
              <a:rPr lang="en-US" noProof="0" err="1"/>
              <a:t>Picto</a:t>
            </a:r>
            <a:endParaRPr lang="en-US" noProof="0"/>
          </a:p>
        </p:txBody>
      </p:sp>
      <p:sp>
        <p:nvSpPr>
          <p:cNvPr id="20" name="Picture Placeholder 17">
            <a:extLst>
              <a:ext uri="{FF2B5EF4-FFF2-40B4-BE49-F238E27FC236}">
                <a16:creationId xmlns:a16="http://schemas.microsoft.com/office/drawing/2014/main" id="{FDD0E8D2-7C12-6B44-AAD5-99A6C23F964A}"/>
              </a:ext>
            </a:extLst>
          </p:cNvPr>
          <p:cNvSpPr>
            <a:spLocks noGrp="1"/>
          </p:cNvSpPr>
          <p:nvPr>
            <p:ph type="pic" sz="quarter" idx="19" hasCustomPrompt="1"/>
          </p:nvPr>
        </p:nvSpPr>
        <p:spPr>
          <a:xfrm>
            <a:off x="2369344" y="1722961"/>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1" name="Picture Placeholder 17">
            <a:extLst>
              <a:ext uri="{FF2B5EF4-FFF2-40B4-BE49-F238E27FC236}">
                <a16:creationId xmlns:a16="http://schemas.microsoft.com/office/drawing/2014/main" id="{07CDA2C1-C98C-1D41-B61B-D225F90938F1}"/>
              </a:ext>
            </a:extLst>
          </p:cNvPr>
          <p:cNvSpPr>
            <a:spLocks noGrp="1"/>
          </p:cNvSpPr>
          <p:nvPr>
            <p:ph type="pic" sz="quarter" idx="20" hasCustomPrompt="1"/>
          </p:nvPr>
        </p:nvSpPr>
        <p:spPr>
          <a:xfrm>
            <a:off x="4043363" y="1707421"/>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2" name="Picture Placeholder 17">
            <a:extLst>
              <a:ext uri="{FF2B5EF4-FFF2-40B4-BE49-F238E27FC236}">
                <a16:creationId xmlns:a16="http://schemas.microsoft.com/office/drawing/2014/main" id="{B4E2B256-1FA4-7B46-AEFB-ECF5FDB55951}"/>
              </a:ext>
            </a:extLst>
          </p:cNvPr>
          <p:cNvSpPr>
            <a:spLocks noGrp="1"/>
          </p:cNvSpPr>
          <p:nvPr>
            <p:ph type="pic" sz="quarter" idx="21" hasCustomPrompt="1"/>
          </p:nvPr>
        </p:nvSpPr>
        <p:spPr>
          <a:xfrm>
            <a:off x="695325" y="3306098"/>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5" name="Picture Placeholder 17">
            <a:extLst>
              <a:ext uri="{FF2B5EF4-FFF2-40B4-BE49-F238E27FC236}">
                <a16:creationId xmlns:a16="http://schemas.microsoft.com/office/drawing/2014/main" id="{68BF1181-B41F-2D4D-A870-C6D4F757B857}"/>
              </a:ext>
            </a:extLst>
          </p:cNvPr>
          <p:cNvSpPr>
            <a:spLocks noGrp="1"/>
          </p:cNvSpPr>
          <p:nvPr>
            <p:ph type="pic" sz="quarter" idx="22" hasCustomPrompt="1"/>
          </p:nvPr>
        </p:nvSpPr>
        <p:spPr>
          <a:xfrm>
            <a:off x="2369344" y="3306097"/>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6" name="Picture Placeholder 17">
            <a:extLst>
              <a:ext uri="{FF2B5EF4-FFF2-40B4-BE49-F238E27FC236}">
                <a16:creationId xmlns:a16="http://schemas.microsoft.com/office/drawing/2014/main" id="{0C5D7060-3F17-F340-AC1E-FD46C4D96A6D}"/>
              </a:ext>
            </a:extLst>
          </p:cNvPr>
          <p:cNvSpPr>
            <a:spLocks noGrp="1"/>
          </p:cNvSpPr>
          <p:nvPr>
            <p:ph type="pic" sz="quarter" idx="23" hasCustomPrompt="1"/>
          </p:nvPr>
        </p:nvSpPr>
        <p:spPr>
          <a:xfrm>
            <a:off x="4043363" y="3290557"/>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7DEE89FF-D303-0043-9B86-03E33905F703}"/>
              </a:ext>
            </a:extLst>
          </p:cNvPr>
          <p:cNvSpPr>
            <a:spLocks noGrp="1"/>
          </p:cNvSpPr>
          <p:nvPr>
            <p:ph type="pic" sz="quarter" idx="24" hasCustomPrompt="1"/>
          </p:nvPr>
        </p:nvSpPr>
        <p:spPr>
          <a:xfrm>
            <a:off x="695325" y="4904775"/>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C85C8615-069F-314B-A2EA-40CD32BD41CD}"/>
              </a:ext>
            </a:extLst>
          </p:cNvPr>
          <p:cNvSpPr>
            <a:spLocks noGrp="1"/>
          </p:cNvSpPr>
          <p:nvPr>
            <p:ph type="pic" sz="quarter" idx="25" hasCustomPrompt="1"/>
          </p:nvPr>
        </p:nvSpPr>
        <p:spPr>
          <a:xfrm>
            <a:off x="2369344" y="4904775"/>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D1C3175F-6D17-7E43-9637-7D684583E420}"/>
              </a:ext>
            </a:extLst>
          </p:cNvPr>
          <p:cNvSpPr>
            <a:spLocks noGrp="1"/>
          </p:cNvSpPr>
          <p:nvPr>
            <p:ph type="pic" sz="quarter" idx="26" hasCustomPrompt="1"/>
          </p:nvPr>
        </p:nvSpPr>
        <p:spPr>
          <a:xfrm>
            <a:off x="4043363" y="4889235"/>
            <a:ext cx="1152000" cy="1152000"/>
          </a:xfrm>
          <a:solidFill>
            <a:schemeClr val="tx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Espace réservé du texte 54">
            <a:extLst>
              <a:ext uri="{FF2B5EF4-FFF2-40B4-BE49-F238E27FC236}">
                <a16:creationId xmlns:a16="http://schemas.microsoft.com/office/drawing/2014/main" id="{DADE1FB6-CC45-B642-AC53-461D2953A9CE}"/>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1" name="Espace réservé du texte 58">
            <a:extLst>
              <a:ext uri="{FF2B5EF4-FFF2-40B4-BE49-F238E27FC236}">
                <a16:creationId xmlns:a16="http://schemas.microsoft.com/office/drawing/2014/main" id="{E5257403-5A5A-8249-8A3C-E98179719BF9}"/>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2" name="Espace réservé du texte 60">
            <a:extLst>
              <a:ext uri="{FF2B5EF4-FFF2-40B4-BE49-F238E27FC236}">
                <a16:creationId xmlns:a16="http://schemas.microsoft.com/office/drawing/2014/main" id="{4AE90BBC-4D6B-3E41-9F7E-F0D2BB058763}"/>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3" name="Espace réservé du texte 63">
            <a:extLst>
              <a:ext uri="{FF2B5EF4-FFF2-40B4-BE49-F238E27FC236}">
                <a16:creationId xmlns:a16="http://schemas.microsoft.com/office/drawing/2014/main" id="{099C0439-038F-5043-A154-1607565B9BC7}"/>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4" name="Espace réservé du texte 65">
            <a:extLst>
              <a:ext uri="{FF2B5EF4-FFF2-40B4-BE49-F238E27FC236}">
                <a16:creationId xmlns:a16="http://schemas.microsoft.com/office/drawing/2014/main" id="{E7BC9234-6745-B54E-BA17-9BBE9F0C04B0}"/>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5" name="Espace réservé du texte 67">
            <a:extLst>
              <a:ext uri="{FF2B5EF4-FFF2-40B4-BE49-F238E27FC236}">
                <a16:creationId xmlns:a16="http://schemas.microsoft.com/office/drawing/2014/main" id="{A7C3CE64-3F11-2F44-AE9E-30E91457DCD6}"/>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36" name="Espace réservé du texte 69">
            <a:extLst>
              <a:ext uri="{FF2B5EF4-FFF2-40B4-BE49-F238E27FC236}">
                <a16:creationId xmlns:a16="http://schemas.microsoft.com/office/drawing/2014/main" id="{90FEB61F-768D-E749-954F-75EC48EF9583}"/>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37" name="Espace réservé du texte 71">
            <a:extLst>
              <a:ext uri="{FF2B5EF4-FFF2-40B4-BE49-F238E27FC236}">
                <a16:creationId xmlns:a16="http://schemas.microsoft.com/office/drawing/2014/main" id="{BFA1F9FE-95E3-5947-9D00-E8AA8673B315}"/>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38" name="Espace réservé du texte 73">
            <a:extLst>
              <a:ext uri="{FF2B5EF4-FFF2-40B4-BE49-F238E27FC236}">
                <a16:creationId xmlns:a16="http://schemas.microsoft.com/office/drawing/2014/main" id="{01249E80-0195-3040-AAA0-B30A43205F2B}"/>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sp>
        <p:nvSpPr>
          <p:cNvPr id="39" name="Espace réservé du texte 5">
            <a:extLst>
              <a:ext uri="{FF2B5EF4-FFF2-40B4-BE49-F238E27FC236}">
                <a16:creationId xmlns:a16="http://schemas.microsoft.com/office/drawing/2014/main" id="{6A605682-2513-FD43-AB6A-B96F19EBFED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9993033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3" name="Image 12">
            <a:extLst>
              <a:ext uri="{FF2B5EF4-FFF2-40B4-BE49-F238E27FC236}">
                <a16:creationId xmlns:a16="http://schemas.microsoft.com/office/drawing/2014/main" id="{34DD1452-6163-AF49-A61F-6AFD954EFA25}"/>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4" name="Titre 1">
            <a:extLst>
              <a:ext uri="{FF2B5EF4-FFF2-40B4-BE49-F238E27FC236}">
                <a16:creationId xmlns:a16="http://schemas.microsoft.com/office/drawing/2014/main" id="{C3A95283-A5A4-BB47-A131-393628E39F0B}"/>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4234070A-7E7A-6B47-BE0C-86FB9A4674D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15882258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A06813A0-3386-734C-A6EE-8AFC45CA3405}"/>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3" name="Titre 1">
            <a:extLst>
              <a:ext uri="{FF2B5EF4-FFF2-40B4-BE49-F238E27FC236}">
                <a16:creationId xmlns:a16="http://schemas.microsoft.com/office/drawing/2014/main" id="{ACBB398E-CA98-1745-BD3E-33CD5D36229A}"/>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7B3352BB-6D7B-A241-BAC2-4F3BF7C0A99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46767742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0" name="Image 9">
            <a:extLst>
              <a:ext uri="{FF2B5EF4-FFF2-40B4-BE49-F238E27FC236}">
                <a16:creationId xmlns:a16="http://schemas.microsoft.com/office/drawing/2014/main" id="{2A8834A0-B258-EB42-AE73-2E5D26A47A2B}"/>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3" name="Titre 1">
            <a:extLst>
              <a:ext uri="{FF2B5EF4-FFF2-40B4-BE49-F238E27FC236}">
                <a16:creationId xmlns:a16="http://schemas.microsoft.com/office/drawing/2014/main" id="{B75D9A84-6D17-DD4B-96D5-A57C7BF9B42B}"/>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8" name="Espace réservé du texte 5">
            <a:extLst>
              <a:ext uri="{FF2B5EF4-FFF2-40B4-BE49-F238E27FC236}">
                <a16:creationId xmlns:a16="http://schemas.microsoft.com/office/drawing/2014/main" id="{5D267C5C-1240-4641-8516-021BE3B25504}"/>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56272795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4" name="Image 13">
            <a:extLst>
              <a:ext uri="{FF2B5EF4-FFF2-40B4-BE49-F238E27FC236}">
                <a16:creationId xmlns:a16="http://schemas.microsoft.com/office/drawing/2014/main" id="{EE55CFF2-F7AB-9E46-A223-4B5875021C3C}"/>
              </a:ext>
            </a:extLst>
          </p:cNvPr>
          <p:cNvPicPr>
            <a:picLocks noChangeAspect="1"/>
          </p:cNvPicPr>
          <p:nvPr/>
        </p:nvPicPr>
        <p:blipFill rotWithShape="1">
          <a:blip r:embed="rId2"/>
          <a:srcRect b="1528"/>
          <a:stretch/>
        </p:blipFill>
        <p:spPr>
          <a:xfrm>
            <a:off x="0" y="0"/>
            <a:ext cx="12192000" cy="1125538"/>
          </a:xfrm>
          <a:prstGeom prst="rect">
            <a:avLst/>
          </a:prstGeom>
        </p:spPr>
      </p:pic>
      <p:sp>
        <p:nvSpPr>
          <p:cNvPr id="15" name="Titre 1">
            <a:extLst>
              <a:ext uri="{FF2B5EF4-FFF2-40B4-BE49-F238E27FC236}">
                <a16:creationId xmlns:a16="http://schemas.microsoft.com/office/drawing/2014/main" id="{7E6AFA48-7589-CE47-B835-4B3E1E36D601}"/>
              </a:ext>
            </a:extLst>
          </p:cNvPr>
          <p:cNvSpPr>
            <a:spLocks noGrp="1"/>
          </p:cNvSpPr>
          <p:nvPr>
            <p:ph type="ctrTitle" hasCustomPrompt="1"/>
          </p:nvPr>
        </p:nvSpPr>
        <p:spPr>
          <a:xfrm>
            <a:off x="0" y="1"/>
            <a:ext cx="5022849" cy="1125537"/>
          </a:xfrm>
          <a:solidFill>
            <a:schemeClr val="tx1"/>
          </a:solidFill>
          <a:effectLst>
            <a:softEdge rad="431800"/>
          </a:effectLst>
        </p:spPr>
        <p:txBody>
          <a:bodyPr wrap="square" lIns="720000" tIns="216000" rIns="0" bIns="216000" anchor="ctr">
            <a:noAutofit/>
          </a:bodyPr>
          <a:lstStyle>
            <a:lvl1pPr algn="l">
              <a:defRPr sz="2600">
                <a:solidFill>
                  <a:schemeClr val="bg1"/>
                </a:solidFill>
              </a:defRPr>
            </a:lvl1pPr>
          </a:lstStyle>
          <a:p>
            <a:r>
              <a:rPr lang="fr-FR"/>
              <a:t>Titre H1</a:t>
            </a:r>
          </a:p>
        </p:txBody>
      </p:sp>
      <p:sp>
        <p:nvSpPr>
          <p:cNvPr id="7" name="Espace réservé du texte 5">
            <a:extLst>
              <a:ext uri="{FF2B5EF4-FFF2-40B4-BE49-F238E27FC236}">
                <a16:creationId xmlns:a16="http://schemas.microsoft.com/office/drawing/2014/main" id="{785AEB8F-B998-A74C-B738-6579DFBCED9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4274890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ernière pag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221EEB8-5510-C641-8605-30E3D1246C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1"/>
          <a:stretch/>
        </p:blipFill>
        <p:spPr>
          <a:xfrm>
            <a:off x="-1" y="0"/>
            <a:ext cx="12193200" cy="6858000"/>
          </a:xfrm>
          <a:prstGeom prst="rect">
            <a:avLst/>
          </a:prstGeom>
        </p:spPr>
      </p:pic>
      <p:sp>
        <p:nvSpPr>
          <p:cNvPr id="2" name="ZoneTexte 1">
            <a:extLst>
              <a:ext uri="{FF2B5EF4-FFF2-40B4-BE49-F238E27FC236}">
                <a16:creationId xmlns:a16="http://schemas.microsoft.com/office/drawing/2014/main" id="{70158AB3-CA1A-379C-31D2-E47BA69A25D2}"/>
              </a:ext>
            </a:extLst>
          </p:cNvPr>
          <p:cNvSpPr txBox="1"/>
          <p:nvPr/>
        </p:nvSpPr>
        <p:spPr>
          <a:xfrm>
            <a:off x="1947644" y="2434012"/>
            <a:ext cx="8296712" cy="646331"/>
          </a:xfrm>
          <a:prstGeom prst="rect">
            <a:avLst/>
          </a:prstGeom>
          <a:noFill/>
        </p:spPr>
        <p:txBody>
          <a:bodyPr wrap="square" rtlCol="0">
            <a:spAutoFit/>
          </a:bodyPr>
          <a:lstStyle/>
          <a:p>
            <a:pPr algn="ctr"/>
            <a:r>
              <a:rPr lang="fr-FR" b="0" i="0" err="1">
                <a:solidFill>
                  <a:srgbClr val="212529"/>
                </a:solidFill>
                <a:effectLst/>
                <a:latin typeface="Montserrat" panose="00000500000000000000" pitchFamily="2" charset="0"/>
              </a:rPr>
              <a:t>Digiposte</a:t>
            </a:r>
            <a:r>
              <a:rPr lang="fr-FR" b="0" i="0">
                <a:solidFill>
                  <a:srgbClr val="212529"/>
                </a:solidFill>
                <a:effectLst/>
                <a:latin typeface="Montserrat" panose="00000500000000000000" pitchFamily="2" charset="0"/>
              </a:rPr>
              <a:t> est un service de La Poste qui s’inscrit dans la gamme </a:t>
            </a:r>
          </a:p>
          <a:p>
            <a:pPr algn="ctr"/>
            <a:r>
              <a:rPr lang="fr-FR" b="0" i="0">
                <a:solidFill>
                  <a:srgbClr val="212529"/>
                </a:solidFill>
                <a:effectLst/>
                <a:latin typeface="Montserrat" panose="00000500000000000000" pitchFamily="2" charset="0"/>
              </a:rPr>
              <a:t>des services de confiance numériques de Docaposte.</a:t>
            </a:r>
            <a:endParaRPr lang="fr-FR" b="0"/>
          </a:p>
        </p:txBody>
      </p:sp>
      <p:pic>
        <p:nvPicPr>
          <p:cNvPr id="3" name="Image 2">
            <a:extLst>
              <a:ext uri="{FF2B5EF4-FFF2-40B4-BE49-F238E27FC236}">
                <a16:creationId xmlns:a16="http://schemas.microsoft.com/office/drawing/2014/main" id="{0C07FC59-DF2D-F6DA-0429-9BE487856F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81999" y="3054155"/>
            <a:ext cx="5029200" cy="2158550"/>
          </a:xfrm>
          <a:prstGeom prst="rect">
            <a:avLst/>
          </a:prstGeom>
        </p:spPr>
      </p:pic>
    </p:spTree>
    <p:extLst>
      <p:ext uri="{BB962C8B-B14F-4D97-AF65-F5344CB8AC3E}">
        <p14:creationId xmlns:p14="http://schemas.microsoft.com/office/powerpoint/2010/main" val="2335144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hapitre jaune poussin + imag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2"/>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2"/>
          </a:solidFill>
        </p:spPr>
        <p:txBody>
          <a:bodyPr wrap="square" lIns="0" tIns="180000" rIns="0">
            <a:spAutoFit/>
          </a:bodyPr>
          <a:lstStyle>
            <a:lvl1pPr marL="0" indent="0" algn="l">
              <a:lnSpc>
                <a:spcPts val="2000"/>
              </a:lnSpc>
              <a:buNone/>
              <a:defRPr sz="18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2"/>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1"/>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14431155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pitre Jaune poussin + pict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73CF11F-607F-B04D-88AE-1F35F5A1A01B}"/>
              </a:ext>
            </a:extLst>
          </p:cNvPr>
          <p:cNvPicPr>
            <a:picLocks noChangeAspect="1"/>
          </p:cNvPicPr>
          <p:nvPr/>
        </p:nvPicPr>
        <p:blipFill rotWithShape="1">
          <a:blip r:embed="rId2"/>
          <a:srcRect l="23622" r="-10"/>
          <a:stretch/>
        </p:blipFill>
        <p:spPr>
          <a:xfrm>
            <a:off x="0" y="0"/>
            <a:ext cx="93132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2"/>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572913" cy="484405"/>
          </a:xfrm>
          <a:solidFill>
            <a:schemeClr val="accent2"/>
          </a:solidFill>
        </p:spPr>
        <p:txBody>
          <a:bodyPr wrap="square" lIns="0" tIns="180000" rIns="0">
            <a:spAutoFit/>
          </a:bodyPr>
          <a:lstStyle>
            <a:lvl1pPr marL="0" indent="0" algn="l">
              <a:lnSpc>
                <a:spcPts val="2000"/>
              </a:lnSpc>
              <a:buNone/>
              <a:defRPr sz="18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lang="fr-FR" sz="8800" b="0" i="0" kern="1200" dirty="0">
                <a:solidFill>
                  <a:schemeClr val="tx2"/>
                </a:solidFill>
                <a:effectLst>
                  <a:glow rad="406400">
                    <a:schemeClr val="accent2"/>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5049D2B7-5EB2-2742-83D7-7F7430CAA82B}"/>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340611725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u + IMG + picto - Jaune poussi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F8639303-5703-854B-A112-5E4DFE9B2EB0}"/>
              </a:ext>
            </a:extLst>
          </p:cNvPr>
          <p:cNvPicPr>
            <a:picLocks noChangeAspect="1"/>
          </p:cNvPicPr>
          <p:nvPr/>
        </p:nvPicPr>
        <p:blipFill rotWithShape="1">
          <a:blip r:embed="rId2"/>
          <a:srcRect l="32082" t="32379" r="34286" b="14760"/>
          <a:stretch/>
        </p:blipFill>
        <p:spPr>
          <a:xfrm>
            <a:off x="8110800" y="3232800"/>
            <a:ext cx="4100400" cy="3625200"/>
          </a:xfrm>
          <a:prstGeom prst="rect">
            <a:avLst/>
          </a:prstGeom>
        </p:spPr>
      </p:pic>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7996215" y="0"/>
            <a:ext cx="4195785" cy="3232187"/>
          </a:xfrm>
          <a:solidFill>
            <a:schemeClr val="accent1"/>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Sous-titre 2">
            <a:extLst>
              <a:ext uri="{FF2B5EF4-FFF2-40B4-BE49-F238E27FC236}">
                <a16:creationId xmlns:a16="http://schemas.microsoft.com/office/drawing/2014/main" id="{8C54192D-6CA2-464B-8E2A-A416E9A6CBA9}"/>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1" name="Espace réservé du texte 6">
            <a:extLst>
              <a:ext uri="{FF2B5EF4-FFF2-40B4-BE49-F238E27FC236}">
                <a16:creationId xmlns:a16="http://schemas.microsoft.com/office/drawing/2014/main" id="{8E7AB7C9-6A31-E74A-88EF-B92244BB4928}"/>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2" name="Titre 1">
            <a:extLst>
              <a:ext uri="{FF2B5EF4-FFF2-40B4-BE49-F238E27FC236}">
                <a16:creationId xmlns:a16="http://schemas.microsoft.com/office/drawing/2014/main" id="{FF88C6B2-FE02-5A40-A81B-97E6654178DD}"/>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BAD4390D-4C2C-D54A-AF31-B42A59EE3A08}"/>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BA0C352E-A38A-894C-96CB-5E97C894E2E9}"/>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Espace réservé du texte 5">
            <a:extLst>
              <a:ext uri="{FF2B5EF4-FFF2-40B4-BE49-F238E27FC236}">
                <a16:creationId xmlns:a16="http://schemas.microsoft.com/office/drawing/2014/main" id="{3DAA2130-CFEC-7B4E-94CA-FA73DDFC22E5}"/>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415045170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D891593-39E8-9747-8254-12502B085D52}"/>
              </a:ext>
            </a:extLst>
          </p:cNvPr>
          <p:cNvPicPr>
            <a:picLocks noChangeAspect="1"/>
          </p:cNvPicPr>
          <p:nvPr/>
        </p:nvPicPr>
        <p:blipFill rotWithShape="1">
          <a:blip r:embed="rId2"/>
          <a:srcRect l="23649" r="26661"/>
          <a:stretch/>
        </p:blipFill>
        <p:spPr>
          <a:xfrm>
            <a:off x="6134400" y="0"/>
            <a:ext cx="6058799" cy="6858000"/>
          </a:xfrm>
          <a:prstGeom prst="rect">
            <a:avLst/>
          </a:prstGeom>
        </p:spPr>
      </p:pic>
      <p:sp>
        <p:nvSpPr>
          <p:cNvPr id="4" name="Rectangle 3">
            <a:extLst>
              <a:ext uri="{FF2B5EF4-FFF2-40B4-BE49-F238E27FC236}">
                <a16:creationId xmlns:a16="http://schemas.microsoft.com/office/drawing/2014/main" id="{10D6EFE2-18BB-EE48-A5BD-BF4AA026F921}"/>
              </a:ext>
            </a:extLst>
          </p:cNvPr>
          <p:cNvSpPr/>
          <p:nvPr/>
        </p:nvSpPr>
        <p:spPr>
          <a:xfrm>
            <a:off x="7685744" y="1989001"/>
            <a:ext cx="2880000" cy="2880000"/>
          </a:xfrm>
          <a:prstGeom prst="rect">
            <a:avLst/>
          </a:prstGeom>
          <a:solidFill>
            <a:schemeClr val="accent2"/>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6400"/>
            <a:ext cx="2880000" cy="2880000"/>
          </a:xfrm>
        </p:spPr>
        <p:txBody>
          <a:bodyPr lIns="0" tIns="1080000" rIns="0" anchor="t"/>
          <a:lstStyle>
            <a:lvl1pPr marL="0" indent="0" algn="ctr">
              <a:buNone/>
              <a:defRPr/>
            </a:lvl1pPr>
          </a:lstStyle>
          <a:p>
            <a:r>
              <a:rPr lang="fr-FR"/>
              <a:t>Téléchargez un pictogramme</a:t>
            </a:r>
          </a:p>
        </p:txBody>
      </p:sp>
      <p:sp>
        <p:nvSpPr>
          <p:cNvPr id="15" name="Rectangle 14">
            <a:extLst>
              <a:ext uri="{FF2B5EF4-FFF2-40B4-BE49-F238E27FC236}">
                <a16:creationId xmlns:a16="http://schemas.microsoft.com/office/drawing/2014/main" id="{0F4C7846-48AC-964B-AA52-60474E958514}"/>
              </a:ext>
            </a:extLst>
          </p:cNvPr>
          <p:cNvSpPr/>
          <p:nvPr/>
        </p:nvSpPr>
        <p:spPr>
          <a:xfrm>
            <a:off x="3236897" y="6324843"/>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a:extLst>
              <a:ext uri="{FF2B5EF4-FFF2-40B4-BE49-F238E27FC236}">
                <a16:creationId xmlns:a16="http://schemas.microsoft.com/office/drawing/2014/main" id="{3B29C4C0-27C7-3D48-957F-F9BEC2304041}"/>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6" name="Sous-titre 2">
            <a:extLst>
              <a:ext uri="{FF2B5EF4-FFF2-40B4-BE49-F238E27FC236}">
                <a16:creationId xmlns:a16="http://schemas.microsoft.com/office/drawing/2014/main" id="{5F7C3E8C-D33C-3440-AF04-F69E3B38DDB7}"/>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7" name="Espace réservé du texte 6">
            <a:extLst>
              <a:ext uri="{FF2B5EF4-FFF2-40B4-BE49-F238E27FC236}">
                <a16:creationId xmlns:a16="http://schemas.microsoft.com/office/drawing/2014/main" id="{5E3C97BB-4942-6040-86D5-DFE701AD8A84}"/>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3D5D6C9D-838C-AB47-AA77-D416F45A1DFF}"/>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962D0659-848C-AD4C-A5E8-0DA4A8AD9B14}"/>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Espace réservé du texte 5">
            <a:extLst>
              <a:ext uri="{FF2B5EF4-FFF2-40B4-BE49-F238E27FC236}">
                <a16:creationId xmlns:a16="http://schemas.microsoft.com/office/drawing/2014/main" id="{F8943138-9259-F34B-B28C-005B83174E2C}"/>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6710496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ge avec image à droite - 3 col">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95324" y="2276213"/>
            <a:ext cx="8424677" cy="3224042"/>
          </a:xfrm>
        </p:spPr>
        <p:txBody>
          <a:bodyPr lIns="0" tIns="180000" rIns="576000" numCol="3" spcCol="360000" anchor="t">
            <a:noAutofit/>
          </a:bodyPr>
          <a:lstStyle>
            <a:lvl1pPr marL="0" indent="0" algn="l">
              <a:lnSpc>
                <a:spcPts val="1500"/>
              </a:lnSpc>
              <a:spcBef>
                <a:spcPts val="0"/>
              </a:spcBef>
              <a:buNone/>
              <a:defRPr lang="fr-FR" sz="9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endParaRPr lang="fr-FR"/>
          </a:p>
          <a:p>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a:p>
            <a:endParaRPr lang="fr-FR"/>
          </a:p>
          <a:p>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9139200" y="0"/>
            <a:ext cx="305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p:nvPr>
        </p:nvSpPr>
        <p:spPr>
          <a:xfrm>
            <a:off x="9139200" y="0"/>
            <a:ext cx="3052800" cy="6858001"/>
          </a:xfrm>
        </p:spPr>
        <p:txBody>
          <a:bodyPr lIns="0" tIns="1080000" rIns="0" anchor="t"/>
          <a:lstStyle>
            <a:lvl1pPr marL="0" indent="0" algn="ctr">
              <a:buNone/>
              <a:defRPr/>
            </a:lvl1pPr>
          </a:lstStyle>
          <a:p>
            <a:r>
              <a:rPr lang="fr-FR"/>
              <a:t>Cliquez sur l'icône pour ajouter une image</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4800" y="1700213"/>
            <a:ext cx="8443876" cy="579600"/>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3" name="Titre 1">
            <a:extLst>
              <a:ext uri="{FF2B5EF4-FFF2-40B4-BE49-F238E27FC236}">
                <a16:creationId xmlns:a16="http://schemas.microsoft.com/office/drawing/2014/main" id="{F4651668-BEA6-5040-9A28-69E2C06CCC9C}"/>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3AE64D8D-0131-ED45-8197-C0694BA734DE}"/>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16" name="Connecteur droit 15">
            <a:extLst>
              <a:ext uri="{FF2B5EF4-FFF2-40B4-BE49-F238E27FC236}">
                <a16:creationId xmlns:a16="http://schemas.microsoft.com/office/drawing/2014/main" id="{B118054C-959A-9441-90C4-5D5EE27EA45C}"/>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Espace réservé du texte 5">
            <a:extLst>
              <a:ext uri="{FF2B5EF4-FFF2-40B4-BE49-F238E27FC236}">
                <a16:creationId xmlns:a16="http://schemas.microsoft.com/office/drawing/2014/main" id="{54BAC927-5EBF-CE43-BC4F-6E050711C922}"/>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463902836"/>
      </p:ext>
    </p:extLst>
  </p:cSld>
  <p:clrMapOvr>
    <a:masterClrMapping/>
  </p:clrMapOvr>
  <p:hf hdr="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ge avec picto droit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8E0DDD9E-5D09-5246-AB5D-F6959D8865EA}"/>
              </a:ext>
            </a:extLst>
          </p:cNvPr>
          <p:cNvPicPr>
            <a:picLocks noChangeAspect="1"/>
          </p:cNvPicPr>
          <p:nvPr/>
        </p:nvPicPr>
        <p:blipFill rotWithShape="1">
          <a:blip r:embed="rId2"/>
          <a:srcRect l="40892" r="34219"/>
          <a:stretch/>
        </p:blipFill>
        <p:spPr>
          <a:xfrm>
            <a:off x="9157200" y="0"/>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2"/>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
        <p:nvSpPr>
          <p:cNvPr id="14" name="Titre 1">
            <a:extLst>
              <a:ext uri="{FF2B5EF4-FFF2-40B4-BE49-F238E27FC236}">
                <a16:creationId xmlns:a16="http://schemas.microsoft.com/office/drawing/2014/main" id="{ADA38479-9FA0-3B4D-B357-6EEDCF850357}"/>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F8098382-DC5B-8A47-A3F6-A4F0936448D1}"/>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7A05541B-0F3A-634B-9872-2B991A28A87A}"/>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B2848ABF-877F-4B47-A0D7-83E7498E7817}"/>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B195E4C3-209B-F943-B781-4B51414D086E}"/>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298CD67C-E8CA-D74D-A29C-5E37EA64E982}"/>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010255179"/>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ge avec picto gauche - 3 col">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1D874E2-530B-FD4C-B573-923711CFF1A4}"/>
              </a:ext>
            </a:extLst>
          </p:cNvPr>
          <p:cNvPicPr>
            <a:picLocks noChangeAspect="1"/>
          </p:cNvPicPr>
          <p:nvPr/>
        </p:nvPicPr>
        <p:blipFill rotWithShape="1">
          <a:blip r:embed="rId2"/>
          <a:srcRect l="45665" r="29440"/>
          <a:stretch/>
        </p:blipFill>
        <p:spPr>
          <a:xfrm>
            <a:off x="0" y="4"/>
            <a:ext cx="3035300" cy="6858001"/>
          </a:xfrm>
          <a:prstGeom prst="rect">
            <a:avLst/>
          </a:prstGeom>
        </p:spPr>
      </p:pic>
      <p:sp>
        <p:nvSpPr>
          <p:cNvPr id="10" name="Espace réservé pour une image  5">
            <a:extLst>
              <a:ext uri="{FF2B5EF4-FFF2-40B4-BE49-F238E27FC236}">
                <a16:creationId xmlns:a16="http://schemas.microsoft.com/office/drawing/2014/main" id="{752E6EB3-63C8-F048-8B9A-0A6577F95C1A}"/>
              </a:ext>
            </a:extLst>
          </p:cNvPr>
          <p:cNvSpPr>
            <a:spLocks noGrp="1"/>
          </p:cNvSpPr>
          <p:nvPr>
            <p:ph type="pic" sz="quarter" idx="11" hasCustomPrompt="1"/>
          </p:nvPr>
        </p:nvSpPr>
        <p:spPr>
          <a:xfrm>
            <a:off x="266400" y="2098331"/>
            <a:ext cx="2520000" cy="2520000"/>
          </a:xfrm>
          <a:solidFill>
            <a:schemeClr val="accent2"/>
          </a:solidFill>
        </p:spPr>
        <p:txBody>
          <a:bodyPr lIns="0" tIns="1080000" rIns="0" anchor="ctr"/>
          <a:lstStyle>
            <a:lvl1pPr marL="0" indent="0" algn="ctr">
              <a:buNone/>
              <a:defRPr/>
            </a:lvl1pPr>
          </a:lstStyle>
          <a:p>
            <a:r>
              <a:rPr lang="fr-FR"/>
              <a:t>Téléchargez un pictogramme</a:t>
            </a:r>
          </a:p>
        </p:txBody>
      </p:sp>
      <p:sp>
        <p:nvSpPr>
          <p:cNvPr id="17" name="Sous-titre 2">
            <a:extLst>
              <a:ext uri="{FF2B5EF4-FFF2-40B4-BE49-F238E27FC236}">
                <a16:creationId xmlns:a16="http://schemas.microsoft.com/office/drawing/2014/main" id="{EAEB47EA-C369-AB4E-BE71-40D9B1E7C030}"/>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8" name="Espace réservé du texte 6">
            <a:extLst>
              <a:ext uri="{FF2B5EF4-FFF2-40B4-BE49-F238E27FC236}">
                <a16:creationId xmlns:a16="http://schemas.microsoft.com/office/drawing/2014/main" id="{81B7F7A3-0C42-6049-8DC6-DC9CE2080577}"/>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2494FECC-F865-F645-BC87-421DBAF0F4F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Titre 1">
            <a:extLst>
              <a:ext uri="{FF2B5EF4-FFF2-40B4-BE49-F238E27FC236}">
                <a16:creationId xmlns:a16="http://schemas.microsoft.com/office/drawing/2014/main" id="{3A118E83-2610-EB44-9439-22CA377B8971}"/>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0AF7FB96-E3E8-634E-A0BB-92E809367DB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43270084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07DB11-4CB2-2E46-8CE8-5DFD75DA2FB2}"/>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2">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207012052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8F8F303A-F4DC-A04E-B82F-29F7EB6F1BCB}"/>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0"/>
            <a:ext cx="6105797" cy="685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2">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1" name="Espace réservé du texte 5">
            <a:extLst>
              <a:ext uri="{FF2B5EF4-FFF2-40B4-BE49-F238E27FC236}">
                <a16:creationId xmlns:a16="http://schemas.microsoft.com/office/drawing/2014/main" id="{0E1B40E3-2124-F14C-9D41-ED4856C86B8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6524217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ACBF63-E285-124F-A7D1-9CE048B8723E}"/>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2">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sp>
        <p:nvSpPr>
          <p:cNvPr id="14" name="Espace réservé du texte 5">
            <a:extLst>
              <a:ext uri="{FF2B5EF4-FFF2-40B4-BE49-F238E27FC236}">
                <a16:creationId xmlns:a16="http://schemas.microsoft.com/office/drawing/2014/main" id="{F1D587B3-1B57-204E-ACB2-1134A2DDC66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7483371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1" name="Image 10">
            <a:extLst>
              <a:ext uri="{FF2B5EF4-FFF2-40B4-BE49-F238E27FC236}">
                <a16:creationId xmlns:a16="http://schemas.microsoft.com/office/drawing/2014/main" id="{F2468A8A-29B3-0149-B92B-10FCE9A9AD42}"/>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2" name="Titre 1">
            <a:extLst>
              <a:ext uri="{FF2B5EF4-FFF2-40B4-BE49-F238E27FC236}">
                <a16:creationId xmlns:a16="http://schemas.microsoft.com/office/drawing/2014/main" id="{FC48E1E5-2ABC-A940-83AC-4AA5E9BDCDA0}"/>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7" name="Espace réservé du texte 5">
            <a:extLst>
              <a:ext uri="{FF2B5EF4-FFF2-40B4-BE49-F238E27FC236}">
                <a16:creationId xmlns:a16="http://schemas.microsoft.com/office/drawing/2014/main" id="{2C0DAB42-40E1-BD41-886B-AEF8BB4730D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729327917"/>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B3C38798-9333-174E-891C-50FAC9B0A37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15194600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Espace réservé du texte 5">
            <a:extLst>
              <a:ext uri="{FF2B5EF4-FFF2-40B4-BE49-F238E27FC236}">
                <a16:creationId xmlns:a16="http://schemas.microsoft.com/office/drawing/2014/main" id="{81810179-EA13-0D4A-8514-6E5396D8DA8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30408265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5" name="Image 4">
            <a:extLst>
              <a:ext uri="{FF2B5EF4-FFF2-40B4-BE49-F238E27FC236}">
                <a16:creationId xmlns:a16="http://schemas.microsoft.com/office/drawing/2014/main" id="{C75A142F-16B6-314A-B0AC-CE76ECAEC24A}"/>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6" name="Titre 1">
            <a:extLst>
              <a:ext uri="{FF2B5EF4-FFF2-40B4-BE49-F238E27FC236}">
                <a16:creationId xmlns:a16="http://schemas.microsoft.com/office/drawing/2014/main" id="{38B10926-87C6-E048-BC25-B92B0D621F6C}"/>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7" name="Espace réservé du texte 5">
            <a:extLst>
              <a:ext uri="{FF2B5EF4-FFF2-40B4-BE49-F238E27FC236}">
                <a16:creationId xmlns:a16="http://schemas.microsoft.com/office/drawing/2014/main" id="{3944F37E-7640-8543-81D8-A5B618AAD16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486499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17" name="Image 16">
            <a:extLst>
              <a:ext uri="{FF2B5EF4-FFF2-40B4-BE49-F238E27FC236}">
                <a16:creationId xmlns:a16="http://schemas.microsoft.com/office/drawing/2014/main" id="{0DBB4DBC-5314-EA49-B4E9-E67516DA5C3A}"/>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8" name="Titre 1">
            <a:extLst>
              <a:ext uri="{FF2B5EF4-FFF2-40B4-BE49-F238E27FC236}">
                <a16:creationId xmlns:a16="http://schemas.microsoft.com/office/drawing/2014/main" id="{DE7EAC9B-68BC-CE4B-A4AF-FAA5FE132375}"/>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20" name="Espace réservé du texte 5">
            <a:extLst>
              <a:ext uri="{FF2B5EF4-FFF2-40B4-BE49-F238E27FC236}">
                <a16:creationId xmlns:a16="http://schemas.microsoft.com/office/drawing/2014/main" id="{4FA90741-0603-1449-AF98-448D41259830}"/>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208817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avec image à gauch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E337F8D-191E-CF49-A335-559CA671E210}"/>
              </a:ext>
            </a:extLst>
          </p:cNvPr>
          <p:cNvPicPr>
            <a:picLocks noChangeAspect="1"/>
          </p:cNvPicPr>
          <p:nvPr/>
        </p:nvPicPr>
        <p:blipFill rotWithShape="1">
          <a:blip r:embed="rId2"/>
          <a:srcRect l="21633" r="27653"/>
          <a:stretch/>
        </p:blipFill>
        <p:spPr>
          <a:xfrm>
            <a:off x="6059488" y="0"/>
            <a:ext cx="6182947" cy="6858000"/>
          </a:xfrm>
          <a:prstGeom prst="rect">
            <a:avLst/>
          </a:prstGeom>
        </p:spPr>
      </p:pic>
      <p:sp>
        <p:nvSpPr>
          <p:cNvPr id="14" name="Rectangle 13">
            <a:extLst>
              <a:ext uri="{FF2B5EF4-FFF2-40B4-BE49-F238E27FC236}">
                <a16:creationId xmlns:a16="http://schemas.microsoft.com/office/drawing/2014/main" id="{4935A319-0087-6E48-808E-10DA2307E711}"/>
              </a:ext>
            </a:extLst>
          </p:cNvPr>
          <p:cNvSpPr/>
          <p:nvPr/>
        </p:nvSpPr>
        <p:spPr>
          <a:xfrm>
            <a:off x="-73023" y="0"/>
            <a:ext cx="61325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p:nvPr>
        </p:nvSpPr>
        <p:spPr>
          <a:xfrm>
            <a:off x="-73023" y="-1"/>
            <a:ext cx="6132511" cy="6858001"/>
          </a:xfrm>
        </p:spPr>
        <p:txBody>
          <a:bodyPr lIns="0" tIns="1080000" rIns="0" anchor="t"/>
          <a:lstStyle>
            <a:lvl1pPr marL="0" indent="0" algn="ctr">
              <a:buNone/>
              <a:defRPr/>
            </a:lvl1pPr>
          </a:lstStyle>
          <a:p>
            <a:r>
              <a:rPr lang="fr-FR"/>
              <a:t>Cliquez sur l'icône pour ajouter une image</a:t>
            </a:r>
          </a:p>
        </p:txBody>
      </p:sp>
      <p:cxnSp>
        <p:nvCxnSpPr>
          <p:cNvPr id="16" name="Connecteur droit 15">
            <a:extLst>
              <a:ext uri="{FF2B5EF4-FFF2-40B4-BE49-F238E27FC236}">
                <a16:creationId xmlns:a16="http://schemas.microsoft.com/office/drawing/2014/main" id="{81587C84-4AEB-6C40-BA2D-720C0FBAC4BC}"/>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5">
            <a:extLst>
              <a:ext uri="{FF2B5EF4-FFF2-40B4-BE49-F238E27FC236}">
                <a16:creationId xmlns:a16="http://schemas.microsoft.com/office/drawing/2014/main" id="{E1E607CD-C4BD-9343-9AC0-777EDACFCFB2}"/>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effectLst>
                  <a:glow rad="50800">
                    <a:schemeClr val="bg1"/>
                  </a:glow>
                </a:effectLst>
                <a:latin typeface="Montserrat" pitchFamily="2" charset="77"/>
              </a:defRPr>
            </a:lvl1pPr>
          </a:lstStyle>
          <a:p>
            <a:fld id="{2F9EC534-F9F4-4762-A8EB-FE67C53393FF}" type="slidenum">
              <a:rPr lang="fr-FR" smtClean="0"/>
              <a:pPr/>
              <a:t>‹N°›</a:t>
            </a:fld>
            <a:endParaRPr lang="fr-FR"/>
          </a:p>
        </p:txBody>
      </p:sp>
      <p:sp>
        <p:nvSpPr>
          <p:cNvPr id="21" name="Titre 1">
            <a:extLst>
              <a:ext uri="{FF2B5EF4-FFF2-40B4-BE49-F238E27FC236}">
                <a16:creationId xmlns:a16="http://schemas.microsoft.com/office/drawing/2014/main" id="{41F5C34E-8E10-4D4E-AF78-90BCDC9B9ABA}"/>
              </a:ext>
            </a:extLst>
          </p:cNvPr>
          <p:cNvSpPr>
            <a:spLocks noGrp="1"/>
          </p:cNvSpPr>
          <p:nvPr>
            <p:ph type="ctrTitle" hasCustomPrompt="1"/>
          </p:nvPr>
        </p:nvSpPr>
        <p:spPr>
          <a:xfrm>
            <a:off x="6108036" y="673427"/>
            <a:ext cx="5352127" cy="1125538"/>
          </a:xfrm>
        </p:spPr>
        <p:txBody>
          <a:bodyPr lIns="720000" tIns="0" rIns="0" bIns="180000" anchor="t">
            <a:noAutofit/>
          </a:bodyPr>
          <a:lstStyle>
            <a:lvl1pPr algn="l">
              <a:defRPr sz="2600">
                <a:solidFill>
                  <a:schemeClr val="tx2"/>
                </a:solidFill>
              </a:defRPr>
            </a:lvl1pPr>
          </a:lstStyle>
          <a:p>
            <a:r>
              <a:rPr lang="fr-FR"/>
              <a:t>Titre H1</a:t>
            </a:r>
          </a:p>
        </p:txBody>
      </p:sp>
      <p:sp>
        <p:nvSpPr>
          <p:cNvPr id="22" name="Sous-titre 2">
            <a:extLst>
              <a:ext uri="{FF2B5EF4-FFF2-40B4-BE49-F238E27FC236}">
                <a16:creationId xmlns:a16="http://schemas.microsoft.com/office/drawing/2014/main" id="{37095BD0-0E2D-2740-B884-E9CA38C427C9}"/>
              </a:ext>
            </a:extLst>
          </p:cNvPr>
          <p:cNvSpPr>
            <a:spLocks noGrp="1"/>
          </p:cNvSpPr>
          <p:nvPr>
            <p:ph type="subTitle" idx="1" hasCustomPrompt="1"/>
          </p:nvPr>
        </p:nvSpPr>
        <p:spPr>
          <a:xfrm>
            <a:off x="6821712" y="2798395"/>
            <a:ext cx="4626613" cy="3400143"/>
          </a:xfrm>
        </p:spPr>
        <p:txBody>
          <a:bodyPr lIns="0" tIns="180000" rIns="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3" name="Espace réservé du texte 6">
            <a:extLst>
              <a:ext uri="{FF2B5EF4-FFF2-40B4-BE49-F238E27FC236}">
                <a16:creationId xmlns:a16="http://schemas.microsoft.com/office/drawing/2014/main" id="{E382A7CD-8BA2-CD4F-A078-91C87D96EF01}"/>
              </a:ext>
            </a:extLst>
          </p:cNvPr>
          <p:cNvSpPr>
            <a:spLocks noGrp="1"/>
          </p:cNvSpPr>
          <p:nvPr>
            <p:ph type="body" sz="quarter" idx="13" hasCustomPrompt="1"/>
          </p:nvPr>
        </p:nvSpPr>
        <p:spPr>
          <a:xfrm>
            <a:off x="6821713" y="2182795"/>
            <a:ext cx="4638450" cy="579789"/>
          </a:xfrm>
        </p:spPr>
        <p:txBody>
          <a:bodyPr rIns="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texte 5">
            <a:extLst>
              <a:ext uri="{FF2B5EF4-FFF2-40B4-BE49-F238E27FC236}">
                <a16:creationId xmlns:a16="http://schemas.microsoft.com/office/drawing/2014/main" id="{517367EC-0979-5340-9AEA-49D0919EE14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057680411"/>
      </p:ext>
    </p:extLst>
  </p:cSld>
  <p:clrMapOvr>
    <a:masterClrMapping/>
  </p:clrMapOvr>
  <p:hf hdr="0"/>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34CE08DC-C464-A746-8CF8-1461EB3DD0B5}"/>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5" name="Titre 1">
            <a:extLst>
              <a:ext uri="{FF2B5EF4-FFF2-40B4-BE49-F238E27FC236}">
                <a16:creationId xmlns:a16="http://schemas.microsoft.com/office/drawing/2014/main" id="{52DD168E-8715-D14A-91D5-68795AD1055A}"/>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6" name="Espace réservé du texte 5">
            <a:extLst>
              <a:ext uri="{FF2B5EF4-FFF2-40B4-BE49-F238E27FC236}">
                <a16:creationId xmlns:a16="http://schemas.microsoft.com/office/drawing/2014/main" id="{CE3B8767-C2C4-9243-A052-4219A656F9E0}"/>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80900931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tx1"/>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tx1"/>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D1D24F1A-EF30-1148-88FD-3B4488001A9A}"/>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1" name="Titre 1">
            <a:extLst>
              <a:ext uri="{FF2B5EF4-FFF2-40B4-BE49-F238E27FC236}">
                <a16:creationId xmlns:a16="http://schemas.microsoft.com/office/drawing/2014/main" id="{BCBE15C0-B4BB-EA4B-9A0B-BA23FBEBF795}"/>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3" name="Espace réservé du texte 5">
            <a:extLst>
              <a:ext uri="{FF2B5EF4-FFF2-40B4-BE49-F238E27FC236}">
                <a16:creationId xmlns:a16="http://schemas.microsoft.com/office/drawing/2014/main" id="{F8A75040-FEBE-984B-887E-5D26FA6DB2F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76659328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15" name="Image 14">
            <a:extLst>
              <a:ext uri="{FF2B5EF4-FFF2-40B4-BE49-F238E27FC236}">
                <a16:creationId xmlns:a16="http://schemas.microsoft.com/office/drawing/2014/main" id="{0992A16B-A48A-AB47-A791-4CE7C4A59325}"/>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7" name="Titre 1">
            <a:extLst>
              <a:ext uri="{FF2B5EF4-FFF2-40B4-BE49-F238E27FC236}">
                <a16:creationId xmlns:a16="http://schemas.microsoft.com/office/drawing/2014/main" id="{44293466-BF4D-194F-86C7-E0CA5464D98E}"/>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9" name="Espace réservé du texte 5">
            <a:extLst>
              <a:ext uri="{FF2B5EF4-FFF2-40B4-BE49-F238E27FC236}">
                <a16:creationId xmlns:a16="http://schemas.microsoft.com/office/drawing/2014/main" id="{3869FD7C-64EB-BC4C-9DBD-AD52663CD2F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4221578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2" name="Image 41">
            <a:extLst>
              <a:ext uri="{FF2B5EF4-FFF2-40B4-BE49-F238E27FC236}">
                <a16:creationId xmlns:a16="http://schemas.microsoft.com/office/drawing/2014/main" id="{436EF9BE-A6C9-C64F-A85A-A6945E3A63B3}"/>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44" name="Titre 1">
            <a:extLst>
              <a:ext uri="{FF2B5EF4-FFF2-40B4-BE49-F238E27FC236}">
                <a16:creationId xmlns:a16="http://schemas.microsoft.com/office/drawing/2014/main" id="{57728EE3-2654-1741-A4F3-9BAB13F5A8AC}"/>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6" name="Espace réservé du texte 5">
            <a:extLst>
              <a:ext uri="{FF2B5EF4-FFF2-40B4-BE49-F238E27FC236}">
                <a16:creationId xmlns:a16="http://schemas.microsoft.com/office/drawing/2014/main" id="{D4B4DB07-6724-3046-B486-B117BCE316FB}"/>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96864382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0" name="Picture Placeholder 17">
            <a:extLst>
              <a:ext uri="{FF2B5EF4-FFF2-40B4-BE49-F238E27FC236}">
                <a16:creationId xmlns:a16="http://schemas.microsoft.com/office/drawing/2014/main" id="{7A15EFCF-A5EE-1B48-9443-C1013380AC97}"/>
              </a:ext>
            </a:extLst>
          </p:cNvPr>
          <p:cNvSpPr>
            <a:spLocks noGrp="1"/>
          </p:cNvSpPr>
          <p:nvPr>
            <p:ph type="pic" sz="quarter" idx="18" hasCustomPrompt="1"/>
          </p:nvPr>
        </p:nvSpPr>
        <p:spPr>
          <a:xfrm>
            <a:off x="695325" y="1722961"/>
            <a:ext cx="1152000" cy="1152000"/>
          </a:xfrm>
          <a:solidFill>
            <a:schemeClr val="accent2"/>
          </a:solid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11" name="Picture Placeholder 17">
            <a:extLst>
              <a:ext uri="{FF2B5EF4-FFF2-40B4-BE49-F238E27FC236}">
                <a16:creationId xmlns:a16="http://schemas.microsoft.com/office/drawing/2014/main" id="{CC2AF683-7176-F24E-982A-23CD1174F3C2}"/>
              </a:ext>
            </a:extLst>
          </p:cNvPr>
          <p:cNvSpPr>
            <a:spLocks noGrp="1"/>
          </p:cNvSpPr>
          <p:nvPr>
            <p:ph type="pic" sz="quarter" idx="19" hasCustomPrompt="1"/>
          </p:nvPr>
        </p:nvSpPr>
        <p:spPr>
          <a:xfrm>
            <a:off x="2369344" y="1722961"/>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2" name="Picture Placeholder 17">
            <a:extLst>
              <a:ext uri="{FF2B5EF4-FFF2-40B4-BE49-F238E27FC236}">
                <a16:creationId xmlns:a16="http://schemas.microsoft.com/office/drawing/2014/main" id="{9E6D5A5C-D1C9-BF4A-953B-7B3E5CC1CAEF}"/>
              </a:ext>
            </a:extLst>
          </p:cNvPr>
          <p:cNvSpPr>
            <a:spLocks noGrp="1"/>
          </p:cNvSpPr>
          <p:nvPr>
            <p:ph type="pic" sz="quarter" idx="20" hasCustomPrompt="1"/>
          </p:nvPr>
        </p:nvSpPr>
        <p:spPr>
          <a:xfrm>
            <a:off x="4043363" y="1707421"/>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3" name="Picture Placeholder 17">
            <a:extLst>
              <a:ext uri="{FF2B5EF4-FFF2-40B4-BE49-F238E27FC236}">
                <a16:creationId xmlns:a16="http://schemas.microsoft.com/office/drawing/2014/main" id="{C9E50239-E634-BA4D-AEDF-37DB173A5C9F}"/>
              </a:ext>
            </a:extLst>
          </p:cNvPr>
          <p:cNvSpPr>
            <a:spLocks noGrp="1"/>
          </p:cNvSpPr>
          <p:nvPr>
            <p:ph type="pic" sz="quarter" idx="21" hasCustomPrompt="1"/>
          </p:nvPr>
        </p:nvSpPr>
        <p:spPr>
          <a:xfrm>
            <a:off x="695325" y="3306098"/>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4" name="Picture Placeholder 17">
            <a:extLst>
              <a:ext uri="{FF2B5EF4-FFF2-40B4-BE49-F238E27FC236}">
                <a16:creationId xmlns:a16="http://schemas.microsoft.com/office/drawing/2014/main" id="{96A03D14-693F-B542-9FD2-199CDAB2AB5F}"/>
              </a:ext>
            </a:extLst>
          </p:cNvPr>
          <p:cNvSpPr>
            <a:spLocks noGrp="1"/>
          </p:cNvSpPr>
          <p:nvPr>
            <p:ph type="pic" sz="quarter" idx="22" hasCustomPrompt="1"/>
          </p:nvPr>
        </p:nvSpPr>
        <p:spPr>
          <a:xfrm>
            <a:off x="2369344" y="3306097"/>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5" name="Picture Placeholder 17">
            <a:extLst>
              <a:ext uri="{FF2B5EF4-FFF2-40B4-BE49-F238E27FC236}">
                <a16:creationId xmlns:a16="http://schemas.microsoft.com/office/drawing/2014/main" id="{B554166C-D0DF-304F-881A-6A059D851336}"/>
              </a:ext>
            </a:extLst>
          </p:cNvPr>
          <p:cNvSpPr>
            <a:spLocks noGrp="1"/>
          </p:cNvSpPr>
          <p:nvPr>
            <p:ph type="pic" sz="quarter" idx="23" hasCustomPrompt="1"/>
          </p:nvPr>
        </p:nvSpPr>
        <p:spPr>
          <a:xfrm>
            <a:off x="4043363" y="3290557"/>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6" name="Picture Placeholder 17">
            <a:extLst>
              <a:ext uri="{FF2B5EF4-FFF2-40B4-BE49-F238E27FC236}">
                <a16:creationId xmlns:a16="http://schemas.microsoft.com/office/drawing/2014/main" id="{EC0D83D4-A46E-1246-A696-81EF4F005B56}"/>
              </a:ext>
            </a:extLst>
          </p:cNvPr>
          <p:cNvSpPr>
            <a:spLocks noGrp="1"/>
          </p:cNvSpPr>
          <p:nvPr>
            <p:ph type="pic" sz="quarter" idx="24" hasCustomPrompt="1"/>
          </p:nvPr>
        </p:nvSpPr>
        <p:spPr>
          <a:xfrm>
            <a:off x="695325" y="4904775"/>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7" name="Picture Placeholder 17">
            <a:extLst>
              <a:ext uri="{FF2B5EF4-FFF2-40B4-BE49-F238E27FC236}">
                <a16:creationId xmlns:a16="http://schemas.microsoft.com/office/drawing/2014/main" id="{16C835D8-11F9-1345-A9C7-A5FE083A1EFD}"/>
              </a:ext>
            </a:extLst>
          </p:cNvPr>
          <p:cNvSpPr>
            <a:spLocks noGrp="1"/>
          </p:cNvSpPr>
          <p:nvPr>
            <p:ph type="pic" sz="quarter" idx="25" hasCustomPrompt="1"/>
          </p:nvPr>
        </p:nvSpPr>
        <p:spPr>
          <a:xfrm>
            <a:off x="2369344" y="4904775"/>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18" name="Picture Placeholder 17">
            <a:extLst>
              <a:ext uri="{FF2B5EF4-FFF2-40B4-BE49-F238E27FC236}">
                <a16:creationId xmlns:a16="http://schemas.microsoft.com/office/drawing/2014/main" id="{5F513051-FBD0-324F-99BC-5950E8973FE3}"/>
              </a:ext>
            </a:extLst>
          </p:cNvPr>
          <p:cNvSpPr>
            <a:spLocks noGrp="1"/>
          </p:cNvSpPr>
          <p:nvPr>
            <p:ph type="pic" sz="quarter" idx="26" hasCustomPrompt="1"/>
          </p:nvPr>
        </p:nvSpPr>
        <p:spPr>
          <a:xfrm>
            <a:off x="4043363" y="4889235"/>
            <a:ext cx="1152000" cy="1152000"/>
          </a:xfrm>
          <a:solidFill>
            <a:schemeClr val="accent2"/>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pic>
        <p:nvPicPr>
          <p:cNvPr id="19" name="Image 18">
            <a:extLst>
              <a:ext uri="{FF2B5EF4-FFF2-40B4-BE49-F238E27FC236}">
                <a16:creationId xmlns:a16="http://schemas.microsoft.com/office/drawing/2014/main" id="{7DD15AF8-0CD8-1C4C-A0D5-8FFBA64D7A92}"/>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20" name="Titre 1">
            <a:extLst>
              <a:ext uri="{FF2B5EF4-FFF2-40B4-BE49-F238E27FC236}">
                <a16:creationId xmlns:a16="http://schemas.microsoft.com/office/drawing/2014/main" id="{E2992B4F-6343-D24A-AB67-0B41540B1427}"/>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21" name="Espace réservé du texte 54">
            <a:extLst>
              <a:ext uri="{FF2B5EF4-FFF2-40B4-BE49-F238E27FC236}">
                <a16:creationId xmlns:a16="http://schemas.microsoft.com/office/drawing/2014/main" id="{3C5F51EB-86A5-C14D-B815-709CDEE1CCF4}"/>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22" name="Espace réservé du texte 58">
            <a:extLst>
              <a:ext uri="{FF2B5EF4-FFF2-40B4-BE49-F238E27FC236}">
                <a16:creationId xmlns:a16="http://schemas.microsoft.com/office/drawing/2014/main" id="{F66A098F-7B83-1C48-BAF4-58534AFA4BF4}"/>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25" name="Espace réservé du texte 60">
            <a:extLst>
              <a:ext uri="{FF2B5EF4-FFF2-40B4-BE49-F238E27FC236}">
                <a16:creationId xmlns:a16="http://schemas.microsoft.com/office/drawing/2014/main" id="{1982339F-B748-B941-A457-76FAFB6D474E}"/>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26" name="Espace réservé du texte 63">
            <a:extLst>
              <a:ext uri="{FF2B5EF4-FFF2-40B4-BE49-F238E27FC236}">
                <a16:creationId xmlns:a16="http://schemas.microsoft.com/office/drawing/2014/main" id="{D6C79E16-207A-1A4C-A677-CC3BFC7D2047}"/>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27" name="Espace réservé du texte 65">
            <a:extLst>
              <a:ext uri="{FF2B5EF4-FFF2-40B4-BE49-F238E27FC236}">
                <a16:creationId xmlns:a16="http://schemas.microsoft.com/office/drawing/2014/main" id="{162E4BE2-7DD8-514A-8BB2-1D170EC5A153}"/>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28" name="Espace réservé du texte 67">
            <a:extLst>
              <a:ext uri="{FF2B5EF4-FFF2-40B4-BE49-F238E27FC236}">
                <a16:creationId xmlns:a16="http://schemas.microsoft.com/office/drawing/2014/main" id="{F0E95F3F-362A-504C-B40E-67612ABA3A6C}"/>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29" name="Espace réservé du texte 69">
            <a:extLst>
              <a:ext uri="{FF2B5EF4-FFF2-40B4-BE49-F238E27FC236}">
                <a16:creationId xmlns:a16="http://schemas.microsoft.com/office/drawing/2014/main" id="{F847B9FC-29E1-8042-ADB9-0FDF320F1704}"/>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30" name="Espace réservé du texte 71">
            <a:extLst>
              <a:ext uri="{FF2B5EF4-FFF2-40B4-BE49-F238E27FC236}">
                <a16:creationId xmlns:a16="http://schemas.microsoft.com/office/drawing/2014/main" id="{0CA8A302-0A3A-EA47-883D-24341729C0FD}"/>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31" name="Espace réservé du texte 73">
            <a:extLst>
              <a:ext uri="{FF2B5EF4-FFF2-40B4-BE49-F238E27FC236}">
                <a16:creationId xmlns:a16="http://schemas.microsoft.com/office/drawing/2014/main" id="{AA3986E6-5AD8-8446-9F4B-9B9CB1CD1746}"/>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sp>
        <p:nvSpPr>
          <p:cNvPr id="32" name="Espace réservé du texte 5">
            <a:extLst>
              <a:ext uri="{FF2B5EF4-FFF2-40B4-BE49-F238E27FC236}">
                <a16:creationId xmlns:a16="http://schemas.microsoft.com/office/drawing/2014/main" id="{430E36DB-9EC5-B849-8566-A4738859E5E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84522077"/>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2724B643-4099-3F4B-AC92-526486AD03C5}"/>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9" name="Titre 1">
            <a:extLst>
              <a:ext uri="{FF2B5EF4-FFF2-40B4-BE49-F238E27FC236}">
                <a16:creationId xmlns:a16="http://schemas.microsoft.com/office/drawing/2014/main" id="{4A6D81EC-43F1-1049-864A-18D33767ECE8}"/>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06944500-4629-FD4E-96D1-503CD9411FB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1528019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8" name="Image 7">
            <a:extLst>
              <a:ext uri="{FF2B5EF4-FFF2-40B4-BE49-F238E27FC236}">
                <a16:creationId xmlns:a16="http://schemas.microsoft.com/office/drawing/2014/main" id="{9D321538-0FA8-1D4A-BF11-B9BB13BA0CAF}"/>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9" name="Titre 1">
            <a:extLst>
              <a:ext uri="{FF2B5EF4-FFF2-40B4-BE49-F238E27FC236}">
                <a16:creationId xmlns:a16="http://schemas.microsoft.com/office/drawing/2014/main" id="{52F07467-08DF-0C4E-9A1B-689E080693B2}"/>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AADB8FCA-A5F0-084B-89A7-66393865C9F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577079416"/>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8" name="Image 7">
            <a:extLst>
              <a:ext uri="{FF2B5EF4-FFF2-40B4-BE49-F238E27FC236}">
                <a16:creationId xmlns:a16="http://schemas.microsoft.com/office/drawing/2014/main" id="{1B4B4F0F-B6E5-CC4F-B504-4D9F098BC09F}"/>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11" name="Titre 1">
            <a:extLst>
              <a:ext uri="{FF2B5EF4-FFF2-40B4-BE49-F238E27FC236}">
                <a16:creationId xmlns:a16="http://schemas.microsoft.com/office/drawing/2014/main" id="{04742A87-DC54-0E4B-B997-F57E275ADE2B}"/>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3431E826-DB22-9A4C-B7B9-E4466B46EB3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33596710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54E30B5D-EEBA-044E-948C-F61CFC58687C}"/>
              </a:ext>
            </a:extLst>
          </p:cNvPr>
          <p:cNvPicPr>
            <a:picLocks noChangeAspect="1"/>
          </p:cNvPicPr>
          <p:nvPr/>
        </p:nvPicPr>
        <p:blipFill rotWithShape="1">
          <a:blip r:embed="rId2"/>
          <a:srcRect l="-140" t="786" r="140" b="-786"/>
          <a:stretch/>
        </p:blipFill>
        <p:spPr>
          <a:xfrm>
            <a:off x="0" y="0"/>
            <a:ext cx="12193200" cy="1144800"/>
          </a:xfrm>
          <a:prstGeom prst="rect">
            <a:avLst/>
          </a:prstGeom>
        </p:spPr>
      </p:pic>
      <p:sp>
        <p:nvSpPr>
          <p:cNvPr id="8" name="Titre 1">
            <a:extLst>
              <a:ext uri="{FF2B5EF4-FFF2-40B4-BE49-F238E27FC236}">
                <a16:creationId xmlns:a16="http://schemas.microsoft.com/office/drawing/2014/main" id="{6574330A-61C5-9148-B41E-173C43E14721}"/>
              </a:ext>
            </a:extLst>
          </p:cNvPr>
          <p:cNvSpPr>
            <a:spLocks noGrp="1"/>
          </p:cNvSpPr>
          <p:nvPr>
            <p:ph type="ctrTitle" hasCustomPrompt="1"/>
          </p:nvPr>
        </p:nvSpPr>
        <p:spPr>
          <a:xfrm>
            <a:off x="0" y="1"/>
            <a:ext cx="5022849" cy="1125537"/>
          </a:xfrm>
          <a:solidFill>
            <a:schemeClr val="accent2"/>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737568F3-2EF1-F14B-BAED-155AC60D8C11}"/>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310571462"/>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hapitre jaune La Poste + imag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3054719-759B-4442-A601-9A266767F5E7}"/>
              </a:ext>
            </a:extLst>
          </p:cNvPr>
          <p:cNvPicPr>
            <a:picLocks noChangeAspect="1"/>
          </p:cNvPicPr>
          <p:nvPr/>
        </p:nvPicPr>
        <p:blipFill rotWithShape="1">
          <a:blip r:embed="rId2"/>
          <a:srcRect l="23617" r="-5"/>
          <a:stretch/>
        </p:blipFill>
        <p:spPr>
          <a:xfrm>
            <a:off x="0" y="0"/>
            <a:ext cx="9313200" cy="6858000"/>
          </a:xfrm>
          <a:prstGeom prst="rect">
            <a:avLst/>
          </a:prstGeom>
        </p:spPr>
      </p:pic>
      <p:sp>
        <p:nvSpPr>
          <p:cNvPr id="10" name="Titre 1">
            <a:extLst>
              <a:ext uri="{FF2B5EF4-FFF2-40B4-BE49-F238E27FC236}">
                <a16:creationId xmlns:a16="http://schemas.microsoft.com/office/drawing/2014/main" id="{16FD6790-D48A-5843-B616-72BAADC27F2F}"/>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1">
                      <a:alpha val="60000"/>
                    </a:schemeClr>
                  </a:glow>
                </a:effectLst>
              </a:defRPr>
            </a:lvl1pPr>
          </a:lstStyle>
          <a:p>
            <a:r>
              <a:rPr lang="fr-FR"/>
              <a:t>Titre de chapitre</a:t>
            </a:r>
          </a:p>
        </p:txBody>
      </p:sp>
      <p:sp>
        <p:nvSpPr>
          <p:cNvPr id="11" name="Sous-titre 2">
            <a:extLst>
              <a:ext uri="{FF2B5EF4-FFF2-40B4-BE49-F238E27FC236}">
                <a16:creationId xmlns:a16="http://schemas.microsoft.com/office/drawing/2014/main" id="{7637711C-6BBE-AC4F-B75C-18EE94D87CD2}"/>
              </a:ext>
            </a:extLst>
          </p:cNvPr>
          <p:cNvSpPr>
            <a:spLocks noGrp="1"/>
          </p:cNvSpPr>
          <p:nvPr>
            <p:ph type="subTitle" idx="1" hasCustomPrompt="1"/>
          </p:nvPr>
        </p:nvSpPr>
        <p:spPr>
          <a:xfrm>
            <a:off x="937069" y="3736183"/>
            <a:ext cx="5572913" cy="484405"/>
          </a:xfrm>
          <a:solidFill>
            <a:schemeClr val="accent1"/>
          </a:solidFill>
        </p:spPr>
        <p:txBody>
          <a:bodyPr wrap="square" lIns="0" tIns="180000" rIns="0">
            <a:spAutoFit/>
          </a:bodyPr>
          <a:lstStyle>
            <a:lvl1pPr marL="0" indent="0" algn="l">
              <a:lnSpc>
                <a:spcPts val="2000"/>
              </a:lnSpc>
              <a:buNone/>
              <a:defRPr sz="1800">
                <a:solidFill>
                  <a:schemeClr val="tx2"/>
                </a:solidFill>
                <a:effectLst>
                  <a:glow rad="38100">
                    <a:schemeClr val="accent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12" name="Espace réservé du texte 7">
            <a:extLst>
              <a:ext uri="{FF2B5EF4-FFF2-40B4-BE49-F238E27FC236}">
                <a16:creationId xmlns:a16="http://schemas.microsoft.com/office/drawing/2014/main" id="{9E1E2A62-05D9-B742-8F7C-10E3260815AE}"/>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1"/>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2"/>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232284188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avec image à gauche - 1 co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0" y="0"/>
            <a:ext cx="3052799" cy="6870446"/>
          </a:xfrm>
        </p:spPr>
        <p:txBody>
          <a:bodyPr lIns="0" tIns="1080000" rIns="0" anchor="t"/>
          <a:lstStyle>
            <a:lvl1pPr marL="0" indent="0" algn="ctr">
              <a:buNone/>
              <a:defRPr/>
            </a:lvl1pPr>
          </a:lstStyle>
          <a:p>
            <a:r>
              <a:rPr lang="fr-FR"/>
              <a:t>Image</a:t>
            </a:r>
          </a:p>
        </p:txBody>
      </p:sp>
      <p:sp>
        <p:nvSpPr>
          <p:cNvPr id="10" name="Sous-titre 2">
            <a:extLst>
              <a:ext uri="{FF2B5EF4-FFF2-40B4-BE49-F238E27FC236}">
                <a16:creationId xmlns:a16="http://schemas.microsoft.com/office/drawing/2014/main" id="{7B1E33CD-DC48-F94C-8CF8-46C836211DBF}"/>
              </a:ext>
            </a:extLst>
          </p:cNvPr>
          <p:cNvSpPr>
            <a:spLocks noGrp="1"/>
          </p:cNvSpPr>
          <p:nvPr>
            <p:ph type="subTitle" idx="1" hasCustomPrompt="1"/>
          </p:nvPr>
        </p:nvSpPr>
        <p:spPr>
          <a:xfrm>
            <a:off x="3719513" y="2276213"/>
            <a:ext cx="7740650" cy="3718941"/>
          </a:xfrm>
        </p:spPr>
        <p:txBody>
          <a:bodyPr lIns="0" tIns="180000" rIns="0" numCol="1"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1" name="Espace réservé du texte 6">
            <a:extLst>
              <a:ext uri="{FF2B5EF4-FFF2-40B4-BE49-F238E27FC236}">
                <a16:creationId xmlns:a16="http://schemas.microsoft.com/office/drawing/2014/main" id="{FC7F97D7-FB9E-E445-ACEA-DF4AEB9C8E39}"/>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FCB2C027-8D50-A04C-BD22-135769F170F9}"/>
              </a:ext>
            </a:extLst>
          </p:cNvPr>
          <p:cNvSpPr>
            <a:spLocks noGrp="1"/>
          </p:cNvSpPr>
          <p:nvPr>
            <p:ph type="sldNum" sz="quarter" idx="13"/>
          </p:nvPr>
        </p:nvSpPr>
        <p:spPr/>
        <p:txBody>
          <a:bodyPr/>
          <a:lstStyle/>
          <a:p>
            <a:fld id="{2F9EC534-F9F4-4762-A8EB-FE67C53393FF}" type="slidenum">
              <a:rPr lang="fr-FR" smtClean="0"/>
              <a:pPr/>
              <a:t>‹N°›</a:t>
            </a:fld>
            <a:endParaRPr lang="fr-FR"/>
          </a:p>
        </p:txBody>
      </p:sp>
      <p:sp>
        <p:nvSpPr>
          <p:cNvPr id="12" name="Titre 1">
            <a:extLst>
              <a:ext uri="{FF2B5EF4-FFF2-40B4-BE49-F238E27FC236}">
                <a16:creationId xmlns:a16="http://schemas.microsoft.com/office/drawing/2014/main" id="{AFE08160-90BD-8342-8E57-60ACE89E04FA}"/>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3A07EF46-DF9A-D746-958D-C524A98B42B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558381045"/>
      </p:ext>
    </p:extLst>
  </p:cSld>
  <p:clrMapOvr>
    <a:masterClrMapping/>
  </p:clrMapOvr>
  <p:hf hdr="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hapitre Jaune La Poste + pict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1E42754-157C-084E-9DA9-E6C214991FE5}"/>
              </a:ext>
            </a:extLst>
          </p:cNvPr>
          <p:cNvPicPr>
            <a:picLocks noChangeAspect="1"/>
          </p:cNvPicPr>
          <p:nvPr/>
        </p:nvPicPr>
        <p:blipFill rotWithShape="1">
          <a:blip r:embed="rId2"/>
          <a:srcRect l="23617" r="-5"/>
          <a:stretch/>
        </p:blipFill>
        <p:spPr>
          <a:xfrm>
            <a:off x="0" y="0"/>
            <a:ext cx="93132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101600">
                    <a:schemeClr val="accent1"/>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572913" cy="484405"/>
          </a:xfrm>
          <a:solidFill>
            <a:schemeClr val="accent1"/>
          </a:solidFill>
        </p:spPr>
        <p:txBody>
          <a:bodyPr wrap="square" lIns="0" tIns="180000" rIns="0">
            <a:spAutoFit/>
          </a:bodyPr>
          <a:lstStyle>
            <a:lvl1pPr marL="0" indent="0" algn="l">
              <a:lnSpc>
                <a:spcPts val="2000"/>
              </a:lnSpc>
              <a:buNone/>
              <a:defRPr sz="1800">
                <a:solidFill>
                  <a:schemeClr val="tx2"/>
                </a:solidFill>
                <a:effectLst>
                  <a:glow rad="38100">
                    <a:schemeClr val="accent2">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lang="fr-FR" sz="8800" b="0" i="0" kern="1200" dirty="0">
                <a:solidFill>
                  <a:schemeClr val="tx2"/>
                </a:solidFill>
                <a:effectLst>
                  <a:glow rad="406400">
                    <a:schemeClr val="accent1"/>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5049D2B7-5EB2-2742-83D7-7F7430CAA82B}"/>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lvl1pPr>
          </a:lstStyle>
          <a:p>
            <a:r>
              <a:rPr lang="fr-FR"/>
              <a:t>Téléchargez un pictogramme</a:t>
            </a:r>
          </a:p>
        </p:txBody>
      </p:sp>
    </p:spTree>
    <p:extLst>
      <p:ext uri="{BB962C8B-B14F-4D97-AF65-F5344CB8AC3E}">
        <p14:creationId xmlns:p14="http://schemas.microsoft.com/office/powerpoint/2010/main" val="164727016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ntenu + IMG + picto - Jaune La Post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98740E8C-2919-6041-B2AC-8BCA71F5EC03}"/>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7996215" y="0"/>
            <a:ext cx="4195785" cy="3232187"/>
          </a:xfrm>
          <a:solidFill>
            <a:schemeClr val="accent2"/>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8A88714A-3E8E-114F-A1A8-C4FF0FB71218}"/>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DC997F79-E664-ED4B-A934-341442930A83}"/>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63CB0988-19EC-DD47-84C2-4E5800A666EB}"/>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EB46FFA6-36BD-3842-B71E-E4EBC4C71E74}"/>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92F6CCB3-9CFA-6A40-9EDB-51040BA10CD1}"/>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Espace réservé du texte 5">
            <a:extLst>
              <a:ext uri="{FF2B5EF4-FFF2-40B4-BE49-F238E27FC236}">
                <a16:creationId xmlns:a16="http://schemas.microsoft.com/office/drawing/2014/main" id="{0B6690D5-CEEE-CA44-AC8B-E251EA2DF143}"/>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209948230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D9668CB2-405A-7E4B-BEDF-A7630A918398}"/>
              </a:ext>
            </a:extLst>
          </p:cNvPr>
          <p:cNvPicPr>
            <a:picLocks noChangeAspect="1"/>
          </p:cNvPicPr>
          <p:nvPr/>
        </p:nvPicPr>
        <p:blipFill rotWithShape="1">
          <a:blip r:embed="rId2"/>
          <a:srcRect l="36973" r="13331"/>
          <a:stretch/>
        </p:blipFill>
        <p:spPr>
          <a:xfrm>
            <a:off x="6134400" y="1"/>
            <a:ext cx="6058799" cy="6858000"/>
          </a:xfrm>
          <a:prstGeom prst="rect">
            <a:avLst/>
          </a:prstGeom>
        </p:spPr>
      </p:pic>
      <p:sp>
        <p:nvSpPr>
          <p:cNvPr id="20" name="Rectangle 19">
            <a:extLst>
              <a:ext uri="{FF2B5EF4-FFF2-40B4-BE49-F238E27FC236}">
                <a16:creationId xmlns:a16="http://schemas.microsoft.com/office/drawing/2014/main" id="{8544EE7D-45DF-3B44-B8D1-7D4C28A2382C}"/>
              </a:ext>
            </a:extLst>
          </p:cNvPr>
          <p:cNvSpPr/>
          <p:nvPr/>
        </p:nvSpPr>
        <p:spPr>
          <a:xfrm>
            <a:off x="7761944" y="2065201"/>
            <a:ext cx="2880000" cy="2880000"/>
          </a:xfrm>
          <a:prstGeom prst="rect">
            <a:avLst/>
          </a:prstGeom>
          <a:solidFill>
            <a:schemeClr val="accent1"/>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600" y="2065201"/>
            <a:ext cx="2880000" cy="2880000"/>
          </a:xfrm>
        </p:spPr>
        <p:txBody>
          <a:bodyPr lIns="0" tIns="1080000" rIns="0" anchor="t"/>
          <a:lstStyle>
            <a:lvl1pPr marL="0" indent="0" algn="ctr">
              <a:buNone/>
              <a:defRPr/>
            </a:lvl1pPr>
          </a:lstStyle>
          <a:p>
            <a:r>
              <a:rPr lang="fr-FR"/>
              <a:t>Téléchargez un pictogramme</a:t>
            </a:r>
          </a:p>
        </p:txBody>
      </p:sp>
      <p:sp>
        <p:nvSpPr>
          <p:cNvPr id="15" name="Rectangle 14">
            <a:extLst>
              <a:ext uri="{FF2B5EF4-FFF2-40B4-BE49-F238E27FC236}">
                <a16:creationId xmlns:a16="http://schemas.microsoft.com/office/drawing/2014/main" id="{1886AEA9-EA06-BC49-BF81-FD34CBB87EC8}"/>
              </a:ext>
            </a:extLst>
          </p:cNvPr>
          <p:cNvSpPr/>
          <p:nvPr/>
        </p:nvSpPr>
        <p:spPr>
          <a:xfrm>
            <a:off x="3236897" y="6324843"/>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ED46D435-BAE8-404F-BBB8-CBA93C8D41A6}"/>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7" name="Sous-titre 2">
            <a:extLst>
              <a:ext uri="{FF2B5EF4-FFF2-40B4-BE49-F238E27FC236}">
                <a16:creationId xmlns:a16="http://schemas.microsoft.com/office/drawing/2014/main" id="{4C55B805-910E-FA40-9E45-B125D09A2FA3}"/>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8" name="Espace réservé du texte 6">
            <a:extLst>
              <a:ext uri="{FF2B5EF4-FFF2-40B4-BE49-F238E27FC236}">
                <a16:creationId xmlns:a16="http://schemas.microsoft.com/office/drawing/2014/main" id="{8047E3DF-5699-FF44-A90E-8FAEB64B78AC}"/>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6" name="Espace réservé du numéro de diapositive 5">
            <a:extLst>
              <a:ext uri="{FF2B5EF4-FFF2-40B4-BE49-F238E27FC236}">
                <a16:creationId xmlns:a16="http://schemas.microsoft.com/office/drawing/2014/main" id="{7C10C092-C99D-8B41-A4FC-2EB9795559F9}"/>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8" name="Connecteur droit 17">
            <a:extLst>
              <a:ext uri="{FF2B5EF4-FFF2-40B4-BE49-F238E27FC236}">
                <a16:creationId xmlns:a16="http://schemas.microsoft.com/office/drawing/2014/main" id="{3BFDAD4A-6188-CD44-BADA-0192D05EC5FC}"/>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space réservé du texte 5">
            <a:extLst>
              <a:ext uri="{FF2B5EF4-FFF2-40B4-BE49-F238E27FC236}">
                <a16:creationId xmlns:a16="http://schemas.microsoft.com/office/drawing/2014/main" id="{F30C1D69-55CE-5248-8A88-EB8C0F68964C}"/>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0020252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ge avec picto droit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E13A8BE-9966-094C-A09C-E26AAFB35A81}"/>
              </a:ext>
            </a:extLst>
          </p:cNvPr>
          <p:cNvPicPr>
            <a:picLocks noChangeAspect="1"/>
          </p:cNvPicPr>
          <p:nvPr/>
        </p:nvPicPr>
        <p:blipFill rotWithShape="1">
          <a:blip r:embed="rId2"/>
          <a:srcRect l="40890" r="34217"/>
          <a:stretch/>
        </p:blipFill>
        <p:spPr>
          <a:xfrm>
            <a:off x="9158400" y="1"/>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1"/>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lvl1pPr>
          </a:lstStyle>
          <a:p>
            <a:r>
              <a:rPr lang="fr-FR"/>
              <a:t>Téléchargez un pictogramme</a:t>
            </a:r>
          </a:p>
        </p:txBody>
      </p:sp>
      <p:sp>
        <p:nvSpPr>
          <p:cNvPr id="15" name="Titre 1">
            <a:extLst>
              <a:ext uri="{FF2B5EF4-FFF2-40B4-BE49-F238E27FC236}">
                <a16:creationId xmlns:a16="http://schemas.microsoft.com/office/drawing/2014/main" id="{55F4AB78-FF8F-C54A-8E51-3CFFD9680513}"/>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6" name="Sous-titre 2">
            <a:extLst>
              <a:ext uri="{FF2B5EF4-FFF2-40B4-BE49-F238E27FC236}">
                <a16:creationId xmlns:a16="http://schemas.microsoft.com/office/drawing/2014/main" id="{3EE8835B-7391-CA40-AD3D-2F30F84867AF}"/>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7" name="Espace réservé du texte 6">
            <a:extLst>
              <a:ext uri="{FF2B5EF4-FFF2-40B4-BE49-F238E27FC236}">
                <a16:creationId xmlns:a16="http://schemas.microsoft.com/office/drawing/2014/main" id="{1AC72B43-DB3B-9243-9C42-79C75EA620BA}"/>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69C416F8-91EF-DD42-B881-E76B18546A70}"/>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8ADC065F-75B4-2042-BE47-06477694C03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1E11CC8B-FEE2-4D4C-B333-2C9E5DD4E517}"/>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311990498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786E95-7172-674A-BD61-9C6999B92C0D}"/>
              </a:ext>
            </a:extLst>
          </p:cNvPr>
          <p:cNvPicPr>
            <a:picLocks noChangeAspect="1"/>
          </p:cNvPicPr>
          <p:nvPr/>
        </p:nvPicPr>
        <p:blipFill rotWithShape="1">
          <a:blip r:embed="rId2"/>
          <a:srcRect/>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1">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147169030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8593D9E-D202-EF48-B734-F843574CFC1E}"/>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16648695" y="-2104718"/>
            <a:ext cx="6105797" cy="73748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1">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0" name="Espace réservé du texte 5">
            <a:extLst>
              <a:ext uri="{FF2B5EF4-FFF2-40B4-BE49-F238E27FC236}">
                <a16:creationId xmlns:a16="http://schemas.microsoft.com/office/drawing/2014/main" id="{49D9EF1E-A82B-C145-A26D-C940277316B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633231871"/>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7D186718-DF2C-BA45-B669-ADEF1AA8DE9F}"/>
              </a:ext>
            </a:extLst>
          </p:cNvPr>
          <p:cNvPicPr>
            <a:picLocks noChangeAspect="1"/>
          </p:cNvPicPr>
          <p:nvPr/>
        </p:nvPicPr>
        <p:blipFill rotWithShape="1">
          <a:blip r:embed="rId2"/>
          <a:srcRect l="33481" r="16534"/>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1">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1">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sp>
        <p:nvSpPr>
          <p:cNvPr id="12" name="Espace réservé du texte 5">
            <a:extLst>
              <a:ext uri="{FF2B5EF4-FFF2-40B4-BE49-F238E27FC236}">
                <a16:creationId xmlns:a16="http://schemas.microsoft.com/office/drawing/2014/main" id="{07FEABBB-7295-DF4E-B39E-D90778CCCA6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34489861"/>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GAB information + pictos avec intitulé">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0871F98E-4C3E-FB4B-B146-6A2544413099}"/>
              </a:ext>
            </a:extLst>
          </p:cNvPr>
          <p:cNvSpPr>
            <a:spLocks noGrp="1"/>
          </p:cNvSpPr>
          <p:nvPr>
            <p:ph type="ctrTitle" hasCustomPrompt="1"/>
          </p:nvPr>
        </p:nvSpPr>
        <p:spPr>
          <a:xfrm>
            <a:off x="3747849" y="1679691"/>
            <a:ext cx="3528000" cy="360000"/>
          </a:xfrm>
        </p:spPr>
        <p:txBody>
          <a:bodyPr lIns="0" tIns="0" rIns="0" bIns="0" anchor="b">
            <a:noAutofit/>
          </a:bodyPr>
          <a:lstStyle>
            <a:lvl1pPr algn="l">
              <a:defRPr sz="1400">
                <a:solidFill>
                  <a:schemeClr val="tx2"/>
                </a:solidFill>
              </a:defRPr>
            </a:lvl1pPr>
          </a:lstStyle>
          <a:p>
            <a:r>
              <a:rPr lang="fr-FR"/>
              <a:t>Intitulé 1</a:t>
            </a:r>
          </a:p>
        </p:txBody>
      </p:sp>
      <p:sp>
        <p:nvSpPr>
          <p:cNvPr id="11" name="Sous-titre 2">
            <a:extLst>
              <a:ext uri="{FF2B5EF4-FFF2-40B4-BE49-F238E27FC236}">
                <a16:creationId xmlns:a16="http://schemas.microsoft.com/office/drawing/2014/main" id="{019B1963-E29E-9140-87CB-326AC573C1F4}"/>
              </a:ext>
            </a:extLst>
          </p:cNvPr>
          <p:cNvSpPr>
            <a:spLocks noGrp="1"/>
          </p:cNvSpPr>
          <p:nvPr>
            <p:ph type="subTitle" idx="1" hasCustomPrompt="1"/>
          </p:nvPr>
        </p:nvSpPr>
        <p:spPr>
          <a:xfrm>
            <a:off x="3747849" y="2034432"/>
            <a:ext cx="3528000" cy="1260000"/>
          </a:xfrm>
        </p:spPr>
        <p:txBody>
          <a:bodyPr lIns="0" tIns="144000" rIns="0" bIns="0" anchor="t">
            <a:noAutofit/>
          </a:bodyPr>
          <a:lstStyle>
            <a:lvl1pPr marL="0" indent="0" algn="l">
              <a:lnSpc>
                <a:spcPts val="1500"/>
              </a:lnSpc>
              <a:spcBef>
                <a:spcPts val="1400"/>
              </a:spcBef>
              <a:buNone/>
              <a:defRPr sz="9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Texte 1</a:t>
            </a:r>
          </a:p>
        </p:txBody>
      </p:sp>
      <p:sp>
        <p:nvSpPr>
          <p:cNvPr id="12" name="Espace réservé du texte 6">
            <a:extLst>
              <a:ext uri="{FF2B5EF4-FFF2-40B4-BE49-F238E27FC236}">
                <a16:creationId xmlns:a16="http://schemas.microsoft.com/office/drawing/2014/main" id="{CAC75D20-06C7-3344-A2B1-B3934C32C9FD}"/>
              </a:ext>
            </a:extLst>
          </p:cNvPr>
          <p:cNvSpPr>
            <a:spLocks noGrp="1"/>
          </p:cNvSpPr>
          <p:nvPr>
            <p:ph type="body" sz="quarter" idx="12" hasCustomPrompt="1"/>
          </p:nvPr>
        </p:nvSpPr>
        <p:spPr>
          <a:xfrm>
            <a:off x="7988698" y="1676010"/>
            <a:ext cx="3492000" cy="360000"/>
          </a:xfrm>
        </p:spPr>
        <p:txBody>
          <a:bodyPr anchor="b"/>
          <a:lstStyle>
            <a:lvl1pPr marL="0" indent="0">
              <a:buNone/>
              <a:defRPr sz="1400" b="1" i="0">
                <a:solidFill>
                  <a:schemeClr val="tx2"/>
                </a:solidFill>
                <a:latin typeface="Montserrat" pitchFamily="2" charset="77"/>
              </a:defRPr>
            </a:lvl1pPr>
          </a:lstStyle>
          <a:p>
            <a:r>
              <a:rPr lang="fr-FR"/>
              <a:t>Intitulé 2</a:t>
            </a:r>
          </a:p>
        </p:txBody>
      </p:sp>
      <p:sp>
        <p:nvSpPr>
          <p:cNvPr id="13" name="Espace réservé du texte 4">
            <a:extLst>
              <a:ext uri="{FF2B5EF4-FFF2-40B4-BE49-F238E27FC236}">
                <a16:creationId xmlns:a16="http://schemas.microsoft.com/office/drawing/2014/main" id="{AACEC8F9-8B8C-F746-94F3-2FCFCE2A4804}"/>
              </a:ext>
            </a:extLst>
          </p:cNvPr>
          <p:cNvSpPr>
            <a:spLocks noGrp="1"/>
          </p:cNvSpPr>
          <p:nvPr>
            <p:ph type="body" sz="quarter" idx="13" hasCustomPrompt="1"/>
          </p:nvPr>
        </p:nvSpPr>
        <p:spPr>
          <a:xfrm>
            <a:off x="7988148" y="2036010"/>
            <a:ext cx="3492000" cy="1260000"/>
          </a:xfrm>
        </p:spPr>
        <p:txBody>
          <a:bodyPr/>
          <a:lstStyle>
            <a:lvl1pPr marL="0" indent="0">
              <a:lnSpc>
                <a:spcPts val="1500"/>
              </a:lnSpc>
              <a:spcBef>
                <a:spcPts val="1400"/>
              </a:spcBef>
              <a:buNone/>
              <a:defRPr sz="900"/>
            </a:lvl1pPr>
          </a:lstStyle>
          <a:p>
            <a:r>
              <a:rPr lang="fr-FR"/>
              <a:t>Texte 2</a:t>
            </a:r>
          </a:p>
        </p:txBody>
      </p:sp>
      <p:sp>
        <p:nvSpPr>
          <p:cNvPr id="15" name="Espace réservé du texte 11">
            <a:extLst>
              <a:ext uri="{FF2B5EF4-FFF2-40B4-BE49-F238E27FC236}">
                <a16:creationId xmlns:a16="http://schemas.microsoft.com/office/drawing/2014/main" id="{CDF535BB-65E5-7144-8662-E9C064E7E734}"/>
              </a:ext>
            </a:extLst>
          </p:cNvPr>
          <p:cNvSpPr>
            <a:spLocks noGrp="1"/>
          </p:cNvSpPr>
          <p:nvPr>
            <p:ph type="body" sz="quarter" idx="14" hasCustomPrompt="1"/>
          </p:nvPr>
        </p:nvSpPr>
        <p:spPr>
          <a:xfrm>
            <a:off x="3747849" y="4559764"/>
            <a:ext cx="3528000" cy="360000"/>
          </a:xfrm>
        </p:spPr>
        <p:txBody>
          <a:bodyPr tIns="0" bIns="0" anchor="b"/>
          <a:lstStyle>
            <a:lvl1pPr marL="0" indent="0">
              <a:buNone/>
              <a:defRPr sz="1400" b="1" i="0">
                <a:latin typeface="Montserrat" pitchFamily="2" charset="77"/>
              </a:defRPr>
            </a:lvl1pPr>
          </a:lstStyle>
          <a:p>
            <a:r>
              <a:rPr lang="fr-FR"/>
              <a:t>Intitulé 3</a:t>
            </a:r>
          </a:p>
        </p:txBody>
      </p:sp>
      <p:sp>
        <p:nvSpPr>
          <p:cNvPr id="17" name="Espace réservé du texte 14">
            <a:extLst>
              <a:ext uri="{FF2B5EF4-FFF2-40B4-BE49-F238E27FC236}">
                <a16:creationId xmlns:a16="http://schemas.microsoft.com/office/drawing/2014/main" id="{D7211CAE-93BF-6749-A855-135731992382}"/>
              </a:ext>
            </a:extLst>
          </p:cNvPr>
          <p:cNvSpPr>
            <a:spLocks noGrp="1"/>
          </p:cNvSpPr>
          <p:nvPr>
            <p:ph type="body" sz="quarter" idx="15" hasCustomPrompt="1"/>
          </p:nvPr>
        </p:nvSpPr>
        <p:spPr>
          <a:xfrm>
            <a:off x="7988148" y="4561343"/>
            <a:ext cx="3492000" cy="360000"/>
          </a:xfrm>
        </p:spPr>
        <p:txBody>
          <a:bodyPr tIns="0" bIns="0" anchor="b"/>
          <a:lstStyle>
            <a:lvl1pPr marL="0" indent="0">
              <a:buNone/>
              <a:defRPr sz="1600" b="1" i="0">
                <a:latin typeface="Montserrat" pitchFamily="2" charset="77"/>
              </a:defRPr>
            </a:lvl1pPr>
          </a:lstStyle>
          <a:p>
            <a:r>
              <a:rPr lang="fr-FR"/>
              <a:t>Intitulé 4</a:t>
            </a:r>
          </a:p>
        </p:txBody>
      </p:sp>
      <p:sp>
        <p:nvSpPr>
          <p:cNvPr id="18" name="Espace réservé du texte 16">
            <a:extLst>
              <a:ext uri="{FF2B5EF4-FFF2-40B4-BE49-F238E27FC236}">
                <a16:creationId xmlns:a16="http://schemas.microsoft.com/office/drawing/2014/main" id="{1654924A-FDD4-CF4A-9546-5C217F065F92}"/>
              </a:ext>
            </a:extLst>
          </p:cNvPr>
          <p:cNvSpPr>
            <a:spLocks noGrp="1"/>
          </p:cNvSpPr>
          <p:nvPr>
            <p:ph type="body" sz="quarter" idx="16" hasCustomPrompt="1"/>
          </p:nvPr>
        </p:nvSpPr>
        <p:spPr>
          <a:xfrm>
            <a:off x="3747849" y="4945164"/>
            <a:ext cx="3528000" cy="1260000"/>
          </a:xfrm>
        </p:spPr>
        <p:txBody>
          <a:bodyPr tIns="144000" anchor="t"/>
          <a:lstStyle>
            <a:lvl1pPr marL="0" indent="0">
              <a:lnSpc>
                <a:spcPts val="1500"/>
              </a:lnSpc>
              <a:spcBef>
                <a:spcPts val="1400"/>
              </a:spcBef>
              <a:buNone/>
              <a:defRPr sz="900"/>
            </a:lvl1pPr>
          </a:lstStyle>
          <a:p>
            <a:r>
              <a:rPr lang="fr-FR"/>
              <a:t>Texte 3</a:t>
            </a:r>
          </a:p>
        </p:txBody>
      </p:sp>
      <p:sp>
        <p:nvSpPr>
          <p:cNvPr id="19" name="Espace réservé du texte 18">
            <a:extLst>
              <a:ext uri="{FF2B5EF4-FFF2-40B4-BE49-F238E27FC236}">
                <a16:creationId xmlns:a16="http://schemas.microsoft.com/office/drawing/2014/main" id="{61918FBB-94B8-9548-8FFC-F8CF4B000A8A}"/>
              </a:ext>
            </a:extLst>
          </p:cNvPr>
          <p:cNvSpPr>
            <a:spLocks noGrp="1"/>
          </p:cNvSpPr>
          <p:nvPr>
            <p:ph type="body" sz="quarter" idx="17" hasCustomPrompt="1"/>
          </p:nvPr>
        </p:nvSpPr>
        <p:spPr>
          <a:xfrm>
            <a:off x="7988147" y="4921342"/>
            <a:ext cx="3492000" cy="1260000"/>
          </a:xfrm>
        </p:spPr>
        <p:txBody>
          <a:bodyPr tIns="144000" anchor="t"/>
          <a:lstStyle>
            <a:lvl1pPr marL="0" indent="0">
              <a:lnSpc>
                <a:spcPts val="1500"/>
              </a:lnSpc>
              <a:spcBef>
                <a:spcPts val="1400"/>
              </a:spcBef>
              <a:buNone/>
              <a:defRPr sz="900"/>
            </a:lvl1pPr>
          </a:lstStyle>
          <a:p>
            <a:r>
              <a:rPr lang="fr-FR"/>
              <a:t>Texte 4</a:t>
            </a:r>
          </a:p>
        </p:txBody>
      </p:sp>
      <p:sp>
        <p:nvSpPr>
          <p:cNvPr id="20" name="Espace réservé pour une image  20">
            <a:extLst>
              <a:ext uri="{FF2B5EF4-FFF2-40B4-BE49-F238E27FC236}">
                <a16:creationId xmlns:a16="http://schemas.microsoft.com/office/drawing/2014/main" id="{899F83BC-A1B0-6F4E-8093-2098A3D2CC35}"/>
              </a:ext>
            </a:extLst>
          </p:cNvPr>
          <p:cNvSpPr>
            <a:spLocks noGrp="1"/>
          </p:cNvSpPr>
          <p:nvPr>
            <p:ph type="pic" sz="quarter" idx="18"/>
          </p:nvPr>
        </p:nvSpPr>
        <p:spPr>
          <a:xfrm>
            <a:off x="3747849" y="671732"/>
            <a:ext cx="900000" cy="900000"/>
          </a:xfrm>
        </p:spPr>
        <p:txBody>
          <a:bodyPr/>
          <a:lstStyle>
            <a:lvl1pPr marL="0" indent="0">
              <a:buNone/>
              <a:defRPr sz="800"/>
            </a:lvl1pPr>
          </a:lstStyle>
          <a:p>
            <a:r>
              <a:rPr lang="fr-FR"/>
              <a:t>Cliquez sur l'icône pour ajouter une image</a:t>
            </a:r>
          </a:p>
        </p:txBody>
      </p:sp>
      <p:sp>
        <p:nvSpPr>
          <p:cNvPr id="21" name="Espace réservé pour une image  22">
            <a:extLst>
              <a:ext uri="{FF2B5EF4-FFF2-40B4-BE49-F238E27FC236}">
                <a16:creationId xmlns:a16="http://schemas.microsoft.com/office/drawing/2014/main" id="{AC1A626E-5806-B94B-BE57-8741B6AA8534}"/>
              </a:ext>
            </a:extLst>
          </p:cNvPr>
          <p:cNvSpPr>
            <a:spLocks noGrp="1"/>
          </p:cNvSpPr>
          <p:nvPr>
            <p:ph type="pic" sz="quarter" idx="19"/>
          </p:nvPr>
        </p:nvSpPr>
        <p:spPr>
          <a:xfrm>
            <a:off x="7988149" y="673310"/>
            <a:ext cx="900000" cy="900000"/>
          </a:xfrm>
        </p:spPr>
        <p:txBody>
          <a:bodyPr/>
          <a:lstStyle>
            <a:lvl1pPr marL="0" indent="0">
              <a:buNone/>
              <a:defRPr sz="800"/>
            </a:lvl1pPr>
          </a:lstStyle>
          <a:p>
            <a:r>
              <a:rPr lang="fr-FR"/>
              <a:t>Cliquez sur l'icône pour ajouter une image</a:t>
            </a:r>
          </a:p>
        </p:txBody>
      </p:sp>
      <p:sp>
        <p:nvSpPr>
          <p:cNvPr id="22" name="Espace réservé pour une image  24">
            <a:extLst>
              <a:ext uri="{FF2B5EF4-FFF2-40B4-BE49-F238E27FC236}">
                <a16:creationId xmlns:a16="http://schemas.microsoft.com/office/drawing/2014/main" id="{E65DCB69-CBA0-134C-999E-516CE3FF99EC}"/>
              </a:ext>
            </a:extLst>
          </p:cNvPr>
          <p:cNvSpPr>
            <a:spLocks noGrp="1"/>
          </p:cNvSpPr>
          <p:nvPr>
            <p:ph type="pic" sz="quarter" idx="20"/>
          </p:nvPr>
        </p:nvSpPr>
        <p:spPr>
          <a:xfrm>
            <a:off x="3747849" y="3548295"/>
            <a:ext cx="900000" cy="900000"/>
          </a:xfrm>
        </p:spPr>
        <p:txBody>
          <a:bodyPr/>
          <a:lstStyle>
            <a:lvl1pPr marL="0" indent="0">
              <a:buNone/>
              <a:defRPr sz="800"/>
            </a:lvl1pPr>
          </a:lstStyle>
          <a:p>
            <a:r>
              <a:rPr lang="fr-FR"/>
              <a:t>Cliquez sur l'icône pour ajouter une image</a:t>
            </a:r>
          </a:p>
        </p:txBody>
      </p:sp>
      <p:sp>
        <p:nvSpPr>
          <p:cNvPr id="23" name="Espace réservé pour une image  26">
            <a:extLst>
              <a:ext uri="{FF2B5EF4-FFF2-40B4-BE49-F238E27FC236}">
                <a16:creationId xmlns:a16="http://schemas.microsoft.com/office/drawing/2014/main" id="{3C338889-76AD-7941-AA21-7B78A1E1B325}"/>
              </a:ext>
            </a:extLst>
          </p:cNvPr>
          <p:cNvSpPr>
            <a:spLocks noGrp="1"/>
          </p:cNvSpPr>
          <p:nvPr>
            <p:ph type="pic" sz="quarter" idx="21"/>
          </p:nvPr>
        </p:nvSpPr>
        <p:spPr>
          <a:xfrm>
            <a:off x="7988147" y="3541945"/>
            <a:ext cx="900000" cy="900000"/>
          </a:xfrm>
        </p:spPr>
        <p:txBody>
          <a:bodyPr/>
          <a:lstStyle>
            <a:lvl1pPr marL="0" indent="0">
              <a:buNone/>
              <a:defRPr sz="800"/>
            </a:lvl1pPr>
          </a:lstStyle>
          <a:p>
            <a:r>
              <a:rPr lang="fr-FR"/>
              <a:t>Cliquez sur l'icône pour ajouter une image</a:t>
            </a: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2"/>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info 1</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9" y="2340829"/>
            <a:ext cx="2162451" cy="720000"/>
          </a:xfrm>
        </p:spPr>
        <p:txBody>
          <a:bodyPr tIns="0" bIns="0" anchor="b"/>
          <a:lstStyle>
            <a:lvl1pPr marL="0" indent="0">
              <a:buNone/>
              <a:defRPr sz="1200" b="1" i="0">
                <a:solidFill>
                  <a:schemeClr val="tx2"/>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695049" y="3071684"/>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 info 2</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720000"/>
          </a:xfrm>
        </p:spPr>
        <p:txBody>
          <a:bodyPr tIns="0" bIns="0" anchor="b"/>
          <a:lstStyle>
            <a:lvl1pPr marL="0" indent="0">
              <a:buNone/>
              <a:defRPr sz="1200" b="1" i="0">
                <a:solidFill>
                  <a:schemeClr val="tx2"/>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p:nvPr>
        </p:nvSpPr>
        <p:spPr>
          <a:xfrm>
            <a:off x="695049" y="5120775"/>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pPr lvl="0"/>
            <a:r>
              <a:rPr lang="fr-FR"/>
              <a:t>Modifier les styles du texte du masque</a:t>
            </a:r>
          </a:p>
        </p:txBody>
      </p:sp>
      <p:sp>
        <p:nvSpPr>
          <p:cNvPr id="2" name="Espace réservé du numéro de diapositive 1">
            <a:extLst>
              <a:ext uri="{FF2B5EF4-FFF2-40B4-BE49-F238E27FC236}">
                <a16:creationId xmlns:a16="http://schemas.microsoft.com/office/drawing/2014/main" id="{8AE92815-5A83-AE4E-9945-CD7DC4AB70C2}"/>
              </a:ext>
            </a:extLst>
          </p:cNvPr>
          <p:cNvSpPr>
            <a:spLocks noGrp="1"/>
          </p:cNvSpPr>
          <p:nvPr>
            <p:ph type="sldNum" sz="quarter" idx="28"/>
          </p:nvPr>
        </p:nvSpPr>
        <p:spPr/>
        <p:txBody>
          <a:bodyPr/>
          <a:lstStyle/>
          <a:p>
            <a:fld id="{ED627498-8BE6-774E-875A-E1322261BC9D}" type="slidenum">
              <a:rPr lang="fr-FR" smtClean="0"/>
              <a:pPr/>
              <a:t>‹N°›</a:t>
            </a:fld>
            <a:endParaRPr lang="fr-FR"/>
          </a:p>
        </p:txBody>
      </p:sp>
      <p:sp>
        <p:nvSpPr>
          <p:cNvPr id="30" name="Espace réservé du texte 5">
            <a:extLst>
              <a:ext uri="{FF2B5EF4-FFF2-40B4-BE49-F238E27FC236}">
                <a16:creationId xmlns:a16="http://schemas.microsoft.com/office/drawing/2014/main" id="{757B0DD2-2C5F-B846-A5C3-AF1D90AD22F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827687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ge avec info + intitulés ima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9F8AF-0511-2A42-B626-6F138ADD7FC7}"/>
              </a:ext>
            </a:extLst>
          </p:cNvPr>
          <p:cNvSpPr/>
          <p:nvPr/>
        </p:nvSpPr>
        <p:spPr>
          <a:xfrm>
            <a:off x="62144"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2"/>
                </a:solidFill>
              </a:ln>
            </a:endParaRPr>
          </a:p>
        </p:txBody>
      </p:sp>
      <p:sp>
        <p:nvSpPr>
          <p:cNvPr id="48" name="Rectangle 47">
            <a:extLst>
              <a:ext uri="{FF2B5EF4-FFF2-40B4-BE49-F238E27FC236}">
                <a16:creationId xmlns:a16="http://schemas.microsoft.com/office/drawing/2014/main" id="{53F7FF32-A0DF-7144-8010-F2DF3DDA1146}"/>
              </a:ext>
            </a:extLst>
          </p:cNvPr>
          <p:cNvSpPr/>
          <p:nvPr/>
        </p:nvSpPr>
        <p:spPr>
          <a:xfrm>
            <a:off x="3950612"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565C8C1E-0E8D-A141-9672-44DFA1278FA6}"/>
              </a:ext>
            </a:extLst>
          </p:cNvPr>
          <p:cNvSpPr/>
          <p:nvPr/>
        </p:nvSpPr>
        <p:spPr>
          <a:xfrm>
            <a:off x="5516049"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C365F8D-65E7-B940-B3A9-B00088BB4070}"/>
              </a:ext>
            </a:extLst>
          </p:cNvPr>
          <p:cNvSpPr/>
          <p:nvPr/>
        </p:nvSpPr>
        <p:spPr>
          <a:xfrm>
            <a:off x="7068210"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A05620D-83E0-B040-88BA-FA494601FACB}"/>
              </a:ext>
            </a:extLst>
          </p:cNvPr>
          <p:cNvSpPr/>
          <p:nvPr/>
        </p:nvSpPr>
        <p:spPr>
          <a:xfrm>
            <a:off x="8620371"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73D14B7-837E-4F40-B048-2902A6878110}"/>
              </a:ext>
            </a:extLst>
          </p:cNvPr>
          <p:cNvSpPr/>
          <p:nvPr/>
        </p:nvSpPr>
        <p:spPr>
          <a:xfrm>
            <a:off x="10172534" y="1055446"/>
            <a:ext cx="1296000" cy="3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texte 28">
            <a:extLst>
              <a:ext uri="{FF2B5EF4-FFF2-40B4-BE49-F238E27FC236}">
                <a16:creationId xmlns:a16="http://schemas.microsoft.com/office/drawing/2014/main" id="{48BEE39C-A04B-2B4E-BA4B-0A47DAEC66CB}"/>
              </a:ext>
            </a:extLst>
          </p:cNvPr>
          <p:cNvSpPr>
            <a:spLocks noGrp="1"/>
          </p:cNvSpPr>
          <p:nvPr>
            <p:ph type="body" sz="quarter" idx="22" hasCustomPrompt="1"/>
          </p:nvPr>
        </p:nvSpPr>
        <p:spPr>
          <a:xfrm>
            <a:off x="695049" y="661988"/>
            <a:ext cx="2162451" cy="360000"/>
          </a:xfrm>
        </p:spPr>
        <p:txBody>
          <a:bodyPr tIns="0" bIns="0" anchor="b"/>
          <a:lstStyle>
            <a:lvl1pPr marL="0" indent="0">
              <a:buNone/>
              <a:defRPr sz="1200" b="1" i="0">
                <a:solidFill>
                  <a:schemeClr val="tx1"/>
                </a:solidFill>
                <a:latin typeface="Montserrat" pitchFamily="2" charset="77"/>
              </a:defRPr>
            </a:lvl1pPr>
          </a:lstStyle>
          <a:p>
            <a:r>
              <a:rPr lang="fr-FR"/>
              <a:t>Info 1</a:t>
            </a:r>
          </a:p>
        </p:txBody>
      </p:sp>
      <p:sp>
        <p:nvSpPr>
          <p:cNvPr id="25" name="Espace réservé du texte 30">
            <a:extLst>
              <a:ext uri="{FF2B5EF4-FFF2-40B4-BE49-F238E27FC236}">
                <a16:creationId xmlns:a16="http://schemas.microsoft.com/office/drawing/2014/main" id="{68CD0D49-47B5-1F42-94DE-3F07AFF9819A}"/>
              </a:ext>
            </a:extLst>
          </p:cNvPr>
          <p:cNvSpPr>
            <a:spLocks noGrp="1"/>
          </p:cNvSpPr>
          <p:nvPr>
            <p:ph type="body" sz="quarter" idx="23" hasCustomPrompt="1"/>
          </p:nvPr>
        </p:nvSpPr>
        <p:spPr>
          <a:xfrm>
            <a:off x="695049" y="1028338"/>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26" name="Espace réservé du texte 32">
            <a:extLst>
              <a:ext uri="{FF2B5EF4-FFF2-40B4-BE49-F238E27FC236}">
                <a16:creationId xmlns:a16="http://schemas.microsoft.com/office/drawing/2014/main" id="{AF02293A-77CF-1547-950C-CD1FC491AC82}"/>
              </a:ext>
            </a:extLst>
          </p:cNvPr>
          <p:cNvSpPr>
            <a:spLocks noGrp="1"/>
          </p:cNvSpPr>
          <p:nvPr>
            <p:ph type="body" sz="quarter" idx="24" hasCustomPrompt="1"/>
          </p:nvPr>
        </p:nvSpPr>
        <p:spPr>
          <a:xfrm>
            <a:off x="695048" y="2524003"/>
            <a:ext cx="2162451" cy="360000"/>
          </a:xfrm>
        </p:spPr>
        <p:txBody>
          <a:bodyPr tIns="0" bIns="0" anchor="b"/>
          <a:lstStyle>
            <a:lvl1pPr marL="0" indent="0">
              <a:buNone/>
              <a:defRPr sz="1200" b="1" i="0">
                <a:solidFill>
                  <a:schemeClr val="tx1"/>
                </a:solidFill>
                <a:latin typeface="Montserrat" pitchFamily="2" charset="77"/>
              </a:defRPr>
            </a:lvl1pPr>
          </a:lstStyle>
          <a:p>
            <a:r>
              <a:rPr lang="fr-FR"/>
              <a:t>Info 2</a:t>
            </a:r>
          </a:p>
        </p:txBody>
      </p:sp>
      <p:sp>
        <p:nvSpPr>
          <p:cNvPr id="27" name="Espace réservé du texte 34">
            <a:extLst>
              <a:ext uri="{FF2B5EF4-FFF2-40B4-BE49-F238E27FC236}">
                <a16:creationId xmlns:a16="http://schemas.microsoft.com/office/drawing/2014/main" id="{12778E99-51F4-374E-B924-4B0E322F409C}"/>
              </a:ext>
            </a:extLst>
          </p:cNvPr>
          <p:cNvSpPr>
            <a:spLocks noGrp="1"/>
          </p:cNvSpPr>
          <p:nvPr>
            <p:ph type="body" sz="quarter" idx="25" hasCustomPrompt="1"/>
          </p:nvPr>
        </p:nvSpPr>
        <p:spPr>
          <a:xfrm>
            <a:off x="702891" y="2894109"/>
            <a:ext cx="2162451" cy="1080000"/>
          </a:xfrm>
        </p:spPr>
        <p:txBody>
          <a:bodyPr tIns="72000" bIns="0"/>
          <a:lstStyle>
            <a:lvl1pPr marL="0" indent="0">
              <a:lnSpc>
                <a:spcPts val="1480"/>
              </a:lnSpc>
              <a:spcBef>
                <a:spcPts val="0"/>
              </a:spcBef>
              <a:spcAft>
                <a:spcPts val="1400"/>
              </a:spcAft>
              <a:buNone/>
              <a:defRPr sz="900">
                <a:solidFill>
                  <a:schemeClr val="tx2"/>
                </a:solidFill>
              </a:defRPr>
            </a:lvl1pPr>
          </a:lstStyle>
          <a:p>
            <a:r>
              <a:rPr lang="fr-FR"/>
              <a:t>Texte</a:t>
            </a:r>
          </a:p>
        </p:txBody>
      </p:sp>
      <p:sp>
        <p:nvSpPr>
          <p:cNvPr id="28" name="Espace réservé du texte 36">
            <a:extLst>
              <a:ext uri="{FF2B5EF4-FFF2-40B4-BE49-F238E27FC236}">
                <a16:creationId xmlns:a16="http://schemas.microsoft.com/office/drawing/2014/main" id="{E9FC7BA7-2699-3240-A629-43030894D557}"/>
              </a:ext>
            </a:extLst>
          </p:cNvPr>
          <p:cNvSpPr>
            <a:spLocks noGrp="1"/>
          </p:cNvSpPr>
          <p:nvPr>
            <p:ph type="body" sz="quarter" idx="26" hasCustomPrompt="1"/>
          </p:nvPr>
        </p:nvSpPr>
        <p:spPr>
          <a:xfrm>
            <a:off x="695049" y="4389774"/>
            <a:ext cx="2162451" cy="360000"/>
          </a:xfrm>
        </p:spPr>
        <p:txBody>
          <a:bodyPr tIns="0" bIns="0" anchor="b"/>
          <a:lstStyle>
            <a:lvl1pPr marL="0" indent="0">
              <a:buNone/>
              <a:defRPr sz="1200" b="1" i="0">
                <a:solidFill>
                  <a:schemeClr val="tx1"/>
                </a:solidFill>
                <a:latin typeface="Montserrat" pitchFamily="2" charset="77"/>
              </a:defRPr>
            </a:lvl1pPr>
          </a:lstStyle>
          <a:p>
            <a:r>
              <a:rPr lang="fr-FR"/>
              <a:t>Info 3</a:t>
            </a:r>
          </a:p>
        </p:txBody>
      </p:sp>
      <p:sp>
        <p:nvSpPr>
          <p:cNvPr id="29" name="Espace réservé du texte 38">
            <a:extLst>
              <a:ext uri="{FF2B5EF4-FFF2-40B4-BE49-F238E27FC236}">
                <a16:creationId xmlns:a16="http://schemas.microsoft.com/office/drawing/2014/main" id="{0DE27E18-D387-0A41-B9B9-4C264759E708}"/>
              </a:ext>
            </a:extLst>
          </p:cNvPr>
          <p:cNvSpPr>
            <a:spLocks noGrp="1"/>
          </p:cNvSpPr>
          <p:nvPr>
            <p:ph type="body" sz="quarter" idx="27" hasCustomPrompt="1"/>
          </p:nvPr>
        </p:nvSpPr>
        <p:spPr>
          <a:xfrm>
            <a:off x="695048" y="4749774"/>
            <a:ext cx="2162451" cy="1080000"/>
          </a:xfrm>
        </p:spPr>
        <p:txBody>
          <a:bodyPr tIns="72000" bIns="0"/>
          <a:lstStyle>
            <a:lvl1pPr marL="0" indent="0">
              <a:lnSpc>
                <a:spcPts val="1500"/>
              </a:lnSpc>
              <a:spcBef>
                <a:spcPts val="0"/>
              </a:spcBef>
              <a:spcAft>
                <a:spcPts val="1400"/>
              </a:spcAft>
              <a:buNone/>
              <a:defRPr sz="900">
                <a:solidFill>
                  <a:schemeClr val="tx2"/>
                </a:solidFill>
              </a:defRPr>
            </a:lvl1pPr>
          </a:lstStyle>
          <a:p>
            <a:r>
              <a:rPr lang="fr-FR"/>
              <a:t>Texte </a:t>
            </a:r>
          </a:p>
        </p:txBody>
      </p:sp>
      <p:sp>
        <p:nvSpPr>
          <p:cNvPr id="30" name="Picture Placeholder 17">
            <a:extLst>
              <a:ext uri="{FF2B5EF4-FFF2-40B4-BE49-F238E27FC236}">
                <a16:creationId xmlns:a16="http://schemas.microsoft.com/office/drawing/2014/main" id="{38FB0251-4979-8D48-9D77-4BC2BE1F8E0D}"/>
              </a:ext>
            </a:extLst>
          </p:cNvPr>
          <p:cNvSpPr>
            <a:spLocks noGrp="1"/>
          </p:cNvSpPr>
          <p:nvPr>
            <p:ph type="pic" sz="quarter" idx="18" hasCustomPrompt="1"/>
          </p:nvPr>
        </p:nvSpPr>
        <p:spPr>
          <a:xfrm>
            <a:off x="3950612" y="1055446"/>
            <a:ext cx="1296000" cy="2160000"/>
          </a:xfrm>
          <a:noFill/>
        </p:spPr>
        <p:txBody>
          <a:bodyPr rtlCol="0">
            <a:normAutofit/>
          </a:bodyPr>
          <a:lstStyle>
            <a:lvl1pPr marL="0" indent="0" algn="ctr">
              <a:buNone/>
              <a:defRPr sz="900">
                <a:solidFill>
                  <a:schemeClr val="bg1"/>
                </a:solidFill>
              </a:defRPr>
            </a:lvl1pPr>
          </a:lstStyle>
          <a:p>
            <a:pPr lvl="0"/>
            <a:r>
              <a:rPr lang="en-US" noProof="0"/>
              <a:t>Image</a:t>
            </a:r>
          </a:p>
        </p:txBody>
      </p:sp>
      <p:sp>
        <p:nvSpPr>
          <p:cNvPr id="31" name="Picture Placeholder 17">
            <a:extLst>
              <a:ext uri="{FF2B5EF4-FFF2-40B4-BE49-F238E27FC236}">
                <a16:creationId xmlns:a16="http://schemas.microsoft.com/office/drawing/2014/main" id="{88D7CDCA-B7B5-D54E-BA17-E2732BF743ED}"/>
              </a:ext>
            </a:extLst>
          </p:cNvPr>
          <p:cNvSpPr>
            <a:spLocks noGrp="1"/>
          </p:cNvSpPr>
          <p:nvPr>
            <p:ph type="pic" sz="quarter" idx="19" hasCustomPrompt="1"/>
          </p:nvPr>
        </p:nvSpPr>
        <p:spPr>
          <a:xfrm>
            <a:off x="5516049"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2" name="Picture Placeholder 17">
            <a:extLst>
              <a:ext uri="{FF2B5EF4-FFF2-40B4-BE49-F238E27FC236}">
                <a16:creationId xmlns:a16="http://schemas.microsoft.com/office/drawing/2014/main" id="{2A18BBCD-8F6F-E34F-86CA-71A21C502036}"/>
              </a:ext>
            </a:extLst>
          </p:cNvPr>
          <p:cNvSpPr>
            <a:spLocks noGrp="1"/>
          </p:cNvSpPr>
          <p:nvPr>
            <p:ph type="pic" sz="quarter" idx="20" hasCustomPrompt="1"/>
          </p:nvPr>
        </p:nvSpPr>
        <p:spPr>
          <a:xfrm>
            <a:off x="7068210"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3" name="Picture Placeholder 17">
            <a:extLst>
              <a:ext uri="{FF2B5EF4-FFF2-40B4-BE49-F238E27FC236}">
                <a16:creationId xmlns:a16="http://schemas.microsoft.com/office/drawing/2014/main" id="{52A5ED14-462E-0F41-AB31-946869A5A088}"/>
              </a:ext>
            </a:extLst>
          </p:cNvPr>
          <p:cNvSpPr>
            <a:spLocks noGrp="1"/>
          </p:cNvSpPr>
          <p:nvPr>
            <p:ph type="pic" sz="quarter" idx="28" hasCustomPrompt="1"/>
          </p:nvPr>
        </p:nvSpPr>
        <p:spPr>
          <a:xfrm>
            <a:off x="8620371"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4" name="Picture Placeholder 17">
            <a:extLst>
              <a:ext uri="{FF2B5EF4-FFF2-40B4-BE49-F238E27FC236}">
                <a16:creationId xmlns:a16="http://schemas.microsoft.com/office/drawing/2014/main" id="{22291886-4CE8-7A43-9E4A-DF1B900DDA19}"/>
              </a:ext>
            </a:extLst>
          </p:cNvPr>
          <p:cNvSpPr>
            <a:spLocks noGrp="1"/>
          </p:cNvSpPr>
          <p:nvPr>
            <p:ph type="pic" sz="quarter" idx="29" hasCustomPrompt="1"/>
          </p:nvPr>
        </p:nvSpPr>
        <p:spPr>
          <a:xfrm>
            <a:off x="10172534" y="1055446"/>
            <a:ext cx="1296000" cy="2160000"/>
          </a:xfrm>
          <a:no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bg1"/>
                </a:solidFill>
              </a:defRPr>
            </a:lvl1pPr>
          </a:lstStyle>
          <a:p>
            <a:pPr lvl="0"/>
            <a:r>
              <a:rPr lang="en-US" noProof="0"/>
              <a:t>Image</a:t>
            </a:r>
          </a:p>
        </p:txBody>
      </p:sp>
      <p:sp>
        <p:nvSpPr>
          <p:cNvPr id="37" name="Espace réservé du texte 6">
            <a:extLst>
              <a:ext uri="{FF2B5EF4-FFF2-40B4-BE49-F238E27FC236}">
                <a16:creationId xmlns:a16="http://schemas.microsoft.com/office/drawing/2014/main" id="{BA3A89DA-A2A8-544F-B7B4-60A032F92887}"/>
              </a:ext>
            </a:extLst>
          </p:cNvPr>
          <p:cNvSpPr>
            <a:spLocks noGrp="1"/>
          </p:cNvSpPr>
          <p:nvPr>
            <p:ph type="body" sz="quarter" idx="31" hasCustomPrompt="1"/>
          </p:nvPr>
        </p:nvSpPr>
        <p:spPr>
          <a:xfrm>
            <a:off x="5616368" y="3215446"/>
            <a:ext cx="1080000" cy="529563"/>
          </a:xfrm>
        </p:spPr>
        <p:txBody>
          <a:bodyPr anchor="b"/>
          <a:lstStyle>
            <a:lvl1pPr marL="0" indent="0">
              <a:buNone/>
              <a:defRPr sz="900" b="1" i="0">
                <a:solidFill>
                  <a:schemeClr val="tx2"/>
                </a:solidFill>
                <a:latin typeface="Montserrat" pitchFamily="2" charset="77"/>
              </a:defRPr>
            </a:lvl1pPr>
          </a:lstStyle>
          <a:p>
            <a:r>
              <a:rPr lang="fr-FR"/>
              <a:t>Intitulé 2</a:t>
            </a:r>
          </a:p>
        </p:txBody>
      </p:sp>
      <p:sp>
        <p:nvSpPr>
          <p:cNvPr id="38" name="Espace réservé du texte 11">
            <a:extLst>
              <a:ext uri="{FF2B5EF4-FFF2-40B4-BE49-F238E27FC236}">
                <a16:creationId xmlns:a16="http://schemas.microsoft.com/office/drawing/2014/main" id="{CA2CBC17-FE0C-0A43-A639-420F41A88024}"/>
              </a:ext>
            </a:extLst>
          </p:cNvPr>
          <p:cNvSpPr>
            <a:spLocks noGrp="1"/>
          </p:cNvSpPr>
          <p:nvPr>
            <p:ph type="body" sz="quarter" idx="14" hasCustomPrompt="1"/>
          </p:nvPr>
        </p:nvSpPr>
        <p:spPr>
          <a:xfrm>
            <a:off x="8728371"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4</a:t>
            </a:r>
          </a:p>
        </p:txBody>
      </p:sp>
      <p:sp>
        <p:nvSpPr>
          <p:cNvPr id="39" name="Espace réservé du texte 14">
            <a:extLst>
              <a:ext uri="{FF2B5EF4-FFF2-40B4-BE49-F238E27FC236}">
                <a16:creationId xmlns:a16="http://schemas.microsoft.com/office/drawing/2014/main" id="{CA72D7A6-7CD2-6C4F-B2B5-49AEC91BB034}"/>
              </a:ext>
            </a:extLst>
          </p:cNvPr>
          <p:cNvSpPr>
            <a:spLocks noGrp="1"/>
          </p:cNvSpPr>
          <p:nvPr>
            <p:ph type="body" sz="quarter" idx="32" hasCustomPrompt="1"/>
          </p:nvPr>
        </p:nvSpPr>
        <p:spPr>
          <a:xfrm>
            <a:off x="7168529" y="3233809"/>
            <a:ext cx="1080000" cy="511200"/>
          </a:xfrm>
        </p:spPr>
        <p:txBody>
          <a:bodyPr tIns="0" bIns="0" anchor="b"/>
          <a:lstStyle>
            <a:lvl1pPr marL="0" indent="0">
              <a:buNone/>
              <a:defRPr sz="900" b="1" i="0">
                <a:solidFill>
                  <a:schemeClr val="tx2"/>
                </a:solidFill>
                <a:latin typeface="Montserrat" pitchFamily="2" charset="77"/>
              </a:defRPr>
            </a:lvl1pPr>
          </a:lstStyle>
          <a:p>
            <a:r>
              <a:rPr lang="fr-FR"/>
              <a:t>Intitulé 3</a:t>
            </a:r>
          </a:p>
        </p:txBody>
      </p:sp>
      <p:sp>
        <p:nvSpPr>
          <p:cNvPr id="40" name="Espace réservé du texte 10">
            <a:extLst>
              <a:ext uri="{FF2B5EF4-FFF2-40B4-BE49-F238E27FC236}">
                <a16:creationId xmlns:a16="http://schemas.microsoft.com/office/drawing/2014/main" id="{1A3158AE-770B-6C4A-BEE3-8C52857B8CC0}"/>
              </a:ext>
            </a:extLst>
          </p:cNvPr>
          <p:cNvSpPr>
            <a:spLocks noGrp="1"/>
          </p:cNvSpPr>
          <p:nvPr>
            <p:ph type="body" sz="quarter" idx="33" hasCustomPrompt="1"/>
          </p:nvPr>
        </p:nvSpPr>
        <p:spPr>
          <a:xfrm>
            <a:off x="10278040" y="3233809"/>
            <a:ext cx="1080000" cy="511200"/>
          </a:xfrm>
        </p:spPr>
        <p:txBody>
          <a:bodyPr anchor="b"/>
          <a:lstStyle>
            <a:lvl1pPr marL="0" indent="0">
              <a:buNone/>
              <a:defRPr sz="900" b="1" i="0">
                <a:solidFill>
                  <a:schemeClr val="tx2"/>
                </a:solidFill>
                <a:latin typeface="Montserrat" pitchFamily="2" charset="77"/>
              </a:defRPr>
            </a:lvl1pPr>
          </a:lstStyle>
          <a:p>
            <a:r>
              <a:rPr lang="fr-FR"/>
              <a:t>Intitulé 5</a:t>
            </a:r>
          </a:p>
        </p:txBody>
      </p:sp>
      <p:sp>
        <p:nvSpPr>
          <p:cNvPr id="41" name="Espace réservé du texte 14">
            <a:extLst>
              <a:ext uri="{FF2B5EF4-FFF2-40B4-BE49-F238E27FC236}">
                <a16:creationId xmlns:a16="http://schemas.microsoft.com/office/drawing/2014/main" id="{DAE31855-1CD7-F54D-AC1C-D7868DDA01CA}"/>
              </a:ext>
            </a:extLst>
          </p:cNvPr>
          <p:cNvSpPr>
            <a:spLocks noGrp="1"/>
          </p:cNvSpPr>
          <p:nvPr>
            <p:ph type="body" sz="quarter" idx="34" hasCustomPrompt="1"/>
          </p:nvPr>
        </p:nvSpPr>
        <p:spPr>
          <a:xfrm>
            <a:off x="3930136" y="4627730"/>
            <a:ext cx="7538397" cy="360000"/>
          </a:xfrm>
        </p:spPr>
        <p:txBody>
          <a:bodyPr anchor="b"/>
          <a:lstStyle>
            <a:lvl1pPr marL="0" indent="0">
              <a:buNone/>
              <a:defRPr sz="1200" b="1" i="0">
                <a:solidFill>
                  <a:schemeClr val="tx1"/>
                </a:solidFill>
                <a:latin typeface="Montserrat" pitchFamily="2" charset="77"/>
              </a:defRPr>
            </a:lvl1pPr>
          </a:lstStyle>
          <a:p>
            <a:r>
              <a:rPr lang="fr-FR"/>
              <a:t>Intitulé 6</a:t>
            </a:r>
          </a:p>
        </p:txBody>
      </p:sp>
      <p:sp>
        <p:nvSpPr>
          <p:cNvPr id="42" name="Espace réservé du texte 52">
            <a:extLst>
              <a:ext uri="{FF2B5EF4-FFF2-40B4-BE49-F238E27FC236}">
                <a16:creationId xmlns:a16="http://schemas.microsoft.com/office/drawing/2014/main" id="{2E7624DD-96DD-7942-B636-1351085B06B1}"/>
              </a:ext>
            </a:extLst>
          </p:cNvPr>
          <p:cNvSpPr>
            <a:spLocks noGrp="1"/>
          </p:cNvSpPr>
          <p:nvPr>
            <p:ph type="body" sz="quarter" idx="35" hasCustomPrompt="1"/>
          </p:nvPr>
        </p:nvSpPr>
        <p:spPr>
          <a:xfrm>
            <a:off x="4052859"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3" name="Espace réservé du texte 54">
            <a:extLst>
              <a:ext uri="{FF2B5EF4-FFF2-40B4-BE49-F238E27FC236}">
                <a16:creationId xmlns:a16="http://schemas.microsoft.com/office/drawing/2014/main" id="{94A0BC60-668C-864F-BA5E-76A790B5BFC4}"/>
              </a:ext>
            </a:extLst>
          </p:cNvPr>
          <p:cNvSpPr>
            <a:spLocks noGrp="1"/>
          </p:cNvSpPr>
          <p:nvPr>
            <p:ph type="body" sz="quarter" idx="36" hasCustomPrompt="1"/>
          </p:nvPr>
        </p:nvSpPr>
        <p:spPr>
          <a:xfrm>
            <a:off x="5616368"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4" name="Espace réservé du texte 56">
            <a:extLst>
              <a:ext uri="{FF2B5EF4-FFF2-40B4-BE49-F238E27FC236}">
                <a16:creationId xmlns:a16="http://schemas.microsoft.com/office/drawing/2014/main" id="{22842237-C193-E74D-B9DA-2F450F54540F}"/>
              </a:ext>
            </a:extLst>
          </p:cNvPr>
          <p:cNvSpPr>
            <a:spLocks noGrp="1"/>
          </p:cNvSpPr>
          <p:nvPr>
            <p:ph type="body" sz="quarter" idx="37" hasCustomPrompt="1"/>
          </p:nvPr>
        </p:nvSpPr>
        <p:spPr>
          <a:xfrm>
            <a:off x="8728371"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5" name="Espace réservé du texte 58">
            <a:extLst>
              <a:ext uri="{FF2B5EF4-FFF2-40B4-BE49-F238E27FC236}">
                <a16:creationId xmlns:a16="http://schemas.microsoft.com/office/drawing/2014/main" id="{55637364-B879-2544-AB61-53898C7643A0}"/>
              </a:ext>
            </a:extLst>
          </p:cNvPr>
          <p:cNvSpPr>
            <a:spLocks noGrp="1"/>
          </p:cNvSpPr>
          <p:nvPr>
            <p:ph type="body" sz="quarter" idx="38" hasCustomPrompt="1"/>
          </p:nvPr>
        </p:nvSpPr>
        <p:spPr>
          <a:xfrm>
            <a:off x="7168529" y="3745009"/>
            <a:ext cx="1080000" cy="409737"/>
          </a:xfrm>
        </p:spPr>
        <p:txBody>
          <a:bodyPr tIns="36000" bIns="0" anchor="t"/>
          <a:lstStyle>
            <a:lvl1pPr marL="0" indent="0">
              <a:lnSpc>
                <a:spcPts val="1260"/>
              </a:lnSpc>
              <a:buNone/>
              <a:defRPr sz="800">
                <a:solidFill>
                  <a:schemeClr val="tx2"/>
                </a:solidFill>
              </a:defRPr>
            </a:lvl1pPr>
          </a:lstStyle>
          <a:p>
            <a:r>
              <a:rPr lang="fr-FR"/>
              <a:t>Texte</a:t>
            </a:r>
          </a:p>
        </p:txBody>
      </p:sp>
      <p:sp>
        <p:nvSpPr>
          <p:cNvPr id="46" name="Espace réservé du texte 60">
            <a:extLst>
              <a:ext uri="{FF2B5EF4-FFF2-40B4-BE49-F238E27FC236}">
                <a16:creationId xmlns:a16="http://schemas.microsoft.com/office/drawing/2014/main" id="{9447D202-3DB3-9A4D-8D19-03C6F90936AD}"/>
              </a:ext>
            </a:extLst>
          </p:cNvPr>
          <p:cNvSpPr>
            <a:spLocks noGrp="1"/>
          </p:cNvSpPr>
          <p:nvPr>
            <p:ph type="body" sz="quarter" idx="39" hasCustomPrompt="1"/>
          </p:nvPr>
        </p:nvSpPr>
        <p:spPr>
          <a:xfrm>
            <a:off x="10286127" y="3745009"/>
            <a:ext cx="1080000" cy="426484"/>
          </a:xfrm>
        </p:spPr>
        <p:txBody>
          <a:bodyPr tIns="36000" bIns="0" anchor="t"/>
          <a:lstStyle>
            <a:lvl1pPr marL="0" indent="0">
              <a:lnSpc>
                <a:spcPts val="1260"/>
              </a:lnSpc>
              <a:buNone/>
              <a:defRPr sz="800">
                <a:solidFill>
                  <a:schemeClr val="tx2"/>
                </a:solidFill>
              </a:defRPr>
            </a:lvl1pPr>
          </a:lstStyle>
          <a:p>
            <a:r>
              <a:rPr lang="fr-FR"/>
              <a:t>Texte</a:t>
            </a:r>
          </a:p>
        </p:txBody>
      </p:sp>
      <p:sp>
        <p:nvSpPr>
          <p:cNvPr id="47" name="Espace réservé du texte 62">
            <a:extLst>
              <a:ext uri="{FF2B5EF4-FFF2-40B4-BE49-F238E27FC236}">
                <a16:creationId xmlns:a16="http://schemas.microsoft.com/office/drawing/2014/main" id="{13D38847-EBA0-A644-BA09-B2797F0DCCD2}"/>
              </a:ext>
            </a:extLst>
          </p:cNvPr>
          <p:cNvSpPr>
            <a:spLocks noGrp="1"/>
          </p:cNvSpPr>
          <p:nvPr>
            <p:ph type="body" sz="quarter" idx="40" hasCustomPrompt="1"/>
          </p:nvPr>
        </p:nvSpPr>
        <p:spPr>
          <a:xfrm>
            <a:off x="3930137" y="5034387"/>
            <a:ext cx="7538396" cy="294814"/>
          </a:xfrm>
        </p:spPr>
        <p:txBody>
          <a:bodyPr tIns="36000" bIns="0" anchor="t"/>
          <a:lstStyle>
            <a:lvl1pPr marL="0" indent="0">
              <a:lnSpc>
                <a:spcPts val="1260"/>
              </a:lnSpc>
              <a:buNone/>
              <a:defRPr sz="800"/>
            </a:lvl1pPr>
          </a:lstStyle>
          <a:p>
            <a:r>
              <a:rPr lang="fr-FR"/>
              <a:t>Texte</a:t>
            </a:r>
          </a:p>
        </p:txBody>
      </p:sp>
      <p:sp>
        <p:nvSpPr>
          <p:cNvPr id="4" name="Espace réservé du texte 3">
            <a:extLst>
              <a:ext uri="{FF2B5EF4-FFF2-40B4-BE49-F238E27FC236}">
                <a16:creationId xmlns:a16="http://schemas.microsoft.com/office/drawing/2014/main" id="{54D77C10-9567-1F46-9133-61D3C31E34EC}"/>
              </a:ext>
            </a:extLst>
          </p:cNvPr>
          <p:cNvSpPr>
            <a:spLocks noGrp="1"/>
          </p:cNvSpPr>
          <p:nvPr>
            <p:ph type="body" sz="quarter" idx="41" hasCustomPrompt="1"/>
          </p:nvPr>
        </p:nvSpPr>
        <p:spPr>
          <a:xfrm>
            <a:off x="4052888" y="3233737"/>
            <a:ext cx="1088058" cy="511271"/>
          </a:xfrm>
        </p:spPr>
        <p:txBody>
          <a:bodyPr anchor="b"/>
          <a:lstStyle>
            <a:lvl1pPr marL="0" indent="0">
              <a:buNone/>
              <a:defRPr b="1" i="0">
                <a:solidFill>
                  <a:schemeClr val="tx2"/>
                </a:solidFill>
                <a:latin typeface="Montserrat" pitchFamily="2" charset="77"/>
              </a:defRPr>
            </a:lvl1pPr>
          </a:lstStyle>
          <a:p>
            <a:r>
              <a:rPr lang="fr-FR"/>
              <a:t>Intitulé 1</a:t>
            </a:r>
          </a:p>
        </p:txBody>
      </p:sp>
      <p:sp>
        <p:nvSpPr>
          <p:cNvPr id="53" name="Espace réservé du numéro de diapositive 5">
            <a:extLst>
              <a:ext uri="{FF2B5EF4-FFF2-40B4-BE49-F238E27FC236}">
                <a16:creationId xmlns:a16="http://schemas.microsoft.com/office/drawing/2014/main" id="{5CC12E9F-E84F-CA4E-809E-301BAEB12F29}"/>
              </a:ext>
            </a:extLst>
          </p:cNvPr>
          <p:cNvSpPr>
            <a:spLocks noGrp="1"/>
          </p:cNvSpPr>
          <p:nvPr>
            <p:ph type="sldNum" sz="quarter" idx="4"/>
          </p:nvPr>
        </p:nvSpPr>
        <p:spPr>
          <a:xfrm>
            <a:off x="11534393" y="6356350"/>
            <a:ext cx="598874"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58" name="Connecteur droit 57">
            <a:extLst>
              <a:ext uri="{FF2B5EF4-FFF2-40B4-BE49-F238E27FC236}">
                <a16:creationId xmlns:a16="http://schemas.microsoft.com/office/drawing/2014/main" id="{3B1642C9-85D7-EF47-9B62-283A271A8137}"/>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83A04C0C-D4CC-9D40-86CA-A17846CE9ED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92967575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age simple avec tex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724381" y="2291128"/>
            <a:ext cx="107648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4" name="Espace réservé du numéro de diapositive 3">
            <a:extLst>
              <a:ext uri="{FF2B5EF4-FFF2-40B4-BE49-F238E27FC236}">
                <a16:creationId xmlns:a16="http://schemas.microsoft.com/office/drawing/2014/main" id="{00D53EC0-AD4E-6F42-9A6A-9D37B9D5A542}"/>
              </a:ext>
            </a:extLst>
          </p:cNvPr>
          <p:cNvSpPr>
            <a:spLocks noGrp="1"/>
          </p:cNvSpPr>
          <p:nvPr>
            <p:ph type="sldNum" sz="quarter" idx="13"/>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87EF1A77-FBEA-2C4C-AF4F-A4FB0FF0FD7B}"/>
              </a:ext>
            </a:extLst>
          </p:cNvPr>
          <p:cNvSpPr>
            <a:spLocks noGrp="1"/>
          </p:cNvSpPr>
          <p:nvPr>
            <p:ph type="body" sz="quarter" idx="14"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7" name="Image 6">
            <a:extLst>
              <a:ext uri="{FF2B5EF4-FFF2-40B4-BE49-F238E27FC236}">
                <a16:creationId xmlns:a16="http://schemas.microsoft.com/office/drawing/2014/main" id="{78CB8AEC-B9E3-644E-AA80-F6E447035204}"/>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8" name="Rectangle 7">
            <a:extLst>
              <a:ext uri="{FF2B5EF4-FFF2-40B4-BE49-F238E27FC236}">
                <a16:creationId xmlns:a16="http://schemas.microsoft.com/office/drawing/2014/main" id="{737CB221-5127-B745-AE64-8CF67A1A4D9B}"/>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A4394332-2C32-FC45-ADDD-60CDF326B99F}"/>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6004FDF4-C902-CC4C-8C4B-B6A06B06549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3124171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ge avec image à gauche - 3 col">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4" name="Rectangle 13">
            <a:extLst>
              <a:ext uri="{FF2B5EF4-FFF2-40B4-BE49-F238E27FC236}">
                <a16:creationId xmlns:a16="http://schemas.microsoft.com/office/drawing/2014/main" id="{4935A319-0087-6E48-808E-10DA2307E711}"/>
              </a:ext>
            </a:extLst>
          </p:cNvPr>
          <p:cNvSpPr/>
          <p:nvPr/>
        </p:nvSpPr>
        <p:spPr>
          <a:xfrm>
            <a:off x="0" y="0"/>
            <a:ext cx="305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pour une image  5">
            <a:extLst>
              <a:ext uri="{FF2B5EF4-FFF2-40B4-BE49-F238E27FC236}">
                <a16:creationId xmlns:a16="http://schemas.microsoft.com/office/drawing/2014/main" id="{B529F5A4-A013-214E-AFA9-EF123FFCD791}"/>
              </a:ext>
            </a:extLst>
          </p:cNvPr>
          <p:cNvSpPr>
            <a:spLocks noGrp="1"/>
          </p:cNvSpPr>
          <p:nvPr>
            <p:ph type="pic" sz="quarter" idx="11" hasCustomPrompt="1"/>
          </p:nvPr>
        </p:nvSpPr>
        <p:spPr>
          <a:xfrm>
            <a:off x="0" y="0"/>
            <a:ext cx="3052799" cy="6870446"/>
          </a:xfrm>
        </p:spPr>
        <p:txBody>
          <a:bodyPr lIns="0" tIns="1080000" rIns="0" anchor="t"/>
          <a:lstStyle>
            <a:lvl1pPr marL="0" indent="0" algn="ctr">
              <a:buNone/>
              <a:defRPr/>
            </a:lvl1pPr>
          </a:lstStyle>
          <a:p>
            <a:r>
              <a:rPr lang="fr-FR"/>
              <a:t>Image</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AF24386D-F1B7-3249-9A9F-FA5C96DE87C2}"/>
              </a:ext>
            </a:extLst>
          </p:cNvPr>
          <p:cNvSpPr>
            <a:spLocks noGrp="1"/>
          </p:cNvSpPr>
          <p:nvPr>
            <p:ph type="sldNum" sz="quarter" idx="13"/>
          </p:nvPr>
        </p:nvSpPr>
        <p:spPr/>
        <p:txBody>
          <a:bodyPr/>
          <a:lstStyle/>
          <a:p>
            <a:fld id="{2F9EC534-F9F4-4762-A8EB-FE67C53393FF}" type="slidenum">
              <a:rPr lang="fr-FR" smtClean="0"/>
              <a:pPr/>
              <a:t>‹N°›</a:t>
            </a:fld>
            <a:endParaRPr lang="fr-FR"/>
          </a:p>
        </p:txBody>
      </p:sp>
      <p:sp>
        <p:nvSpPr>
          <p:cNvPr id="9" name="Titre 1">
            <a:extLst>
              <a:ext uri="{FF2B5EF4-FFF2-40B4-BE49-F238E27FC236}">
                <a16:creationId xmlns:a16="http://schemas.microsoft.com/office/drawing/2014/main" id="{CECD43F1-05A7-E040-A733-3C987949BAA6}"/>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D6EEB152-9F18-7F43-9C8D-15497B2D0E1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654087954"/>
      </p:ext>
    </p:extLst>
  </p:cSld>
  <p:clrMapOvr>
    <a:masterClrMapping/>
  </p:clrMapOvr>
  <p:hf hdr="0"/>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pic>
        <p:nvPicPr>
          <p:cNvPr id="7" name="Image 6">
            <a:extLst>
              <a:ext uri="{FF2B5EF4-FFF2-40B4-BE49-F238E27FC236}">
                <a16:creationId xmlns:a16="http://schemas.microsoft.com/office/drawing/2014/main" id="{F4D8F8F9-4C7D-2448-854E-6046F2851555}"/>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0" name="Rectangle 9">
            <a:extLst>
              <a:ext uri="{FF2B5EF4-FFF2-40B4-BE49-F238E27FC236}">
                <a16:creationId xmlns:a16="http://schemas.microsoft.com/office/drawing/2014/main" id="{ADA350C4-0C7B-0F44-9430-024831FC42E0}"/>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id="{F8373048-F13F-B742-9CF9-4889FDE7C2AF}"/>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6" name="Espace réservé du texte 5">
            <a:extLst>
              <a:ext uri="{FF2B5EF4-FFF2-40B4-BE49-F238E27FC236}">
                <a16:creationId xmlns:a16="http://schemas.microsoft.com/office/drawing/2014/main" id="{9F56F8CE-15FF-1546-846D-2C07EAFE84D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199364734"/>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age_4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cxnSp>
        <p:nvCxnSpPr>
          <p:cNvPr id="5" name="Connecteur droit 4">
            <a:extLst>
              <a:ext uri="{FF2B5EF4-FFF2-40B4-BE49-F238E27FC236}">
                <a16:creationId xmlns:a16="http://schemas.microsoft.com/office/drawing/2014/main" id="{62C8C313-C739-9F4D-A868-2EEFA4E3D5C2}"/>
              </a:ext>
            </a:extLst>
          </p:cNvPr>
          <p:cNvCxnSpPr/>
          <p:nvPr/>
        </p:nvCxnSpPr>
        <p:spPr>
          <a:xfrm>
            <a:off x="333883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37BA077E-07C1-EC4D-A4B1-743400634041}"/>
              </a:ext>
            </a:extLst>
          </p:cNvPr>
          <p:cNvCxnSpPr/>
          <p:nvPr/>
        </p:nvCxnSpPr>
        <p:spPr>
          <a:xfrm>
            <a:off x="607727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9F93335-E41F-6740-93C1-61CED0F77690}"/>
              </a:ext>
            </a:extLst>
          </p:cNvPr>
          <p:cNvCxnSpPr/>
          <p:nvPr/>
        </p:nvCxnSpPr>
        <p:spPr>
          <a:xfrm>
            <a:off x="881570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2520000" cy="450000"/>
          </a:xfrm>
          <a:solidFill>
            <a:schemeClr val="tx2"/>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3448051" y="1789200"/>
            <a:ext cx="25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6186489" y="1789200"/>
            <a:ext cx="25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6" name="Espace réservé du texte 15">
            <a:extLst>
              <a:ext uri="{FF2B5EF4-FFF2-40B4-BE49-F238E27FC236}">
                <a16:creationId xmlns:a16="http://schemas.microsoft.com/office/drawing/2014/main" id="{B62BD9FF-FDFD-B349-949D-EB80A0ECBCD2}"/>
              </a:ext>
            </a:extLst>
          </p:cNvPr>
          <p:cNvSpPr>
            <a:spLocks noGrp="1"/>
          </p:cNvSpPr>
          <p:nvPr>
            <p:ph type="body" sz="quarter" idx="14" hasCustomPrompt="1"/>
          </p:nvPr>
        </p:nvSpPr>
        <p:spPr>
          <a:xfrm>
            <a:off x="8924926" y="1789200"/>
            <a:ext cx="25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05138" y="2239201"/>
            <a:ext cx="25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3463288" y="2239200"/>
            <a:ext cx="25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6201726" y="2239199"/>
            <a:ext cx="2520000" cy="3863115"/>
          </a:xfrm>
        </p:spPr>
        <p:txBody>
          <a:bodyPr lIns="90000" tIns="144000" rIns="90000"/>
          <a:lstStyle>
            <a:lvl1pPr>
              <a:defRPr sz="900" b="0" i="0">
                <a:latin typeface="Montserrat" pitchFamily="2" charset="77"/>
              </a:defRPr>
            </a:lvl1pPr>
          </a:lstStyle>
          <a:p>
            <a:r>
              <a:rPr lang="fr-FR"/>
              <a:t>texte</a:t>
            </a:r>
          </a:p>
        </p:txBody>
      </p:sp>
      <p:sp>
        <p:nvSpPr>
          <p:cNvPr id="25" name="Espace réservé du texte 24">
            <a:extLst>
              <a:ext uri="{FF2B5EF4-FFF2-40B4-BE49-F238E27FC236}">
                <a16:creationId xmlns:a16="http://schemas.microsoft.com/office/drawing/2014/main" id="{AF35422F-40D6-E244-B26E-4AC3ED5690B8}"/>
              </a:ext>
            </a:extLst>
          </p:cNvPr>
          <p:cNvSpPr>
            <a:spLocks noGrp="1"/>
          </p:cNvSpPr>
          <p:nvPr>
            <p:ph type="body" sz="quarter" idx="18" hasCustomPrompt="1"/>
          </p:nvPr>
        </p:nvSpPr>
        <p:spPr>
          <a:xfrm>
            <a:off x="8940163" y="2239200"/>
            <a:ext cx="2520000" cy="3863115"/>
          </a:xfrm>
        </p:spPr>
        <p:txBody>
          <a:bodyPr lIns="90000" tIns="144000" rIns="90000"/>
          <a:lstStyle>
            <a:lvl1pPr>
              <a:defRPr sz="900" b="0" i="0">
                <a:latin typeface="Montserrat" pitchFamily="2" charset="77"/>
              </a:defRPr>
            </a:lvl1pPr>
          </a:lstStyle>
          <a:p>
            <a:r>
              <a:rPr lang="fr-FR"/>
              <a:t>texte</a:t>
            </a:r>
          </a:p>
        </p:txBody>
      </p:sp>
      <p:pic>
        <p:nvPicPr>
          <p:cNvPr id="20" name="Image 19">
            <a:extLst>
              <a:ext uri="{FF2B5EF4-FFF2-40B4-BE49-F238E27FC236}">
                <a16:creationId xmlns:a16="http://schemas.microsoft.com/office/drawing/2014/main" id="{E97DBFF1-53D8-AC4A-B74D-2A34171E0B25}"/>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22" name="Rectangle 21">
            <a:extLst>
              <a:ext uri="{FF2B5EF4-FFF2-40B4-BE49-F238E27FC236}">
                <a16:creationId xmlns:a16="http://schemas.microsoft.com/office/drawing/2014/main" id="{B2B8BFF4-722E-F448-9BB7-4AF284A450E3}"/>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a:extLst>
              <a:ext uri="{FF2B5EF4-FFF2-40B4-BE49-F238E27FC236}">
                <a16:creationId xmlns:a16="http://schemas.microsoft.com/office/drawing/2014/main" id="{ECCCCFFF-D2B0-B440-8899-380131878083}"/>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7" name="Espace réservé du texte 5">
            <a:extLst>
              <a:ext uri="{FF2B5EF4-FFF2-40B4-BE49-F238E27FC236}">
                <a16:creationId xmlns:a16="http://schemas.microsoft.com/office/drawing/2014/main" id="{7CFF4425-1184-4B49-845D-DA28750A530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4740549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ge_3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3" y="1789200"/>
            <a:ext cx="3420000" cy="450000"/>
          </a:xfrm>
          <a:solidFill>
            <a:schemeClr val="tx2"/>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4369031" y="1789200"/>
            <a:ext cx="34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4" name="Espace réservé du texte 13">
            <a:extLst>
              <a:ext uri="{FF2B5EF4-FFF2-40B4-BE49-F238E27FC236}">
                <a16:creationId xmlns:a16="http://schemas.microsoft.com/office/drawing/2014/main" id="{7DB46616-3889-4243-ADA3-6DE889EFFBE1}"/>
              </a:ext>
            </a:extLst>
          </p:cNvPr>
          <p:cNvSpPr>
            <a:spLocks noGrp="1"/>
          </p:cNvSpPr>
          <p:nvPr>
            <p:ph type="body" sz="quarter" idx="13" hasCustomPrompt="1"/>
          </p:nvPr>
        </p:nvSpPr>
        <p:spPr>
          <a:xfrm>
            <a:off x="8028449" y="1789200"/>
            <a:ext cx="34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50" y="2239201"/>
            <a:ext cx="3420000"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4384268" y="2239200"/>
            <a:ext cx="3420000"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3" name="Espace réservé du texte 22">
            <a:extLst>
              <a:ext uri="{FF2B5EF4-FFF2-40B4-BE49-F238E27FC236}">
                <a16:creationId xmlns:a16="http://schemas.microsoft.com/office/drawing/2014/main" id="{6AEB6B31-8C8B-4243-86F3-74035AB087D4}"/>
              </a:ext>
            </a:extLst>
          </p:cNvPr>
          <p:cNvSpPr>
            <a:spLocks noGrp="1"/>
          </p:cNvSpPr>
          <p:nvPr>
            <p:ph type="body" sz="quarter" idx="17" hasCustomPrompt="1"/>
          </p:nvPr>
        </p:nvSpPr>
        <p:spPr>
          <a:xfrm>
            <a:off x="8028449" y="2239199"/>
            <a:ext cx="3420000" cy="3863115"/>
          </a:xfrm>
        </p:spPr>
        <p:txBody>
          <a:bodyPr lIns="90000" tIns="144000" rIns="90000"/>
          <a:lstStyle>
            <a:lvl1pPr>
              <a:defRPr sz="900" b="0" i="0">
                <a:latin typeface="Montserrat" pitchFamily="2" charset="77"/>
              </a:defRPr>
            </a:lvl1pPr>
          </a:lstStyle>
          <a:p>
            <a:r>
              <a:rPr lang="fr-FR"/>
              <a:t>texte</a:t>
            </a:r>
          </a:p>
        </p:txBody>
      </p:sp>
      <p:cxnSp>
        <p:nvCxnSpPr>
          <p:cNvPr id="17" name="Connecteur droit 16">
            <a:extLst>
              <a:ext uri="{FF2B5EF4-FFF2-40B4-BE49-F238E27FC236}">
                <a16:creationId xmlns:a16="http://schemas.microsoft.com/office/drawing/2014/main" id="{21E4B5CE-EB84-8B41-952F-99309E76A9CC}"/>
              </a:ext>
            </a:extLst>
          </p:cNvPr>
          <p:cNvCxnSpPr/>
          <p:nvPr/>
        </p:nvCxnSpPr>
        <p:spPr>
          <a:xfrm>
            <a:off x="7908740"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D5E6844-BA9D-2E41-8194-11F35A4DFCD4}"/>
              </a:ext>
            </a:extLst>
          </p:cNvPr>
          <p:cNvCxnSpPr/>
          <p:nvPr/>
        </p:nvCxnSpPr>
        <p:spPr>
          <a:xfrm>
            <a:off x="4249322"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195D5183-6F9E-8542-89FB-EFD83EA07386}"/>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20" name="Rectangle 19">
            <a:extLst>
              <a:ext uri="{FF2B5EF4-FFF2-40B4-BE49-F238E27FC236}">
                <a16:creationId xmlns:a16="http://schemas.microsoft.com/office/drawing/2014/main" id="{77234932-4626-2542-B3D5-978F1CFFC4DE}"/>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1">
            <a:extLst>
              <a:ext uri="{FF2B5EF4-FFF2-40B4-BE49-F238E27FC236}">
                <a16:creationId xmlns:a16="http://schemas.microsoft.com/office/drawing/2014/main" id="{641EB11C-3171-4F42-A9E8-5CDEF273C8F3}"/>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24BDCA4B-DEBF-4A45-B469-0C416DFFBD4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835196076"/>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ge_2_Co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832F56-AA5B-6F44-BA45-673D7A3B4651}"/>
              </a:ext>
            </a:extLst>
          </p:cNvPr>
          <p:cNvSpPr>
            <a:spLocks noGrp="1"/>
          </p:cNvSpPr>
          <p:nvPr>
            <p:ph type="sldNum" sz="quarter" idx="10"/>
          </p:nvPr>
        </p:nvSpPr>
        <p:spPr/>
        <p:txBody>
          <a:bodyPr/>
          <a:lstStyle/>
          <a:p>
            <a:fld id="{ED627498-8BE6-774E-875A-E1322261BC9D}" type="slidenum">
              <a:rPr lang="fr-FR" smtClean="0"/>
              <a:pPr/>
              <a:t>‹N°›</a:t>
            </a:fld>
            <a:endParaRPr lang="fr-FR"/>
          </a:p>
        </p:txBody>
      </p:sp>
      <p:sp>
        <p:nvSpPr>
          <p:cNvPr id="4" name="Espace réservé du texte 3">
            <a:extLst>
              <a:ext uri="{FF2B5EF4-FFF2-40B4-BE49-F238E27FC236}">
                <a16:creationId xmlns:a16="http://schemas.microsoft.com/office/drawing/2014/main" id="{E7CD49AA-56F2-F74A-81AB-FDC7F84871DF}"/>
              </a:ext>
            </a:extLst>
          </p:cNvPr>
          <p:cNvSpPr>
            <a:spLocks noGrp="1"/>
          </p:cNvSpPr>
          <p:nvPr>
            <p:ph type="body" sz="quarter" idx="11" hasCustomPrompt="1"/>
          </p:nvPr>
        </p:nvSpPr>
        <p:spPr>
          <a:xfrm>
            <a:off x="709611" y="1789200"/>
            <a:ext cx="5220000" cy="450000"/>
          </a:xfrm>
          <a:solidFill>
            <a:schemeClr val="tx2"/>
          </a:solidFill>
        </p:spPr>
        <p:txBody>
          <a:bodyPr lIns="180000" rIns="180000" anchor="ctr"/>
          <a:lstStyle>
            <a:lvl1pPr marL="0" indent="0">
              <a:buFont typeface="Arial" panose="020B0604020202020204" pitchFamily="34" charset="0"/>
              <a:buNone/>
              <a:defRPr sz="1200" b="1" i="0">
                <a:solidFill>
                  <a:schemeClr val="bg1"/>
                </a:solidFill>
                <a:latin typeface="Montserrat" pitchFamily="2" charset="77"/>
              </a:defRPr>
            </a:lvl1pPr>
          </a:lstStyle>
          <a:p>
            <a:r>
              <a:rPr lang="fr-FR"/>
              <a:t>Titre</a:t>
            </a:r>
          </a:p>
        </p:txBody>
      </p:sp>
      <p:sp>
        <p:nvSpPr>
          <p:cNvPr id="12" name="Espace réservé du texte 11">
            <a:extLst>
              <a:ext uri="{FF2B5EF4-FFF2-40B4-BE49-F238E27FC236}">
                <a16:creationId xmlns:a16="http://schemas.microsoft.com/office/drawing/2014/main" id="{FA8B6486-ACF2-AA47-A361-1BC648FACFC2}"/>
              </a:ext>
            </a:extLst>
          </p:cNvPr>
          <p:cNvSpPr>
            <a:spLocks noGrp="1"/>
          </p:cNvSpPr>
          <p:nvPr>
            <p:ph type="body" sz="quarter" idx="12" hasCustomPrompt="1"/>
          </p:nvPr>
        </p:nvSpPr>
        <p:spPr>
          <a:xfrm>
            <a:off x="6240163" y="1789200"/>
            <a:ext cx="5220000" cy="450000"/>
          </a:xfrm>
          <a:solidFill>
            <a:schemeClr val="tx2"/>
          </a:solidFill>
        </p:spPr>
        <p:txBody>
          <a:bodyPr lIns="180000" rIns="180000" anchor="ctr"/>
          <a:lstStyle>
            <a:lvl1pPr marL="0" indent="0">
              <a:buNone/>
              <a:defRPr sz="1200" b="1" i="0">
                <a:solidFill>
                  <a:schemeClr val="bg1"/>
                </a:solidFill>
                <a:latin typeface="Montserrat" pitchFamily="2" charset="77"/>
              </a:defRPr>
            </a:lvl1pPr>
          </a:lstStyle>
          <a:p>
            <a:r>
              <a:rPr lang="fr-FR"/>
              <a:t>Titre</a:t>
            </a:r>
          </a:p>
        </p:txBody>
      </p:sp>
      <p:sp>
        <p:nvSpPr>
          <p:cNvPr id="19" name="Espace réservé du texte 18">
            <a:extLst>
              <a:ext uri="{FF2B5EF4-FFF2-40B4-BE49-F238E27FC236}">
                <a16:creationId xmlns:a16="http://schemas.microsoft.com/office/drawing/2014/main" id="{C701BD6F-2D92-6140-8408-F8F1FEE90A10}"/>
              </a:ext>
            </a:extLst>
          </p:cNvPr>
          <p:cNvSpPr>
            <a:spLocks noGrp="1"/>
          </p:cNvSpPr>
          <p:nvPr>
            <p:ph type="body" sz="quarter" idx="15" hasCustomPrompt="1"/>
          </p:nvPr>
        </p:nvSpPr>
        <p:spPr>
          <a:xfrm>
            <a:off x="724849" y="2239201"/>
            <a:ext cx="5204761" cy="3863114"/>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sp>
        <p:nvSpPr>
          <p:cNvPr id="21" name="Espace réservé du texte 20">
            <a:extLst>
              <a:ext uri="{FF2B5EF4-FFF2-40B4-BE49-F238E27FC236}">
                <a16:creationId xmlns:a16="http://schemas.microsoft.com/office/drawing/2014/main" id="{94046172-1112-674A-BD4D-9E955C11E2B9}"/>
              </a:ext>
            </a:extLst>
          </p:cNvPr>
          <p:cNvSpPr>
            <a:spLocks noGrp="1"/>
          </p:cNvSpPr>
          <p:nvPr>
            <p:ph type="body" sz="quarter" idx="16" hasCustomPrompt="1"/>
          </p:nvPr>
        </p:nvSpPr>
        <p:spPr>
          <a:xfrm>
            <a:off x="6240163" y="2239200"/>
            <a:ext cx="5235237" cy="3863115"/>
          </a:xfrm>
        </p:spPr>
        <p:txBody>
          <a:bodyPr lIns="90000" tIns="144000" rIns="90000"/>
          <a:lstStyle>
            <a:lvl1pPr marL="171450" indent="-171450">
              <a:buFont typeface="Wingdings" pitchFamily="2" charset="2"/>
              <a:buChar char="§"/>
              <a:defRPr sz="900" b="0" i="0">
                <a:latin typeface="Montserrat" pitchFamily="2" charset="77"/>
              </a:defRPr>
            </a:lvl1pPr>
          </a:lstStyle>
          <a:p>
            <a:r>
              <a:rPr lang="fr-FR"/>
              <a:t>texte</a:t>
            </a:r>
          </a:p>
        </p:txBody>
      </p:sp>
      <p:cxnSp>
        <p:nvCxnSpPr>
          <p:cNvPr id="18" name="Connecteur droit 17">
            <a:extLst>
              <a:ext uri="{FF2B5EF4-FFF2-40B4-BE49-F238E27FC236}">
                <a16:creationId xmlns:a16="http://schemas.microsoft.com/office/drawing/2014/main" id="{3D5E6844-BA9D-2E41-8194-11F35A4DFCD4}"/>
              </a:ext>
            </a:extLst>
          </p:cNvPr>
          <p:cNvCxnSpPr/>
          <p:nvPr/>
        </p:nvCxnSpPr>
        <p:spPr>
          <a:xfrm>
            <a:off x="6084887" y="1788582"/>
            <a:ext cx="0" cy="44021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320880B1-A475-D84F-87FA-C4435626FE73}"/>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4" name="Rectangle 13">
            <a:extLst>
              <a:ext uri="{FF2B5EF4-FFF2-40B4-BE49-F238E27FC236}">
                <a16:creationId xmlns:a16="http://schemas.microsoft.com/office/drawing/2014/main" id="{423FCA43-DCEF-E54B-96B6-EAA6B5DBF342}"/>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A0808B16-EB3E-D148-9007-CFB3F9DA94A6}"/>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6CD81670-5407-534A-AD56-8A43808A978D}"/>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52982271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Galerie 6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4"/>
            <a:ext cx="2340000" cy="1368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3521860"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6330139" y="206703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9138419" y="2086084"/>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713581"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3521860"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633013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138419" y="4046777"/>
            <a:ext cx="2340000" cy="1368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cxnSp>
        <p:nvCxnSpPr>
          <p:cNvPr id="22" name="Connecteur droit 21">
            <a:extLst>
              <a:ext uri="{FF2B5EF4-FFF2-40B4-BE49-F238E27FC236}">
                <a16:creationId xmlns:a16="http://schemas.microsoft.com/office/drawing/2014/main" id="{181DBBEB-AD1B-1848-9036-8A8FF1E0BB6D}"/>
              </a:ext>
            </a:extLst>
          </p:cNvPr>
          <p:cNvCxnSpPr>
            <a:cxnSpLocks/>
          </p:cNvCxnSpPr>
          <p:nvPr/>
        </p:nvCxnSpPr>
        <p:spPr>
          <a:xfrm>
            <a:off x="713581" y="3744432"/>
            <a:ext cx="107648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pic>
        <p:nvPicPr>
          <p:cNvPr id="19" name="Image 18">
            <a:extLst>
              <a:ext uri="{FF2B5EF4-FFF2-40B4-BE49-F238E27FC236}">
                <a16:creationId xmlns:a16="http://schemas.microsoft.com/office/drawing/2014/main" id="{695C80B9-5580-E145-9FF9-7991DD6BFDB6}"/>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23" name="Rectangle 22">
            <a:extLst>
              <a:ext uri="{FF2B5EF4-FFF2-40B4-BE49-F238E27FC236}">
                <a16:creationId xmlns:a16="http://schemas.microsoft.com/office/drawing/2014/main" id="{FBBB56E5-80DE-E94D-9830-F742EF72088D}"/>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a:extLst>
              <a:ext uri="{FF2B5EF4-FFF2-40B4-BE49-F238E27FC236}">
                <a16:creationId xmlns:a16="http://schemas.microsoft.com/office/drawing/2014/main" id="{4C96D059-3676-464E-BA8D-313AA3CC19EC}"/>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5" name="Espace réservé du texte 5">
            <a:extLst>
              <a:ext uri="{FF2B5EF4-FFF2-40B4-BE49-F238E27FC236}">
                <a16:creationId xmlns:a16="http://schemas.microsoft.com/office/drawing/2014/main" id="{F5351D70-2291-0046-AFDE-39F03BF0D648}"/>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93813657"/>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Galerie 18 logos">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63ADFB0C-544E-3944-A9B0-D28BE779B222}"/>
              </a:ext>
            </a:extLst>
          </p:cNvPr>
          <p:cNvSpPr>
            <a:spLocks noGrp="1"/>
          </p:cNvSpPr>
          <p:nvPr>
            <p:ph type="pic" sz="quarter" idx="10" hasCustomPrompt="1"/>
          </p:nvPr>
        </p:nvSpPr>
        <p:spPr>
          <a:xfrm>
            <a:off x="713581" y="2067033"/>
            <a:ext cx="1620000" cy="936000"/>
          </a:xfrm>
          <a:ln>
            <a:noFill/>
          </a:ln>
        </p:spPr>
        <p:txBody>
          <a:bodyPr anchor="ctr"/>
          <a:lstStyle>
            <a:lvl1pPr marL="0" indent="0" algn="ctr">
              <a:buNone/>
              <a:defRPr/>
            </a:lvl1pPr>
          </a:lstStyle>
          <a:p>
            <a:r>
              <a:rPr lang="fr-FR"/>
              <a:t>Logo</a:t>
            </a:r>
          </a:p>
        </p:txBody>
      </p:sp>
      <p:sp>
        <p:nvSpPr>
          <p:cNvPr id="7" name="Espace réservé pour une image  6">
            <a:extLst>
              <a:ext uri="{FF2B5EF4-FFF2-40B4-BE49-F238E27FC236}">
                <a16:creationId xmlns:a16="http://schemas.microsoft.com/office/drawing/2014/main" id="{DBBB2063-2983-C34C-8ED4-C0F5EA5FE112}"/>
              </a:ext>
            </a:extLst>
          </p:cNvPr>
          <p:cNvSpPr>
            <a:spLocks noGrp="1"/>
          </p:cNvSpPr>
          <p:nvPr>
            <p:ph type="pic" sz="quarter" idx="11" hasCustomPrompt="1"/>
          </p:nvPr>
        </p:nvSpPr>
        <p:spPr>
          <a:xfrm>
            <a:off x="2538105"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0" name="Espace réservé pour une image  9">
            <a:extLst>
              <a:ext uri="{FF2B5EF4-FFF2-40B4-BE49-F238E27FC236}">
                <a16:creationId xmlns:a16="http://schemas.microsoft.com/office/drawing/2014/main" id="{2F9F2C47-7214-7C49-A683-E886402029DE}"/>
              </a:ext>
            </a:extLst>
          </p:cNvPr>
          <p:cNvSpPr>
            <a:spLocks noGrp="1"/>
          </p:cNvSpPr>
          <p:nvPr>
            <p:ph type="pic" sz="quarter" idx="12" hasCustomPrompt="1"/>
          </p:nvPr>
        </p:nvSpPr>
        <p:spPr>
          <a:xfrm>
            <a:off x="436262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2" name="Espace réservé pour une image  11">
            <a:extLst>
              <a:ext uri="{FF2B5EF4-FFF2-40B4-BE49-F238E27FC236}">
                <a16:creationId xmlns:a16="http://schemas.microsoft.com/office/drawing/2014/main" id="{9FC6176F-4DE7-704C-B989-4D4DDFBB82DE}"/>
              </a:ext>
            </a:extLst>
          </p:cNvPr>
          <p:cNvSpPr>
            <a:spLocks noGrp="1"/>
          </p:cNvSpPr>
          <p:nvPr>
            <p:ph type="pic" sz="quarter" idx="13" hasCustomPrompt="1"/>
          </p:nvPr>
        </p:nvSpPr>
        <p:spPr>
          <a:xfrm>
            <a:off x="6187153"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4" name="Espace réservé pour une image  13">
            <a:extLst>
              <a:ext uri="{FF2B5EF4-FFF2-40B4-BE49-F238E27FC236}">
                <a16:creationId xmlns:a16="http://schemas.microsoft.com/office/drawing/2014/main" id="{37D2F37A-05DB-B14A-B578-3B9DBC84095A}"/>
              </a:ext>
            </a:extLst>
          </p:cNvPr>
          <p:cNvSpPr>
            <a:spLocks noGrp="1"/>
          </p:cNvSpPr>
          <p:nvPr>
            <p:ph type="pic" sz="quarter" idx="14" hasCustomPrompt="1"/>
          </p:nvPr>
        </p:nvSpPr>
        <p:spPr>
          <a:xfrm>
            <a:off x="695325"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6" name="Espace réservé pour une image  15">
            <a:extLst>
              <a:ext uri="{FF2B5EF4-FFF2-40B4-BE49-F238E27FC236}">
                <a16:creationId xmlns:a16="http://schemas.microsoft.com/office/drawing/2014/main" id="{D1345676-44BC-CC4C-9CAB-1694B215C866}"/>
              </a:ext>
            </a:extLst>
          </p:cNvPr>
          <p:cNvSpPr>
            <a:spLocks noGrp="1"/>
          </p:cNvSpPr>
          <p:nvPr>
            <p:ph type="pic" sz="quarter" idx="15" hasCustomPrompt="1"/>
          </p:nvPr>
        </p:nvSpPr>
        <p:spPr>
          <a:xfrm>
            <a:off x="2523490" y="3388628"/>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18" name="Espace réservé pour une image  17">
            <a:extLst>
              <a:ext uri="{FF2B5EF4-FFF2-40B4-BE49-F238E27FC236}">
                <a16:creationId xmlns:a16="http://schemas.microsoft.com/office/drawing/2014/main" id="{7E45B7F1-FBE1-F745-8B85-36C31578AA78}"/>
              </a:ext>
            </a:extLst>
          </p:cNvPr>
          <p:cNvSpPr>
            <a:spLocks noGrp="1"/>
          </p:cNvSpPr>
          <p:nvPr>
            <p:ph type="pic" sz="quarter" idx="16" hasCustomPrompt="1"/>
          </p:nvPr>
        </p:nvSpPr>
        <p:spPr>
          <a:xfrm>
            <a:off x="8011677"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20" name="Espace réservé pour une image  19">
            <a:extLst>
              <a:ext uri="{FF2B5EF4-FFF2-40B4-BE49-F238E27FC236}">
                <a16:creationId xmlns:a16="http://schemas.microsoft.com/office/drawing/2014/main" id="{A1D3C822-3F0B-764C-BD8B-26F365DA1BFA}"/>
              </a:ext>
            </a:extLst>
          </p:cNvPr>
          <p:cNvSpPr>
            <a:spLocks noGrp="1"/>
          </p:cNvSpPr>
          <p:nvPr>
            <p:ph type="pic" sz="quarter" idx="17" hasCustomPrompt="1"/>
          </p:nvPr>
        </p:nvSpPr>
        <p:spPr>
          <a:xfrm>
            <a:off x="9836199" y="2067033"/>
            <a:ext cx="1620000" cy="936000"/>
          </a:xfrm>
          <a:ln>
            <a:noFill/>
          </a:ln>
        </p:spPr>
        <p:txBody>
          <a:bodyPr anchor="ctr"/>
          <a:lstStyle>
            <a:lvl1pPr marL="0" marR="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lvl1pPr>
          </a:lstStyle>
          <a:p>
            <a:pPr marL="0" marR="0" lvl="0" indent="0" algn="ctr" defTabSz="914400" rtl="0" eaLnBrk="1" fontAlgn="auto" latinLnBrk="0" hangingPunct="1">
              <a:lnSpc>
                <a:spcPts val="1400"/>
              </a:lnSpc>
              <a:spcBef>
                <a:spcPts val="0"/>
              </a:spcBef>
              <a:spcAft>
                <a:spcPts val="1500"/>
              </a:spcAft>
              <a:buClr>
                <a:schemeClr val="accent1"/>
              </a:buClr>
              <a:buSzTx/>
              <a:buFont typeface="Arial" panose="020B0604020202020204" pitchFamily="34" charset="0"/>
              <a:buNone/>
              <a:tabLst/>
              <a:defRPr/>
            </a:pPr>
            <a:r>
              <a:rPr lang="fr-FR"/>
              <a:t>Logo</a:t>
            </a:r>
          </a:p>
        </p:txBody>
      </p:sp>
      <p:sp>
        <p:nvSpPr>
          <p:cNvPr id="3" name="Espace réservé du numéro de diapositive 2">
            <a:extLst>
              <a:ext uri="{FF2B5EF4-FFF2-40B4-BE49-F238E27FC236}">
                <a16:creationId xmlns:a16="http://schemas.microsoft.com/office/drawing/2014/main" id="{1E6614C8-A3EA-8644-9051-C8B8C2D5BED4}"/>
              </a:ext>
            </a:extLst>
          </p:cNvPr>
          <p:cNvSpPr>
            <a:spLocks noGrp="1"/>
          </p:cNvSpPr>
          <p:nvPr>
            <p:ph type="sldNum" sz="quarter" idx="18"/>
          </p:nvPr>
        </p:nvSpPr>
        <p:spPr/>
        <p:txBody>
          <a:bodyPr/>
          <a:lstStyle/>
          <a:p>
            <a:fld id="{ED627498-8BE6-774E-875A-E1322261BC9D}" type="slidenum">
              <a:rPr lang="fr-FR" smtClean="0"/>
              <a:pPr/>
              <a:t>‹N°›</a:t>
            </a:fld>
            <a:endParaRPr lang="fr-FR"/>
          </a:p>
        </p:txBody>
      </p:sp>
      <p:sp>
        <p:nvSpPr>
          <p:cNvPr id="5" name="Espace réservé pour une image  4">
            <a:extLst>
              <a:ext uri="{FF2B5EF4-FFF2-40B4-BE49-F238E27FC236}">
                <a16:creationId xmlns:a16="http://schemas.microsoft.com/office/drawing/2014/main" id="{30278F92-100F-204C-8618-2E48E42E2218}"/>
              </a:ext>
            </a:extLst>
          </p:cNvPr>
          <p:cNvSpPr>
            <a:spLocks noGrp="1"/>
          </p:cNvSpPr>
          <p:nvPr>
            <p:ph type="pic" sz="quarter" idx="19" hasCustomPrompt="1"/>
          </p:nvPr>
        </p:nvSpPr>
        <p:spPr>
          <a:xfrm>
            <a:off x="4351655" y="3388628"/>
            <a:ext cx="1620000" cy="936000"/>
          </a:xfrm>
        </p:spPr>
        <p:txBody>
          <a:bodyPr anchor="ctr"/>
          <a:lstStyle>
            <a:lvl1pPr marL="0" indent="0" algn="ctr">
              <a:buNone/>
              <a:defRPr/>
            </a:lvl1pPr>
          </a:lstStyle>
          <a:p>
            <a:r>
              <a:rPr lang="fr-FR"/>
              <a:t>Logo</a:t>
            </a:r>
          </a:p>
        </p:txBody>
      </p:sp>
      <p:sp>
        <p:nvSpPr>
          <p:cNvPr id="8" name="Espace réservé pour une image  7">
            <a:extLst>
              <a:ext uri="{FF2B5EF4-FFF2-40B4-BE49-F238E27FC236}">
                <a16:creationId xmlns:a16="http://schemas.microsoft.com/office/drawing/2014/main" id="{BA534809-1058-4246-A786-F69E2E3CD344}"/>
              </a:ext>
            </a:extLst>
          </p:cNvPr>
          <p:cNvSpPr>
            <a:spLocks noGrp="1"/>
          </p:cNvSpPr>
          <p:nvPr>
            <p:ph type="pic" sz="quarter" idx="20" hasCustomPrompt="1"/>
          </p:nvPr>
        </p:nvSpPr>
        <p:spPr>
          <a:xfrm>
            <a:off x="617982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1" name="Espace réservé pour une image  10">
            <a:extLst>
              <a:ext uri="{FF2B5EF4-FFF2-40B4-BE49-F238E27FC236}">
                <a16:creationId xmlns:a16="http://schemas.microsoft.com/office/drawing/2014/main" id="{A4820370-9461-FD4D-A7F3-670D17FB2299}"/>
              </a:ext>
            </a:extLst>
          </p:cNvPr>
          <p:cNvSpPr>
            <a:spLocks noGrp="1"/>
          </p:cNvSpPr>
          <p:nvPr>
            <p:ph type="pic" sz="quarter" idx="21" hasCustomPrompt="1"/>
          </p:nvPr>
        </p:nvSpPr>
        <p:spPr>
          <a:xfrm>
            <a:off x="8007985"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15" name="Espace réservé pour une image  14">
            <a:extLst>
              <a:ext uri="{FF2B5EF4-FFF2-40B4-BE49-F238E27FC236}">
                <a16:creationId xmlns:a16="http://schemas.microsoft.com/office/drawing/2014/main" id="{CB4609E2-64CA-8140-832C-CF8162830B05}"/>
              </a:ext>
            </a:extLst>
          </p:cNvPr>
          <p:cNvSpPr>
            <a:spLocks noGrp="1"/>
          </p:cNvSpPr>
          <p:nvPr>
            <p:ph type="pic" sz="quarter" idx="22" hasCustomPrompt="1"/>
          </p:nvPr>
        </p:nvSpPr>
        <p:spPr>
          <a:xfrm>
            <a:off x="9836150" y="3388628"/>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1" name="Espace réservé pour une image  20">
            <a:extLst>
              <a:ext uri="{FF2B5EF4-FFF2-40B4-BE49-F238E27FC236}">
                <a16:creationId xmlns:a16="http://schemas.microsoft.com/office/drawing/2014/main" id="{3F0FC607-0506-4F44-BDFB-29487E045FF5}"/>
              </a:ext>
            </a:extLst>
          </p:cNvPr>
          <p:cNvSpPr>
            <a:spLocks noGrp="1"/>
          </p:cNvSpPr>
          <p:nvPr>
            <p:ph type="pic" sz="quarter" idx="23" hasCustomPrompt="1"/>
          </p:nvPr>
        </p:nvSpPr>
        <p:spPr>
          <a:xfrm>
            <a:off x="69532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5" name="Espace réservé pour une image  24">
            <a:extLst>
              <a:ext uri="{FF2B5EF4-FFF2-40B4-BE49-F238E27FC236}">
                <a16:creationId xmlns:a16="http://schemas.microsoft.com/office/drawing/2014/main" id="{1BB6F861-2F0E-DA41-81B7-E2869B8FC02A}"/>
              </a:ext>
            </a:extLst>
          </p:cNvPr>
          <p:cNvSpPr>
            <a:spLocks noGrp="1"/>
          </p:cNvSpPr>
          <p:nvPr>
            <p:ph type="pic" sz="quarter" idx="24" hasCustomPrompt="1"/>
          </p:nvPr>
        </p:nvSpPr>
        <p:spPr>
          <a:xfrm>
            <a:off x="252349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7" name="Espace réservé pour une image  26">
            <a:extLst>
              <a:ext uri="{FF2B5EF4-FFF2-40B4-BE49-F238E27FC236}">
                <a16:creationId xmlns:a16="http://schemas.microsoft.com/office/drawing/2014/main" id="{4CDBFF23-90A7-ED43-ACDB-73E33F3733BC}"/>
              </a:ext>
            </a:extLst>
          </p:cNvPr>
          <p:cNvSpPr>
            <a:spLocks noGrp="1"/>
          </p:cNvSpPr>
          <p:nvPr>
            <p:ph type="pic" sz="quarter" idx="25" hasCustomPrompt="1"/>
          </p:nvPr>
        </p:nvSpPr>
        <p:spPr>
          <a:xfrm>
            <a:off x="435165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29" name="Espace réservé pour une image  28">
            <a:extLst>
              <a:ext uri="{FF2B5EF4-FFF2-40B4-BE49-F238E27FC236}">
                <a16:creationId xmlns:a16="http://schemas.microsoft.com/office/drawing/2014/main" id="{60785380-D952-9C4E-B875-FE61A57084FD}"/>
              </a:ext>
            </a:extLst>
          </p:cNvPr>
          <p:cNvSpPr>
            <a:spLocks noGrp="1"/>
          </p:cNvSpPr>
          <p:nvPr>
            <p:ph type="pic" sz="quarter" idx="26" hasCustomPrompt="1"/>
          </p:nvPr>
        </p:nvSpPr>
        <p:spPr>
          <a:xfrm>
            <a:off x="617982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1" name="Espace réservé pour une image  30">
            <a:extLst>
              <a:ext uri="{FF2B5EF4-FFF2-40B4-BE49-F238E27FC236}">
                <a16:creationId xmlns:a16="http://schemas.microsoft.com/office/drawing/2014/main" id="{E229E41A-A70C-0444-9DD3-16B5901A8A44}"/>
              </a:ext>
            </a:extLst>
          </p:cNvPr>
          <p:cNvSpPr>
            <a:spLocks noGrp="1"/>
          </p:cNvSpPr>
          <p:nvPr>
            <p:ph type="pic" sz="quarter" idx="27" hasCustomPrompt="1"/>
          </p:nvPr>
        </p:nvSpPr>
        <p:spPr>
          <a:xfrm>
            <a:off x="8007985"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3" name="Espace réservé pour une image  32">
            <a:extLst>
              <a:ext uri="{FF2B5EF4-FFF2-40B4-BE49-F238E27FC236}">
                <a16:creationId xmlns:a16="http://schemas.microsoft.com/office/drawing/2014/main" id="{F822E3A5-F63A-0D42-9698-7EB6E76922F6}"/>
              </a:ext>
            </a:extLst>
          </p:cNvPr>
          <p:cNvSpPr>
            <a:spLocks noGrp="1"/>
          </p:cNvSpPr>
          <p:nvPr>
            <p:ph type="pic" sz="quarter" idx="28" hasCustomPrompt="1"/>
          </p:nvPr>
        </p:nvSpPr>
        <p:spPr>
          <a:xfrm>
            <a:off x="9836150" y="4710223"/>
            <a:ext cx="1620000" cy="936000"/>
          </a:xfrm>
        </p:spPr>
        <p:txBody>
          <a:bodyPr anchor="ctr"/>
          <a:lstStyle>
            <a:lvl1pPr marL="0" marR="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lvl1pPr>
          </a:lstStyle>
          <a:p>
            <a:pPr marL="0" marR="0" lvl="0" indent="0" algn="ctr" defTabSz="914400" rtl="0" eaLnBrk="1" fontAlgn="auto" latinLnBrk="0" hangingPunct="1">
              <a:lnSpc>
                <a:spcPct val="100000"/>
              </a:lnSpc>
              <a:spcBef>
                <a:spcPts val="0"/>
              </a:spcBef>
              <a:spcAft>
                <a:spcPts val="1500"/>
              </a:spcAft>
              <a:buClr>
                <a:schemeClr val="tx1"/>
              </a:buClr>
              <a:buSzPct val="120000"/>
              <a:buFont typeface="Wingdings" pitchFamily="2" charset="2"/>
              <a:buNone/>
              <a:tabLst/>
              <a:defRPr/>
            </a:pPr>
            <a:r>
              <a:rPr lang="fr-FR"/>
              <a:t>Logo</a:t>
            </a:r>
          </a:p>
        </p:txBody>
      </p:sp>
      <p:sp>
        <p:nvSpPr>
          <p:cNvPr id="35" name="Espace réservé du texte 34">
            <a:extLst>
              <a:ext uri="{FF2B5EF4-FFF2-40B4-BE49-F238E27FC236}">
                <a16:creationId xmlns:a16="http://schemas.microsoft.com/office/drawing/2014/main" id="{8F8B0244-19F2-B544-977C-085E2423A1BA}"/>
              </a:ext>
            </a:extLst>
          </p:cNvPr>
          <p:cNvSpPr>
            <a:spLocks noGrp="1"/>
          </p:cNvSpPr>
          <p:nvPr>
            <p:ph type="body" sz="quarter" idx="29" hasCustomPrompt="1"/>
          </p:nvPr>
        </p:nvSpPr>
        <p:spPr>
          <a:xfrm>
            <a:off x="695324" y="3003033"/>
            <a:ext cx="1620000" cy="252000"/>
          </a:xfrm>
        </p:spPr>
        <p:txBody>
          <a:bodyPr/>
          <a:lstStyle>
            <a:lvl1pPr marL="0" indent="0" algn="ctr">
              <a:buNone/>
              <a:defRPr sz="800"/>
            </a:lvl1pPr>
          </a:lstStyle>
          <a:p>
            <a:r>
              <a:rPr lang="fr-FR"/>
              <a:t>Texte</a:t>
            </a:r>
          </a:p>
        </p:txBody>
      </p:sp>
      <p:sp>
        <p:nvSpPr>
          <p:cNvPr id="37" name="Espace réservé du texte 36">
            <a:extLst>
              <a:ext uri="{FF2B5EF4-FFF2-40B4-BE49-F238E27FC236}">
                <a16:creationId xmlns:a16="http://schemas.microsoft.com/office/drawing/2014/main" id="{2F30B6AD-EA5B-5F46-980F-8243B9BFF0A4}"/>
              </a:ext>
            </a:extLst>
          </p:cNvPr>
          <p:cNvSpPr>
            <a:spLocks noGrp="1"/>
          </p:cNvSpPr>
          <p:nvPr>
            <p:ph type="body" sz="quarter" idx="30" hasCustomPrompt="1"/>
          </p:nvPr>
        </p:nvSpPr>
        <p:spPr>
          <a:xfrm>
            <a:off x="2538412" y="3022601"/>
            <a:ext cx="1620000" cy="252000"/>
          </a:xfrm>
        </p:spPr>
        <p:txBody>
          <a:bodyPr/>
          <a:lstStyle>
            <a:lvl1pPr marL="0" indent="0" algn="ctr">
              <a:buNone/>
              <a:defRPr sz="800"/>
            </a:lvl1pPr>
          </a:lstStyle>
          <a:p>
            <a:r>
              <a:rPr lang="fr-FR"/>
              <a:t>Texte</a:t>
            </a:r>
          </a:p>
        </p:txBody>
      </p:sp>
      <p:sp>
        <p:nvSpPr>
          <p:cNvPr id="39" name="Espace réservé du texte 38">
            <a:extLst>
              <a:ext uri="{FF2B5EF4-FFF2-40B4-BE49-F238E27FC236}">
                <a16:creationId xmlns:a16="http://schemas.microsoft.com/office/drawing/2014/main" id="{37CAFD57-9BF4-8440-BCCA-362D6E124B4C}"/>
              </a:ext>
            </a:extLst>
          </p:cNvPr>
          <p:cNvSpPr>
            <a:spLocks noGrp="1"/>
          </p:cNvSpPr>
          <p:nvPr>
            <p:ph type="body" sz="quarter" idx="31" hasCustomPrompt="1"/>
          </p:nvPr>
        </p:nvSpPr>
        <p:spPr>
          <a:xfrm>
            <a:off x="4362449" y="3022601"/>
            <a:ext cx="1620000" cy="252000"/>
          </a:xfrm>
        </p:spPr>
        <p:txBody>
          <a:bodyPr/>
          <a:lstStyle>
            <a:lvl1pPr marL="0" indent="0" algn="ctr">
              <a:buNone/>
              <a:defRPr sz="800"/>
            </a:lvl1pPr>
          </a:lstStyle>
          <a:p>
            <a:r>
              <a:rPr lang="fr-FR"/>
              <a:t>Texte</a:t>
            </a:r>
          </a:p>
        </p:txBody>
      </p:sp>
      <p:sp>
        <p:nvSpPr>
          <p:cNvPr id="41" name="Espace réservé du texte 40">
            <a:extLst>
              <a:ext uri="{FF2B5EF4-FFF2-40B4-BE49-F238E27FC236}">
                <a16:creationId xmlns:a16="http://schemas.microsoft.com/office/drawing/2014/main" id="{089C3A8E-9B8F-DC46-8EF8-49C167BA58D9}"/>
              </a:ext>
            </a:extLst>
          </p:cNvPr>
          <p:cNvSpPr>
            <a:spLocks noGrp="1"/>
          </p:cNvSpPr>
          <p:nvPr>
            <p:ph type="body" sz="quarter" idx="32" hasCustomPrompt="1"/>
          </p:nvPr>
        </p:nvSpPr>
        <p:spPr>
          <a:xfrm>
            <a:off x="6186487" y="3022601"/>
            <a:ext cx="1620000" cy="252000"/>
          </a:xfrm>
        </p:spPr>
        <p:txBody>
          <a:bodyPr/>
          <a:lstStyle>
            <a:lvl1pPr marL="0" indent="0" algn="ctr">
              <a:buNone/>
              <a:defRPr sz="800"/>
            </a:lvl1pPr>
          </a:lstStyle>
          <a:p>
            <a:r>
              <a:rPr lang="fr-FR"/>
              <a:t>Texte</a:t>
            </a:r>
          </a:p>
        </p:txBody>
      </p:sp>
      <p:sp>
        <p:nvSpPr>
          <p:cNvPr id="43" name="Espace réservé du texte 42">
            <a:extLst>
              <a:ext uri="{FF2B5EF4-FFF2-40B4-BE49-F238E27FC236}">
                <a16:creationId xmlns:a16="http://schemas.microsoft.com/office/drawing/2014/main" id="{BB695A0C-C9AD-914D-84BC-525E755E3075}"/>
              </a:ext>
            </a:extLst>
          </p:cNvPr>
          <p:cNvSpPr>
            <a:spLocks noGrp="1"/>
          </p:cNvSpPr>
          <p:nvPr>
            <p:ph type="body" sz="quarter" idx="33" hasCustomPrompt="1"/>
          </p:nvPr>
        </p:nvSpPr>
        <p:spPr>
          <a:xfrm>
            <a:off x="8007349" y="3022601"/>
            <a:ext cx="1620000" cy="252000"/>
          </a:xfrm>
        </p:spPr>
        <p:txBody>
          <a:bodyPr/>
          <a:lstStyle>
            <a:lvl1pPr marL="0" indent="0" algn="ctr">
              <a:buNone/>
              <a:defRPr sz="800"/>
            </a:lvl1pPr>
          </a:lstStyle>
          <a:p>
            <a:r>
              <a:rPr lang="fr-FR"/>
              <a:t>Texte</a:t>
            </a:r>
          </a:p>
        </p:txBody>
      </p:sp>
      <p:sp>
        <p:nvSpPr>
          <p:cNvPr id="45" name="Espace réservé du texte 44">
            <a:extLst>
              <a:ext uri="{FF2B5EF4-FFF2-40B4-BE49-F238E27FC236}">
                <a16:creationId xmlns:a16="http://schemas.microsoft.com/office/drawing/2014/main" id="{FF864D2B-5A5D-D745-B737-AEA1847AB80B}"/>
              </a:ext>
            </a:extLst>
          </p:cNvPr>
          <p:cNvSpPr>
            <a:spLocks noGrp="1"/>
          </p:cNvSpPr>
          <p:nvPr>
            <p:ph type="body" sz="quarter" idx="34" hasCustomPrompt="1"/>
          </p:nvPr>
        </p:nvSpPr>
        <p:spPr>
          <a:xfrm>
            <a:off x="9836149" y="3022601"/>
            <a:ext cx="1620000" cy="252000"/>
          </a:xfrm>
        </p:spPr>
        <p:txBody>
          <a:bodyPr/>
          <a:lstStyle>
            <a:lvl1pPr marL="0" indent="0" algn="ctr">
              <a:buNone/>
              <a:defRPr sz="800"/>
            </a:lvl1pPr>
          </a:lstStyle>
          <a:p>
            <a:r>
              <a:rPr lang="fr-FR"/>
              <a:t>Texte</a:t>
            </a:r>
          </a:p>
        </p:txBody>
      </p:sp>
      <p:sp>
        <p:nvSpPr>
          <p:cNvPr id="47" name="Espace réservé du texte 46">
            <a:extLst>
              <a:ext uri="{FF2B5EF4-FFF2-40B4-BE49-F238E27FC236}">
                <a16:creationId xmlns:a16="http://schemas.microsoft.com/office/drawing/2014/main" id="{519FC00A-D452-1947-90CF-3C32F3147753}"/>
              </a:ext>
            </a:extLst>
          </p:cNvPr>
          <p:cNvSpPr>
            <a:spLocks noGrp="1"/>
          </p:cNvSpPr>
          <p:nvPr>
            <p:ph type="body" sz="quarter" idx="35" hasCustomPrompt="1"/>
          </p:nvPr>
        </p:nvSpPr>
        <p:spPr>
          <a:xfrm>
            <a:off x="695325" y="4324351"/>
            <a:ext cx="1620000" cy="251999"/>
          </a:xfrm>
        </p:spPr>
        <p:txBody>
          <a:bodyPr/>
          <a:lstStyle>
            <a:lvl1pPr marL="0" indent="0" algn="ctr">
              <a:buNone/>
              <a:defRPr sz="800"/>
            </a:lvl1pPr>
          </a:lstStyle>
          <a:p>
            <a:r>
              <a:rPr lang="fr-FR"/>
              <a:t>Texte</a:t>
            </a:r>
          </a:p>
        </p:txBody>
      </p:sp>
      <p:sp>
        <p:nvSpPr>
          <p:cNvPr id="51" name="Espace réservé du texte 50">
            <a:extLst>
              <a:ext uri="{FF2B5EF4-FFF2-40B4-BE49-F238E27FC236}">
                <a16:creationId xmlns:a16="http://schemas.microsoft.com/office/drawing/2014/main" id="{8F944807-5A19-F34C-AA93-F8E9795AD306}"/>
              </a:ext>
            </a:extLst>
          </p:cNvPr>
          <p:cNvSpPr>
            <a:spLocks noGrp="1"/>
          </p:cNvSpPr>
          <p:nvPr>
            <p:ph type="body" sz="quarter" idx="36" hasCustomPrompt="1"/>
          </p:nvPr>
        </p:nvSpPr>
        <p:spPr>
          <a:xfrm>
            <a:off x="2538413" y="4324351"/>
            <a:ext cx="1620000" cy="251999"/>
          </a:xfrm>
        </p:spPr>
        <p:txBody>
          <a:bodyPr/>
          <a:lstStyle>
            <a:lvl1pPr marL="0" indent="0" algn="ctr">
              <a:buNone/>
              <a:defRPr sz="800"/>
            </a:lvl1pPr>
          </a:lstStyle>
          <a:p>
            <a:r>
              <a:rPr lang="fr-FR"/>
              <a:t>Texte</a:t>
            </a:r>
          </a:p>
        </p:txBody>
      </p:sp>
      <p:sp>
        <p:nvSpPr>
          <p:cNvPr id="53" name="Espace réservé du texte 52">
            <a:extLst>
              <a:ext uri="{FF2B5EF4-FFF2-40B4-BE49-F238E27FC236}">
                <a16:creationId xmlns:a16="http://schemas.microsoft.com/office/drawing/2014/main" id="{518ACF2B-6471-0B49-B319-818F5D3C7ED8}"/>
              </a:ext>
            </a:extLst>
          </p:cNvPr>
          <p:cNvSpPr>
            <a:spLocks noGrp="1"/>
          </p:cNvSpPr>
          <p:nvPr>
            <p:ph type="body" sz="quarter" idx="37" hasCustomPrompt="1"/>
          </p:nvPr>
        </p:nvSpPr>
        <p:spPr>
          <a:xfrm>
            <a:off x="4362450" y="4324351"/>
            <a:ext cx="1620000" cy="251999"/>
          </a:xfrm>
        </p:spPr>
        <p:txBody>
          <a:bodyPr/>
          <a:lstStyle>
            <a:lvl1pPr marL="0" indent="0" algn="ctr">
              <a:buNone/>
              <a:defRPr sz="800"/>
            </a:lvl1pPr>
          </a:lstStyle>
          <a:p>
            <a:r>
              <a:rPr lang="fr-FR"/>
              <a:t>Texte</a:t>
            </a:r>
          </a:p>
        </p:txBody>
      </p:sp>
      <p:sp>
        <p:nvSpPr>
          <p:cNvPr id="55" name="Espace réservé du texte 54">
            <a:extLst>
              <a:ext uri="{FF2B5EF4-FFF2-40B4-BE49-F238E27FC236}">
                <a16:creationId xmlns:a16="http://schemas.microsoft.com/office/drawing/2014/main" id="{50AC4FBD-3B61-1445-BC3A-EA7D2C6A046B}"/>
              </a:ext>
            </a:extLst>
          </p:cNvPr>
          <p:cNvSpPr>
            <a:spLocks noGrp="1"/>
          </p:cNvSpPr>
          <p:nvPr>
            <p:ph type="body" sz="quarter" idx="38" hasCustomPrompt="1"/>
          </p:nvPr>
        </p:nvSpPr>
        <p:spPr>
          <a:xfrm>
            <a:off x="6186488" y="4324351"/>
            <a:ext cx="1620000" cy="251999"/>
          </a:xfrm>
        </p:spPr>
        <p:txBody>
          <a:bodyPr/>
          <a:lstStyle>
            <a:lvl1pPr marL="0" indent="0" algn="ctr">
              <a:buNone/>
              <a:defRPr sz="800"/>
            </a:lvl1pPr>
          </a:lstStyle>
          <a:p>
            <a:r>
              <a:rPr lang="fr-FR"/>
              <a:t>Texte</a:t>
            </a:r>
          </a:p>
        </p:txBody>
      </p:sp>
      <p:sp>
        <p:nvSpPr>
          <p:cNvPr id="59" name="Espace réservé du texte 58">
            <a:extLst>
              <a:ext uri="{FF2B5EF4-FFF2-40B4-BE49-F238E27FC236}">
                <a16:creationId xmlns:a16="http://schemas.microsoft.com/office/drawing/2014/main" id="{951D92FF-729A-7941-8CE8-19B2EBB2E42B}"/>
              </a:ext>
            </a:extLst>
          </p:cNvPr>
          <p:cNvSpPr>
            <a:spLocks noGrp="1"/>
          </p:cNvSpPr>
          <p:nvPr>
            <p:ph type="body" sz="quarter" idx="39" hasCustomPrompt="1"/>
          </p:nvPr>
        </p:nvSpPr>
        <p:spPr>
          <a:xfrm>
            <a:off x="8007350" y="4324351"/>
            <a:ext cx="1620000" cy="251999"/>
          </a:xfrm>
        </p:spPr>
        <p:txBody>
          <a:bodyPr/>
          <a:lstStyle>
            <a:lvl1pPr marL="0" indent="0" algn="ctr">
              <a:buNone/>
              <a:defRPr sz="800"/>
            </a:lvl1pPr>
          </a:lstStyle>
          <a:p>
            <a:r>
              <a:rPr lang="fr-FR"/>
              <a:t>Texte</a:t>
            </a:r>
          </a:p>
        </p:txBody>
      </p:sp>
      <p:sp>
        <p:nvSpPr>
          <p:cNvPr id="61" name="Espace réservé du texte 60">
            <a:extLst>
              <a:ext uri="{FF2B5EF4-FFF2-40B4-BE49-F238E27FC236}">
                <a16:creationId xmlns:a16="http://schemas.microsoft.com/office/drawing/2014/main" id="{B9C07E37-87D6-4E43-9FAA-8AB4B1359F68}"/>
              </a:ext>
            </a:extLst>
          </p:cNvPr>
          <p:cNvSpPr>
            <a:spLocks noGrp="1"/>
          </p:cNvSpPr>
          <p:nvPr>
            <p:ph type="body" sz="quarter" idx="40" hasCustomPrompt="1"/>
          </p:nvPr>
        </p:nvSpPr>
        <p:spPr>
          <a:xfrm>
            <a:off x="9836150" y="4324351"/>
            <a:ext cx="1620000" cy="251999"/>
          </a:xfrm>
        </p:spPr>
        <p:txBody>
          <a:bodyPr/>
          <a:lstStyle>
            <a:lvl1pPr marL="0" indent="0" algn="ctr">
              <a:buNone/>
              <a:defRPr sz="800"/>
            </a:lvl1pPr>
          </a:lstStyle>
          <a:p>
            <a:r>
              <a:rPr lang="fr-FR"/>
              <a:t>Texte</a:t>
            </a:r>
          </a:p>
        </p:txBody>
      </p:sp>
      <p:sp>
        <p:nvSpPr>
          <p:cNvPr id="64" name="Espace réservé du texte 63">
            <a:extLst>
              <a:ext uri="{FF2B5EF4-FFF2-40B4-BE49-F238E27FC236}">
                <a16:creationId xmlns:a16="http://schemas.microsoft.com/office/drawing/2014/main" id="{735AD211-3207-4244-8ABF-17FAA6DD94DF}"/>
              </a:ext>
            </a:extLst>
          </p:cNvPr>
          <p:cNvSpPr>
            <a:spLocks noGrp="1"/>
          </p:cNvSpPr>
          <p:nvPr>
            <p:ph type="body" sz="quarter" idx="41" hasCustomPrompt="1"/>
          </p:nvPr>
        </p:nvSpPr>
        <p:spPr>
          <a:xfrm>
            <a:off x="695323" y="5646738"/>
            <a:ext cx="1620000" cy="251999"/>
          </a:xfrm>
        </p:spPr>
        <p:txBody>
          <a:bodyPr/>
          <a:lstStyle>
            <a:lvl1pPr marL="0" indent="0" algn="ctr">
              <a:buNone/>
              <a:defRPr sz="800"/>
            </a:lvl1pPr>
          </a:lstStyle>
          <a:p>
            <a:r>
              <a:rPr lang="fr-FR"/>
              <a:t>Texte</a:t>
            </a:r>
          </a:p>
        </p:txBody>
      </p:sp>
      <p:sp>
        <p:nvSpPr>
          <p:cNvPr id="66" name="Espace réservé du texte 65">
            <a:extLst>
              <a:ext uri="{FF2B5EF4-FFF2-40B4-BE49-F238E27FC236}">
                <a16:creationId xmlns:a16="http://schemas.microsoft.com/office/drawing/2014/main" id="{742A8DFC-8BFF-1540-8C43-2851BFC64783}"/>
              </a:ext>
            </a:extLst>
          </p:cNvPr>
          <p:cNvSpPr>
            <a:spLocks noGrp="1"/>
          </p:cNvSpPr>
          <p:nvPr>
            <p:ph type="body" sz="quarter" idx="42" hasCustomPrompt="1"/>
          </p:nvPr>
        </p:nvSpPr>
        <p:spPr>
          <a:xfrm>
            <a:off x="2538411" y="5646738"/>
            <a:ext cx="1620000" cy="251999"/>
          </a:xfrm>
        </p:spPr>
        <p:txBody>
          <a:bodyPr/>
          <a:lstStyle>
            <a:lvl1pPr marL="0" indent="0" algn="ctr">
              <a:buNone/>
              <a:defRPr sz="800"/>
            </a:lvl1pPr>
          </a:lstStyle>
          <a:p>
            <a:r>
              <a:rPr lang="fr-FR"/>
              <a:t>Texte</a:t>
            </a:r>
          </a:p>
        </p:txBody>
      </p:sp>
      <p:sp>
        <p:nvSpPr>
          <p:cNvPr id="68" name="Espace réservé du texte 67">
            <a:extLst>
              <a:ext uri="{FF2B5EF4-FFF2-40B4-BE49-F238E27FC236}">
                <a16:creationId xmlns:a16="http://schemas.microsoft.com/office/drawing/2014/main" id="{ABF20794-FAD0-B84F-9F11-EC1BB5818274}"/>
              </a:ext>
            </a:extLst>
          </p:cNvPr>
          <p:cNvSpPr>
            <a:spLocks noGrp="1"/>
          </p:cNvSpPr>
          <p:nvPr>
            <p:ph type="body" sz="quarter" idx="43" hasCustomPrompt="1"/>
          </p:nvPr>
        </p:nvSpPr>
        <p:spPr>
          <a:xfrm>
            <a:off x="4362448" y="5646738"/>
            <a:ext cx="1620000" cy="251999"/>
          </a:xfrm>
        </p:spPr>
        <p:txBody>
          <a:bodyPr/>
          <a:lstStyle>
            <a:lvl1pPr marL="0" indent="0" algn="ctr">
              <a:buNone/>
              <a:defRPr sz="800"/>
            </a:lvl1pPr>
          </a:lstStyle>
          <a:p>
            <a:r>
              <a:rPr lang="fr-FR"/>
              <a:t>Texte</a:t>
            </a:r>
          </a:p>
        </p:txBody>
      </p:sp>
      <p:sp>
        <p:nvSpPr>
          <p:cNvPr id="70" name="Espace réservé du texte 69">
            <a:extLst>
              <a:ext uri="{FF2B5EF4-FFF2-40B4-BE49-F238E27FC236}">
                <a16:creationId xmlns:a16="http://schemas.microsoft.com/office/drawing/2014/main" id="{A70245C1-C9DB-9049-A50B-1CCC36ACA0AD}"/>
              </a:ext>
            </a:extLst>
          </p:cNvPr>
          <p:cNvSpPr>
            <a:spLocks noGrp="1"/>
          </p:cNvSpPr>
          <p:nvPr>
            <p:ph type="body" sz="quarter" idx="44" hasCustomPrompt="1"/>
          </p:nvPr>
        </p:nvSpPr>
        <p:spPr>
          <a:xfrm>
            <a:off x="6180136" y="5646738"/>
            <a:ext cx="1620000" cy="251999"/>
          </a:xfrm>
        </p:spPr>
        <p:txBody>
          <a:bodyPr/>
          <a:lstStyle>
            <a:lvl1pPr marL="0" indent="0" algn="ctr">
              <a:buNone/>
              <a:defRPr sz="800"/>
            </a:lvl1pPr>
          </a:lstStyle>
          <a:p>
            <a:r>
              <a:rPr lang="fr-FR"/>
              <a:t>Texte</a:t>
            </a:r>
          </a:p>
        </p:txBody>
      </p:sp>
      <p:sp>
        <p:nvSpPr>
          <p:cNvPr id="72" name="Espace réservé du texte 71">
            <a:extLst>
              <a:ext uri="{FF2B5EF4-FFF2-40B4-BE49-F238E27FC236}">
                <a16:creationId xmlns:a16="http://schemas.microsoft.com/office/drawing/2014/main" id="{3803E058-3201-1A46-84AF-2384F0117DD5}"/>
              </a:ext>
            </a:extLst>
          </p:cNvPr>
          <p:cNvSpPr>
            <a:spLocks noGrp="1"/>
          </p:cNvSpPr>
          <p:nvPr>
            <p:ph type="body" sz="quarter" idx="45" hasCustomPrompt="1"/>
          </p:nvPr>
        </p:nvSpPr>
        <p:spPr>
          <a:xfrm>
            <a:off x="8007348" y="5646738"/>
            <a:ext cx="1620000" cy="251999"/>
          </a:xfrm>
        </p:spPr>
        <p:txBody>
          <a:bodyPr/>
          <a:lstStyle>
            <a:lvl1pPr marL="0" indent="0" algn="ctr">
              <a:buNone/>
              <a:defRPr sz="800"/>
            </a:lvl1pPr>
          </a:lstStyle>
          <a:p>
            <a:r>
              <a:rPr lang="fr-FR"/>
              <a:t>Texte</a:t>
            </a:r>
          </a:p>
        </p:txBody>
      </p:sp>
      <p:sp>
        <p:nvSpPr>
          <p:cNvPr id="74" name="Espace réservé du texte 73">
            <a:extLst>
              <a:ext uri="{FF2B5EF4-FFF2-40B4-BE49-F238E27FC236}">
                <a16:creationId xmlns:a16="http://schemas.microsoft.com/office/drawing/2014/main" id="{30D46C62-9E35-C540-B538-98E4C72D249F}"/>
              </a:ext>
            </a:extLst>
          </p:cNvPr>
          <p:cNvSpPr>
            <a:spLocks noGrp="1"/>
          </p:cNvSpPr>
          <p:nvPr>
            <p:ph type="body" sz="quarter" idx="46" hasCustomPrompt="1"/>
          </p:nvPr>
        </p:nvSpPr>
        <p:spPr>
          <a:xfrm>
            <a:off x="9836148" y="5646738"/>
            <a:ext cx="1620000" cy="251999"/>
          </a:xfrm>
        </p:spPr>
        <p:txBody>
          <a:bodyPr/>
          <a:lstStyle>
            <a:lvl1pPr marL="0" indent="0" algn="ctr">
              <a:buNone/>
              <a:defRPr sz="800"/>
            </a:lvl1pPr>
          </a:lstStyle>
          <a:p>
            <a:r>
              <a:rPr lang="fr-FR"/>
              <a:t>Texte</a:t>
            </a:r>
          </a:p>
        </p:txBody>
      </p:sp>
      <p:pic>
        <p:nvPicPr>
          <p:cNvPr id="49" name="Image 48">
            <a:extLst>
              <a:ext uri="{FF2B5EF4-FFF2-40B4-BE49-F238E27FC236}">
                <a16:creationId xmlns:a16="http://schemas.microsoft.com/office/drawing/2014/main" id="{1CA4A57D-AC45-E14D-9C26-04E7E1556137}"/>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50" name="Rectangle 49">
            <a:extLst>
              <a:ext uri="{FF2B5EF4-FFF2-40B4-BE49-F238E27FC236}">
                <a16:creationId xmlns:a16="http://schemas.microsoft.com/office/drawing/2014/main" id="{0DEE8C30-C443-C142-93DE-C7A8B63A9E85}"/>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itre 1">
            <a:extLst>
              <a:ext uri="{FF2B5EF4-FFF2-40B4-BE49-F238E27FC236}">
                <a16:creationId xmlns:a16="http://schemas.microsoft.com/office/drawing/2014/main" id="{62C2B966-FD7D-1A42-A9E4-A849704E8E7C}"/>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42" name="Espace réservé du texte 5">
            <a:extLst>
              <a:ext uri="{FF2B5EF4-FFF2-40B4-BE49-F238E27FC236}">
                <a16:creationId xmlns:a16="http://schemas.microsoft.com/office/drawing/2014/main" id="{F9391FCB-6CB8-A543-BC90-BA41DD3F18FC}"/>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86242435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9 Pictos gauche + texte droit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6096000" y="2367866"/>
            <a:ext cx="5363639" cy="3400143"/>
          </a:xfrm>
        </p:spPr>
        <p:txBody>
          <a:bodyPr lIns="0" tIns="180000" rIns="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p:txBody>
      </p:sp>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096000" y="1707422"/>
            <a:ext cx="5364163" cy="648000"/>
          </a:xfrm>
        </p:spPr>
        <p:txBody>
          <a:bodyPr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numéro de diapositive 3">
            <a:extLst>
              <a:ext uri="{FF2B5EF4-FFF2-40B4-BE49-F238E27FC236}">
                <a16:creationId xmlns:a16="http://schemas.microsoft.com/office/drawing/2014/main" id="{C0CBE002-8F02-644B-A56C-B05FDBDC540E}"/>
              </a:ext>
            </a:extLst>
          </p:cNvPr>
          <p:cNvSpPr>
            <a:spLocks noGrp="1"/>
          </p:cNvSpPr>
          <p:nvPr>
            <p:ph type="sldNum" sz="quarter" idx="27"/>
          </p:nvPr>
        </p:nvSpPr>
        <p:spPr/>
        <p:txBody>
          <a:bodyPr/>
          <a:lstStyle/>
          <a:p>
            <a:fld id="{ED627498-8BE6-774E-875A-E1322261BC9D}" type="slidenum">
              <a:rPr lang="fr-FR" smtClean="0"/>
              <a:pPr/>
              <a:t>‹N°›</a:t>
            </a:fld>
            <a:endParaRPr lang="fr-FR"/>
          </a:p>
        </p:txBody>
      </p:sp>
      <p:sp>
        <p:nvSpPr>
          <p:cNvPr id="19" name="Picture Placeholder 17">
            <a:extLst>
              <a:ext uri="{FF2B5EF4-FFF2-40B4-BE49-F238E27FC236}">
                <a16:creationId xmlns:a16="http://schemas.microsoft.com/office/drawing/2014/main" id="{C3DB422D-5153-4C46-85A1-B90DA374F517}"/>
              </a:ext>
            </a:extLst>
          </p:cNvPr>
          <p:cNvSpPr>
            <a:spLocks noGrp="1"/>
          </p:cNvSpPr>
          <p:nvPr>
            <p:ph type="pic" sz="quarter" idx="18" hasCustomPrompt="1"/>
          </p:nvPr>
        </p:nvSpPr>
        <p:spPr>
          <a:xfrm>
            <a:off x="695325" y="1722961"/>
            <a:ext cx="1152000" cy="1152000"/>
          </a:xfrm>
          <a:solidFill>
            <a:schemeClr val="accent1"/>
          </a:solidFill>
        </p:spPr>
        <p:txBody>
          <a:bodyPr rtlCol="0">
            <a:normAutofit/>
          </a:bodyPr>
          <a:lstStyle>
            <a:lvl1pPr marL="0" indent="0" algn="ctr">
              <a:buNone/>
              <a:defRPr sz="900">
                <a:solidFill>
                  <a:schemeClr val="tx2"/>
                </a:solidFill>
              </a:defRPr>
            </a:lvl1pPr>
          </a:lstStyle>
          <a:p>
            <a:pPr lvl="0"/>
            <a:r>
              <a:rPr lang="en-US" noProof="0" err="1"/>
              <a:t>Picto</a:t>
            </a:r>
            <a:endParaRPr lang="en-US" noProof="0"/>
          </a:p>
        </p:txBody>
      </p:sp>
      <p:sp>
        <p:nvSpPr>
          <p:cNvPr id="20" name="Picture Placeholder 17">
            <a:extLst>
              <a:ext uri="{FF2B5EF4-FFF2-40B4-BE49-F238E27FC236}">
                <a16:creationId xmlns:a16="http://schemas.microsoft.com/office/drawing/2014/main" id="{FDD0E8D2-7C12-6B44-AAD5-99A6C23F964A}"/>
              </a:ext>
            </a:extLst>
          </p:cNvPr>
          <p:cNvSpPr>
            <a:spLocks noGrp="1"/>
          </p:cNvSpPr>
          <p:nvPr>
            <p:ph type="pic" sz="quarter" idx="19" hasCustomPrompt="1"/>
          </p:nvPr>
        </p:nvSpPr>
        <p:spPr>
          <a:xfrm>
            <a:off x="2369344" y="1722961"/>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1" name="Picture Placeholder 17">
            <a:extLst>
              <a:ext uri="{FF2B5EF4-FFF2-40B4-BE49-F238E27FC236}">
                <a16:creationId xmlns:a16="http://schemas.microsoft.com/office/drawing/2014/main" id="{07CDA2C1-C98C-1D41-B61B-D225F90938F1}"/>
              </a:ext>
            </a:extLst>
          </p:cNvPr>
          <p:cNvSpPr>
            <a:spLocks noGrp="1"/>
          </p:cNvSpPr>
          <p:nvPr>
            <p:ph type="pic" sz="quarter" idx="20" hasCustomPrompt="1"/>
          </p:nvPr>
        </p:nvSpPr>
        <p:spPr>
          <a:xfrm>
            <a:off x="4043363" y="1707421"/>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2" name="Picture Placeholder 17">
            <a:extLst>
              <a:ext uri="{FF2B5EF4-FFF2-40B4-BE49-F238E27FC236}">
                <a16:creationId xmlns:a16="http://schemas.microsoft.com/office/drawing/2014/main" id="{B4E2B256-1FA4-7B46-AEFB-ECF5FDB55951}"/>
              </a:ext>
            </a:extLst>
          </p:cNvPr>
          <p:cNvSpPr>
            <a:spLocks noGrp="1"/>
          </p:cNvSpPr>
          <p:nvPr>
            <p:ph type="pic" sz="quarter" idx="21" hasCustomPrompt="1"/>
          </p:nvPr>
        </p:nvSpPr>
        <p:spPr>
          <a:xfrm>
            <a:off x="695325" y="3306098"/>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5" name="Picture Placeholder 17">
            <a:extLst>
              <a:ext uri="{FF2B5EF4-FFF2-40B4-BE49-F238E27FC236}">
                <a16:creationId xmlns:a16="http://schemas.microsoft.com/office/drawing/2014/main" id="{68BF1181-B41F-2D4D-A870-C6D4F757B857}"/>
              </a:ext>
            </a:extLst>
          </p:cNvPr>
          <p:cNvSpPr>
            <a:spLocks noGrp="1"/>
          </p:cNvSpPr>
          <p:nvPr>
            <p:ph type="pic" sz="quarter" idx="22" hasCustomPrompt="1"/>
          </p:nvPr>
        </p:nvSpPr>
        <p:spPr>
          <a:xfrm>
            <a:off x="2369344" y="3306097"/>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6" name="Picture Placeholder 17">
            <a:extLst>
              <a:ext uri="{FF2B5EF4-FFF2-40B4-BE49-F238E27FC236}">
                <a16:creationId xmlns:a16="http://schemas.microsoft.com/office/drawing/2014/main" id="{0C5D7060-3F17-F340-AC1E-FD46C4D96A6D}"/>
              </a:ext>
            </a:extLst>
          </p:cNvPr>
          <p:cNvSpPr>
            <a:spLocks noGrp="1"/>
          </p:cNvSpPr>
          <p:nvPr>
            <p:ph type="pic" sz="quarter" idx="23" hasCustomPrompt="1"/>
          </p:nvPr>
        </p:nvSpPr>
        <p:spPr>
          <a:xfrm>
            <a:off x="4043363" y="3290557"/>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7" name="Picture Placeholder 17">
            <a:extLst>
              <a:ext uri="{FF2B5EF4-FFF2-40B4-BE49-F238E27FC236}">
                <a16:creationId xmlns:a16="http://schemas.microsoft.com/office/drawing/2014/main" id="{7DEE89FF-D303-0043-9B86-03E33905F703}"/>
              </a:ext>
            </a:extLst>
          </p:cNvPr>
          <p:cNvSpPr>
            <a:spLocks noGrp="1"/>
          </p:cNvSpPr>
          <p:nvPr>
            <p:ph type="pic" sz="quarter" idx="24" hasCustomPrompt="1"/>
          </p:nvPr>
        </p:nvSpPr>
        <p:spPr>
          <a:xfrm>
            <a:off x="695325" y="4904775"/>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8" name="Picture Placeholder 17">
            <a:extLst>
              <a:ext uri="{FF2B5EF4-FFF2-40B4-BE49-F238E27FC236}">
                <a16:creationId xmlns:a16="http://schemas.microsoft.com/office/drawing/2014/main" id="{C85C8615-069F-314B-A2EA-40CD32BD41CD}"/>
              </a:ext>
            </a:extLst>
          </p:cNvPr>
          <p:cNvSpPr>
            <a:spLocks noGrp="1"/>
          </p:cNvSpPr>
          <p:nvPr>
            <p:ph type="pic" sz="quarter" idx="25" hasCustomPrompt="1"/>
          </p:nvPr>
        </p:nvSpPr>
        <p:spPr>
          <a:xfrm>
            <a:off x="2369344" y="4904775"/>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29" name="Picture Placeholder 17">
            <a:extLst>
              <a:ext uri="{FF2B5EF4-FFF2-40B4-BE49-F238E27FC236}">
                <a16:creationId xmlns:a16="http://schemas.microsoft.com/office/drawing/2014/main" id="{D1C3175F-6D17-7E43-9637-7D684583E420}"/>
              </a:ext>
            </a:extLst>
          </p:cNvPr>
          <p:cNvSpPr>
            <a:spLocks noGrp="1"/>
          </p:cNvSpPr>
          <p:nvPr>
            <p:ph type="pic" sz="quarter" idx="26" hasCustomPrompt="1"/>
          </p:nvPr>
        </p:nvSpPr>
        <p:spPr>
          <a:xfrm>
            <a:off x="4043363" y="4889235"/>
            <a:ext cx="1152000" cy="1152000"/>
          </a:xfrm>
          <a:solidFill>
            <a:schemeClr val="accent1"/>
          </a:solidFill>
        </p:spPr>
        <p:txBody>
          <a:bodyPr rtlCol="0">
            <a:normAutofit/>
          </a:bodyPr>
          <a:lstStyle>
            <a:lvl1pPr marL="0" marR="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900">
                <a:solidFill>
                  <a:schemeClr val="tx2"/>
                </a:solidFill>
              </a:defRPr>
            </a:lvl1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noProof="0" err="1"/>
              <a:t>Picto</a:t>
            </a:r>
            <a:endParaRPr lang="en-US" noProof="0"/>
          </a:p>
        </p:txBody>
      </p:sp>
      <p:sp>
        <p:nvSpPr>
          <p:cNvPr id="30" name="Espace réservé du texte 54">
            <a:extLst>
              <a:ext uri="{FF2B5EF4-FFF2-40B4-BE49-F238E27FC236}">
                <a16:creationId xmlns:a16="http://schemas.microsoft.com/office/drawing/2014/main" id="{DADE1FB6-CC45-B642-AC53-461D2953A9CE}"/>
              </a:ext>
            </a:extLst>
          </p:cNvPr>
          <p:cNvSpPr>
            <a:spLocks noGrp="1"/>
          </p:cNvSpPr>
          <p:nvPr>
            <p:ph type="body" sz="quarter" idx="38" hasCustomPrompt="1"/>
          </p:nvPr>
        </p:nvSpPr>
        <p:spPr>
          <a:xfrm>
            <a:off x="2378672" y="2898789"/>
            <a:ext cx="1142672" cy="246202"/>
          </a:xfrm>
        </p:spPr>
        <p:txBody>
          <a:bodyPr/>
          <a:lstStyle>
            <a:lvl1pPr marL="0" indent="0" algn="ctr">
              <a:buNone/>
              <a:defRPr sz="800"/>
            </a:lvl1pPr>
          </a:lstStyle>
          <a:p>
            <a:r>
              <a:rPr lang="fr-FR"/>
              <a:t>Texte</a:t>
            </a:r>
          </a:p>
        </p:txBody>
      </p:sp>
      <p:sp>
        <p:nvSpPr>
          <p:cNvPr id="31" name="Espace réservé du texte 58">
            <a:extLst>
              <a:ext uri="{FF2B5EF4-FFF2-40B4-BE49-F238E27FC236}">
                <a16:creationId xmlns:a16="http://schemas.microsoft.com/office/drawing/2014/main" id="{E5257403-5A5A-8249-8A3C-E98179719BF9}"/>
              </a:ext>
            </a:extLst>
          </p:cNvPr>
          <p:cNvSpPr>
            <a:spLocks noGrp="1"/>
          </p:cNvSpPr>
          <p:nvPr>
            <p:ph type="body" sz="quarter" idx="39" hasCustomPrompt="1"/>
          </p:nvPr>
        </p:nvSpPr>
        <p:spPr>
          <a:xfrm>
            <a:off x="4052691" y="2883977"/>
            <a:ext cx="1142672" cy="261014"/>
          </a:xfrm>
        </p:spPr>
        <p:txBody>
          <a:bodyPr/>
          <a:lstStyle>
            <a:lvl1pPr marL="0" indent="0" algn="ctr">
              <a:buNone/>
              <a:defRPr sz="800"/>
            </a:lvl1pPr>
          </a:lstStyle>
          <a:p>
            <a:r>
              <a:rPr lang="fr-FR"/>
              <a:t>Texte</a:t>
            </a:r>
          </a:p>
        </p:txBody>
      </p:sp>
      <p:sp>
        <p:nvSpPr>
          <p:cNvPr id="32" name="Espace réservé du texte 60">
            <a:extLst>
              <a:ext uri="{FF2B5EF4-FFF2-40B4-BE49-F238E27FC236}">
                <a16:creationId xmlns:a16="http://schemas.microsoft.com/office/drawing/2014/main" id="{4AE90BBC-4D6B-3E41-9F7E-F0D2BB058763}"/>
              </a:ext>
            </a:extLst>
          </p:cNvPr>
          <p:cNvSpPr>
            <a:spLocks noGrp="1"/>
          </p:cNvSpPr>
          <p:nvPr>
            <p:ph type="body" sz="quarter" idx="40" hasCustomPrompt="1"/>
          </p:nvPr>
        </p:nvSpPr>
        <p:spPr>
          <a:xfrm>
            <a:off x="686468" y="4472602"/>
            <a:ext cx="1160857" cy="258886"/>
          </a:xfrm>
        </p:spPr>
        <p:txBody>
          <a:bodyPr/>
          <a:lstStyle>
            <a:lvl1pPr marL="0" indent="0" algn="ctr">
              <a:buNone/>
              <a:defRPr sz="800"/>
            </a:lvl1pPr>
          </a:lstStyle>
          <a:p>
            <a:r>
              <a:rPr lang="fr-FR"/>
              <a:t>Texte</a:t>
            </a:r>
          </a:p>
        </p:txBody>
      </p:sp>
      <p:sp>
        <p:nvSpPr>
          <p:cNvPr id="33" name="Espace réservé du texte 63">
            <a:extLst>
              <a:ext uri="{FF2B5EF4-FFF2-40B4-BE49-F238E27FC236}">
                <a16:creationId xmlns:a16="http://schemas.microsoft.com/office/drawing/2014/main" id="{099C0439-038F-5043-A154-1607565B9BC7}"/>
              </a:ext>
            </a:extLst>
          </p:cNvPr>
          <p:cNvSpPr>
            <a:spLocks noGrp="1"/>
          </p:cNvSpPr>
          <p:nvPr>
            <p:ph type="body" sz="quarter" idx="41" hasCustomPrompt="1"/>
          </p:nvPr>
        </p:nvSpPr>
        <p:spPr>
          <a:xfrm>
            <a:off x="697100" y="2874963"/>
            <a:ext cx="1150225" cy="270028"/>
          </a:xfrm>
        </p:spPr>
        <p:txBody>
          <a:bodyPr/>
          <a:lstStyle>
            <a:lvl1pPr marL="0" indent="0" algn="ctr">
              <a:buNone/>
              <a:defRPr sz="800"/>
            </a:lvl1pPr>
          </a:lstStyle>
          <a:p>
            <a:r>
              <a:rPr lang="fr-FR"/>
              <a:t>Texte</a:t>
            </a:r>
          </a:p>
        </p:txBody>
      </p:sp>
      <p:sp>
        <p:nvSpPr>
          <p:cNvPr id="34" name="Espace réservé du texte 65">
            <a:extLst>
              <a:ext uri="{FF2B5EF4-FFF2-40B4-BE49-F238E27FC236}">
                <a16:creationId xmlns:a16="http://schemas.microsoft.com/office/drawing/2014/main" id="{E7BC9234-6745-B54E-BA17-9BBE9F0C04B0}"/>
              </a:ext>
            </a:extLst>
          </p:cNvPr>
          <p:cNvSpPr>
            <a:spLocks noGrp="1"/>
          </p:cNvSpPr>
          <p:nvPr>
            <p:ph type="body" sz="quarter" idx="42" hasCustomPrompt="1"/>
          </p:nvPr>
        </p:nvSpPr>
        <p:spPr>
          <a:xfrm>
            <a:off x="2369344" y="4476045"/>
            <a:ext cx="1152000" cy="255443"/>
          </a:xfrm>
        </p:spPr>
        <p:txBody>
          <a:bodyPr/>
          <a:lstStyle>
            <a:lvl1pPr marL="0" indent="0" algn="ctr">
              <a:buNone/>
              <a:defRPr sz="800"/>
            </a:lvl1pPr>
          </a:lstStyle>
          <a:p>
            <a:r>
              <a:rPr lang="fr-FR"/>
              <a:t>Texte</a:t>
            </a:r>
          </a:p>
        </p:txBody>
      </p:sp>
      <p:sp>
        <p:nvSpPr>
          <p:cNvPr id="35" name="Espace réservé du texte 67">
            <a:extLst>
              <a:ext uri="{FF2B5EF4-FFF2-40B4-BE49-F238E27FC236}">
                <a16:creationId xmlns:a16="http://schemas.microsoft.com/office/drawing/2014/main" id="{A7C3CE64-3F11-2F44-AE9E-30E91457DCD6}"/>
              </a:ext>
            </a:extLst>
          </p:cNvPr>
          <p:cNvSpPr>
            <a:spLocks noGrp="1"/>
          </p:cNvSpPr>
          <p:nvPr>
            <p:ph type="body" sz="quarter" idx="43" hasCustomPrompt="1"/>
          </p:nvPr>
        </p:nvSpPr>
        <p:spPr>
          <a:xfrm>
            <a:off x="4052691" y="4458097"/>
            <a:ext cx="1142672" cy="273391"/>
          </a:xfrm>
        </p:spPr>
        <p:txBody>
          <a:bodyPr/>
          <a:lstStyle>
            <a:lvl1pPr marL="0" indent="0" algn="ctr">
              <a:buNone/>
              <a:defRPr sz="800"/>
            </a:lvl1pPr>
          </a:lstStyle>
          <a:p>
            <a:r>
              <a:rPr lang="fr-FR"/>
              <a:t>Texte</a:t>
            </a:r>
          </a:p>
        </p:txBody>
      </p:sp>
      <p:sp>
        <p:nvSpPr>
          <p:cNvPr id="36" name="Espace réservé du texte 69">
            <a:extLst>
              <a:ext uri="{FF2B5EF4-FFF2-40B4-BE49-F238E27FC236}">
                <a16:creationId xmlns:a16="http://schemas.microsoft.com/office/drawing/2014/main" id="{90FEB61F-768D-E749-954F-75EC48EF9583}"/>
              </a:ext>
            </a:extLst>
          </p:cNvPr>
          <p:cNvSpPr>
            <a:spLocks noGrp="1"/>
          </p:cNvSpPr>
          <p:nvPr>
            <p:ph type="body" sz="quarter" idx="44" hasCustomPrompt="1"/>
          </p:nvPr>
        </p:nvSpPr>
        <p:spPr>
          <a:xfrm>
            <a:off x="706017" y="6074775"/>
            <a:ext cx="1141308" cy="254354"/>
          </a:xfrm>
        </p:spPr>
        <p:txBody>
          <a:bodyPr/>
          <a:lstStyle>
            <a:lvl1pPr marL="0" indent="0" algn="ctr">
              <a:buNone/>
              <a:defRPr sz="800"/>
            </a:lvl1pPr>
          </a:lstStyle>
          <a:p>
            <a:r>
              <a:rPr lang="fr-FR"/>
              <a:t>Texte</a:t>
            </a:r>
          </a:p>
        </p:txBody>
      </p:sp>
      <p:sp>
        <p:nvSpPr>
          <p:cNvPr id="37" name="Espace réservé du texte 71">
            <a:extLst>
              <a:ext uri="{FF2B5EF4-FFF2-40B4-BE49-F238E27FC236}">
                <a16:creationId xmlns:a16="http://schemas.microsoft.com/office/drawing/2014/main" id="{BFA1F9FE-95E3-5947-9D00-E8AA8673B315}"/>
              </a:ext>
            </a:extLst>
          </p:cNvPr>
          <p:cNvSpPr>
            <a:spLocks noGrp="1"/>
          </p:cNvSpPr>
          <p:nvPr>
            <p:ph type="body" sz="quarter" idx="45" hasCustomPrompt="1"/>
          </p:nvPr>
        </p:nvSpPr>
        <p:spPr>
          <a:xfrm>
            <a:off x="2369344" y="6074775"/>
            <a:ext cx="1152000" cy="254354"/>
          </a:xfrm>
        </p:spPr>
        <p:txBody>
          <a:bodyPr/>
          <a:lstStyle>
            <a:lvl1pPr marL="0" indent="0" algn="ctr">
              <a:buNone/>
              <a:defRPr sz="800"/>
            </a:lvl1pPr>
          </a:lstStyle>
          <a:p>
            <a:r>
              <a:rPr lang="fr-FR"/>
              <a:t>Texte</a:t>
            </a:r>
          </a:p>
        </p:txBody>
      </p:sp>
      <p:sp>
        <p:nvSpPr>
          <p:cNvPr id="38" name="Espace réservé du texte 73">
            <a:extLst>
              <a:ext uri="{FF2B5EF4-FFF2-40B4-BE49-F238E27FC236}">
                <a16:creationId xmlns:a16="http://schemas.microsoft.com/office/drawing/2014/main" id="{01249E80-0195-3040-AAA0-B30A43205F2B}"/>
              </a:ext>
            </a:extLst>
          </p:cNvPr>
          <p:cNvSpPr>
            <a:spLocks noGrp="1"/>
          </p:cNvSpPr>
          <p:nvPr>
            <p:ph type="body" sz="quarter" idx="46" hasCustomPrompt="1"/>
          </p:nvPr>
        </p:nvSpPr>
        <p:spPr>
          <a:xfrm>
            <a:off x="4043363" y="6072982"/>
            <a:ext cx="1152000" cy="256147"/>
          </a:xfrm>
        </p:spPr>
        <p:txBody>
          <a:bodyPr/>
          <a:lstStyle>
            <a:lvl1pPr marL="0" indent="0" algn="ctr">
              <a:buNone/>
              <a:defRPr sz="800"/>
            </a:lvl1pPr>
          </a:lstStyle>
          <a:p>
            <a:r>
              <a:rPr lang="fr-FR"/>
              <a:t>Texte</a:t>
            </a:r>
          </a:p>
        </p:txBody>
      </p:sp>
      <p:pic>
        <p:nvPicPr>
          <p:cNvPr id="41" name="Image 40">
            <a:extLst>
              <a:ext uri="{FF2B5EF4-FFF2-40B4-BE49-F238E27FC236}">
                <a16:creationId xmlns:a16="http://schemas.microsoft.com/office/drawing/2014/main" id="{D46CDAD0-8D38-B34B-B05D-857186C736A4}"/>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42" name="Rectangle 41">
            <a:extLst>
              <a:ext uri="{FF2B5EF4-FFF2-40B4-BE49-F238E27FC236}">
                <a16:creationId xmlns:a16="http://schemas.microsoft.com/office/drawing/2014/main" id="{D6E50C0B-000D-EE47-9EE2-5E6D7089187C}"/>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itre 1">
            <a:extLst>
              <a:ext uri="{FF2B5EF4-FFF2-40B4-BE49-F238E27FC236}">
                <a16:creationId xmlns:a16="http://schemas.microsoft.com/office/drawing/2014/main" id="{06E736A5-24B0-EA46-96E4-1F124647DDBC}"/>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39" name="Espace réservé du texte 5">
            <a:extLst>
              <a:ext uri="{FF2B5EF4-FFF2-40B4-BE49-F238E27FC236}">
                <a16:creationId xmlns:a16="http://schemas.microsoft.com/office/drawing/2014/main" id="{ED958E84-7676-F044-B69E-6ACA074A1D0F}"/>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249406939"/>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ge graphique">
    <p:spTree>
      <p:nvGrpSpPr>
        <p:cNvPr id="1" name=""/>
        <p:cNvGrpSpPr/>
        <p:nvPr/>
      </p:nvGrpSpPr>
      <p:grpSpPr>
        <a:xfrm>
          <a:off x="0" y="0"/>
          <a:ext cx="0" cy="0"/>
          <a:chOff x="0" y="0"/>
          <a:chExt cx="0" cy="0"/>
        </a:xfrm>
      </p:grpSpPr>
      <p:sp>
        <p:nvSpPr>
          <p:cNvPr id="5" name="Espace réservé du graphique 4">
            <a:extLst>
              <a:ext uri="{FF2B5EF4-FFF2-40B4-BE49-F238E27FC236}">
                <a16:creationId xmlns:a16="http://schemas.microsoft.com/office/drawing/2014/main" id="{C00777EB-3D83-344F-A86B-C641E0F14101}"/>
              </a:ext>
            </a:extLst>
          </p:cNvPr>
          <p:cNvSpPr>
            <a:spLocks noGrp="1"/>
          </p:cNvSpPr>
          <p:nvPr>
            <p:ph type="chart" sz="quarter" idx="13"/>
          </p:nvPr>
        </p:nvSpPr>
        <p:spPr>
          <a:xfrm>
            <a:off x="694800" y="2519680"/>
            <a:ext cx="10764838" cy="3463895"/>
          </a:xfrm>
        </p:spPr>
        <p:txBody>
          <a:bodyPr/>
          <a:lstStyle>
            <a:lvl1pPr marL="0" indent="0">
              <a:buNone/>
              <a:defRPr sz="900"/>
            </a:lvl1pPr>
          </a:lstStyle>
          <a:p>
            <a:r>
              <a:rPr lang="fr-FR"/>
              <a:t>Cliquez sur l'icône pour ajouter un graphique</a:t>
            </a:r>
          </a:p>
        </p:txBody>
      </p:sp>
      <p:sp>
        <p:nvSpPr>
          <p:cNvPr id="3" name="Espace réservé du numéro de diapositive 2">
            <a:extLst>
              <a:ext uri="{FF2B5EF4-FFF2-40B4-BE49-F238E27FC236}">
                <a16:creationId xmlns:a16="http://schemas.microsoft.com/office/drawing/2014/main" id="{8C76023E-4F73-754E-8BAB-B99874EA99B4}"/>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8" name="Espace réservé du texte 6">
            <a:extLst>
              <a:ext uri="{FF2B5EF4-FFF2-40B4-BE49-F238E27FC236}">
                <a16:creationId xmlns:a16="http://schemas.microsoft.com/office/drawing/2014/main" id="{35D4A983-DD48-9C4A-B1DC-33990C860224}"/>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0" name="Image 9">
            <a:extLst>
              <a:ext uri="{FF2B5EF4-FFF2-40B4-BE49-F238E27FC236}">
                <a16:creationId xmlns:a16="http://schemas.microsoft.com/office/drawing/2014/main" id="{F90D848D-510F-4041-971D-76C317C008B6}"/>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1" name="Rectangle 10">
            <a:extLst>
              <a:ext uri="{FF2B5EF4-FFF2-40B4-BE49-F238E27FC236}">
                <a16:creationId xmlns:a16="http://schemas.microsoft.com/office/drawing/2014/main" id="{E952CDED-3960-CE49-BAE7-3DF9C093C6F1}"/>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7DEDEAB9-A53C-1C47-9D13-10CCF93155DF}"/>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9" name="Espace réservé du texte 5">
            <a:extLst>
              <a:ext uri="{FF2B5EF4-FFF2-40B4-BE49-F238E27FC236}">
                <a16:creationId xmlns:a16="http://schemas.microsoft.com/office/drawing/2014/main" id="{A1EBFBCF-C825-6849-AF17-0BDD610BD795}"/>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906119473"/>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ge Tableau">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E373A51-E296-9C45-9B1F-833539646C93}"/>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512906"/>
            <a:ext cx="10764838" cy="3657993"/>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pic>
        <p:nvPicPr>
          <p:cNvPr id="10" name="Image 9">
            <a:extLst>
              <a:ext uri="{FF2B5EF4-FFF2-40B4-BE49-F238E27FC236}">
                <a16:creationId xmlns:a16="http://schemas.microsoft.com/office/drawing/2014/main" id="{63669B6B-0AA9-7D4E-8AFB-ACA36A8BA6BD}"/>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1" name="Rectangle 10">
            <a:extLst>
              <a:ext uri="{FF2B5EF4-FFF2-40B4-BE49-F238E27FC236}">
                <a16:creationId xmlns:a16="http://schemas.microsoft.com/office/drawing/2014/main" id="{00BB9430-C901-2F47-A0A0-BFFE12A24385}"/>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63590971-0A4C-5043-8728-11D18DA46798}"/>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8" name="Espace réservé du texte 5">
            <a:extLst>
              <a:ext uri="{FF2B5EF4-FFF2-40B4-BE49-F238E27FC236}">
                <a16:creationId xmlns:a16="http://schemas.microsoft.com/office/drawing/2014/main" id="{695521FE-8EF0-2545-844D-22C6C396027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044055751"/>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ge 2 Tableau">
    <p:spTree>
      <p:nvGrpSpPr>
        <p:cNvPr id="1" name=""/>
        <p:cNvGrpSpPr/>
        <p:nvPr/>
      </p:nvGrpSpPr>
      <p:grpSpPr>
        <a:xfrm>
          <a:off x="0" y="0"/>
          <a:ext cx="0" cy="0"/>
          <a:chOff x="0" y="0"/>
          <a:chExt cx="0" cy="0"/>
        </a:xfrm>
      </p:grpSpPr>
      <p:sp>
        <p:nvSpPr>
          <p:cNvPr id="4" name="Espace réservé du tableau 3">
            <a:extLst>
              <a:ext uri="{FF2B5EF4-FFF2-40B4-BE49-F238E27FC236}">
                <a16:creationId xmlns:a16="http://schemas.microsoft.com/office/drawing/2014/main" id="{730BFAAF-BEDE-0B4E-BAEE-6237E834BC54}"/>
              </a:ext>
            </a:extLst>
          </p:cNvPr>
          <p:cNvSpPr>
            <a:spLocks noGrp="1"/>
          </p:cNvSpPr>
          <p:nvPr>
            <p:ph type="tbl" sz="quarter" idx="13"/>
          </p:nvPr>
        </p:nvSpPr>
        <p:spPr>
          <a:xfrm>
            <a:off x="694800" y="2408464"/>
            <a:ext cx="5184000" cy="3801535"/>
          </a:xfrm>
        </p:spPr>
        <p:txBody>
          <a:bodyPr/>
          <a:lstStyle>
            <a:lvl1pPr marL="0" indent="0">
              <a:buNone/>
              <a:defRPr sz="900"/>
            </a:lvl1pPr>
          </a:lstStyle>
          <a:p>
            <a:r>
              <a:rPr lang="fr-FR"/>
              <a:t>Cliquez sur l'icône pour ajouter un tableau</a:t>
            </a:r>
          </a:p>
        </p:txBody>
      </p:sp>
      <p:sp>
        <p:nvSpPr>
          <p:cNvPr id="3" name="Espace réservé du numéro de diapositive 2">
            <a:extLst>
              <a:ext uri="{FF2B5EF4-FFF2-40B4-BE49-F238E27FC236}">
                <a16:creationId xmlns:a16="http://schemas.microsoft.com/office/drawing/2014/main" id="{577C3FF6-0228-F74B-A7E3-86E2FBC9FDC5}"/>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6" name="Espace réservé du tableau 5">
            <a:extLst>
              <a:ext uri="{FF2B5EF4-FFF2-40B4-BE49-F238E27FC236}">
                <a16:creationId xmlns:a16="http://schemas.microsoft.com/office/drawing/2014/main" id="{75D2B023-899B-FC47-ABDD-2ECC79A8841A}"/>
              </a:ext>
            </a:extLst>
          </p:cNvPr>
          <p:cNvSpPr>
            <a:spLocks noGrp="1"/>
          </p:cNvSpPr>
          <p:nvPr>
            <p:ph type="tbl" sz="quarter" idx="15"/>
          </p:nvPr>
        </p:nvSpPr>
        <p:spPr>
          <a:xfrm>
            <a:off x="6276163" y="2408464"/>
            <a:ext cx="5184000" cy="3801535"/>
          </a:xfrm>
        </p:spPr>
        <p:txBody>
          <a:bodyPr/>
          <a:lstStyle>
            <a:lvl1pPr marL="0" indent="0">
              <a:buNone/>
              <a:defRPr/>
            </a:lvl1pPr>
          </a:lstStyle>
          <a:p>
            <a:r>
              <a:rPr lang="fr-FR"/>
              <a:t>Cliquez sur l'icône pour ajouter un tableau</a:t>
            </a:r>
          </a:p>
        </p:txBody>
      </p:sp>
      <p:sp>
        <p:nvSpPr>
          <p:cNvPr id="9" name="Espace réservé du texte 6">
            <a:extLst>
              <a:ext uri="{FF2B5EF4-FFF2-40B4-BE49-F238E27FC236}">
                <a16:creationId xmlns:a16="http://schemas.microsoft.com/office/drawing/2014/main" id="{5A223B95-7BAA-E947-94E9-8A40B486BFE6}"/>
              </a:ext>
            </a:extLst>
          </p:cNvPr>
          <p:cNvSpPr>
            <a:spLocks noGrp="1"/>
          </p:cNvSpPr>
          <p:nvPr>
            <p:ph type="body" sz="quarter" idx="12" hasCustomPrompt="1"/>
          </p:nvPr>
        </p:nvSpPr>
        <p:spPr>
          <a:xfrm>
            <a:off x="695325" y="1952625"/>
            <a:ext cx="10764838" cy="267380"/>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pic>
        <p:nvPicPr>
          <p:cNvPr id="12" name="Image 11">
            <a:extLst>
              <a:ext uri="{FF2B5EF4-FFF2-40B4-BE49-F238E27FC236}">
                <a16:creationId xmlns:a16="http://schemas.microsoft.com/office/drawing/2014/main" id="{6A97B9CA-7C6C-CA4B-832F-D02A0F0D4205}"/>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4" name="Rectangle 13">
            <a:extLst>
              <a:ext uri="{FF2B5EF4-FFF2-40B4-BE49-F238E27FC236}">
                <a16:creationId xmlns:a16="http://schemas.microsoft.com/office/drawing/2014/main" id="{EAB66051-15C7-6948-8776-C9197ABFA26B}"/>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id="{0D9A4423-322A-3B4D-8A1C-73A42854AFDB}"/>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0" name="Espace réservé du texte 5">
            <a:extLst>
              <a:ext uri="{FF2B5EF4-FFF2-40B4-BE49-F238E27FC236}">
                <a16:creationId xmlns:a16="http://schemas.microsoft.com/office/drawing/2014/main" id="{7ADD1656-B51F-C943-9F5F-4FAC8EFDB5A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40613370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ge V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E337F8D-191E-CF49-A335-559CA671E210}"/>
              </a:ext>
            </a:extLst>
          </p:cNvPr>
          <p:cNvPicPr>
            <a:picLocks noChangeAspect="1"/>
          </p:cNvPicPr>
          <p:nvPr userDrawn="1"/>
        </p:nvPicPr>
        <p:blipFill rotWithShape="1">
          <a:blip r:embed="rId2"/>
          <a:srcRect l="21633" r="27653"/>
          <a:stretch/>
        </p:blipFill>
        <p:spPr>
          <a:xfrm>
            <a:off x="6059488" y="0"/>
            <a:ext cx="6182947" cy="6858000"/>
          </a:xfrm>
          <a:prstGeom prst="rect">
            <a:avLst/>
          </a:prstGeom>
        </p:spPr>
      </p:pic>
      <p:sp>
        <p:nvSpPr>
          <p:cNvPr id="4" name="Espace réservé du numéro de diapositive 3">
            <a:extLst>
              <a:ext uri="{FF2B5EF4-FFF2-40B4-BE49-F238E27FC236}">
                <a16:creationId xmlns:a16="http://schemas.microsoft.com/office/drawing/2014/main" id="{AF24386D-F1B7-3249-9A9F-FA5C96DE87C2}"/>
              </a:ext>
            </a:extLst>
          </p:cNvPr>
          <p:cNvSpPr>
            <a:spLocks noGrp="1"/>
          </p:cNvSpPr>
          <p:nvPr>
            <p:ph type="sldNum" sz="quarter" idx="13"/>
          </p:nvPr>
        </p:nvSpPr>
        <p:spPr/>
        <p:txBody>
          <a:bodyPr/>
          <a:lstStyle/>
          <a:p>
            <a:fld id="{2F9EC534-F9F4-4762-A8EB-FE67C53393FF}" type="slidenum">
              <a:rPr lang="fr-FR" smtClean="0"/>
              <a:pPr/>
              <a:t>‹N°›</a:t>
            </a:fld>
            <a:endParaRPr lang="fr-FR"/>
          </a:p>
        </p:txBody>
      </p:sp>
      <p:sp>
        <p:nvSpPr>
          <p:cNvPr id="8" name="Espace réservé du texte 5">
            <a:extLst>
              <a:ext uri="{FF2B5EF4-FFF2-40B4-BE49-F238E27FC236}">
                <a16:creationId xmlns:a16="http://schemas.microsoft.com/office/drawing/2014/main" id="{D6EEB152-9F18-7F43-9C8D-15497B2D0E12}"/>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172627373"/>
      </p:ext>
    </p:extLst>
  </p:cSld>
  <p:clrMapOvr>
    <a:masterClrMapping/>
  </p:clrMapOvr>
  <p:hf hdr="0"/>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age Multimédia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AA1287D-F682-194A-BF33-3E5B7C3F71E3}"/>
              </a:ext>
            </a:extLst>
          </p:cNvPr>
          <p:cNvPicPr>
            <a:picLocks noChangeAspect="1"/>
          </p:cNvPicPr>
          <p:nvPr/>
        </p:nvPicPr>
        <p:blipFill rotWithShape="1">
          <a:blip r:embed="rId2"/>
          <a:srcRect l="1" t="841" r="1" b="731"/>
          <a:stretch/>
        </p:blipFill>
        <p:spPr>
          <a:xfrm>
            <a:off x="0" y="0"/>
            <a:ext cx="12193200" cy="1126800"/>
          </a:xfrm>
          <a:prstGeom prst="rect">
            <a:avLst/>
          </a:prstGeom>
        </p:spPr>
      </p:pic>
      <p:sp>
        <p:nvSpPr>
          <p:cNvPr id="10" name="Rectangle 9">
            <a:extLst>
              <a:ext uri="{FF2B5EF4-FFF2-40B4-BE49-F238E27FC236}">
                <a16:creationId xmlns:a16="http://schemas.microsoft.com/office/drawing/2014/main" id="{88820222-0617-B842-85FB-67DEFAC86231}"/>
              </a:ext>
            </a:extLst>
          </p:cNvPr>
          <p:cNvSpPr/>
          <p:nvPr/>
        </p:nvSpPr>
        <p:spPr>
          <a:xfrm>
            <a:off x="0" y="896"/>
            <a:ext cx="10185991" cy="1126800"/>
          </a:xfrm>
          <a:prstGeom prst="rect">
            <a:avLst/>
          </a:prstGeom>
          <a:gradFill>
            <a:gsLst>
              <a:gs pos="56000">
                <a:schemeClr val="accent1">
                  <a:alpha val="69000"/>
                </a:schemeClr>
              </a:gs>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6E61E2D5-24E6-034C-B80A-01C5087B3FBB}"/>
              </a:ext>
            </a:extLst>
          </p:cNvPr>
          <p:cNvSpPr>
            <a:spLocks noGrp="1"/>
          </p:cNvSpPr>
          <p:nvPr>
            <p:ph sz="quarter" idx="13" hasCustomPrompt="1"/>
          </p:nvPr>
        </p:nvSpPr>
        <p:spPr>
          <a:xfrm>
            <a:off x="695325" y="2135644"/>
            <a:ext cx="10764838" cy="4091947"/>
          </a:xfrm>
        </p:spPr>
        <p:txBody>
          <a:bodyPr/>
          <a:lstStyle>
            <a:lvl1pPr marL="0" indent="0">
              <a:buNone/>
              <a:defRPr sz="900"/>
            </a:lvl1pPr>
          </a:lstStyle>
          <a:p>
            <a:r>
              <a:rPr lang="fr-FR"/>
              <a:t>Contenu</a:t>
            </a:r>
          </a:p>
        </p:txBody>
      </p:sp>
      <p:sp>
        <p:nvSpPr>
          <p:cNvPr id="3" name="Espace réservé du numéro de diapositive 2">
            <a:extLst>
              <a:ext uri="{FF2B5EF4-FFF2-40B4-BE49-F238E27FC236}">
                <a16:creationId xmlns:a16="http://schemas.microsoft.com/office/drawing/2014/main" id="{19EAC425-C3B7-DD40-B8A0-221C864079F2}"/>
              </a:ext>
            </a:extLst>
          </p:cNvPr>
          <p:cNvSpPr>
            <a:spLocks noGrp="1"/>
          </p:cNvSpPr>
          <p:nvPr>
            <p:ph type="sldNum" sz="quarter" idx="14"/>
          </p:nvPr>
        </p:nvSpPr>
        <p:spPr/>
        <p:txBody>
          <a:bodyPr/>
          <a:lstStyle/>
          <a:p>
            <a:fld id="{ED627498-8BE6-774E-875A-E1322261BC9D}" type="slidenum">
              <a:rPr lang="fr-FR" smtClean="0"/>
              <a:pPr/>
              <a:t>‹N°›</a:t>
            </a:fld>
            <a:endParaRPr lang="fr-FR"/>
          </a:p>
        </p:txBody>
      </p:sp>
      <p:sp>
        <p:nvSpPr>
          <p:cNvPr id="9" name="Espace réservé du texte 6">
            <a:extLst>
              <a:ext uri="{FF2B5EF4-FFF2-40B4-BE49-F238E27FC236}">
                <a16:creationId xmlns:a16="http://schemas.microsoft.com/office/drawing/2014/main" id="{7DAEED21-F829-634E-A272-C20E0E1AEE4D}"/>
              </a:ext>
            </a:extLst>
          </p:cNvPr>
          <p:cNvSpPr>
            <a:spLocks noGrp="1"/>
          </p:cNvSpPr>
          <p:nvPr>
            <p:ph type="body" sz="quarter" idx="12" hasCustomPrompt="1"/>
          </p:nvPr>
        </p:nvSpPr>
        <p:spPr>
          <a:xfrm>
            <a:off x="695325" y="1700214"/>
            <a:ext cx="10764838" cy="259216"/>
          </a:xfrm>
        </p:spPr>
        <p:txBody>
          <a:bodyPr anchor="t"/>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8" name="Titre 1">
            <a:extLst>
              <a:ext uri="{FF2B5EF4-FFF2-40B4-BE49-F238E27FC236}">
                <a16:creationId xmlns:a16="http://schemas.microsoft.com/office/drawing/2014/main" id="{A43260F3-E7B8-8246-B630-B1C0DACA7FCB}"/>
              </a:ext>
            </a:extLst>
          </p:cNvPr>
          <p:cNvSpPr>
            <a:spLocks noGrp="1"/>
          </p:cNvSpPr>
          <p:nvPr>
            <p:ph type="ctrTitle" hasCustomPrompt="1"/>
          </p:nvPr>
        </p:nvSpPr>
        <p:spPr>
          <a:xfrm>
            <a:off x="0" y="1"/>
            <a:ext cx="5022849" cy="1125537"/>
          </a:xfrm>
          <a:solidFill>
            <a:schemeClr val="accent1"/>
          </a:solidFill>
          <a:effectLst>
            <a:softEdge rad="431800"/>
          </a:effectLst>
        </p:spPr>
        <p:txBody>
          <a:bodyPr wrap="square" lIns="720000" tIns="216000" rIns="0" bIns="216000" anchor="ctr">
            <a:noAutofit/>
          </a:bodyPr>
          <a:lstStyle>
            <a:lvl1pPr algn="l">
              <a:defRPr sz="2600">
                <a:solidFill>
                  <a:schemeClr val="tx2"/>
                </a:solidFill>
              </a:defRPr>
            </a:lvl1pPr>
          </a:lstStyle>
          <a:p>
            <a:r>
              <a:rPr lang="fr-FR"/>
              <a:t>Titre H1</a:t>
            </a:r>
          </a:p>
        </p:txBody>
      </p:sp>
      <p:sp>
        <p:nvSpPr>
          <p:cNvPr id="11" name="Espace réservé du texte 5">
            <a:extLst>
              <a:ext uri="{FF2B5EF4-FFF2-40B4-BE49-F238E27FC236}">
                <a16:creationId xmlns:a16="http://schemas.microsoft.com/office/drawing/2014/main" id="{5A2E597C-60AC-FC49-A495-C7AEAFFD906E}"/>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2781205390"/>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pitre vert + imag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rotWithShape="1">
          <a:blip r:embed="rId2"/>
          <a:srcRect l="23622"/>
          <a:stretch/>
        </p:blipFill>
        <p:spPr>
          <a:xfrm>
            <a:off x="0" y="0"/>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3">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3"/>
          </a:solidFill>
        </p:spPr>
        <p:txBody>
          <a:bodyPr wrap="square" lIns="0" tIns="180000" rIns="0">
            <a:spAutoFit/>
          </a:bodyPr>
          <a:lstStyle>
            <a:lvl1pPr marL="0" indent="0" algn="l">
              <a:lnSpc>
                <a:spcPts val="2000"/>
              </a:lnSpc>
              <a:buNone/>
              <a:defRPr sz="18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buNone/>
              <a:defRPr sz="8800" b="0" i="0">
                <a:solidFill>
                  <a:schemeClr val="tx2"/>
                </a:solidFill>
                <a:effectLst>
                  <a:glow rad="406400">
                    <a:schemeClr val="accent3"/>
                  </a:glow>
                </a:effectLst>
                <a:latin typeface="Montserrat" pitchFamily="2" charset="77"/>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pour une image  5">
            <a:extLst>
              <a:ext uri="{FF2B5EF4-FFF2-40B4-BE49-F238E27FC236}">
                <a16:creationId xmlns:a16="http://schemas.microsoft.com/office/drawing/2014/main" id="{B885E336-CA20-EE41-942E-15AB795EB3A5}"/>
              </a:ext>
            </a:extLst>
          </p:cNvPr>
          <p:cNvSpPr>
            <a:spLocks noGrp="1"/>
          </p:cNvSpPr>
          <p:nvPr>
            <p:ph type="pic" sz="quarter" idx="11"/>
          </p:nvPr>
        </p:nvSpPr>
        <p:spPr>
          <a:xfrm>
            <a:off x="9139200" y="0"/>
            <a:ext cx="3052800" cy="6858001"/>
          </a:xfrm>
          <a:solidFill>
            <a:schemeClr val="accent5"/>
          </a:solidFill>
        </p:spPr>
        <p:txBody>
          <a:bodyPr lIns="0" tIns="1080000" rIns="0" anchor="t"/>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3811127869"/>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hapitre vert + picto">
    <p:bg>
      <p:bgPr>
        <a:solidFill>
          <a:schemeClr val="accent5"/>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DC5EF12-BBE7-BB43-85F5-981DB52F5F19}"/>
              </a:ext>
            </a:extLst>
          </p:cNvPr>
          <p:cNvPicPr>
            <a:picLocks noChangeAspect="1"/>
          </p:cNvPicPr>
          <p:nvPr/>
        </p:nvPicPr>
        <p:blipFill rotWithShape="1">
          <a:blip r:embed="rId2"/>
          <a:srcRect l="23622"/>
          <a:stretch/>
        </p:blipFill>
        <p:spPr>
          <a:xfrm>
            <a:off x="0" y="1"/>
            <a:ext cx="9312000" cy="6858000"/>
          </a:xfrm>
          <a:prstGeom prst="rect">
            <a:avLst/>
          </a:prstGeom>
        </p:spPr>
      </p:pic>
      <p:sp>
        <p:nvSpPr>
          <p:cNvPr id="2" name="Titre 1">
            <a:extLst>
              <a:ext uri="{FF2B5EF4-FFF2-40B4-BE49-F238E27FC236}">
                <a16:creationId xmlns:a16="http://schemas.microsoft.com/office/drawing/2014/main" id="{D2EE9B18-3EF9-B048-91EC-FF8B63E92855}"/>
              </a:ext>
            </a:extLst>
          </p:cNvPr>
          <p:cNvSpPr>
            <a:spLocks noGrp="1"/>
          </p:cNvSpPr>
          <p:nvPr>
            <p:ph type="ctrTitle" hasCustomPrompt="1"/>
          </p:nvPr>
        </p:nvSpPr>
        <p:spPr>
          <a:xfrm>
            <a:off x="937069" y="3000768"/>
            <a:ext cx="5687568" cy="735415"/>
          </a:xfrm>
        </p:spPr>
        <p:txBody>
          <a:bodyPr lIns="0" tIns="0" rIns="0" bIns="0" anchor="b">
            <a:noAutofit/>
          </a:bodyPr>
          <a:lstStyle>
            <a:lvl1pPr algn="l">
              <a:defRPr sz="3200">
                <a:solidFill>
                  <a:schemeClr val="tx2"/>
                </a:solidFill>
                <a:effectLst>
                  <a:glow rad="38100">
                    <a:schemeClr val="accent3">
                      <a:alpha val="95000"/>
                    </a:schemeClr>
                  </a:glow>
                </a:effectLst>
              </a:defRPr>
            </a:lvl1pPr>
          </a:lstStyle>
          <a:p>
            <a:r>
              <a:rPr lang="fr-FR"/>
              <a:t>Titre de chapitre</a:t>
            </a:r>
          </a:p>
        </p:txBody>
      </p:sp>
      <p:sp>
        <p:nvSpPr>
          <p:cNvPr id="3" name="Sous-titre 2">
            <a:extLst>
              <a:ext uri="{FF2B5EF4-FFF2-40B4-BE49-F238E27FC236}">
                <a16:creationId xmlns:a16="http://schemas.microsoft.com/office/drawing/2014/main" id="{C5C48571-886D-494E-A20C-35D4EB9E24C4}"/>
              </a:ext>
            </a:extLst>
          </p:cNvPr>
          <p:cNvSpPr>
            <a:spLocks noGrp="1"/>
          </p:cNvSpPr>
          <p:nvPr>
            <p:ph type="subTitle" idx="1" hasCustomPrompt="1"/>
          </p:nvPr>
        </p:nvSpPr>
        <p:spPr>
          <a:xfrm>
            <a:off x="937069" y="3736183"/>
            <a:ext cx="5687568" cy="484405"/>
          </a:xfrm>
          <a:solidFill>
            <a:schemeClr val="accent3"/>
          </a:solidFill>
        </p:spPr>
        <p:txBody>
          <a:bodyPr wrap="square" lIns="0" tIns="180000" rIns="0">
            <a:spAutoFit/>
          </a:bodyPr>
          <a:lstStyle>
            <a:lvl1pPr marL="0" indent="0" algn="l">
              <a:lnSpc>
                <a:spcPts val="2000"/>
              </a:lnSpc>
              <a:buNone/>
              <a:defRPr sz="18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sous-titres</a:t>
            </a:r>
          </a:p>
        </p:txBody>
      </p:sp>
      <p:sp>
        <p:nvSpPr>
          <p:cNvPr id="8" name="Espace réservé du texte 7">
            <a:extLst>
              <a:ext uri="{FF2B5EF4-FFF2-40B4-BE49-F238E27FC236}">
                <a16:creationId xmlns:a16="http://schemas.microsoft.com/office/drawing/2014/main" id="{3CDFAE82-0413-B740-87A1-628E02E8EE05}"/>
              </a:ext>
            </a:extLst>
          </p:cNvPr>
          <p:cNvSpPr>
            <a:spLocks noGrp="1"/>
          </p:cNvSpPr>
          <p:nvPr>
            <p:ph type="body" sz="quarter" idx="12" hasCustomPrompt="1"/>
          </p:nvPr>
        </p:nvSpPr>
        <p:spPr>
          <a:xfrm>
            <a:off x="937068" y="1620000"/>
            <a:ext cx="1767495" cy="1300554"/>
          </a:xfrm>
          <a:noFill/>
          <a:ln>
            <a:noFill/>
          </a:ln>
          <a:effectLst>
            <a:glow rad="127000">
              <a:schemeClr val="accent3"/>
            </a:glow>
          </a:effectLst>
        </p:spPr>
        <p:txBody>
          <a:bodyPr tIns="0" bIns="0" anchor="b"/>
          <a:lstStyle>
            <a:lvl1pPr marL="0" indent="0" algn="l" defTabSz="914400" rtl="0" eaLnBrk="1" latinLnBrk="0" hangingPunct="1">
              <a:lnSpc>
                <a:spcPct val="100000"/>
              </a:lnSpc>
              <a:spcBef>
                <a:spcPts val="0"/>
              </a:spcBef>
              <a:spcAft>
                <a:spcPts val="1500"/>
              </a:spcAft>
              <a:buClr>
                <a:schemeClr val="tx1"/>
              </a:buClr>
              <a:buSzPct val="120000"/>
              <a:buFont typeface="Wingdings" pitchFamily="2" charset="2"/>
              <a:buNone/>
              <a:tabLst/>
              <a:defRPr lang="fr-FR" sz="8800" b="0" i="0" kern="1200" dirty="0">
                <a:solidFill>
                  <a:schemeClr val="tx2"/>
                </a:solidFill>
                <a:effectLst>
                  <a:glow rad="406400">
                    <a:schemeClr val="accent3"/>
                  </a:glow>
                </a:effectLst>
                <a:latin typeface="Montserrat" pitchFamily="2" charset="77"/>
                <a:ea typeface="+mn-ea"/>
                <a:cs typeface="+mn-cs"/>
              </a:defRPr>
            </a:lvl1pPr>
          </a:lstStyle>
          <a:p>
            <a:r>
              <a:rPr lang="fr-FR"/>
              <a:t>00</a:t>
            </a:r>
          </a:p>
        </p:txBody>
      </p:sp>
      <p:sp>
        <p:nvSpPr>
          <p:cNvPr id="17" name="Rectangle 16">
            <a:extLst>
              <a:ext uri="{FF2B5EF4-FFF2-40B4-BE49-F238E27FC236}">
                <a16:creationId xmlns:a16="http://schemas.microsoft.com/office/drawing/2014/main" id="{65007863-1F78-4E4D-BA55-9CB27D0924D8}"/>
              </a:ext>
            </a:extLst>
          </p:cNvPr>
          <p:cNvSpPr/>
          <p:nvPr/>
        </p:nvSpPr>
        <p:spPr>
          <a:xfrm>
            <a:off x="9139200" y="1"/>
            <a:ext cx="3052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pour une image  5">
            <a:extLst>
              <a:ext uri="{FF2B5EF4-FFF2-40B4-BE49-F238E27FC236}">
                <a16:creationId xmlns:a16="http://schemas.microsoft.com/office/drawing/2014/main" id="{E25B0CFD-270A-1F42-8357-EF4BFFAA704F}"/>
              </a:ext>
            </a:extLst>
          </p:cNvPr>
          <p:cNvSpPr>
            <a:spLocks noGrp="1"/>
          </p:cNvSpPr>
          <p:nvPr>
            <p:ph type="pic" sz="quarter" idx="11" hasCustomPrompt="1"/>
          </p:nvPr>
        </p:nvSpPr>
        <p:spPr>
          <a:xfrm>
            <a:off x="9405600" y="2098331"/>
            <a:ext cx="2520000" cy="2520000"/>
          </a:xfrm>
        </p:spPr>
        <p:txBody>
          <a:bodyPr lIns="0" tIns="1080000" rIns="0" anchor="ctr"/>
          <a:lstStyle>
            <a:lvl1pPr marL="0" indent="0" algn="ctr">
              <a:buNone/>
              <a:defRPr>
                <a:solidFill>
                  <a:schemeClr val="bg1"/>
                </a:solidFill>
              </a:defRPr>
            </a:lvl1pPr>
          </a:lstStyle>
          <a:p>
            <a:r>
              <a:rPr lang="fr-FR"/>
              <a:t>Téléchargez un pictogramme</a:t>
            </a:r>
          </a:p>
        </p:txBody>
      </p:sp>
    </p:spTree>
    <p:extLst>
      <p:ext uri="{BB962C8B-B14F-4D97-AF65-F5344CB8AC3E}">
        <p14:creationId xmlns:p14="http://schemas.microsoft.com/office/powerpoint/2010/main" val="273371965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tenu + IMG + picto - vert">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5FC6D3EF-163D-A341-877B-008BE3AEBDA6}"/>
              </a:ext>
            </a:extLst>
          </p:cNvPr>
          <p:cNvPicPr>
            <a:picLocks noChangeAspect="1"/>
          </p:cNvPicPr>
          <p:nvPr/>
        </p:nvPicPr>
        <p:blipFill rotWithShape="1">
          <a:blip r:embed="rId2"/>
          <a:srcRect l="36934" t="27401" r="29434" b="19738"/>
          <a:stretch/>
        </p:blipFill>
        <p:spPr>
          <a:xfrm>
            <a:off x="8110800" y="3232800"/>
            <a:ext cx="4100400" cy="3625200"/>
          </a:xfrm>
          <a:prstGeom prst="rect">
            <a:avLst/>
          </a:prstGeom>
        </p:spPr>
      </p:pic>
      <p:sp>
        <p:nvSpPr>
          <p:cNvPr id="16" name="Rectangle 15">
            <a:extLst>
              <a:ext uri="{FF2B5EF4-FFF2-40B4-BE49-F238E27FC236}">
                <a16:creationId xmlns:a16="http://schemas.microsoft.com/office/drawing/2014/main" id="{496DDAB6-30A3-4A44-8D8A-14FFF15B50CA}"/>
              </a:ext>
            </a:extLst>
          </p:cNvPr>
          <p:cNvSpPr/>
          <p:nvPr/>
        </p:nvSpPr>
        <p:spPr>
          <a:xfrm>
            <a:off x="8911168" y="3680775"/>
            <a:ext cx="2520000" cy="2520000"/>
          </a:xfrm>
          <a:prstGeom prst="rect">
            <a:avLst/>
          </a:prstGeom>
          <a:solidFill>
            <a:schemeClr val="accent3"/>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2D4D87F6-0B7B-EF4B-8FCA-1DF08A051224}"/>
              </a:ext>
            </a:extLst>
          </p:cNvPr>
          <p:cNvSpPr>
            <a:spLocks noGrp="1"/>
          </p:cNvSpPr>
          <p:nvPr>
            <p:ph type="pic" sz="quarter" idx="11" hasCustomPrompt="1"/>
          </p:nvPr>
        </p:nvSpPr>
        <p:spPr>
          <a:xfrm>
            <a:off x="9261568" y="4145092"/>
            <a:ext cx="1800000" cy="1800000"/>
          </a:xfrm>
        </p:spPr>
        <p:txBody>
          <a:bodyPr lIns="0" tIns="1080000" rIns="0" anchor="ctr"/>
          <a:lstStyle>
            <a:lvl1pPr marL="0" indent="0" algn="ctr">
              <a:buNone/>
              <a:defRPr/>
            </a:lvl1pPr>
          </a:lstStyle>
          <a:p>
            <a:r>
              <a:rPr lang="fr-FR"/>
              <a:t>Téléchargez un pictogramme</a:t>
            </a:r>
          </a:p>
        </p:txBody>
      </p:sp>
      <p:sp>
        <p:nvSpPr>
          <p:cNvPr id="11" name="Espace réservé pour une image  5">
            <a:extLst>
              <a:ext uri="{FF2B5EF4-FFF2-40B4-BE49-F238E27FC236}">
                <a16:creationId xmlns:a16="http://schemas.microsoft.com/office/drawing/2014/main" id="{175F0CB8-A316-7747-BD03-C3FBCFCBAC17}"/>
              </a:ext>
            </a:extLst>
          </p:cNvPr>
          <p:cNvSpPr>
            <a:spLocks noGrp="1"/>
          </p:cNvSpPr>
          <p:nvPr>
            <p:ph type="pic" sz="quarter" idx="12"/>
          </p:nvPr>
        </p:nvSpPr>
        <p:spPr>
          <a:xfrm>
            <a:off x="8093112" y="0"/>
            <a:ext cx="4098888" cy="3232187"/>
          </a:xfrm>
          <a:solidFill>
            <a:schemeClr val="accent5"/>
          </a:solidFill>
        </p:spPr>
        <p:txBody>
          <a:bodyPr lIns="0" tIns="1080000" rIns="0" anchor="t"/>
          <a:lstStyle>
            <a:lvl1pPr marL="0" indent="0" algn="ctr">
              <a:buNone/>
              <a:defRPr/>
            </a:lvl1pPr>
          </a:lstStyle>
          <a:p>
            <a:r>
              <a:rPr lang="fr-FR"/>
              <a:t>Cliquez sur l'icône pour ajouter une image</a:t>
            </a:r>
          </a:p>
        </p:txBody>
      </p:sp>
      <p:sp>
        <p:nvSpPr>
          <p:cNvPr id="4" name="Rectangle 3">
            <a:extLst>
              <a:ext uri="{FF2B5EF4-FFF2-40B4-BE49-F238E27FC236}">
                <a16:creationId xmlns:a16="http://schemas.microsoft.com/office/drawing/2014/main" id="{02C3EA56-A8A8-6E49-9134-D565263AC765}"/>
              </a:ext>
            </a:extLst>
          </p:cNvPr>
          <p:cNvSpPr/>
          <p:nvPr/>
        </p:nvSpPr>
        <p:spPr>
          <a:xfrm>
            <a:off x="0" y="0"/>
            <a:ext cx="8112125"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Sous-titre 2">
            <a:extLst>
              <a:ext uri="{FF2B5EF4-FFF2-40B4-BE49-F238E27FC236}">
                <a16:creationId xmlns:a16="http://schemas.microsoft.com/office/drawing/2014/main" id="{0114BA5E-B426-004A-8E4B-3B69BB1EE3CA}"/>
              </a:ext>
            </a:extLst>
          </p:cNvPr>
          <p:cNvSpPr>
            <a:spLocks noGrp="1"/>
          </p:cNvSpPr>
          <p:nvPr>
            <p:ph type="subTitle" idx="1" hasCustomPrompt="1"/>
          </p:nvPr>
        </p:nvSpPr>
        <p:spPr>
          <a:xfrm>
            <a:off x="694798" y="2347589"/>
            <a:ext cx="7436339"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0" name="Espace réservé du texte 6">
            <a:extLst>
              <a:ext uri="{FF2B5EF4-FFF2-40B4-BE49-F238E27FC236}">
                <a16:creationId xmlns:a16="http://schemas.microsoft.com/office/drawing/2014/main" id="{63ADD0F9-1C2A-1B4D-96CB-0558C135E8C6}"/>
              </a:ext>
            </a:extLst>
          </p:cNvPr>
          <p:cNvSpPr>
            <a:spLocks noGrp="1"/>
          </p:cNvSpPr>
          <p:nvPr>
            <p:ph type="body" sz="quarter" idx="13" hasCustomPrompt="1"/>
          </p:nvPr>
        </p:nvSpPr>
        <p:spPr>
          <a:xfrm>
            <a:off x="694800" y="1731989"/>
            <a:ext cx="7398312"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1" name="Titre 1">
            <a:extLst>
              <a:ext uri="{FF2B5EF4-FFF2-40B4-BE49-F238E27FC236}">
                <a16:creationId xmlns:a16="http://schemas.microsoft.com/office/drawing/2014/main" id="{032177A3-763E-254C-80BF-12C3CACBD982}"/>
              </a:ext>
            </a:extLst>
          </p:cNvPr>
          <p:cNvSpPr>
            <a:spLocks noGrp="1"/>
          </p:cNvSpPr>
          <p:nvPr>
            <p:ph type="ctrTitle" hasCustomPrompt="1"/>
          </p:nvPr>
        </p:nvSpPr>
        <p:spPr>
          <a:xfrm>
            <a:off x="-18877" y="660231"/>
            <a:ext cx="8150014"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12" name="Espace réservé du numéro de diapositive 5">
            <a:extLst>
              <a:ext uri="{FF2B5EF4-FFF2-40B4-BE49-F238E27FC236}">
                <a16:creationId xmlns:a16="http://schemas.microsoft.com/office/drawing/2014/main" id="{0F6A4BE9-86CB-E74A-9F17-4C00A6F43443}"/>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4" name="Connecteur droit 13">
            <a:extLst>
              <a:ext uri="{FF2B5EF4-FFF2-40B4-BE49-F238E27FC236}">
                <a16:creationId xmlns:a16="http://schemas.microsoft.com/office/drawing/2014/main" id="{12D26370-E404-1943-BE38-63A1D6F69B17}"/>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texte 5">
            <a:extLst>
              <a:ext uri="{FF2B5EF4-FFF2-40B4-BE49-F238E27FC236}">
                <a16:creationId xmlns:a16="http://schemas.microsoft.com/office/drawing/2014/main" id="{5C158509-24FE-9E40-B10D-775F61C88FD0}"/>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084685230"/>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ge avec picto à droite 50% droit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0C74E2AE-9CAE-1644-9C34-5557D789E7CD}"/>
              </a:ext>
            </a:extLst>
          </p:cNvPr>
          <p:cNvPicPr>
            <a:picLocks noChangeAspect="1"/>
          </p:cNvPicPr>
          <p:nvPr/>
        </p:nvPicPr>
        <p:blipFill rotWithShape="1">
          <a:blip r:embed="rId2"/>
          <a:srcRect l="23646" r="26659"/>
          <a:stretch/>
        </p:blipFill>
        <p:spPr>
          <a:xfrm>
            <a:off x="6134400" y="1"/>
            <a:ext cx="6058799" cy="6858000"/>
          </a:xfrm>
          <a:prstGeom prst="rect">
            <a:avLst/>
          </a:prstGeom>
        </p:spPr>
      </p:pic>
      <p:sp>
        <p:nvSpPr>
          <p:cNvPr id="17" name="Rectangle 16">
            <a:extLst>
              <a:ext uri="{FF2B5EF4-FFF2-40B4-BE49-F238E27FC236}">
                <a16:creationId xmlns:a16="http://schemas.microsoft.com/office/drawing/2014/main" id="{8445826A-2529-F443-8666-47A81A8A17C7}"/>
              </a:ext>
            </a:extLst>
          </p:cNvPr>
          <p:cNvSpPr/>
          <p:nvPr/>
        </p:nvSpPr>
        <p:spPr>
          <a:xfrm>
            <a:off x="7761944" y="2065201"/>
            <a:ext cx="2880000" cy="2880000"/>
          </a:xfrm>
          <a:prstGeom prst="rect">
            <a:avLst/>
          </a:prstGeom>
          <a:solidFill>
            <a:schemeClr val="accent3"/>
          </a:solidFill>
          <a:ln>
            <a:noFill/>
          </a:ln>
          <a:effectLst>
            <a:softEdge rad="368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pour une image  5">
            <a:extLst>
              <a:ext uri="{FF2B5EF4-FFF2-40B4-BE49-F238E27FC236}">
                <a16:creationId xmlns:a16="http://schemas.microsoft.com/office/drawing/2014/main" id="{1572369C-07D2-9D4C-9DFE-653194623C12}"/>
              </a:ext>
            </a:extLst>
          </p:cNvPr>
          <p:cNvSpPr>
            <a:spLocks noGrp="1"/>
          </p:cNvSpPr>
          <p:nvPr>
            <p:ph type="pic" sz="quarter" idx="11" hasCustomPrompt="1"/>
          </p:nvPr>
        </p:nvSpPr>
        <p:spPr>
          <a:xfrm>
            <a:off x="7761944" y="2066400"/>
            <a:ext cx="2880000" cy="2880000"/>
          </a:xfrm>
        </p:spPr>
        <p:txBody>
          <a:bodyPr lIns="0" tIns="1080000" rIns="0" anchor="t"/>
          <a:lstStyle>
            <a:lvl1pPr marL="0" indent="0" algn="ctr">
              <a:buNone/>
              <a:defRPr/>
            </a:lvl1pPr>
          </a:lstStyle>
          <a:p>
            <a:r>
              <a:rPr lang="fr-FR"/>
              <a:t>Téléchargez un pictogramme</a:t>
            </a:r>
          </a:p>
        </p:txBody>
      </p:sp>
      <p:sp>
        <p:nvSpPr>
          <p:cNvPr id="25" name="Titre 1">
            <a:extLst>
              <a:ext uri="{FF2B5EF4-FFF2-40B4-BE49-F238E27FC236}">
                <a16:creationId xmlns:a16="http://schemas.microsoft.com/office/drawing/2014/main" id="{F1F2DCC2-2CA1-9348-BDB4-1D0EC3E135C0}"/>
              </a:ext>
            </a:extLst>
          </p:cNvPr>
          <p:cNvSpPr>
            <a:spLocks noGrp="1"/>
          </p:cNvSpPr>
          <p:nvPr>
            <p:ph type="ctrTitle" hasCustomPrompt="1"/>
          </p:nvPr>
        </p:nvSpPr>
        <p:spPr>
          <a:xfrm>
            <a:off x="-18877" y="660231"/>
            <a:ext cx="6134400" cy="1125538"/>
          </a:xfrm>
        </p:spPr>
        <p:txBody>
          <a:bodyPr lIns="720000" tIns="0" rIns="360000" bIns="180000" anchor="t">
            <a:noAutofit/>
          </a:bodyPr>
          <a:lstStyle>
            <a:lvl1pPr algn="l">
              <a:defRPr sz="2600">
                <a:solidFill>
                  <a:schemeClr val="tx2"/>
                </a:solidFill>
              </a:defRPr>
            </a:lvl1pPr>
          </a:lstStyle>
          <a:p>
            <a:r>
              <a:rPr lang="fr-FR"/>
              <a:t>Titre H1</a:t>
            </a:r>
          </a:p>
        </p:txBody>
      </p:sp>
      <p:sp>
        <p:nvSpPr>
          <p:cNvPr id="26" name="Sous-titre 2">
            <a:extLst>
              <a:ext uri="{FF2B5EF4-FFF2-40B4-BE49-F238E27FC236}">
                <a16:creationId xmlns:a16="http://schemas.microsoft.com/office/drawing/2014/main" id="{CDC4EDBE-8D1D-6449-BC38-567094216471}"/>
              </a:ext>
            </a:extLst>
          </p:cNvPr>
          <p:cNvSpPr>
            <a:spLocks noGrp="1"/>
          </p:cNvSpPr>
          <p:nvPr>
            <p:ph type="subTitle" idx="1" hasCustomPrompt="1"/>
          </p:nvPr>
        </p:nvSpPr>
        <p:spPr>
          <a:xfrm>
            <a:off x="694799" y="2785199"/>
            <a:ext cx="5401846" cy="3400143"/>
          </a:xfrm>
        </p:spPr>
        <p:txBody>
          <a:bodyPr lIns="0" tIns="180000" rIns="360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a:t>
            </a:r>
          </a:p>
        </p:txBody>
      </p:sp>
      <p:sp>
        <p:nvSpPr>
          <p:cNvPr id="27" name="Espace réservé du texte 6">
            <a:extLst>
              <a:ext uri="{FF2B5EF4-FFF2-40B4-BE49-F238E27FC236}">
                <a16:creationId xmlns:a16="http://schemas.microsoft.com/office/drawing/2014/main" id="{A5DA7B44-EA6F-5E4E-B599-54B00CDBD5C3}"/>
              </a:ext>
            </a:extLst>
          </p:cNvPr>
          <p:cNvSpPr>
            <a:spLocks noGrp="1"/>
          </p:cNvSpPr>
          <p:nvPr>
            <p:ph type="body" sz="quarter" idx="13" hasCustomPrompt="1"/>
          </p:nvPr>
        </p:nvSpPr>
        <p:spPr>
          <a:xfrm>
            <a:off x="694800" y="2169599"/>
            <a:ext cx="5364688" cy="579789"/>
          </a:xfrm>
        </p:spPr>
        <p:txBody>
          <a:bodyPr rIns="36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39BE604A-95D0-3A4A-96D0-A4CB79A2E659}"/>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9" name="Connecteur droit 18">
            <a:extLst>
              <a:ext uri="{FF2B5EF4-FFF2-40B4-BE49-F238E27FC236}">
                <a16:creationId xmlns:a16="http://schemas.microsoft.com/office/drawing/2014/main" id="{2EDCDC57-2E9E-3549-BA4E-7E231DBDB990}"/>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Espace réservé du texte 5">
            <a:extLst>
              <a:ext uri="{FF2B5EF4-FFF2-40B4-BE49-F238E27FC236}">
                <a16:creationId xmlns:a16="http://schemas.microsoft.com/office/drawing/2014/main" id="{3E1426FE-7B29-664B-B07D-2D9D0B5AD118}"/>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411135586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ge avec picto droite">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0D8A4E12-7F7C-B948-9832-C7FC68D21E40}"/>
              </a:ext>
            </a:extLst>
          </p:cNvPr>
          <p:cNvPicPr>
            <a:picLocks noChangeAspect="1"/>
          </p:cNvPicPr>
          <p:nvPr/>
        </p:nvPicPr>
        <p:blipFill rotWithShape="1">
          <a:blip r:embed="rId2"/>
          <a:srcRect l="40891" r="34218"/>
          <a:stretch/>
        </p:blipFill>
        <p:spPr>
          <a:xfrm>
            <a:off x="9158400" y="1"/>
            <a:ext cx="3034800" cy="6858000"/>
          </a:xfrm>
          <a:prstGeom prst="rect">
            <a:avLst/>
          </a:prstGeom>
        </p:spPr>
      </p:pic>
      <p:sp>
        <p:nvSpPr>
          <p:cNvPr id="2" name="Rectangle 1">
            <a:extLst>
              <a:ext uri="{FF2B5EF4-FFF2-40B4-BE49-F238E27FC236}">
                <a16:creationId xmlns:a16="http://schemas.microsoft.com/office/drawing/2014/main" id="{B6546973-3DFD-F640-81E5-F7497E31F89A}"/>
              </a:ext>
            </a:extLst>
          </p:cNvPr>
          <p:cNvSpPr/>
          <p:nvPr/>
        </p:nvSpPr>
        <p:spPr>
          <a:xfrm>
            <a:off x="9405601" y="2098332"/>
            <a:ext cx="2520000" cy="2520000"/>
          </a:xfrm>
          <a:prstGeom prst="rect">
            <a:avLst/>
          </a:prstGeom>
          <a:solidFill>
            <a:schemeClr val="accent3"/>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5">
            <a:extLst>
              <a:ext uri="{FF2B5EF4-FFF2-40B4-BE49-F238E27FC236}">
                <a16:creationId xmlns:a16="http://schemas.microsoft.com/office/drawing/2014/main" id="{AED0BFE0-AAEC-6647-A869-0334F01C2A8D}"/>
              </a:ext>
            </a:extLst>
          </p:cNvPr>
          <p:cNvSpPr>
            <a:spLocks noGrp="1"/>
          </p:cNvSpPr>
          <p:nvPr>
            <p:ph type="pic" sz="quarter" idx="11" hasCustomPrompt="1"/>
          </p:nvPr>
        </p:nvSpPr>
        <p:spPr>
          <a:xfrm>
            <a:off x="9405600" y="2098331"/>
            <a:ext cx="2520000" cy="2520000"/>
          </a:xfrm>
          <a:noFill/>
        </p:spPr>
        <p:txBody>
          <a:bodyPr lIns="0" tIns="1080000" rIns="0" anchor="ctr"/>
          <a:lstStyle>
            <a:lvl1pPr marL="0" indent="0" algn="ctr">
              <a:buNone/>
              <a:defRPr>
                <a:solidFill>
                  <a:schemeClr val="tx2"/>
                </a:solidFill>
              </a:defRPr>
            </a:lvl1pPr>
          </a:lstStyle>
          <a:p>
            <a:r>
              <a:rPr lang="fr-FR"/>
              <a:t>Téléchargez un pictogramme</a:t>
            </a:r>
          </a:p>
        </p:txBody>
      </p:sp>
      <p:sp>
        <p:nvSpPr>
          <p:cNvPr id="14" name="Titre 1">
            <a:extLst>
              <a:ext uri="{FF2B5EF4-FFF2-40B4-BE49-F238E27FC236}">
                <a16:creationId xmlns:a16="http://schemas.microsoft.com/office/drawing/2014/main" id="{B3806890-D376-8E42-BA94-1D04F1F29220}"/>
              </a:ext>
            </a:extLst>
          </p:cNvPr>
          <p:cNvSpPr>
            <a:spLocks noGrp="1"/>
          </p:cNvSpPr>
          <p:nvPr>
            <p:ph type="ctrTitle" hasCustomPrompt="1"/>
          </p:nvPr>
        </p:nvSpPr>
        <p:spPr>
          <a:xfrm>
            <a:off x="-18878" y="660231"/>
            <a:ext cx="9175577" cy="561686"/>
          </a:xfrm>
        </p:spPr>
        <p:txBody>
          <a:bodyPr lIns="720000" tIns="0" rIns="360000" bIns="180000" anchor="t">
            <a:noAutofit/>
          </a:bodyPr>
          <a:lstStyle>
            <a:lvl1pPr algn="l">
              <a:defRPr sz="2600">
                <a:solidFill>
                  <a:schemeClr val="tx2"/>
                </a:solidFill>
              </a:defRPr>
            </a:lvl1pPr>
          </a:lstStyle>
          <a:p>
            <a:r>
              <a:rPr lang="fr-FR"/>
              <a:t>Titre H1</a:t>
            </a:r>
          </a:p>
        </p:txBody>
      </p:sp>
      <p:sp>
        <p:nvSpPr>
          <p:cNvPr id="15" name="Sous-titre 2">
            <a:extLst>
              <a:ext uri="{FF2B5EF4-FFF2-40B4-BE49-F238E27FC236}">
                <a16:creationId xmlns:a16="http://schemas.microsoft.com/office/drawing/2014/main" id="{4098C2FE-613F-1A43-9C54-7F728CE88047}"/>
              </a:ext>
            </a:extLst>
          </p:cNvPr>
          <p:cNvSpPr>
            <a:spLocks noGrp="1"/>
          </p:cNvSpPr>
          <p:nvPr>
            <p:ph type="subTitle" idx="1" hasCustomPrompt="1"/>
          </p:nvPr>
        </p:nvSpPr>
        <p:spPr>
          <a:xfrm>
            <a:off x="695324" y="2276213"/>
            <a:ext cx="8461376" cy="3400143"/>
          </a:xfrm>
        </p:spPr>
        <p:txBody>
          <a:bodyPr lIns="0" tIns="180000" rIns="576000" anchor="t">
            <a:noAutofit/>
          </a:bodyPr>
          <a:lstStyle>
            <a:lvl1pPr marL="0" indent="0" algn="l">
              <a:lnSpc>
                <a:spcPts val="1500"/>
              </a:lnSpc>
              <a:spcBef>
                <a:spcPts val="0"/>
              </a:spcBef>
              <a:buNone/>
              <a:defRPr sz="1000" b="0" i="0">
                <a:solidFill>
                  <a:schemeClr val="tx2"/>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 </a:t>
            </a:r>
            <a:r>
              <a:rPr lang="fr-FR" err="1"/>
              <a:t>gentium</a:t>
            </a:r>
            <a:r>
              <a:rPr lang="fr-FR"/>
              <a:t> </a:t>
            </a:r>
            <a:r>
              <a:rPr lang="fr-FR" err="1"/>
              <a:t>vicinarum</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a:t>
            </a:r>
            <a:r>
              <a:rPr lang="fr-FR" err="1"/>
              <a:t>haec</a:t>
            </a:r>
            <a:r>
              <a:rPr lang="fr-FR"/>
              <a:t> </a:t>
            </a:r>
            <a:r>
              <a:rPr lang="fr-FR" err="1"/>
              <a:t>quoque</a:t>
            </a:r>
            <a:r>
              <a:rPr lang="fr-FR"/>
              <a:t> </a:t>
            </a:r>
            <a:r>
              <a:rPr lang="fr-FR" err="1"/>
              <a:t>civitates</a:t>
            </a:r>
            <a:r>
              <a:rPr lang="fr-FR"/>
              <a:t> </a:t>
            </a:r>
            <a:r>
              <a:rPr lang="fr-FR" err="1"/>
              <a:t>habet</a:t>
            </a:r>
            <a:r>
              <a:rPr lang="fr-FR"/>
              <a:t> inter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a:t>Sed </a:t>
            </a:r>
            <a:r>
              <a:rPr lang="fr-FR" err="1"/>
              <a:t>tamen</a:t>
            </a:r>
            <a:r>
              <a:rPr lang="fr-FR"/>
              <a:t> </a:t>
            </a:r>
            <a:r>
              <a:rPr lang="fr-FR" err="1"/>
              <a:t>haec</a:t>
            </a:r>
            <a:r>
              <a:rPr lang="fr-FR"/>
              <a:t> cum </a:t>
            </a:r>
            <a:r>
              <a:rPr lang="fr-FR" err="1"/>
              <a:t>ita</a:t>
            </a:r>
            <a:r>
              <a:rPr lang="fr-FR"/>
              <a:t> </a:t>
            </a:r>
            <a:r>
              <a:rPr lang="fr-FR" err="1"/>
              <a:t>tutius</a:t>
            </a:r>
            <a:r>
              <a:rPr lang="fr-FR"/>
              <a:t> </a:t>
            </a:r>
            <a:r>
              <a:rPr lang="fr-FR" err="1"/>
              <a:t>observentur</a:t>
            </a:r>
            <a:r>
              <a:rPr lang="fr-FR"/>
              <a:t>, quidam </a:t>
            </a:r>
            <a:r>
              <a:rPr lang="fr-FR" err="1"/>
              <a:t>vigore</a:t>
            </a:r>
            <a:r>
              <a:rPr lang="fr-FR"/>
              <a:t> </a:t>
            </a:r>
            <a:r>
              <a:rPr lang="fr-FR" err="1"/>
              <a:t>artuum</a:t>
            </a:r>
            <a:r>
              <a:rPr lang="fr-FR"/>
              <a:t> </a:t>
            </a:r>
            <a:r>
              <a:rPr lang="fr-FR" err="1"/>
              <a:t>inminuto</a:t>
            </a:r>
            <a:r>
              <a:rPr lang="fr-FR"/>
              <a:t> </a:t>
            </a:r>
            <a:r>
              <a:rPr lang="fr-FR" err="1"/>
              <a:t>rogati</a:t>
            </a:r>
            <a:r>
              <a:rPr lang="fr-FR"/>
              <a:t> ad </a:t>
            </a:r>
            <a:r>
              <a:rPr lang="fr-FR" err="1"/>
              <a:t>nuptias</a:t>
            </a:r>
            <a:r>
              <a:rPr lang="fr-FR"/>
              <a:t> </a:t>
            </a:r>
            <a:r>
              <a:rPr lang="fr-FR" err="1"/>
              <a:t>ubi</a:t>
            </a:r>
            <a:r>
              <a:rPr lang="fr-FR"/>
              <a:t> </a:t>
            </a:r>
            <a:r>
              <a:rPr lang="fr-FR" err="1"/>
              <a:t>aurum</a:t>
            </a:r>
            <a:r>
              <a:rPr lang="fr-FR"/>
              <a:t> </a:t>
            </a:r>
            <a:r>
              <a:rPr lang="fr-FR" err="1"/>
              <a:t>dextris</a:t>
            </a:r>
            <a:r>
              <a:rPr lang="fr-FR"/>
              <a:t> </a:t>
            </a:r>
            <a:r>
              <a:rPr lang="fr-FR" err="1"/>
              <a:t>manibus</a:t>
            </a:r>
            <a:r>
              <a:rPr lang="fr-FR"/>
              <a:t> </a:t>
            </a:r>
            <a:r>
              <a:rPr lang="fr-FR" err="1"/>
              <a:t>cavatis</a:t>
            </a:r>
            <a:r>
              <a:rPr lang="fr-FR"/>
              <a:t> </a:t>
            </a:r>
            <a:r>
              <a:rPr lang="fr-FR" err="1"/>
              <a:t>offertur</a:t>
            </a:r>
            <a:r>
              <a:rPr lang="fr-FR"/>
              <a:t>, </a:t>
            </a:r>
            <a:r>
              <a:rPr lang="fr-FR" err="1"/>
              <a:t>inpigre</a:t>
            </a:r>
            <a:r>
              <a:rPr lang="fr-FR"/>
              <a:t> </a:t>
            </a:r>
            <a:r>
              <a:rPr lang="fr-FR" err="1"/>
              <a:t>vel</a:t>
            </a:r>
            <a:r>
              <a:rPr lang="fr-FR"/>
              <a:t> </a:t>
            </a:r>
            <a:r>
              <a:rPr lang="fr-FR" err="1"/>
              <a:t>usque</a:t>
            </a:r>
            <a:r>
              <a:rPr lang="fr-FR"/>
              <a:t> </a:t>
            </a:r>
            <a:r>
              <a:rPr lang="fr-FR" err="1"/>
              <a:t>Spoletium</a:t>
            </a:r>
            <a:r>
              <a:rPr lang="fr-FR"/>
              <a:t> </a:t>
            </a:r>
            <a:r>
              <a:rPr lang="fr-FR" err="1"/>
              <a:t>pergunt</a:t>
            </a:r>
            <a:r>
              <a:rPr lang="fr-FR"/>
              <a:t>. </a:t>
            </a:r>
            <a:r>
              <a:rPr lang="fr-FR" err="1"/>
              <a:t>haec</a:t>
            </a:r>
            <a:r>
              <a:rPr lang="fr-FR"/>
              <a:t> </a:t>
            </a:r>
            <a:r>
              <a:rPr lang="fr-FR" err="1"/>
              <a:t>nobilium</a:t>
            </a:r>
            <a:r>
              <a:rPr lang="fr-FR"/>
              <a:t> </a:t>
            </a:r>
            <a:r>
              <a:rPr lang="fr-FR" err="1"/>
              <a:t>sunt</a:t>
            </a:r>
            <a:r>
              <a:rPr lang="fr-FR"/>
              <a:t> </a:t>
            </a:r>
            <a:r>
              <a:rPr lang="fr-FR" err="1"/>
              <a:t>instituta</a:t>
            </a:r>
            <a:r>
              <a:rPr lang="fr-FR"/>
              <a:t>.</a:t>
            </a:r>
          </a:p>
          <a:p>
            <a:endParaRPr lang="fr-FR"/>
          </a:p>
          <a:p>
            <a:endParaRPr lang="fr-FR"/>
          </a:p>
        </p:txBody>
      </p:sp>
      <p:sp>
        <p:nvSpPr>
          <p:cNvPr id="16" name="Espace réservé du texte 6">
            <a:extLst>
              <a:ext uri="{FF2B5EF4-FFF2-40B4-BE49-F238E27FC236}">
                <a16:creationId xmlns:a16="http://schemas.microsoft.com/office/drawing/2014/main" id="{D7458D0D-1474-F045-BFBD-08D765A6F2E2}"/>
              </a:ext>
            </a:extLst>
          </p:cNvPr>
          <p:cNvSpPr>
            <a:spLocks noGrp="1"/>
          </p:cNvSpPr>
          <p:nvPr>
            <p:ph type="body" sz="quarter" idx="12" hasCustomPrompt="1"/>
          </p:nvPr>
        </p:nvSpPr>
        <p:spPr>
          <a:xfrm>
            <a:off x="695324" y="1700213"/>
            <a:ext cx="8427779" cy="579789"/>
          </a:xfrm>
        </p:spPr>
        <p:txBody>
          <a:bodyPr rIns="576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11" name="Espace réservé du numéro de diapositive 5">
            <a:extLst>
              <a:ext uri="{FF2B5EF4-FFF2-40B4-BE49-F238E27FC236}">
                <a16:creationId xmlns:a16="http://schemas.microsoft.com/office/drawing/2014/main" id="{CEC77F4D-58D8-5B40-A655-88E1BE45ECD6}"/>
              </a:ext>
            </a:extLst>
          </p:cNvPr>
          <p:cNvSpPr>
            <a:spLocks noGrp="1"/>
          </p:cNvSpPr>
          <p:nvPr>
            <p:ph type="sldNum" sz="quarter" idx="4"/>
          </p:nvPr>
        </p:nvSpPr>
        <p:spPr>
          <a:xfrm>
            <a:off x="129844" y="6354759"/>
            <a:ext cx="476835" cy="365125"/>
          </a:xfrm>
          <a:prstGeom prst="rect">
            <a:avLst/>
          </a:prstGeom>
        </p:spPr>
        <p:txBody>
          <a:bodyPr vert="horz" lIns="0" tIns="0" rIns="0" bIns="0" rtlCol="0" anchor="ctr"/>
          <a:lstStyle>
            <a:lvl1pPr algn="r">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F3606CE2-1752-C043-803D-7C0F66029D0A}"/>
              </a:ext>
            </a:extLst>
          </p:cNvPr>
          <p:cNvCxnSpPr>
            <a:cxnSpLocks/>
          </p:cNvCxnSpPr>
          <p:nvPr/>
        </p:nvCxnSpPr>
        <p:spPr>
          <a:xfrm>
            <a:off x="703798" y="6461999"/>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Espace réservé du texte 5">
            <a:extLst>
              <a:ext uri="{FF2B5EF4-FFF2-40B4-BE49-F238E27FC236}">
                <a16:creationId xmlns:a16="http://schemas.microsoft.com/office/drawing/2014/main" id="{700196A1-8E84-1343-80EA-2F6AA38ED2AE}"/>
              </a:ext>
            </a:extLst>
          </p:cNvPr>
          <p:cNvSpPr>
            <a:spLocks noGrp="1"/>
          </p:cNvSpPr>
          <p:nvPr>
            <p:ph type="body" sz="quarter" idx="47" hasCustomPrompt="1"/>
          </p:nvPr>
        </p:nvSpPr>
        <p:spPr>
          <a:xfrm>
            <a:off x="800918" y="6357600"/>
            <a:ext cx="5200669" cy="359011"/>
          </a:xfrm>
        </p:spPr>
        <p:txBody>
          <a:bodyPr tIns="0" bIns="0" anchor="ctr"/>
          <a:lstStyle>
            <a:lvl1pPr marL="0" indent="0" algn="l">
              <a:buNone/>
              <a:defRPr/>
            </a:lvl1pPr>
          </a:lstStyle>
          <a:p>
            <a:r>
              <a:rPr lang="fr-FR"/>
              <a:t>Nom du document, date</a:t>
            </a:r>
          </a:p>
        </p:txBody>
      </p:sp>
    </p:spTree>
    <p:extLst>
      <p:ext uri="{BB962C8B-B14F-4D97-AF65-F5344CB8AC3E}">
        <p14:creationId xmlns:p14="http://schemas.microsoft.com/office/powerpoint/2010/main" val="1087188439"/>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age avec picto gauche - 3 col">
    <p:spTree>
      <p:nvGrpSpPr>
        <p:cNvPr id="1" name=""/>
        <p:cNvGrpSpPr/>
        <p:nvPr/>
      </p:nvGrpSpPr>
      <p:grpSpPr>
        <a:xfrm>
          <a:off x="0" y="0"/>
          <a:ext cx="0" cy="0"/>
          <a:chOff x="0" y="0"/>
          <a:chExt cx="0" cy="0"/>
        </a:xfrm>
      </p:grpSpPr>
      <p:sp>
        <p:nvSpPr>
          <p:cNvPr id="17" name="Sous-titre 2">
            <a:extLst>
              <a:ext uri="{FF2B5EF4-FFF2-40B4-BE49-F238E27FC236}">
                <a16:creationId xmlns:a16="http://schemas.microsoft.com/office/drawing/2014/main" id="{EAEB47EA-C369-AB4E-BE71-40D9B1E7C030}"/>
              </a:ext>
            </a:extLst>
          </p:cNvPr>
          <p:cNvSpPr>
            <a:spLocks noGrp="1"/>
          </p:cNvSpPr>
          <p:nvPr>
            <p:ph type="subTitle" idx="1" hasCustomPrompt="1"/>
          </p:nvPr>
        </p:nvSpPr>
        <p:spPr>
          <a:xfrm>
            <a:off x="3719513" y="2276213"/>
            <a:ext cx="8443878" cy="3718941"/>
          </a:xfrm>
        </p:spPr>
        <p:txBody>
          <a:bodyPr lIns="0" tIns="180000" rIns="648000" numCol="3" spcCol="360000" anchor="t">
            <a:noAutofit/>
          </a:bodyPr>
          <a:lstStyle>
            <a:lvl1pPr marL="0" indent="0" algn="l">
              <a:lnSpc>
                <a:spcPts val="1500"/>
              </a:lnSpc>
              <a:spcBef>
                <a:spcPts val="0"/>
              </a:spcBef>
              <a:buNone/>
              <a:defRPr lang="fr-FR" sz="1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Et quia </a:t>
            </a:r>
            <a:r>
              <a:rPr lang="fr-FR" err="1"/>
              <a:t>Montius</a:t>
            </a:r>
            <a:r>
              <a:rPr lang="fr-FR"/>
              <a:t> inter </a:t>
            </a:r>
            <a:r>
              <a:rPr lang="fr-FR" err="1"/>
              <a:t>dilancinantium</a:t>
            </a:r>
            <a:r>
              <a:rPr lang="fr-FR"/>
              <a:t> </a:t>
            </a:r>
            <a:r>
              <a:rPr lang="fr-FR" err="1"/>
              <a:t>manus</a:t>
            </a:r>
            <a:r>
              <a:rPr lang="fr-FR"/>
              <a:t> </a:t>
            </a:r>
            <a:r>
              <a:rPr lang="fr-FR" err="1"/>
              <a:t>spiritum</a:t>
            </a:r>
            <a:r>
              <a:rPr lang="fr-FR"/>
              <a:t> </a:t>
            </a:r>
            <a:r>
              <a:rPr lang="fr-FR" err="1"/>
              <a:t>efflaturus</a:t>
            </a:r>
            <a:r>
              <a:rPr lang="fr-FR"/>
              <a:t> </a:t>
            </a:r>
            <a:r>
              <a:rPr lang="fr-FR" err="1"/>
              <a:t>Epigonum</a:t>
            </a:r>
            <a:r>
              <a:rPr lang="fr-FR"/>
              <a:t> et </a:t>
            </a:r>
            <a:r>
              <a:rPr lang="fr-FR" err="1"/>
              <a:t>Eusebium</a:t>
            </a:r>
            <a:r>
              <a:rPr lang="fr-FR"/>
              <a:t> nec </a:t>
            </a:r>
            <a:r>
              <a:rPr lang="fr-FR" err="1"/>
              <a:t>professionem</a:t>
            </a:r>
            <a:r>
              <a:rPr lang="fr-FR"/>
              <a:t> nec </a:t>
            </a:r>
            <a:r>
              <a:rPr lang="fr-FR" err="1"/>
              <a:t>dignitatem</a:t>
            </a:r>
            <a:r>
              <a:rPr lang="fr-FR"/>
              <a:t> </a:t>
            </a:r>
            <a:r>
              <a:rPr lang="fr-FR" err="1"/>
              <a:t>ostendens</a:t>
            </a:r>
            <a:r>
              <a:rPr lang="fr-FR"/>
              <a:t> </a:t>
            </a:r>
            <a:r>
              <a:rPr lang="fr-FR" err="1"/>
              <a:t>aliquotiens</a:t>
            </a:r>
            <a:r>
              <a:rPr lang="fr-FR"/>
              <a:t> </a:t>
            </a:r>
            <a:r>
              <a:rPr lang="fr-FR" err="1"/>
              <a:t>increpabat</a:t>
            </a:r>
            <a:r>
              <a:rPr lang="fr-FR"/>
              <a:t>, qui </a:t>
            </a:r>
            <a:r>
              <a:rPr lang="fr-FR" err="1"/>
              <a:t>sint</a:t>
            </a:r>
            <a:r>
              <a:rPr lang="fr-FR"/>
              <a:t> hi magna </a:t>
            </a:r>
            <a:r>
              <a:rPr lang="fr-FR" err="1"/>
              <a:t>quaerebatur</a:t>
            </a:r>
            <a:r>
              <a:rPr lang="fr-FR"/>
              <a:t> </a:t>
            </a:r>
            <a:r>
              <a:rPr lang="fr-FR" err="1"/>
              <a:t>industria</a:t>
            </a:r>
            <a:r>
              <a:rPr lang="fr-FR"/>
              <a:t>, et </a:t>
            </a:r>
            <a:r>
              <a:rPr lang="fr-FR" err="1"/>
              <a:t>nequid</a:t>
            </a:r>
            <a:r>
              <a:rPr lang="fr-FR"/>
              <a:t> </a:t>
            </a:r>
            <a:r>
              <a:rPr lang="fr-FR" err="1"/>
              <a:t>intepesceret</a:t>
            </a:r>
            <a:r>
              <a:rPr lang="fr-FR"/>
              <a:t>, </a:t>
            </a:r>
            <a:r>
              <a:rPr lang="fr-FR" err="1"/>
              <a:t>Epigonus</a:t>
            </a:r>
            <a:r>
              <a:rPr lang="fr-FR"/>
              <a:t> e </a:t>
            </a:r>
            <a:r>
              <a:rPr lang="fr-FR" err="1"/>
              <a:t>Lycia</a:t>
            </a:r>
            <a:r>
              <a:rPr lang="fr-FR"/>
              <a:t> </a:t>
            </a:r>
            <a:r>
              <a:rPr lang="fr-FR" err="1"/>
              <a:t>philosophus</a:t>
            </a:r>
            <a:r>
              <a:rPr lang="fr-FR"/>
              <a:t> </a:t>
            </a:r>
            <a:r>
              <a:rPr lang="fr-FR" err="1"/>
              <a:t>ducitur</a:t>
            </a:r>
            <a:r>
              <a:rPr lang="fr-FR"/>
              <a:t> et </a:t>
            </a:r>
            <a:r>
              <a:rPr lang="fr-FR" err="1"/>
              <a:t>Eusebius</a:t>
            </a:r>
            <a:r>
              <a:rPr lang="fr-FR"/>
              <a:t> ab </a:t>
            </a:r>
            <a:r>
              <a:rPr lang="fr-FR" err="1"/>
              <a:t>Emissa</a:t>
            </a:r>
            <a:r>
              <a:rPr lang="fr-FR"/>
              <a:t> </a:t>
            </a:r>
            <a:r>
              <a:rPr lang="fr-FR" err="1"/>
              <a:t>Pittacas</a:t>
            </a:r>
            <a:r>
              <a:rPr lang="fr-FR"/>
              <a:t> </a:t>
            </a:r>
            <a:r>
              <a:rPr lang="fr-FR" err="1"/>
              <a:t>cognomentores</a:t>
            </a:r>
            <a:r>
              <a:rPr lang="fr-FR"/>
              <a:t> </a:t>
            </a:r>
            <a:r>
              <a:rPr lang="fr-FR" err="1"/>
              <a:t>agitari</a:t>
            </a:r>
            <a:r>
              <a:rPr lang="fr-FR"/>
              <a:t> </a:t>
            </a:r>
            <a:r>
              <a:rPr lang="fr-FR" err="1"/>
              <a:t>conperissent</a:t>
            </a:r>
            <a:r>
              <a:rPr lang="fr-FR"/>
              <a:t>.</a:t>
            </a:r>
          </a:p>
          <a:p>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 </a:t>
            </a:r>
            <a:r>
              <a:rPr lang="fr-FR" err="1"/>
              <a:t>conmerciorum</a:t>
            </a:r>
            <a:r>
              <a:rPr lang="fr-FR"/>
              <a:t> </a:t>
            </a:r>
            <a:r>
              <a:rPr lang="fr-FR" err="1"/>
              <a:t>castrisque</a:t>
            </a:r>
            <a:r>
              <a:rPr lang="fr-FR"/>
              <a:t> excursus </a:t>
            </a:r>
            <a:r>
              <a:rPr lang="fr-FR" err="1"/>
              <a:t>sollicitudo</a:t>
            </a:r>
            <a:r>
              <a:rPr lang="fr-FR"/>
              <a:t> </a:t>
            </a:r>
            <a:r>
              <a:rPr lang="fr-FR" err="1"/>
              <a:t>pervigil</a:t>
            </a:r>
            <a:r>
              <a:rPr lang="fr-FR"/>
              <a:t> </a:t>
            </a:r>
            <a:r>
              <a:rPr lang="fr-FR" err="1"/>
              <a:t>veterum</a:t>
            </a:r>
            <a:r>
              <a:rPr lang="fr-FR"/>
              <a:t> per </a:t>
            </a:r>
            <a:r>
              <a:rPr lang="fr-FR" err="1"/>
              <a:t>oportunos</a:t>
            </a:r>
            <a:r>
              <a:rPr lang="fr-FR"/>
              <a:t> saltus </a:t>
            </a:r>
            <a:r>
              <a:rPr lang="fr-FR" err="1"/>
              <a:t>erexit</a:t>
            </a:r>
            <a:r>
              <a:rPr lang="fr-FR"/>
              <a:t> et </a:t>
            </a:r>
            <a:r>
              <a:rPr lang="fr-FR" err="1"/>
              <a:t>cautos</a:t>
            </a:r>
            <a:r>
              <a:rPr lang="fr-FR"/>
              <a:t>. oppida </a:t>
            </a:r>
            <a:r>
              <a:rPr lang="fr-FR" err="1"/>
              <a:t>quaedam</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a:t>
            </a:r>
            <a:r>
              <a:rPr lang="fr-FR" err="1"/>
              <a:t>murorum</a:t>
            </a:r>
            <a:r>
              <a:rPr lang="fr-FR"/>
              <a:t> </a:t>
            </a:r>
            <a:r>
              <a:rPr lang="fr-FR" err="1"/>
              <a:t>firmitate</a:t>
            </a:r>
            <a:r>
              <a:rPr lang="fr-FR"/>
              <a:t> </a:t>
            </a:r>
            <a:r>
              <a:rPr lang="fr-FR" err="1"/>
              <a:t>cautissimas</a:t>
            </a:r>
            <a:r>
              <a:rPr lang="fr-FR"/>
              <a:t>. </a:t>
            </a:r>
            <a:r>
              <a:rPr lang="fr-FR" err="1"/>
              <a:t>hanc</a:t>
            </a:r>
            <a:r>
              <a:rPr lang="fr-FR"/>
              <a:t> </a:t>
            </a:r>
            <a:r>
              <a:rPr lang="fr-FR" err="1"/>
              <a:t>provinciae</a:t>
            </a:r>
            <a:r>
              <a:rPr lang="fr-FR"/>
              <a:t> </a:t>
            </a:r>
            <a:r>
              <a:rPr lang="fr-FR" err="1"/>
              <a:t>inposito</a:t>
            </a:r>
            <a:r>
              <a:rPr lang="fr-FR"/>
              <a:t> nomine </a:t>
            </a:r>
            <a:r>
              <a:rPr lang="fr-FR" err="1"/>
              <a:t>rectoreque</a:t>
            </a:r>
            <a:r>
              <a:rPr lang="fr-FR"/>
              <a:t> </a:t>
            </a:r>
            <a:r>
              <a:rPr lang="fr-FR" err="1"/>
              <a:t>adtributo</a:t>
            </a:r>
            <a:r>
              <a:rPr lang="fr-FR"/>
              <a:t> </a:t>
            </a:r>
            <a:r>
              <a:rPr lang="fr-FR" err="1"/>
              <a:t>obtemperare</a:t>
            </a:r>
            <a:r>
              <a:rPr lang="fr-FR"/>
              <a:t> </a:t>
            </a:r>
            <a:r>
              <a:rPr lang="fr-FR" err="1"/>
              <a:t>legibus</a:t>
            </a:r>
            <a:r>
              <a:rPr lang="fr-FR"/>
              <a:t> </a:t>
            </a:r>
            <a:r>
              <a:rPr lang="fr-FR" err="1"/>
              <a:t>nostris</a:t>
            </a:r>
            <a:r>
              <a:rPr lang="fr-FR"/>
              <a:t> </a:t>
            </a:r>
            <a:r>
              <a:rPr lang="fr-FR" err="1"/>
              <a:t>Traianus</a:t>
            </a:r>
            <a:r>
              <a:rPr lang="fr-FR"/>
              <a:t> </a:t>
            </a:r>
            <a:r>
              <a:rPr lang="fr-FR" err="1"/>
              <a:t>conpulit</a:t>
            </a:r>
            <a:r>
              <a:rPr lang="fr-FR"/>
              <a:t> </a:t>
            </a:r>
            <a:r>
              <a:rPr lang="fr-FR" err="1"/>
              <a:t>ingentes</a:t>
            </a:r>
            <a:r>
              <a:rPr lang="fr-FR"/>
              <a:t> </a:t>
            </a:r>
            <a:r>
              <a:rPr lang="fr-FR" err="1"/>
              <a:t>Bostram</a:t>
            </a:r>
            <a:r>
              <a:rPr lang="fr-FR"/>
              <a:t> et </a:t>
            </a:r>
            <a:r>
              <a:rPr lang="fr-FR" err="1"/>
              <a:t>Gerasam</a:t>
            </a:r>
            <a:r>
              <a:rPr lang="fr-FR"/>
              <a:t> </a:t>
            </a:r>
            <a:r>
              <a:rPr lang="fr-FR" err="1"/>
              <a:t>atque</a:t>
            </a:r>
            <a:r>
              <a:rPr lang="fr-FR"/>
              <a:t> </a:t>
            </a:r>
            <a:r>
              <a:rPr lang="fr-FR" err="1"/>
              <a:t>Philadelphiam</a:t>
            </a:r>
            <a:r>
              <a:rPr lang="fr-FR"/>
              <a:t> imperator </a:t>
            </a:r>
            <a:r>
              <a:rPr lang="fr-FR" err="1"/>
              <a:t>incolarum</a:t>
            </a:r>
            <a:r>
              <a:rPr lang="fr-FR"/>
              <a:t> </a:t>
            </a:r>
            <a:r>
              <a:rPr lang="fr-FR" err="1"/>
              <a:t>tumore</a:t>
            </a:r>
            <a:r>
              <a:rPr lang="fr-FR"/>
              <a:t> </a:t>
            </a:r>
            <a:r>
              <a:rPr lang="fr-FR" err="1"/>
              <a:t>saepe</a:t>
            </a:r>
            <a:r>
              <a:rPr lang="fr-FR"/>
              <a:t> </a:t>
            </a:r>
            <a:r>
              <a:rPr lang="fr-FR" err="1"/>
              <a:t>contunso</a:t>
            </a:r>
            <a:r>
              <a:rPr lang="fr-FR"/>
              <a:t> cum </a:t>
            </a:r>
            <a:r>
              <a:rPr lang="fr-FR" err="1"/>
              <a:t>glorioso</a:t>
            </a:r>
            <a:r>
              <a:rPr lang="fr-FR"/>
              <a:t> marte </a:t>
            </a:r>
            <a:r>
              <a:rPr lang="fr-FR" err="1"/>
              <a:t>Mediam</a:t>
            </a:r>
            <a:r>
              <a:rPr lang="fr-FR"/>
              <a:t> </a:t>
            </a:r>
            <a:r>
              <a:rPr lang="fr-FR" err="1"/>
              <a:t>urgeret</a:t>
            </a:r>
            <a:r>
              <a:rPr lang="fr-FR"/>
              <a:t> et </a:t>
            </a:r>
            <a:r>
              <a:rPr lang="fr-FR" err="1"/>
              <a:t>Parthos</a:t>
            </a:r>
            <a:r>
              <a:rPr lang="fr-FR"/>
              <a:t>.</a:t>
            </a:r>
          </a:p>
          <a:p>
            <a:r>
              <a:rPr lang="fr-FR" err="1"/>
              <a:t>Quare</a:t>
            </a:r>
            <a:r>
              <a:rPr lang="fr-FR"/>
              <a:t> </a:t>
            </a:r>
            <a:r>
              <a:rPr lang="fr-FR" err="1"/>
              <a:t>talis</a:t>
            </a:r>
            <a:r>
              <a:rPr lang="fr-FR"/>
              <a:t> </a:t>
            </a:r>
            <a:r>
              <a:rPr lang="fr-FR" err="1"/>
              <a:t>improborum</a:t>
            </a:r>
            <a:r>
              <a:rPr lang="fr-FR"/>
              <a:t> </a:t>
            </a:r>
            <a:r>
              <a:rPr lang="fr-FR" err="1"/>
              <a:t>consensio</a:t>
            </a:r>
            <a:r>
              <a:rPr lang="fr-FR"/>
              <a:t> non modo </a:t>
            </a:r>
            <a:r>
              <a:rPr lang="fr-FR" err="1"/>
              <a:t>excusatione</a:t>
            </a:r>
            <a:r>
              <a:rPr lang="fr-FR"/>
              <a:t> </a:t>
            </a:r>
            <a:r>
              <a:rPr lang="fr-FR" err="1"/>
              <a:t>amicitiae</a:t>
            </a:r>
            <a:r>
              <a:rPr lang="fr-FR"/>
              <a:t> </a:t>
            </a:r>
            <a:r>
              <a:rPr lang="fr-FR" err="1"/>
              <a:t>tegenda</a:t>
            </a:r>
            <a:r>
              <a:rPr lang="fr-FR"/>
              <a:t> non est </a:t>
            </a:r>
            <a:r>
              <a:rPr lang="fr-FR" err="1"/>
              <a:t>sed</a:t>
            </a:r>
            <a:r>
              <a:rPr lang="fr-FR"/>
              <a:t> </a:t>
            </a:r>
            <a:r>
              <a:rPr lang="fr-FR" err="1"/>
              <a:t>potius</a:t>
            </a:r>
            <a:r>
              <a:rPr lang="fr-FR"/>
              <a:t> </a:t>
            </a:r>
            <a:r>
              <a:rPr lang="fr-FR" err="1"/>
              <a:t>supplicio</a:t>
            </a:r>
            <a:r>
              <a:rPr lang="fr-FR"/>
              <a:t> omni </a:t>
            </a:r>
            <a:r>
              <a:rPr lang="fr-FR" err="1"/>
              <a:t>vindicanda</a:t>
            </a:r>
            <a:r>
              <a:rPr lang="fr-FR"/>
              <a:t> est, ut ne </a:t>
            </a:r>
            <a:r>
              <a:rPr lang="fr-FR" err="1"/>
              <a:t>quis</a:t>
            </a:r>
            <a:r>
              <a:rPr lang="fr-FR"/>
              <a:t> </a:t>
            </a:r>
            <a:r>
              <a:rPr lang="fr-FR" err="1"/>
              <a:t>concessum</a:t>
            </a:r>
            <a:r>
              <a:rPr lang="fr-FR"/>
              <a:t> </a:t>
            </a:r>
            <a:r>
              <a:rPr lang="fr-FR" err="1"/>
              <a:t>putet</a:t>
            </a:r>
            <a:r>
              <a:rPr lang="fr-FR"/>
              <a:t> </a:t>
            </a:r>
            <a:r>
              <a:rPr lang="fr-FR" err="1"/>
              <a:t>amicum</a:t>
            </a:r>
            <a:r>
              <a:rPr lang="fr-FR"/>
              <a:t> </a:t>
            </a:r>
            <a:r>
              <a:rPr lang="fr-FR" err="1"/>
              <a:t>vel</a:t>
            </a:r>
            <a:r>
              <a:rPr lang="fr-FR"/>
              <a:t> </a:t>
            </a:r>
            <a:r>
              <a:rPr lang="fr-FR" err="1"/>
              <a:t>autem</a:t>
            </a:r>
            <a:endParaRPr lang="fr-FR"/>
          </a:p>
          <a:p>
            <a:r>
              <a:rPr lang="fr-FR" err="1"/>
              <a:t>Cuius</a:t>
            </a:r>
            <a:r>
              <a:rPr lang="fr-FR"/>
              <a:t> </a:t>
            </a:r>
            <a:r>
              <a:rPr lang="fr-FR" err="1"/>
              <a:t>acerbitati</a:t>
            </a:r>
            <a:r>
              <a:rPr lang="fr-FR"/>
              <a:t> uxor grave </a:t>
            </a:r>
            <a:r>
              <a:rPr lang="fr-FR" err="1"/>
              <a:t>accesserat</a:t>
            </a:r>
            <a:r>
              <a:rPr lang="fr-FR"/>
              <a:t> </a:t>
            </a:r>
            <a:r>
              <a:rPr lang="fr-FR" err="1"/>
              <a:t>incentivum</a:t>
            </a:r>
            <a:r>
              <a:rPr lang="fr-FR"/>
              <a:t>, </a:t>
            </a:r>
            <a:r>
              <a:rPr lang="fr-FR" err="1"/>
              <a:t>germanitate</a:t>
            </a:r>
            <a:r>
              <a:rPr lang="fr-FR"/>
              <a:t> </a:t>
            </a:r>
            <a:r>
              <a:rPr lang="fr-FR" err="1"/>
              <a:t>Augusti</a:t>
            </a:r>
            <a:r>
              <a:rPr lang="fr-FR"/>
              <a:t> </a:t>
            </a:r>
            <a:r>
              <a:rPr lang="fr-FR" err="1"/>
              <a:t>turgida</a:t>
            </a:r>
            <a:r>
              <a:rPr lang="fr-FR"/>
              <a:t> supra </a:t>
            </a:r>
            <a:r>
              <a:rPr lang="fr-FR" err="1"/>
              <a:t>modum</a:t>
            </a:r>
            <a:r>
              <a:rPr lang="fr-FR"/>
              <a:t>, </a:t>
            </a:r>
            <a:r>
              <a:rPr lang="fr-FR" err="1"/>
              <a:t>quam</a:t>
            </a:r>
            <a:r>
              <a:rPr lang="fr-FR"/>
              <a:t> </a:t>
            </a:r>
            <a:r>
              <a:rPr lang="fr-FR" err="1"/>
              <a:t>Hannibaliano</a:t>
            </a:r>
            <a:r>
              <a:rPr lang="fr-FR"/>
              <a:t> </a:t>
            </a:r>
            <a:r>
              <a:rPr lang="fr-FR" err="1"/>
              <a:t>regi</a:t>
            </a:r>
            <a:r>
              <a:rPr lang="fr-FR"/>
              <a:t> </a:t>
            </a:r>
            <a:r>
              <a:rPr lang="fr-FR" err="1"/>
              <a:t>fratris</a:t>
            </a:r>
            <a:r>
              <a:rPr lang="fr-FR"/>
              <a:t> </a:t>
            </a:r>
            <a:r>
              <a:rPr lang="fr-FR" err="1"/>
              <a:t>filio</a:t>
            </a:r>
            <a:r>
              <a:rPr lang="fr-FR"/>
              <a:t> </a:t>
            </a:r>
            <a:r>
              <a:rPr lang="fr-FR" err="1"/>
              <a:t>antehac</a:t>
            </a:r>
            <a:r>
              <a:rPr lang="fr-FR"/>
              <a:t> </a:t>
            </a:r>
            <a:r>
              <a:rPr lang="fr-FR" err="1"/>
              <a:t>Constantinus</a:t>
            </a:r>
            <a:r>
              <a:rPr lang="fr-FR"/>
              <a:t> </a:t>
            </a:r>
            <a:r>
              <a:rPr lang="fr-FR" err="1"/>
              <a:t>iunxerat</a:t>
            </a:r>
            <a:r>
              <a:rPr lang="fr-FR"/>
              <a:t> pater, </a:t>
            </a:r>
            <a:r>
              <a:rPr lang="fr-FR" err="1"/>
              <a:t>Megaera</a:t>
            </a:r>
            <a:r>
              <a:rPr lang="fr-FR"/>
              <a:t> </a:t>
            </a:r>
            <a:r>
              <a:rPr lang="fr-FR" err="1"/>
              <a:t>quaedam</a:t>
            </a:r>
            <a:r>
              <a:rPr lang="fr-FR"/>
              <a:t> </a:t>
            </a:r>
            <a:r>
              <a:rPr lang="fr-FR" err="1"/>
              <a:t>mortalis</a:t>
            </a:r>
            <a:r>
              <a:rPr lang="fr-FR"/>
              <a:t>, </a:t>
            </a:r>
            <a:r>
              <a:rPr lang="fr-FR" err="1"/>
              <a:t>inflammatrix</a:t>
            </a:r>
            <a:r>
              <a:rPr lang="fr-FR"/>
              <a:t> </a:t>
            </a:r>
            <a:r>
              <a:rPr lang="fr-FR" err="1"/>
              <a:t>saevientis</a:t>
            </a:r>
            <a:r>
              <a:rPr lang="fr-FR"/>
              <a:t> </a:t>
            </a:r>
            <a:r>
              <a:rPr lang="fr-FR" err="1"/>
              <a:t>adsidua</a:t>
            </a:r>
            <a:r>
              <a:rPr lang="fr-FR"/>
              <a:t>, </a:t>
            </a:r>
            <a:r>
              <a:rPr lang="fr-FR" err="1"/>
              <a:t>humani</a:t>
            </a:r>
            <a:r>
              <a:rPr lang="fr-FR"/>
              <a:t> </a:t>
            </a:r>
            <a:r>
              <a:rPr lang="fr-FR" err="1"/>
              <a:t>cruoris</a:t>
            </a:r>
            <a:r>
              <a:rPr lang="fr-FR"/>
              <a:t> </a:t>
            </a:r>
            <a:r>
              <a:rPr lang="fr-FR" err="1"/>
              <a:t>avida</a:t>
            </a:r>
            <a:r>
              <a:rPr lang="fr-FR"/>
              <a:t> nihil </a:t>
            </a:r>
            <a:r>
              <a:rPr lang="fr-FR" err="1"/>
              <a:t>mitius</a:t>
            </a:r>
            <a:r>
              <a:rPr lang="fr-FR"/>
              <a:t> </a:t>
            </a:r>
            <a:r>
              <a:rPr lang="fr-FR" err="1"/>
              <a:t>quam</a:t>
            </a:r>
            <a:r>
              <a:rPr lang="fr-FR"/>
              <a:t> </a:t>
            </a:r>
            <a:r>
              <a:rPr lang="fr-FR" err="1"/>
              <a:t>maritus</a:t>
            </a:r>
            <a:r>
              <a:rPr lang="fr-FR"/>
              <a:t>; qui </a:t>
            </a:r>
            <a:r>
              <a:rPr lang="fr-FR" err="1"/>
              <a:t>paulatim</a:t>
            </a:r>
            <a:r>
              <a:rPr lang="fr-FR"/>
              <a:t> </a:t>
            </a:r>
            <a:r>
              <a:rPr lang="fr-FR" err="1"/>
              <a:t>eruditiores</a:t>
            </a:r>
            <a:r>
              <a:rPr lang="fr-FR"/>
              <a:t> </a:t>
            </a:r>
            <a:r>
              <a:rPr lang="fr-FR" err="1"/>
              <a:t>facti</a:t>
            </a:r>
            <a:r>
              <a:rPr lang="fr-FR"/>
              <a:t> </a:t>
            </a:r>
            <a:r>
              <a:rPr lang="fr-FR" err="1"/>
              <a:t>processu</a:t>
            </a:r>
            <a:r>
              <a:rPr lang="fr-FR"/>
              <a:t> </a:t>
            </a:r>
            <a:r>
              <a:rPr lang="fr-FR" err="1"/>
              <a:t>temporis</a:t>
            </a:r>
            <a:r>
              <a:rPr lang="fr-FR"/>
              <a:t> ad </a:t>
            </a:r>
            <a:r>
              <a:rPr lang="fr-FR" err="1"/>
              <a:t>nocendum</a:t>
            </a:r>
            <a:r>
              <a:rPr lang="fr-FR"/>
              <a:t> per </a:t>
            </a:r>
            <a:r>
              <a:rPr lang="fr-FR" err="1"/>
              <a:t>clandestinos</a:t>
            </a:r>
            <a:r>
              <a:rPr lang="fr-FR"/>
              <a:t> </a:t>
            </a:r>
            <a:r>
              <a:rPr lang="fr-FR" err="1"/>
              <a:t>versutosque</a:t>
            </a:r>
            <a:r>
              <a:rPr lang="fr-FR"/>
              <a:t> </a:t>
            </a:r>
            <a:r>
              <a:rPr lang="fr-FR" err="1"/>
              <a:t>rumigerulos</a:t>
            </a:r>
            <a:r>
              <a:rPr lang="fr-FR"/>
              <a:t> </a:t>
            </a:r>
            <a:r>
              <a:rPr lang="fr-FR" err="1"/>
              <a:t>conpertis</a:t>
            </a:r>
            <a:r>
              <a:rPr lang="fr-FR"/>
              <a:t> </a:t>
            </a:r>
            <a:r>
              <a:rPr lang="fr-FR" err="1"/>
              <a:t>leviter</a:t>
            </a:r>
            <a:r>
              <a:rPr lang="fr-FR"/>
              <a:t> </a:t>
            </a:r>
            <a:r>
              <a:rPr lang="fr-FR" err="1"/>
              <a:t>addere</a:t>
            </a:r>
            <a:r>
              <a:rPr lang="fr-FR"/>
              <a:t> </a:t>
            </a:r>
            <a:r>
              <a:rPr lang="fr-FR" err="1"/>
              <a:t>quaedam</a:t>
            </a:r>
            <a:r>
              <a:rPr lang="fr-FR"/>
              <a:t> male </a:t>
            </a:r>
            <a:r>
              <a:rPr lang="fr-FR" err="1"/>
              <a:t>suetos</a:t>
            </a:r>
            <a:r>
              <a:rPr lang="fr-FR"/>
              <a:t> </a:t>
            </a:r>
            <a:r>
              <a:rPr lang="fr-FR" err="1"/>
              <a:t>falsa</a:t>
            </a:r>
            <a:r>
              <a:rPr lang="fr-FR"/>
              <a:t> et </a:t>
            </a:r>
            <a:r>
              <a:rPr lang="fr-FR" err="1"/>
              <a:t>placentia</a:t>
            </a:r>
            <a:r>
              <a:rPr lang="fr-FR"/>
              <a:t> </a:t>
            </a:r>
            <a:r>
              <a:rPr lang="fr-FR" err="1"/>
              <a:t>sibi</a:t>
            </a:r>
            <a:r>
              <a:rPr lang="fr-FR"/>
              <a:t> </a:t>
            </a:r>
            <a:r>
              <a:rPr lang="fr-FR" err="1"/>
              <a:t>discentes</a:t>
            </a:r>
            <a:r>
              <a:rPr lang="fr-FR"/>
              <a:t>, </a:t>
            </a:r>
            <a:r>
              <a:rPr lang="fr-FR" err="1"/>
              <a:t>adfectati</a:t>
            </a:r>
            <a:r>
              <a:rPr lang="fr-FR"/>
              <a:t> </a:t>
            </a:r>
            <a:r>
              <a:rPr lang="fr-FR" err="1"/>
              <a:t>regni</a:t>
            </a:r>
            <a:r>
              <a:rPr lang="fr-FR"/>
              <a:t> </a:t>
            </a:r>
            <a:r>
              <a:rPr lang="fr-FR" err="1"/>
              <a:t>vel</a:t>
            </a:r>
            <a:r>
              <a:rPr lang="fr-FR"/>
              <a:t> </a:t>
            </a:r>
            <a:r>
              <a:rPr lang="fr-FR" err="1"/>
              <a:t>artium</a:t>
            </a:r>
            <a:r>
              <a:rPr lang="fr-FR"/>
              <a:t> </a:t>
            </a:r>
            <a:r>
              <a:rPr lang="fr-FR" err="1"/>
              <a:t>nefandarum</a:t>
            </a:r>
            <a:r>
              <a:rPr lang="fr-FR"/>
              <a:t> </a:t>
            </a:r>
            <a:r>
              <a:rPr lang="fr-FR" err="1"/>
              <a:t>calumnias</a:t>
            </a:r>
            <a:r>
              <a:rPr lang="fr-FR"/>
              <a:t> </a:t>
            </a:r>
            <a:r>
              <a:rPr lang="fr-FR" err="1"/>
              <a:t>insontibus</a:t>
            </a:r>
            <a:r>
              <a:rPr lang="fr-FR"/>
              <a:t> </a:t>
            </a:r>
            <a:r>
              <a:rPr lang="fr-FR" err="1"/>
              <a:t>adfligebant</a:t>
            </a:r>
            <a:r>
              <a:rPr lang="fr-FR"/>
              <a:t>.</a:t>
            </a:r>
          </a:p>
        </p:txBody>
      </p:sp>
      <p:sp>
        <p:nvSpPr>
          <p:cNvPr id="18" name="Espace réservé du texte 6">
            <a:extLst>
              <a:ext uri="{FF2B5EF4-FFF2-40B4-BE49-F238E27FC236}">
                <a16:creationId xmlns:a16="http://schemas.microsoft.com/office/drawing/2014/main" id="{81B7F7A3-0C42-6049-8DC6-DC9CE2080577}"/>
              </a:ext>
            </a:extLst>
          </p:cNvPr>
          <p:cNvSpPr>
            <a:spLocks noGrp="1"/>
          </p:cNvSpPr>
          <p:nvPr>
            <p:ph type="body" sz="quarter" idx="12" hasCustomPrompt="1"/>
          </p:nvPr>
        </p:nvSpPr>
        <p:spPr>
          <a:xfrm>
            <a:off x="3719513" y="1700213"/>
            <a:ext cx="8443878" cy="577885"/>
          </a:xfrm>
        </p:spPr>
        <p:txBody>
          <a:bodyPr rIns="720000" anchor="b"/>
          <a:lstStyle>
            <a:lvl1pPr marL="0" indent="0">
              <a:lnSpc>
                <a:spcPts val="1800"/>
              </a:lnSpc>
              <a:buNone/>
              <a:defRPr sz="1600" b="1" i="0">
                <a:solidFill>
                  <a:schemeClr val="tx1"/>
                </a:solidFill>
                <a:latin typeface="Montserrat" pitchFamily="2" charset="77"/>
              </a:defRPr>
            </a:lvl1pPr>
          </a:lstStyle>
          <a:p>
            <a:r>
              <a:rPr lang="fr-FR"/>
              <a:t>Titre H2</a:t>
            </a:r>
          </a:p>
        </p:txBody>
      </p:sp>
      <p:sp>
        <p:nvSpPr>
          <p:cNvPr id="2" name="Espace réservé du numéro de diapositive 1">
            <a:extLst>
              <a:ext uri="{FF2B5EF4-FFF2-40B4-BE49-F238E27FC236}">
                <a16:creationId xmlns:a16="http://schemas.microsoft.com/office/drawing/2014/main" id="{2494FECC-F865-F645-BC87-421DBAF0F4F2}"/>
              </a:ext>
            </a:extLst>
          </p:cNvPr>
          <p:cNvSpPr>
            <a:spLocks noGrp="1"/>
          </p:cNvSpPr>
          <p:nvPr>
            <p:ph type="sldNum" sz="quarter" idx="13"/>
          </p:nvPr>
        </p:nvSpPr>
        <p:spPr>
          <a:xfrm>
            <a:off x="11534393" y="6357600"/>
            <a:ext cx="320150" cy="365125"/>
          </a:xfrm>
        </p:spPr>
        <p:txBody>
          <a:bodyPr/>
          <a:lstStyle/>
          <a:p>
            <a:fld id="{ED627498-8BE6-774E-875A-E1322261BC9D}" type="slidenum">
              <a:rPr lang="fr-FR" smtClean="0"/>
              <a:pPr/>
              <a:t>‹N°›</a:t>
            </a:fld>
            <a:endParaRPr lang="fr-FR"/>
          </a:p>
        </p:txBody>
      </p:sp>
      <p:sp>
        <p:nvSpPr>
          <p:cNvPr id="9" name="Titre 1">
            <a:extLst>
              <a:ext uri="{FF2B5EF4-FFF2-40B4-BE49-F238E27FC236}">
                <a16:creationId xmlns:a16="http://schemas.microsoft.com/office/drawing/2014/main" id="{3A118E83-2610-EB44-9439-22CA377B8971}"/>
              </a:ext>
            </a:extLst>
          </p:cNvPr>
          <p:cNvSpPr>
            <a:spLocks noGrp="1"/>
          </p:cNvSpPr>
          <p:nvPr>
            <p:ph type="ctrTitle" hasCustomPrompt="1"/>
          </p:nvPr>
        </p:nvSpPr>
        <p:spPr>
          <a:xfrm>
            <a:off x="3052799" y="660231"/>
            <a:ext cx="9139201" cy="561686"/>
          </a:xfrm>
        </p:spPr>
        <p:txBody>
          <a:bodyPr lIns="720000" tIns="0" rIns="360000" bIns="180000" anchor="t">
            <a:noAutofit/>
          </a:bodyPr>
          <a:lstStyle>
            <a:lvl1pPr algn="l">
              <a:defRPr sz="2600">
                <a:solidFill>
                  <a:schemeClr val="tx2"/>
                </a:solidFill>
              </a:defRPr>
            </a:lvl1pPr>
          </a:lstStyle>
          <a:p>
            <a:r>
              <a:rPr lang="fr-FR"/>
              <a:t>Titre H1</a:t>
            </a:r>
          </a:p>
        </p:txBody>
      </p:sp>
      <p:pic>
        <p:nvPicPr>
          <p:cNvPr id="8" name="Image 7">
            <a:extLst>
              <a:ext uri="{FF2B5EF4-FFF2-40B4-BE49-F238E27FC236}">
                <a16:creationId xmlns:a16="http://schemas.microsoft.com/office/drawing/2014/main" id="{6F38F61D-3B0D-EA46-BA45-C01D78A41A74}"/>
              </a:ext>
            </a:extLst>
          </p:cNvPr>
          <p:cNvPicPr>
            <a:picLocks noChangeAspect="1"/>
          </p:cNvPicPr>
          <p:nvPr/>
        </p:nvPicPr>
        <p:blipFill rotWithShape="1">
          <a:blip r:embed="rId2"/>
          <a:srcRect l="40891" r="34218"/>
          <a:stretch/>
        </p:blipFill>
        <p:spPr>
          <a:xfrm>
            <a:off x="0" y="0"/>
            <a:ext cx="3034800" cy="6858000"/>
          </a:xfrm>
          <a:prstGeom prst="rect">
            <a:avLst/>
          </a:prstGeom>
        </p:spPr>
      </p:pic>
      <p:sp>
        <p:nvSpPr>
          <p:cNvPr id="12" name="Rectangle 11">
            <a:extLst>
              <a:ext uri="{FF2B5EF4-FFF2-40B4-BE49-F238E27FC236}">
                <a16:creationId xmlns:a16="http://schemas.microsoft.com/office/drawing/2014/main" id="{9C49D6F9-F53A-244D-A7A1-AD81B7B86ABA}"/>
              </a:ext>
            </a:extLst>
          </p:cNvPr>
          <p:cNvSpPr/>
          <p:nvPr/>
        </p:nvSpPr>
        <p:spPr>
          <a:xfrm>
            <a:off x="247201" y="2098331"/>
            <a:ext cx="2520000" cy="2520000"/>
          </a:xfrm>
          <a:prstGeom prst="rect">
            <a:avLst/>
          </a:prstGeom>
          <a:solidFill>
            <a:schemeClr val="accent3"/>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5">
            <a:extLst>
              <a:ext uri="{FF2B5EF4-FFF2-40B4-BE49-F238E27FC236}">
                <a16:creationId xmlns:a16="http://schemas.microsoft.com/office/drawing/2014/main" id="{FFD2F751-0E8D-2B42-A9AA-E80BC05B1408}"/>
              </a:ext>
            </a:extLst>
          </p:cNvPr>
          <p:cNvSpPr>
            <a:spLocks noGrp="1"/>
          </p:cNvSpPr>
          <p:nvPr>
            <p:ph type="pic" sz="quarter" idx="11" hasCustomPrompt="1"/>
          </p:nvPr>
        </p:nvSpPr>
        <p:spPr>
          <a:xfrm>
            <a:off x="247200" y="2098330"/>
            <a:ext cx="2520000" cy="2520000"/>
          </a:xfrm>
          <a:noFill/>
        </p:spPr>
        <p:txBody>
          <a:bodyPr lIns="0" tIns="1080000" rIns="0" anchor="ctr"/>
          <a:lstStyle>
            <a:lvl1pPr marL="0" indent="0" algn="ctr">
              <a:buNone/>
              <a:defRPr>
                <a:solidFill>
                  <a:schemeClr val="tx2"/>
                </a:solidFill>
              </a:defRPr>
            </a:lvl1pPr>
          </a:lstStyle>
          <a:p>
            <a:r>
              <a:rPr lang="fr-FR"/>
              <a:t>Téléchargez un pictogramme</a:t>
            </a:r>
          </a:p>
        </p:txBody>
      </p:sp>
      <p:sp>
        <p:nvSpPr>
          <p:cNvPr id="10" name="Espace réservé du texte 5">
            <a:extLst>
              <a:ext uri="{FF2B5EF4-FFF2-40B4-BE49-F238E27FC236}">
                <a16:creationId xmlns:a16="http://schemas.microsoft.com/office/drawing/2014/main" id="{DA6E6894-D405-F941-A37F-8999540A2119}"/>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3637088665"/>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hrase MAV">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2EE2D1E-A4D8-CF4A-8324-A9EAFE160965}"/>
              </a:ext>
            </a:extLst>
          </p:cNvPr>
          <p:cNvPicPr>
            <a:picLocks noChangeAspect="1"/>
          </p:cNvPicPr>
          <p:nvPr/>
        </p:nvPicPr>
        <p:blipFill rotWithShape="1">
          <a:blip r:embed="rId2"/>
          <a:srcRect l="-1" r="-1"/>
          <a:stretch/>
        </p:blipFill>
        <p:spPr>
          <a:xfrm>
            <a:off x="0" y="0"/>
            <a:ext cx="12193200" cy="6858000"/>
          </a:xfrm>
          <a:prstGeom prst="rect">
            <a:avLst/>
          </a:prstGeom>
        </p:spPr>
      </p:pic>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1692089" y="0"/>
            <a:ext cx="8807822" cy="6858000"/>
          </a:xfrm>
        </p:spPr>
        <p:txBody>
          <a:bodyPr lIns="0" tIns="0" rIns="0" bIns="0" anchor="ctr">
            <a:noAutofit/>
          </a:bodyPr>
          <a:lstStyle>
            <a:lvl1pPr algn="ctr">
              <a:lnSpc>
                <a:spcPts val="6500"/>
              </a:lnSpc>
              <a:defRPr sz="4800">
                <a:solidFill>
                  <a:schemeClr val="tx2"/>
                </a:solidFill>
                <a:effectLst>
                  <a:glow rad="419100">
                    <a:schemeClr val="accent3">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endParaRPr lang="fr-FR"/>
          </a:p>
        </p:txBody>
      </p:sp>
    </p:spTree>
    <p:extLst>
      <p:ext uri="{BB962C8B-B14F-4D97-AF65-F5344CB8AC3E}">
        <p14:creationId xmlns:p14="http://schemas.microsoft.com/office/powerpoint/2010/main" val="2455147930"/>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age double info ">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A652F35E-A37D-404F-A4BA-45C8EAEF94E2}"/>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6" name="Rectangle 5">
            <a:extLst>
              <a:ext uri="{FF2B5EF4-FFF2-40B4-BE49-F238E27FC236}">
                <a16:creationId xmlns:a16="http://schemas.microsoft.com/office/drawing/2014/main" id="{2279CC38-F2D9-EB4C-8BED-FDCA230A1D12}"/>
              </a:ext>
            </a:extLst>
          </p:cNvPr>
          <p:cNvSpPr/>
          <p:nvPr/>
        </p:nvSpPr>
        <p:spPr>
          <a:xfrm>
            <a:off x="6086203" y="-516810"/>
            <a:ext cx="6105797" cy="73748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re 1">
            <a:extLst>
              <a:ext uri="{FF2B5EF4-FFF2-40B4-BE49-F238E27FC236}">
                <a16:creationId xmlns:a16="http://schemas.microsoft.com/office/drawing/2014/main" id="{EC6D59A7-601A-2A49-8586-6EB396C46BF5}"/>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3">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33" name="Sous-titre 2">
            <a:extLst>
              <a:ext uri="{FF2B5EF4-FFF2-40B4-BE49-F238E27FC236}">
                <a16:creationId xmlns:a16="http://schemas.microsoft.com/office/drawing/2014/main" id="{22202A1F-AD66-8C4C-AA9D-930AAD6C2EBC}"/>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693519" y="5270090"/>
            <a:ext cx="4766644" cy="532375"/>
          </a:xfrm>
        </p:spPr>
        <p:txBody>
          <a:bodyPr tIns="36000" bIns="0" anchor="t"/>
          <a:lstStyle>
            <a:lvl1pPr marL="0" indent="0">
              <a:lnSpc>
                <a:spcPts val="1060"/>
              </a:lnSpc>
              <a:spcAft>
                <a:spcPts val="0"/>
              </a:spcAft>
              <a:buNone/>
              <a:defRPr sz="1000"/>
            </a:lvl1pPr>
          </a:lstStyle>
          <a:p>
            <a:r>
              <a:rPr lang="fr-FR"/>
              <a:t>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3" name="Espace réservé du texte 2">
            <a:extLst>
              <a:ext uri="{FF2B5EF4-FFF2-40B4-BE49-F238E27FC236}">
                <a16:creationId xmlns:a16="http://schemas.microsoft.com/office/drawing/2014/main" id="{C10018C4-99B3-ED48-BC2B-B3164B1B51F2}"/>
              </a:ext>
            </a:extLst>
          </p:cNvPr>
          <p:cNvSpPr>
            <a:spLocks noGrp="1"/>
          </p:cNvSpPr>
          <p:nvPr>
            <p:ph type="body" sz="quarter" idx="39" hasCustomPrompt="1"/>
          </p:nvPr>
        </p:nvSpPr>
        <p:spPr>
          <a:xfrm>
            <a:off x="6693519" y="657225"/>
            <a:ext cx="4766644" cy="4538427"/>
          </a:xfrm>
        </p:spPr>
        <p:txBody>
          <a:bodyPr tIns="0" bIns="0" anchor="ctr"/>
          <a:lstStyle>
            <a:lvl1pPr marL="0" indent="0">
              <a:lnSpc>
                <a:spcPts val="2800"/>
              </a:lnSpc>
              <a:spcAft>
                <a:spcPts val="2800"/>
              </a:spcAft>
              <a:buFontTx/>
              <a:buNone/>
              <a:defRPr sz="2400" b="0" i="0">
                <a:latin typeface="Montserrat" pitchFamily="2" charset="77"/>
              </a:defRPr>
            </a:lvl1pPr>
          </a:lstStyle>
          <a:p>
            <a:r>
              <a:rPr lang="fr-FR"/>
              <a:t>80 %</a:t>
            </a:r>
            <a:r>
              <a:rPr lang="fr-FR" err="1"/>
              <a:t>Huic</a:t>
            </a:r>
            <a:r>
              <a:rPr lang="fr-FR"/>
              <a:t> </a:t>
            </a:r>
            <a:r>
              <a:rPr lang="fr-FR" err="1"/>
              <a:t>Arabia</a:t>
            </a:r>
            <a:r>
              <a:rPr lang="fr-FR"/>
              <a:t> est </a:t>
            </a:r>
            <a:r>
              <a:rPr lang="fr-FR" err="1"/>
              <a:t>conserta</a:t>
            </a:r>
            <a:r>
              <a:rPr lang="fr-FR"/>
              <a:t>, ex </a:t>
            </a:r>
            <a:r>
              <a:rPr lang="fr-FR" err="1"/>
              <a:t>alio</a:t>
            </a:r>
            <a:r>
              <a:rPr lang="fr-FR"/>
              <a:t> latere </a:t>
            </a:r>
            <a:r>
              <a:rPr lang="fr-FR" err="1"/>
              <a:t>Nabataeis</a:t>
            </a:r>
            <a:r>
              <a:rPr lang="fr-FR"/>
              <a:t> </a:t>
            </a:r>
            <a:r>
              <a:rPr lang="fr-FR" err="1"/>
              <a:t>contigua</a:t>
            </a:r>
            <a:r>
              <a:rPr lang="fr-FR"/>
              <a:t>; </a:t>
            </a:r>
            <a:r>
              <a:rPr lang="fr-FR" err="1"/>
              <a:t>opima</a:t>
            </a:r>
            <a:r>
              <a:rPr lang="fr-FR"/>
              <a:t> </a:t>
            </a:r>
            <a:r>
              <a:rPr lang="fr-FR" err="1"/>
              <a:t>varietate</a:t>
            </a:r>
            <a:r>
              <a:rPr lang="fr-FR"/>
              <a:t>.</a:t>
            </a:r>
          </a:p>
          <a:p>
            <a:r>
              <a:rPr lang="fr-FR"/>
              <a:t>79% </a:t>
            </a:r>
            <a:r>
              <a:rPr lang="fr-FR" err="1"/>
              <a:t>conmerciorum</a:t>
            </a:r>
            <a:r>
              <a:rPr lang="fr-FR"/>
              <a:t> </a:t>
            </a:r>
            <a:r>
              <a:rPr lang="fr-FR" err="1"/>
              <a:t>castrisque</a:t>
            </a:r>
            <a:r>
              <a:rPr lang="fr-FR"/>
              <a:t> </a:t>
            </a:r>
            <a:r>
              <a:rPr lang="fr-FR" err="1"/>
              <a:t>oppleta</a:t>
            </a:r>
            <a:r>
              <a:rPr lang="fr-FR"/>
              <a:t> </a:t>
            </a:r>
            <a:r>
              <a:rPr lang="fr-FR" err="1"/>
              <a:t>validis</a:t>
            </a:r>
            <a:r>
              <a:rPr lang="fr-FR"/>
              <a:t> et </a:t>
            </a:r>
            <a:r>
              <a:rPr lang="fr-FR" err="1"/>
              <a:t>castellis</a:t>
            </a:r>
            <a:r>
              <a:rPr lang="fr-FR"/>
              <a:t>, </a:t>
            </a:r>
            <a:r>
              <a:rPr lang="fr-FR" err="1"/>
              <a:t>quae</a:t>
            </a:r>
            <a:r>
              <a:rPr lang="fr-FR"/>
              <a:t> ad </a:t>
            </a:r>
            <a:r>
              <a:rPr lang="fr-FR" err="1"/>
              <a:t>repellendos</a:t>
            </a:r>
            <a:r>
              <a:rPr lang="fr-FR"/>
              <a:t>.</a:t>
            </a:r>
          </a:p>
        </p:txBody>
      </p:sp>
      <p:cxnSp>
        <p:nvCxnSpPr>
          <p:cNvPr id="13" name="Connecteur droit 12">
            <a:extLst>
              <a:ext uri="{FF2B5EF4-FFF2-40B4-BE49-F238E27FC236}">
                <a16:creationId xmlns:a16="http://schemas.microsoft.com/office/drawing/2014/main" id="{9642D841-1690-FC4E-87CD-0278895CA2A6}"/>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990ADA8-CC0D-6043-9C27-D93AA591740F}"/>
              </a:ext>
            </a:extLst>
          </p:cNvPr>
          <p:cNvSpPr>
            <a:spLocks noGrp="1"/>
          </p:cNvSpPr>
          <p:nvPr>
            <p:ph type="sldNum" sz="quarter" idx="40"/>
          </p:nvPr>
        </p:nvSpPr>
        <p:spPr/>
        <p:txBody>
          <a:bodyPr/>
          <a:lstStyle/>
          <a:p>
            <a:fld id="{ED627498-8BE6-774E-875A-E1322261BC9D}" type="slidenum">
              <a:rPr lang="fr-FR" smtClean="0"/>
              <a:pPr/>
              <a:t>‹N°›</a:t>
            </a:fld>
            <a:endParaRPr lang="fr-FR"/>
          </a:p>
        </p:txBody>
      </p:sp>
      <p:sp>
        <p:nvSpPr>
          <p:cNvPr id="11" name="Espace réservé du texte 5">
            <a:extLst>
              <a:ext uri="{FF2B5EF4-FFF2-40B4-BE49-F238E27FC236}">
                <a16:creationId xmlns:a16="http://schemas.microsoft.com/office/drawing/2014/main" id="{AFEEEFBA-D899-BE4D-B838-2958D658B9B6}"/>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608211641"/>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age MAV gauch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79CC38-F2D9-EB4C-8BED-FDCA230A1D12}"/>
              </a:ext>
            </a:extLst>
          </p:cNvPr>
          <p:cNvSpPr/>
          <p:nvPr/>
        </p:nvSpPr>
        <p:spPr>
          <a:xfrm>
            <a:off x="6086202" y="-2"/>
            <a:ext cx="61057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space réservé du texte 52">
            <a:extLst>
              <a:ext uri="{FF2B5EF4-FFF2-40B4-BE49-F238E27FC236}">
                <a16:creationId xmlns:a16="http://schemas.microsoft.com/office/drawing/2014/main" id="{A69AAA71-9556-D049-BCC5-AB7F5CE4A40F}"/>
              </a:ext>
            </a:extLst>
          </p:cNvPr>
          <p:cNvSpPr>
            <a:spLocks noGrp="1"/>
          </p:cNvSpPr>
          <p:nvPr>
            <p:ph type="body" sz="quarter" idx="32" hasCustomPrompt="1"/>
          </p:nvPr>
        </p:nvSpPr>
        <p:spPr>
          <a:xfrm>
            <a:off x="6415951" y="5802465"/>
            <a:ext cx="4766644" cy="398310"/>
          </a:xfrm>
        </p:spPr>
        <p:txBody>
          <a:bodyPr tIns="36000" bIns="0" anchor="t"/>
          <a:lstStyle>
            <a:lvl1pPr marL="0" indent="0">
              <a:lnSpc>
                <a:spcPts val="1060"/>
              </a:lnSpc>
              <a:spcAft>
                <a:spcPts val="0"/>
              </a:spcAft>
              <a:buNone/>
              <a:defRPr sz="800"/>
            </a:lvl1pPr>
          </a:lstStyle>
          <a:p>
            <a:r>
              <a:rPr lang="fr-FR"/>
              <a:t>* Sed maximum est in </a:t>
            </a:r>
            <a:r>
              <a:rPr lang="fr-FR" err="1"/>
              <a:t>amicitia</a:t>
            </a:r>
            <a:r>
              <a:rPr lang="fr-FR"/>
              <a:t> </a:t>
            </a:r>
            <a:r>
              <a:rPr lang="fr-FR" err="1"/>
              <a:t>parem</a:t>
            </a:r>
            <a:r>
              <a:rPr lang="fr-FR"/>
              <a:t> esse </a:t>
            </a:r>
            <a:r>
              <a:rPr lang="fr-FR" err="1"/>
              <a:t>inferiori</a:t>
            </a:r>
            <a:r>
              <a:rPr lang="fr-FR"/>
              <a:t>. </a:t>
            </a:r>
            <a:r>
              <a:rPr lang="fr-FR" err="1"/>
              <a:t>Saepe</a:t>
            </a:r>
            <a:r>
              <a:rPr lang="fr-FR"/>
              <a:t> </a:t>
            </a:r>
            <a:r>
              <a:rPr lang="fr-FR" err="1"/>
              <a:t>enim</a:t>
            </a:r>
            <a:r>
              <a:rPr lang="fr-FR"/>
              <a:t> </a:t>
            </a:r>
            <a:r>
              <a:rPr lang="fr-FR" err="1"/>
              <a:t>excellentiae</a:t>
            </a:r>
            <a:r>
              <a:rPr lang="fr-FR"/>
              <a:t> </a:t>
            </a:r>
            <a:r>
              <a:rPr lang="fr-FR" err="1"/>
              <a:t>quaedam</a:t>
            </a:r>
            <a:r>
              <a:rPr lang="fr-FR"/>
              <a:t> </a:t>
            </a:r>
            <a:r>
              <a:rPr lang="fr-FR" err="1"/>
              <a:t>sun</a:t>
            </a:r>
            <a:endParaRPr lang="fr-FR"/>
          </a:p>
        </p:txBody>
      </p:sp>
      <p:sp>
        <p:nvSpPr>
          <p:cNvPr id="13" name="Espace réservé du texte 6">
            <a:extLst>
              <a:ext uri="{FF2B5EF4-FFF2-40B4-BE49-F238E27FC236}">
                <a16:creationId xmlns:a16="http://schemas.microsoft.com/office/drawing/2014/main" id="{0A243278-4FA2-D641-A7CD-327BB8DD5A89}"/>
              </a:ext>
            </a:extLst>
          </p:cNvPr>
          <p:cNvSpPr>
            <a:spLocks noGrp="1"/>
          </p:cNvSpPr>
          <p:nvPr>
            <p:ph type="body" sz="quarter" idx="12" hasCustomPrompt="1"/>
          </p:nvPr>
        </p:nvSpPr>
        <p:spPr>
          <a:xfrm>
            <a:off x="6396752" y="700409"/>
            <a:ext cx="5063411" cy="579789"/>
          </a:xfrm>
        </p:spPr>
        <p:txBody>
          <a:bodyPr rIns="720000" anchor="t"/>
          <a:lstStyle>
            <a:lvl1pPr marL="0" indent="0">
              <a:lnSpc>
                <a:spcPts val="1800"/>
              </a:lnSpc>
              <a:buNone/>
              <a:defRPr sz="1600" b="1" i="0">
                <a:solidFill>
                  <a:schemeClr val="tx1"/>
                </a:solidFill>
                <a:latin typeface="Montserrat" pitchFamily="2" charset="77"/>
              </a:defRPr>
            </a:lvl1pPr>
          </a:lstStyle>
          <a:p>
            <a:r>
              <a:rPr lang="fr-FR"/>
              <a:t>Titre</a:t>
            </a:r>
          </a:p>
        </p:txBody>
      </p:sp>
      <p:sp>
        <p:nvSpPr>
          <p:cNvPr id="15" name="Espace réservé du texte 16">
            <a:extLst>
              <a:ext uri="{FF2B5EF4-FFF2-40B4-BE49-F238E27FC236}">
                <a16:creationId xmlns:a16="http://schemas.microsoft.com/office/drawing/2014/main" id="{BC006D0A-B5E2-CA46-905B-0A94A3E13A44}"/>
              </a:ext>
            </a:extLst>
          </p:cNvPr>
          <p:cNvSpPr>
            <a:spLocks noGrp="1"/>
          </p:cNvSpPr>
          <p:nvPr>
            <p:ph type="body" sz="quarter" idx="16" hasCustomPrompt="1"/>
          </p:nvPr>
        </p:nvSpPr>
        <p:spPr>
          <a:xfrm>
            <a:off x="6415951" y="1545706"/>
            <a:ext cx="5044212" cy="3724384"/>
          </a:xfrm>
        </p:spPr>
        <p:txBody>
          <a:bodyPr tIns="144000" anchor="t"/>
          <a:lstStyle>
            <a:lvl1pPr marL="0" indent="0">
              <a:lnSpc>
                <a:spcPts val="1500"/>
              </a:lnSpc>
              <a:spcBef>
                <a:spcPts val="1400"/>
              </a:spcBef>
              <a:buNone/>
              <a:defRPr sz="1000"/>
            </a:lvl1pPr>
          </a:lstStyle>
          <a:p>
            <a:r>
              <a:rPr lang="fr-FR"/>
              <a:t>Texte </a:t>
            </a:r>
          </a:p>
        </p:txBody>
      </p:sp>
      <p:cxnSp>
        <p:nvCxnSpPr>
          <p:cNvPr id="23" name="Connecteur droit 22">
            <a:extLst>
              <a:ext uri="{FF2B5EF4-FFF2-40B4-BE49-F238E27FC236}">
                <a16:creationId xmlns:a16="http://schemas.microsoft.com/office/drawing/2014/main" id="{FE197F7C-35B8-114D-A9C1-94ADEA90C339}"/>
              </a:ext>
            </a:extLst>
          </p:cNvPr>
          <p:cNvCxnSpPr>
            <a:cxnSpLocks/>
          </p:cNvCxnSpPr>
          <p:nvPr/>
        </p:nvCxnSpPr>
        <p:spPr>
          <a:xfrm>
            <a:off x="11452176" y="6461507"/>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71FA84C4-6FDA-7642-83E6-802D74F5D343}"/>
              </a:ext>
            </a:extLst>
          </p:cNvPr>
          <p:cNvSpPr>
            <a:spLocks noGrp="1"/>
          </p:cNvSpPr>
          <p:nvPr>
            <p:ph type="sldNum" sz="quarter" idx="33"/>
          </p:nvPr>
        </p:nvSpPr>
        <p:spPr/>
        <p:txBody>
          <a:bodyPr/>
          <a:lstStyle/>
          <a:p>
            <a:fld id="{ED627498-8BE6-774E-875A-E1322261BC9D}" type="slidenum">
              <a:rPr lang="fr-FR" smtClean="0"/>
              <a:pPr/>
              <a:t>‹N°›</a:t>
            </a:fld>
            <a:endParaRPr lang="fr-FR"/>
          </a:p>
        </p:txBody>
      </p:sp>
      <p:pic>
        <p:nvPicPr>
          <p:cNvPr id="12" name="Image 11">
            <a:extLst>
              <a:ext uri="{FF2B5EF4-FFF2-40B4-BE49-F238E27FC236}">
                <a16:creationId xmlns:a16="http://schemas.microsoft.com/office/drawing/2014/main" id="{8B5079BD-B57A-3749-933E-FA8DC2CDCEA2}"/>
              </a:ext>
            </a:extLst>
          </p:cNvPr>
          <p:cNvPicPr>
            <a:picLocks noChangeAspect="1"/>
          </p:cNvPicPr>
          <p:nvPr/>
        </p:nvPicPr>
        <p:blipFill rotWithShape="1">
          <a:blip r:embed="rId2"/>
          <a:srcRect l="33481" r="16533"/>
          <a:stretch/>
        </p:blipFill>
        <p:spPr>
          <a:xfrm>
            <a:off x="0" y="0"/>
            <a:ext cx="6094800" cy="6858000"/>
          </a:xfrm>
          <a:prstGeom prst="rect">
            <a:avLst/>
          </a:prstGeom>
        </p:spPr>
      </p:pic>
      <p:sp>
        <p:nvSpPr>
          <p:cNvPr id="16" name="Titre 1">
            <a:extLst>
              <a:ext uri="{FF2B5EF4-FFF2-40B4-BE49-F238E27FC236}">
                <a16:creationId xmlns:a16="http://schemas.microsoft.com/office/drawing/2014/main" id="{DB2EB216-9615-BE41-9F6B-F2A1B93CB7FF}"/>
              </a:ext>
            </a:extLst>
          </p:cNvPr>
          <p:cNvSpPr>
            <a:spLocks noGrp="1"/>
          </p:cNvSpPr>
          <p:nvPr>
            <p:ph type="ctrTitle" hasCustomPrompt="1"/>
          </p:nvPr>
        </p:nvSpPr>
        <p:spPr>
          <a:xfrm>
            <a:off x="937069" y="657225"/>
            <a:ext cx="4541815" cy="4538427"/>
          </a:xfrm>
        </p:spPr>
        <p:txBody>
          <a:bodyPr lIns="0" tIns="0" rIns="0" bIns="0" anchor="ctr">
            <a:noAutofit/>
          </a:bodyPr>
          <a:lstStyle>
            <a:lvl1pPr algn="l">
              <a:lnSpc>
                <a:spcPts val="6500"/>
              </a:lnSpc>
              <a:defRPr sz="4800">
                <a:solidFill>
                  <a:schemeClr val="tx2"/>
                </a:solidFill>
                <a:effectLst>
                  <a:glow rad="419100">
                    <a:schemeClr val="accent3">
                      <a:alpha val="91000"/>
                    </a:schemeClr>
                  </a:glow>
                </a:effectLst>
              </a:defRPr>
            </a:lvl1pPr>
          </a:lstStyle>
          <a:p>
            <a:r>
              <a:rPr lang="fr-FR" err="1"/>
              <a:t>Mensarum</a:t>
            </a:r>
            <a:r>
              <a:rPr lang="fr-FR"/>
              <a:t> </a:t>
            </a:r>
            <a:r>
              <a:rPr lang="fr-FR" err="1"/>
              <a:t>nicircime</a:t>
            </a:r>
            <a:r>
              <a:rPr lang="fr-FR"/>
              <a:t/>
            </a:r>
            <a:br>
              <a:rPr lang="fr-FR"/>
            </a:br>
            <a:r>
              <a:rPr lang="fr-FR" err="1"/>
              <a:t>pecta</a:t>
            </a:r>
            <a:r>
              <a:rPr lang="fr-FR"/>
              <a:t> </a:t>
            </a:r>
            <a:r>
              <a:rPr lang="fr-FR" err="1"/>
              <a:t>cautela</a:t>
            </a:r>
            <a:r>
              <a:rPr lang="fr-FR"/>
              <a:t> </a:t>
            </a:r>
            <a:r>
              <a:rPr lang="fr-FR" err="1"/>
              <a:t>petere</a:t>
            </a:r>
            <a:r>
              <a:rPr lang="fr-FR"/>
              <a:t> </a:t>
            </a:r>
            <a:r>
              <a:rPr lang="fr-FR" err="1"/>
              <a:t>coeperint</a:t>
            </a:r>
            <a:endParaRPr lang="fr-FR"/>
          </a:p>
        </p:txBody>
      </p:sp>
      <p:sp>
        <p:nvSpPr>
          <p:cNvPr id="17" name="Sous-titre 2">
            <a:extLst>
              <a:ext uri="{FF2B5EF4-FFF2-40B4-BE49-F238E27FC236}">
                <a16:creationId xmlns:a16="http://schemas.microsoft.com/office/drawing/2014/main" id="{9FB93695-2E8C-424A-8F25-BAD6FFEABC88}"/>
              </a:ext>
            </a:extLst>
          </p:cNvPr>
          <p:cNvSpPr>
            <a:spLocks noGrp="1"/>
          </p:cNvSpPr>
          <p:nvPr>
            <p:ph type="subTitle" idx="1" hasCustomPrompt="1"/>
          </p:nvPr>
        </p:nvSpPr>
        <p:spPr>
          <a:xfrm>
            <a:off x="937068" y="5270090"/>
            <a:ext cx="4541815" cy="532375"/>
          </a:xfrm>
        </p:spPr>
        <p:txBody>
          <a:bodyPr lIns="0" tIns="0" rIns="0" bIns="0" anchor="t">
            <a:noAutofit/>
          </a:bodyPr>
          <a:lstStyle>
            <a:lvl1pPr marL="0" indent="0" algn="l">
              <a:buNone/>
              <a:defRPr sz="1000">
                <a:solidFill>
                  <a:schemeClr val="tx2"/>
                </a:solidFill>
                <a:effectLst>
                  <a:glow rad="38100">
                    <a:schemeClr val="accent3">
                      <a:alpha val="9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Ego </a:t>
            </a:r>
            <a:r>
              <a:rPr lang="fr-FR" err="1"/>
              <a:t>vero</a:t>
            </a:r>
            <a:r>
              <a:rPr lang="fr-FR"/>
              <a:t> sic </a:t>
            </a:r>
            <a:r>
              <a:rPr lang="fr-FR" err="1"/>
              <a:t>intellego</a:t>
            </a:r>
            <a:endParaRPr lang="fr-FR"/>
          </a:p>
          <a:p>
            <a:endParaRPr lang="fr-FR"/>
          </a:p>
          <a:p>
            <a:endParaRPr lang="fr-FR"/>
          </a:p>
        </p:txBody>
      </p:sp>
      <p:sp>
        <p:nvSpPr>
          <p:cNvPr id="14" name="Espace réservé du texte 5">
            <a:extLst>
              <a:ext uri="{FF2B5EF4-FFF2-40B4-BE49-F238E27FC236}">
                <a16:creationId xmlns:a16="http://schemas.microsoft.com/office/drawing/2014/main" id="{AF56BE18-CB01-EC46-96C9-B8C23CB5A94A}"/>
              </a:ext>
            </a:extLst>
          </p:cNvPr>
          <p:cNvSpPr>
            <a:spLocks noGrp="1"/>
          </p:cNvSpPr>
          <p:nvPr>
            <p:ph type="body" sz="quarter" idx="47" hasCustomPrompt="1"/>
          </p:nvPr>
        </p:nvSpPr>
        <p:spPr>
          <a:xfrm>
            <a:off x="6179820" y="6357600"/>
            <a:ext cx="5200669" cy="359011"/>
          </a:xfrm>
        </p:spPr>
        <p:txBody>
          <a:bodyPr tIns="0" bIns="0" anchor="ctr"/>
          <a:lstStyle>
            <a:lvl1pPr marL="0" indent="0" algn="r">
              <a:buNone/>
              <a:defRPr/>
            </a:lvl1pPr>
          </a:lstStyle>
          <a:p>
            <a:r>
              <a:rPr lang="fr-FR"/>
              <a:t>Nom du document, date</a:t>
            </a:r>
          </a:p>
        </p:txBody>
      </p:sp>
    </p:spTree>
    <p:extLst>
      <p:ext uri="{BB962C8B-B14F-4D97-AF65-F5344CB8AC3E}">
        <p14:creationId xmlns:p14="http://schemas.microsoft.com/office/powerpoint/2010/main" val="9477145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heme" Target="../theme/theme3.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theme" Target="../theme/theme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theme" Target="../theme/theme5.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theme" Target="../theme/theme6.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theme" Target="../theme/theme7.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3" Type="http://schemas.openxmlformats.org/officeDocument/2006/relationships/slideLayout" Target="../slideLayouts/slideLayout157.xml"/><Relationship Id="rId21" Type="http://schemas.openxmlformats.org/officeDocument/2006/relationships/theme" Target="../theme/theme8.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neutre</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2F9EC534-F9F4-4762-A8EB-FE67C53393FF}"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729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Bleu</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17065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jaune poussin</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81068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Jaune La Poste</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27809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vert</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09162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Turquoise</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2975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FD3F2-2DB9-D045-B2EE-003D7386FD8B}"/>
              </a:ext>
            </a:extLst>
          </p:cNvPr>
          <p:cNvSpPr/>
          <p:nvPr/>
        </p:nvSpPr>
        <p:spPr>
          <a:xfrm>
            <a:off x="9311201" y="6356350"/>
            <a:ext cx="2760907" cy="365125"/>
          </a:xfrm>
          <a:prstGeom prst="rect">
            <a:avLst/>
          </a:prstGeom>
          <a:gradFill flip="none" rotWithShape="1">
            <a:gsLst>
              <a:gs pos="77000">
                <a:schemeClr val="bg1"/>
              </a:gs>
              <a:gs pos="100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violet</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21019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26D7C7-ADC4-4C42-8075-C2CEC5D18EBA}"/>
              </a:ext>
            </a:extLst>
          </p:cNvPr>
          <p:cNvSpPr>
            <a:spLocks noGrp="1"/>
          </p:cNvSpPr>
          <p:nvPr>
            <p:ph type="title"/>
          </p:nvPr>
        </p:nvSpPr>
        <p:spPr>
          <a:xfrm>
            <a:off x="0" y="0"/>
            <a:ext cx="12192000" cy="1125538"/>
          </a:xfrm>
          <a:prstGeom prst="rect">
            <a:avLst/>
          </a:prstGeom>
        </p:spPr>
        <p:txBody>
          <a:bodyPr vert="horz" lIns="720000" tIns="180000" rIns="0" bIns="180000" rtlCol="0" anchor="ctr">
            <a:noAutofit/>
          </a:bodyPr>
          <a:lstStyle/>
          <a:p>
            <a:r>
              <a:rPr lang="fr-FR"/>
              <a:t>Titre Zone Corail</a:t>
            </a:r>
          </a:p>
        </p:txBody>
      </p:sp>
      <p:sp>
        <p:nvSpPr>
          <p:cNvPr id="3" name="Espace réservé du texte 2">
            <a:extLst>
              <a:ext uri="{FF2B5EF4-FFF2-40B4-BE49-F238E27FC236}">
                <a16:creationId xmlns:a16="http://schemas.microsoft.com/office/drawing/2014/main" id="{7B99F56F-D5E4-C34E-BBC3-53398A6A8FF0}"/>
              </a:ext>
            </a:extLst>
          </p:cNvPr>
          <p:cNvSpPr>
            <a:spLocks noGrp="1"/>
          </p:cNvSpPr>
          <p:nvPr>
            <p:ph type="body" idx="1"/>
          </p:nvPr>
        </p:nvSpPr>
        <p:spPr>
          <a:xfrm>
            <a:off x="720000" y="1698171"/>
            <a:ext cx="10740162" cy="4478792"/>
          </a:xfrm>
          <a:prstGeom prst="rect">
            <a:avLst/>
          </a:prstGeom>
        </p:spPr>
        <p:txBody>
          <a:bodyPr vert="horz" lIns="0" tIns="45720" rIns="0" bIns="45720" rtlCol="0">
            <a:noAutofit/>
          </a:bodyPr>
          <a:lstStyle/>
          <a:p>
            <a:r>
              <a:rPr lang="fr-FR"/>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323F6A2C-60C7-D54D-89B1-17CDD8FBBBEE}"/>
              </a:ext>
            </a:extLst>
          </p:cNvPr>
          <p:cNvSpPr>
            <a:spLocks noGrp="1"/>
          </p:cNvSpPr>
          <p:nvPr>
            <p:ph type="sldNum" sz="quarter" idx="4"/>
          </p:nvPr>
        </p:nvSpPr>
        <p:spPr>
          <a:xfrm>
            <a:off x="11534393" y="6357600"/>
            <a:ext cx="320150" cy="365125"/>
          </a:xfrm>
          <a:prstGeom prst="rect">
            <a:avLst/>
          </a:prstGeom>
        </p:spPr>
        <p:txBody>
          <a:bodyPr vert="horz" lIns="0" tIns="0" rIns="0" bIns="0" rtlCol="0" anchor="ctr"/>
          <a:lstStyle>
            <a:lvl1pPr algn="l">
              <a:defRPr sz="1000" b="0" i="0">
                <a:solidFill>
                  <a:schemeClr val="tx2"/>
                </a:solidFill>
                <a:latin typeface="Montserrat" pitchFamily="2" charset="77"/>
              </a:defRPr>
            </a:lvl1pPr>
          </a:lstStyle>
          <a:p>
            <a:fld id="{ED627498-8BE6-774E-875A-E1322261BC9D}" type="slidenum">
              <a:rPr lang="fr-FR" smtClean="0"/>
              <a:pPr/>
              <a:t>‹N°›</a:t>
            </a:fld>
            <a:endParaRPr lang="fr-FR"/>
          </a:p>
        </p:txBody>
      </p:sp>
      <p:cxnSp>
        <p:nvCxnSpPr>
          <p:cNvPr id="13" name="Connecteur droit 12">
            <a:extLst>
              <a:ext uri="{FF2B5EF4-FFF2-40B4-BE49-F238E27FC236}">
                <a16:creationId xmlns:a16="http://schemas.microsoft.com/office/drawing/2014/main" id="{6432F6EE-99FB-0144-87AA-E372CE09CFB7}"/>
              </a:ext>
            </a:extLst>
          </p:cNvPr>
          <p:cNvCxnSpPr>
            <a:cxnSpLocks/>
          </p:cNvCxnSpPr>
          <p:nvPr/>
        </p:nvCxnSpPr>
        <p:spPr>
          <a:xfrm>
            <a:off x="11452176" y="6462000"/>
            <a:ext cx="0" cy="18512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50608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Lst>
  <p:hf hdr="0" ftr="0" dt="0"/>
  <p:txStyles>
    <p:titleStyle>
      <a:lvl1pPr algn="l" defTabSz="914400" rtl="0" eaLnBrk="1" latinLnBrk="0" hangingPunct="1">
        <a:lnSpc>
          <a:spcPct val="90000"/>
        </a:lnSpc>
        <a:spcBef>
          <a:spcPct val="0"/>
        </a:spcBef>
        <a:buNone/>
        <a:defRPr sz="2600" b="1" i="0" kern="1200">
          <a:solidFill>
            <a:schemeClr val="tx2"/>
          </a:solidFill>
          <a:latin typeface="Montserrat" pitchFamily="2" charset="77"/>
          <a:ea typeface="+mj-ea"/>
          <a:cs typeface="+mj-cs"/>
        </a:defRPr>
      </a:lvl1pPr>
    </p:titleStyle>
    <p:bodyStyle>
      <a:lvl1pPr marL="171450" indent="-171450" algn="l" defTabSz="914400" rtl="0" eaLnBrk="1" latinLnBrk="0" hangingPunct="1">
        <a:lnSpc>
          <a:spcPct val="100000"/>
        </a:lnSpc>
        <a:spcBef>
          <a:spcPts val="0"/>
        </a:spcBef>
        <a:spcAft>
          <a:spcPts val="1500"/>
        </a:spcAft>
        <a:buClr>
          <a:schemeClr val="tx1"/>
        </a:buClr>
        <a:buSzPct val="120000"/>
        <a:buFont typeface="Wingdings" pitchFamily="2" charset="2"/>
        <a:buChar char="§"/>
        <a:tabLst/>
        <a:defRPr sz="900" b="0" i="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19">
          <p15:clr>
            <a:srgbClr val="F26B43"/>
          </p15:clr>
        </p15:guide>
        <p15:guide id="3" orient="horz" pos="3906">
          <p15:clr>
            <a:srgbClr val="F26B43"/>
          </p15:clr>
        </p15:guide>
        <p15:guide id="4" orient="horz" pos="41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microsoft.com/office/2018/10/relationships/comments" Target="../comments/modernComment_10A_9E44B51B.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4">
            <a:extLst>
              <a:ext uri="{FF2B5EF4-FFF2-40B4-BE49-F238E27FC236}">
                <a16:creationId xmlns:a16="http://schemas.microsoft.com/office/drawing/2014/main" id="{BD1BBBB6-C4D5-81A1-351E-8CEF5714B606}"/>
              </a:ext>
            </a:extLst>
          </p:cNvPr>
          <p:cNvSpPr txBox="1">
            <a:spLocks noGrp="1"/>
          </p:cNvSpPr>
          <p:nvPr/>
        </p:nvSpPr>
        <p:spPr>
          <a:xfrm>
            <a:off x="5973826" y="6506766"/>
            <a:ext cx="260985" cy="158377"/>
          </a:xfrm>
          <a:prstGeom prst="rect">
            <a:avLst/>
          </a:prstGeom>
        </p:spPr>
        <p:txBody>
          <a:bodyPr vert="horz" wrap="square" lIns="0" tIns="12065" rIns="0" bIns="0" rtlCol="0" anchor="t">
            <a:spAutoFit/>
          </a:bodyPr>
          <a:lstStyle>
            <a:defPPr>
              <a:defRPr kern="0"/>
            </a:defPPr>
            <a:lvl1pPr>
              <a:defRPr sz="950" b="0" i="0">
                <a:solidFill>
                  <a:srgbClr val="7E7E7E"/>
                </a:solidFill>
                <a:latin typeface="Calibri"/>
                <a:cs typeface="Calibri"/>
              </a:defRPr>
            </a:lvl1pPr>
          </a:lstStyle>
          <a:p>
            <a:pPr marL="38100" algn="l" rtl="0">
              <a:lnSpc>
                <a:spcPct val="100000"/>
              </a:lnSpc>
              <a:spcBef>
                <a:spcPts val="95"/>
              </a:spcBef>
            </a:pPr>
            <a:endParaRPr lang="en" b="1" spc="130">
              <a:ea typeface="Calibri"/>
            </a:endParaRPr>
          </a:p>
        </p:txBody>
      </p:sp>
      <p:pic>
        <p:nvPicPr>
          <p:cNvPr id="3" name="Image 2" descr="Une image contenant Graphique, clipart, symbole, graphisme&#10;&#10;Le contenu généré par l’IA peut être incorrect.">
            <a:extLst>
              <a:ext uri="{FF2B5EF4-FFF2-40B4-BE49-F238E27FC236}">
                <a16:creationId xmlns:a16="http://schemas.microsoft.com/office/drawing/2014/main" id="{58425FDB-9848-6F58-B050-1B6A5DA45A14}"/>
              </a:ext>
            </a:extLst>
          </p:cNvPr>
          <p:cNvPicPr>
            <a:picLocks noChangeAspect="1"/>
          </p:cNvPicPr>
          <p:nvPr/>
        </p:nvPicPr>
        <p:blipFill>
          <a:blip r:embed="rId2"/>
          <a:stretch>
            <a:fillRect/>
          </a:stretch>
        </p:blipFill>
        <p:spPr>
          <a:xfrm>
            <a:off x="141797" y="2107961"/>
            <a:ext cx="3740989" cy="3293853"/>
          </a:xfrm>
          <a:prstGeom prst="rect">
            <a:avLst/>
          </a:prstGeom>
        </p:spPr>
      </p:pic>
      <p:sp>
        <p:nvSpPr>
          <p:cNvPr id="2" name="Titre 1"/>
          <p:cNvSpPr>
            <a:spLocks noGrp="1"/>
          </p:cNvSpPr>
          <p:nvPr>
            <p:ph type="ctrTitle"/>
          </p:nvPr>
        </p:nvSpPr>
        <p:spPr>
          <a:xfrm>
            <a:off x="4980432" y="3012171"/>
            <a:ext cx="5687568" cy="735415"/>
          </a:xfrm>
        </p:spPr>
        <p:txBody>
          <a:bodyPr/>
          <a:lstStyle/>
          <a:p>
            <a:pPr algn="l" rtl="0"/>
            <a:r>
              <a:rPr lang="en" b="1" i="0" u="none" baseline="0"/>
              <a:t>Discover the Digiposte mobile application</a:t>
            </a:r>
          </a:p>
        </p:txBody>
      </p:sp>
      <p:sp>
        <p:nvSpPr>
          <p:cNvPr id="16" name="ZoneTexte 15"/>
          <p:cNvSpPr txBox="1"/>
          <p:nvPr/>
        </p:nvSpPr>
        <p:spPr>
          <a:xfrm>
            <a:off x="140628" y="6485106"/>
            <a:ext cx="3743325" cy="307777"/>
          </a:xfrm>
          <a:prstGeom prst="rect">
            <a:avLst/>
          </a:prstGeom>
          <a:noFill/>
        </p:spPr>
        <p:txBody>
          <a:bodyPr wrap="square" rtlCol="0">
            <a:spAutoFit/>
          </a:bodyPr>
          <a:lstStyle/>
          <a:p>
            <a:pPr algn="ctr" rtl="0"/>
            <a:r>
              <a:rPr lang="en" sz="1400" b="0" i="0" u="none" baseline="0">
                <a:latin typeface="Montserrat" panose="00000500000000000000" pitchFamily="2" charset="0"/>
                <a:ea typeface="Montserrat" panose="00000500000000000000" pitchFamily="2" charset="0"/>
                <a:cs typeface="Montserrat" panose="00000500000000000000" pitchFamily="2" charset="0"/>
              </a:rPr>
              <a:t>2025 presentation</a:t>
            </a:r>
          </a:p>
        </p:txBody>
      </p:sp>
    </p:spTree>
    <p:extLst>
      <p:ext uri="{BB962C8B-B14F-4D97-AF65-F5344CB8AC3E}">
        <p14:creationId xmlns:p14="http://schemas.microsoft.com/office/powerpoint/2010/main" val="137763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F72BFAE-9CF9-B03E-2E48-2EF286A3D074}"/>
              </a:ext>
            </a:extLst>
          </p:cNvPr>
          <p:cNvSpPr/>
          <p:nvPr/>
        </p:nvSpPr>
        <p:spPr>
          <a:xfrm>
            <a:off x="0" y="1319559"/>
            <a:ext cx="12192000" cy="50179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5" name="Espace réservé du texte 4"/>
          <p:cNvSpPr>
            <a:spLocks noGrp="1"/>
          </p:cNvSpPr>
          <p:nvPr>
            <p:ph type="body" sz="quarter" idx="47"/>
          </p:nvPr>
        </p:nvSpPr>
        <p:spPr/>
        <p:txBody>
          <a:bodyPr/>
          <a:lstStyle/>
          <a:p>
            <a:endParaRPr lang="en"/>
          </a:p>
        </p:txBody>
      </p:sp>
      <p:sp>
        <p:nvSpPr>
          <p:cNvPr id="3" name="Titre 2">
            <a:extLst>
              <a:ext uri="{FF2B5EF4-FFF2-40B4-BE49-F238E27FC236}">
                <a16:creationId xmlns:a16="http://schemas.microsoft.com/office/drawing/2014/main" id="{4B0C6D55-C8CA-35B2-369A-0E0E31914534}"/>
              </a:ext>
            </a:extLst>
          </p:cNvPr>
          <p:cNvSpPr>
            <a:spLocks noGrp="1"/>
          </p:cNvSpPr>
          <p:nvPr>
            <p:ph type="title" idx="4294967295"/>
          </p:nvPr>
        </p:nvSpPr>
        <p:spPr>
          <a:xfrm>
            <a:off x="0" y="-6350"/>
            <a:ext cx="7543800" cy="1316038"/>
          </a:xfrm>
        </p:spPr>
        <p:txBody>
          <a:bodyPr/>
          <a:lstStyle/>
          <a:p>
            <a:pPr algn="l" rtl="0"/>
            <a:r>
              <a:rPr lang="en" b="1" i="0" u="none" baseline="0">
                <a:latin typeface="Montserrat"/>
                <a:ea typeface="Montserrat"/>
                <a:cs typeface="Montserrat"/>
              </a:rPr>
              <a:t>Spotlight on adding your </a:t>
            </a:r>
            <a:r>
              <a:rPr lang="en" b="1" i="0" u="none" baseline="0">
                <a:solidFill>
                  <a:schemeClr val="tx1"/>
                </a:solidFill>
                <a:latin typeface="Montserrat"/>
                <a:ea typeface="Montserrat"/>
                <a:cs typeface="Montserrat"/>
              </a:rPr>
              <a:t>employer</a:t>
            </a:r>
            <a:endParaRPr lang="en">
              <a:solidFill>
                <a:schemeClr val="tx1"/>
              </a:solidFill>
            </a:endParaRPr>
          </a:p>
        </p:txBody>
      </p:sp>
      <p:sp>
        <p:nvSpPr>
          <p:cNvPr id="2" name="Espace réservé du numéro de diapositive 1">
            <a:extLst>
              <a:ext uri="{FF2B5EF4-FFF2-40B4-BE49-F238E27FC236}">
                <a16:creationId xmlns:a16="http://schemas.microsoft.com/office/drawing/2014/main" id="{2067B4D2-C67F-9219-6106-0BEEAF8F6BB3}"/>
              </a:ext>
            </a:extLst>
          </p:cNvPr>
          <p:cNvSpPr>
            <a:spLocks noGrp="1"/>
          </p:cNvSpPr>
          <p:nvPr>
            <p:ph type="sldNum" sz="quarter" idx="4294967295"/>
          </p:nvPr>
        </p:nvSpPr>
        <p:spPr>
          <a:xfrm>
            <a:off x="11872913" y="6357938"/>
            <a:ext cx="319087" cy="365125"/>
          </a:xfrm>
        </p:spPr>
        <p:txBody>
          <a:bodyPr/>
          <a:lstStyle/>
          <a:p>
            <a:pPr algn="l" rtl="0"/>
            <a:fld id="{2F9EC534-F9F4-4762-A8EB-FE67C53393FF}" type="slidenum">
              <a:rPr/>
              <a:pPr/>
              <a:t>10</a:t>
            </a:fld>
            <a:endParaRPr lang="en"/>
          </a:p>
        </p:txBody>
      </p:sp>
      <p:sp>
        <p:nvSpPr>
          <p:cNvPr id="7" name="ZoneTexte 6">
            <a:extLst>
              <a:ext uri="{FF2B5EF4-FFF2-40B4-BE49-F238E27FC236}">
                <a16:creationId xmlns:a16="http://schemas.microsoft.com/office/drawing/2014/main" id="{94291827-FAAF-38E3-D8A9-BA1E4A2FD821}"/>
              </a:ext>
            </a:extLst>
          </p:cNvPr>
          <p:cNvSpPr txBox="1"/>
          <p:nvPr/>
        </p:nvSpPr>
        <p:spPr>
          <a:xfrm>
            <a:off x="429078" y="4875398"/>
            <a:ext cx="2511877"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chemeClr val="tx2"/>
                </a:solidFill>
                <a:latin typeface="Montserrat"/>
                <a:cs typeface="Calibri"/>
              </a:rPr>
              <a:t>Use the "+" or "add" button on the "</a:t>
            </a:r>
            <a:r>
              <a:rPr lang="en" sz="1200" b="0" i="0" u="none" baseline="0">
                <a:solidFill>
                  <a:srgbClr val="0000FF"/>
                </a:solidFill>
                <a:latin typeface="Montserrat SemiBold"/>
                <a:cs typeface="Calibri"/>
              </a:rPr>
              <a:t>supporting documents</a:t>
            </a:r>
            <a:r>
              <a:rPr lang="en" sz="1200" b="0" i="0" u="none" baseline="0">
                <a:solidFill>
                  <a:schemeClr val="tx2"/>
                </a:solidFill>
                <a:latin typeface="Montserrat"/>
                <a:cs typeface="Calibri"/>
              </a:rPr>
              <a:t> " or "</a:t>
            </a:r>
            <a:r>
              <a:rPr lang="en" sz="1200" b="0" i="0" u="none" baseline="0">
                <a:solidFill>
                  <a:srgbClr val="0000FF"/>
                </a:solidFill>
                <a:latin typeface="Montserrat SemiBold"/>
                <a:cs typeface="Calibri"/>
              </a:rPr>
              <a:t>safe</a:t>
            </a:r>
            <a:r>
              <a:rPr lang="en" sz="1200" b="0" i="0" u="none" baseline="0">
                <a:latin typeface="Montserrat"/>
                <a:cs typeface="Calibri"/>
              </a:rPr>
              <a:t>“ pages</a:t>
            </a:r>
            <a:r>
              <a:rPr lang="en" sz="1200" b="0" i="0" u="none" baseline="0">
                <a:solidFill>
                  <a:schemeClr val="tx2"/>
                </a:solidFill>
                <a:latin typeface="Montserrat"/>
                <a:cs typeface="Calibri"/>
              </a:rPr>
              <a:t>, click "</a:t>
            </a:r>
            <a:r>
              <a:rPr lang="en" sz="1200" b="0" i="0" u="none" baseline="0">
                <a:solidFill>
                  <a:srgbClr val="0000FF"/>
                </a:solidFill>
                <a:latin typeface="Montserrat SemiBold"/>
                <a:cs typeface="Calibri"/>
              </a:rPr>
              <a:t>Connect your employer</a:t>
            </a:r>
            <a:r>
              <a:rPr lang="en" sz="1200" b="0" i="0" u="none" baseline="0">
                <a:latin typeface="Montserrat"/>
                <a:cs typeface="Calibri"/>
              </a:rPr>
              <a:t>"</a:t>
            </a:r>
            <a:endParaRPr lang="en" sz="1200">
              <a:latin typeface="Montserrat"/>
            </a:endParaRPr>
          </a:p>
        </p:txBody>
      </p:sp>
      <p:sp>
        <p:nvSpPr>
          <p:cNvPr id="10" name="ZoneTexte 9">
            <a:extLst>
              <a:ext uri="{FF2B5EF4-FFF2-40B4-BE49-F238E27FC236}">
                <a16:creationId xmlns:a16="http://schemas.microsoft.com/office/drawing/2014/main" id="{DA203E50-5622-2467-A856-59CC9EC01855}"/>
              </a:ext>
            </a:extLst>
          </p:cNvPr>
          <p:cNvSpPr txBox="1"/>
          <p:nvPr/>
        </p:nvSpPr>
        <p:spPr>
          <a:xfrm>
            <a:off x="3436535" y="4875398"/>
            <a:ext cx="204923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a:cs typeface="Calibri"/>
              </a:rPr>
              <a:t>Search for your employer </a:t>
            </a:r>
            <a:r>
              <a:rPr lang="en" sz="1200" b="0" i="0" u="none" baseline="0">
                <a:solidFill>
                  <a:schemeClr val="tx2"/>
                </a:solidFill>
                <a:latin typeface="Montserrat"/>
                <a:cs typeface="Calibri"/>
              </a:rPr>
              <a:t>using the search bar</a:t>
            </a:r>
            <a:endParaRPr lang="en">
              <a:solidFill>
                <a:schemeClr val="tx2"/>
              </a:solidFill>
            </a:endParaRPr>
          </a:p>
        </p:txBody>
      </p:sp>
      <p:sp>
        <p:nvSpPr>
          <p:cNvPr id="12" name="ZoneTexte 11">
            <a:extLst>
              <a:ext uri="{FF2B5EF4-FFF2-40B4-BE49-F238E27FC236}">
                <a16:creationId xmlns:a16="http://schemas.microsoft.com/office/drawing/2014/main" id="{B8F9E59A-C61E-9147-4427-0BCF10395F1B}"/>
              </a:ext>
            </a:extLst>
          </p:cNvPr>
          <p:cNvSpPr txBox="1"/>
          <p:nvPr/>
        </p:nvSpPr>
        <p:spPr>
          <a:xfrm>
            <a:off x="6101092" y="4950891"/>
            <a:ext cx="2540695" cy="95410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dirty="0">
                <a:solidFill>
                  <a:srgbClr val="0000FF"/>
                </a:solidFill>
                <a:latin typeface="Montserrat SemiBold"/>
                <a:cs typeface="Calibri"/>
              </a:rPr>
              <a:t>Enter your login details</a:t>
            </a:r>
            <a:r>
              <a:rPr lang="en" sz="1200" b="0" i="0" u="none" baseline="0" dirty="0">
                <a:latin typeface="Montserrat"/>
                <a:cs typeface="Calibri"/>
              </a:rPr>
              <a:t> </a:t>
            </a:r>
            <a:r>
              <a:rPr lang="en" sz="1200" b="0" i="0" u="none" baseline="0" dirty="0">
                <a:solidFill>
                  <a:schemeClr val="tx2"/>
                </a:solidFill>
                <a:latin typeface="Montserrat"/>
                <a:cs typeface="Calibri"/>
              </a:rPr>
              <a:t>to confirm your identity</a:t>
            </a:r>
            <a:r>
              <a:rPr lang="en" sz="1200" dirty="0">
                <a:solidFill>
                  <a:schemeClr val="tx2"/>
                </a:solidFill>
                <a:latin typeface="Montserrat"/>
                <a:cs typeface="Calibri"/>
              </a:rPr>
              <a:t/>
            </a:r>
            <a:br>
              <a:rPr lang="en" sz="1200" dirty="0">
                <a:solidFill>
                  <a:schemeClr val="tx2"/>
                </a:solidFill>
                <a:latin typeface="Montserrat"/>
                <a:cs typeface="Calibri"/>
              </a:rPr>
            </a:br>
            <a:r>
              <a:rPr lang="en" sz="1200" dirty="0">
                <a:solidFill>
                  <a:schemeClr val="tx2"/>
                </a:solidFill>
                <a:latin typeface="Montserrat"/>
                <a:cs typeface="Calibri"/>
              </a:rPr>
              <a:t/>
            </a:r>
            <a:br>
              <a:rPr lang="en" sz="1200" dirty="0">
                <a:solidFill>
                  <a:schemeClr val="tx2"/>
                </a:solidFill>
                <a:latin typeface="Montserrat"/>
                <a:cs typeface="Calibri"/>
              </a:rPr>
            </a:br>
            <a:r>
              <a:rPr lang="en" sz="1000" dirty="0">
                <a:solidFill>
                  <a:schemeClr val="tx2"/>
                </a:solidFill>
                <a:latin typeface="Montserrat"/>
                <a:cs typeface="Calibri"/>
              </a:rPr>
              <a:t>If you do not have your login details, please contact your employer</a:t>
            </a:r>
          </a:p>
        </p:txBody>
      </p:sp>
      <p:sp>
        <p:nvSpPr>
          <p:cNvPr id="13" name="ZoneTexte 12">
            <a:extLst>
              <a:ext uri="{FF2B5EF4-FFF2-40B4-BE49-F238E27FC236}">
                <a16:creationId xmlns:a16="http://schemas.microsoft.com/office/drawing/2014/main" id="{5BFA43E9-6ABC-E6E8-E563-2798E84A1F6C}"/>
              </a:ext>
            </a:extLst>
          </p:cNvPr>
          <p:cNvSpPr txBox="1"/>
          <p:nvPr/>
        </p:nvSpPr>
        <p:spPr>
          <a:xfrm>
            <a:off x="9000041" y="4875398"/>
            <a:ext cx="2176235"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a:cs typeface="Calibri"/>
              </a:rPr>
              <a:t>Check your identity</a:t>
            </a:r>
            <a:r>
              <a:rPr lang="en" sz="1200" b="0" i="0" u="none" baseline="0">
                <a:latin typeface="Montserrat"/>
                <a:cs typeface="Calibri"/>
              </a:rPr>
              <a:t> </a:t>
            </a:r>
            <a:r>
              <a:rPr lang="en" sz="1200" b="0" i="0" u="none" baseline="0">
                <a:solidFill>
                  <a:schemeClr val="tx2"/>
                </a:solidFill>
                <a:latin typeface="Montserrat"/>
                <a:cs typeface="Calibri"/>
              </a:rPr>
              <a:t> to authorise your Digiposte safe to receive documents from your employer</a:t>
            </a:r>
          </a:p>
        </p:txBody>
      </p:sp>
      <p:pic>
        <p:nvPicPr>
          <p:cNvPr id="9" name="Image 8" descr="Une image contenant Appareils électroniques, texte, capture d’écran, multimédia&#10;&#10;Le contenu généré par l’IA peut être incorrect.">
            <a:extLst>
              <a:ext uri="{FF2B5EF4-FFF2-40B4-BE49-F238E27FC236}">
                <a16:creationId xmlns:a16="http://schemas.microsoft.com/office/drawing/2014/main" id="{A322A1DD-C005-326E-6222-49A11715DD70}"/>
              </a:ext>
            </a:extLst>
          </p:cNvPr>
          <p:cNvPicPr>
            <a:picLocks noChangeAspect="1"/>
          </p:cNvPicPr>
          <p:nvPr/>
        </p:nvPicPr>
        <p:blipFill>
          <a:blip r:embed="rId2"/>
          <a:stretch>
            <a:fillRect/>
          </a:stretch>
        </p:blipFill>
        <p:spPr>
          <a:xfrm>
            <a:off x="3549650" y="1098550"/>
            <a:ext cx="1809750" cy="3657600"/>
          </a:xfrm>
          <a:prstGeom prst="rect">
            <a:avLst/>
          </a:prstGeom>
        </p:spPr>
      </p:pic>
      <p:pic>
        <p:nvPicPr>
          <p:cNvPr id="17" name="Image 16" descr="Une image contenant texte, Appareils électroniques, capture d’écran, Appareil mobile&#10;&#10;Le contenu généré par l’IA peut être incorrect.">
            <a:extLst>
              <a:ext uri="{FF2B5EF4-FFF2-40B4-BE49-F238E27FC236}">
                <a16:creationId xmlns:a16="http://schemas.microsoft.com/office/drawing/2014/main" id="{633F1004-9687-C543-9B8F-94D0A65F3EED}"/>
              </a:ext>
            </a:extLst>
          </p:cNvPr>
          <p:cNvPicPr>
            <a:picLocks noChangeAspect="1"/>
          </p:cNvPicPr>
          <p:nvPr/>
        </p:nvPicPr>
        <p:blipFill>
          <a:blip r:embed="rId3"/>
          <a:stretch>
            <a:fillRect/>
          </a:stretch>
        </p:blipFill>
        <p:spPr>
          <a:xfrm>
            <a:off x="6461125" y="1101725"/>
            <a:ext cx="1819275" cy="3657600"/>
          </a:xfrm>
          <a:prstGeom prst="rect">
            <a:avLst/>
          </a:prstGeom>
        </p:spPr>
      </p:pic>
      <p:pic>
        <p:nvPicPr>
          <p:cNvPr id="18" name="Image 17" descr="Une image contenant texte, Appareils électroniques, capture d’écran, Appareil mobile&#10;&#10;Le contenu généré par l’IA peut être incorrect.">
            <a:extLst>
              <a:ext uri="{FF2B5EF4-FFF2-40B4-BE49-F238E27FC236}">
                <a16:creationId xmlns:a16="http://schemas.microsoft.com/office/drawing/2014/main" id="{45C8BF5D-53B1-6B52-EA2B-64856C3466A8}"/>
              </a:ext>
            </a:extLst>
          </p:cNvPr>
          <p:cNvPicPr>
            <a:picLocks noChangeAspect="1"/>
          </p:cNvPicPr>
          <p:nvPr/>
        </p:nvPicPr>
        <p:blipFill>
          <a:blip r:embed="rId4"/>
          <a:stretch>
            <a:fillRect/>
          </a:stretch>
        </p:blipFill>
        <p:spPr>
          <a:xfrm>
            <a:off x="9182100" y="1104900"/>
            <a:ext cx="1809750" cy="3657600"/>
          </a:xfrm>
          <a:prstGeom prst="rect">
            <a:avLst/>
          </a:prstGeom>
        </p:spPr>
      </p:pic>
      <p:pic>
        <p:nvPicPr>
          <p:cNvPr id="6" name="Image 5" descr="Une image contenant texte, capture d’écran, nombre, smartphone&#10;&#10;Le contenu généré par l’IA peut être incorrect.">
            <a:extLst>
              <a:ext uri="{FF2B5EF4-FFF2-40B4-BE49-F238E27FC236}">
                <a16:creationId xmlns:a16="http://schemas.microsoft.com/office/drawing/2014/main" id="{19351F86-2879-C05D-E35F-E60A63BA71C1}"/>
              </a:ext>
            </a:extLst>
          </p:cNvPr>
          <p:cNvPicPr>
            <a:picLocks noChangeAspect="1"/>
          </p:cNvPicPr>
          <p:nvPr/>
        </p:nvPicPr>
        <p:blipFill>
          <a:blip r:embed="rId5"/>
          <a:stretch>
            <a:fillRect/>
          </a:stretch>
        </p:blipFill>
        <p:spPr>
          <a:xfrm>
            <a:off x="777875" y="1108075"/>
            <a:ext cx="1809750" cy="3657600"/>
          </a:xfrm>
          <a:prstGeom prst="rect">
            <a:avLst/>
          </a:prstGeom>
        </p:spPr>
      </p:pic>
      <p:sp>
        <p:nvSpPr>
          <p:cNvPr id="16" name="Rectangle 15">
            <a:extLst>
              <a:ext uri="{FF2B5EF4-FFF2-40B4-BE49-F238E27FC236}">
                <a16:creationId xmlns:a16="http://schemas.microsoft.com/office/drawing/2014/main" id="{05EFED75-3852-8C5B-EDB5-784A9648321E}"/>
              </a:ext>
            </a:extLst>
          </p:cNvPr>
          <p:cNvSpPr/>
          <p:nvPr/>
        </p:nvSpPr>
        <p:spPr>
          <a:xfrm>
            <a:off x="665395" y="1601701"/>
            <a:ext cx="1917991" cy="1782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
              <a:solidFill>
                <a:schemeClr val="bg1"/>
              </a:solidFill>
            </a:endParaRPr>
          </a:p>
        </p:txBody>
      </p:sp>
    </p:spTree>
    <p:extLst>
      <p:ext uri="{BB962C8B-B14F-4D97-AF65-F5344CB8AC3E}">
        <p14:creationId xmlns:p14="http://schemas.microsoft.com/office/powerpoint/2010/main" val="103506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CBFE09-5D9D-68A4-CC7F-5CFDC725D9A1}"/>
              </a:ext>
            </a:extLst>
          </p:cNvPr>
          <p:cNvSpPr/>
          <p:nvPr/>
        </p:nvSpPr>
        <p:spPr>
          <a:xfrm>
            <a:off x="0" y="1319559"/>
            <a:ext cx="12192000" cy="50179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4" name="Espace réservé du texte 3"/>
          <p:cNvSpPr>
            <a:spLocks noGrp="1"/>
          </p:cNvSpPr>
          <p:nvPr>
            <p:ph type="body" sz="quarter" idx="47"/>
          </p:nvPr>
        </p:nvSpPr>
        <p:spPr/>
        <p:txBody>
          <a:bodyPr/>
          <a:lstStyle/>
          <a:p>
            <a:endParaRPr lang="en"/>
          </a:p>
        </p:txBody>
      </p:sp>
      <p:sp>
        <p:nvSpPr>
          <p:cNvPr id="3" name="Titre 2">
            <a:extLst>
              <a:ext uri="{FF2B5EF4-FFF2-40B4-BE49-F238E27FC236}">
                <a16:creationId xmlns:a16="http://schemas.microsoft.com/office/drawing/2014/main" id="{4B0C6D55-C8CA-35B2-369A-0E0E31914534}"/>
              </a:ext>
            </a:extLst>
          </p:cNvPr>
          <p:cNvSpPr>
            <a:spLocks noGrp="1"/>
          </p:cNvSpPr>
          <p:nvPr>
            <p:ph type="title" idx="4294967295"/>
          </p:nvPr>
        </p:nvSpPr>
        <p:spPr>
          <a:xfrm>
            <a:off x="0" y="-6350"/>
            <a:ext cx="7543800" cy="1316038"/>
          </a:xfrm>
        </p:spPr>
        <p:txBody>
          <a:bodyPr/>
          <a:lstStyle/>
          <a:p>
            <a:pPr algn="l" rtl="0"/>
            <a:r>
              <a:rPr lang="en" b="1" i="0" u="none" baseline="0">
                <a:latin typeface="Montserrat"/>
                <a:ea typeface="Montserrat"/>
                <a:cs typeface="Montserrat"/>
              </a:rPr>
              <a:t>Spotlight on adding an</a:t>
            </a:r>
            <a:r>
              <a:rPr lang="en" b="1" i="0" u="none" baseline="0">
                <a:solidFill>
                  <a:schemeClr val="accent4"/>
                </a:solidFill>
                <a:latin typeface="Montserrat"/>
                <a:ea typeface="Montserrat"/>
                <a:cs typeface="Montserrat"/>
              </a:rPr>
              <a:t> </a:t>
            </a:r>
            <a:r>
              <a:rPr lang="en" b="1" i="0" u="none" baseline="0">
                <a:solidFill>
                  <a:schemeClr val="tx1"/>
                </a:solidFill>
                <a:latin typeface="Montserrat"/>
                <a:ea typeface="Montserrat"/>
                <a:cs typeface="Montserrat"/>
              </a:rPr>
              <a:t>organization </a:t>
            </a:r>
            <a:endParaRPr lang="en">
              <a:solidFill>
                <a:schemeClr val="tx1"/>
              </a:solidFill>
            </a:endParaRPr>
          </a:p>
        </p:txBody>
      </p:sp>
      <p:sp>
        <p:nvSpPr>
          <p:cNvPr id="2" name="Espace réservé du numéro de diapositive 1">
            <a:extLst>
              <a:ext uri="{FF2B5EF4-FFF2-40B4-BE49-F238E27FC236}">
                <a16:creationId xmlns:a16="http://schemas.microsoft.com/office/drawing/2014/main" id="{2067B4D2-C67F-9219-6106-0BEEAF8F6BB3}"/>
              </a:ext>
            </a:extLst>
          </p:cNvPr>
          <p:cNvSpPr>
            <a:spLocks noGrp="1"/>
          </p:cNvSpPr>
          <p:nvPr>
            <p:ph type="sldNum" sz="quarter" idx="4294967295"/>
          </p:nvPr>
        </p:nvSpPr>
        <p:spPr>
          <a:xfrm>
            <a:off x="11872913" y="6357938"/>
            <a:ext cx="319087" cy="365125"/>
          </a:xfrm>
        </p:spPr>
        <p:txBody>
          <a:bodyPr/>
          <a:lstStyle/>
          <a:p>
            <a:pPr algn="l" rtl="0"/>
            <a:fld id="{2F9EC534-F9F4-4762-A8EB-FE67C53393FF}" type="slidenum">
              <a:rPr/>
              <a:pPr/>
              <a:t>11</a:t>
            </a:fld>
            <a:endParaRPr lang="en"/>
          </a:p>
        </p:txBody>
      </p:sp>
      <p:sp>
        <p:nvSpPr>
          <p:cNvPr id="12" name="ZoneTexte 11">
            <a:extLst>
              <a:ext uri="{FF2B5EF4-FFF2-40B4-BE49-F238E27FC236}">
                <a16:creationId xmlns:a16="http://schemas.microsoft.com/office/drawing/2014/main" id="{703E6BDC-3F98-AEDC-E19C-FAA2BE980260}"/>
              </a:ext>
            </a:extLst>
          </p:cNvPr>
          <p:cNvSpPr txBox="1"/>
          <p:nvPr/>
        </p:nvSpPr>
        <p:spPr>
          <a:xfrm>
            <a:off x="362647" y="4926965"/>
            <a:ext cx="2511877" cy="12003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chemeClr val="tx2"/>
                </a:solidFill>
                <a:latin typeface="Montserrat"/>
                <a:cs typeface="Calibri"/>
              </a:rPr>
              <a:t>Use the "+" or "add" button on the "</a:t>
            </a:r>
            <a:r>
              <a:rPr lang="en" sz="1200" b="0" i="0" u="none" baseline="0">
                <a:solidFill>
                  <a:srgbClr val="0000FF"/>
                </a:solidFill>
                <a:latin typeface="Montserrat SemiBold"/>
                <a:cs typeface="Calibri"/>
              </a:rPr>
              <a:t>supporting documents</a:t>
            </a:r>
            <a:r>
              <a:rPr lang="en" sz="1200" b="0" i="0" u="none" baseline="0">
                <a:latin typeface="Montserrat"/>
                <a:cs typeface="Calibri"/>
              </a:rPr>
              <a:t> " or "</a:t>
            </a:r>
            <a:r>
              <a:rPr lang="en" sz="1200" b="0" i="0" u="none" baseline="0">
                <a:solidFill>
                  <a:srgbClr val="0000FF"/>
                </a:solidFill>
                <a:latin typeface="Montserrat SemiBold"/>
                <a:cs typeface="Calibri"/>
              </a:rPr>
              <a:t>safe</a:t>
            </a:r>
            <a:r>
              <a:rPr lang="en" sz="1200" b="0" i="0" u="none" baseline="0">
                <a:latin typeface="Montserrat"/>
                <a:cs typeface="Calibri"/>
              </a:rPr>
              <a:t>“ pages, click "</a:t>
            </a:r>
            <a:r>
              <a:rPr lang="en" sz="1200" b="0" i="0" u="none" baseline="0">
                <a:solidFill>
                  <a:srgbClr val="0000FF"/>
                </a:solidFill>
                <a:latin typeface="Montserrat SemiBold"/>
                <a:cs typeface="Calibri"/>
              </a:rPr>
              <a:t>Connect an organization</a:t>
            </a:r>
            <a:r>
              <a:rPr lang="en" sz="1200" b="0" i="0" u="none" baseline="0">
                <a:latin typeface="Montserrat"/>
                <a:cs typeface="Calibri"/>
              </a:rPr>
              <a:t>"</a:t>
            </a:r>
          </a:p>
          <a:p>
            <a:pPr algn="ctr" rtl="0"/>
            <a:endParaRPr lang="en" sz="1200">
              <a:latin typeface="Montserrat"/>
              <a:cs typeface="Calibri"/>
            </a:endParaRPr>
          </a:p>
        </p:txBody>
      </p:sp>
      <p:sp>
        <p:nvSpPr>
          <p:cNvPr id="21" name="ZoneTexte 20">
            <a:extLst>
              <a:ext uri="{FF2B5EF4-FFF2-40B4-BE49-F238E27FC236}">
                <a16:creationId xmlns:a16="http://schemas.microsoft.com/office/drawing/2014/main" id="{67BB1E3B-C71C-BB1B-79F8-6C2A43ADE6E1}"/>
              </a:ext>
            </a:extLst>
          </p:cNvPr>
          <p:cNvSpPr txBox="1"/>
          <p:nvPr/>
        </p:nvSpPr>
        <p:spPr>
          <a:xfrm>
            <a:off x="2887504" y="4925513"/>
            <a:ext cx="204923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a:cs typeface="Calibri"/>
              </a:rPr>
              <a:t>Search for your organization </a:t>
            </a:r>
            <a:r>
              <a:rPr lang="en" sz="1200" b="0" i="0" u="none" baseline="0">
                <a:solidFill>
                  <a:schemeClr val="tx2"/>
                </a:solidFill>
                <a:latin typeface="Montserrat"/>
                <a:cs typeface="Calibri"/>
              </a:rPr>
              <a:t>using the search bar</a:t>
            </a:r>
            <a:endParaRPr lang="en">
              <a:solidFill>
                <a:schemeClr val="tx2"/>
              </a:solidFill>
            </a:endParaRPr>
          </a:p>
        </p:txBody>
      </p:sp>
      <p:sp>
        <p:nvSpPr>
          <p:cNvPr id="23" name="ZoneTexte 22">
            <a:extLst>
              <a:ext uri="{FF2B5EF4-FFF2-40B4-BE49-F238E27FC236}">
                <a16:creationId xmlns:a16="http://schemas.microsoft.com/office/drawing/2014/main" id="{4F6B5797-8EFF-DE24-C446-916B10956009}"/>
              </a:ext>
            </a:extLst>
          </p:cNvPr>
          <p:cNvSpPr txBox="1"/>
          <p:nvPr/>
        </p:nvSpPr>
        <p:spPr>
          <a:xfrm>
            <a:off x="5386961" y="4925513"/>
            <a:ext cx="1768927"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a:cs typeface="Calibri"/>
              </a:rPr>
              <a:t>Enter your usual</a:t>
            </a:r>
            <a:r>
              <a:rPr lang="en" sz="1200" b="0" i="0" u="none" baseline="0">
                <a:latin typeface="Montserrat"/>
                <a:cs typeface="Calibri"/>
              </a:rPr>
              <a:t> </a:t>
            </a:r>
            <a:r>
              <a:rPr lang="en" sz="1200" b="0" i="0" u="none" baseline="0">
                <a:solidFill>
                  <a:schemeClr val="tx2"/>
                </a:solidFill>
                <a:latin typeface="Montserrat"/>
                <a:cs typeface="Calibri"/>
              </a:rPr>
              <a:t>login details</a:t>
            </a:r>
          </a:p>
        </p:txBody>
      </p:sp>
      <p:sp>
        <p:nvSpPr>
          <p:cNvPr id="24" name="ZoneTexte 23">
            <a:extLst>
              <a:ext uri="{FF2B5EF4-FFF2-40B4-BE49-F238E27FC236}">
                <a16:creationId xmlns:a16="http://schemas.microsoft.com/office/drawing/2014/main" id="{D9F9887B-327F-B3F7-7BC5-D073C7D481F1}"/>
              </a:ext>
            </a:extLst>
          </p:cNvPr>
          <p:cNvSpPr txBox="1"/>
          <p:nvPr/>
        </p:nvSpPr>
        <p:spPr>
          <a:xfrm>
            <a:off x="7325175" y="4925513"/>
            <a:ext cx="2149927"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a:cs typeface="Calibri"/>
              </a:rPr>
              <a:t>Personalize your organization</a:t>
            </a:r>
            <a:r>
              <a:rPr lang="en" sz="1200" b="0" i="0" u="none" baseline="0">
                <a:solidFill>
                  <a:srgbClr val="000000"/>
                </a:solidFill>
                <a:latin typeface="Montserrat"/>
                <a:cs typeface="Calibri"/>
              </a:rPr>
              <a:t> </a:t>
            </a:r>
            <a:r>
              <a:rPr lang="en" sz="1200" b="0" i="0" u="none" baseline="0">
                <a:solidFill>
                  <a:schemeClr val="tx2"/>
                </a:solidFill>
                <a:latin typeface="Montserrat"/>
                <a:cs typeface="Calibri"/>
              </a:rPr>
              <a:t>and choose the folder location in your safe</a:t>
            </a:r>
          </a:p>
        </p:txBody>
      </p:sp>
      <p:sp>
        <p:nvSpPr>
          <p:cNvPr id="25" name="ZoneTexte 24">
            <a:extLst>
              <a:ext uri="{FF2B5EF4-FFF2-40B4-BE49-F238E27FC236}">
                <a16:creationId xmlns:a16="http://schemas.microsoft.com/office/drawing/2014/main" id="{740C1D42-29F4-79BF-7B2A-8114CAB66DF9}"/>
              </a:ext>
            </a:extLst>
          </p:cNvPr>
          <p:cNvSpPr txBox="1"/>
          <p:nvPr/>
        </p:nvSpPr>
        <p:spPr>
          <a:xfrm>
            <a:off x="9603359" y="4924061"/>
            <a:ext cx="2403927"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a:cs typeface="Calibri"/>
              </a:rPr>
              <a:t>Your organization has been successfully set up. </a:t>
            </a:r>
            <a:endParaRPr lang="en"/>
          </a:p>
          <a:p>
            <a:pPr algn="ctr" rtl="0"/>
            <a:r>
              <a:rPr lang="en" sz="1200" b="0" i="0" u="none" baseline="0">
                <a:solidFill>
                  <a:schemeClr val="tx2"/>
                </a:solidFill>
                <a:latin typeface="Montserrat"/>
                <a:cs typeface="Calibri"/>
              </a:rPr>
              <a:t>From now on you will receive all your documents directly in Digiposte</a:t>
            </a:r>
            <a:endParaRPr lang="en" sz="1200">
              <a:solidFill>
                <a:schemeClr val="tx2"/>
              </a:solidFill>
              <a:latin typeface="Montserrat"/>
              <a:cs typeface="Calibri"/>
            </a:endParaRPr>
          </a:p>
        </p:txBody>
      </p:sp>
      <p:pic>
        <p:nvPicPr>
          <p:cNvPr id="7" name="Image 6" descr="Une image contenant texte, capture d’écran, nombre, smartphone&#10;&#10;Le contenu généré par l’IA peut être incorrect.">
            <a:extLst>
              <a:ext uri="{FF2B5EF4-FFF2-40B4-BE49-F238E27FC236}">
                <a16:creationId xmlns:a16="http://schemas.microsoft.com/office/drawing/2014/main" id="{19604361-9986-3CB3-A56B-020328AEB710}"/>
              </a:ext>
            </a:extLst>
          </p:cNvPr>
          <p:cNvPicPr>
            <a:picLocks noChangeAspect="1"/>
          </p:cNvPicPr>
          <p:nvPr/>
        </p:nvPicPr>
        <p:blipFill>
          <a:blip r:embed="rId2"/>
          <a:stretch>
            <a:fillRect/>
          </a:stretch>
        </p:blipFill>
        <p:spPr>
          <a:xfrm>
            <a:off x="765175" y="1130300"/>
            <a:ext cx="1809750" cy="3657600"/>
          </a:xfrm>
          <a:prstGeom prst="rect">
            <a:avLst/>
          </a:prstGeom>
        </p:spPr>
      </p:pic>
      <p:pic>
        <p:nvPicPr>
          <p:cNvPr id="8" name="Image 7" descr="Une image contenant texte, Appareils électroniques, capture d’écran, Appareil mobile&#10;&#10;Le contenu généré par l’IA peut être incorrect.">
            <a:extLst>
              <a:ext uri="{FF2B5EF4-FFF2-40B4-BE49-F238E27FC236}">
                <a16:creationId xmlns:a16="http://schemas.microsoft.com/office/drawing/2014/main" id="{8108700D-61F5-CF74-24AA-DED0E6102EDB}"/>
              </a:ext>
            </a:extLst>
          </p:cNvPr>
          <p:cNvPicPr>
            <a:picLocks noChangeAspect="1"/>
          </p:cNvPicPr>
          <p:nvPr/>
        </p:nvPicPr>
        <p:blipFill>
          <a:blip r:embed="rId3"/>
          <a:stretch>
            <a:fillRect/>
          </a:stretch>
        </p:blipFill>
        <p:spPr>
          <a:xfrm>
            <a:off x="2889250" y="1104900"/>
            <a:ext cx="1962150" cy="3686175"/>
          </a:xfrm>
          <a:prstGeom prst="rect">
            <a:avLst/>
          </a:prstGeom>
        </p:spPr>
      </p:pic>
      <p:pic>
        <p:nvPicPr>
          <p:cNvPr id="10" name="Image 9" descr="Une image contenant texte, Appareils électroniques, capture d’écran, multimédia&#10;&#10;Le contenu généré par l’IA peut être incorrect.">
            <a:extLst>
              <a:ext uri="{FF2B5EF4-FFF2-40B4-BE49-F238E27FC236}">
                <a16:creationId xmlns:a16="http://schemas.microsoft.com/office/drawing/2014/main" id="{E613ED2D-FCF8-2D10-F429-EF6537749C5F}"/>
              </a:ext>
            </a:extLst>
          </p:cNvPr>
          <p:cNvPicPr>
            <a:picLocks noChangeAspect="1"/>
          </p:cNvPicPr>
          <p:nvPr/>
        </p:nvPicPr>
        <p:blipFill>
          <a:blip r:embed="rId4"/>
          <a:stretch>
            <a:fillRect/>
          </a:stretch>
        </p:blipFill>
        <p:spPr>
          <a:xfrm>
            <a:off x="5267325" y="1130300"/>
            <a:ext cx="1819275" cy="3657600"/>
          </a:xfrm>
          <a:prstGeom prst="rect">
            <a:avLst/>
          </a:prstGeom>
        </p:spPr>
      </p:pic>
      <p:pic>
        <p:nvPicPr>
          <p:cNvPr id="15" name="Image 14" descr="Une image contenant texte, Appareils électroniques, capture d’écran, multimédia&#10;&#10;Le contenu généré par l’IA peut être incorrect.">
            <a:extLst>
              <a:ext uri="{FF2B5EF4-FFF2-40B4-BE49-F238E27FC236}">
                <a16:creationId xmlns:a16="http://schemas.microsoft.com/office/drawing/2014/main" id="{1D914EDF-CC40-56A5-2AFC-BA7C63F2DA13}"/>
              </a:ext>
            </a:extLst>
          </p:cNvPr>
          <p:cNvPicPr>
            <a:picLocks noChangeAspect="1"/>
          </p:cNvPicPr>
          <p:nvPr/>
        </p:nvPicPr>
        <p:blipFill>
          <a:blip r:embed="rId5"/>
          <a:stretch>
            <a:fillRect/>
          </a:stretch>
        </p:blipFill>
        <p:spPr>
          <a:xfrm>
            <a:off x="7493000" y="1130300"/>
            <a:ext cx="1809750" cy="3657600"/>
          </a:xfrm>
          <a:prstGeom prst="rect">
            <a:avLst/>
          </a:prstGeom>
        </p:spPr>
      </p:pic>
      <p:pic>
        <p:nvPicPr>
          <p:cNvPr id="16" name="Image 15" descr="Une image contenant texte, capture d’écran, Système d’exploitation, multimédia&#10;&#10;Le contenu généré par l’IA peut être incorrect.">
            <a:extLst>
              <a:ext uri="{FF2B5EF4-FFF2-40B4-BE49-F238E27FC236}">
                <a16:creationId xmlns:a16="http://schemas.microsoft.com/office/drawing/2014/main" id="{C0D0EFD7-08B6-91D7-D167-97A142A63380}"/>
              </a:ext>
            </a:extLst>
          </p:cNvPr>
          <p:cNvPicPr>
            <a:picLocks noChangeAspect="1"/>
          </p:cNvPicPr>
          <p:nvPr/>
        </p:nvPicPr>
        <p:blipFill>
          <a:blip r:embed="rId6"/>
          <a:stretch>
            <a:fillRect/>
          </a:stretch>
        </p:blipFill>
        <p:spPr>
          <a:xfrm>
            <a:off x="9896475" y="1130300"/>
            <a:ext cx="1809750" cy="3657600"/>
          </a:xfrm>
          <a:prstGeom prst="rect">
            <a:avLst/>
          </a:prstGeom>
        </p:spPr>
      </p:pic>
      <p:sp>
        <p:nvSpPr>
          <p:cNvPr id="9" name="Rectangle 8">
            <a:extLst>
              <a:ext uri="{FF2B5EF4-FFF2-40B4-BE49-F238E27FC236}">
                <a16:creationId xmlns:a16="http://schemas.microsoft.com/office/drawing/2014/main" id="{206CA780-F4D0-9205-C256-6534D80302C0}"/>
              </a:ext>
            </a:extLst>
          </p:cNvPr>
          <p:cNvSpPr/>
          <p:nvPr/>
        </p:nvSpPr>
        <p:spPr>
          <a:xfrm>
            <a:off x="665395" y="1817601"/>
            <a:ext cx="1917991" cy="1782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
              <a:solidFill>
                <a:schemeClr val="bg1"/>
              </a:solidFill>
            </a:endParaRPr>
          </a:p>
        </p:txBody>
      </p:sp>
    </p:spTree>
    <p:extLst>
      <p:ext uri="{BB962C8B-B14F-4D97-AF65-F5344CB8AC3E}">
        <p14:creationId xmlns:p14="http://schemas.microsoft.com/office/powerpoint/2010/main" val="82592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86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7"/>
          </p:nvPr>
        </p:nvSpPr>
        <p:spPr/>
        <p:txBody>
          <a:bodyPr/>
          <a:lstStyle/>
          <a:p>
            <a:endParaRPr lang="en"/>
          </a:p>
        </p:txBody>
      </p:sp>
      <p:sp>
        <p:nvSpPr>
          <p:cNvPr id="2" name="Titre 1">
            <a:extLst>
              <a:ext uri="{FF2B5EF4-FFF2-40B4-BE49-F238E27FC236}">
                <a16:creationId xmlns:a16="http://schemas.microsoft.com/office/drawing/2014/main" id="{3F527371-57DB-3BEC-FFE0-E4ABD520806D}"/>
              </a:ext>
            </a:extLst>
          </p:cNvPr>
          <p:cNvSpPr>
            <a:spLocks noGrp="1"/>
          </p:cNvSpPr>
          <p:nvPr>
            <p:ph type="title" idx="4294967295"/>
          </p:nvPr>
        </p:nvSpPr>
        <p:spPr>
          <a:xfrm>
            <a:off x="729422" y="1800225"/>
            <a:ext cx="5966653" cy="785813"/>
          </a:xfrm>
        </p:spPr>
        <p:txBody>
          <a:bodyPr vert="horz" lIns="91440" tIns="45720" rIns="91440" bIns="45720" rtlCol="0" anchor="ctr">
            <a:noAutofit/>
          </a:bodyPr>
          <a:lstStyle/>
          <a:p>
            <a:r>
              <a:rPr lang="en" sz="1400" b="0" i="0" u="none" baseline="0" dirty="0">
                <a:solidFill>
                  <a:schemeClr val="tx2">
                    <a:lumMod val="76000"/>
                    <a:lumOff val="24000"/>
                  </a:schemeClr>
                </a:solidFill>
                <a:latin typeface="Montserrat"/>
                <a:ea typeface="Montserrat"/>
                <a:cs typeface="Montserrat"/>
              </a:rPr>
              <a:t>Thanks to its</a:t>
            </a:r>
            <a:r>
              <a:rPr lang="en" sz="1400" b="0" i="0" u="none" baseline="0" dirty="0">
                <a:latin typeface="Montserrat"/>
                <a:ea typeface="Montserrat"/>
                <a:cs typeface="Montserrat"/>
              </a:rPr>
              <a:t> </a:t>
            </a:r>
            <a:r>
              <a:rPr lang="en" sz="1400" b="0" i="0" u="none" baseline="0" dirty="0">
                <a:solidFill>
                  <a:srgbClr val="0000FF"/>
                </a:solidFill>
                <a:latin typeface="Montserrat SemiBold"/>
                <a:ea typeface="Montserrat SemiBold"/>
                <a:cs typeface="Montserrat SemiBold"/>
              </a:rPr>
              <a:t>intuitive </a:t>
            </a:r>
            <a:r>
              <a:rPr lang="en" sz="1400" b="0" dirty="0">
                <a:solidFill>
                  <a:srgbClr val="0000FF"/>
                </a:solidFill>
                <a:latin typeface="Montserrat SemiBold"/>
                <a:ea typeface="Montserrat SemiBold"/>
                <a:cs typeface="Montserrat SemiBold"/>
              </a:rPr>
              <a:t>interface </a:t>
            </a:r>
            <a:r>
              <a:rPr lang="en" sz="1400" b="0" dirty="0">
                <a:solidFill>
                  <a:schemeClr val="tx2">
                    <a:lumMod val="76000"/>
                    <a:lumOff val="24000"/>
                  </a:schemeClr>
                </a:solidFill>
                <a:latin typeface="Montserrat"/>
              </a:rPr>
              <a:t>and</a:t>
            </a:r>
            <a:r>
              <a:rPr lang="en" sz="1400" b="0" i="0" u="none" baseline="0" dirty="0">
                <a:solidFill>
                  <a:schemeClr val="tx2">
                    <a:lumMod val="76000"/>
                    <a:lumOff val="24000"/>
                  </a:schemeClr>
                </a:solidFill>
                <a:latin typeface="Montserrat"/>
              </a:rPr>
              <a:t> </a:t>
            </a:r>
            <a:r>
              <a:rPr lang="en" sz="1400" b="0" i="0" u="none" baseline="0" dirty="0">
                <a:latin typeface="Montserrat SemiBold"/>
                <a:ea typeface="Montserrat SemiBold"/>
                <a:cs typeface="Montserrat SemiBold"/>
              </a:rPr>
              <a:t> </a:t>
            </a:r>
            <a:r>
              <a:rPr lang="en" sz="1400" b="0" i="0" u="none" baseline="0" dirty="0">
                <a:solidFill>
                  <a:srgbClr val="0000FF"/>
                </a:solidFill>
                <a:latin typeface="Montserrat SemiBold"/>
                <a:ea typeface="Montserrat SemiBold"/>
                <a:cs typeface="Montserrat SemiBold"/>
              </a:rPr>
              <a:t>features</a:t>
            </a:r>
            <a:r>
              <a:rPr lang="en" sz="1400" b="0" i="0" u="none" baseline="0" dirty="0">
                <a:latin typeface="Montserrat"/>
                <a:ea typeface="Montserrat"/>
                <a:cs typeface="Montserrat"/>
              </a:rPr>
              <a:t> you can access your documents securely, sort and file them, and use them whenever you need to.</a:t>
            </a:r>
            <a:r>
              <a:rPr lang="en" sz="1400" b="0" dirty="0">
                <a:latin typeface="Montserrat"/>
              </a:rPr>
              <a:t/>
            </a:r>
            <a:br>
              <a:rPr lang="en" sz="1400" b="0" dirty="0">
                <a:latin typeface="Montserrat"/>
              </a:rPr>
            </a:br>
            <a:r>
              <a:rPr lang="en" sz="1400" b="0" dirty="0">
                <a:latin typeface="Montserrat"/>
              </a:rPr>
              <a:t/>
            </a:r>
            <a:br>
              <a:rPr lang="en" sz="1400" b="0" dirty="0">
                <a:latin typeface="Montserrat"/>
              </a:rPr>
            </a:br>
            <a:r>
              <a:rPr lang="en" sz="1400" b="0" dirty="0">
                <a:solidFill>
                  <a:srgbClr val="0000FF"/>
                </a:solidFill>
                <a:latin typeface="Montserrat SemiBold"/>
              </a:rPr>
              <a:t>Download the Digiposte mobile application </a:t>
            </a:r>
            <a:r>
              <a:rPr lang="en" sz="1400" b="0" i="0" u="none" baseline="0" dirty="0">
                <a:solidFill>
                  <a:schemeClr val="tx2">
                    <a:lumMod val="76000"/>
                    <a:lumOff val="24000"/>
                  </a:schemeClr>
                </a:solidFill>
                <a:latin typeface="Montserrat"/>
              </a:rPr>
              <a:t>to access all its features and enjoy the following benefits:</a:t>
            </a:r>
            <a:endParaRPr lang="en" dirty="0">
              <a:solidFill>
                <a:schemeClr val="tx2">
                  <a:lumMod val="76000"/>
                  <a:lumOff val="24000"/>
                </a:schemeClr>
              </a:solidFill>
              <a:latin typeface="Montserrat"/>
            </a:endParaRPr>
          </a:p>
        </p:txBody>
      </p:sp>
      <p:sp>
        <p:nvSpPr>
          <p:cNvPr id="3" name="Espace réservé du numéro de diapositive 2">
            <a:extLst>
              <a:ext uri="{FF2B5EF4-FFF2-40B4-BE49-F238E27FC236}">
                <a16:creationId xmlns:a16="http://schemas.microsoft.com/office/drawing/2014/main" id="{300B0935-0697-8056-E083-FBA702B9B62C}"/>
              </a:ext>
            </a:extLst>
          </p:cNvPr>
          <p:cNvSpPr>
            <a:spLocks noGrp="1"/>
          </p:cNvSpPr>
          <p:nvPr>
            <p:ph type="sldNum" sz="quarter" idx="4294967295"/>
          </p:nvPr>
        </p:nvSpPr>
        <p:spPr>
          <a:xfrm>
            <a:off x="11872913" y="6357938"/>
            <a:ext cx="319087" cy="365125"/>
          </a:xfrm>
        </p:spPr>
        <p:txBody>
          <a:bodyPr/>
          <a:lstStyle/>
          <a:p>
            <a:pPr algn="l" rtl="0"/>
            <a:fld id="{2F9EC534-F9F4-4762-A8EB-FE67C53393FF}" type="slidenum">
              <a:rPr/>
              <a:pPr/>
              <a:t>2</a:t>
            </a:fld>
            <a:endParaRPr lang="en"/>
          </a:p>
        </p:txBody>
      </p:sp>
      <p:sp>
        <p:nvSpPr>
          <p:cNvPr id="4" name="ZoneTexte 3">
            <a:extLst>
              <a:ext uri="{FF2B5EF4-FFF2-40B4-BE49-F238E27FC236}">
                <a16:creationId xmlns:a16="http://schemas.microsoft.com/office/drawing/2014/main" id="{C25D55B6-7177-6A3B-68DB-27302E805E5C}"/>
              </a:ext>
            </a:extLst>
          </p:cNvPr>
          <p:cNvSpPr txBox="1"/>
          <p:nvPr/>
        </p:nvSpPr>
        <p:spPr>
          <a:xfrm>
            <a:off x="664029" y="192091"/>
            <a:ext cx="1108165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rtl="0"/>
            <a:r>
              <a:rPr lang="en" sz="2400" b="1" i="0" u="none" baseline="0">
                <a:solidFill>
                  <a:schemeClr val="tx2"/>
                </a:solidFill>
                <a:latin typeface="Montserrat"/>
                <a:ea typeface="+mj-ea"/>
                <a:cs typeface="+mj-cs"/>
              </a:rPr>
              <a:t>The Digiposte application </a:t>
            </a:r>
            <a:r>
              <a:rPr lang="en" sz="2400" b="1" i="0" u="none" baseline="0">
                <a:solidFill>
                  <a:schemeClr val="tx2"/>
                </a:solidFill>
                <a:latin typeface="Montserrat"/>
                <a:ea typeface="+mn-lt"/>
                <a:cs typeface="+mn-lt"/>
              </a:rPr>
              <a:t>simplifies the management of your administrative documents</a:t>
            </a:r>
            <a:endParaRPr lang="en" sz="2400" b="1">
              <a:solidFill>
                <a:schemeClr val="tx2"/>
              </a:solidFill>
              <a:latin typeface="Montserrat"/>
            </a:endParaRPr>
          </a:p>
        </p:txBody>
      </p:sp>
      <p:sp>
        <p:nvSpPr>
          <p:cNvPr id="23" name="ZoneTexte 26">
            <a:extLst>
              <a:ext uri="{FF2B5EF4-FFF2-40B4-BE49-F238E27FC236}">
                <a16:creationId xmlns:a16="http://schemas.microsoft.com/office/drawing/2014/main" id="{D7FC1A89-98CF-E9B4-1979-6C618FDE0F7C}"/>
              </a:ext>
            </a:extLst>
          </p:cNvPr>
          <p:cNvSpPr txBox="1"/>
          <p:nvPr/>
        </p:nvSpPr>
        <p:spPr>
          <a:xfrm>
            <a:off x="1546986" y="3266436"/>
            <a:ext cx="4932528"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 sz="1400" b="0" i="0" u="none" baseline="0">
                <a:solidFill>
                  <a:srgbClr val="0000FF"/>
                </a:solidFill>
                <a:latin typeface="Montserrat"/>
                <a:ea typeface="Calibri"/>
                <a:cs typeface="Calibri"/>
              </a:rPr>
              <a:t>Security</a:t>
            </a:r>
          </a:p>
        </p:txBody>
      </p:sp>
      <p:sp>
        <p:nvSpPr>
          <p:cNvPr id="24" name="ZoneTexte 27">
            <a:extLst>
              <a:ext uri="{FF2B5EF4-FFF2-40B4-BE49-F238E27FC236}">
                <a16:creationId xmlns:a16="http://schemas.microsoft.com/office/drawing/2014/main" id="{C40E0BA4-DFE4-2647-A205-52DCA6D69CC3}"/>
              </a:ext>
            </a:extLst>
          </p:cNvPr>
          <p:cNvSpPr txBox="1"/>
          <p:nvPr/>
        </p:nvSpPr>
        <p:spPr>
          <a:xfrm>
            <a:off x="1546985" y="4141003"/>
            <a:ext cx="4932528"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 sz="1400" b="0" i="0" u="none" baseline="0">
                <a:solidFill>
                  <a:srgbClr val="0000FF"/>
                </a:solidFill>
                <a:latin typeface="Montserrat"/>
                <a:ea typeface="Calibri"/>
                <a:cs typeface="Calibri"/>
              </a:rPr>
              <a:t>Authenticity</a:t>
            </a:r>
            <a:endParaRPr lang="en"/>
          </a:p>
        </p:txBody>
      </p:sp>
      <p:sp>
        <p:nvSpPr>
          <p:cNvPr id="25" name="ZoneTexte 28">
            <a:extLst>
              <a:ext uri="{FF2B5EF4-FFF2-40B4-BE49-F238E27FC236}">
                <a16:creationId xmlns:a16="http://schemas.microsoft.com/office/drawing/2014/main" id="{273558CA-8484-DBDA-41C1-E448C7907E48}"/>
              </a:ext>
            </a:extLst>
          </p:cNvPr>
          <p:cNvSpPr txBox="1"/>
          <p:nvPr/>
        </p:nvSpPr>
        <p:spPr>
          <a:xfrm>
            <a:off x="1546984" y="5086553"/>
            <a:ext cx="4932528"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 sz="1400" b="0" i="0" u="none" baseline="0">
                <a:solidFill>
                  <a:srgbClr val="0000FF"/>
                </a:solidFill>
                <a:latin typeface="Montserrat"/>
                <a:ea typeface="Calibri"/>
                <a:cs typeface="Calibri"/>
              </a:rPr>
              <a:t>Hosted in France</a:t>
            </a:r>
            <a:endParaRPr lang="en"/>
          </a:p>
        </p:txBody>
      </p:sp>
      <p:pic>
        <p:nvPicPr>
          <p:cNvPr id="27" name="Image 26" descr="Une image contenant capture d’écran, Bleu électrique, cercle&#10;&#10;Le contenu généré par l’IA peut être incorrect.">
            <a:extLst>
              <a:ext uri="{FF2B5EF4-FFF2-40B4-BE49-F238E27FC236}">
                <a16:creationId xmlns:a16="http://schemas.microsoft.com/office/drawing/2014/main" id="{002E8EB5-A911-BADE-110E-2B59A326B41C}"/>
              </a:ext>
            </a:extLst>
          </p:cNvPr>
          <p:cNvPicPr>
            <a:picLocks noChangeAspect="1"/>
          </p:cNvPicPr>
          <p:nvPr/>
        </p:nvPicPr>
        <p:blipFill>
          <a:blip r:embed="rId2"/>
          <a:stretch>
            <a:fillRect/>
          </a:stretch>
        </p:blipFill>
        <p:spPr>
          <a:xfrm>
            <a:off x="737705" y="3923749"/>
            <a:ext cx="733287" cy="733287"/>
          </a:xfrm>
          <a:prstGeom prst="rect">
            <a:avLst/>
          </a:prstGeom>
        </p:spPr>
      </p:pic>
      <p:pic>
        <p:nvPicPr>
          <p:cNvPr id="28" name="Image 27" descr="Une image contenant capture d’écran, cercle, dessin humoristique&#10;&#10;Le contenu généré par l’IA peut être incorrect.">
            <a:extLst>
              <a:ext uri="{FF2B5EF4-FFF2-40B4-BE49-F238E27FC236}">
                <a16:creationId xmlns:a16="http://schemas.microsoft.com/office/drawing/2014/main" id="{69AA5078-1699-9867-634A-B87ECCE08E30}"/>
              </a:ext>
            </a:extLst>
          </p:cNvPr>
          <p:cNvPicPr>
            <a:picLocks noChangeAspect="1"/>
          </p:cNvPicPr>
          <p:nvPr/>
        </p:nvPicPr>
        <p:blipFill>
          <a:blip r:embed="rId3"/>
          <a:stretch>
            <a:fillRect/>
          </a:stretch>
        </p:blipFill>
        <p:spPr>
          <a:xfrm>
            <a:off x="729422" y="3054074"/>
            <a:ext cx="733287" cy="733287"/>
          </a:xfrm>
          <a:prstGeom prst="rect">
            <a:avLst/>
          </a:prstGeom>
        </p:spPr>
      </p:pic>
      <p:pic>
        <p:nvPicPr>
          <p:cNvPr id="29" name="Image 28" descr="Une image contenant Graphique, créativité, art&#10;&#10;Le contenu généré par l’IA peut être incorrect.">
            <a:extLst>
              <a:ext uri="{FF2B5EF4-FFF2-40B4-BE49-F238E27FC236}">
                <a16:creationId xmlns:a16="http://schemas.microsoft.com/office/drawing/2014/main" id="{5F852762-B494-BCA8-89DD-0FCA25F49847}"/>
              </a:ext>
            </a:extLst>
          </p:cNvPr>
          <p:cNvPicPr>
            <a:picLocks noChangeAspect="1"/>
          </p:cNvPicPr>
          <p:nvPr/>
        </p:nvPicPr>
        <p:blipFill>
          <a:blip r:embed="rId4"/>
          <a:stretch>
            <a:fillRect/>
          </a:stretch>
        </p:blipFill>
        <p:spPr>
          <a:xfrm>
            <a:off x="732183" y="4867967"/>
            <a:ext cx="733287" cy="733287"/>
          </a:xfrm>
          <a:prstGeom prst="rect">
            <a:avLst/>
          </a:prstGeom>
        </p:spPr>
      </p:pic>
      <p:pic>
        <p:nvPicPr>
          <p:cNvPr id="6" name="Image 5" descr="Une image contenant Appareils électroniques, texte, capture d’écran, Appareil mobile&#10;&#10;Le contenu généré par l’IA peut être incorrect.">
            <a:extLst>
              <a:ext uri="{FF2B5EF4-FFF2-40B4-BE49-F238E27FC236}">
                <a16:creationId xmlns:a16="http://schemas.microsoft.com/office/drawing/2014/main" id="{1F1BFC26-B305-B400-FF1F-943B976E5B4A}"/>
              </a:ext>
            </a:extLst>
          </p:cNvPr>
          <p:cNvPicPr>
            <a:picLocks noChangeAspect="1"/>
          </p:cNvPicPr>
          <p:nvPr/>
        </p:nvPicPr>
        <p:blipFill>
          <a:blip r:embed="rId5"/>
          <a:stretch>
            <a:fillRect/>
          </a:stretch>
        </p:blipFill>
        <p:spPr>
          <a:xfrm>
            <a:off x="7632700" y="1100137"/>
            <a:ext cx="2286000" cy="4657725"/>
          </a:xfrm>
          <a:prstGeom prst="rect">
            <a:avLst/>
          </a:prstGeom>
        </p:spPr>
      </p:pic>
    </p:spTree>
    <p:extLst>
      <p:ext uri="{BB962C8B-B14F-4D97-AF65-F5344CB8AC3E}">
        <p14:creationId xmlns:p14="http://schemas.microsoft.com/office/powerpoint/2010/main" val="71920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47"/>
          </p:nvPr>
        </p:nvSpPr>
        <p:spPr/>
        <p:txBody>
          <a:bodyPr/>
          <a:lstStyle/>
          <a:p>
            <a:endParaRPr lang="en"/>
          </a:p>
        </p:txBody>
      </p:sp>
      <p:sp>
        <p:nvSpPr>
          <p:cNvPr id="3" name="Titre 2">
            <a:extLst>
              <a:ext uri="{FF2B5EF4-FFF2-40B4-BE49-F238E27FC236}">
                <a16:creationId xmlns:a16="http://schemas.microsoft.com/office/drawing/2014/main" id="{47CA9721-A362-987D-B658-E14E07FE9C3C}"/>
              </a:ext>
            </a:extLst>
          </p:cNvPr>
          <p:cNvSpPr>
            <a:spLocks noGrp="1"/>
          </p:cNvSpPr>
          <p:nvPr>
            <p:ph type="title" idx="4294967295"/>
          </p:nvPr>
        </p:nvSpPr>
        <p:spPr>
          <a:xfrm>
            <a:off x="0" y="-6350"/>
            <a:ext cx="11380489" cy="1316038"/>
          </a:xfrm>
        </p:spPr>
        <p:txBody>
          <a:bodyPr/>
          <a:lstStyle/>
          <a:p>
            <a:pPr algn="l" rtl="0"/>
            <a:r>
              <a:rPr lang="en" b="1" i="0" u="none" baseline="0">
                <a:latin typeface="Montserrat"/>
                <a:ea typeface="Montserrat"/>
                <a:cs typeface="Montserrat"/>
              </a:rPr>
              <a:t>Two-factor authentication secures your connections</a:t>
            </a:r>
            <a:endParaRPr lang="en" b="0">
              <a:latin typeface="Montserrat"/>
            </a:endParaRPr>
          </a:p>
        </p:txBody>
      </p:sp>
      <p:sp>
        <p:nvSpPr>
          <p:cNvPr id="2" name="Espace réservé du numéro de diapositive 1">
            <a:extLst>
              <a:ext uri="{FF2B5EF4-FFF2-40B4-BE49-F238E27FC236}">
                <a16:creationId xmlns:a16="http://schemas.microsoft.com/office/drawing/2014/main" id="{88DD5EA6-F769-DC30-07E5-A3CBC315EED9}"/>
              </a:ext>
            </a:extLst>
          </p:cNvPr>
          <p:cNvSpPr>
            <a:spLocks noGrp="1"/>
          </p:cNvSpPr>
          <p:nvPr>
            <p:ph type="sldNum" sz="quarter" idx="4294967295"/>
          </p:nvPr>
        </p:nvSpPr>
        <p:spPr>
          <a:xfrm>
            <a:off x="11872913" y="6357938"/>
            <a:ext cx="319087" cy="365125"/>
          </a:xfrm>
        </p:spPr>
        <p:txBody>
          <a:bodyPr/>
          <a:lstStyle/>
          <a:p>
            <a:pPr algn="l" rtl="0"/>
            <a:fld id="{2F9EC534-F9F4-4762-A8EB-FE67C53393FF}" type="slidenum">
              <a:rPr/>
              <a:pPr/>
              <a:t>3</a:t>
            </a:fld>
            <a:endParaRPr lang="en"/>
          </a:p>
        </p:txBody>
      </p:sp>
      <p:sp>
        <p:nvSpPr>
          <p:cNvPr id="6" name="Rectangle 5">
            <a:extLst>
              <a:ext uri="{FF2B5EF4-FFF2-40B4-BE49-F238E27FC236}">
                <a16:creationId xmlns:a16="http://schemas.microsoft.com/office/drawing/2014/main" id="{50294B81-620C-775E-D233-D2F18F16E0DB}"/>
              </a:ext>
            </a:extLst>
          </p:cNvPr>
          <p:cNvSpPr/>
          <p:nvPr/>
        </p:nvSpPr>
        <p:spPr>
          <a:xfrm>
            <a:off x="0" y="1882349"/>
            <a:ext cx="12192000" cy="3612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11" name="Titre 1">
            <a:extLst>
              <a:ext uri="{FF2B5EF4-FFF2-40B4-BE49-F238E27FC236}">
                <a16:creationId xmlns:a16="http://schemas.microsoft.com/office/drawing/2014/main" id="{2AB99C76-9830-C991-42D2-408B13BA81C2}"/>
              </a:ext>
            </a:extLst>
          </p:cNvPr>
          <p:cNvSpPr txBox="1">
            <a:spLocks/>
          </p:cNvSpPr>
          <p:nvPr/>
        </p:nvSpPr>
        <p:spPr>
          <a:xfrm>
            <a:off x="6631268" y="2556350"/>
            <a:ext cx="4019347" cy="786160"/>
          </a:xfrm>
          <a:prstGeom prst="rect">
            <a:avLst/>
          </a:prstGeom>
        </p:spPr>
        <p:txBody>
          <a:bodyPr vert="horz" lIns="91440" tIns="45720" rIns="91440" bIns="45720" rtlCol="0" anchor="ctr">
            <a:noAutofit/>
          </a:bodyPr>
          <a:ls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 sz="1600" b="0" i="0" u="none" baseline="0">
                <a:solidFill>
                  <a:srgbClr val="0000FF"/>
                </a:solidFill>
                <a:latin typeface="Montserrat SemiBold"/>
                <a:ea typeface="Montserrat SemiBold"/>
                <a:cs typeface="Montserrat SemiBold"/>
              </a:rPr>
              <a:t>Push two-factor authentication allows you to </a:t>
            </a:r>
            <a:r>
              <a:rPr lang="en" sz="1600" b="1" i="0" u="none" baseline="0">
                <a:solidFill>
                  <a:srgbClr val="0000FF"/>
                </a:solidFill>
                <a:latin typeface="Montserrat SemiBold"/>
                <a:ea typeface="Montserrat SemiBold"/>
                <a:cs typeface="Montserrat SemiBold"/>
              </a:rPr>
              <a:t>verify your identity directly from the Digiposte mobile application </a:t>
            </a:r>
            <a:endParaRPr lang="en" sz="1600">
              <a:solidFill>
                <a:srgbClr val="0000FF"/>
              </a:solidFill>
              <a:latin typeface="Calibri"/>
              <a:ea typeface="Calibri"/>
              <a:cs typeface="Calibri"/>
            </a:endParaRPr>
          </a:p>
        </p:txBody>
      </p:sp>
      <p:sp>
        <p:nvSpPr>
          <p:cNvPr id="10" name="Rectangle 9">
            <a:extLst>
              <a:ext uri="{FF2B5EF4-FFF2-40B4-BE49-F238E27FC236}">
                <a16:creationId xmlns:a16="http://schemas.microsoft.com/office/drawing/2014/main" id="{F2A72DD5-3DAD-0B8F-479C-39AF47EBFA0B}"/>
              </a:ext>
            </a:extLst>
          </p:cNvPr>
          <p:cNvSpPr/>
          <p:nvPr/>
        </p:nvSpPr>
        <p:spPr>
          <a:xfrm>
            <a:off x="6635952" y="3581390"/>
            <a:ext cx="4368607" cy="1384995"/>
          </a:xfrm>
          <a:prstGeom prst="rect">
            <a:avLst/>
          </a:prstGeom>
        </p:spPr>
        <p:txBody>
          <a:bodyPr wrap="square" lIns="91440" tIns="45720" rIns="91440" bIns="45720" anchor="t">
            <a:spAutoFit/>
          </a:bodyPr>
          <a:ls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 sz="1400" b="0" i="0" u="none" baseline="0">
                <a:solidFill>
                  <a:schemeClr val="tx2">
                    <a:lumMod val="76000"/>
                    <a:lumOff val="24000"/>
                  </a:schemeClr>
                </a:solidFill>
                <a:latin typeface="Montserrat SemiBold"/>
                <a:ea typeface="+mn-lt"/>
                <a:cs typeface="+mn-lt"/>
              </a:rPr>
              <a:t>How does it work?</a:t>
            </a:r>
            <a:r>
              <a:rPr lang="en" sz="1400">
                <a:solidFill>
                  <a:schemeClr val="tx2">
                    <a:lumMod val="76000"/>
                    <a:lumOff val="24000"/>
                  </a:schemeClr>
                </a:solidFill>
                <a:latin typeface="Montserrat"/>
                <a:ea typeface="+mn-lt"/>
                <a:cs typeface="+mn-lt"/>
              </a:rPr>
              <a:t/>
            </a:r>
            <a:br>
              <a:rPr lang="en" sz="1400">
                <a:solidFill>
                  <a:schemeClr val="tx2">
                    <a:lumMod val="76000"/>
                    <a:lumOff val="24000"/>
                  </a:schemeClr>
                </a:solidFill>
                <a:latin typeface="Montserrat"/>
                <a:ea typeface="+mn-lt"/>
                <a:cs typeface="+mn-lt"/>
              </a:rPr>
            </a:br>
            <a:r>
              <a:rPr lang="en" sz="1400" b="0" i="0" u="none" baseline="0">
                <a:solidFill>
                  <a:schemeClr val="tx2">
                    <a:lumMod val="76000"/>
                    <a:lumOff val="24000"/>
                  </a:schemeClr>
                </a:solidFill>
                <a:latin typeface="Montserrat"/>
                <a:ea typeface="+mn-lt"/>
                <a:cs typeface="+mn-lt"/>
              </a:rPr>
              <a:t>You receive a notification on your Digiposte application to confirm your identity and authorize access to the La Poste service you wish to log in to.</a:t>
            </a:r>
            <a:endParaRPr lang="en">
              <a:solidFill>
                <a:schemeClr val="tx2">
                  <a:lumMod val="76000"/>
                  <a:lumOff val="24000"/>
                </a:schemeClr>
              </a:solidFill>
              <a:latin typeface="Calibri"/>
              <a:ea typeface="Calibri"/>
              <a:cs typeface="Calibri"/>
            </a:endParaRPr>
          </a:p>
          <a:p>
            <a:pPr marL="285750" indent="-285750" algn="l" rtl="0">
              <a:buFont typeface="Arial"/>
              <a:buChar char="•"/>
            </a:pPr>
            <a:endParaRPr lang="en" sz="1400" dirty="0">
              <a:solidFill>
                <a:schemeClr val="tx2">
                  <a:lumMod val="76000"/>
                  <a:lumOff val="24000"/>
                </a:schemeClr>
              </a:solidFill>
              <a:cs typeface="Arial"/>
            </a:endParaRPr>
          </a:p>
        </p:txBody>
      </p:sp>
      <p:pic>
        <p:nvPicPr>
          <p:cNvPr id="5" name="Image 4" descr="Une image contenant texte, Appareils électroniques, capture d’écran, Système d’exploitation&#10;&#10;Le contenu généré par l’IA peut être incorrect.">
            <a:extLst>
              <a:ext uri="{FF2B5EF4-FFF2-40B4-BE49-F238E27FC236}">
                <a16:creationId xmlns:a16="http://schemas.microsoft.com/office/drawing/2014/main" id="{533CA409-4A3D-3735-D621-0ACDE7B4841D}"/>
              </a:ext>
            </a:extLst>
          </p:cNvPr>
          <p:cNvPicPr>
            <a:picLocks noChangeAspect="1"/>
          </p:cNvPicPr>
          <p:nvPr/>
        </p:nvPicPr>
        <p:blipFill>
          <a:blip r:embed="rId2"/>
          <a:stretch>
            <a:fillRect/>
          </a:stretch>
        </p:blipFill>
        <p:spPr>
          <a:xfrm>
            <a:off x="701675" y="1349375"/>
            <a:ext cx="2190750" cy="4429125"/>
          </a:xfrm>
          <a:prstGeom prst="rect">
            <a:avLst/>
          </a:prstGeom>
        </p:spPr>
      </p:pic>
      <p:pic>
        <p:nvPicPr>
          <p:cNvPr id="7" name="Image 6" descr="Une image contenant texte, Appareils électroniques, capture d’écran, Système d’exploitation&#10;&#10;Le contenu généré par l’IA peut être incorrect.">
            <a:extLst>
              <a:ext uri="{FF2B5EF4-FFF2-40B4-BE49-F238E27FC236}">
                <a16:creationId xmlns:a16="http://schemas.microsoft.com/office/drawing/2014/main" id="{F80EABD9-2CF4-4DDB-18CC-A87E2F07BC74}"/>
              </a:ext>
            </a:extLst>
          </p:cNvPr>
          <p:cNvPicPr>
            <a:picLocks noChangeAspect="1"/>
          </p:cNvPicPr>
          <p:nvPr/>
        </p:nvPicPr>
        <p:blipFill>
          <a:blip r:embed="rId3"/>
          <a:stretch>
            <a:fillRect/>
          </a:stretch>
        </p:blipFill>
        <p:spPr>
          <a:xfrm>
            <a:off x="3155950" y="1352550"/>
            <a:ext cx="2190750" cy="4429125"/>
          </a:xfrm>
          <a:prstGeom prst="rect">
            <a:avLst/>
          </a:prstGeom>
        </p:spPr>
      </p:pic>
    </p:spTree>
    <p:extLst>
      <p:ext uri="{BB962C8B-B14F-4D97-AF65-F5344CB8AC3E}">
        <p14:creationId xmlns:p14="http://schemas.microsoft.com/office/powerpoint/2010/main" val="371612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CBFE09-5D9D-68A4-CC7F-5CFDC725D9A1}"/>
              </a:ext>
            </a:extLst>
          </p:cNvPr>
          <p:cNvSpPr/>
          <p:nvPr/>
        </p:nvSpPr>
        <p:spPr>
          <a:xfrm>
            <a:off x="0" y="1318199"/>
            <a:ext cx="12192000" cy="32973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4" name="Espace réservé du texte 3"/>
          <p:cNvSpPr>
            <a:spLocks noGrp="1"/>
          </p:cNvSpPr>
          <p:nvPr>
            <p:ph type="body" sz="quarter" idx="47"/>
          </p:nvPr>
        </p:nvSpPr>
        <p:spPr/>
        <p:txBody>
          <a:bodyPr/>
          <a:lstStyle/>
          <a:p>
            <a:endParaRPr lang="en"/>
          </a:p>
        </p:txBody>
      </p:sp>
      <p:sp>
        <p:nvSpPr>
          <p:cNvPr id="3" name="Titre 2"/>
          <p:cNvSpPr>
            <a:spLocks noGrp="1"/>
          </p:cNvSpPr>
          <p:nvPr>
            <p:ph type="title" idx="4294967295"/>
          </p:nvPr>
        </p:nvSpPr>
        <p:spPr>
          <a:xfrm>
            <a:off x="0" y="-6350"/>
            <a:ext cx="11229975" cy="1316038"/>
          </a:xfrm>
        </p:spPr>
        <p:txBody>
          <a:bodyPr/>
          <a:lstStyle/>
          <a:p>
            <a:pPr algn="l" rtl="0"/>
            <a:r>
              <a:rPr lang="en" b="1" i="0" u="none" baseline="0">
                <a:latin typeface="Montserrat"/>
                <a:ea typeface="Montserrat"/>
                <a:cs typeface="Montserrat"/>
              </a:rPr>
              <a:t>Spotlight on push two-factor authentication activation</a:t>
            </a:r>
            <a:r>
              <a:rPr lang="en" b="1" i="0" u="none" baseline="0">
                <a:solidFill>
                  <a:schemeClr val="accent4"/>
                </a:solidFill>
                <a:latin typeface="Montserrat"/>
                <a:ea typeface="Montserrat"/>
                <a:cs typeface="Montserrat"/>
              </a:rPr>
              <a:t> </a:t>
            </a:r>
          </a:p>
        </p:txBody>
      </p:sp>
      <p:sp>
        <p:nvSpPr>
          <p:cNvPr id="2" name="Espace réservé du numéro de diapositive 1"/>
          <p:cNvSpPr>
            <a:spLocks noGrp="1"/>
          </p:cNvSpPr>
          <p:nvPr>
            <p:ph type="sldNum" sz="quarter" idx="4294967295"/>
          </p:nvPr>
        </p:nvSpPr>
        <p:spPr>
          <a:xfrm>
            <a:off x="11872913" y="6357938"/>
            <a:ext cx="319087" cy="365125"/>
          </a:xfrm>
        </p:spPr>
        <p:txBody>
          <a:bodyPr/>
          <a:lstStyle/>
          <a:p>
            <a:pPr algn="l" rtl="0"/>
            <a:fld id="{2F9EC534-F9F4-4762-A8EB-FE67C53393FF}" type="slidenum">
              <a:rPr/>
              <a:pPr/>
              <a:t>4</a:t>
            </a:fld>
            <a:endParaRPr lang="en"/>
          </a:p>
        </p:txBody>
      </p:sp>
      <p:sp>
        <p:nvSpPr>
          <p:cNvPr id="7" name="ZoneTexte 6">
            <a:extLst>
              <a:ext uri="{FF2B5EF4-FFF2-40B4-BE49-F238E27FC236}">
                <a16:creationId xmlns:a16="http://schemas.microsoft.com/office/drawing/2014/main" id="{703E6BDC-3F98-AEDC-E19C-FAA2BE980260}"/>
              </a:ext>
            </a:extLst>
          </p:cNvPr>
          <p:cNvSpPr txBox="1"/>
          <p:nvPr/>
        </p:nvSpPr>
        <p:spPr>
          <a:xfrm>
            <a:off x="525423" y="4985286"/>
            <a:ext cx="1898121" cy="12003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chemeClr val="tx2"/>
                </a:solidFill>
                <a:latin typeface="Montserrat"/>
                <a:cs typeface="Calibri"/>
              </a:rPr>
              <a:t>When you first </a:t>
            </a:r>
            <a:r>
              <a:rPr lang="en" sz="1200" b="0" i="0" u="none" baseline="0">
                <a:solidFill>
                  <a:srgbClr val="0000FF"/>
                </a:solidFill>
                <a:latin typeface="Montserrat SemiBold"/>
                <a:cs typeface="Calibri"/>
              </a:rPr>
              <a:t>first connection to Digiposte, </a:t>
            </a:r>
            <a:r>
              <a:rPr lang="en" sz="1200" b="0" i="0" u="none" baseline="0">
                <a:solidFill>
                  <a:schemeClr val="tx2"/>
                </a:solidFill>
                <a:latin typeface="Montserrat"/>
                <a:cs typeface="Calibri"/>
              </a:rPr>
              <a:t>we recommend that you activate two-factor authentication</a:t>
            </a:r>
          </a:p>
        </p:txBody>
      </p:sp>
      <p:sp>
        <p:nvSpPr>
          <p:cNvPr id="12" name="ZoneTexte 11">
            <a:extLst>
              <a:ext uri="{FF2B5EF4-FFF2-40B4-BE49-F238E27FC236}">
                <a16:creationId xmlns:a16="http://schemas.microsoft.com/office/drawing/2014/main" id="{703E6BDC-3F98-AEDC-E19C-FAA2BE980260}"/>
              </a:ext>
            </a:extLst>
          </p:cNvPr>
          <p:cNvSpPr txBox="1"/>
          <p:nvPr/>
        </p:nvSpPr>
        <p:spPr>
          <a:xfrm>
            <a:off x="2695543" y="4982828"/>
            <a:ext cx="2048256" cy="830997"/>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chemeClr val="tx2"/>
                </a:solidFill>
                <a:latin typeface="Montserrat"/>
                <a:cs typeface="Calibri"/>
              </a:rPr>
              <a:t>Your Digiposte-connected devices appear. Click </a:t>
            </a:r>
            <a:r>
              <a:rPr lang="en" sz="1200" b="0" i="0" u="none" baseline="0">
                <a:latin typeface="Montserrat"/>
                <a:cs typeface="Calibri"/>
              </a:rPr>
              <a:t>"</a:t>
            </a:r>
            <a:r>
              <a:rPr lang="en" sz="1200" b="0" i="0" u="none" baseline="0">
                <a:solidFill>
                  <a:srgbClr val="0000FF"/>
                </a:solidFill>
                <a:latin typeface="Montserrat SemiBold" panose="00000700000000000000" pitchFamily="2" charset="0"/>
                <a:cs typeface="Calibri"/>
              </a:rPr>
              <a:t>Continue</a:t>
            </a:r>
            <a:r>
              <a:rPr lang="en" sz="1200" b="0" i="0" u="none" baseline="0">
                <a:latin typeface="Montserrat"/>
                <a:cs typeface="Calibri"/>
              </a:rPr>
              <a:t>"</a:t>
            </a:r>
            <a:endParaRPr lang="en" sz="1200">
              <a:latin typeface="Montserrat"/>
            </a:endParaRPr>
          </a:p>
        </p:txBody>
      </p:sp>
      <p:sp>
        <p:nvSpPr>
          <p:cNvPr id="13" name="ZoneTexte 12">
            <a:extLst>
              <a:ext uri="{FF2B5EF4-FFF2-40B4-BE49-F238E27FC236}">
                <a16:creationId xmlns:a16="http://schemas.microsoft.com/office/drawing/2014/main" id="{703E6BDC-3F98-AEDC-E19C-FAA2BE980260}"/>
              </a:ext>
            </a:extLst>
          </p:cNvPr>
          <p:cNvSpPr txBox="1"/>
          <p:nvPr/>
        </p:nvSpPr>
        <p:spPr>
          <a:xfrm>
            <a:off x="4848798" y="4982828"/>
            <a:ext cx="2048256" cy="101566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panose="00000700000000000000" pitchFamily="2" charset="0"/>
                <a:cs typeface="Calibri"/>
              </a:rPr>
              <a:t>Enter your cell phone number</a:t>
            </a:r>
            <a:r>
              <a:rPr lang="en" sz="1200" b="0" i="0" u="none" baseline="0">
                <a:latin typeface="Montserrat"/>
                <a:cs typeface="Calibri"/>
              </a:rPr>
              <a:t> </a:t>
            </a:r>
            <a:r>
              <a:rPr lang="en" sz="1200" b="0" i="0" u="none" baseline="0">
                <a:solidFill>
                  <a:schemeClr val="tx2"/>
                </a:solidFill>
                <a:latin typeface="Montserrat"/>
                <a:cs typeface="Calibri"/>
              </a:rPr>
              <a:t>to receive an SMS whenever you log on</a:t>
            </a:r>
            <a:endParaRPr lang="en" sz="1200">
              <a:solidFill>
                <a:schemeClr val="tx2"/>
              </a:solidFill>
              <a:latin typeface="Montserrat"/>
            </a:endParaRPr>
          </a:p>
        </p:txBody>
      </p:sp>
      <p:sp>
        <p:nvSpPr>
          <p:cNvPr id="14" name="ZoneTexte 13">
            <a:extLst>
              <a:ext uri="{FF2B5EF4-FFF2-40B4-BE49-F238E27FC236}">
                <a16:creationId xmlns:a16="http://schemas.microsoft.com/office/drawing/2014/main" id="{703E6BDC-3F98-AEDC-E19C-FAA2BE980260}"/>
              </a:ext>
            </a:extLst>
          </p:cNvPr>
          <p:cNvSpPr txBox="1"/>
          <p:nvPr/>
        </p:nvSpPr>
        <p:spPr>
          <a:xfrm>
            <a:off x="7064696" y="4982828"/>
            <a:ext cx="2259271"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chemeClr val="tx2"/>
                </a:solidFill>
                <a:latin typeface="Montserrat"/>
                <a:cs typeface="Calibri"/>
              </a:rPr>
              <a:t>Click </a:t>
            </a:r>
            <a:r>
              <a:rPr lang="en" sz="1200" b="0" i="0" u="none" baseline="0">
                <a:latin typeface="Montserrat"/>
                <a:cs typeface="Calibri"/>
              </a:rPr>
              <a:t>"</a:t>
            </a:r>
            <a:r>
              <a:rPr lang="en" sz="1200" b="0" i="0" u="none" baseline="0">
                <a:solidFill>
                  <a:srgbClr val="0000FF"/>
                </a:solidFill>
                <a:latin typeface="Montserrat SemiBold"/>
                <a:cs typeface="Calibri"/>
              </a:rPr>
              <a:t>Register</a:t>
            </a:r>
            <a:r>
              <a:rPr lang="en" sz="1200" b="0" i="0" u="none" baseline="0">
                <a:latin typeface="Montserrat"/>
                <a:cs typeface="Calibri"/>
              </a:rPr>
              <a:t>" </a:t>
            </a:r>
            <a:r>
              <a:rPr lang="en" sz="1200" b="0" i="0" u="none" baseline="0">
                <a:solidFill>
                  <a:schemeClr val="tx2"/>
                </a:solidFill>
                <a:latin typeface="Montserrat"/>
                <a:cs typeface="Calibri"/>
              </a:rPr>
              <a:t>to activate push two-factor authentication on your mobile app </a:t>
            </a:r>
            <a:endParaRPr lang="en" sz="1200">
              <a:solidFill>
                <a:schemeClr val="tx2"/>
              </a:solidFill>
              <a:latin typeface="Montserrat"/>
            </a:endParaRPr>
          </a:p>
        </p:txBody>
      </p:sp>
      <p:sp>
        <p:nvSpPr>
          <p:cNvPr id="15" name="ZoneTexte 14">
            <a:extLst>
              <a:ext uri="{FF2B5EF4-FFF2-40B4-BE49-F238E27FC236}">
                <a16:creationId xmlns:a16="http://schemas.microsoft.com/office/drawing/2014/main" id="{703E6BDC-3F98-AEDC-E19C-FAA2BE980260}"/>
              </a:ext>
            </a:extLst>
          </p:cNvPr>
          <p:cNvSpPr txBox="1"/>
          <p:nvPr/>
        </p:nvSpPr>
        <p:spPr>
          <a:xfrm>
            <a:off x="9349412" y="4864422"/>
            <a:ext cx="2243027" cy="138499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rtl="0"/>
            <a:r>
              <a:rPr lang="en" sz="1200" b="0" i="0" u="none" baseline="0">
                <a:solidFill>
                  <a:srgbClr val="0000FF"/>
                </a:solidFill>
                <a:latin typeface="Montserrat SemiBold"/>
                <a:cs typeface="Calibri"/>
              </a:rPr>
              <a:t>Well done! </a:t>
            </a:r>
            <a:r>
              <a:rPr lang="en" sz="1200">
                <a:solidFill>
                  <a:srgbClr val="0000FF"/>
                </a:solidFill>
                <a:latin typeface="Montserrat SemiBold"/>
                <a:cs typeface="Calibri"/>
              </a:rPr>
              <a:t/>
            </a:r>
            <a:br>
              <a:rPr lang="en" sz="1200">
                <a:solidFill>
                  <a:srgbClr val="0000FF"/>
                </a:solidFill>
                <a:latin typeface="Montserrat SemiBold"/>
                <a:cs typeface="Calibri"/>
              </a:rPr>
            </a:br>
            <a:r>
              <a:rPr lang="en" sz="1200" b="0" i="0" u="none" baseline="0">
                <a:solidFill>
                  <a:srgbClr val="0000FF"/>
                </a:solidFill>
                <a:latin typeface="Montserrat SemiBold"/>
                <a:cs typeface="Calibri"/>
              </a:rPr>
              <a:t>Push 2FA is activated. </a:t>
            </a:r>
          </a:p>
          <a:p>
            <a:pPr algn="ctr" rtl="0"/>
            <a:r>
              <a:rPr lang="en" sz="1200" b="0" i="0" u="none" baseline="0">
                <a:solidFill>
                  <a:schemeClr val="tx2"/>
                </a:solidFill>
                <a:latin typeface="Montserrat"/>
                <a:cs typeface="Calibri"/>
              </a:rPr>
              <a:t>From now on, you will receive a notification on your mobile application when you connect to La Poste partner sites</a:t>
            </a:r>
            <a:endParaRPr lang="en" sz="1200">
              <a:solidFill>
                <a:schemeClr val="tx2"/>
              </a:solidFill>
              <a:latin typeface="Montserrat"/>
            </a:endParaRPr>
          </a:p>
        </p:txBody>
      </p:sp>
      <p:pic>
        <p:nvPicPr>
          <p:cNvPr id="5" name="Image 4" descr="Une image contenant texte, Appareils électroniques, capture d’écran&#10;&#10;Le contenu généré par l’IA peut être incorrect.">
            <a:extLst>
              <a:ext uri="{FF2B5EF4-FFF2-40B4-BE49-F238E27FC236}">
                <a16:creationId xmlns:a16="http://schemas.microsoft.com/office/drawing/2014/main" id="{7B616C22-30DC-BC7E-D5DC-AF54BBF73511}"/>
              </a:ext>
            </a:extLst>
          </p:cNvPr>
          <p:cNvPicPr>
            <a:picLocks noChangeAspect="1"/>
          </p:cNvPicPr>
          <p:nvPr/>
        </p:nvPicPr>
        <p:blipFill>
          <a:blip r:embed="rId2"/>
          <a:stretch>
            <a:fillRect/>
          </a:stretch>
        </p:blipFill>
        <p:spPr>
          <a:xfrm>
            <a:off x="654050" y="1098550"/>
            <a:ext cx="1866900" cy="3771900"/>
          </a:xfrm>
          <a:prstGeom prst="rect">
            <a:avLst/>
          </a:prstGeom>
        </p:spPr>
      </p:pic>
      <p:pic>
        <p:nvPicPr>
          <p:cNvPr id="8" name="Image 7" descr="Une image contenant texte, Appareils électroniques, capture d’écran, Système d’exploitation&#10;&#10;Le contenu généré par l’IA peut être incorrect.">
            <a:extLst>
              <a:ext uri="{FF2B5EF4-FFF2-40B4-BE49-F238E27FC236}">
                <a16:creationId xmlns:a16="http://schemas.microsoft.com/office/drawing/2014/main" id="{8D0BB292-1616-89D5-CE2C-A3FEF30EB528}"/>
              </a:ext>
            </a:extLst>
          </p:cNvPr>
          <p:cNvPicPr>
            <a:picLocks noChangeAspect="1"/>
          </p:cNvPicPr>
          <p:nvPr/>
        </p:nvPicPr>
        <p:blipFill>
          <a:blip r:embed="rId3"/>
          <a:stretch>
            <a:fillRect/>
          </a:stretch>
        </p:blipFill>
        <p:spPr>
          <a:xfrm>
            <a:off x="2889250" y="1098550"/>
            <a:ext cx="1866900" cy="3771900"/>
          </a:xfrm>
          <a:prstGeom prst="rect">
            <a:avLst/>
          </a:prstGeom>
        </p:spPr>
      </p:pic>
      <p:pic>
        <p:nvPicPr>
          <p:cNvPr id="9" name="Image 8" descr="Une image contenant Appareils électroniques, texte, capture d’écran, multimédia&#10;&#10;Le contenu généré par l’IA peut être incorrect.">
            <a:extLst>
              <a:ext uri="{FF2B5EF4-FFF2-40B4-BE49-F238E27FC236}">
                <a16:creationId xmlns:a16="http://schemas.microsoft.com/office/drawing/2014/main" id="{C038C654-E036-CC25-3B06-3D8118532620}"/>
              </a:ext>
            </a:extLst>
          </p:cNvPr>
          <p:cNvPicPr>
            <a:picLocks noChangeAspect="1"/>
          </p:cNvPicPr>
          <p:nvPr/>
        </p:nvPicPr>
        <p:blipFill>
          <a:blip r:embed="rId4"/>
          <a:stretch>
            <a:fillRect/>
          </a:stretch>
        </p:blipFill>
        <p:spPr>
          <a:xfrm>
            <a:off x="5010150" y="1076325"/>
            <a:ext cx="1866900" cy="3790950"/>
          </a:xfrm>
          <a:prstGeom prst="rect">
            <a:avLst/>
          </a:prstGeom>
        </p:spPr>
      </p:pic>
      <p:pic>
        <p:nvPicPr>
          <p:cNvPr id="10" name="Image 9" descr="Une image contenant texte, Appareils électroniques, capture d’écran, Système d’exploitation&#10;&#10;Le contenu généré par l’IA peut être incorrect.">
            <a:extLst>
              <a:ext uri="{FF2B5EF4-FFF2-40B4-BE49-F238E27FC236}">
                <a16:creationId xmlns:a16="http://schemas.microsoft.com/office/drawing/2014/main" id="{E9399C9B-26B6-0CB6-CE6F-50109DF2F506}"/>
              </a:ext>
            </a:extLst>
          </p:cNvPr>
          <p:cNvPicPr>
            <a:picLocks noChangeAspect="1"/>
          </p:cNvPicPr>
          <p:nvPr/>
        </p:nvPicPr>
        <p:blipFill>
          <a:blip r:embed="rId5"/>
          <a:stretch>
            <a:fillRect/>
          </a:stretch>
        </p:blipFill>
        <p:spPr>
          <a:xfrm>
            <a:off x="7245350" y="1076325"/>
            <a:ext cx="1866900" cy="3790950"/>
          </a:xfrm>
          <a:prstGeom prst="rect">
            <a:avLst/>
          </a:prstGeom>
        </p:spPr>
      </p:pic>
      <p:pic>
        <p:nvPicPr>
          <p:cNvPr id="11" name="Image 10" descr="Une image contenant texte, Appareils électroniques, capture d’écran, Système d’exploitation&#10;&#10;Le contenu généré par l’IA peut être incorrect.">
            <a:extLst>
              <a:ext uri="{FF2B5EF4-FFF2-40B4-BE49-F238E27FC236}">
                <a16:creationId xmlns:a16="http://schemas.microsoft.com/office/drawing/2014/main" id="{F81A99F0-B775-DC3A-1D7D-1F35AA92D361}"/>
              </a:ext>
            </a:extLst>
          </p:cNvPr>
          <p:cNvPicPr>
            <a:picLocks noChangeAspect="1"/>
          </p:cNvPicPr>
          <p:nvPr/>
        </p:nvPicPr>
        <p:blipFill>
          <a:blip r:embed="rId6"/>
          <a:stretch>
            <a:fillRect/>
          </a:stretch>
        </p:blipFill>
        <p:spPr>
          <a:xfrm>
            <a:off x="9531350" y="1076325"/>
            <a:ext cx="1866900" cy="3790950"/>
          </a:xfrm>
          <a:prstGeom prst="rect">
            <a:avLst/>
          </a:prstGeom>
        </p:spPr>
      </p:pic>
    </p:spTree>
    <p:extLst>
      <p:ext uri="{BB962C8B-B14F-4D97-AF65-F5344CB8AC3E}">
        <p14:creationId xmlns:p14="http://schemas.microsoft.com/office/powerpoint/2010/main" val="405025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567610"/>
            <a:ext cx="12192000" cy="4777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4" name="Espace réservé du texte 3"/>
          <p:cNvSpPr>
            <a:spLocks noGrp="1"/>
          </p:cNvSpPr>
          <p:nvPr>
            <p:ph type="body" sz="quarter" idx="47"/>
          </p:nvPr>
        </p:nvSpPr>
        <p:spPr/>
        <p:txBody>
          <a:bodyPr/>
          <a:lstStyle/>
          <a:p>
            <a:endParaRPr lang="en"/>
          </a:p>
        </p:txBody>
      </p:sp>
      <p:sp>
        <p:nvSpPr>
          <p:cNvPr id="2" name="Titre 1">
            <a:extLst>
              <a:ext uri="{FF2B5EF4-FFF2-40B4-BE49-F238E27FC236}">
                <a16:creationId xmlns:a16="http://schemas.microsoft.com/office/drawing/2014/main" id="{3F527371-57DB-3BEC-FFE0-E4ABD520806D}"/>
              </a:ext>
            </a:extLst>
          </p:cNvPr>
          <p:cNvSpPr>
            <a:spLocks noGrp="1"/>
          </p:cNvSpPr>
          <p:nvPr>
            <p:ph type="title" idx="4294967295"/>
          </p:nvPr>
        </p:nvSpPr>
        <p:spPr>
          <a:xfrm>
            <a:off x="0" y="131763"/>
            <a:ext cx="10536238" cy="1023937"/>
          </a:xfrm>
        </p:spPr>
        <p:txBody>
          <a:bodyPr>
            <a:normAutofit/>
          </a:bodyPr>
          <a:lstStyle/>
          <a:p>
            <a:pPr algn="l" rtl="0"/>
            <a:r>
              <a:rPr lang="en" b="1" i="0" u="none" baseline="0">
                <a:latin typeface="Montserrat"/>
                <a:ea typeface="Montserrat"/>
                <a:cs typeface="Montserrat"/>
              </a:rPr>
              <a:t>Find your important documents quickly with receipts</a:t>
            </a:r>
          </a:p>
        </p:txBody>
      </p:sp>
      <p:sp>
        <p:nvSpPr>
          <p:cNvPr id="3" name="Espace réservé du numéro de diapositive 2">
            <a:extLst>
              <a:ext uri="{FF2B5EF4-FFF2-40B4-BE49-F238E27FC236}">
                <a16:creationId xmlns:a16="http://schemas.microsoft.com/office/drawing/2014/main" id="{300B0935-0697-8056-E083-FBA702B9B62C}"/>
              </a:ext>
            </a:extLst>
          </p:cNvPr>
          <p:cNvSpPr>
            <a:spLocks noGrp="1"/>
          </p:cNvSpPr>
          <p:nvPr>
            <p:ph type="sldNum" sz="quarter" idx="4294967295"/>
          </p:nvPr>
        </p:nvSpPr>
        <p:spPr>
          <a:xfrm>
            <a:off x="11872913" y="6357938"/>
            <a:ext cx="319087" cy="365125"/>
          </a:xfrm>
        </p:spPr>
        <p:txBody>
          <a:bodyPr/>
          <a:lstStyle/>
          <a:p>
            <a:pPr algn="l" rtl="0"/>
            <a:fld id="{2F9EC534-F9F4-4762-A8EB-FE67C53393FF}" type="slidenum">
              <a:rPr/>
              <a:pPr/>
              <a:t>5</a:t>
            </a:fld>
            <a:endParaRPr lang="en"/>
          </a:p>
        </p:txBody>
      </p:sp>
      <p:sp>
        <p:nvSpPr>
          <p:cNvPr id="18" name="Rectangle 17">
            <a:extLst>
              <a:ext uri="{FF2B5EF4-FFF2-40B4-BE49-F238E27FC236}">
                <a16:creationId xmlns:a16="http://schemas.microsoft.com/office/drawing/2014/main" id="{F2A72DD5-3DAD-0B8F-479C-39AF47EBFA0B}"/>
              </a:ext>
            </a:extLst>
          </p:cNvPr>
          <p:cNvSpPr/>
          <p:nvPr/>
        </p:nvSpPr>
        <p:spPr>
          <a:xfrm>
            <a:off x="3873852" y="3534095"/>
            <a:ext cx="7182612" cy="1600438"/>
          </a:xfrm>
          <a:prstGeom prst="rect">
            <a:avLst/>
          </a:prstGeom>
        </p:spPr>
        <p:txBody>
          <a:bodyPr wrap="square" lIns="91440" tIns="45720" rIns="91440" bIns="45720" anchor="t">
            <a:spAutoFit/>
          </a:bodyPr>
          <a:lstStyle/>
          <a:p>
            <a:pPr marL="285750" indent="-285750" algn="l" rtl="0">
              <a:buFont typeface="Arial"/>
              <a:buChar char="•"/>
            </a:pPr>
            <a:r>
              <a:rPr lang="en" sz="1400" b="0" i="0" u="none" baseline="0">
                <a:latin typeface="Montserrat SemiBold"/>
                <a:ea typeface="Montserrat SemiBold"/>
                <a:cs typeface="Montserrat SemiBold"/>
              </a:rPr>
              <a:t>Quick access from the menu: </a:t>
            </a:r>
            <a:r>
              <a:rPr lang="en" sz="1400" b="0" i="0" u="none" baseline="0">
                <a:solidFill>
                  <a:schemeClr val="tx2">
                    <a:lumMod val="76000"/>
                    <a:lumOff val="24000"/>
                  </a:schemeClr>
                </a:solidFill>
                <a:latin typeface="Montserrat"/>
                <a:ea typeface="Montserrat"/>
                <a:cs typeface="Montserrat"/>
              </a:rPr>
              <a:t>you can easily find your most important documents thanks to a sorting system that highlights your payslips</a:t>
            </a:r>
            <a:r>
              <a:rPr lang="en" sz="1400" b="0" i="0" u="none" baseline="0">
                <a:solidFill>
                  <a:schemeClr val="tx2">
                    <a:lumMod val="76000"/>
                    <a:lumOff val="24000"/>
                  </a:schemeClr>
                </a:solidFill>
                <a:latin typeface="Montserrat"/>
                <a:cs typeface="Calibri"/>
              </a:rPr>
              <a:t>. No need to look for them! </a:t>
            </a:r>
          </a:p>
          <a:p>
            <a:pPr marL="285750" indent="-285750" algn="l" rtl="0">
              <a:buFont typeface="Arial"/>
              <a:buChar char="•"/>
            </a:pPr>
            <a:endParaRPr lang="en" sz="1400">
              <a:latin typeface="Montserrat"/>
            </a:endParaRPr>
          </a:p>
          <a:p>
            <a:pPr marL="285750" indent="-285750" algn="l" rtl="0">
              <a:buFont typeface="Arial"/>
              <a:buChar char="•"/>
            </a:pPr>
            <a:r>
              <a:rPr lang="en" sz="1400" b="0" i="0" u="none" baseline="0">
                <a:latin typeface="Montserrat SemiBold"/>
                <a:ea typeface="Montserrat SemiBold"/>
                <a:cs typeface="Montserrat SemiBold"/>
              </a:rPr>
              <a:t>Add important documents:</a:t>
            </a:r>
            <a:r>
              <a:rPr lang="en" sz="1400" b="0" i="0" u="none" baseline="0">
                <a:solidFill>
                  <a:schemeClr val="tx1">
                    <a:lumMod val="65000"/>
                    <a:lumOff val="35000"/>
                  </a:schemeClr>
                </a:solidFill>
                <a:latin typeface="Montserrat SemiBold"/>
                <a:ea typeface="Montserrat SemiBold"/>
                <a:cs typeface="Montserrat SemiBold"/>
              </a:rPr>
              <a:t> </a:t>
            </a:r>
            <a:r>
              <a:rPr lang="en" sz="1400" b="0" i="0" u="none" baseline="0">
                <a:solidFill>
                  <a:schemeClr val="tx2">
                    <a:lumMod val="76000"/>
                    <a:lumOff val="24000"/>
                  </a:schemeClr>
                </a:solidFill>
                <a:latin typeface="Montserrat"/>
                <a:ea typeface="Montserrat"/>
                <a:cs typeface="Montserrat"/>
              </a:rPr>
              <a:t>Digiposte can help you add any documents you haven't already stored to your digital safe.</a:t>
            </a:r>
          </a:p>
        </p:txBody>
      </p:sp>
      <p:sp>
        <p:nvSpPr>
          <p:cNvPr id="7" name="Titre 1">
            <a:extLst>
              <a:ext uri="{FF2B5EF4-FFF2-40B4-BE49-F238E27FC236}">
                <a16:creationId xmlns:a16="http://schemas.microsoft.com/office/drawing/2014/main" id="{2AB99C76-9830-C991-42D2-408B13BA81C2}"/>
              </a:ext>
            </a:extLst>
          </p:cNvPr>
          <p:cNvSpPr txBox="1">
            <a:spLocks/>
          </p:cNvSpPr>
          <p:nvPr/>
        </p:nvSpPr>
        <p:spPr>
          <a:xfrm>
            <a:off x="3875398" y="2646403"/>
            <a:ext cx="7014862" cy="786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kern="1200">
                <a:solidFill>
                  <a:srgbClr val="0000FF"/>
                </a:solidFill>
                <a:latin typeface="Montserrat" panose="00000500000000000000" pitchFamily="2" charset="0"/>
                <a:ea typeface="+mj-ea"/>
                <a:cs typeface="+mj-cs"/>
              </a:defRPr>
            </a:lvl1pPr>
          </a:lstStyle>
          <a:p>
            <a:pPr algn="l" rtl="0"/>
            <a:r>
              <a:rPr lang="en" sz="1600" b="0" i="0" u="none" baseline="0" dirty="0">
                <a:solidFill>
                  <a:schemeClr val="tx2">
                    <a:lumMod val="76000"/>
                    <a:lumOff val="24000"/>
                  </a:schemeClr>
                </a:solidFill>
                <a:latin typeface="Montserrat"/>
                <a:ea typeface="Montserrat"/>
                <a:cs typeface="Montserrat"/>
              </a:rPr>
              <a:t>The </a:t>
            </a:r>
            <a:r>
              <a:rPr lang="en" sz="1600" b="0" i="0" u="none" baseline="0" dirty="0">
                <a:solidFill>
                  <a:schemeClr val="tx1">
                    <a:lumMod val="76000"/>
                    <a:lumOff val="24000"/>
                  </a:schemeClr>
                </a:solidFill>
                <a:latin typeface="Montserrat"/>
                <a:ea typeface="Montserrat"/>
                <a:cs typeface="Montserrat"/>
              </a:rPr>
              <a:t>"</a:t>
            </a:r>
            <a:r>
              <a:rPr lang="en" sz="1600" b="0" i="0" u="none" baseline="0" dirty="0">
                <a:latin typeface="Montserrat SemiBold"/>
                <a:ea typeface="Montserrat SemiBold"/>
                <a:cs typeface="Montserrat SemiBold"/>
              </a:rPr>
              <a:t>Supporting documents</a:t>
            </a:r>
            <a:r>
              <a:rPr lang="en" sz="1600" b="0" i="0" u="none" baseline="0" dirty="0">
                <a:solidFill>
                  <a:schemeClr val="tx1">
                    <a:lumMod val="76000"/>
                    <a:lumOff val="24000"/>
                  </a:schemeClr>
                </a:solidFill>
                <a:latin typeface="Montserrat"/>
                <a:ea typeface="Montserrat"/>
                <a:cs typeface="Montserrat"/>
              </a:rPr>
              <a:t>“ </a:t>
            </a:r>
            <a:r>
              <a:rPr lang="en" sz="1600" b="0" dirty="0">
                <a:solidFill>
                  <a:schemeClr val="tx2">
                    <a:lumMod val="76000"/>
                    <a:lumOff val="24000"/>
                  </a:schemeClr>
                </a:solidFill>
                <a:latin typeface="Montserrat"/>
              </a:rPr>
              <a:t>section</a:t>
            </a:r>
            <a:r>
              <a:rPr lang="en" sz="1600" b="0" i="0" u="none" baseline="0" dirty="0">
                <a:solidFill>
                  <a:schemeClr val="tx1">
                    <a:lumMod val="76000"/>
                    <a:lumOff val="24000"/>
                  </a:schemeClr>
                </a:solidFill>
                <a:latin typeface="Montserrat"/>
                <a:ea typeface="Montserrat"/>
                <a:cs typeface="Montserrat"/>
              </a:rPr>
              <a:t> </a:t>
            </a:r>
            <a:r>
              <a:rPr lang="en" sz="1600" b="0" i="0" u="none" baseline="0" dirty="0">
                <a:solidFill>
                  <a:schemeClr val="tx2">
                    <a:lumMod val="76000"/>
                    <a:lumOff val="24000"/>
                  </a:schemeClr>
                </a:solidFill>
                <a:latin typeface="Montserrat"/>
                <a:ea typeface="Montserrat"/>
                <a:cs typeface="Montserrat"/>
              </a:rPr>
              <a:t>allows you to </a:t>
            </a:r>
            <a:r>
              <a:rPr lang="en" sz="1600" b="0" i="0" u="none" baseline="0" dirty="0">
                <a:latin typeface="Montserrat SemiBold"/>
                <a:ea typeface="Montserrat SemiBold"/>
                <a:cs typeface="Montserrat SemiBold"/>
              </a:rPr>
              <a:t>quickly access your important documents</a:t>
            </a:r>
            <a:r>
              <a:rPr lang="en" sz="1600" b="0" i="0" u="none" baseline="0" dirty="0">
                <a:solidFill>
                  <a:schemeClr val="tx1">
                    <a:lumMod val="76000"/>
                    <a:lumOff val="24000"/>
                  </a:schemeClr>
                </a:solidFill>
                <a:latin typeface="Montserrat"/>
                <a:ea typeface="Montserrat"/>
                <a:cs typeface="Montserrat"/>
              </a:rPr>
              <a:t> </a:t>
            </a:r>
            <a:r>
              <a:rPr lang="en" sz="1600" b="0" dirty="0">
                <a:solidFill>
                  <a:schemeClr val="tx2">
                    <a:lumMod val="76000"/>
                    <a:lumOff val="24000"/>
                  </a:schemeClr>
                </a:solidFill>
                <a:latin typeface="Montserrat"/>
              </a:rPr>
              <a:t>such as payslips, certificates and other supporting documents.</a:t>
            </a:r>
            <a:br>
              <a:rPr lang="en" sz="1600" b="0" dirty="0">
                <a:solidFill>
                  <a:schemeClr val="tx2">
                    <a:lumMod val="76000"/>
                    <a:lumOff val="24000"/>
                  </a:schemeClr>
                </a:solidFill>
                <a:latin typeface="Montserrat"/>
              </a:rPr>
            </a:br>
            <a:endParaRPr lang="en" sz="1600" b="0" dirty="0">
              <a:solidFill>
                <a:schemeClr val="tx2">
                  <a:lumMod val="76000"/>
                  <a:lumOff val="24000"/>
                </a:schemeClr>
              </a:solidFill>
              <a:latin typeface="Montserrat"/>
            </a:endParaRPr>
          </a:p>
        </p:txBody>
      </p:sp>
      <p:pic>
        <p:nvPicPr>
          <p:cNvPr id="5" name="Image 4" descr="Une image contenant Appareils électroniques, texte, capture d’écran, Appareil mobile&#10;&#10;Le contenu généré par l’IA peut être incorrect.">
            <a:extLst>
              <a:ext uri="{FF2B5EF4-FFF2-40B4-BE49-F238E27FC236}">
                <a16:creationId xmlns:a16="http://schemas.microsoft.com/office/drawing/2014/main" id="{EA93BCF6-808E-087A-BC49-E49CAAFF2727}"/>
              </a:ext>
            </a:extLst>
          </p:cNvPr>
          <p:cNvPicPr>
            <a:picLocks noChangeAspect="1"/>
          </p:cNvPicPr>
          <p:nvPr/>
        </p:nvPicPr>
        <p:blipFill>
          <a:blip r:embed="rId2"/>
          <a:stretch>
            <a:fillRect/>
          </a:stretch>
        </p:blipFill>
        <p:spPr>
          <a:xfrm>
            <a:off x="892175" y="1939925"/>
            <a:ext cx="2000250" cy="4019550"/>
          </a:xfrm>
          <a:prstGeom prst="rect">
            <a:avLst/>
          </a:prstGeom>
        </p:spPr>
      </p:pic>
    </p:spTree>
    <p:extLst>
      <p:ext uri="{BB962C8B-B14F-4D97-AF65-F5344CB8AC3E}">
        <p14:creationId xmlns:p14="http://schemas.microsoft.com/office/powerpoint/2010/main" val="237625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20C6F-1DBD-1BA4-CBD5-B93C1F2CA42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B6348CD-D55A-F009-1E1F-3FA16306B07F}"/>
              </a:ext>
            </a:extLst>
          </p:cNvPr>
          <p:cNvSpPr/>
          <p:nvPr/>
        </p:nvSpPr>
        <p:spPr>
          <a:xfrm>
            <a:off x="0" y="1567610"/>
            <a:ext cx="12192000" cy="4777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4" name="Espace réservé du texte 3"/>
          <p:cNvSpPr>
            <a:spLocks noGrp="1"/>
          </p:cNvSpPr>
          <p:nvPr>
            <p:ph type="body" sz="quarter" idx="47"/>
          </p:nvPr>
        </p:nvSpPr>
        <p:spPr/>
        <p:txBody>
          <a:bodyPr/>
          <a:lstStyle/>
          <a:p>
            <a:endParaRPr lang="en"/>
          </a:p>
        </p:txBody>
      </p:sp>
      <p:sp>
        <p:nvSpPr>
          <p:cNvPr id="2" name="Titre 1">
            <a:extLst>
              <a:ext uri="{FF2B5EF4-FFF2-40B4-BE49-F238E27FC236}">
                <a16:creationId xmlns:a16="http://schemas.microsoft.com/office/drawing/2014/main" id="{A1271F35-6F54-D7C6-69BF-27583D95E44B}"/>
              </a:ext>
            </a:extLst>
          </p:cNvPr>
          <p:cNvSpPr>
            <a:spLocks noGrp="1"/>
          </p:cNvSpPr>
          <p:nvPr>
            <p:ph type="title" idx="4294967295"/>
          </p:nvPr>
        </p:nvSpPr>
        <p:spPr>
          <a:xfrm>
            <a:off x="0" y="131763"/>
            <a:ext cx="10536238" cy="1023937"/>
          </a:xfrm>
        </p:spPr>
        <p:txBody>
          <a:bodyPr>
            <a:normAutofit/>
          </a:bodyPr>
          <a:lstStyle/>
          <a:p>
            <a:pPr algn="l" rtl="0"/>
            <a:r>
              <a:rPr lang="en" b="1" i="0" u="none" baseline="0">
                <a:latin typeface="Montserrat"/>
                <a:ea typeface="Montserrat"/>
                <a:cs typeface="Montserrat"/>
              </a:rPr>
              <a:t>Share your documents securely with third parties</a:t>
            </a:r>
            <a:endParaRPr lang="en"/>
          </a:p>
        </p:txBody>
      </p:sp>
      <p:sp>
        <p:nvSpPr>
          <p:cNvPr id="3" name="Espace réservé du numéro de diapositive 2">
            <a:extLst>
              <a:ext uri="{FF2B5EF4-FFF2-40B4-BE49-F238E27FC236}">
                <a16:creationId xmlns:a16="http://schemas.microsoft.com/office/drawing/2014/main" id="{AB554593-B849-58D0-A2B4-6AE35E46130D}"/>
              </a:ext>
            </a:extLst>
          </p:cNvPr>
          <p:cNvSpPr>
            <a:spLocks noGrp="1"/>
          </p:cNvSpPr>
          <p:nvPr>
            <p:ph type="sldNum" sz="quarter" idx="4294967295"/>
          </p:nvPr>
        </p:nvSpPr>
        <p:spPr>
          <a:xfrm>
            <a:off x="11872913" y="6357938"/>
            <a:ext cx="319087" cy="365125"/>
          </a:xfrm>
        </p:spPr>
        <p:txBody>
          <a:bodyPr/>
          <a:lstStyle/>
          <a:p>
            <a:pPr algn="l" rtl="0"/>
            <a:fld id="{2F9EC534-F9F4-4762-A8EB-FE67C53393FF}" type="slidenum">
              <a:rPr/>
              <a:pPr/>
              <a:t>6</a:t>
            </a:fld>
            <a:endParaRPr lang="en"/>
          </a:p>
        </p:txBody>
      </p:sp>
      <p:sp>
        <p:nvSpPr>
          <p:cNvPr id="18" name="Rectangle 17">
            <a:extLst>
              <a:ext uri="{FF2B5EF4-FFF2-40B4-BE49-F238E27FC236}">
                <a16:creationId xmlns:a16="http://schemas.microsoft.com/office/drawing/2014/main" id="{94BFB81F-F323-CA9E-551E-5788704EF8ED}"/>
              </a:ext>
            </a:extLst>
          </p:cNvPr>
          <p:cNvSpPr/>
          <p:nvPr/>
        </p:nvSpPr>
        <p:spPr>
          <a:xfrm>
            <a:off x="3873852" y="3749443"/>
            <a:ext cx="7182612" cy="1323439"/>
          </a:xfrm>
          <a:prstGeom prst="rect">
            <a:avLst/>
          </a:prstGeom>
        </p:spPr>
        <p:txBody>
          <a:bodyPr wrap="square" lIns="91440" tIns="45720" rIns="91440" bIns="45720" anchor="t">
            <a:spAutoFit/>
          </a:bodyPr>
          <a:lstStyle/>
          <a:p>
            <a:pPr marL="285750" indent="-285750" algn="l" rtl="0">
              <a:buFont typeface="Arial"/>
              <a:buChar char="•"/>
            </a:pPr>
            <a:r>
              <a:rPr lang="en" sz="1600" b="0" i="0" u="none" baseline="0">
                <a:solidFill>
                  <a:schemeClr val="tx1">
                    <a:lumMod val="65000"/>
                    <a:lumOff val="35000"/>
                  </a:schemeClr>
                </a:solidFill>
                <a:latin typeface="Montserrat"/>
                <a:ea typeface="+mn-lt"/>
                <a:cs typeface="+mn-lt"/>
              </a:rPr>
              <a:t>Prioritize PDFs for sharing </a:t>
            </a:r>
            <a:endParaRPr lang="en" sz="1600">
              <a:solidFill>
                <a:schemeClr val="tx1">
                  <a:lumMod val="65000"/>
                  <a:lumOff val="35000"/>
                </a:schemeClr>
              </a:solidFill>
              <a:ea typeface="Calibri"/>
              <a:cs typeface="Calibri"/>
            </a:endParaRPr>
          </a:p>
          <a:p>
            <a:pPr marL="285750" indent="-285750" algn="l" rtl="0">
              <a:buFont typeface="Arial"/>
              <a:buChar char="•"/>
            </a:pPr>
            <a:r>
              <a:rPr lang="en" sz="1600" b="0" i="0" u="none" baseline="0">
                <a:solidFill>
                  <a:schemeClr val="tx1">
                    <a:lumMod val="65000"/>
                    <a:lumOff val="35000"/>
                  </a:schemeClr>
                </a:solidFill>
                <a:latin typeface="Montserrat"/>
                <a:ea typeface="+mn-lt"/>
                <a:cs typeface="+mn-lt"/>
              </a:rPr>
              <a:t>Share only the documents you need </a:t>
            </a:r>
            <a:endParaRPr lang="en" sz="1600">
              <a:solidFill>
                <a:schemeClr val="tx1">
                  <a:lumMod val="65000"/>
                  <a:lumOff val="35000"/>
                </a:schemeClr>
              </a:solidFill>
              <a:ea typeface="Calibri"/>
              <a:cs typeface="Calibri"/>
            </a:endParaRPr>
          </a:p>
          <a:p>
            <a:pPr marL="285750" indent="-285750" algn="l" rtl="0">
              <a:buFont typeface="Arial"/>
              <a:buChar char="•"/>
            </a:pPr>
            <a:r>
              <a:rPr lang="en" sz="1600" b="0" i="0" u="none" baseline="0">
                <a:solidFill>
                  <a:schemeClr val="tx1">
                    <a:lumMod val="65000"/>
                    <a:lumOff val="35000"/>
                  </a:schemeClr>
                </a:solidFill>
                <a:latin typeface="Montserrat"/>
                <a:ea typeface="+mn-lt"/>
                <a:cs typeface="+mn-lt"/>
              </a:rPr>
              <a:t>Add a secure code</a:t>
            </a:r>
            <a:endParaRPr lang="en" sz="1600">
              <a:solidFill>
                <a:schemeClr val="tx1">
                  <a:lumMod val="65000"/>
                  <a:lumOff val="35000"/>
                </a:schemeClr>
              </a:solidFill>
              <a:ea typeface="Calibri"/>
              <a:cs typeface="Calibri"/>
            </a:endParaRPr>
          </a:p>
          <a:p>
            <a:pPr marL="285750" indent="-285750" algn="l" rtl="0">
              <a:buFont typeface="Arial"/>
              <a:buChar char="•"/>
            </a:pPr>
            <a:r>
              <a:rPr lang="en" sz="1600" b="0" i="0" u="none" baseline="0">
                <a:solidFill>
                  <a:schemeClr val="tx1">
                    <a:lumMod val="65000"/>
                    <a:lumOff val="35000"/>
                  </a:schemeClr>
                </a:solidFill>
                <a:latin typeface="Montserrat"/>
                <a:ea typeface="+mn-lt"/>
                <a:cs typeface="+mn-lt"/>
              </a:rPr>
              <a:t>Set a due date</a:t>
            </a:r>
            <a:endParaRPr lang="en" sz="1600">
              <a:solidFill>
                <a:schemeClr val="tx1">
                  <a:lumMod val="65000"/>
                  <a:lumOff val="35000"/>
                </a:schemeClr>
              </a:solidFill>
              <a:ea typeface="Calibri"/>
              <a:cs typeface="Calibri"/>
            </a:endParaRPr>
          </a:p>
          <a:p>
            <a:pPr marL="285750" indent="-285750" algn="l" rtl="0">
              <a:buFont typeface="Arial"/>
              <a:buChar char="•"/>
            </a:pPr>
            <a:r>
              <a:rPr lang="en" sz="1600" b="0" i="0" u="none" baseline="0">
                <a:solidFill>
                  <a:schemeClr val="tx1">
                    <a:lumMod val="65000"/>
                    <a:lumOff val="35000"/>
                  </a:schemeClr>
                </a:solidFill>
                <a:latin typeface="Montserrat"/>
                <a:ea typeface="+mn-lt"/>
                <a:cs typeface="+mn-lt"/>
              </a:rPr>
              <a:t>View notifications related to the documents you’ve shared</a:t>
            </a:r>
            <a:endParaRPr lang="en" sz="1600">
              <a:solidFill>
                <a:schemeClr val="tx1">
                  <a:lumMod val="65000"/>
                  <a:lumOff val="35000"/>
                </a:schemeClr>
              </a:solidFill>
              <a:ea typeface="Calibri"/>
              <a:cs typeface="Calibri"/>
            </a:endParaRPr>
          </a:p>
        </p:txBody>
      </p:sp>
      <p:sp>
        <p:nvSpPr>
          <p:cNvPr id="7" name="Titre 1">
            <a:extLst>
              <a:ext uri="{FF2B5EF4-FFF2-40B4-BE49-F238E27FC236}">
                <a16:creationId xmlns:a16="http://schemas.microsoft.com/office/drawing/2014/main" id="{3F043DCE-8FDB-21E4-70F2-36E09E0B1836}"/>
              </a:ext>
            </a:extLst>
          </p:cNvPr>
          <p:cNvSpPr txBox="1">
            <a:spLocks/>
          </p:cNvSpPr>
          <p:nvPr/>
        </p:nvSpPr>
        <p:spPr>
          <a:xfrm>
            <a:off x="3875398" y="2443203"/>
            <a:ext cx="7014862" cy="991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1" kern="1200">
                <a:solidFill>
                  <a:srgbClr val="0000FF"/>
                </a:solidFill>
                <a:latin typeface="Montserrat" panose="00000500000000000000" pitchFamily="2" charset="0"/>
                <a:ea typeface="+mj-ea"/>
                <a:cs typeface="+mj-cs"/>
              </a:defRPr>
            </a:lvl1pPr>
          </a:lstStyle>
          <a:p>
            <a:pPr algn="l" rtl="0"/>
            <a:r>
              <a:rPr lang="en" sz="1600" b="0" i="0" u="none" baseline="0" dirty="0">
                <a:solidFill>
                  <a:schemeClr val="tx2">
                    <a:lumMod val="76000"/>
                    <a:lumOff val="24000"/>
                  </a:schemeClr>
                </a:solidFill>
                <a:latin typeface="Montserrat"/>
                <a:ea typeface="Montserrat"/>
                <a:cs typeface="Montserrat"/>
              </a:rPr>
              <a:t>The</a:t>
            </a:r>
            <a:r>
              <a:rPr lang="en" sz="1600" b="0" i="0" u="none" baseline="0" dirty="0">
                <a:solidFill>
                  <a:schemeClr val="tx2"/>
                </a:solidFill>
                <a:latin typeface="Montserrat"/>
                <a:ea typeface="Montserrat"/>
                <a:cs typeface="Montserrat"/>
              </a:rPr>
              <a:t> </a:t>
            </a:r>
            <a:r>
              <a:rPr lang="en" sz="1600" b="0" i="0" u="none" baseline="0" dirty="0">
                <a:solidFill>
                  <a:schemeClr val="tx1">
                    <a:lumMod val="76000"/>
                    <a:lumOff val="24000"/>
                  </a:schemeClr>
                </a:solidFill>
                <a:latin typeface="Montserrat"/>
                <a:ea typeface="Montserrat"/>
                <a:cs typeface="Montserrat"/>
              </a:rPr>
              <a:t>"</a:t>
            </a:r>
            <a:r>
              <a:rPr lang="en" sz="1600" b="0" i="0" u="none" baseline="0" dirty="0">
                <a:latin typeface="Montserrat SemiBold"/>
                <a:ea typeface="Montserrat SemiBold"/>
                <a:cs typeface="Montserrat SemiBold"/>
              </a:rPr>
              <a:t>Sharing</a:t>
            </a:r>
            <a:r>
              <a:rPr lang="en" sz="1600" b="0" i="0" u="none" baseline="0" dirty="0">
                <a:solidFill>
                  <a:schemeClr val="tx1">
                    <a:lumMod val="76000"/>
                    <a:lumOff val="24000"/>
                  </a:schemeClr>
                </a:solidFill>
                <a:latin typeface="Montserrat"/>
                <a:ea typeface="Montserrat"/>
                <a:cs typeface="Montserrat"/>
              </a:rPr>
              <a:t>"</a:t>
            </a:r>
            <a:r>
              <a:rPr lang="en" sz="1600" b="0" i="0" u="none" baseline="0" dirty="0">
                <a:solidFill>
                  <a:schemeClr val="tx2">
                    <a:lumMod val="76000"/>
                    <a:lumOff val="24000"/>
                  </a:schemeClr>
                </a:solidFill>
                <a:latin typeface="Montserrat"/>
                <a:ea typeface="Montserrat"/>
                <a:cs typeface="Montserrat"/>
              </a:rPr>
              <a:t> section contains all the documents you share with third parties (for example, a rental file, a proof of address, etc.).</a:t>
            </a:r>
            <a:r>
              <a:rPr lang="en" sz="1600" b="0" dirty="0">
                <a:solidFill>
                  <a:schemeClr val="tx2">
                    <a:lumMod val="76000"/>
                    <a:lumOff val="24000"/>
                  </a:schemeClr>
                </a:solidFill>
                <a:latin typeface="Montserrat"/>
              </a:rPr>
              <a:t/>
            </a:r>
            <a:br>
              <a:rPr lang="en" sz="1600" b="0" dirty="0">
                <a:solidFill>
                  <a:schemeClr val="tx2">
                    <a:lumMod val="76000"/>
                    <a:lumOff val="24000"/>
                  </a:schemeClr>
                </a:solidFill>
                <a:latin typeface="Montserrat"/>
              </a:rPr>
            </a:br>
            <a:r>
              <a:rPr lang="en" sz="1600" b="0" dirty="0">
                <a:solidFill>
                  <a:schemeClr val="tx2">
                    <a:lumMod val="76000"/>
                    <a:lumOff val="24000"/>
                  </a:schemeClr>
                </a:solidFill>
                <a:latin typeface="Montserrat"/>
              </a:rPr>
              <a:t/>
            </a:r>
            <a:br>
              <a:rPr lang="en" sz="1600" b="0" dirty="0">
                <a:solidFill>
                  <a:schemeClr val="tx2">
                    <a:lumMod val="76000"/>
                    <a:lumOff val="24000"/>
                  </a:schemeClr>
                </a:solidFill>
                <a:latin typeface="Montserrat"/>
              </a:rPr>
            </a:br>
            <a:r>
              <a:rPr lang="en" sz="1600" b="0" i="0" u="none" baseline="0" dirty="0">
                <a:solidFill>
                  <a:schemeClr val="tx2">
                    <a:lumMod val="76000"/>
                    <a:lumOff val="24000"/>
                  </a:schemeClr>
                </a:solidFill>
                <a:latin typeface="Montserrat"/>
                <a:ea typeface="Montserrat"/>
                <a:cs typeface="Montserrat"/>
              </a:rPr>
              <a:t>A few tips for safe sharing:</a:t>
            </a:r>
            <a:endParaRPr lang="en" dirty="0">
              <a:solidFill>
                <a:schemeClr val="tx2">
                  <a:lumMod val="76000"/>
                  <a:lumOff val="24000"/>
                </a:schemeClr>
              </a:solidFill>
            </a:endParaRPr>
          </a:p>
        </p:txBody>
      </p:sp>
      <p:pic>
        <p:nvPicPr>
          <p:cNvPr id="5" name="Image 4" descr="Une image contenant Appareils électroniques, texte, capture d’écran, multimédia&#10;&#10;Le contenu généré par l’IA peut être incorrect.">
            <a:extLst>
              <a:ext uri="{FF2B5EF4-FFF2-40B4-BE49-F238E27FC236}">
                <a16:creationId xmlns:a16="http://schemas.microsoft.com/office/drawing/2014/main" id="{23AD3E85-3005-54CB-A978-7A21565221FF}"/>
              </a:ext>
            </a:extLst>
          </p:cNvPr>
          <p:cNvPicPr>
            <a:picLocks noChangeAspect="1"/>
          </p:cNvPicPr>
          <p:nvPr/>
        </p:nvPicPr>
        <p:blipFill>
          <a:blip r:embed="rId2"/>
          <a:stretch>
            <a:fillRect/>
          </a:stretch>
        </p:blipFill>
        <p:spPr>
          <a:xfrm>
            <a:off x="930275" y="1939925"/>
            <a:ext cx="2000250" cy="4019550"/>
          </a:xfrm>
          <a:prstGeom prst="rect">
            <a:avLst/>
          </a:prstGeom>
        </p:spPr>
      </p:pic>
    </p:spTree>
    <p:extLst>
      <p:ext uri="{BB962C8B-B14F-4D97-AF65-F5344CB8AC3E}">
        <p14:creationId xmlns:p14="http://schemas.microsoft.com/office/powerpoint/2010/main" val="3287195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440610"/>
            <a:ext cx="12192000" cy="4905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4" name="Espace réservé du texte 3"/>
          <p:cNvSpPr>
            <a:spLocks noGrp="1"/>
          </p:cNvSpPr>
          <p:nvPr>
            <p:ph type="body" sz="quarter" idx="47"/>
          </p:nvPr>
        </p:nvSpPr>
        <p:spPr/>
        <p:txBody>
          <a:bodyPr/>
          <a:lstStyle/>
          <a:p>
            <a:endParaRPr lang="en"/>
          </a:p>
        </p:txBody>
      </p:sp>
      <p:sp>
        <p:nvSpPr>
          <p:cNvPr id="2" name="Titre 1">
            <a:extLst>
              <a:ext uri="{FF2B5EF4-FFF2-40B4-BE49-F238E27FC236}">
                <a16:creationId xmlns:a16="http://schemas.microsoft.com/office/drawing/2014/main" id="{3F527371-57DB-3BEC-FFE0-E4ABD520806D}"/>
              </a:ext>
            </a:extLst>
          </p:cNvPr>
          <p:cNvSpPr>
            <a:spLocks noGrp="1"/>
          </p:cNvSpPr>
          <p:nvPr>
            <p:ph type="title" idx="4294967295"/>
          </p:nvPr>
        </p:nvSpPr>
        <p:spPr>
          <a:xfrm>
            <a:off x="0" y="-11113"/>
            <a:ext cx="10179050" cy="1035051"/>
          </a:xfrm>
        </p:spPr>
        <p:txBody>
          <a:bodyPr/>
          <a:lstStyle/>
          <a:p>
            <a:pPr algn="l" rtl="0"/>
            <a:r>
              <a:rPr lang="en"/>
              <a:t/>
            </a:r>
            <a:br>
              <a:rPr lang="en"/>
            </a:br>
            <a:r>
              <a:rPr lang="en" b="1" i="0" u="none" baseline="0">
                <a:latin typeface="Montserrat"/>
                <a:ea typeface="Montserrat"/>
                <a:cs typeface="Montserrat"/>
              </a:rPr>
              <a:t>Quick access to all your documents in your safe</a:t>
            </a:r>
          </a:p>
        </p:txBody>
      </p:sp>
      <p:sp>
        <p:nvSpPr>
          <p:cNvPr id="3" name="Espace réservé du numéro de diapositive 2">
            <a:extLst>
              <a:ext uri="{FF2B5EF4-FFF2-40B4-BE49-F238E27FC236}">
                <a16:creationId xmlns:a16="http://schemas.microsoft.com/office/drawing/2014/main" id="{300B0935-0697-8056-E083-FBA702B9B62C}"/>
              </a:ext>
            </a:extLst>
          </p:cNvPr>
          <p:cNvSpPr>
            <a:spLocks noGrp="1"/>
          </p:cNvSpPr>
          <p:nvPr>
            <p:ph type="sldNum" sz="quarter" idx="4294967295"/>
          </p:nvPr>
        </p:nvSpPr>
        <p:spPr>
          <a:xfrm>
            <a:off x="11872913" y="6357938"/>
            <a:ext cx="319087" cy="365125"/>
          </a:xfrm>
        </p:spPr>
        <p:txBody>
          <a:bodyPr/>
          <a:lstStyle/>
          <a:p>
            <a:pPr algn="l" rtl="0"/>
            <a:fld id="{2F9EC534-F9F4-4762-A8EB-FE67C53393FF}" type="slidenum">
              <a:rPr/>
              <a:pPr/>
              <a:t>7</a:t>
            </a:fld>
            <a:endParaRPr lang="en"/>
          </a:p>
        </p:txBody>
      </p:sp>
      <p:sp>
        <p:nvSpPr>
          <p:cNvPr id="6" name="Rectangle 5"/>
          <p:cNvSpPr/>
          <p:nvPr/>
        </p:nvSpPr>
        <p:spPr>
          <a:xfrm>
            <a:off x="6096861" y="3138983"/>
            <a:ext cx="5681803" cy="307777"/>
          </a:xfrm>
          <a:prstGeom prst="rect">
            <a:avLst/>
          </a:prstGeom>
        </p:spPr>
        <p:txBody>
          <a:bodyPr wrap="square" lIns="91440" tIns="45720" rIns="91440" bIns="45720" anchor="t">
            <a:spAutoFit/>
          </a:bodyPr>
          <a:lstStyle/>
          <a:p>
            <a:pPr algn="l" rtl="0" fontAlgn="base"/>
            <a:endParaRPr lang="en" sz="1400">
              <a:solidFill>
                <a:schemeClr val="tx1">
                  <a:lumMod val="65000"/>
                  <a:lumOff val="35000"/>
                </a:schemeClr>
              </a:solidFill>
              <a:latin typeface="Montserrat"/>
            </a:endParaRPr>
          </a:p>
        </p:txBody>
      </p:sp>
      <p:sp>
        <p:nvSpPr>
          <p:cNvPr id="12" name="Rectangle 11">
            <a:extLst>
              <a:ext uri="{FF2B5EF4-FFF2-40B4-BE49-F238E27FC236}">
                <a16:creationId xmlns:a16="http://schemas.microsoft.com/office/drawing/2014/main" id="{FFC5B277-F33E-EA36-8E86-314770E2EAED}"/>
              </a:ext>
            </a:extLst>
          </p:cNvPr>
          <p:cNvSpPr/>
          <p:nvPr/>
        </p:nvSpPr>
        <p:spPr>
          <a:xfrm>
            <a:off x="3672482" y="2447857"/>
            <a:ext cx="7180403" cy="2677656"/>
          </a:xfrm>
          <a:prstGeom prst="rect">
            <a:avLst/>
          </a:prstGeom>
        </p:spPr>
        <p:txBody>
          <a:bodyPr wrap="square" lIns="91440" tIns="45720" rIns="91440" bIns="45720" anchor="t">
            <a:spAutoFit/>
          </a:bodyPr>
          <a:lstStyle/>
          <a:p>
            <a:pPr marL="285750" indent="-285750" algn="l" rtl="0">
              <a:buFont typeface="Arial"/>
              <a:buChar char="•"/>
            </a:pPr>
            <a:r>
              <a:rPr lang="en" sz="1400" b="0" i="0" u="none" baseline="0">
                <a:solidFill>
                  <a:schemeClr val="tx1">
                    <a:lumMod val="60000"/>
                    <a:lumOff val="40000"/>
                  </a:schemeClr>
                </a:solidFill>
                <a:latin typeface="Montserrat SemiBold"/>
                <a:ea typeface="Montserrat SemiBold"/>
                <a:cs typeface="Montserrat SemiBold"/>
              </a:rPr>
              <a:t>Direct access to documents: </a:t>
            </a:r>
            <a:r>
              <a:rPr lang="en" sz="1400" b="0" i="0" u="none" baseline="0">
                <a:solidFill>
                  <a:schemeClr val="tx2">
                    <a:lumMod val="76000"/>
                    <a:lumOff val="24000"/>
                  </a:schemeClr>
                </a:solidFill>
                <a:latin typeface="Montserrat"/>
                <a:ea typeface="Montserrat"/>
                <a:cs typeface="Montserrat"/>
              </a:rPr>
              <a:t>no need to rummage around, you have direct access to your documents and files, organized to facilitate day-to-day management.</a:t>
            </a:r>
            <a:endParaRPr lang="en" dirty="0">
              <a:solidFill>
                <a:schemeClr val="tx2">
                  <a:lumMod val="76000"/>
                  <a:lumOff val="24000"/>
                </a:schemeClr>
              </a:solidFill>
              <a:latin typeface="Calibri" panose="020F0502020204030204"/>
              <a:ea typeface="Calibri"/>
              <a:cs typeface="Calibri" panose="020F0502020204030204"/>
            </a:endParaRPr>
          </a:p>
          <a:p>
            <a:pPr marL="285750" indent="-285750" algn="l" rtl="0">
              <a:buFont typeface="Arial"/>
              <a:buChar char="•"/>
            </a:pPr>
            <a:endParaRPr lang="en" sz="1400">
              <a:solidFill>
                <a:schemeClr val="tx1">
                  <a:lumMod val="65000"/>
                  <a:lumOff val="35000"/>
                </a:schemeClr>
              </a:solidFill>
              <a:latin typeface="Montserrat"/>
            </a:endParaRPr>
          </a:p>
          <a:p>
            <a:pPr marL="285750" indent="-285750" algn="l" rtl="0">
              <a:buFont typeface="Arial"/>
              <a:buChar char="•"/>
            </a:pPr>
            <a:r>
              <a:rPr lang="en" sz="1400" b="0" i="0" u="none" baseline="0">
                <a:solidFill>
                  <a:schemeClr val="tx1">
                    <a:lumMod val="60000"/>
                    <a:lumOff val="40000"/>
                  </a:schemeClr>
                </a:solidFill>
                <a:latin typeface="Montserrat SemiBold"/>
                <a:ea typeface="Montserrat SemiBold"/>
                <a:cs typeface="Montserrat SemiBold"/>
              </a:rPr>
              <a:t>Offline mode highlighted </a:t>
            </a:r>
            <a:r>
              <a:rPr lang="en" sz="1400" b="0" i="1" u="none" baseline="0">
                <a:solidFill>
                  <a:schemeClr val="tx1">
                    <a:lumMod val="60000"/>
                    <a:lumOff val="40000"/>
                  </a:schemeClr>
                </a:solidFill>
                <a:latin typeface="Montserrat SemiBold"/>
                <a:ea typeface="Montserrat SemiBold"/>
                <a:cs typeface="Montserrat SemiBold"/>
              </a:rPr>
              <a:t>(on the paid version)</a:t>
            </a:r>
            <a:r>
              <a:rPr lang="en" sz="1400" b="0" i="0" u="none" baseline="0">
                <a:solidFill>
                  <a:schemeClr val="tx1">
                    <a:lumMod val="60000"/>
                    <a:lumOff val="40000"/>
                  </a:schemeClr>
                </a:solidFill>
                <a:latin typeface="Montserrat SemiBold"/>
                <a:ea typeface="Montserrat SemiBold"/>
                <a:cs typeface="Montserrat SemiBold"/>
              </a:rPr>
              <a:t>:</a:t>
            </a:r>
            <a:r>
              <a:rPr lang="en" sz="1400" b="0" i="0" u="none" baseline="0">
                <a:solidFill>
                  <a:schemeClr val="tx2">
                    <a:lumMod val="76000"/>
                    <a:lumOff val="24000"/>
                  </a:schemeClr>
                </a:solidFill>
              </a:rPr>
              <a:t>from the top-right tab, you have easy, secure access to your documents, wherever you are. </a:t>
            </a:r>
            <a:r>
              <a:rPr lang="en" sz="1400" b="0" i="0" u="none" baseline="0"/>
              <a:t> </a:t>
            </a:r>
            <a:endParaRPr lang="en" sz="1400" dirty="0">
              <a:solidFill>
                <a:schemeClr val="tx2">
                  <a:lumMod val="76000"/>
                  <a:lumOff val="24000"/>
                </a:schemeClr>
              </a:solidFill>
              <a:latin typeface="Montserrat"/>
              <a:cs typeface="Calibri" panose="020F0502020204030204"/>
            </a:endParaRPr>
          </a:p>
          <a:p>
            <a:pPr algn="l" rtl="0">
              <a:buFont typeface="Arial"/>
            </a:pPr>
            <a:endParaRPr lang="en" sz="1400">
              <a:solidFill>
                <a:schemeClr val="tx1">
                  <a:lumMod val="65000"/>
                  <a:lumOff val="35000"/>
                </a:schemeClr>
              </a:solidFill>
              <a:latin typeface="Montserrat"/>
            </a:endParaRPr>
          </a:p>
          <a:p>
            <a:pPr marL="285750" indent="-285750" algn="l" rtl="0">
              <a:buFont typeface="Arial"/>
              <a:buChar char="•"/>
            </a:pPr>
            <a:r>
              <a:rPr lang="en" sz="1400" b="0" i="0" u="none" baseline="0">
                <a:solidFill>
                  <a:schemeClr val="tx1">
                    <a:lumMod val="60000"/>
                    <a:lumOff val="40000"/>
                  </a:schemeClr>
                </a:solidFill>
                <a:latin typeface="Montserrat SemiBold"/>
                <a:ea typeface="Montserrat SemiBold"/>
                <a:cs typeface="Montserrat SemiBold"/>
              </a:rPr>
              <a:t>Add documents:</a:t>
            </a:r>
            <a:r>
              <a:rPr lang="en" sz="1400" b="0" i="0" u="none" baseline="0">
                <a:solidFill>
                  <a:schemeClr val="tx2"/>
                </a:solidFill>
                <a:latin typeface="Montserrat SemiBold"/>
                <a:ea typeface="Montserrat SemiBold"/>
                <a:cs typeface="Montserrat SemiBold"/>
              </a:rPr>
              <a:t> </a:t>
            </a:r>
            <a:r>
              <a:rPr lang="en" sz="1400" b="0" i="0" u="none" baseline="0">
                <a:solidFill>
                  <a:schemeClr val="tx2">
                    <a:lumMod val="76000"/>
                    <a:lumOff val="24000"/>
                  </a:schemeClr>
                </a:solidFill>
                <a:latin typeface="Montserrat"/>
                <a:ea typeface="Montserrat"/>
                <a:cs typeface="Montserrat"/>
              </a:rPr>
              <a:t>add your important documents from the safe using the </a:t>
            </a:r>
            <a:r>
              <a:rPr lang="en" sz="1400" b="1" i="0" u="none" baseline="0">
                <a:solidFill>
                  <a:schemeClr val="tx2">
                    <a:lumMod val="76000"/>
                    <a:lumOff val="24000"/>
                  </a:schemeClr>
                </a:solidFill>
                <a:latin typeface="Montserrat"/>
                <a:ea typeface="Montserrat"/>
                <a:cs typeface="Montserrat"/>
              </a:rPr>
              <a:t>scanner</a:t>
            </a:r>
            <a:r>
              <a:rPr lang="en" sz="1400" b="0" i="0" u="none" baseline="0">
                <a:solidFill>
                  <a:schemeClr val="tx2">
                    <a:lumMod val="76000"/>
                    <a:lumOff val="24000"/>
                  </a:schemeClr>
                </a:solidFill>
                <a:latin typeface="Montserrat"/>
                <a:ea typeface="Montserrat"/>
                <a:cs typeface="Montserrat"/>
              </a:rPr>
              <a:t>, </a:t>
            </a:r>
            <a:r>
              <a:rPr lang="en" sz="1400" b="1" i="0" u="none" baseline="0">
                <a:solidFill>
                  <a:schemeClr val="tx2">
                    <a:lumMod val="76000"/>
                    <a:lumOff val="24000"/>
                  </a:schemeClr>
                </a:solidFill>
                <a:latin typeface="Montserrat"/>
                <a:ea typeface="Montserrat"/>
                <a:cs typeface="Montserrat"/>
              </a:rPr>
              <a:t>manual import</a:t>
            </a:r>
            <a:r>
              <a:rPr lang="en" sz="1400" b="0" i="0" u="none" baseline="0">
                <a:solidFill>
                  <a:schemeClr val="tx2">
                    <a:lumMod val="76000"/>
                    <a:lumOff val="24000"/>
                  </a:schemeClr>
                </a:solidFill>
                <a:latin typeface="Montserrat"/>
                <a:ea typeface="Montserrat"/>
                <a:cs typeface="Montserrat"/>
              </a:rPr>
              <a:t> or </a:t>
            </a:r>
            <a:r>
              <a:rPr lang="en" sz="1400" b="1" i="0" u="none" baseline="0">
                <a:solidFill>
                  <a:schemeClr val="tx2">
                    <a:lumMod val="76000"/>
                    <a:lumOff val="24000"/>
                  </a:schemeClr>
                </a:solidFill>
                <a:latin typeface="Montserrat"/>
                <a:ea typeface="Montserrat"/>
                <a:cs typeface="Montserrat"/>
              </a:rPr>
              <a:t>agency connection</a:t>
            </a:r>
            <a:r>
              <a:rPr lang="en" sz="1400" b="0" i="0" u="none" baseline="0">
                <a:solidFill>
                  <a:schemeClr val="tx2">
                    <a:lumMod val="76000"/>
                    <a:lumOff val="24000"/>
                  </a:schemeClr>
                </a:solidFill>
                <a:latin typeface="Montserrat"/>
                <a:ea typeface="Montserrat"/>
                <a:cs typeface="Montserrat"/>
              </a:rPr>
              <a:t>. Whether it's invoices, contracts or personal documents, you won't have to rummage through filing cabinets or e-mails.</a:t>
            </a:r>
            <a:endParaRPr lang="en" dirty="0">
              <a:solidFill>
                <a:schemeClr val="tx2">
                  <a:lumMod val="76000"/>
                  <a:lumOff val="24000"/>
                </a:schemeClr>
              </a:solidFill>
              <a:ea typeface="Calibri"/>
              <a:cs typeface="Calibri"/>
            </a:endParaRPr>
          </a:p>
        </p:txBody>
      </p:sp>
      <p:pic>
        <p:nvPicPr>
          <p:cNvPr id="5" name="Image 4" descr="Une image contenant Appareils électroniques, texte, capture d’écran, Appareil mobile&#10;&#10;Le contenu généré par l’IA peut être incorrect.">
            <a:extLst>
              <a:ext uri="{FF2B5EF4-FFF2-40B4-BE49-F238E27FC236}">
                <a16:creationId xmlns:a16="http://schemas.microsoft.com/office/drawing/2014/main" id="{CCE88BD5-8958-F58E-F1E9-97088EB5B340}"/>
              </a:ext>
            </a:extLst>
          </p:cNvPr>
          <p:cNvPicPr>
            <a:picLocks noChangeAspect="1"/>
          </p:cNvPicPr>
          <p:nvPr/>
        </p:nvPicPr>
        <p:blipFill>
          <a:blip r:embed="rId2"/>
          <a:stretch>
            <a:fillRect/>
          </a:stretch>
        </p:blipFill>
        <p:spPr>
          <a:xfrm>
            <a:off x="938213" y="1827213"/>
            <a:ext cx="1933575" cy="3914775"/>
          </a:xfrm>
          <a:prstGeom prst="rect">
            <a:avLst/>
          </a:prstGeom>
        </p:spPr>
      </p:pic>
    </p:spTree>
    <p:extLst>
      <p:ext uri="{BB962C8B-B14F-4D97-AF65-F5344CB8AC3E}">
        <p14:creationId xmlns:p14="http://schemas.microsoft.com/office/powerpoint/2010/main" val="36714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10E4F6E-C993-CCDD-1630-30BEDB690158}"/>
              </a:ext>
            </a:extLst>
          </p:cNvPr>
          <p:cNvSpPr/>
          <p:nvPr/>
        </p:nvSpPr>
        <p:spPr>
          <a:xfrm>
            <a:off x="0" y="1440610"/>
            <a:ext cx="12192000" cy="4903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4" name="Espace réservé du texte 3"/>
          <p:cNvSpPr>
            <a:spLocks noGrp="1"/>
          </p:cNvSpPr>
          <p:nvPr>
            <p:ph type="body" sz="quarter" idx="47"/>
          </p:nvPr>
        </p:nvSpPr>
        <p:spPr/>
        <p:txBody>
          <a:bodyPr/>
          <a:lstStyle/>
          <a:p>
            <a:endParaRPr lang="en"/>
          </a:p>
        </p:txBody>
      </p:sp>
      <p:sp>
        <p:nvSpPr>
          <p:cNvPr id="3" name="Titre 2"/>
          <p:cNvSpPr>
            <a:spLocks noGrp="1"/>
          </p:cNvSpPr>
          <p:nvPr>
            <p:ph type="title" idx="4294967295"/>
          </p:nvPr>
        </p:nvSpPr>
        <p:spPr>
          <a:xfrm>
            <a:off x="0" y="-6350"/>
            <a:ext cx="10260013" cy="1316038"/>
          </a:xfrm>
        </p:spPr>
        <p:txBody>
          <a:bodyPr/>
          <a:lstStyle/>
          <a:p>
            <a:pPr algn="l" rtl="0"/>
            <a:r>
              <a:rPr lang="en" b="1" i="0" u="none" baseline="0">
                <a:latin typeface="Montserrat"/>
                <a:ea typeface="Montserrat"/>
                <a:cs typeface="Montserrat"/>
              </a:rPr>
              <a:t>Manage your personal information and preferences from your </a:t>
            </a:r>
            <a:r>
              <a:rPr lang="en" b="1" i="0" u="none" baseline="0">
                <a:solidFill>
                  <a:schemeClr val="tx1"/>
                </a:solidFill>
                <a:latin typeface="Montserrat"/>
                <a:ea typeface="Montserrat"/>
                <a:cs typeface="Montserrat"/>
              </a:rPr>
              <a:t>profile</a:t>
            </a:r>
          </a:p>
        </p:txBody>
      </p:sp>
      <p:sp>
        <p:nvSpPr>
          <p:cNvPr id="2" name="Espace réservé du numéro de diapositive 1"/>
          <p:cNvSpPr>
            <a:spLocks noGrp="1"/>
          </p:cNvSpPr>
          <p:nvPr>
            <p:ph type="sldNum" sz="quarter" idx="4294967295"/>
          </p:nvPr>
        </p:nvSpPr>
        <p:spPr>
          <a:xfrm>
            <a:off x="11872913" y="6357938"/>
            <a:ext cx="319087" cy="365125"/>
          </a:xfrm>
        </p:spPr>
        <p:txBody>
          <a:bodyPr/>
          <a:lstStyle/>
          <a:p>
            <a:pPr algn="l" rtl="0"/>
            <a:fld id="{2F9EC534-F9F4-4762-A8EB-FE67C53393FF}" type="slidenum">
              <a:rPr/>
              <a:pPr/>
              <a:t>8</a:t>
            </a:fld>
            <a:endParaRPr lang="en"/>
          </a:p>
        </p:txBody>
      </p:sp>
      <p:sp>
        <p:nvSpPr>
          <p:cNvPr id="6" name="Rectangle 5"/>
          <p:cNvSpPr/>
          <p:nvPr/>
        </p:nvSpPr>
        <p:spPr>
          <a:xfrm>
            <a:off x="4563851" y="3089488"/>
            <a:ext cx="5240623" cy="58498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eaLnBrk="0" fontAlgn="base" hangingPunct="0">
              <a:spcBef>
                <a:spcPct val="0"/>
              </a:spcBef>
              <a:spcAft>
                <a:spcPct val="0"/>
              </a:spcAft>
              <a:defRPr/>
            </a:pPr>
            <a:r>
              <a:rPr lang="en" sz="1200" b="0" i="0" u="none" baseline="0">
                <a:solidFill>
                  <a:prstClr val="white"/>
                </a:solidFill>
                <a:latin typeface="Montserrat SemiBold"/>
                <a:ea typeface="Montserrat SemiBold"/>
                <a:cs typeface="Montserrat SemiBold"/>
              </a:rPr>
              <a:t>Managing login details</a:t>
            </a:r>
            <a:r>
              <a:rPr lang="en" sz="1200" b="0" i="0" u="none" baseline="0">
                <a:solidFill>
                  <a:prstClr val="white"/>
                </a:solidFill>
                <a:latin typeface="Montserrat"/>
                <a:ea typeface="Montserrat"/>
                <a:cs typeface="Montserrat"/>
              </a:rPr>
              <a:t> ( e-mail, password, La Poste account telephone number)</a:t>
            </a:r>
            <a:endParaRPr kumimoji="0" lang="en" sz="1200" i="0" u="none" strike="noStrike" kern="1200" cap="none" spc="0" normalizeH="0" baseline="0" noProof="0">
              <a:ln>
                <a:noFill/>
              </a:ln>
              <a:solidFill>
                <a:prstClr val="white"/>
              </a:solidFill>
              <a:effectLst/>
              <a:uLnTx/>
              <a:uFillTx/>
              <a:latin typeface="Montserrat"/>
            </a:endParaRPr>
          </a:p>
        </p:txBody>
      </p:sp>
      <p:sp>
        <p:nvSpPr>
          <p:cNvPr id="7" name="Rectangle 6"/>
          <p:cNvSpPr/>
          <p:nvPr/>
        </p:nvSpPr>
        <p:spPr>
          <a:xfrm>
            <a:off x="4575589" y="2249049"/>
            <a:ext cx="5240623" cy="726754"/>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eaLnBrk="0" fontAlgn="base" hangingPunct="0">
              <a:spcBef>
                <a:spcPct val="0"/>
              </a:spcBef>
              <a:spcAft>
                <a:spcPct val="0"/>
              </a:spcAft>
              <a:defRPr/>
            </a:pPr>
            <a:r>
              <a:rPr lang="en" sz="1200" b="0" i="0" u="none" baseline="0">
                <a:solidFill>
                  <a:prstClr val="white"/>
                </a:solidFill>
                <a:latin typeface="Montserrat SemiBold"/>
                <a:ea typeface="Montserrat SemiBold"/>
                <a:cs typeface="Montserrat SemiBold"/>
              </a:rPr>
              <a:t>The advantages of the current package and the possibility of switching to the Premium or Professional package</a:t>
            </a:r>
            <a:endParaRPr kumimoji="0" lang="en" sz="12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8" name="Rectangle 7"/>
          <p:cNvSpPr/>
          <p:nvPr/>
        </p:nvSpPr>
        <p:spPr>
          <a:xfrm>
            <a:off x="4575589" y="3808211"/>
            <a:ext cx="5240623" cy="582941"/>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eaLnBrk="0" fontAlgn="base" hangingPunct="0">
              <a:spcBef>
                <a:spcPct val="0"/>
              </a:spcBef>
              <a:spcAft>
                <a:spcPct val="0"/>
              </a:spcAft>
              <a:defRPr/>
            </a:pPr>
            <a:r>
              <a:rPr lang="en" sz="1200" b="0" i="0" u="none" baseline="0">
                <a:solidFill>
                  <a:prstClr val="white"/>
                </a:solidFill>
                <a:latin typeface="Montserrat SemiBold"/>
                <a:ea typeface="Montserrat SemiBold"/>
                <a:cs typeface="Montserrat SemiBold"/>
              </a:rPr>
              <a:t>Setting up</a:t>
            </a:r>
            <a:r>
              <a:rPr kumimoji="0" lang="en" sz="1200" b="0" i="0" u="none" strike="noStrike" kern="1200" cap="none" spc="0" normalizeH="0" baseline="0">
                <a:ln>
                  <a:noFill/>
                </a:ln>
                <a:solidFill>
                  <a:prstClr val="white"/>
                </a:solidFill>
                <a:effectLst/>
                <a:uLnTx/>
                <a:uFillTx/>
                <a:latin typeface="Montserrat SemiBold"/>
                <a:ea typeface="Montserrat SemiBold"/>
                <a:cs typeface="Montserrat SemiBold"/>
              </a:rPr>
              <a:t> </a:t>
            </a:r>
            <a:r>
              <a:rPr lang="en" sz="1200" b="0" i="0" u="none" baseline="0">
                <a:solidFill>
                  <a:prstClr val="white"/>
                </a:solidFill>
                <a:latin typeface="Montserrat SemiBold"/>
                <a:ea typeface="Montserrat SemiBold"/>
                <a:cs typeface="Montserrat SemiBold"/>
              </a:rPr>
              <a:t>your</a:t>
            </a:r>
            <a:r>
              <a:rPr kumimoji="0" lang="en" sz="1200" b="0" i="0" u="none" strike="noStrike" kern="1200" cap="none" spc="0" normalizeH="0" baseline="0">
                <a:ln>
                  <a:noFill/>
                </a:ln>
                <a:solidFill>
                  <a:prstClr val="white"/>
                </a:solidFill>
                <a:effectLst/>
                <a:uLnTx/>
                <a:uFillTx/>
                <a:latin typeface="Montserrat SemiBold"/>
                <a:ea typeface="Montserrat SemiBold"/>
                <a:cs typeface="Montserrat SemiBold"/>
              </a:rPr>
              <a:t> Digiposte</a:t>
            </a:r>
            <a:r>
              <a:rPr kumimoji="0" lang="en" sz="1200" b="0" i="0" u="none" strike="noStrike" kern="1200" cap="none" spc="0" normalizeH="0" baseline="0">
                <a:ln>
                  <a:noFill/>
                </a:ln>
                <a:solidFill>
                  <a:prstClr val="white"/>
                </a:solidFill>
                <a:effectLst/>
                <a:uLnTx/>
                <a:latin typeface="Montserrat"/>
                <a:ea typeface="Montserrat"/>
                <a:cs typeface="Montserrat"/>
              </a:rPr>
              <a:t>( </a:t>
            </a:r>
            <a:r>
              <a:rPr lang="en" sz="1200" b="0" i="0" u="none" baseline="0">
                <a:solidFill>
                  <a:prstClr val="white"/>
                </a:solidFill>
              </a:rPr>
              <a:t>notifications, consent, deletion, etc.)</a:t>
            </a:r>
            <a:endParaRPr lang="en" sz="1600" i="0" u="none" strike="noStrike" kern="1200" cap="none" spc="0" normalizeH="0" baseline="0" noProof="0">
              <a:ln>
                <a:noFill/>
              </a:ln>
              <a:solidFill>
                <a:prstClr val="white"/>
              </a:solidFill>
              <a:effectLst/>
              <a:uLnTx/>
              <a:uFillTx/>
              <a:latin typeface="Montserrat"/>
            </a:endParaRPr>
          </a:p>
        </p:txBody>
      </p:sp>
      <p:sp>
        <p:nvSpPr>
          <p:cNvPr id="46" name="Rectangle 45"/>
          <p:cNvSpPr/>
          <p:nvPr/>
        </p:nvSpPr>
        <p:spPr>
          <a:xfrm>
            <a:off x="4575589" y="4504837"/>
            <a:ext cx="5240623" cy="58498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eaLnBrk="0" fontAlgn="base" hangingPunct="0">
              <a:spcBef>
                <a:spcPct val="0"/>
              </a:spcBef>
              <a:spcAft>
                <a:spcPct val="0"/>
              </a:spcAft>
              <a:defRPr/>
            </a:pPr>
            <a:r>
              <a:rPr lang="en" sz="1200" b="0" i="0" u="none" baseline="0">
                <a:solidFill>
                  <a:prstClr val="white"/>
                </a:solidFill>
                <a:latin typeface="Montserrat SemiBold"/>
                <a:ea typeface="Montserrat SemiBold"/>
                <a:cs typeface="Montserrat SemiBold"/>
              </a:rPr>
              <a:t>The security of your Digiposte </a:t>
            </a:r>
            <a:r>
              <a:rPr lang="en" sz="1200" b="0" i="0" u="none" baseline="0">
                <a:solidFill>
                  <a:prstClr val="white"/>
                </a:solidFill>
                <a:latin typeface="Montserrat"/>
                <a:ea typeface="Montserrat"/>
                <a:cs typeface="Montserrat"/>
              </a:rPr>
              <a:t>(connection history, two-factor authentication and unlocking mode) </a:t>
            </a:r>
            <a:endParaRPr kumimoji="0" lang="en" sz="1200" i="0" u="none" strike="noStrike" kern="1200" cap="none" spc="0" normalizeH="0" baseline="0" noProof="0">
              <a:ln>
                <a:noFill/>
              </a:ln>
              <a:solidFill>
                <a:prstClr val="white"/>
              </a:solidFill>
              <a:effectLst/>
              <a:uLnTx/>
              <a:uFillTx/>
              <a:latin typeface="Montserrat"/>
            </a:endParaRPr>
          </a:p>
        </p:txBody>
      </p:sp>
      <p:sp>
        <p:nvSpPr>
          <p:cNvPr id="54" name="Rectangle 53"/>
          <p:cNvSpPr/>
          <p:nvPr/>
        </p:nvSpPr>
        <p:spPr>
          <a:xfrm>
            <a:off x="4575589" y="5223560"/>
            <a:ext cx="5240623" cy="584983"/>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eaLnBrk="0" fontAlgn="base" hangingPunct="0">
              <a:spcBef>
                <a:spcPct val="0"/>
              </a:spcBef>
              <a:spcAft>
                <a:spcPct val="0"/>
              </a:spcAft>
              <a:defRPr/>
            </a:pPr>
            <a:r>
              <a:rPr lang="en" sz="1200" b="0" i="0" u="none" baseline="0">
                <a:solidFill>
                  <a:prstClr val="white"/>
                </a:solidFill>
                <a:latin typeface="Montserrat SemiBold"/>
                <a:ea typeface="Montserrat SemiBold"/>
                <a:cs typeface="Montserrat SemiBold"/>
              </a:rPr>
              <a:t>About Digiposte </a:t>
            </a:r>
            <a:r>
              <a:rPr lang="en" sz="1200" b="0" i="0" u="none" baseline="0">
                <a:solidFill>
                  <a:prstClr val="white"/>
                </a:solidFill>
                <a:latin typeface="Montserrat"/>
                <a:ea typeface="Montserrat"/>
                <a:cs typeface="Montserrat"/>
              </a:rPr>
              <a:t>(legal information, terms of use, data security, etc.)</a:t>
            </a:r>
            <a:endParaRPr kumimoji="0" lang="en" sz="1200" i="0" u="none" strike="noStrike" kern="1200" cap="none" spc="0" normalizeH="0" baseline="0" noProof="0">
              <a:ln>
                <a:noFill/>
              </a:ln>
              <a:solidFill>
                <a:prstClr val="white"/>
              </a:solidFill>
              <a:effectLst/>
              <a:uLnTx/>
              <a:uFillTx/>
              <a:latin typeface="Montserrat"/>
            </a:endParaRPr>
          </a:p>
        </p:txBody>
      </p:sp>
      <p:cxnSp>
        <p:nvCxnSpPr>
          <p:cNvPr id="38" name="Connecteur droit avec flèche 37"/>
          <p:cNvCxnSpPr/>
          <p:nvPr/>
        </p:nvCxnSpPr>
        <p:spPr>
          <a:xfrm flipV="1">
            <a:off x="3668530" y="2671538"/>
            <a:ext cx="776039" cy="362691"/>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3635635" y="3350334"/>
            <a:ext cx="804931" cy="24288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3641542" y="4299705"/>
            <a:ext cx="804619" cy="43766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3637971" y="3972031"/>
            <a:ext cx="770448" cy="706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a:off x="3682093" y="4733214"/>
            <a:ext cx="741982" cy="74946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5" name="Image 4" descr="Une image contenant texte, Appareils électroniques, capture d’écran, Appareil mobile&#10;&#10;Le contenu généré par l’IA peut être incorrect.">
            <a:extLst>
              <a:ext uri="{FF2B5EF4-FFF2-40B4-BE49-F238E27FC236}">
                <a16:creationId xmlns:a16="http://schemas.microsoft.com/office/drawing/2014/main" id="{F7AFA5C4-79F0-5544-9B1D-6A4BAC91CDB2}"/>
              </a:ext>
            </a:extLst>
          </p:cNvPr>
          <p:cNvPicPr>
            <a:picLocks noChangeAspect="1"/>
          </p:cNvPicPr>
          <p:nvPr/>
        </p:nvPicPr>
        <p:blipFill>
          <a:blip r:embed="rId2"/>
          <a:stretch>
            <a:fillRect/>
          </a:stretch>
        </p:blipFill>
        <p:spPr>
          <a:xfrm>
            <a:off x="1317625" y="1841500"/>
            <a:ext cx="2038350" cy="4114800"/>
          </a:xfrm>
          <a:prstGeom prst="rect">
            <a:avLst/>
          </a:prstGeom>
        </p:spPr>
      </p:pic>
    </p:spTree>
    <p:extLst>
      <p:ext uri="{BB962C8B-B14F-4D97-AF65-F5344CB8AC3E}">
        <p14:creationId xmlns:p14="http://schemas.microsoft.com/office/powerpoint/2010/main" val="2760826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309720"/>
            <a:ext cx="12192000" cy="5035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
        <p:nvSpPr>
          <p:cNvPr id="4" name="Espace réservé du texte 3"/>
          <p:cNvSpPr>
            <a:spLocks noGrp="1"/>
          </p:cNvSpPr>
          <p:nvPr>
            <p:ph type="body" sz="quarter" idx="47"/>
          </p:nvPr>
        </p:nvSpPr>
        <p:spPr/>
        <p:txBody>
          <a:bodyPr/>
          <a:lstStyle/>
          <a:p>
            <a:endParaRPr lang="en"/>
          </a:p>
        </p:txBody>
      </p:sp>
      <p:sp>
        <p:nvSpPr>
          <p:cNvPr id="3" name="Titre 2"/>
          <p:cNvSpPr>
            <a:spLocks noGrp="1"/>
          </p:cNvSpPr>
          <p:nvPr>
            <p:ph type="title" idx="4294967295"/>
          </p:nvPr>
        </p:nvSpPr>
        <p:spPr>
          <a:xfrm>
            <a:off x="180975" y="6350"/>
            <a:ext cx="12011025" cy="1292225"/>
          </a:xfrm>
        </p:spPr>
        <p:txBody>
          <a:bodyPr/>
          <a:lstStyle/>
          <a:p>
            <a:pPr algn="l" rtl="0"/>
            <a:r>
              <a:rPr lang="en" sz="2800" b="1" i="0" u="none" baseline="0">
                <a:latin typeface="Montserrat"/>
                <a:ea typeface="Montserrat"/>
                <a:cs typeface="Montserrat"/>
              </a:rPr>
              <a:t>All the answers to your questions on our dedicated user support site </a:t>
            </a:r>
            <a:endParaRPr lang="en" sz="2800"/>
          </a:p>
        </p:txBody>
      </p:sp>
      <p:sp>
        <p:nvSpPr>
          <p:cNvPr id="2" name="Espace réservé du numéro de diapositive 1"/>
          <p:cNvSpPr>
            <a:spLocks noGrp="1"/>
          </p:cNvSpPr>
          <p:nvPr>
            <p:ph type="sldNum" sz="quarter" idx="4294967295"/>
          </p:nvPr>
        </p:nvSpPr>
        <p:spPr>
          <a:xfrm>
            <a:off x="11872913" y="6357938"/>
            <a:ext cx="319087" cy="365125"/>
          </a:xfrm>
        </p:spPr>
        <p:txBody>
          <a:bodyPr/>
          <a:lstStyle/>
          <a:p>
            <a:pPr algn="l" rtl="0"/>
            <a:fld id="{2F9EC534-F9F4-4762-A8EB-FE67C53393FF}" type="slidenum">
              <a:rPr/>
              <a:pPr/>
              <a:t>9</a:t>
            </a:fld>
            <a:endParaRPr lang="en"/>
          </a:p>
        </p:txBody>
      </p:sp>
      <p:sp>
        <p:nvSpPr>
          <p:cNvPr id="11" name="Rectangle 10">
            <a:extLst>
              <a:ext uri="{FF2B5EF4-FFF2-40B4-BE49-F238E27FC236}">
                <a16:creationId xmlns:a16="http://schemas.microsoft.com/office/drawing/2014/main" id="{2584D01C-18B4-1E7A-0F16-49222B198CC2}"/>
              </a:ext>
            </a:extLst>
          </p:cNvPr>
          <p:cNvSpPr/>
          <p:nvPr/>
        </p:nvSpPr>
        <p:spPr>
          <a:xfrm>
            <a:off x="6287361" y="2681072"/>
            <a:ext cx="5580203" cy="1384995"/>
          </a:xfrm>
          <a:prstGeom prst="rect">
            <a:avLst/>
          </a:prstGeom>
        </p:spPr>
        <p:txBody>
          <a:bodyPr wrap="square" lIns="91440" tIns="45720" rIns="91440" bIns="45720" anchor="t">
            <a:spAutoFit/>
          </a:bodyPr>
          <a:lstStyle/>
          <a:p>
            <a:pPr marL="285750" indent="-285750" algn="l" rtl="0">
              <a:buFont typeface="Arial"/>
              <a:buChar char="•"/>
            </a:pPr>
            <a:r>
              <a:rPr lang="en" sz="1400" b="0" i="0" u="none" baseline="0">
                <a:solidFill>
                  <a:schemeClr val="tx2">
                    <a:lumMod val="76000"/>
                    <a:lumOff val="24000"/>
                  </a:schemeClr>
                </a:solidFill>
                <a:latin typeface="Montserrat"/>
                <a:ea typeface="Montserrat"/>
                <a:cs typeface="Montserrat"/>
              </a:rPr>
              <a:t>Find all the </a:t>
            </a:r>
            <a:r>
              <a:rPr lang="en" sz="1400" b="0" i="0" u="none" baseline="0">
                <a:latin typeface="Montserrat SemiBold"/>
                <a:ea typeface="Montserrat SemiBold"/>
                <a:cs typeface="Montserrat SemiBold"/>
              </a:rPr>
              <a:t>answers to your questions</a:t>
            </a:r>
            <a:r>
              <a:rPr lang="en" sz="1400" b="0" i="0" u="none" baseline="0">
                <a:solidFill>
                  <a:schemeClr val="tx2">
                    <a:lumMod val="76000"/>
                    <a:lumOff val="24000"/>
                  </a:schemeClr>
                </a:solidFill>
                <a:latin typeface="Montserrat"/>
                <a:ea typeface="Montserrat"/>
                <a:cs typeface="Montserrat"/>
              </a:rPr>
              <a:t> in the online guide available from your profile.</a:t>
            </a:r>
          </a:p>
          <a:p>
            <a:pPr marL="285750" indent="-285750" algn="l" rtl="0">
              <a:buFont typeface="Arial"/>
              <a:buChar char="•"/>
            </a:pPr>
            <a:endParaRPr lang="en" sz="1400">
              <a:solidFill>
                <a:schemeClr val="tx2"/>
              </a:solidFill>
              <a:latin typeface="Montserrat SemiBold"/>
            </a:endParaRPr>
          </a:p>
          <a:p>
            <a:pPr marL="285750" indent="-285750" algn="l" rtl="0">
              <a:buFont typeface="Arial"/>
              <a:buChar char="•"/>
            </a:pPr>
            <a:r>
              <a:rPr lang="en" sz="1400" b="0" i="0" u="none" baseline="0">
                <a:solidFill>
                  <a:schemeClr val="tx2">
                    <a:lumMod val="76000"/>
                    <a:lumOff val="24000"/>
                  </a:schemeClr>
                </a:solidFill>
                <a:latin typeface="Montserrat"/>
                <a:ea typeface="Montserrat"/>
                <a:cs typeface="Montserrat"/>
              </a:rPr>
              <a:t>Access </a:t>
            </a:r>
            <a:r>
              <a:rPr lang="en" sz="1400" b="0" i="0" u="none" baseline="0">
                <a:solidFill>
                  <a:schemeClr val="tx2"/>
                </a:solidFill>
                <a:latin typeface="Montserrat"/>
                <a:ea typeface="Montserrat"/>
                <a:cs typeface="Montserrat"/>
              </a:rPr>
              <a:t> </a:t>
            </a:r>
            <a:r>
              <a:rPr lang="en" sz="1400" b="0" i="0" u="none" baseline="0">
                <a:latin typeface="Montserrat SemiBold"/>
                <a:ea typeface="Montserrat SemiBold"/>
                <a:cs typeface="Montserrat SemiBold"/>
              </a:rPr>
              <a:t>tips and advice</a:t>
            </a:r>
            <a:r>
              <a:rPr lang="en" sz="1400" b="0" i="0" u="none" baseline="0">
                <a:latin typeface="Montserrat"/>
                <a:ea typeface="Montserrat"/>
                <a:cs typeface="Montserrat"/>
              </a:rPr>
              <a:t> </a:t>
            </a:r>
            <a:r>
              <a:rPr lang="en" sz="1400" b="0" i="0" u="none" baseline="0">
                <a:solidFill>
                  <a:schemeClr val="tx2">
                    <a:lumMod val="76000"/>
                    <a:lumOff val="24000"/>
                  </a:schemeClr>
                </a:solidFill>
                <a:latin typeface="Montserrat"/>
                <a:ea typeface="Montserrat"/>
                <a:cs typeface="Montserrat"/>
              </a:rPr>
              <a:t>to help you manage your administrative procedures</a:t>
            </a:r>
          </a:p>
          <a:p>
            <a:pPr marL="285750" indent="-285750" algn="l" rtl="0">
              <a:buFont typeface="Arial"/>
              <a:buChar char="•"/>
            </a:pPr>
            <a:endParaRPr lang="en" sz="1400">
              <a:solidFill>
                <a:schemeClr val="tx1">
                  <a:lumMod val="65000"/>
                  <a:lumOff val="35000"/>
                </a:schemeClr>
              </a:solidFill>
              <a:latin typeface="Montserrat"/>
            </a:endParaRPr>
          </a:p>
        </p:txBody>
      </p:sp>
      <p:pic>
        <p:nvPicPr>
          <p:cNvPr id="5" name="Image 4" descr="Une image contenant texte, Appareils électroniques, capture d’écran, Appareil mobile&#10;&#10;Le contenu généré par l’IA peut être incorrect.">
            <a:extLst>
              <a:ext uri="{FF2B5EF4-FFF2-40B4-BE49-F238E27FC236}">
                <a16:creationId xmlns:a16="http://schemas.microsoft.com/office/drawing/2014/main" id="{7ED24A0F-E5BB-4CE1-9123-5EF3E25CBFBF}"/>
              </a:ext>
            </a:extLst>
          </p:cNvPr>
          <p:cNvPicPr>
            <a:picLocks noChangeAspect="1"/>
          </p:cNvPicPr>
          <p:nvPr/>
        </p:nvPicPr>
        <p:blipFill>
          <a:blip r:embed="rId2"/>
          <a:stretch>
            <a:fillRect/>
          </a:stretch>
        </p:blipFill>
        <p:spPr>
          <a:xfrm>
            <a:off x="549275" y="1628775"/>
            <a:ext cx="2200275" cy="4429125"/>
          </a:xfrm>
          <a:prstGeom prst="rect">
            <a:avLst/>
          </a:prstGeom>
        </p:spPr>
      </p:pic>
      <p:pic>
        <p:nvPicPr>
          <p:cNvPr id="7" name="Image 6" descr="Une image contenant Appareils électroniques, texte, capture d’écran, multimédia&#10;&#10;Le contenu généré par l’IA peut être incorrect.">
            <a:extLst>
              <a:ext uri="{FF2B5EF4-FFF2-40B4-BE49-F238E27FC236}">
                <a16:creationId xmlns:a16="http://schemas.microsoft.com/office/drawing/2014/main" id="{FC9BBE96-186C-1019-BBAA-B313BCE3D07A}"/>
              </a:ext>
            </a:extLst>
          </p:cNvPr>
          <p:cNvPicPr>
            <a:picLocks noChangeAspect="1"/>
          </p:cNvPicPr>
          <p:nvPr/>
        </p:nvPicPr>
        <p:blipFill>
          <a:blip r:embed="rId3"/>
          <a:stretch>
            <a:fillRect/>
          </a:stretch>
        </p:blipFill>
        <p:spPr>
          <a:xfrm>
            <a:off x="3511550" y="1708150"/>
            <a:ext cx="2190750" cy="4429125"/>
          </a:xfrm>
          <a:prstGeom prst="rect">
            <a:avLst/>
          </a:prstGeom>
        </p:spPr>
      </p:pic>
      <p:sp>
        <p:nvSpPr>
          <p:cNvPr id="16" name="Flèche droite 5">
            <a:extLst>
              <a:ext uri="{FF2B5EF4-FFF2-40B4-BE49-F238E27FC236}">
                <a16:creationId xmlns:a16="http://schemas.microsoft.com/office/drawing/2014/main" id="{AE5FBD7E-7C4A-47D5-243F-CF0B271209D4}"/>
              </a:ext>
            </a:extLst>
          </p:cNvPr>
          <p:cNvSpPr/>
          <p:nvPr/>
        </p:nvSpPr>
        <p:spPr>
          <a:xfrm>
            <a:off x="2430242" y="5204182"/>
            <a:ext cx="661012" cy="154236"/>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bg1"/>
              </a:solidFill>
            </a:endParaRPr>
          </a:p>
        </p:txBody>
      </p:sp>
    </p:spTree>
    <p:extLst>
      <p:ext uri="{BB962C8B-B14F-4D97-AF65-F5344CB8AC3E}">
        <p14:creationId xmlns:p14="http://schemas.microsoft.com/office/powerpoint/2010/main" val="2655302939"/>
      </p:ext>
    </p:extLst>
  </p:cSld>
  <p:clrMapOvr>
    <a:masterClrMapping/>
  </p:clrMapOvr>
  <p:extLst>
    <p:ext uri="{6950BFC3-D8DA-4A85-94F7-54DA5524770B}">
      <p188:commentRel xmlns:p188="http://schemas.microsoft.com/office/powerpoint/2018/8/main" xmlns="" r:id="rId4"/>
    </p:ext>
  </p:extLst>
</p:sld>
</file>

<file path=ppt/theme/theme1.xml><?xml version="1.0" encoding="utf-8"?>
<a:theme xmlns:a="http://schemas.openxmlformats.org/drawingml/2006/main" name="New Digiposte 2025">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Digiposte 2025" id="{68D8B551-6D34-4026-AD7D-AB285457871C}" vid="{A4E997A4-FF89-40A8-8262-88E8C98469CA}"/>
    </a:ext>
  </a:extLst>
</a:theme>
</file>

<file path=ppt/theme/theme2.xml><?xml version="1.0" encoding="utf-8"?>
<a:theme xmlns:a="http://schemas.openxmlformats.org/drawingml/2006/main" name="Thème Bleu">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Jaune Poussin">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Jaune La Poste">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Vert">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Turquoise">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violet">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Corail">
  <a:themeElements>
    <a:clrScheme name="Docaposte Charte 2025">
      <a:dk1>
        <a:srgbClr val="0000FF"/>
      </a:dk1>
      <a:lt1>
        <a:srgbClr val="FFFFFF"/>
      </a:lt1>
      <a:dk2>
        <a:srgbClr val="2C2C2C"/>
      </a:dk2>
      <a:lt2>
        <a:srgbClr val="F6F6F6"/>
      </a:lt2>
      <a:accent1>
        <a:srgbClr val="FFCB05"/>
      </a:accent1>
      <a:accent2>
        <a:srgbClr val="FFFF80"/>
      </a:accent2>
      <a:accent3>
        <a:srgbClr val="0CFFC6"/>
      </a:accent3>
      <a:accent4>
        <a:srgbClr val="BF7CFF"/>
      </a:accent4>
      <a:accent5>
        <a:srgbClr val="1AA6A6"/>
      </a:accent5>
      <a:accent6>
        <a:srgbClr val="FF5657"/>
      </a:accent6>
      <a:hlink>
        <a:srgbClr val="0000FF"/>
      </a:hlink>
      <a:folHlink>
        <a:srgbClr val="BF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C57ED5C3A334D842A1AF7E41B65CC" ma:contentTypeVersion="16" ma:contentTypeDescription="Crée un document." ma:contentTypeScope="" ma:versionID="497b0da0a7d27f7db09c5e5de8c6767a">
  <xsd:schema xmlns:xsd="http://www.w3.org/2001/XMLSchema" xmlns:xs="http://www.w3.org/2001/XMLSchema" xmlns:p="http://schemas.microsoft.com/office/2006/metadata/properties" xmlns:ns2="89bf91c0-ef08-42b2-8b93-775d4803754e" xmlns:ns3="8ad8df82-1668-4a7e-ad3f-c2705312cd54" targetNamespace="http://schemas.microsoft.com/office/2006/metadata/properties" ma:root="true" ma:fieldsID="237777304fa2a04f48bb50fb789f7cf4" ns2:_="" ns3:_="">
    <xsd:import namespace="89bf91c0-ef08-42b2-8b93-775d4803754e"/>
    <xsd:import namespace="8ad8df82-1668-4a7e-ad3f-c2705312cd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Typededoc" minOccurs="0"/>
                <xsd:element ref="ns2:D_x00e9_tail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f91c0-ef08-42b2-8b93-775d48037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Typededoc" ma:index="12" nillable="true" ma:displayName="Type de doc" ma:format="Dropdown" ma:indexed="true" ma:internalName="Typededoc">
      <xsd:simpleType>
        <xsd:restriction base="dms:Choice">
          <xsd:enumeration value="Docs de référence"/>
          <xsd:enumeration value="Docs personnalisés"/>
        </xsd:restriction>
      </xsd:simpleType>
    </xsd:element>
    <xsd:element name="D_x00e9_tails" ma:index="13" nillable="true" ma:displayName="Détails" ma:format="Dropdown" ma:internalName="D_x00e9_tails">
      <xsd:simpleType>
        <xsd:restriction base="dms:Choice">
          <xsd:enumeration value="Template"/>
          <xsd:enumeration value="Formulaire"/>
          <xsd:enumeration value="Autre"/>
          <xsd:enumeration value="Procedure"/>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63e13a61-b2c7-4246-b1e6-f08b241a42b3"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d8df82-1668-4a7e-ad3f-c2705312cd54"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62eabd05-6c44-4b80-a6d4-1ccaa25a2e06}" ma:internalName="TaxCatchAll" ma:showField="CatchAllData" ma:web="8ad8df82-1668-4a7e-ad3f-c2705312cd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dedoc xmlns="89bf91c0-ef08-42b2-8b93-775d4803754e" xsi:nil="true"/>
    <D_x00e9_tails xmlns="89bf91c0-ef08-42b2-8b93-775d4803754e" xsi:nil="true"/>
    <SharedWithUsers xmlns="8ad8df82-1668-4a7e-ad3f-c2705312cd54">
      <UserInfo>
        <DisplayName/>
        <AccountId xsi:nil="true"/>
        <AccountType/>
      </UserInfo>
    </SharedWithUsers>
    <TaxCatchAll xmlns="8ad8df82-1668-4a7e-ad3f-c2705312cd54" xsi:nil="true"/>
    <lcf76f155ced4ddcb4097134ff3c332f xmlns="89bf91c0-ef08-42b2-8b93-775d480375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ABE103-22A6-4E8B-8241-C64880770B7E}">
  <ds:schemaRefs>
    <ds:schemaRef ds:uri="89bf91c0-ef08-42b2-8b93-775d4803754e"/>
    <ds:schemaRef ds:uri="8ad8df82-1668-4a7e-ad3f-c2705312cd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54B9AD-A1A4-451D-A34B-BD75CD3E30E5}">
  <ds:schemaRefs>
    <ds:schemaRef ds:uri="http://schemas.microsoft.com/sharepoint/v3/contenttype/forms"/>
  </ds:schemaRefs>
</ds:datastoreItem>
</file>

<file path=customXml/itemProps3.xml><?xml version="1.0" encoding="utf-8"?>
<ds:datastoreItem xmlns:ds="http://schemas.openxmlformats.org/officeDocument/2006/customXml" ds:itemID="{E491A707-4771-4C37-A689-19DADE450B19}">
  <ds:schemaRefs>
    <ds:schemaRef ds:uri="http://schemas.microsoft.com/office/2006/metadata/properties"/>
    <ds:schemaRef ds:uri="http://purl.org/dc/elements/1.1/"/>
    <ds:schemaRef ds:uri="http://schemas.microsoft.com/office/2006/documentManagement/types"/>
    <ds:schemaRef ds:uri="http://purl.org/dc/dcmitype/"/>
    <ds:schemaRef ds:uri="8ad8df82-1668-4a7e-ad3f-c2705312cd54"/>
    <ds:schemaRef ds:uri="http://purl.org/dc/terms/"/>
    <ds:schemaRef ds:uri="http://schemas.microsoft.com/office/infopath/2007/PartnerControls"/>
    <ds:schemaRef ds:uri="http://schemas.openxmlformats.org/package/2006/metadata/core-properties"/>
    <ds:schemaRef ds:uri="89bf91c0-ef08-42b2-8b93-775d4803754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New Digiposte 2025</Template>
  <TotalTime>0</TotalTime>
  <Words>748</Words>
  <Application>Microsoft Office PowerPoint</Application>
  <PresentationFormat>Grand écran</PresentationFormat>
  <Paragraphs>67</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8</vt:i4>
      </vt:variant>
      <vt:variant>
        <vt:lpstr>Titres des diapositives</vt:lpstr>
      </vt:variant>
      <vt:variant>
        <vt:i4>12</vt:i4>
      </vt:variant>
    </vt:vector>
  </HeadingPairs>
  <TitlesOfParts>
    <vt:vector size="25" baseType="lpstr">
      <vt:lpstr>Arial</vt:lpstr>
      <vt:lpstr>Calibri</vt:lpstr>
      <vt:lpstr>Montserrat</vt:lpstr>
      <vt:lpstr>Montserrat SemiBold</vt:lpstr>
      <vt:lpstr>Wingdings</vt:lpstr>
      <vt:lpstr>New Digiposte 2025</vt:lpstr>
      <vt:lpstr>Thème Bleu</vt:lpstr>
      <vt:lpstr>Thème Jaune Poussin</vt:lpstr>
      <vt:lpstr>Thème Jaune La Poste</vt:lpstr>
      <vt:lpstr>Thème Vert</vt:lpstr>
      <vt:lpstr>Thème Turquoise</vt:lpstr>
      <vt:lpstr>Thème violet</vt:lpstr>
      <vt:lpstr>Thème Corail</vt:lpstr>
      <vt:lpstr>Discover the Digiposte mobile application</vt:lpstr>
      <vt:lpstr>Thanks to its intuitive interface and  features you can access your documents securely, sort and file them, and use them whenever you need to.  Download the Digiposte mobile application to access all its features and enjoy the following benefits:</vt:lpstr>
      <vt:lpstr>Two-factor authentication secures your connections</vt:lpstr>
      <vt:lpstr>Spotlight on push two-factor authentication activation </vt:lpstr>
      <vt:lpstr>Find your important documents quickly with receipts</vt:lpstr>
      <vt:lpstr>Share your documents securely with third parties</vt:lpstr>
      <vt:lpstr> Quick access to all your documents in your safe</vt:lpstr>
      <vt:lpstr>Manage your personal information and preferences from your profile</vt:lpstr>
      <vt:lpstr>All the answers to your questions on our dedicated user support site </vt:lpstr>
      <vt:lpstr>Spotlight on adding your employer</vt:lpstr>
      <vt:lpstr>Spotlight on adding an organization </vt:lpstr>
      <vt:lpstr>Présentation PowerPoint</vt:lpstr>
    </vt:vector>
  </TitlesOfParts>
  <Company>La Poste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L’application mobile Digiposte</dc:title>
  <dc:creator>DAS-NEVES Kelly</dc:creator>
  <cp:lastModifiedBy>DAS-NEVES Kelly</cp:lastModifiedBy>
  <cp:revision>63</cp:revision>
  <dcterms:created xsi:type="dcterms:W3CDTF">2024-09-27T13:23:19Z</dcterms:created>
  <dcterms:modified xsi:type="dcterms:W3CDTF">2025-06-26T15:35:11Z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0x01010010AC57ED5C3A334D842A1AF7E41B65CC</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