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8"/>
  </p:notesMasterIdLst>
  <p:sldIdLst>
    <p:sldId id="257" r:id="rId12"/>
    <p:sldId id="318" r:id="rId13"/>
    <p:sldId id="2147374700" r:id="rId14"/>
    <p:sldId id="319" r:id="rId15"/>
    <p:sldId id="320" r:id="rId16"/>
    <p:sldId id="214737470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C1956-6F4F-3E25-99CD-42E242A7C890}" v="2" dt="2025-06-23T14:06:03.987"/>
    <p1510:client id="{FC5591F4-30A7-73AE-54DE-F25AF1FEFB0E}" v="38" dt="2025-06-24T13:50:4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FC5591F4-30A7-73AE-54DE-F25AF1FEFB0E}"/>
    <pc:docChg chg="modSld">
      <pc:chgData name="DAS-NEVES Kelly" userId="S::kelly.das-neves@docaposte.fr::a91a96d4-370a-45e2-a351-cd2b7941614f" providerId="AD" clId="Web-{FC5591F4-30A7-73AE-54DE-F25AF1FEFB0E}" dt="2025-06-24T13:50:47.626" v="37" actId="1076"/>
      <pc:docMkLst>
        <pc:docMk/>
      </pc:docMkLst>
      <pc:sldChg chg="addSp delSp modSp">
        <pc:chgData name="DAS-NEVES Kelly" userId="S::kelly.das-neves@docaposte.fr::a91a96d4-370a-45e2-a351-cd2b7941614f" providerId="AD" clId="Web-{FC5591F4-30A7-73AE-54DE-F25AF1FEFB0E}" dt="2025-06-24T13:50:01.437" v="15" actId="1076"/>
        <pc:sldMkLst>
          <pc:docMk/>
          <pc:sldMk cId="39508781" sldId="319"/>
        </pc:sldMkLst>
        <pc:picChg chg="add mod">
          <ac:chgData name="DAS-NEVES Kelly" userId="S::kelly.das-neves@docaposte.fr::a91a96d4-370a-45e2-a351-cd2b7941614f" providerId="AD" clId="Web-{FC5591F4-30A7-73AE-54DE-F25AF1FEFB0E}" dt="2025-06-24T13:50:01.406" v="13" actId="1076"/>
          <ac:picMkLst>
            <pc:docMk/>
            <pc:sldMk cId="39508781" sldId="319"/>
            <ac:picMk id="4" creationId="{CA927495-25C5-05D9-9DA6-73E3CFDFC9BD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01.421" v="14" actId="1076"/>
          <ac:picMkLst>
            <pc:docMk/>
            <pc:sldMk cId="39508781" sldId="319"/>
            <ac:picMk id="5" creationId="{44B4D121-996A-1A10-CF51-43D9D479FC30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01.437" v="15" actId="1076"/>
          <ac:picMkLst>
            <pc:docMk/>
            <pc:sldMk cId="39508781" sldId="319"/>
            <ac:picMk id="6" creationId="{3C15A81A-AB72-0241-2E0E-71165686EFC1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49:40.874" v="2"/>
          <ac:picMkLst>
            <pc:docMk/>
            <pc:sldMk cId="39508781" sldId="319"/>
            <ac:picMk id="43" creationId="{F5DD73EF-E35A-3559-7AF7-144E9749F7C9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49:40.874" v="1"/>
          <ac:picMkLst>
            <pc:docMk/>
            <pc:sldMk cId="39508781" sldId="319"/>
            <ac:picMk id="44" creationId="{31BB344A-9E85-8D55-9E6B-9CFB310D0C49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49:40.874" v="0"/>
          <ac:picMkLst>
            <pc:docMk/>
            <pc:sldMk cId="39508781" sldId="319"/>
            <ac:picMk id="45" creationId="{2C6F8A88-3C7D-6B1F-9B97-00F563B0DA99}"/>
          </ac:picMkLst>
        </pc:picChg>
      </pc:sldChg>
      <pc:sldChg chg="addSp delSp modSp">
        <pc:chgData name="DAS-NEVES Kelly" userId="S::kelly.das-neves@docaposte.fr::a91a96d4-370a-45e2-a351-cd2b7941614f" providerId="AD" clId="Web-{FC5591F4-30A7-73AE-54DE-F25AF1FEFB0E}" dt="2025-06-24T13:50:47.626" v="37" actId="1076"/>
        <pc:sldMkLst>
          <pc:docMk/>
          <pc:sldMk cId="1664030087" sldId="320"/>
        </pc:sldMkLst>
        <pc:picChg chg="del">
          <ac:chgData name="DAS-NEVES Kelly" userId="S::kelly.das-neves@docaposte.fr::a91a96d4-370a-45e2-a351-cd2b7941614f" providerId="AD" clId="Web-{FC5591F4-30A7-73AE-54DE-F25AF1FEFB0E}" dt="2025-06-24T13:50:14.062" v="20"/>
          <ac:picMkLst>
            <pc:docMk/>
            <pc:sldMk cId="1664030087" sldId="320"/>
            <ac:picMk id="2" creationId="{55FD90B6-26F1-8BC5-35FC-3D9341BC5BE4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43.891" v="36" actId="1076"/>
          <ac:picMkLst>
            <pc:docMk/>
            <pc:sldMk cId="1664030087" sldId="320"/>
            <ac:picMk id="6" creationId="{89F899D3-D4A2-3DDB-5F61-93257FD78928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33.125" v="34" actId="1076"/>
          <ac:picMkLst>
            <pc:docMk/>
            <pc:sldMk cId="1664030087" sldId="320"/>
            <ac:picMk id="7" creationId="{B499B8D9-4FF5-E9D6-5F9A-6F8431C9C51F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38.516" v="35" actId="1076"/>
          <ac:picMkLst>
            <pc:docMk/>
            <pc:sldMk cId="1664030087" sldId="320"/>
            <ac:picMk id="9" creationId="{1E13DF2A-7F72-90CE-841D-E2BEEC3C6D46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47.626" v="37" actId="1076"/>
          <ac:picMkLst>
            <pc:docMk/>
            <pc:sldMk cId="1664030087" sldId="320"/>
            <ac:picMk id="10" creationId="{07DCFC12-A910-70C8-DFF9-516AE02B3FEC}"/>
          </ac:picMkLst>
        </pc:picChg>
        <pc:picChg chg="add mod">
          <ac:chgData name="DAS-NEVES Kelly" userId="S::kelly.das-neves@docaposte.fr::a91a96d4-370a-45e2-a351-cd2b7941614f" providerId="AD" clId="Web-{FC5591F4-30A7-73AE-54DE-F25AF1FEFB0E}" dt="2025-06-24T13:50:28.391" v="33" actId="1076"/>
          <ac:picMkLst>
            <pc:docMk/>
            <pc:sldMk cId="1664030087" sldId="320"/>
            <ac:picMk id="11" creationId="{7E263F53-F93D-1E15-9A41-08EBC4ED2AC0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50:14.062" v="19"/>
          <ac:picMkLst>
            <pc:docMk/>
            <pc:sldMk cId="1664030087" sldId="320"/>
            <ac:picMk id="12" creationId="{84A45751-E7FF-0027-7E50-DCAE5D04E659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50:14.062" v="18"/>
          <ac:picMkLst>
            <pc:docMk/>
            <pc:sldMk cId="1664030087" sldId="320"/>
            <ac:picMk id="21" creationId="{545AEB4E-CBA6-0C9B-319D-F276779E7636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50:14.062" v="17"/>
          <ac:picMkLst>
            <pc:docMk/>
            <pc:sldMk cId="1664030087" sldId="320"/>
            <ac:picMk id="23" creationId="{D625274A-76E8-3A51-ED87-AFF4A029E930}"/>
          </ac:picMkLst>
        </pc:picChg>
        <pc:picChg chg="del">
          <ac:chgData name="DAS-NEVES Kelly" userId="S::kelly.das-neves@docaposte.fr::a91a96d4-370a-45e2-a351-cd2b7941614f" providerId="AD" clId="Web-{FC5591F4-30A7-73AE-54DE-F25AF1FEFB0E}" dt="2025-06-24T13:50:14.062" v="16"/>
          <ac:picMkLst>
            <pc:docMk/>
            <pc:sldMk cId="1664030087" sldId="320"/>
            <ac:picMk id="25" creationId="{F4644FF4-B772-6658-EB5E-6C6D394667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587B-2A69-4DB7-935D-6133FAFC0DC7}" type="datetimeFigureOut"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E65B-3F88-4D5C-9694-AE1F988547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92C4-E300-C7BC-CBDF-DC29D3B9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230B8C-2CDA-AD1E-160F-7ACBF7868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617335-DF56-3DBF-D7FC-2C6EC114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6F04E-06F9-286C-A840-97EBAA507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00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3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3470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85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269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6621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96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9926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396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0158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965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3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388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38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7486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28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968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5241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8639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77586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656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255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7842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8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6845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782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8454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404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6014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985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2025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75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834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06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609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097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710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145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2156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0755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9053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7677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5704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360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28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999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531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10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561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9035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4168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63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2664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65283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1995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646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441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81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1184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7288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221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7903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327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1432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736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554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8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 smtClean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86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7077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34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029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141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845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5811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587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846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7873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2702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9003675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51752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9952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1904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649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93518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CF3-ECCF-4B4D-91CE-C00648F7E987}" type="datetime1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90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FC3-19C9-4EB3-8960-6E3F96EBECF2}" type="datetime1">
              <a:rPr lang="fr-FR" smtClean="0"/>
              <a:t>26/06/2025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4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83366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10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105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05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566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227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437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704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8488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3435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761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8276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054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491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632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83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858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6256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1149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944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83724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7592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958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107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55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2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00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5794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4211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35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129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110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012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8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8650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62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10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350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69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08510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2423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664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4850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4059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551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1206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940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9249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0069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14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600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142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095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4202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122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175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079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9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717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672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29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1561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5746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9613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589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8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222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513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5362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327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22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862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9075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09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791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0994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2472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73359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6772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337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4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9267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1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4054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8141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5637" y="6413720"/>
            <a:ext cx="3408218" cy="3003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 algn="l" rtl="0">
              <a:spcBef>
                <a:spcPts val="100"/>
              </a:spcBef>
            </a:pPr>
            <a:r>
              <a:rPr lang="en" sz="1800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TUTORIAL</a:t>
            </a:r>
            <a:r>
              <a:rPr lang="en" sz="1800" b="1" i="0" u="none" spc="-55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" sz="1800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 2025</a:t>
            </a:r>
            <a:endParaRPr lang="en" sz="1800" b="1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9" y="2001826"/>
            <a:ext cx="3622128" cy="32529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187950"/>
            <a:ext cx="5687568" cy="735415"/>
          </a:xfrm>
        </p:spPr>
        <p:txBody>
          <a:bodyPr/>
          <a:lstStyle/>
          <a:p>
            <a:pPr marL="12700" algn="l" rtl="0">
              <a:spcBef>
                <a:spcPts val="130"/>
              </a:spcBef>
            </a:pPr>
            <a:r>
              <a:rPr lang="en" b="1" i="0" u="none" baseline="0"/>
              <a:t>How can I refuse to have my payslip sent electronically?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980432" y="3943715"/>
            <a:ext cx="5205984" cy="974282"/>
          </a:xfrm>
        </p:spPr>
        <p:txBody>
          <a:bodyPr/>
          <a:lstStyle/>
          <a:p>
            <a:pPr algn="l" rtl="0"/>
            <a:r>
              <a:rPr lang="en" b="0" i="0" u="none" baseline="0"/>
              <a:t>With the "refusal collection assistance" option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1380489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Refuse to use electronic documents via a dedicated procedure</a:t>
            </a:r>
            <a:endParaRPr lang="en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677036" y="1941060"/>
            <a:ext cx="553594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To refuse to use electronic documents, follow the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link at the bottom of the invitation e-mail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or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go to the dedicated URL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(provided by your company).</a:t>
            </a:r>
            <a:endParaRPr lang="en" sz="16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A425095-856C-0444-5E7C-79F9FB9653BA}"/>
              </a:ext>
            </a:extLst>
          </p:cNvPr>
          <p:cNvGrpSpPr/>
          <p:nvPr/>
        </p:nvGrpSpPr>
        <p:grpSpPr>
          <a:xfrm>
            <a:off x="765661" y="2912711"/>
            <a:ext cx="5905458" cy="1079244"/>
            <a:chOff x="6341295" y="4703077"/>
            <a:chExt cx="5905458" cy="1079244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853F4EB-3A5C-E8B7-EA36-4EAE5CCBA700}"/>
                </a:ext>
              </a:extLst>
            </p:cNvPr>
            <p:cNvSpPr/>
            <p:nvPr/>
          </p:nvSpPr>
          <p:spPr>
            <a:xfrm>
              <a:off x="6341295" y="4703077"/>
              <a:ext cx="5905458" cy="1079244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2F9779F-5301-A199-B90F-D0F7B0D86BBD}"/>
                </a:ext>
              </a:extLst>
            </p:cNvPr>
            <p:cNvSpPr txBox="1">
              <a:spLocks/>
            </p:cNvSpPr>
            <p:nvPr/>
          </p:nvSpPr>
          <p:spPr>
            <a:xfrm>
              <a:off x="7214843" y="4961357"/>
              <a:ext cx="4881915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Make sure you have your login details to hand (provided by your employer) and follow the instructions. </a:t>
              </a:r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A step will tell you whether or not you have any documents to retrieve. </a:t>
              </a:r>
              <a:endParaRPr lang="en" sz="200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2283C77-AF6E-0E19-05B2-43936A1C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028" y="5009548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5AF3D9-10E0-6D3C-50E9-1E40DD0EA274}"/>
              </a:ext>
            </a:extLst>
          </p:cNvPr>
          <p:cNvGrpSpPr/>
          <p:nvPr/>
        </p:nvGrpSpPr>
        <p:grpSpPr>
          <a:xfrm>
            <a:off x="759613" y="4140377"/>
            <a:ext cx="5905458" cy="885721"/>
            <a:chOff x="6341295" y="4703077"/>
            <a:chExt cx="5905458" cy="885721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9FE33D19-0163-4BB0-4CE3-C0DB47C82CEF}"/>
                </a:ext>
              </a:extLst>
            </p:cNvPr>
            <p:cNvSpPr/>
            <p:nvPr/>
          </p:nvSpPr>
          <p:spPr>
            <a:xfrm>
              <a:off x="6341295" y="4703077"/>
              <a:ext cx="5905458" cy="885721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01141DC-97C6-A50E-C40F-9A2527F5C809}"/>
                </a:ext>
              </a:extLst>
            </p:cNvPr>
            <p:cNvSpPr txBox="1">
              <a:spLocks/>
            </p:cNvSpPr>
            <p:nvPr/>
          </p:nvSpPr>
          <p:spPr>
            <a:xfrm>
              <a:off x="7209587" y="4950846"/>
              <a:ext cx="46717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The dedicated URL usually looks like this:</a:t>
              </a:r>
              <a:r>
                <a:rPr lang="en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/>
              </a:r>
              <a:br>
                <a:rPr lang="en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</a:br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https://adherer.digiposte.fr/nomdelentreprise </a:t>
              </a:r>
              <a:endParaRPr lang="en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350243E-FEFB-52B3-3CDA-640165C4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61" y="4912786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Image 2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58120C5-3BC4-890F-AAE7-C6A53E49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33" y="940235"/>
            <a:ext cx="4556727" cy="5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7C82-1EE2-1077-963B-218B44AB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AC8D01-7ACB-F0FA-7A14-C52E746CE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6350"/>
            <a:ext cx="1196340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There are 2 possible scenarios for refusing to use electronic documents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r>
              <a:rPr lang="en" sz="1600">
                <a:latin typeface="Montserrat"/>
              </a:rPr>
              <a:t/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37839" cy="905012"/>
            <a:chOff x="783851" y="4703077"/>
            <a:chExt cx="4937839" cy="905012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001409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Your company informs you that your next payslip will be deposited in Digiposte (usually 1 month before or at the time of hiring).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783851" y="4703077"/>
            <a:chExt cx="4937839" cy="86153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942853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1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Retrieve</a:t>
              </a:r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your documents and refuse to accept new ones. </a:t>
              </a:r>
              <a:endParaRPr lang="en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6683" y="0"/>
            <a:ext cx="10685318" cy="130968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not yet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208718" y="320293"/>
            <a:ext cx="1689981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31447" y="1311589"/>
            <a:ext cx="533717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Enter </a:t>
            </a: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</a:t>
            </a:r>
            <a:r>
              <a:rPr lang="en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URL</a:t>
            </a:r>
            <a:r>
              <a:rPr lang="en" sz="1400" b="0" i="0" u="none" baseline="0">
                <a:latin typeface="Montserrat"/>
                <a:ea typeface="Calibri"/>
                <a:cs typeface="Calibri"/>
              </a:rPr>
              <a:t> dedicated to your company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to refuse to use electronic documents and follow the steps.</a:t>
            </a:r>
          </a:p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Your local HR will be able to provide you with the URL. 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0057A7-0AA2-71B8-A593-9AF55D0F707B}"/>
              </a:ext>
            </a:extLst>
          </p:cNvPr>
          <p:cNvSpPr txBox="1"/>
          <p:nvPr/>
        </p:nvSpPr>
        <p:spPr>
          <a:xfrm>
            <a:off x="728361" y="4963854"/>
            <a:ext cx="3266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Enter your identification number and EK code (shown at the top right of your payslip).</a:t>
            </a:r>
            <a:endParaRPr lang="en" sz="1600" dirty="0">
              <a:solidFill>
                <a:srgbClr val="606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58D0DA-9273-A0E3-BE1A-07BA051EC178}"/>
              </a:ext>
            </a:extLst>
          </p:cNvPr>
          <p:cNvSpPr txBox="1"/>
          <p:nvPr/>
        </p:nvSpPr>
        <p:spPr>
          <a:xfrm>
            <a:off x="4440727" y="4963853"/>
            <a:ext cx="3260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Please explain your reason for refusal and confirm your refusal.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0889212-6547-DFCD-A1FE-72D84643BF48}"/>
              </a:ext>
            </a:extLst>
          </p:cNvPr>
          <p:cNvSpPr txBox="1"/>
          <p:nvPr/>
        </p:nvSpPr>
        <p:spPr>
          <a:xfrm>
            <a:off x="8192050" y="4963851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 confirmation e-mail will be sent to you when your refusal becomes effective. </a:t>
            </a:r>
            <a:endParaRPr lang="en" sz="16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F441532-4909-5636-F0F3-5F96FC6EC5EC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597373DE-708F-C471-E3E5-6A1C53A3421F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0511D91E-E8E1-D6F7-8F73-6ADE808422AF}"/>
                </a:ext>
              </a:extLst>
            </p:cNvPr>
            <p:cNvSpPr txBox="1">
              <a:spLocks/>
            </p:cNvSpPr>
            <p:nvPr/>
          </p:nvSpPr>
          <p:spPr>
            <a:xfrm>
              <a:off x="7349225" y="1416855"/>
              <a:ext cx="4105853" cy="5668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 has sent you an e-mail to create your safe. You can access the dedicated URL by clicking on the link at the bottom of the e-mail. </a:t>
              </a:r>
              <a:endParaRPr lang="en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9A6922F-82C8-C60E-27B8-91F4A3CF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4" name="Image 3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A927495-25C5-05D9-9DA6-73E3CFDF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2606675"/>
            <a:ext cx="3686175" cy="2228850"/>
          </a:xfrm>
          <a:prstGeom prst="rect">
            <a:avLst/>
          </a:prstGeom>
        </p:spPr>
      </p:pic>
      <p:pic>
        <p:nvPicPr>
          <p:cNvPr id="5" name="Image 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4B4D121-996A-1A10-CF51-43D9D479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0" y="2593975"/>
            <a:ext cx="3676650" cy="2228850"/>
          </a:xfrm>
          <a:prstGeom prst="rect">
            <a:avLst/>
          </a:prstGeom>
        </p:spPr>
      </p:pic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C15A81A-AB72-0241-2E0E-71165686E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125" y="2606675"/>
            <a:ext cx="36861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636" y="0"/>
            <a:ext cx="10633364" cy="1293813"/>
          </a:xfrm>
        </p:spPr>
        <p:txBody>
          <a:bodyPr/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already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241375" y="320293"/>
            <a:ext cx="1657324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When documents have already been sent, you need to register with Digiposte to retrieve them.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You can then refuse to receive new documents from the Organizations section. </a:t>
            </a:r>
            <a:endParaRPr lang="en" sz="1400" dirty="0">
              <a:latin typeface="Montserra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0257FD-D066-A3C3-7BA9-EB63D9D43CD9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Activate your Digiposte safe from the e-mail invitation or from the URL dedicated to your company.</a:t>
            </a:r>
            <a:endParaRPr lang="en" sz="1200" dirty="0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41A67-0435-99EB-7778-411334871B12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Go to the Organizations section, click on your employer and download your documents.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2D45DF-8B10-FA3B-23F5-56AEDC6700A6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Click on the organisation's settings to disconnect it.</a:t>
            </a:r>
            <a:endParaRPr lang="en" sz="12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14727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 will receive your payslips again in printed form no later than 62 days after you disconnect from the organisation.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9F899D3-D4A2-3DDB-5F61-93257FD7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2657475"/>
            <a:ext cx="3638550" cy="2200275"/>
          </a:xfrm>
          <a:prstGeom prst="rect">
            <a:avLst/>
          </a:prstGeom>
        </p:spPr>
      </p:pic>
      <p:pic>
        <p:nvPicPr>
          <p:cNvPr id="7" name="Image 6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B499B8D9-4FF5-E9D6-5F9A-6F8431C9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635250"/>
            <a:ext cx="3648075" cy="2200275"/>
          </a:xfrm>
          <a:prstGeom prst="rect">
            <a:avLst/>
          </a:prstGeom>
        </p:spPr>
      </p:pic>
      <p:pic>
        <p:nvPicPr>
          <p:cNvPr id="9" name="Image 8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1E13DF2A-7F72-90CE-841D-E2BEEC3C6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25" y="2892425"/>
            <a:ext cx="1933575" cy="1362075"/>
          </a:xfrm>
          <a:prstGeom prst="rect">
            <a:avLst/>
          </a:prstGeom>
        </p:spPr>
      </p:pic>
      <p:pic>
        <p:nvPicPr>
          <p:cNvPr id="10" name="Image 9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DCFC12-A910-70C8-DFF9-516AE02B3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100" y="2641600"/>
            <a:ext cx="3648075" cy="2200275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E263F53-F93D-1E15-9A41-08EBC4ED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575" y="2987675"/>
            <a:ext cx="2171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67254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C53B4-6A35-4C2C-BBB1-9CB725365F40}">
  <ds:schemaRefs>
    <ds:schemaRef ds:uri="http://purl.org/dc/terms/"/>
    <ds:schemaRef ds:uri="89bf91c0-ef08-42b2-8b93-775d4803754e"/>
    <ds:schemaRef ds:uri="http://purl.org/dc/elements/1.1/"/>
    <ds:schemaRef ds:uri="http://schemas.microsoft.com/office/infopath/2007/PartnerControls"/>
    <ds:schemaRef ds:uri="8ad8df82-1668-4a7e-ad3f-c2705312cd54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734226-85E1-45C3-8666-CBD73227D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53E35-C894-4B91-8027-24DFC5FF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3</TotalTime>
  <Words>393</Words>
  <Application>Microsoft Office PowerPoint</Application>
  <PresentationFormat>Grand écran</PresentationFormat>
  <Paragraphs>31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Calibri</vt:lpstr>
      <vt:lpstr>Montserrat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How can I refuse to have my payslip sent electronically?</vt:lpstr>
      <vt:lpstr>Refuse to use electronic documents via a dedicated procedure</vt:lpstr>
      <vt:lpstr>There are 2 possible scenarios for refusing to use electronic documents</vt:lpstr>
      <vt:lpstr>You have not yet received a document in Digiposte </vt:lpstr>
      <vt:lpstr>You have already received a document in Digiposte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269</cp:revision>
  <dcterms:created xsi:type="dcterms:W3CDTF">2025-02-27T16:09:44Z</dcterms:created>
  <dcterms:modified xsi:type="dcterms:W3CDTF">2025-06-26T15:36:07Z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