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3" r:id="rId5"/>
    <p:sldMasterId id="2147483710" r:id="rId6"/>
    <p:sldMasterId id="2147483734" r:id="rId7"/>
    <p:sldMasterId id="2147483757" r:id="rId8"/>
    <p:sldMasterId id="2147483781" r:id="rId9"/>
    <p:sldMasterId id="2147483801" r:id="rId10"/>
    <p:sldMasterId id="2147483824" r:id="rId11"/>
  </p:sldMasterIdLst>
  <p:notesMasterIdLst>
    <p:notesMasterId r:id="rId17"/>
  </p:notesMasterIdLst>
  <p:sldIdLst>
    <p:sldId id="256" r:id="rId12"/>
    <p:sldId id="318" r:id="rId13"/>
    <p:sldId id="319" r:id="rId14"/>
    <p:sldId id="320" r:id="rId15"/>
    <p:sldId id="214737470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631CF-E458-501E-4818-6B2C2F76742F}" v="22" dt="2025-06-24T13:52:32.732"/>
    <p1510:client id="{8F266CC7-CE6F-2700-1533-AD4B29996CC2}" v="28" dt="2025-06-23T14:05:48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2D0631CF-E458-501E-4818-6B2C2F76742F}"/>
    <pc:docChg chg="modSld">
      <pc:chgData name="DAS-NEVES Kelly" userId="S::kelly.das-neves@docaposte.fr::a91a96d4-370a-45e2-a351-cd2b7941614f" providerId="AD" clId="Web-{2D0631CF-E458-501E-4818-6B2C2F76742F}" dt="2025-06-24T13:52:32.732" v="21" actId="1076"/>
      <pc:docMkLst>
        <pc:docMk/>
      </pc:docMkLst>
      <pc:sldChg chg="addSp delSp modSp">
        <pc:chgData name="DAS-NEVES Kelly" userId="S::kelly.das-neves@docaposte.fr::a91a96d4-370a-45e2-a351-cd2b7941614f" providerId="AD" clId="Web-{2D0631CF-E458-501E-4818-6B2C2F76742F}" dt="2025-06-24T13:52:32.732" v="21" actId="1076"/>
        <pc:sldMkLst>
          <pc:docMk/>
          <pc:sldMk cId="1664030087" sldId="320"/>
        </pc:sldMkLst>
        <pc:spChg chg="topLvl">
          <ac:chgData name="DAS-NEVES Kelly" userId="S::kelly.das-neves@docaposte.fr::a91a96d4-370a-45e2-a351-cd2b7941614f" providerId="AD" clId="Web-{2D0631CF-E458-501E-4818-6B2C2F76742F}" dt="2025-06-24T13:51:37.997" v="0"/>
          <ac:spMkLst>
            <pc:docMk/>
            <pc:sldMk cId="1664030087" sldId="320"/>
            <ac:spMk id="10" creationId="{8BEB7F7B-3E8E-082D-C3A7-A6BC38A27A24}"/>
          </ac:spMkLst>
        </pc:spChg>
        <pc:spChg chg="topLvl">
          <ac:chgData name="DAS-NEVES Kelly" userId="S::kelly.das-neves@docaposte.fr::a91a96d4-370a-45e2-a351-cd2b7941614f" providerId="AD" clId="Web-{2D0631CF-E458-501E-4818-6B2C2F76742F}" dt="2025-06-24T13:51:37.997" v="0"/>
          <ac:spMkLst>
            <pc:docMk/>
            <pc:sldMk cId="1664030087" sldId="320"/>
            <ac:spMk id="11" creationId="{4A301379-159B-791F-138E-903125C013F7}"/>
          </ac:spMkLst>
        </pc:spChg>
        <pc:spChg chg="topLvl">
          <ac:chgData name="DAS-NEVES Kelly" userId="S::kelly.das-neves@docaposte.fr::a91a96d4-370a-45e2-a351-cd2b7941614f" providerId="AD" clId="Web-{2D0631CF-E458-501E-4818-6B2C2F76742F}" dt="2025-06-24T13:51:37.997" v="0"/>
          <ac:spMkLst>
            <pc:docMk/>
            <pc:sldMk cId="1664030087" sldId="320"/>
            <ac:spMk id="13" creationId="{939C4DC4-BC3D-2E95-C39B-BE5ACD88B70A}"/>
          </ac:spMkLst>
        </pc:spChg>
        <pc:grpChg chg="del">
          <ac:chgData name="DAS-NEVES Kelly" userId="S::kelly.das-neves@docaposte.fr::a91a96d4-370a-45e2-a351-cd2b7941614f" providerId="AD" clId="Web-{2D0631CF-E458-501E-4818-6B2C2F76742F}" dt="2025-06-24T13:51:37.997" v="0"/>
          <ac:grpSpMkLst>
            <pc:docMk/>
            <pc:sldMk cId="1664030087" sldId="320"/>
            <ac:grpSpMk id="8" creationId="{1CFA4CB3-6A1A-23C5-E0D1-765534A9135C}"/>
          </ac:grpSpMkLst>
        </pc:grpChg>
        <pc:picChg chg="add mod">
          <ac:chgData name="DAS-NEVES Kelly" userId="S::kelly.das-neves@docaposte.fr::a91a96d4-370a-45e2-a351-cd2b7941614f" providerId="AD" clId="Web-{2D0631CF-E458-501E-4818-6B2C2F76742F}" dt="2025-06-24T13:51:46.200" v="3" actId="1076"/>
          <ac:picMkLst>
            <pc:docMk/>
            <pc:sldMk cId="1664030087" sldId="320"/>
            <ac:picMk id="6" creationId="{4EE4D9AF-F0BD-AFE7-64C3-45BDB89EA21A}"/>
          </ac:picMkLst>
        </pc:picChg>
        <pc:picChg chg="add mod">
          <ac:chgData name="DAS-NEVES Kelly" userId="S::kelly.das-neves@docaposte.fr::a91a96d4-370a-45e2-a351-cd2b7941614f" providerId="AD" clId="Web-{2D0631CF-E458-501E-4818-6B2C2F76742F}" dt="2025-06-24T13:52:32.732" v="21" actId="1076"/>
          <ac:picMkLst>
            <pc:docMk/>
            <pc:sldMk cId="1664030087" sldId="320"/>
            <ac:picMk id="7" creationId="{B3CA3B27-FCB2-826A-6F6F-9827BE16C119}"/>
          </ac:picMkLst>
        </pc:picChg>
        <pc:picChg chg="add mod ord">
          <ac:chgData name="DAS-NEVES Kelly" userId="S::kelly.das-neves@docaposte.fr::a91a96d4-370a-45e2-a351-cd2b7941614f" providerId="AD" clId="Web-{2D0631CF-E458-501E-4818-6B2C2F76742F}" dt="2025-06-24T13:52:09.419" v="12" actId="1076"/>
          <ac:picMkLst>
            <pc:docMk/>
            <pc:sldMk cId="1664030087" sldId="320"/>
            <ac:picMk id="9" creationId="{2D33D722-C89E-3A40-F932-40AACE135571}"/>
          </ac:picMkLst>
        </pc:picChg>
        <pc:picChg chg="add mod">
          <ac:chgData name="DAS-NEVES Kelly" userId="S::kelly.das-neves@docaposte.fr::a91a96d4-370a-45e2-a351-cd2b7941614f" providerId="AD" clId="Web-{2D0631CF-E458-501E-4818-6B2C2F76742F}" dt="2025-06-24T13:52:25.373" v="18" actId="1076"/>
          <ac:picMkLst>
            <pc:docMk/>
            <pc:sldMk cId="1664030087" sldId="320"/>
            <ac:picMk id="12" creationId="{294961A6-E3C2-4967-B104-F022B3E9BEB7}"/>
          </ac:picMkLst>
        </pc:picChg>
        <pc:picChg chg="add mod">
          <ac:chgData name="DAS-NEVES Kelly" userId="S::kelly.das-neves@docaposte.fr::a91a96d4-370a-45e2-a351-cd2b7941614f" providerId="AD" clId="Web-{2D0631CF-E458-501E-4818-6B2C2F76742F}" dt="2025-06-24T13:52:28.498" v="20" actId="1076"/>
          <ac:picMkLst>
            <pc:docMk/>
            <pc:sldMk cId="1664030087" sldId="320"/>
            <ac:picMk id="14" creationId="{7AAAD781-B73C-4EF5-C1E3-5A1C61F0A825}"/>
          </ac:picMkLst>
        </pc:picChg>
        <pc:picChg chg="del topLvl">
          <ac:chgData name="DAS-NEVES Kelly" userId="S::kelly.das-neves@docaposte.fr::a91a96d4-370a-45e2-a351-cd2b7941614f" providerId="AD" clId="Web-{2D0631CF-E458-501E-4818-6B2C2F76742F}" dt="2025-06-24T13:51:40.856" v="1"/>
          <ac:picMkLst>
            <pc:docMk/>
            <pc:sldMk cId="1664030087" sldId="320"/>
            <ac:picMk id="24" creationId="{36C93903-97C9-4381-32D0-37C908D73BB6}"/>
          </ac:picMkLst>
        </pc:picChg>
        <pc:picChg chg="del topLvl">
          <ac:chgData name="DAS-NEVES Kelly" userId="S::kelly.das-neves@docaposte.fr::a91a96d4-370a-45e2-a351-cd2b7941614f" providerId="AD" clId="Web-{2D0631CF-E458-501E-4818-6B2C2F76742F}" dt="2025-06-24T13:52:15.248" v="15"/>
          <ac:picMkLst>
            <pc:docMk/>
            <pc:sldMk cId="1664030087" sldId="320"/>
            <ac:picMk id="26" creationId="{3673B02F-0A2E-ED3D-626E-B84286E19F57}"/>
          </ac:picMkLst>
        </pc:picChg>
        <pc:picChg chg="del topLvl">
          <ac:chgData name="DAS-NEVES Kelly" userId="S::kelly.das-neves@docaposte.fr::a91a96d4-370a-45e2-a351-cd2b7941614f" providerId="AD" clId="Web-{2D0631CF-E458-501E-4818-6B2C2F76742F}" dt="2025-06-24T13:51:48.075" v="5"/>
          <ac:picMkLst>
            <pc:docMk/>
            <pc:sldMk cId="1664030087" sldId="320"/>
            <ac:picMk id="27" creationId="{3D00F23C-0D2A-7B05-ADE6-CBE7E1F13528}"/>
          </ac:picMkLst>
        </pc:picChg>
        <pc:picChg chg="del topLvl">
          <ac:chgData name="DAS-NEVES Kelly" userId="S::kelly.das-neves@docaposte.fr::a91a96d4-370a-45e2-a351-cd2b7941614f" providerId="AD" clId="Web-{2D0631CF-E458-501E-4818-6B2C2F76742F}" dt="2025-06-24T13:52:15.248" v="14"/>
          <ac:picMkLst>
            <pc:docMk/>
            <pc:sldMk cId="1664030087" sldId="320"/>
            <ac:picMk id="28" creationId="{915CB9FD-C4A8-D3E7-1CD3-393777B62DBC}"/>
          </ac:picMkLst>
        </pc:picChg>
        <pc:picChg chg="del topLvl">
          <ac:chgData name="DAS-NEVES Kelly" userId="S::kelly.das-neves@docaposte.fr::a91a96d4-370a-45e2-a351-cd2b7941614f" providerId="AD" clId="Web-{2D0631CF-E458-501E-4818-6B2C2F76742F}" dt="2025-06-24T13:51:47.434" v="4"/>
          <ac:picMkLst>
            <pc:docMk/>
            <pc:sldMk cId="1664030087" sldId="320"/>
            <ac:picMk id="29" creationId="{35B49FBA-E1F8-E5C5-0876-77A4523C7C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EF8AC-3977-4CB1-BE37-D8E1313BF922}" type="datetimeFigureOut"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1238-0F19-49DA-952B-9C327708EF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2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0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40012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8615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3583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12301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8847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0996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6156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72584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706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34511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2244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30831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4262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43068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21275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0147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16573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89499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6284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925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2474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20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56186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5375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8632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1901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74138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36856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50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28511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72344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2595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8237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96768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68652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1158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1784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25584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272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0924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2023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874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61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114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3454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866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28395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2795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3045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3282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4647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912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2277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4288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2564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17965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69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1073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938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38793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6118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2543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917837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8357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8371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8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is</a:t>
              </a: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a solution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operated</a:t>
              </a: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by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 dirty="0" smtClean="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4258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92970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6612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66530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0808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60490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94516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5765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7584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64549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6173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6343241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955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36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1680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6299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324869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52D-80E2-4474-AA28-8D73FC021040}" type="datetime1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3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3BB7-A395-4124-A0B0-62134F09DDB6}" type="datetime1">
              <a:rPr lang="fr-FR" smtClean="0"/>
              <a:t>26/06/2025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0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95551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070284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41699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09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57346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0409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4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60567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328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80754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517459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5841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159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59460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8252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83168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09088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80846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30894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7732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7774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3228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298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78489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629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6244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7768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23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5573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309301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144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3517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75262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374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2052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3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1730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359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772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9321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918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3647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8083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503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7159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264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7698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515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9292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89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3566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85303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29206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71701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8095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4071160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82479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418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90284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838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8956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40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792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8988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3153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041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32520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2070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88468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050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2295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2765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3971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54833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2522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9762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4789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40783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767882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51328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9465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180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501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144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5329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29278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5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7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6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1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0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5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418641" y="6435776"/>
            <a:ext cx="3007605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690245" algn="l" rtl="0">
              <a:spcBef>
                <a:spcPts val="100"/>
              </a:spcBef>
            </a:pPr>
            <a:r>
              <a:rPr lang="en" sz="1400" b="0" i="0" u="none" baseline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TUTORIAL</a:t>
            </a:r>
            <a:r>
              <a:rPr lang="en" sz="1400" b="0" i="0" u="none" spc="-55" baseline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" sz="1400" b="0" i="0" u="none" baseline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– 2025</a:t>
            </a:r>
            <a:endParaRPr lang="en" sz="1400" dirty="0">
              <a:solidFill>
                <a:srgbClr val="0000FF"/>
              </a:solidFill>
              <a:latin typeface="Montserrat" panose="00000500000000000000" pitchFamily="2" charset="0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 algn="l" rtl="0">
              <a:lnSpc>
                <a:spcPct val="100000"/>
              </a:lnSpc>
              <a:spcBef>
                <a:spcPts val="95"/>
              </a:spcBef>
            </a:pPr>
            <a:endParaRPr lang="en" b="1" spc="130" dirty="0">
              <a:ea typeface="Calibri"/>
            </a:endParaRPr>
          </a:p>
        </p:txBody>
      </p:sp>
      <p:pic>
        <p:nvPicPr>
          <p:cNvPr id="16" name="Image 15" descr="Une image contenant cercle, clipart, symbole, Graphique&#10;&#10;Le contenu généré par l’IA peut être incorrect.">
            <a:extLst>
              <a:ext uri="{FF2B5EF4-FFF2-40B4-BE49-F238E27FC236}">
                <a16:creationId xmlns:a16="http://schemas.microsoft.com/office/drawing/2014/main" id="{83B5CC50-60FD-DAAB-E3DE-A0C2E90F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" y="2017634"/>
            <a:ext cx="3622128" cy="32529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0432" y="3511907"/>
            <a:ext cx="5687568" cy="735415"/>
          </a:xfrm>
        </p:spPr>
        <p:txBody>
          <a:bodyPr/>
          <a:lstStyle/>
          <a:p>
            <a:pPr algn="l" rtl="0"/>
            <a:r>
              <a:rPr lang="en" b="1" i="0" u="none" baseline="0"/>
              <a:t>How can I refuse to have my payslip sent electronically?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A1F113C-D13E-75C0-0F96-FF544036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7" name="Image 6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969C3E29-858B-36F8-EB9F-B467889E1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31" name="Espace réservé du texte 30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860" y="-6350"/>
            <a:ext cx="11630140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There are 2 possible scenarios for refusing to use electronic documents</a:t>
            </a:r>
            <a:endParaRPr lang="en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973447D-B1BB-C463-6A60-5575C4CFF9F3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503DDC-DBC0-4DF5-1A64-5D91645C7C3A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not yet received a document in Digiposte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146A2C-328E-7577-18D1-BA895573EF5C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already received a document</a:t>
            </a:r>
            <a:r>
              <a:rPr lang="en" sz="1600">
                <a:latin typeface="Montserrat"/>
              </a:rPr>
              <a:t/>
            </a:r>
            <a:br>
              <a:rPr lang="en" sz="1600">
                <a:latin typeface="Montserrat"/>
              </a:rPr>
            </a:br>
            <a:r>
              <a:rPr lang="en" sz="1600" b="0" i="0" u="none" baseline="0">
                <a:latin typeface="Montserrat"/>
                <a:ea typeface="Montserrat"/>
                <a:cs typeface="Montserrat"/>
              </a:rPr>
              <a:t>in Digiposte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A630170-5566-1A7F-FB09-6FFF687D67C7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6A32194-1117-2782-3133-586B3702FEC5}"/>
              </a:ext>
            </a:extLst>
          </p:cNvPr>
          <p:cNvGrpSpPr/>
          <p:nvPr/>
        </p:nvGrpSpPr>
        <p:grpSpPr>
          <a:xfrm>
            <a:off x="783851" y="4703077"/>
            <a:ext cx="4937839" cy="861530"/>
            <a:chOff x="783851" y="4703077"/>
            <a:chExt cx="4937839" cy="861530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33A05F15-AB97-E3FE-8C09-301B5FACD242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F7862D0D-29E2-7B89-110F-B705DA9DE9F8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09305"/>
              <a:ext cx="4001409" cy="659155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4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ea typeface="Calibri"/>
                </a:rPr>
                <a:t>Your company informs you that your next payslip will be deposited in Digiposte (usually 1 month before or at the time of hiring). </a:t>
              </a:r>
              <a:endParaRPr lang="en" sz="1400" b="0">
                <a:solidFill>
                  <a:schemeClr val="tx2">
                    <a:lumMod val="76000"/>
                    <a:lumOff val="24000"/>
                  </a:schemeClr>
                </a:solidFill>
                <a:ea typeface="Calibri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4C1CE91-C5C4-93A5-D4AA-C66145EA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5CD801-7F50-80C1-5C45-BC047E14FF96}"/>
              </a:ext>
            </a:extLst>
          </p:cNvPr>
          <p:cNvGrpSpPr/>
          <p:nvPr/>
        </p:nvGrpSpPr>
        <p:grpSpPr>
          <a:xfrm>
            <a:off x="6341295" y="4703077"/>
            <a:ext cx="4937839" cy="861530"/>
            <a:chOff x="6341295" y="4703077"/>
            <a:chExt cx="4937839" cy="861530"/>
          </a:xfrm>
        </p:grpSpPr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657ACF89-A016-F665-027C-F18A5A884480}"/>
                </a:ext>
              </a:extLst>
            </p:cNvPr>
            <p:cNvSpPr/>
            <p:nvPr/>
          </p:nvSpPr>
          <p:spPr>
            <a:xfrm>
              <a:off x="6341295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8461682A-95D9-B12E-0834-0F15F75F6B92}"/>
                </a:ext>
              </a:extLst>
            </p:cNvPr>
            <p:cNvSpPr txBox="1">
              <a:spLocks/>
            </p:cNvSpPr>
            <p:nvPr/>
          </p:nvSpPr>
          <p:spPr>
            <a:xfrm>
              <a:off x="7241119" y="4914060"/>
              <a:ext cx="3719187" cy="443711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4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ea typeface="Calibri"/>
                </a:rPr>
                <a:t>Make sure you have your login details to hand (provided by your employer) and follow the instructions. 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2BC20C8-486B-4240-8F09-454C4C574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7028" y="4900691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074DF40-7BFB-7B46-CAC6-D86DFB2D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13" name="Image 12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7C935D27-4C6F-28D5-A8DD-231D3F71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818F9C2-018E-9DBC-4239-8F2370A5AC7A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15" name="ZoneTexte 15">
            <a:extLst>
              <a:ext uri="{FF2B5EF4-FFF2-40B4-BE49-F238E27FC236}">
                <a16:creationId xmlns:a16="http://schemas.microsoft.com/office/drawing/2014/main" id="{D194BD9C-3821-0BA4-ABFE-E588B90F80F5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not yet received a document in Digiposte</a:t>
            </a:r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37F9408E-700C-B493-D2B1-032E0507D786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already received a document</a:t>
            </a:r>
            <a:r>
              <a:rPr lang="en" sz="1600">
                <a:latin typeface="Montserrat"/>
              </a:rPr>
              <a:t/>
            </a:r>
            <a:br>
              <a:rPr lang="en" sz="1600">
                <a:latin typeface="Montserrat"/>
              </a:rPr>
            </a:br>
            <a:r>
              <a:rPr lang="en" sz="1600" b="0" i="0" u="none" baseline="0">
                <a:latin typeface="Montserrat"/>
                <a:ea typeface="Montserrat"/>
                <a:cs typeface="Montserrat"/>
              </a:rPr>
              <a:t>in Digiposte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9670E70-5C33-6825-4E8F-AFEC9DC2AD2E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CFFDBC0-A2DB-514C-B787-19622E0497C2}"/>
              </a:ext>
            </a:extLst>
          </p:cNvPr>
          <p:cNvGrpSpPr/>
          <p:nvPr/>
        </p:nvGrpSpPr>
        <p:grpSpPr>
          <a:xfrm>
            <a:off x="783851" y="4703077"/>
            <a:ext cx="4968078" cy="861530"/>
            <a:chOff x="783851" y="4703077"/>
            <a:chExt cx="4968078" cy="86153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FBE20377-0155-76AA-CAB6-36E4AEA25A1F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D6714264-CD33-1BFE-00C4-83ED6BFAD2DC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56601"/>
              <a:ext cx="4175414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Your company informs you that your next payslip will be deposited in Digiposte (usually 1 month before or at the time of hiring).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06FF2D9-B0B1-5AA8-FD09-81206C49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A335C5E-9B91-0454-AE4D-9BCB9C40A66D}"/>
              </a:ext>
            </a:extLst>
          </p:cNvPr>
          <p:cNvGrpSpPr/>
          <p:nvPr/>
        </p:nvGrpSpPr>
        <p:grpSpPr>
          <a:xfrm>
            <a:off x="6341612" y="4703076"/>
            <a:ext cx="4937839" cy="861530"/>
            <a:chOff x="6341612" y="4703076"/>
            <a:chExt cx="4937839" cy="86153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EF872996-BAED-AE11-2E85-D791F2B5AE9A}"/>
                </a:ext>
              </a:extLst>
            </p:cNvPr>
            <p:cNvSpPr/>
            <p:nvPr/>
          </p:nvSpPr>
          <p:spPr>
            <a:xfrm>
              <a:off x="6341612" y="4703076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5BEB21A1-D487-7BF4-2BDC-36A61B9C5AC5}"/>
                </a:ext>
              </a:extLst>
            </p:cNvPr>
            <p:cNvSpPr txBox="1">
              <a:spLocks/>
            </p:cNvSpPr>
            <p:nvPr/>
          </p:nvSpPr>
          <p:spPr>
            <a:xfrm>
              <a:off x="7134276" y="4942852"/>
              <a:ext cx="40014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Make sure you have your login details to hand (provided by your employer) and follow the instructions.</a:t>
              </a:r>
              <a:endParaRPr lang="en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F32E13D-26EA-551F-2EEC-CF13D63F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6789" y="4900690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05F39-C5BF-ADE6-9B9C-DC396D916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1345" y="0"/>
            <a:ext cx="10660655" cy="1309688"/>
          </a:xfrm>
        </p:spPr>
        <p:txBody>
          <a:bodyPr>
            <a:normAutofit/>
          </a:bodyPr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You have not yet received a document in Digiposte</a:t>
            </a:r>
            <a:endParaRPr lang="en" sz="2400" dirty="0" err="1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09F85EC-0C88-C44C-EA7C-183A419E844F}"/>
              </a:ext>
            </a:extLst>
          </p:cNvPr>
          <p:cNvSpPr/>
          <p:nvPr/>
        </p:nvSpPr>
        <p:spPr>
          <a:xfrm>
            <a:off x="339347" y="320293"/>
            <a:ext cx="155935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1635330" y="1332609"/>
            <a:ext cx="445699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Notify your employer that you do not wish to receive your payslip in digital format at any time 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before the first deposit of the digital payslip in Digiposte by:</a:t>
            </a:r>
            <a:endParaRPr lang="en" sz="1400">
              <a:latin typeface="Montserrat"/>
            </a:endParaRPr>
          </a:p>
        </p:txBody>
      </p:sp>
      <p:pic>
        <p:nvPicPr>
          <p:cNvPr id="22" name="Image 21" descr="Une image contenant logo,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646D7082-227C-121F-3E66-4A5A1376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3" y="4995776"/>
            <a:ext cx="572814" cy="572814"/>
          </a:xfrm>
          <a:prstGeom prst="rect">
            <a:avLst/>
          </a:prstGeom>
        </p:spPr>
      </p:pic>
      <p:pic>
        <p:nvPicPr>
          <p:cNvPr id="23" name="Image 22" descr="Une image contenant cercle, Graphique, clipart, conception&#10;&#10;Le contenu généré par l’IA peut être incorrect.">
            <a:extLst>
              <a:ext uri="{FF2B5EF4-FFF2-40B4-BE49-F238E27FC236}">
                <a16:creationId xmlns:a16="http://schemas.microsoft.com/office/drawing/2014/main" id="{B627BA9E-9B69-B4CF-9356-FBA2424A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2" y="4266621"/>
            <a:ext cx="551794" cy="557049"/>
          </a:xfrm>
          <a:prstGeom prst="rect">
            <a:avLst/>
          </a:prstGeom>
        </p:spPr>
      </p:pic>
      <p:pic>
        <p:nvPicPr>
          <p:cNvPr id="24" name="Image 23" descr="Une image contenant jaune, ligne, tri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EF3418FA-AC72-F55B-C835-3DDEBEDA8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96" y="3511190"/>
            <a:ext cx="572814" cy="57281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635334" y="2912325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Online form</a:t>
            </a:r>
            <a:endParaRPr lang="en" sz="1600" dirty="0">
              <a:latin typeface="Montserrat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635333" y="3632283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Mail (e-mail or post)</a:t>
            </a:r>
            <a:endParaRPr lang="en" sz="1600" dirty="0">
              <a:latin typeface="Montserra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635332" y="4368007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Document sent by your company</a:t>
            </a:r>
            <a:endParaRPr lang="en" sz="1600" dirty="0">
              <a:latin typeface="Montserra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A0404CE-B8B6-F970-CDE4-5C51A73ED0F8}"/>
              </a:ext>
            </a:extLst>
          </p:cNvPr>
          <p:cNvSpPr txBox="1"/>
          <p:nvPr/>
        </p:nvSpPr>
        <p:spPr>
          <a:xfrm>
            <a:off x="1635331" y="5114241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Any other means</a:t>
            </a:r>
            <a:endParaRPr lang="en" sz="1600" dirty="0">
              <a:latin typeface="Montserrat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6774748" y="1573979"/>
            <a:ext cx="4937839" cy="1865267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1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033915" y="2000513"/>
            <a:ext cx="4423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  <a:lvl1pPr>
              <a:defRPr sz="2400" b="1" i="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You've changed your mind and want to receive your payslips in Digiposte?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37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6946546" y="2468636"/>
            <a:ext cx="473666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Don't worry, you can inform your employer at any time that you wish to receive your documents in Digiposte. They can then create your personal safe.</a:t>
            </a: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03084404-6B07-1B8D-40A3-6AA10B4B6677}"/>
              </a:ext>
            </a:extLst>
          </p:cNvPr>
          <p:cNvSpPr/>
          <p:nvPr/>
        </p:nvSpPr>
        <p:spPr>
          <a:xfrm>
            <a:off x="6769492" y="3791661"/>
            <a:ext cx="4937839" cy="1726172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1"/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8A24B4DB-3042-61EB-98FF-5EFE1AC602FE}"/>
              </a:ext>
            </a:extLst>
          </p:cNvPr>
          <p:cNvSpPr txBox="1">
            <a:spLocks/>
          </p:cNvSpPr>
          <p:nvPr/>
        </p:nvSpPr>
        <p:spPr>
          <a:xfrm>
            <a:off x="7028659" y="4103290"/>
            <a:ext cx="442338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  <a:lvl1pPr>
              <a:defRPr sz="2400" b="1" i="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Good to know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41" name="ZoneTexte 35">
            <a:extLst>
              <a:ext uri="{FF2B5EF4-FFF2-40B4-BE49-F238E27FC236}">
                <a16:creationId xmlns:a16="http://schemas.microsoft.com/office/drawing/2014/main" id="{CF720583-F60D-59BF-7656-FE833A8E2580}"/>
              </a:ext>
            </a:extLst>
          </p:cNvPr>
          <p:cNvSpPr txBox="1"/>
          <p:nvPr/>
        </p:nvSpPr>
        <p:spPr>
          <a:xfrm>
            <a:off x="6942874" y="4404541"/>
            <a:ext cx="470642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If you have not notified your employer of your objection before the first document submission, you will automatically receive your next payslip in Digiposte.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09" y="1347730"/>
            <a:ext cx="457200" cy="457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87A41E-AC0B-E233-C899-6D5725A3A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561" y="3561158"/>
            <a:ext cx="457200" cy="457200"/>
          </a:xfrm>
          <a:prstGeom prst="rect">
            <a:avLst/>
          </a:prstGeom>
        </p:spPr>
      </p:pic>
      <p:pic>
        <p:nvPicPr>
          <p:cNvPr id="4" name="Image 3" descr="Une image contenant cercle, capture d’écran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19F99DE3-8D34-F0F7-6B4F-985991CCA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46" y="2744561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33BC-14D2-1A8F-3522-0AF092BE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32EF6-9624-2FE7-04D8-4C12D7E8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3378" y="0"/>
            <a:ext cx="10638622" cy="1293813"/>
          </a:xfrm>
        </p:spPr>
        <p:txBody>
          <a:bodyPr/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You have already received a document in Digiposte </a:t>
            </a:r>
            <a:endParaRPr lang="en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2E7381-7A7F-322C-24F4-1BEB515D7B67}"/>
              </a:ext>
            </a:extLst>
          </p:cNvPr>
          <p:cNvSpPr/>
          <p:nvPr/>
        </p:nvSpPr>
        <p:spPr>
          <a:xfrm>
            <a:off x="241375" y="320293"/>
            <a:ext cx="1657324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B009-6C7C-5C52-07C0-BB9BB255A110}"/>
              </a:ext>
            </a:extLst>
          </p:cNvPr>
          <p:cNvSpPr txBox="1"/>
          <p:nvPr/>
        </p:nvSpPr>
        <p:spPr>
          <a:xfrm>
            <a:off x="778742" y="1332609"/>
            <a:ext cx="4932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When documents have already been sent, you need to register with Digiposte to retrieve them. 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You can then refuse to receive new documents from the Organizations section. </a:t>
            </a:r>
            <a:endParaRPr lang="en" sz="1400" dirty="0">
              <a:solidFill>
                <a:srgbClr val="000000"/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B193811-FEB1-00E8-BAE2-A1D0A75F8773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4B797A6-BADD-F4B7-4073-2339EA1A7B5C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670844C-2437-2573-1100-B3944430EFE6}"/>
                </a:ext>
              </a:extLst>
            </p:cNvPr>
            <p:cNvSpPr txBox="1">
              <a:spLocks/>
            </p:cNvSpPr>
            <p:nvPr/>
          </p:nvSpPr>
          <p:spPr>
            <a:xfrm>
              <a:off x="7317694" y="1427906"/>
              <a:ext cx="4023986" cy="56682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You will receive your payslips again in printed form no later than 62 days after you disconnect from the organisation.</a:t>
              </a:r>
              <a:endParaRPr lang="en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CF5C40-6819-010B-FA4A-A723AB8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sp>
        <p:nvSpPr>
          <p:cNvPr id="10" name="ZoneTexte 4">
            <a:extLst>
              <a:ext uri="{FF2B5EF4-FFF2-40B4-BE49-F238E27FC236}">
                <a16:creationId xmlns:a16="http://schemas.microsoft.com/office/drawing/2014/main" id="{8BEB7F7B-3E8E-082D-C3A7-A6BC38A27A24}"/>
              </a:ext>
            </a:extLst>
          </p:cNvPr>
          <p:cNvSpPr txBox="1"/>
          <p:nvPr/>
        </p:nvSpPr>
        <p:spPr>
          <a:xfrm>
            <a:off x="778741" y="4980574"/>
            <a:ext cx="3166791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Activate your Digiposte safe from the e-mail invitation or from the URL dedicated to your company.</a:t>
            </a:r>
            <a:endParaRPr lang="en" sz="1200" dirty="0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4A301379-159B-791F-138E-903125C013F7}"/>
              </a:ext>
            </a:extLst>
          </p:cNvPr>
          <p:cNvSpPr txBox="1"/>
          <p:nvPr/>
        </p:nvSpPr>
        <p:spPr>
          <a:xfrm>
            <a:off x="4452106" y="4980573"/>
            <a:ext cx="346028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Go to the Organizations section, click on your employer and download your documents.</a:t>
            </a:r>
          </a:p>
        </p:txBody>
      </p:sp>
      <p:sp>
        <p:nvSpPr>
          <p:cNvPr id="13" name="ZoneTexte 9">
            <a:extLst>
              <a:ext uri="{FF2B5EF4-FFF2-40B4-BE49-F238E27FC236}">
                <a16:creationId xmlns:a16="http://schemas.microsoft.com/office/drawing/2014/main" id="{939C4DC4-BC3D-2E95-C39B-BE5ACD88B70A}"/>
              </a:ext>
            </a:extLst>
          </p:cNvPr>
          <p:cNvSpPr txBox="1"/>
          <p:nvPr/>
        </p:nvSpPr>
        <p:spPr>
          <a:xfrm>
            <a:off x="8193788" y="4980572"/>
            <a:ext cx="326663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Click on the organisation's settings to disconnect it.</a:t>
            </a:r>
            <a:endParaRPr lang="en" sz="1200" dirty="0">
              <a:solidFill>
                <a:schemeClr val="tx2"/>
              </a:solidFill>
              <a:latin typeface="Montserrat"/>
            </a:endParaRPr>
          </a:p>
        </p:txBody>
      </p:sp>
      <p:pic>
        <p:nvPicPr>
          <p:cNvPr id="6" name="Image 5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EE4D9AF-F0BD-AFE7-64C3-45BDB89EA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2595563"/>
            <a:ext cx="3638550" cy="2200275"/>
          </a:xfrm>
          <a:prstGeom prst="rect">
            <a:avLst/>
          </a:prstGeom>
        </p:spPr>
      </p:pic>
      <p:pic>
        <p:nvPicPr>
          <p:cNvPr id="9" name="Image 8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2D33D722-C89E-3A40-F932-40AACE135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50" y="2597150"/>
            <a:ext cx="3648075" cy="2200275"/>
          </a:xfrm>
          <a:prstGeom prst="rect">
            <a:avLst/>
          </a:prstGeom>
        </p:spPr>
      </p:pic>
      <p:pic>
        <p:nvPicPr>
          <p:cNvPr id="7" name="Image 6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B3CA3B27-FCB2-826A-6F6F-9827BE16C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75" y="2822575"/>
            <a:ext cx="1933575" cy="1362075"/>
          </a:xfrm>
          <a:prstGeom prst="rect">
            <a:avLst/>
          </a:prstGeom>
        </p:spPr>
      </p:pic>
      <p:pic>
        <p:nvPicPr>
          <p:cNvPr id="12" name="Image 1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94961A6-E3C2-4967-B104-F022B3E9B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375" y="2606675"/>
            <a:ext cx="3648075" cy="2200275"/>
          </a:xfrm>
          <a:prstGeom prst="rect">
            <a:avLst/>
          </a:prstGeom>
        </p:spPr>
      </p:pic>
      <p:pic>
        <p:nvPicPr>
          <p:cNvPr id="14" name="Image 13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7AAAD781-B73C-4EF5-C1E3-5A1C61F0A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1850" y="2724150"/>
            <a:ext cx="21717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102940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  <SharedWithUsers xmlns="8ad8df82-1668-4a7e-ad3f-c2705312cd5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3CFE22-B2BF-421A-8799-E9B936B0C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D43E39-D748-41D5-B195-D326FA4A87FF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8ad8df82-1668-4a7e-ad3f-c2705312cd54"/>
    <ds:schemaRef ds:uri="89bf91c0-ef08-42b2-8b93-775d4803754e"/>
  </ds:schemaRefs>
</ds:datastoreItem>
</file>

<file path=customXml/itemProps3.xml><?xml version="1.0" encoding="utf-8"?>
<ds:datastoreItem xmlns:ds="http://schemas.openxmlformats.org/officeDocument/2006/customXml" ds:itemID="{11834217-5A43-458B-A7B0-C370BF9550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0</TotalTime>
  <Words>391</Words>
  <Application>Microsoft Office PowerPoint</Application>
  <PresentationFormat>Grand écran</PresentationFormat>
  <Paragraphs>34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Arial</vt:lpstr>
      <vt:lpstr>Calibri</vt:lpstr>
      <vt:lpstr>Montserrat</vt:lpstr>
      <vt:lpstr>Wingdings</vt:lpstr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How can I refuse to have my payslip sent electronically?</vt:lpstr>
      <vt:lpstr>There are 2 possible scenarios for refusing to use electronic documents</vt:lpstr>
      <vt:lpstr>You have not yet received a document in Digiposte</vt:lpstr>
      <vt:lpstr>You have already received a document in Digiposte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refuser la dématérialisation de mon bulletin de paie ?</dc:title>
  <dc:creator/>
  <cp:lastModifiedBy>DAS-NEVES Kelly</cp:lastModifiedBy>
  <cp:revision>453</cp:revision>
  <dcterms:created xsi:type="dcterms:W3CDTF">2025-02-26T08:57:46Z</dcterms:created>
  <dcterms:modified xsi:type="dcterms:W3CDTF">2025-06-26T15:36:50Z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  <property fmtid="{D5CDD505-2E9C-101B-9397-08002B2CF9AE}" pid="4" name="Order">
    <vt:r8>14384900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