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5268DC-81F1-8BFB-F602-1176549E7742}" v="521" dt="2025-06-23T14:38:32.12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2558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S-NEVES Kelly" userId="S::kelly.das-neves@docaposte.fr::a91a96d4-370a-45e2-a351-cd2b7941614f" providerId="AD" clId="Web-{B75268DC-81F1-8BFB-F602-1176549E7742}"/>
    <pc:docChg chg="modSld">
      <pc:chgData name="DAS-NEVES Kelly" userId="S::kelly.das-neves@docaposte.fr::a91a96d4-370a-45e2-a351-cd2b7941614f" providerId="AD" clId="Web-{B75268DC-81F1-8BFB-F602-1176549E7742}" dt="2025-06-23T14:38:31.892" v="267" actId="20577"/>
      <pc:docMkLst>
        <pc:docMk/>
      </pc:docMkLst>
      <pc:sldChg chg="addSp delSp modSp">
        <pc:chgData name="DAS-NEVES Kelly" userId="S::kelly.das-neves@docaposte.fr::a91a96d4-370a-45e2-a351-cd2b7941614f" providerId="AD" clId="Web-{B75268DC-81F1-8BFB-F602-1176549E7742}" dt="2025-06-23T14:38:31.892" v="267" actId="20577"/>
        <pc:sldMkLst>
          <pc:docMk/>
          <pc:sldMk cId="0" sldId="256"/>
        </pc:sldMkLst>
        <pc:spChg chg="mod">
          <ac:chgData name="DAS-NEVES Kelly" userId="S::kelly.das-neves@docaposte.fr::a91a96d4-370a-45e2-a351-cd2b7941614f" providerId="AD" clId="Web-{B75268DC-81F1-8BFB-F602-1176549E7742}" dt="2025-06-23T14:34:25.835" v="38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B75268DC-81F1-8BFB-F602-1176549E7742}" dt="2025-06-23T14:36:27.246" v="193" actId="20577"/>
          <ac:spMkLst>
            <pc:docMk/>
            <pc:sldMk cId="0" sldId="256"/>
            <ac:spMk id="3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B75268DC-81F1-8BFB-F602-1176549E7742}" dt="2025-06-23T14:36:35.481" v="200" actId="14100"/>
          <ac:spMkLst>
            <pc:docMk/>
            <pc:sldMk cId="0" sldId="256"/>
            <ac:spMk id="5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B75268DC-81F1-8BFB-F602-1176549E7742}" dt="2025-06-23T14:36:51.747" v="204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B75268DC-81F1-8BFB-F602-1176549E7742}" dt="2025-06-23T14:37:01.138" v="208" actId="20577"/>
          <ac:spMkLst>
            <pc:docMk/>
            <pc:sldMk cId="0" sldId="256"/>
            <ac:spMk id="9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B75268DC-81F1-8BFB-F602-1176549E7742}" dt="2025-06-23T14:37:14.280" v="215" actId="14100"/>
          <ac:spMkLst>
            <pc:docMk/>
            <pc:sldMk cId="0" sldId="256"/>
            <ac:spMk id="10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B75268DC-81F1-8BFB-F602-1176549E7742}" dt="2025-06-23T14:37:39.749" v="231" actId="20577"/>
          <ac:spMkLst>
            <pc:docMk/>
            <pc:sldMk cId="0" sldId="256"/>
            <ac:spMk id="13" creationId="{00000000-0000-0000-0000-000000000000}"/>
          </ac:spMkLst>
        </pc:spChg>
        <pc:spChg chg="mod">
          <ac:chgData name="DAS-NEVES Kelly" userId="S::kelly.das-neves@docaposte.fr::a91a96d4-370a-45e2-a351-cd2b7941614f" providerId="AD" clId="Web-{B75268DC-81F1-8BFB-F602-1176549E7742}" dt="2025-06-23T14:38:31.892" v="267" actId="20577"/>
          <ac:spMkLst>
            <pc:docMk/>
            <pc:sldMk cId="0" sldId="256"/>
            <ac:spMk id="23" creationId="{00000000-0000-0000-0000-000000000000}"/>
          </ac:spMkLst>
        </pc:spChg>
        <pc:graphicFrameChg chg="add del mod modGraphic">
          <ac:chgData name="DAS-NEVES Kelly" userId="S::kelly.das-neves@docaposte.fr::a91a96d4-370a-45e2-a351-cd2b7941614f" providerId="AD" clId="Web-{B75268DC-81F1-8BFB-F602-1176549E7742}" dt="2025-06-23T14:36:07.964" v="174"/>
          <ac:graphicFrameMkLst>
            <pc:docMk/>
            <pc:sldMk cId="0" sldId="256"/>
            <ac:graphicFrameMk id="25" creationId="{CD8A48DA-373A-DE73-88EE-C787B4083E8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hlink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hlink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hlink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hlink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58391" y="581916"/>
            <a:ext cx="5081270" cy="139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hlink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8391" y="581916"/>
            <a:ext cx="5081270" cy="1361591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065" marR="5080" algn="ctr">
              <a:lnSpc>
                <a:spcPct val="120000"/>
              </a:lnSpc>
              <a:spcBef>
                <a:spcPts val="100"/>
              </a:spcBef>
            </a:pPr>
            <a:r>
              <a:rPr lang="fr-FR" dirty="0"/>
              <a:t>FORM FOR REFUSING TO HAVE PAYSLIPS SENT ELECTRONICALLY</a:t>
            </a:r>
            <a:endParaRPr lang="fr-FR"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1012291" y="2484822"/>
            <a:ext cx="5643245" cy="143885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lang="fr-FR" sz="1400" spc="-10" dirty="0">
                <a:solidFill>
                  <a:srgbClr val="353535"/>
                </a:solidFill>
                <a:latin typeface="Montserrat"/>
                <a:cs typeface="Montserrat"/>
              </a:rPr>
              <a:t>In accordance </a:t>
            </a:r>
            <a:r>
              <a:rPr lang="fr-FR" sz="1400" spc="-10" dirty="0" err="1">
                <a:solidFill>
                  <a:srgbClr val="353535"/>
                </a:solidFill>
                <a:latin typeface="Montserrat"/>
                <a:cs typeface="Montserrat"/>
              </a:rPr>
              <a:t>with</a:t>
            </a:r>
            <a:r>
              <a:rPr lang="fr-FR" sz="1400" spc="-10" dirty="0">
                <a:solidFill>
                  <a:srgbClr val="353535"/>
                </a:solidFill>
                <a:latin typeface="Montserrat"/>
                <a:cs typeface="Montserrat"/>
              </a:rPr>
              <a:t> the draft application </a:t>
            </a:r>
            <a:r>
              <a:rPr lang="fr-FR" sz="1400" spc="-10" dirty="0" err="1">
                <a:solidFill>
                  <a:srgbClr val="353535"/>
                </a:solidFill>
                <a:latin typeface="Montserrat"/>
                <a:cs typeface="Montserrat"/>
              </a:rPr>
              <a:t>decree</a:t>
            </a:r>
            <a:r>
              <a:rPr lang="fr-FR" sz="1400" spc="-1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lang="fr-FR" sz="1400" spc="-10" dirty="0" err="1">
                <a:solidFill>
                  <a:srgbClr val="353535"/>
                </a:solidFill>
                <a:latin typeface="Montserrat"/>
                <a:cs typeface="Montserrat"/>
              </a:rPr>
              <a:t>amending</a:t>
            </a:r>
            <a:r>
              <a:rPr lang="fr-FR" sz="1400" spc="-10" dirty="0">
                <a:solidFill>
                  <a:srgbClr val="353535"/>
                </a:solidFill>
                <a:latin typeface="Montserrat"/>
                <a:cs typeface="Montserrat"/>
              </a:rPr>
              <a:t> article L3243-2 of the French Labour Code, I </a:t>
            </a:r>
            <a:r>
              <a:rPr lang="fr-FR" sz="1400" spc="-10" dirty="0" err="1">
                <a:solidFill>
                  <a:srgbClr val="353535"/>
                </a:solidFill>
                <a:latin typeface="Montserrat"/>
                <a:cs typeface="Montserrat"/>
              </a:rPr>
              <a:t>hereby</a:t>
            </a:r>
            <a:r>
              <a:rPr lang="fr-FR" sz="1400" spc="-10" dirty="0">
                <a:solidFill>
                  <a:srgbClr val="353535"/>
                </a:solidFill>
                <a:latin typeface="Montserrat"/>
                <a:cs typeface="Montserrat"/>
              </a:rPr>
              <a:t> express </a:t>
            </a:r>
            <a:r>
              <a:rPr lang="fr-FR" sz="1400" spc="-10" dirty="0" err="1">
                <a:solidFill>
                  <a:srgbClr val="353535"/>
                </a:solidFill>
                <a:latin typeface="Montserrat"/>
                <a:cs typeface="Montserrat"/>
              </a:rPr>
              <a:t>my</a:t>
            </a:r>
            <a:r>
              <a:rPr lang="fr-FR" sz="1400" spc="-10" dirty="0">
                <a:solidFill>
                  <a:srgbClr val="353535"/>
                </a:solidFill>
                <a:latin typeface="Montserrat"/>
                <a:cs typeface="Montserrat"/>
              </a:rPr>
              <a:t> right to </a:t>
            </a:r>
            <a:r>
              <a:rPr lang="fr-FR" sz="1400" spc="-10" dirty="0" err="1">
                <a:solidFill>
                  <a:srgbClr val="353535"/>
                </a:solidFill>
                <a:latin typeface="Montserrat"/>
                <a:cs typeface="Montserrat"/>
              </a:rPr>
              <a:t>object</a:t>
            </a:r>
            <a:r>
              <a:rPr lang="fr-FR" sz="1400" spc="-10" dirty="0">
                <a:solidFill>
                  <a:srgbClr val="353535"/>
                </a:solidFill>
                <a:latin typeface="Montserrat"/>
                <a:cs typeface="Montserrat"/>
              </a:rPr>
              <a:t> to </a:t>
            </a:r>
            <a:r>
              <a:rPr lang="fr-FR" sz="1400" spc="-10" dirty="0" err="1">
                <a:solidFill>
                  <a:srgbClr val="353535"/>
                </a:solidFill>
                <a:latin typeface="Montserrat"/>
                <a:cs typeface="Montserrat"/>
              </a:rPr>
              <a:t>my</a:t>
            </a:r>
            <a:r>
              <a:rPr lang="fr-FR" sz="1400" spc="-1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lang="fr-FR" sz="1400" spc="-10" dirty="0" err="1">
                <a:solidFill>
                  <a:srgbClr val="353535"/>
                </a:solidFill>
                <a:latin typeface="Montserrat"/>
                <a:cs typeface="Montserrat"/>
              </a:rPr>
              <a:t>payslip</a:t>
            </a:r>
            <a:r>
              <a:rPr lang="fr-FR" sz="1400" spc="-1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lang="fr-FR" sz="1400" spc="-10" dirty="0" err="1">
                <a:solidFill>
                  <a:srgbClr val="353535"/>
                </a:solidFill>
                <a:latin typeface="Montserrat"/>
                <a:cs typeface="Montserrat"/>
              </a:rPr>
              <a:t>being</a:t>
            </a:r>
            <a:r>
              <a:rPr lang="fr-FR" sz="1400" spc="-10" dirty="0">
                <a:solidFill>
                  <a:srgbClr val="353535"/>
                </a:solidFill>
                <a:latin typeface="Montserrat"/>
                <a:cs typeface="Montserrat"/>
              </a:rPr>
              <a:t> sent </a:t>
            </a:r>
            <a:r>
              <a:rPr lang="fr-FR" sz="1400" spc="-10" dirty="0" err="1">
                <a:solidFill>
                  <a:srgbClr val="353535"/>
                </a:solidFill>
                <a:latin typeface="Montserrat"/>
                <a:cs typeface="Montserrat"/>
              </a:rPr>
              <a:t>electronically</a:t>
            </a:r>
            <a:r>
              <a:rPr sz="1400" spc="-10" dirty="0">
                <a:solidFill>
                  <a:srgbClr val="353535"/>
                </a:solidFill>
                <a:latin typeface="Montserrat"/>
                <a:cs typeface="Montserrat"/>
              </a:rPr>
              <a:t>.</a:t>
            </a:r>
            <a:r>
              <a:rPr lang="fr-FR" sz="1400" spc="-1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endParaRPr sz="1400" dirty="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1065"/>
              </a:spcBef>
            </a:pPr>
            <a:endParaRPr sz="1400">
              <a:latin typeface="Montserrat"/>
              <a:cs typeface="Montserrat"/>
            </a:endParaRPr>
          </a:p>
          <a:p>
            <a:pPr marL="48895"/>
            <a:r>
              <a:rPr lang="fr-FR" sz="1700" b="1" spc="-10" dirty="0" err="1">
                <a:latin typeface="Montserrat SemiBold"/>
                <a:cs typeface="Montserrat SemiBold"/>
              </a:rPr>
              <a:t>Provide</a:t>
            </a:r>
            <a:r>
              <a:rPr lang="fr-FR" sz="1700" b="1" spc="-10" dirty="0">
                <a:latin typeface="Montserrat SemiBold"/>
                <a:cs typeface="Montserrat SemiBold"/>
              </a:rPr>
              <a:t> the </a:t>
            </a:r>
            <a:r>
              <a:rPr lang="fr-FR" sz="1700" b="1" spc="-10" dirty="0" err="1">
                <a:latin typeface="Montserrat SemiBold"/>
                <a:cs typeface="Montserrat SemiBold"/>
              </a:rPr>
              <a:t>following</a:t>
            </a:r>
            <a:r>
              <a:rPr lang="fr-FR" sz="1700" b="1" spc="-10" dirty="0">
                <a:latin typeface="Montserrat SemiBold"/>
                <a:cs typeface="Montserrat SemiBold"/>
              </a:rPr>
              <a:t> information</a:t>
            </a:r>
            <a:endParaRPr sz="1700" b="1" spc="-10" dirty="0">
              <a:latin typeface="Montserrat SemiBold"/>
              <a:cs typeface="Montserrat SemiBol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337820" cy="10692130"/>
          </a:xfrm>
          <a:custGeom>
            <a:avLst/>
            <a:gdLst/>
            <a:ahLst/>
            <a:cxnLst/>
            <a:rect l="l" t="t" r="r" b="b"/>
            <a:pathLst>
              <a:path w="337820" h="10692130">
                <a:moveTo>
                  <a:pt x="337235" y="0"/>
                </a:moveTo>
                <a:lnTo>
                  <a:pt x="0" y="0"/>
                </a:lnTo>
                <a:lnTo>
                  <a:pt x="0" y="10692003"/>
                </a:lnTo>
                <a:lnTo>
                  <a:pt x="337235" y="10692003"/>
                </a:lnTo>
                <a:lnTo>
                  <a:pt x="337235" y="0"/>
                </a:lnTo>
                <a:close/>
              </a:path>
            </a:pathLst>
          </a:custGeom>
          <a:solidFill>
            <a:srgbClr val="EDE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43837" y="4688480"/>
            <a:ext cx="1410904" cy="22826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400" spc="-10" dirty="0">
                <a:latin typeface="Montserrat"/>
                <a:cs typeface="Montserrat"/>
              </a:rPr>
              <a:t>First Name</a:t>
            </a:r>
            <a:endParaRPr sz="1400" spc="-10" dirty="0">
              <a:latin typeface="Montserrat"/>
              <a:cs typeface="Montserra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2024" y="4688480"/>
            <a:ext cx="1149437" cy="22826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400" spc="-25" dirty="0" err="1">
                <a:latin typeface="Montserrat"/>
                <a:cs typeface="Montserrat"/>
              </a:rPr>
              <a:t>Surname</a:t>
            </a:r>
            <a:endParaRPr sz="1400" spc="-25" dirty="0" err="1">
              <a:latin typeface="Montserrat"/>
              <a:cs typeface="Montserra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71298" y="5411663"/>
            <a:ext cx="2389505" cy="0"/>
          </a:xfrm>
          <a:custGeom>
            <a:avLst/>
            <a:gdLst/>
            <a:ahLst/>
            <a:cxnLst/>
            <a:rect l="l" t="t" r="r" b="b"/>
            <a:pathLst>
              <a:path w="2389504">
                <a:moveTo>
                  <a:pt x="0" y="0"/>
                </a:moveTo>
                <a:lnTo>
                  <a:pt x="2388984" y="0"/>
                </a:lnTo>
              </a:path>
            </a:pathLst>
          </a:custGeom>
          <a:ln w="9525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169482" y="5411663"/>
            <a:ext cx="2389505" cy="0"/>
          </a:xfrm>
          <a:custGeom>
            <a:avLst/>
            <a:gdLst/>
            <a:ahLst/>
            <a:cxnLst/>
            <a:rect l="l" t="t" r="r" b="b"/>
            <a:pathLst>
              <a:path w="2389504">
                <a:moveTo>
                  <a:pt x="0" y="0"/>
                </a:moveTo>
                <a:lnTo>
                  <a:pt x="2388984" y="0"/>
                </a:lnTo>
              </a:path>
            </a:pathLst>
          </a:custGeom>
          <a:ln w="9525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43837" y="6089276"/>
            <a:ext cx="1032390" cy="22826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400" spc="-10" dirty="0" err="1">
                <a:latin typeface="Montserrat"/>
                <a:cs typeface="Montserrat"/>
              </a:rPr>
              <a:t>Company</a:t>
            </a:r>
            <a:endParaRPr sz="1400" dirty="0" err="1">
              <a:latin typeface="Montserrat"/>
              <a:cs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42002" y="6089276"/>
            <a:ext cx="2360204" cy="22826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1400" dirty="0">
                <a:latin typeface="Montserrat"/>
                <a:cs typeface="Montserrat"/>
              </a:rPr>
              <a:t>Registration </a:t>
            </a:r>
            <a:r>
              <a:rPr lang="fr-FR" sz="1400" dirty="0" err="1">
                <a:latin typeface="Montserrat"/>
                <a:cs typeface="Montserrat"/>
              </a:rPr>
              <a:t>number</a:t>
            </a:r>
            <a:endParaRPr sz="1400" dirty="0" err="1">
              <a:latin typeface="Montserrat"/>
              <a:cs typeface="Montserra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71298" y="6868342"/>
            <a:ext cx="2389505" cy="0"/>
          </a:xfrm>
          <a:custGeom>
            <a:avLst/>
            <a:gdLst/>
            <a:ahLst/>
            <a:cxnLst/>
            <a:rect l="l" t="t" r="r" b="b"/>
            <a:pathLst>
              <a:path w="2389504">
                <a:moveTo>
                  <a:pt x="0" y="0"/>
                </a:moveTo>
                <a:lnTo>
                  <a:pt x="2388984" y="0"/>
                </a:lnTo>
              </a:path>
            </a:pathLst>
          </a:custGeom>
          <a:ln w="9525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69482" y="6868342"/>
            <a:ext cx="2389505" cy="0"/>
          </a:xfrm>
          <a:custGeom>
            <a:avLst/>
            <a:gdLst/>
            <a:ahLst/>
            <a:cxnLst/>
            <a:rect l="l" t="t" r="r" b="b"/>
            <a:pathLst>
              <a:path w="2389504">
                <a:moveTo>
                  <a:pt x="0" y="0"/>
                </a:moveTo>
                <a:lnTo>
                  <a:pt x="2388984" y="0"/>
                </a:lnTo>
              </a:path>
            </a:pathLst>
          </a:custGeom>
          <a:ln w="9525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049096" y="7251596"/>
            <a:ext cx="5039995" cy="25917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lang="fr-FR" sz="1400" dirty="0">
                <a:solidFill>
                  <a:srgbClr val="353535"/>
                </a:solidFill>
                <a:latin typeface="Montserrat"/>
                <a:cs typeface="Montserrat"/>
              </a:rPr>
              <a:t>I </a:t>
            </a:r>
            <a:r>
              <a:rPr lang="fr-FR" sz="1400" dirty="0" err="1">
                <a:solidFill>
                  <a:srgbClr val="353535"/>
                </a:solidFill>
                <a:latin typeface="Montserrat"/>
                <a:cs typeface="Montserrat"/>
              </a:rPr>
              <a:t>expresslt</a:t>
            </a:r>
            <a:r>
              <a:rPr lang="fr-FR" sz="1400" dirty="0">
                <a:solidFill>
                  <a:srgbClr val="353535"/>
                </a:solidFill>
                <a:latin typeface="Montserrat"/>
                <a:cs typeface="Montserrat"/>
              </a:rPr>
              <a:t> refuse to </a:t>
            </a:r>
            <a:r>
              <a:rPr lang="fr-FR" sz="1400" dirty="0" err="1">
                <a:solidFill>
                  <a:srgbClr val="353535"/>
                </a:solidFill>
                <a:latin typeface="Montserrat"/>
                <a:cs typeface="Montserrat"/>
              </a:rPr>
              <a:t>receive</a:t>
            </a:r>
            <a:r>
              <a:rPr lang="fr-FR" sz="140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lang="fr-FR" sz="1400" dirty="0" err="1">
                <a:solidFill>
                  <a:srgbClr val="353535"/>
                </a:solidFill>
                <a:latin typeface="Montserrat"/>
                <a:cs typeface="Montserrat"/>
              </a:rPr>
              <a:t>my</a:t>
            </a:r>
            <a:r>
              <a:rPr lang="fr-FR" sz="140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lang="fr-FR" sz="1400" dirty="0" err="1">
                <a:solidFill>
                  <a:srgbClr val="353535"/>
                </a:solidFill>
                <a:latin typeface="Montserrat"/>
                <a:cs typeface="Montserrat"/>
              </a:rPr>
              <a:t>payslips</a:t>
            </a:r>
            <a:r>
              <a:rPr lang="fr-FR" sz="1400" dirty="0">
                <a:solidFill>
                  <a:srgbClr val="353535"/>
                </a:solidFill>
                <a:latin typeface="Montserrat"/>
                <a:cs typeface="Montserrat"/>
              </a:rPr>
              <a:t> </a:t>
            </a:r>
            <a:r>
              <a:rPr lang="fr-FR" sz="1400" dirty="0" err="1">
                <a:solidFill>
                  <a:srgbClr val="353535"/>
                </a:solidFill>
                <a:latin typeface="Montserrat"/>
                <a:cs typeface="Montserrat"/>
              </a:rPr>
              <a:t>electronically</a:t>
            </a:r>
            <a:r>
              <a:rPr lang="fr-FR" sz="1400" dirty="0">
                <a:solidFill>
                  <a:srgbClr val="353535"/>
                </a:solidFill>
                <a:latin typeface="Montserrat"/>
                <a:cs typeface="Montserrat"/>
              </a:rPr>
              <a:t>. </a:t>
            </a:r>
            <a:endParaRPr sz="1400" spc="-10" dirty="0">
              <a:solidFill>
                <a:srgbClr val="353535"/>
              </a:solidFill>
              <a:latin typeface="Montserrat"/>
              <a:cs typeface="Montserra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25626" y="8346848"/>
            <a:ext cx="45339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latin typeface="Montserrat"/>
                <a:cs typeface="Montserrat"/>
              </a:rPr>
              <a:t>Date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38297" y="9070097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750" y="0"/>
                </a:lnTo>
              </a:path>
            </a:pathLst>
          </a:custGeom>
          <a:ln w="9525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1133790" y="8797001"/>
            <a:ext cx="2326640" cy="309880"/>
            <a:chOff x="1133790" y="8797001"/>
            <a:chExt cx="2326640" cy="309880"/>
          </a:xfrm>
        </p:grpSpPr>
        <p:sp>
          <p:nvSpPr>
            <p:cNvPr id="17" name="object 17"/>
            <p:cNvSpPr/>
            <p:nvPr/>
          </p:nvSpPr>
          <p:spPr>
            <a:xfrm>
              <a:off x="1133790" y="9070097"/>
              <a:ext cx="2263140" cy="0"/>
            </a:xfrm>
            <a:custGeom>
              <a:avLst/>
              <a:gdLst/>
              <a:ahLst/>
              <a:cxnLst/>
              <a:rect l="l" t="t" r="r" b="b"/>
              <a:pathLst>
                <a:path w="2263140">
                  <a:moveTo>
                    <a:pt x="0" y="0"/>
                  </a:moveTo>
                  <a:lnTo>
                    <a:pt x="2262873" y="0"/>
                  </a:lnTo>
                </a:path>
              </a:pathLst>
            </a:custGeom>
            <a:ln w="9525">
              <a:solidFill>
                <a:srgbClr val="353535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428530" y="9070097"/>
              <a:ext cx="31750" cy="0"/>
            </a:xfrm>
            <a:custGeom>
              <a:avLst/>
              <a:gdLst/>
              <a:ahLst/>
              <a:cxnLst/>
              <a:rect l="l" t="t" r="r" b="b"/>
              <a:pathLst>
                <a:path w="31750">
                  <a:moveTo>
                    <a:pt x="0" y="0"/>
                  </a:moveTo>
                  <a:lnTo>
                    <a:pt x="31750" y="0"/>
                  </a:lnTo>
                </a:path>
              </a:pathLst>
            </a:custGeom>
            <a:ln w="952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28156" y="8801764"/>
              <a:ext cx="87630" cy="300355"/>
            </a:xfrm>
            <a:custGeom>
              <a:avLst/>
              <a:gdLst/>
              <a:ahLst/>
              <a:cxnLst/>
              <a:rect l="l" t="t" r="r" b="b"/>
              <a:pathLst>
                <a:path w="87630" h="300354">
                  <a:moveTo>
                    <a:pt x="87122" y="0"/>
                  </a:moveTo>
                  <a:lnTo>
                    <a:pt x="0" y="300075"/>
                  </a:lnTo>
                </a:path>
              </a:pathLst>
            </a:custGeom>
            <a:ln w="952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503713" y="8801764"/>
              <a:ext cx="87630" cy="300355"/>
            </a:xfrm>
            <a:custGeom>
              <a:avLst/>
              <a:gdLst/>
              <a:ahLst/>
              <a:cxnLst/>
              <a:rect l="l" t="t" r="r" b="b"/>
              <a:pathLst>
                <a:path w="87630" h="300354">
                  <a:moveTo>
                    <a:pt x="87122" y="0"/>
                  </a:moveTo>
                  <a:lnTo>
                    <a:pt x="0" y="300075"/>
                  </a:lnTo>
                </a:path>
              </a:pathLst>
            </a:custGeom>
            <a:ln w="952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135456" y="8263289"/>
            <a:ext cx="8985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Montserrat"/>
                <a:cs typeface="Montserrat"/>
              </a:rPr>
              <a:t>Signature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148154" y="9042365"/>
            <a:ext cx="2410460" cy="0"/>
          </a:xfrm>
          <a:custGeom>
            <a:avLst/>
            <a:gdLst/>
            <a:ahLst/>
            <a:cxnLst/>
            <a:rect l="l" t="t" r="r" b="b"/>
            <a:pathLst>
              <a:path w="2410459">
                <a:moveTo>
                  <a:pt x="0" y="0"/>
                </a:moveTo>
                <a:lnTo>
                  <a:pt x="2410307" y="0"/>
                </a:lnTo>
              </a:path>
            </a:pathLst>
          </a:custGeom>
          <a:ln w="9525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049096" y="9525508"/>
            <a:ext cx="5895235" cy="527773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lang="fr-FR" sz="1400" dirty="0" err="1">
                <a:solidFill>
                  <a:srgbClr val="0000FF"/>
                </a:solidFill>
                <a:latin typeface="Montserrat"/>
              </a:rPr>
              <a:t>Please</a:t>
            </a:r>
            <a:r>
              <a:rPr lang="fr-FR" sz="1400" dirty="0">
                <a:solidFill>
                  <a:srgbClr val="0000FF"/>
                </a:solidFill>
                <a:latin typeface="Montserrat"/>
              </a:rPr>
              <a:t> return </a:t>
            </a:r>
            <a:r>
              <a:rPr lang="fr-FR" sz="1400" dirty="0" err="1">
                <a:solidFill>
                  <a:srgbClr val="0000FF"/>
                </a:solidFill>
                <a:latin typeface="Montserrat"/>
              </a:rPr>
              <a:t>this</a:t>
            </a:r>
            <a:r>
              <a:rPr lang="fr-FR" sz="1400" dirty="0">
                <a:solidFill>
                  <a:srgbClr val="0000FF"/>
                </a:solidFill>
                <a:latin typeface="Montserrat"/>
              </a:rPr>
              <a:t> </a:t>
            </a:r>
            <a:r>
              <a:rPr lang="fr-FR" sz="1400" dirty="0" err="1">
                <a:solidFill>
                  <a:srgbClr val="0000FF"/>
                </a:solidFill>
                <a:latin typeface="Montserrat"/>
              </a:rPr>
              <a:t>completed</a:t>
            </a:r>
            <a:r>
              <a:rPr lang="fr-FR" sz="1400" dirty="0">
                <a:solidFill>
                  <a:srgbClr val="0000FF"/>
                </a:solidFill>
                <a:latin typeface="Montserrat"/>
              </a:rPr>
              <a:t>, </a:t>
            </a:r>
            <a:r>
              <a:rPr lang="fr-FR" sz="1400" dirty="0" err="1">
                <a:solidFill>
                  <a:srgbClr val="0000FF"/>
                </a:solidFill>
                <a:latin typeface="Montserrat"/>
              </a:rPr>
              <a:t>dated</a:t>
            </a:r>
            <a:r>
              <a:rPr lang="fr-FR" sz="1400" dirty="0">
                <a:solidFill>
                  <a:srgbClr val="0000FF"/>
                </a:solidFill>
                <a:latin typeface="Montserrat"/>
              </a:rPr>
              <a:t> and </a:t>
            </a:r>
            <a:r>
              <a:rPr lang="fr-FR" sz="1400" dirty="0" err="1">
                <a:solidFill>
                  <a:srgbClr val="0000FF"/>
                </a:solidFill>
                <a:latin typeface="Montserrat"/>
              </a:rPr>
              <a:t>signed</a:t>
            </a:r>
            <a:r>
              <a:rPr lang="fr-FR" sz="1400" dirty="0">
                <a:solidFill>
                  <a:srgbClr val="0000FF"/>
                </a:solidFill>
                <a:latin typeface="Montserrat"/>
              </a:rPr>
              <a:t> </a:t>
            </a:r>
            <a:r>
              <a:rPr lang="fr-FR" sz="1400" dirty="0" err="1">
                <a:solidFill>
                  <a:srgbClr val="0000FF"/>
                </a:solidFill>
                <a:latin typeface="Montserrat"/>
              </a:rPr>
              <a:t>form</a:t>
            </a:r>
            <a:r>
              <a:rPr lang="fr-FR" sz="1400" dirty="0">
                <a:solidFill>
                  <a:srgbClr val="0000FF"/>
                </a:solidFill>
                <a:latin typeface="Montserrat"/>
              </a:rPr>
              <a:t> to </a:t>
            </a:r>
            <a:r>
              <a:rPr lang="fr-FR" sz="1400" dirty="0" err="1">
                <a:solidFill>
                  <a:srgbClr val="0000FF"/>
                </a:solidFill>
                <a:latin typeface="Montserrat"/>
              </a:rPr>
              <a:t>your</a:t>
            </a:r>
            <a:r>
              <a:rPr lang="fr-FR" sz="1400" dirty="0">
                <a:solidFill>
                  <a:srgbClr val="0000FF"/>
                </a:solidFill>
                <a:latin typeface="Montserrat"/>
              </a:rPr>
              <a:t> Human </a:t>
            </a:r>
            <a:r>
              <a:rPr lang="fr-FR" sz="1400" dirty="0" err="1">
                <a:solidFill>
                  <a:srgbClr val="0000FF"/>
                </a:solidFill>
                <a:latin typeface="Montserrat"/>
              </a:rPr>
              <a:t>Resources</a:t>
            </a:r>
            <a:r>
              <a:rPr lang="fr-FR" sz="1400" dirty="0">
                <a:solidFill>
                  <a:srgbClr val="0000FF"/>
                </a:solidFill>
                <a:latin typeface="Montserrat"/>
              </a:rPr>
              <a:t> </a:t>
            </a:r>
            <a:r>
              <a:rPr lang="fr-FR" sz="1400" dirty="0" err="1">
                <a:solidFill>
                  <a:srgbClr val="0000FF"/>
                </a:solidFill>
                <a:latin typeface="Montserrat"/>
              </a:rPr>
              <a:t>department</a:t>
            </a:r>
            <a:r>
              <a:rPr lang="fr-FR" sz="1400" dirty="0">
                <a:solidFill>
                  <a:srgbClr val="0000FF"/>
                </a:solidFill>
                <a:latin typeface="Montserrat"/>
              </a:rPr>
              <a:t>.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dedoc xmlns="89bf91c0-ef08-42b2-8b93-775d4803754e" xsi:nil="true"/>
    <D_x00e9_tails xmlns="89bf91c0-ef08-42b2-8b93-775d4803754e" xsi:nil="true"/>
    <TaxCatchAll xmlns="8ad8df82-1668-4a7e-ad3f-c2705312cd54" xsi:nil="true"/>
    <lcf76f155ced4ddcb4097134ff3c332f xmlns="89bf91c0-ef08-42b2-8b93-775d4803754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AC57ED5C3A334D842A1AF7E41B65CC" ma:contentTypeVersion="16" ma:contentTypeDescription="Crée un document." ma:contentTypeScope="" ma:versionID="497b0da0a7d27f7db09c5e5de8c6767a">
  <xsd:schema xmlns:xsd="http://www.w3.org/2001/XMLSchema" xmlns:xs="http://www.w3.org/2001/XMLSchema" xmlns:p="http://schemas.microsoft.com/office/2006/metadata/properties" xmlns:ns2="89bf91c0-ef08-42b2-8b93-775d4803754e" xmlns:ns3="8ad8df82-1668-4a7e-ad3f-c2705312cd54" targetNamespace="http://schemas.microsoft.com/office/2006/metadata/properties" ma:root="true" ma:fieldsID="237777304fa2a04f48bb50fb789f7cf4" ns2:_="" ns3:_="">
    <xsd:import namespace="89bf91c0-ef08-42b2-8b93-775d4803754e"/>
    <xsd:import namespace="8ad8df82-1668-4a7e-ad3f-c2705312cd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Typededoc" minOccurs="0"/>
                <xsd:element ref="ns2:D_x00e9_tail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bf91c0-ef08-42b2-8b93-775d480375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Typededoc" ma:index="12" nillable="true" ma:displayName="Type de doc" ma:format="Dropdown" ma:indexed="true" ma:internalName="Typededoc">
      <xsd:simpleType>
        <xsd:restriction base="dms:Choice">
          <xsd:enumeration value="Docs de référence"/>
          <xsd:enumeration value="Docs personnalisés"/>
        </xsd:restriction>
      </xsd:simpleType>
    </xsd:element>
    <xsd:element name="D_x00e9_tails" ma:index="13" nillable="true" ma:displayName="Détails" ma:format="Dropdown" ma:internalName="D_x00e9_tails">
      <xsd:simpleType>
        <xsd:restriction base="dms:Choice">
          <xsd:enumeration value="Template"/>
          <xsd:enumeration value="Formulaire"/>
          <xsd:enumeration value="Autre"/>
          <xsd:enumeration value="Procedure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63e13a61-b2c7-4246-b1e6-f08b241a4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8df82-1668-4a7e-ad3f-c2705312cd5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2eabd05-6c44-4b80-a6d4-1ccaa25a2e06}" ma:internalName="TaxCatchAll" ma:showField="CatchAllData" ma:web="8ad8df82-1668-4a7e-ad3f-c2705312cd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212DD4-BF04-41E7-ACAF-013E83238EDC}">
  <ds:schemaRefs>
    <ds:schemaRef ds:uri="http://schemas.microsoft.com/office/2006/metadata/properties"/>
    <ds:schemaRef ds:uri="http://schemas.microsoft.com/office/infopath/2007/PartnerControls"/>
    <ds:schemaRef ds:uri="89bf91c0-ef08-42b2-8b93-775d4803754e"/>
    <ds:schemaRef ds:uri="8ad8df82-1668-4a7e-ad3f-c2705312cd54"/>
  </ds:schemaRefs>
</ds:datastoreItem>
</file>

<file path=customXml/itemProps2.xml><?xml version="1.0" encoding="utf-8"?>
<ds:datastoreItem xmlns:ds="http://schemas.openxmlformats.org/officeDocument/2006/customXml" ds:itemID="{CC2B4ACD-C0A4-4173-933F-8C312A1153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41A677-F151-4B93-9329-AC54563EB3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bf91c0-ef08-42b2-8b93-775d4803754e"/>
    <ds:schemaRef ds:uri="8ad8df82-1668-4a7e-ad3f-c2705312cd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FORM FOR REFUSING TO HAVE PAYSLIPS SENT ELECTRONICALLY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FORMULAIRE DE REFUS</dc:title>
  <cp:lastModifiedBy>DAS-NEVES Kelly</cp:lastModifiedBy>
  <cp:revision>44</cp:revision>
  <dcterms:created xsi:type="dcterms:W3CDTF">2025-06-17T15:03:23Z</dcterms:created>
  <dcterms:modified xsi:type="dcterms:W3CDTF">2025-06-23T14:38:36Z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27.3 (Windows)</vt:lpwstr>
  </property>
  <property fmtid="{D5CDD505-2E9C-101B-9397-08002B2CF9AE}" pid="4" name="LastSaved">
    <vt:filetime>2025-06-17T00:00:00Z</vt:filetime>
  </property>
  <property fmtid="{D5CDD505-2E9C-101B-9397-08002B2CF9AE}" pid="5" name="Producer">
    <vt:lpwstr>Adobe PDF library 17.00</vt:lpwstr>
  </property>
  <property fmtid="{D5CDD505-2E9C-101B-9397-08002B2CF9AE}" pid="6" name="ContentTypeId">
    <vt:lpwstr>0x01010010AC57ED5C3A334D842A1AF7E41B65CC</vt:lpwstr>
  </property>
  <property fmtid="{D5CDD505-2E9C-101B-9397-08002B2CF9AE}" pid="7" name="MediaServiceImageTags">
    <vt:lpwstr/>
  </property>
</Properties>
</file>