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FF32C8-37A0-B693-A02C-BEF0FA820EDA}" v="805" dt="2025-06-24T14:22:05.66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2100" y="-13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S-NEVES Kelly" userId="S::kelly.das-neves@docaposte.fr::a91a96d4-370a-45e2-a351-cd2b7941614f" providerId="AD" clId="Web-{3BFF32C8-37A0-B693-A02C-BEF0FA820EDA}"/>
    <pc:docChg chg="modSld">
      <pc:chgData name="DAS-NEVES Kelly" userId="S::kelly.das-neves@docaposte.fr::a91a96d4-370a-45e2-a351-cd2b7941614f" providerId="AD" clId="Web-{3BFF32C8-37A0-B693-A02C-BEF0FA820EDA}" dt="2025-06-24T14:22:05.665" v="525" actId="1076"/>
      <pc:docMkLst>
        <pc:docMk/>
      </pc:docMkLst>
      <pc:sldChg chg="delSp modSp">
        <pc:chgData name="DAS-NEVES Kelly" userId="S::kelly.das-neves@docaposte.fr::a91a96d4-370a-45e2-a351-cd2b7941614f" providerId="AD" clId="Web-{3BFF32C8-37A0-B693-A02C-BEF0FA820EDA}" dt="2025-06-24T14:05:01.730" v="184" actId="20577"/>
        <pc:sldMkLst>
          <pc:docMk/>
          <pc:sldMk cId="0" sldId="256"/>
        </pc:sldMkLst>
        <pc:spChg chg="mod">
          <ac:chgData name="DAS-NEVES Kelly" userId="S::kelly.das-neves@docaposte.fr::a91a96d4-370a-45e2-a351-cd2b7941614f" providerId="AD" clId="Web-{3BFF32C8-37A0-B693-A02C-BEF0FA820EDA}" dt="2025-06-24T13:56:22.802" v="23" actId="14100"/>
          <ac:spMkLst>
            <pc:docMk/>
            <pc:sldMk cId="0" sldId="256"/>
            <ac:spMk id="2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3BFF32C8-37A0-B693-A02C-BEF0FA820EDA}" dt="2025-06-24T13:57:13.351" v="32" actId="20577"/>
          <ac:spMkLst>
            <pc:docMk/>
            <pc:sldMk cId="0" sldId="256"/>
            <ac:spMk id="3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3BFF32C8-37A0-B693-A02C-BEF0FA820EDA}" dt="2025-06-24T14:00:00.171" v="76" actId="20577"/>
          <ac:spMkLst>
            <pc:docMk/>
            <pc:sldMk cId="0" sldId="256"/>
            <ac:spMk id="4" creationId="{00000000-0000-0000-0000-000000000000}"/>
          </ac:spMkLst>
        </pc:spChg>
        <pc:spChg chg="del mod">
          <ac:chgData name="DAS-NEVES Kelly" userId="S::kelly.das-neves@docaposte.fr::a91a96d4-370a-45e2-a351-cd2b7941614f" providerId="AD" clId="Web-{3BFF32C8-37A0-B693-A02C-BEF0FA820EDA}" dt="2025-06-24T13:58:40.714" v="58"/>
          <ac:spMkLst>
            <pc:docMk/>
            <pc:sldMk cId="0" sldId="256"/>
            <ac:spMk id="5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3BFF32C8-37A0-B693-A02C-BEF0FA820EDA}" dt="2025-06-24T14:01:16.783" v="96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3BFF32C8-37A0-B693-A02C-BEF0FA820EDA}" dt="2025-06-24T13:59:46.357" v="74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3BFF32C8-37A0-B693-A02C-BEF0FA820EDA}" dt="2025-06-24T14:02:12.723" v="112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3BFF32C8-37A0-B693-A02C-BEF0FA820EDA}" dt="2025-06-24T14:02:41.349" v="127" actId="20577"/>
          <ac:spMkLst>
            <pc:docMk/>
            <pc:sldMk cId="0" sldId="256"/>
            <ac:spMk id="9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3BFF32C8-37A0-B693-A02C-BEF0FA820EDA}" dt="2025-06-24T14:03:32.476" v="135"/>
          <ac:spMkLst>
            <pc:docMk/>
            <pc:sldMk cId="0" sldId="256"/>
            <ac:spMk id="10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3BFF32C8-37A0-B693-A02C-BEF0FA820EDA}" dt="2025-06-24T14:03:51.071" v="141" actId="20577"/>
          <ac:spMkLst>
            <pc:docMk/>
            <pc:sldMk cId="0" sldId="256"/>
            <ac:spMk id="11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3BFF32C8-37A0-B693-A02C-BEF0FA820EDA}" dt="2025-06-24T14:04:15.869" v="151" actId="20577"/>
          <ac:spMkLst>
            <pc:docMk/>
            <pc:sldMk cId="0" sldId="256"/>
            <ac:spMk id="12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3BFF32C8-37A0-B693-A02C-BEF0FA820EDA}" dt="2025-06-24T14:05:01.730" v="184" actId="20577"/>
          <ac:spMkLst>
            <pc:docMk/>
            <pc:sldMk cId="0" sldId="256"/>
            <ac:spMk id="13" creationId="{00000000-0000-0000-0000-000000000000}"/>
          </ac:spMkLst>
        </pc:spChg>
      </pc:sldChg>
      <pc:sldChg chg="addSp delSp modSp">
        <pc:chgData name="DAS-NEVES Kelly" userId="S::kelly.das-neves@docaposte.fr::a91a96d4-370a-45e2-a351-cd2b7941614f" providerId="AD" clId="Web-{3BFF32C8-37A0-B693-A02C-BEF0FA820EDA}" dt="2025-06-24T14:22:05.665" v="525" actId="1076"/>
        <pc:sldMkLst>
          <pc:docMk/>
          <pc:sldMk cId="0" sldId="257"/>
        </pc:sldMkLst>
        <pc:spChg chg="mod">
          <ac:chgData name="DAS-NEVES Kelly" userId="S::kelly.das-neves@docaposte.fr::a91a96d4-370a-45e2-a351-cd2b7941614f" providerId="AD" clId="Web-{3BFF32C8-37A0-B693-A02C-BEF0FA820EDA}" dt="2025-06-24T14:05:33.622" v="212" actId="14100"/>
          <ac:spMkLst>
            <pc:docMk/>
            <pc:sldMk cId="0" sldId="257"/>
            <ac:spMk id="2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3BFF32C8-37A0-B693-A02C-BEF0FA820EDA}" dt="2025-06-24T14:09:04.350" v="272" actId="1076"/>
          <ac:spMkLst>
            <pc:docMk/>
            <pc:sldMk cId="0" sldId="257"/>
            <ac:spMk id="3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3BFF32C8-37A0-B693-A02C-BEF0FA820EDA}" dt="2025-06-24T14:11:31.200" v="312" actId="14100"/>
          <ac:spMkLst>
            <pc:docMk/>
            <pc:sldMk cId="0" sldId="257"/>
            <ac:spMk id="4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3BFF32C8-37A0-B693-A02C-BEF0FA820EDA}" dt="2025-06-24T14:08:10.098" v="254" actId="20577"/>
          <ac:spMkLst>
            <pc:docMk/>
            <pc:sldMk cId="0" sldId="257"/>
            <ac:spMk id="5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3BFF32C8-37A0-B693-A02C-BEF0FA820EDA}" dt="2025-06-24T14:08:39.005" v="269" actId="20577"/>
          <ac:spMkLst>
            <pc:docMk/>
            <pc:sldMk cId="0" sldId="257"/>
            <ac:spMk id="6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3BFF32C8-37A0-B693-A02C-BEF0FA820EDA}" dt="2025-06-24T14:12:04.295" v="318" actId="20577"/>
          <ac:spMkLst>
            <pc:docMk/>
            <pc:sldMk cId="0" sldId="257"/>
            <ac:spMk id="7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3BFF32C8-37A0-B693-A02C-BEF0FA820EDA}" dt="2025-06-24T14:13:43.128" v="354" actId="20577"/>
          <ac:spMkLst>
            <pc:docMk/>
            <pc:sldMk cId="0" sldId="257"/>
            <ac:spMk id="8" creationId="{00000000-0000-0000-0000-000000000000}"/>
          </ac:spMkLst>
        </pc:spChg>
        <pc:spChg chg="del mod">
          <ac:chgData name="DAS-NEVES Kelly" userId="S::kelly.das-neves@docaposte.fr::a91a96d4-370a-45e2-a351-cd2b7941614f" providerId="AD" clId="Web-{3BFF32C8-37A0-B693-A02C-BEF0FA820EDA}" dt="2025-06-24T14:14:11.051" v="366"/>
          <ac:spMkLst>
            <pc:docMk/>
            <pc:sldMk cId="0" sldId="257"/>
            <ac:spMk id="9" creationId="{00000000-0000-0000-0000-000000000000}"/>
          </ac:spMkLst>
        </pc:spChg>
        <pc:spChg chg="del">
          <ac:chgData name="DAS-NEVES Kelly" userId="S::kelly.das-neves@docaposte.fr::a91a96d4-370a-45e2-a351-cd2b7941614f" providerId="AD" clId="Web-{3BFF32C8-37A0-B693-A02C-BEF0FA820EDA}" dt="2025-06-24T14:14:26.786" v="369"/>
          <ac:spMkLst>
            <pc:docMk/>
            <pc:sldMk cId="0" sldId="257"/>
            <ac:spMk id="11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3BFF32C8-37A0-B693-A02C-BEF0FA820EDA}" dt="2025-06-24T14:20:34.020" v="488" actId="20577"/>
          <ac:spMkLst>
            <pc:docMk/>
            <pc:sldMk cId="0" sldId="257"/>
            <ac:spMk id="13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3BFF32C8-37A0-B693-A02C-BEF0FA820EDA}" dt="2025-06-24T14:19:27.174" v="460" actId="20577"/>
          <ac:spMkLst>
            <pc:docMk/>
            <pc:sldMk cId="0" sldId="257"/>
            <ac:spMk id="14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3BFF32C8-37A0-B693-A02C-BEF0FA820EDA}" dt="2025-06-24T14:18:44.484" v="450" actId="20577"/>
          <ac:spMkLst>
            <pc:docMk/>
            <pc:sldMk cId="0" sldId="257"/>
            <ac:spMk id="15" creationId="{00000000-0000-0000-0000-000000000000}"/>
          </ac:spMkLst>
        </pc:spChg>
        <pc:spChg chg="topLvl">
          <ac:chgData name="DAS-NEVES Kelly" userId="S::kelly.das-neves@docaposte.fr::a91a96d4-370a-45e2-a351-cd2b7941614f" providerId="AD" clId="Web-{3BFF32C8-37A0-B693-A02C-BEF0FA820EDA}" dt="2025-06-24T14:06:06.561" v="216"/>
          <ac:spMkLst>
            <pc:docMk/>
            <pc:sldMk cId="0" sldId="257"/>
            <ac:spMk id="22" creationId="{00000000-0000-0000-0000-000000000000}"/>
          </ac:spMkLst>
        </pc:spChg>
        <pc:spChg chg="mod ord topLvl">
          <ac:chgData name="DAS-NEVES Kelly" userId="S::kelly.das-neves@docaposte.fr::a91a96d4-370a-45e2-a351-cd2b7941614f" providerId="AD" clId="Web-{3BFF32C8-37A0-B693-A02C-BEF0FA820EDA}" dt="2025-06-24T14:08:50.725" v="271" actId="1076"/>
          <ac:spMkLst>
            <pc:docMk/>
            <pc:sldMk cId="0" sldId="257"/>
            <ac:spMk id="23" creationId="{00000000-0000-0000-0000-000000000000}"/>
          </ac:spMkLst>
        </pc:spChg>
        <pc:spChg chg="add del mod">
          <ac:chgData name="DAS-NEVES Kelly" userId="S::kelly.das-neves@docaposte.fr::a91a96d4-370a-45e2-a351-cd2b7941614f" providerId="AD" clId="Web-{3BFF32C8-37A0-B693-A02C-BEF0FA820EDA}" dt="2025-06-24T14:15:38.133" v="385"/>
          <ac:spMkLst>
            <pc:docMk/>
            <pc:sldMk cId="0" sldId="257"/>
            <ac:spMk id="36" creationId="{9B28FB0B-0AD6-1EE8-33C1-E91C90A3E80F}"/>
          </ac:spMkLst>
        </pc:spChg>
        <pc:spChg chg="add del mod">
          <ac:chgData name="DAS-NEVES Kelly" userId="S::kelly.das-neves@docaposte.fr::a91a96d4-370a-45e2-a351-cd2b7941614f" providerId="AD" clId="Web-{3BFF32C8-37A0-B693-A02C-BEF0FA820EDA}" dt="2025-06-24T14:21:22.382" v="510"/>
          <ac:spMkLst>
            <pc:docMk/>
            <pc:sldMk cId="0" sldId="257"/>
            <ac:spMk id="45" creationId="{DE0819D6-8D1E-4C48-565F-76E90DE60E2D}"/>
          </ac:spMkLst>
        </pc:spChg>
        <pc:spChg chg="add mod">
          <ac:chgData name="DAS-NEVES Kelly" userId="S::kelly.das-neves@docaposte.fr::a91a96d4-370a-45e2-a351-cd2b7941614f" providerId="AD" clId="Web-{3BFF32C8-37A0-B693-A02C-BEF0FA820EDA}" dt="2025-06-24T14:21:58.961" v="524" actId="20577"/>
          <ac:spMkLst>
            <pc:docMk/>
            <pc:sldMk cId="0" sldId="257"/>
            <ac:spMk id="48" creationId="{E9F6C2FF-91C1-816D-3EDF-53F441C5A8D6}"/>
          </ac:spMkLst>
        </pc:spChg>
        <pc:grpChg chg="mod">
          <ac:chgData name="DAS-NEVES Kelly" userId="S::kelly.das-neves@docaposte.fr::a91a96d4-370a-45e2-a351-cd2b7941614f" providerId="AD" clId="Web-{3BFF32C8-37A0-B693-A02C-BEF0FA820EDA}" dt="2025-06-24T14:22:05.665" v="525" actId="1076"/>
          <ac:grpSpMkLst>
            <pc:docMk/>
            <pc:sldMk cId="0" sldId="257"/>
            <ac:grpSpMk id="17" creationId="{00000000-0000-0000-0000-000000000000}"/>
          </ac:grpSpMkLst>
        </pc:grpChg>
        <pc:grpChg chg="del mod">
          <ac:chgData name="DAS-NEVES Kelly" userId="S::kelly.das-neves@docaposte.fr::a91a96d4-370a-45e2-a351-cd2b7941614f" providerId="AD" clId="Web-{3BFF32C8-37A0-B693-A02C-BEF0FA820EDA}" dt="2025-06-24T14:06:06.561" v="216"/>
          <ac:grpSpMkLst>
            <pc:docMk/>
            <pc:sldMk cId="0" sldId="257"/>
            <ac:grpSpMk id="21" creationId="{00000000-0000-0000-0000-000000000000}"/>
          </ac:grpSpMkLst>
        </pc:grpChg>
        <pc:graphicFrameChg chg="add del mod modGraphic">
          <ac:chgData name="DAS-NEVES Kelly" userId="S::kelly.das-neves@docaposte.fr::a91a96d4-370a-45e2-a351-cd2b7941614f" providerId="AD" clId="Web-{3BFF32C8-37A0-B693-A02C-BEF0FA820EDA}" dt="2025-06-24T14:14:31.958" v="370"/>
          <ac:graphicFrameMkLst>
            <pc:docMk/>
            <pc:sldMk cId="0" sldId="257"/>
            <ac:graphicFrameMk id="33" creationId="{2F96CC5C-BAF0-1F03-16B3-759E76ECA53A}"/>
          </ac:graphicFrameMkLst>
        </pc:graphicFrameChg>
        <pc:graphicFrameChg chg="add del mod modGraphic">
          <ac:chgData name="DAS-NEVES Kelly" userId="S::kelly.das-neves@docaposte.fr::a91a96d4-370a-45e2-a351-cd2b7941614f" providerId="AD" clId="Web-{3BFF32C8-37A0-B693-A02C-BEF0FA820EDA}" dt="2025-06-24T14:15:59.446" v="393"/>
          <ac:graphicFrameMkLst>
            <pc:docMk/>
            <pc:sldMk cId="0" sldId="257"/>
            <ac:graphicFrameMk id="35" creationId="{35DB393F-D6BB-0F16-941B-E70A2E51E324}"/>
          </ac:graphicFrameMkLst>
        </pc:graphicFrameChg>
        <pc:graphicFrameChg chg="add del mod">
          <ac:chgData name="DAS-NEVES Kelly" userId="S::kelly.das-neves@docaposte.fr::a91a96d4-370a-45e2-a351-cd2b7941614f" providerId="AD" clId="Web-{3BFF32C8-37A0-B693-A02C-BEF0FA820EDA}" dt="2025-06-24T14:17:56.951" v="434"/>
          <ac:graphicFrameMkLst>
            <pc:docMk/>
            <pc:sldMk cId="0" sldId="257"/>
            <ac:graphicFrameMk id="38" creationId="{222B5A89-92E0-53FD-82C7-FDF5C8C7785C}"/>
          </ac:graphicFrameMkLst>
        </pc:graphicFrameChg>
        <pc:graphicFrameChg chg="add del mod modGraphic">
          <ac:chgData name="DAS-NEVES Kelly" userId="S::kelly.das-neves@docaposte.fr::a91a96d4-370a-45e2-a351-cd2b7941614f" providerId="AD" clId="Web-{3BFF32C8-37A0-B693-A02C-BEF0FA820EDA}" dt="2025-06-24T14:18:45.984" v="451"/>
          <ac:graphicFrameMkLst>
            <pc:docMk/>
            <pc:sldMk cId="0" sldId="257"/>
            <ac:graphicFrameMk id="40" creationId="{C8D1652C-1A4C-CB6B-4068-B05EF4A523E4}"/>
          </ac:graphicFrameMkLst>
        </pc:graphicFrameChg>
        <pc:graphicFrameChg chg="add del mod">
          <ac:chgData name="DAS-NEVES Kelly" userId="S::kelly.das-neves@docaposte.fr::a91a96d4-370a-45e2-a351-cd2b7941614f" providerId="AD" clId="Web-{3BFF32C8-37A0-B693-A02C-BEF0FA820EDA}" dt="2025-06-24T14:19:29.502" v="461"/>
          <ac:graphicFrameMkLst>
            <pc:docMk/>
            <pc:sldMk cId="0" sldId="257"/>
            <ac:graphicFrameMk id="42" creationId="{FC307CC8-A586-68B5-95B9-B330E849BC3A}"/>
          </ac:graphicFrameMkLst>
        </pc:graphicFrameChg>
        <pc:graphicFrameChg chg="add del mod">
          <ac:chgData name="DAS-NEVES Kelly" userId="S::kelly.das-neves@docaposte.fr::a91a96d4-370a-45e2-a351-cd2b7941614f" providerId="AD" clId="Web-{3BFF32C8-37A0-B693-A02C-BEF0FA820EDA}" dt="2025-06-24T14:20:04.816" v="480"/>
          <ac:graphicFrameMkLst>
            <pc:docMk/>
            <pc:sldMk cId="0" sldId="257"/>
            <ac:graphicFrameMk id="44" creationId="{10346637-11F1-06FD-6710-ACC022780F6C}"/>
          </ac:graphicFrameMkLst>
        </pc:graphicFrameChg>
        <pc:graphicFrameChg chg="add del mod">
          <ac:chgData name="DAS-NEVES Kelly" userId="S::kelly.das-neves@docaposte.fr::a91a96d4-370a-45e2-a351-cd2b7941614f" providerId="AD" clId="Web-{3BFF32C8-37A0-B693-A02C-BEF0FA820EDA}" dt="2025-06-24T14:21:25.069" v="511"/>
          <ac:graphicFrameMkLst>
            <pc:docMk/>
            <pc:sldMk cId="0" sldId="257"/>
            <ac:graphicFrameMk id="47" creationId="{4DC19889-6D68-EBE5-EB22-B8CB8945FFD3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1" i="0">
                <a:solidFill>
                  <a:srgbClr val="0900FF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75767" y="5217947"/>
            <a:ext cx="6682740" cy="1935480"/>
          </a:xfrm>
          <a:custGeom>
            <a:avLst/>
            <a:gdLst/>
            <a:ahLst/>
            <a:cxnLst/>
            <a:rect l="l" t="t" r="r" b="b"/>
            <a:pathLst>
              <a:path w="6682740" h="1935479">
                <a:moveTo>
                  <a:pt x="6682282" y="0"/>
                </a:moveTo>
                <a:lnTo>
                  <a:pt x="0" y="0"/>
                </a:lnTo>
                <a:lnTo>
                  <a:pt x="0" y="1935048"/>
                </a:lnTo>
                <a:lnTo>
                  <a:pt x="6682282" y="1935048"/>
                </a:lnTo>
                <a:lnTo>
                  <a:pt x="6682282" y="0"/>
                </a:lnTo>
                <a:close/>
              </a:path>
            </a:pathLst>
          </a:custGeom>
          <a:solidFill>
            <a:srgbClr val="FFC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0900FF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0900FF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0900FF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8498" y="466674"/>
            <a:ext cx="5887084" cy="1113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1" i="0">
                <a:solidFill>
                  <a:srgbClr val="0900FF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9902" y="5234599"/>
            <a:ext cx="2672471" cy="2086469"/>
          </a:xfrm>
          <a:prstGeom prst="rect">
            <a:avLst/>
          </a:prstGeom>
        </p:spPr>
        <p:txBody>
          <a:bodyPr vert="horz" wrap="square" lIns="0" tIns="34290" rIns="0" bIns="0" rtlCol="0" anchor="t">
            <a:spAutoFit/>
          </a:bodyPr>
          <a:lstStyle/>
          <a:p>
            <a:pPr marL="12700" marR="5080">
              <a:lnSpc>
                <a:spcPts val="4000"/>
              </a:lnSpc>
              <a:spcBef>
                <a:spcPts val="270"/>
              </a:spcBef>
            </a:pPr>
            <a:r>
              <a:rPr lang="fr-FR" sz="3400" b="1" spc="-125" dirty="0" err="1">
                <a:solidFill>
                  <a:srgbClr val="0900FF"/>
                </a:solidFill>
                <a:latin typeface="Montserrat SemiBold"/>
                <a:cs typeface="Montserrat SemiBold"/>
              </a:rPr>
              <a:t>Find</a:t>
            </a:r>
            <a:r>
              <a:rPr lang="fr-FR" sz="3400" b="1" spc="-125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lang="fr-FR" sz="3400" b="1" spc="-125" dirty="0" err="1">
                <a:solidFill>
                  <a:srgbClr val="0900FF"/>
                </a:solidFill>
                <a:latin typeface="Montserrat SemiBold"/>
                <a:cs typeface="Montserrat SemiBold"/>
              </a:rPr>
              <a:t>your</a:t>
            </a:r>
            <a:r>
              <a:rPr lang="fr-FR" sz="3400" b="1" spc="-125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lang="fr-FR" sz="3400" b="1" spc="-125" dirty="0" err="1">
                <a:solidFill>
                  <a:srgbClr val="0900FF"/>
                </a:solidFill>
                <a:latin typeface="Montserrat SemiBold"/>
                <a:cs typeface="Montserrat SemiBold"/>
              </a:rPr>
              <a:t>payslips</a:t>
            </a:r>
            <a:r>
              <a:rPr lang="fr-FR" sz="3400" b="1" spc="-125" dirty="0">
                <a:solidFill>
                  <a:srgbClr val="0900FF"/>
                </a:solidFill>
                <a:latin typeface="Montserrat SemiBold"/>
                <a:cs typeface="Montserrat SemiBold"/>
              </a:rPr>
              <a:t> in </a:t>
            </a:r>
            <a:r>
              <a:rPr lang="fr-FR" sz="3400" b="1" spc="-125" dirty="0" err="1">
                <a:solidFill>
                  <a:srgbClr val="0900FF"/>
                </a:solidFill>
                <a:latin typeface="Montserrat SemiBold"/>
                <a:cs typeface="Montserrat SemiBold"/>
              </a:rPr>
              <a:t>your</a:t>
            </a:r>
            <a:r>
              <a:rPr lang="fr-FR" sz="3400" b="1" spc="-125" dirty="0">
                <a:solidFill>
                  <a:srgbClr val="0900FF"/>
                </a:solidFill>
                <a:latin typeface="Montserrat SemiBold"/>
                <a:cs typeface="Montserrat SemiBold"/>
              </a:rPr>
              <a:t> digital </a:t>
            </a:r>
            <a:r>
              <a:rPr lang="fr-FR" sz="3400" b="1" spc="-125" dirty="0" err="1">
                <a:solidFill>
                  <a:srgbClr val="0900FF"/>
                </a:solidFill>
                <a:latin typeface="Montserrat SemiBold"/>
                <a:cs typeface="Montserrat SemiBold"/>
              </a:rPr>
              <a:t>safe</a:t>
            </a:r>
            <a:endParaRPr sz="3400" b="1" spc="-10" dirty="0" err="1">
              <a:solidFill>
                <a:srgbClr val="0900FF"/>
              </a:solidFill>
              <a:latin typeface="Montserrat SemiBold"/>
              <a:cs typeface="Montserrat SemiBo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6481" y="8000784"/>
            <a:ext cx="3408679" cy="1468351"/>
          </a:xfrm>
          <a:prstGeom prst="rect">
            <a:avLst/>
          </a:prstGeom>
          <a:solidFill>
            <a:srgbClr val="FAC300"/>
          </a:solidFill>
        </p:spPr>
        <p:txBody>
          <a:bodyPr vert="horz" wrap="square" lIns="0" tIns="146050" rIns="0" bIns="0" rtlCol="0" anchor="t">
            <a:spAutoFit/>
          </a:bodyPr>
          <a:lstStyle/>
          <a:p>
            <a:pPr marL="207645" marR="142875" algn="l">
              <a:lnSpc>
                <a:spcPts val="1300"/>
              </a:lnSpc>
              <a:spcBef>
                <a:spcPts val="1150"/>
              </a:spcBef>
            </a:pPr>
            <a:r>
              <a:rPr sz="1100" spc="-95">
                <a:solidFill>
                  <a:srgbClr val="716F6F"/>
                </a:solidFill>
                <a:latin typeface="Montserrat Medium"/>
              </a:rPr>
              <a:t>Avec </a:t>
            </a:r>
            <a:r>
              <a:rPr lang="en-US" sz="1100" spc="-95">
                <a:solidFill>
                  <a:srgbClr val="716F6F"/>
                </a:solidFill>
                <a:latin typeface="Montserrat Medium"/>
              </a:rPr>
              <a:t>the aim of simplifying your administrative procedures, your employer offers you the opportunity to deposit your payslips in your personal Digiposte digital safe, free of charge, every month.</a:t>
            </a:r>
            <a:endParaRPr lang="fr-FR" sz="1100" spc="-95">
              <a:solidFill>
                <a:srgbClr val="716F6F"/>
              </a:solidFill>
              <a:latin typeface="Montserrat Medium"/>
            </a:endParaRPr>
          </a:p>
          <a:p>
            <a:pPr marL="207645" marR="142875" algn="l">
              <a:lnSpc>
                <a:spcPts val="1300"/>
              </a:lnSpc>
              <a:spcBef>
                <a:spcPts val="1150"/>
              </a:spcBef>
            </a:pPr>
            <a:r>
              <a:rPr lang="en-US" sz="1100" spc="-95" dirty="0">
                <a:solidFill>
                  <a:srgbClr val="716F6F"/>
                </a:solidFill>
                <a:latin typeface="Montserrat Medium"/>
              </a:rPr>
              <a:t>Simply activate your safe by following the 3 steps overleaf.</a:t>
            </a:r>
            <a:endParaRPr lang="fr-FR" sz="1100" spc="-95" dirty="0">
              <a:solidFill>
                <a:srgbClr val="716F6F"/>
              </a:solidFill>
              <a:latin typeface="Montserrat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45600" y="5198678"/>
            <a:ext cx="2841625" cy="735458"/>
          </a:xfrm>
          <a:prstGeom prst="rect">
            <a:avLst/>
          </a:prstGeom>
        </p:spPr>
        <p:txBody>
          <a:bodyPr vert="horz" wrap="square" lIns="0" tIns="10160" rIns="0" bIns="0" rtlCol="0" anchor="t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-</a:t>
            </a:r>
            <a:r>
              <a:rPr sz="900" spc="-5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lang="en" sz="900" spc="-50" dirty="0">
                <a:solidFill>
                  <a:srgbClr val="716F6F"/>
                </a:solidFill>
                <a:latin typeface="Montserrat SemiBold"/>
              </a:rPr>
              <a:t>Download and secure your personal documents</a:t>
            </a:r>
            <a:r>
              <a:rPr lang="en" sz="900" b="1" spc="-5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en" sz="900" spc="-60" dirty="0">
                <a:solidFill>
                  <a:srgbClr val="716F6F"/>
                </a:solidFill>
                <a:latin typeface="Montserrat"/>
              </a:rPr>
              <a:t>(ID card, passport, proof of address, etc.).</a:t>
            </a:r>
            <a:endParaRPr lang="fr-FR" sz="900" spc="-60">
              <a:solidFill>
                <a:srgbClr val="716F6F"/>
              </a:solidFill>
              <a:latin typeface="Montserrat"/>
            </a:endParaRPr>
          </a:p>
          <a:p>
            <a:pPr marL="12700" marR="5080">
              <a:lnSpc>
                <a:spcPct val="101800"/>
              </a:lnSpc>
              <a:spcBef>
                <a:spcPts val="80"/>
              </a:spcBef>
            </a:pPr>
            <a:endParaRPr lang="en" sz="900" spc="-60" dirty="0">
              <a:solidFill>
                <a:srgbClr val="716F6F"/>
              </a:solidFill>
              <a:latin typeface="Montserrat"/>
            </a:endParaRPr>
          </a:p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lang="en-US" sz="900" spc="-40" dirty="0">
                <a:solidFill>
                  <a:srgbClr val="716F6F"/>
                </a:solidFill>
                <a:latin typeface="Montserrat"/>
              </a:rPr>
              <a:t>- </a:t>
            </a:r>
            <a:r>
              <a:rPr lang="en-US" sz="900" spc="-40" dirty="0">
                <a:solidFill>
                  <a:srgbClr val="716F6F"/>
                </a:solidFill>
                <a:latin typeface="Montserrat SemiBold"/>
              </a:rPr>
              <a:t>Store unlimited </a:t>
            </a:r>
            <a:r>
              <a:rPr lang="en-US" sz="900" spc="-40" dirty="0" err="1">
                <a:solidFill>
                  <a:srgbClr val="716F6F"/>
                </a:solidFill>
                <a:latin typeface="Montserrat SemiBold"/>
              </a:rPr>
              <a:t>payslips</a:t>
            </a:r>
            <a:r>
              <a:rPr lang="en-US" sz="900" spc="-40" dirty="0">
                <a:solidFill>
                  <a:srgbClr val="716F6F"/>
                </a:solidFill>
                <a:latin typeface="Montserrat"/>
              </a:rPr>
              <a:t>, which have the same value as </a:t>
            </a:r>
            <a:r>
              <a:rPr lang="en-US" sz="900" spc="-40" dirty="0" err="1">
                <a:solidFill>
                  <a:srgbClr val="716F6F"/>
                </a:solidFill>
                <a:latin typeface="Montserrat"/>
              </a:rPr>
              <a:t>thei</a:t>
            </a:r>
            <a:r>
              <a:rPr lang="fr-FR" sz="900" spc="-40" dirty="0">
                <a:solidFill>
                  <a:srgbClr val="716F6F"/>
                </a:solidFill>
                <a:latin typeface="Montserrat"/>
              </a:rPr>
              <a:t>.</a:t>
            </a:r>
            <a:endParaRPr sz="900" spc="-40" dirty="0">
              <a:solidFill>
                <a:srgbClr val="716F6F"/>
              </a:solidFill>
              <a:latin typeface="Montserra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45600" y="6078228"/>
            <a:ext cx="2911475" cy="434606"/>
          </a:xfrm>
          <a:prstGeom prst="rect">
            <a:avLst/>
          </a:prstGeom>
        </p:spPr>
        <p:txBody>
          <a:bodyPr vert="horz" wrap="square" lIns="0" tIns="10160" rIns="0" bIns="0" rtlCol="0" anchor="t">
            <a:spAutoFit/>
          </a:bodyPr>
          <a:lstStyle/>
          <a:p>
            <a:pPr algn="l"/>
            <a:r>
              <a:rPr lang="fr-FR" sz="900" spc="-65" dirty="0">
                <a:solidFill>
                  <a:srgbClr val="716F6F"/>
                </a:solidFill>
                <a:latin typeface="Montserrat"/>
              </a:rPr>
              <a:t>- </a:t>
            </a:r>
            <a:r>
              <a:rPr lang="en" sz="900" spc="-65" dirty="0">
                <a:solidFill>
                  <a:srgbClr val="716F6F"/>
                </a:solidFill>
                <a:latin typeface="Montserrat SemiBold"/>
              </a:rPr>
              <a:t>Take advantage of 5 GB of </a:t>
            </a:r>
            <a:r>
              <a:rPr lang="en" sz="900" spc="-35" dirty="0">
                <a:solidFill>
                  <a:srgbClr val="716F6F"/>
                </a:solidFill>
                <a:latin typeface="Montserrat"/>
              </a:rPr>
              <a:t>storage space for your other documents (excluding HR documents).</a:t>
            </a:r>
            <a:endParaRPr lang="fr-FR" sz="900" spc="-35">
              <a:solidFill>
                <a:srgbClr val="716F6F"/>
              </a:solidFill>
              <a:latin typeface="Montserrat"/>
            </a:endParaRPr>
          </a:p>
          <a:p>
            <a:pPr marL="12700" marR="5080">
              <a:lnSpc>
                <a:spcPct val="101800"/>
              </a:lnSpc>
              <a:spcBef>
                <a:spcPts val="80"/>
              </a:spcBef>
            </a:pPr>
            <a:endParaRPr lang="fr-FR" sz="900" spc="-20" dirty="0">
              <a:solidFill>
                <a:srgbClr val="716F6F"/>
              </a:solidFill>
              <a:latin typeface="Montserrat"/>
              <a:cs typeface="Montserra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66951" y="4066999"/>
            <a:ext cx="3249930" cy="894860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5080">
              <a:lnSpc>
                <a:spcPct val="106100"/>
              </a:lnSpc>
              <a:spcBef>
                <a:spcPts val="100"/>
              </a:spcBef>
            </a:pPr>
            <a:r>
              <a:rPr lang="en-US" sz="1100" spc="-85" dirty="0">
                <a:solidFill>
                  <a:srgbClr val="0900FF"/>
                </a:solidFill>
                <a:latin typeface="Montserrat SemiBold"/>
              </a:rPr>
              <a:t>With </a:t>
            </a:r>
            <a:r>
              <a:rPr lang="en-US" sz="1100" spc="-85" err="1">
                <a:solidFill>
                  <a:srgbClr val="0900FF"/>
                </a:solidFill>
                <a:latin typeface="Montserrat SemiBold"/>
              </a:rPr>
              <a:t>Digiposte</a:t>
            </a:r>
            <a:r>
              <a:rPr lang="en-US" sz="1100" spc="-85" dirty="0">
                <a:solidFill>
                  <a:srgbClr val="0900FF"/>
                </a:solidFill>
                <a:latin typeface="Montserrat SemiBold"/>
              </a:rPr>
              <a:t>, you can also enjoy new services that will simplify your administrative procedures:</a:t>
            </a:r>
            <a:endParaRPr lang="fr-FR" sz="1100" spc="-85" dirty="0">
              <a:solidFill>
                <a:srgbClr val="0900FF"/>
              </a:solidFill>
              <a:latin typeface="Montserrat SemiBold"/>
            </a:endParaRPr>
          </a:p>
          <a:p>
            <a:pPr>
              <a:spcBef>
                <a:spcPts val="1185"/>
              </a:spcBef>
            </a:pPr>
            <a:endParaRPr lang="fr-FR" sz="1100">
              <a:solidFill>
                <a:srgbClr val="000000"/>
              </a:solidFill>
              <a:latin typeface="Montserrat"/>
              <a:cs typeface="Montserrat SemiBold"/>
            </a:endParaRPr>
          </a:p>
          <a:p>
            <a:pPr marL="584835"/>
            <a:r>
              <a:rPr sz="1300" b="1" spc="-75" dirty="0">
                <a:solidFill>
                  <a:srgbClr val="0900FF"/>
                </a:solidFill>
                <a:latin typeface="Montserrat SemiBold"/>
                <a:cs typeface="Montserrat SemiBold"/>
              </a:rPr>
              <a:t>Simple</a:t>
            </a:r>
            <a:r>
              <a:rPr sz="1300" b="1" spc="-100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lang="fr-FR" sz="1300" b="1" spc="-55" dirty="0">
                <a:solidFill>
                  <a:srgbClr val="0900FF"/>
                </a:solidFill>
                <a:latin typeface="Montserrat SemiBold"/>
                <a:cs typeface="Montserrat SemiBold"/>
              </a:rPr>
              <a:t>and </a:t>
            </a:r>
            <a:r>
              <a:rPr lang="fr-FR" sz="1300" b="1" spc="-55" dirty="0" err="1">
                <a:solidFill>
                  <a:srgbClr val="0900FF"/>
                </a:solidFill>
                <a:latin typeface="Montserrat SemiBold"/>
                <a:cs typeface="Montserrat SemiBold"/>
              </a:rPr>
              <a:t>secure</a:t>
            </a:r>
            <a:endParaRPr sz="1300" b="1" spc="-10" dirty="0" err="1">
              <a:solidFill>
                <a:srgbClr val="0900FF"/>
              </a:solidFill>
              <a:latin typeface="Montserrat SemiBold"/>
              <a:cs typeface="Montserrat Semi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42968" y="6681527"/>
            <a:ext cx="1912620" cy="212879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sz="1300" b="1" spc="-85" dirty="0" err="1">
                <a:solidFill>
                  <a:srgbClr val="0900FF"/>
                </a:solidFill>
                <a:latin typeface="Montserrat SemiBold"/>
                <a:cs typeface="Montserrat SemiBold"/>
              </a:rPr>
              <a:t>Practical</a:t>
            </a:r>
            <a:r>
              <a:rPr lang="fr-FR" sz="1300" b="1" spc="-85" dirty="0">
                <a:solidFill>
                  <a:srgbClr val="0900FF"/>
                </a:solidFill>
                <a:latin typeface="Montserrat SemiBold"/>
                <a:cs typeface="Montserrat SemiBold"/>
              </a:rPr>
              <a:t> and </a:t>
            </a:r>
            <a:r>
              <a:rPr lang="fr-FR" sz="1300" b="1" spc="-85" dirty="0" err="1">
                <a:solidFill>
                  <a:srgbClr val="0900FF"/>
                </a:solidFill>
                <a:latin typeface="Montserrat SemiBold"/>
                <a:cs typeface="Montserrat SemiBold"/>
              </a:rPr>
              <a:t>automatic</a:t>
            </a:r>
            <a:endParaRPr sz="1300" b="1" spc="-75" dirty="0" err="1">
              <a:solidFill>
                <a:srgbClr val="0900FF"/>
              </a:solidFill>
              <a:latin typeface="Montserrat SemiBold"/>
              <a:cs typeface="Montserrat Semi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52224" y="7164466"/>
            <a:ext cx="2937510" cy="427296"/>
          </a:xfrm>
          <a:prstGeom prst="rect">
            <a:avLst/>
          </a:prstGeom>
        </p:spPr>
        <p:txBody>
          <a:bodyPr vert="horz" wrap="square" lIns="0" tIns="10160" rIns="0" bIns="0" rtlCol="0" anchor="t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lang="fr-FR" sz="900" spc="-5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en-US" sz="900" b="1" spc="-60" dirty="0">
                <a:solidFill>
                  <a:srgbClr val="716F6F"/>
                </a:solidFill>
                <a:latin typeface="Montserrat"/>
              </a:rPr>
              <a:t>Automatically </a:t>
            </a:r>
            <a:r>
              <a:rPr lang="en-US" sz="900" b="1" spc="-60" dirty="0" err="1">
                <a:solidFill>
                  <a:srgbClr val="716F6F"/>
                </a:solidFill>
                <a:latin typeface="Montserrat"/>
              </a:rPr>
              <a:t>centralise</a:t>
            </a:r>
            <a:r>
              <a:rPr lang="en-US" sz="900" b="1" spc="-6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en-US" sz="900" spc="-50" dirty="0">
                <a:solidFill>
                  <a:srgbClr val="716F6F"/>
                </a:solidFill>
                <a:latin typeface="Montserrat"/>
              </a:rPr>
              <a:t>all your personal documents: electricity and telephone bills, online shop receipts, bank and insurance statements, tax notices, etc.</a:t>
            </a:r>
            <a:endParaRPr lang="fr-FR" sz="900" spc="-50" dirty="0">
              <a:solidFill>
                <a:srgbClr val="716F6F"/>
              </a:solidFill>
              <a:latin typeface="Montserra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52224" y="7862839"/>
            <a:ext cx="2940685" cy="286040"/>
          </a:xfrm>
          <a:prstGeom prst="rect">
            <a:avLst/>
          </a:prstGeom>
        </p:spPr>
        <p:txBody>
          <a:bodyPr vert="horz" wrap="square" lIns="0" tIns="10160" rIns="0" bIns="0" rtlCol="0" anchor="t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-</a:t>
            </a:r>
            <a:r>
              <a:rPr sz="900" spc="-6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lang="en" sz="900" b="1" spc="-60" dirty="0">
                <a:solidFill>
                  <a:srgbClr val="716F6F"/>
                </a:solidFill>
                <a:latin typeface="Montserrat"/>
              </a:rPr>
              <a:t>Share your documents </a:t>
            </a:r>
            <a:r>
              <a:rPr lang="en" sz="900" spc="-45" dirty="0">
                <a:solidFill>
                  <a:srgbClr val="716F6F"/>
                </a:solidFill>
                <a:latin typeface="Montserrat"/>
              </a:rPr>
              <a:t>easily and securely with third parties at any time.</a:t>
            </a:r>
            <a:endParaRPr sz="900" spc="-45" dirty="0">
              <a:solidFill>
                <a:srgbClr val="716F6F"/>
              </a:solidFill>
              <a:latin typeface="Montserra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43003" y="8474295"/>
            <a:ext cx="2033905" cy="212879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sz="1300" b="1" spc="-90" dirty="0">
                <a:solidFill>
                  <a:srgbClr val="0900FF"/>
                </a:solidFill>
                <a:latin typeface="Montserrat SemiBold"/>
                <a:cs typeface="Montserrat SemiBold"/>
              </a:rPr>
              <a:t>Accessible</a:t>
            </a:r>
            <a:r>
              <a:rPr sz="1300" b="1" spc="-100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lang="fr-FR" sz="1300" b="1" spc="-100" dirty="0">
                <a:solidFill>
                  <a:srgbClr val="0900FF"/>
                </a:solidFill>
                <a:latin typeface="Montserrat SemiBold"/>
                <a:cs typeface="Montserrat SemiBold"/>
              </a:rPr>
              <a:t>at </a:t>
            </a:r>
            <a:r>
              <a:rPr lang="fr-FR" sz="1300" b="1" spc="-100" dirty="0" err="1">
                <a:solidFill>
                  <a:srgbClr val="0900FF"/>
                </a:solidFill>
                <a:latin typeface="Montserrat SemiBold"/>
                <a:cs typeface="Montserrat SemiBold"/>
              </a:rPr>
              <a:t>any</a:t>
            </a:r>
            <a:r>
              <a:rPr lang="fr-FR" sz="1300" b="1" spc="-100" dirty="0">
                <a:solidFill>
                  <a:srgbClr val="0900FF"/>
                </a:solidFill>
                <a:latin typeface="Montserrat SemiBold"/>
                <a:cs typeface="Montserrat SemiBold"/>
              </a:rPr>
              <a:t> time</a:t>
            </a:r>
            <a:endParaRPr lang="fr-FR" sz="1300" b="1" spc="-95" dirty="0">
              <a:solidFill>
                <a:srgbClr val="0900FF"/>
              </a:solidFill>
              <a:latin typeface="Montserrat SemiBold"/>
              <a:cs typeface="Montserrat Semi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40776" y="8944847"/>
            <a:ext cx="2837815" cy="286040"/>
          </a:xfrm>
          <a:prstGeom prst="rect">
            <a:avLst/>
          </a:prstGeom>
        </p:spPr>
        <p:txBody>
          <a:bodyPr vert="horz" wrap="square" lIns="0" tIns="10160" rIns="0" bIns="0" rtlCol="0" anchor="t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-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lang="en" sz="900" spc="-55" dirty="0">
                <a:solidFill>
                  <a:srgbClr val="716F6F"/>
                </a:solidFill>
                <a:latin typeface="Montserrat"/>
              </a:rPr>
              <a:t>Access your documents from your </a:t>
            </a:r>
            <a:r>
              <a:rPr lang="en" sz="900" spc="-55" dirty="0">
                <a:solidFill>
                  <a:srgbClr val="716F6F"/>
                </a:solidFill>
                <a:latin typeface="Montserrat SemiBold"/>
              </a:rPr>
              <a:t>computer, smartphone or tablet </a:t>
            </a:r>
            <a:r>
              <a:rPr lang="en" sz="900" spc="-55" dirty="0">
                <a:solidFill>
                  <a:srgbClr val="716F6F"/>
                </a:solidFill>
                <a:latin typeface="Montserrat"/>
              </a:rPr>
              <a:t>using the app.</a:t>
            </a:r>
            <a:endParaRPr lang="fr-FR" sz="900" spc="-55">
              <a:solidFill>
                <a:srgbClr val="716F6F"/>
              </a:solidFill>
              <a:latin typeface="Montserra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40890" y="9363871"/>
            <a:ext cx="2696845" cy="151323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-</a:t>
            </a:r>
            <a:r>
              <a:rPr sz="900" spc="-7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lang="fr-FR" sz="900" b="1" spc="-5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lang="fr-FR" sz="900" b="1" spc="-55" dirty="0" err="1">
                <a:solidFill>
                  <a:srgbClr val="716F6F"/>
                </a:solidFill>
                <a:latin typeface="Montserrat"/>
                <a:cs typeface="Montserrat"/>
              </a:rPr>
              <a:t>Enjoy</a:t>
            </a:r>
            <a:r>
              <a:rPr lang="fr-FR" sz="900" b="1" spc="-5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lang="fr-FR" sz="900" b="1" spc="-55" dirty="0" err="1">
                <a:solidFill>
                  <a:srgbClr val="716F6F"/>
                </a:solidFill>
                <a:latin typeface="Montserrat"/>
                <a:cs typeface="Montserrat"/>
              </a:rPr>
              <a:t>lifetime</a:t>
            </a:r>
            <a:r>
              <a:rPr lang="fr-FR" sz="900" b="1" spc="-5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lang="fr-FR" sz="900" b="1" spc="-55" dirty="0" err="1">
                <a:solidFill>
                  <a:srgbClr val="716F6F"/>
                </a:solidFill>
                <a:latin typeface="Montserrat"/>
                <a:cs typeface="Montserrat"/>
              </a:rPr>
              <a:t>access</a:t>
            </a:r>
            <a:r>
              <a:rPr lang="fr-FR" sz="900" b="1" spc="-55" dirty="0">
                <a:solidFill>
                  <a:srgbClr val="716F6F"/>
                </a:solidFill>
                <a:latin typeface="Montserrat"/>
                <a:cs typeface="Montserrat"/>
              </a:rPr>
              <a:t> to all </a:t>
            </a:r>
            <a:r>
              <a:rPr lang="fr-FR" sz="900" b="1" spc="-55" dirty="0" err="1">
                <a:solidFill>
                  <a:srgbClr val="716F6F"/>
                </a:solidFill>
                <a:latin typeface="Montserrat"/>
                <a:cs typeface="Montserrat"/>
              </a:rPr>
              <a:t>your</a:t>
            </a:r>
            <a:r>
              <a:rPr lang="fr-FR" sz="900" b="1" spc="-55" dirty="0">
                <a:solidFill>
                  <a:srgbClr val="716F6F"/>
                </a:solidFill>
                <a:latin typeface="Montserrat"/>
                <a:cs typeface="Montserrat"/>
              </a:rPr>
              <a:t> documents 24/7 </a:t>
            </a:r>
            <a:endParaRPr lang="fr-FR" sz="900" spc="-10" dirty="0">
              <a:solidFill>
                <a:srgbClr val="716F6F"/>
              </a:solidFill>
              <a:latin typeface="Montserrat"/>
              <a:cs typeface="Montserrat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084925" y="4665903"/>
            <a:ext cx="482600" cy="1559560"/>
            <a:chOff x="4084925" y="4665903"/>
            <a:chExt cx="482600" cy="1559560"/>
          </a:xfrm>
        </p:grpSpPr>
        <p:sp>
          <p:nvSpPr>
            <p:cNvPr id="15" name="object 15"/>
            <p:cNvSpPr/>
            <p:nvPr/>
          </p:nvSpPr>
          <p:spPr>
            <a:xfrm>
              <a:off x="4090276" y="4665903"/>
              <a:ext cx="476884" cy="476884"/>
            </a:xfrm>
            <a:custGeom>
              <a:avLst/>
              <a:gdLst/>
              <a:ahLst/>
              <a:cxnLst/>
              <a:rect l="l" t="t" r="r" b="b"/>
              <a:pathLst>
                <a:path w="476885" h="476885">
                  <a:moveTo>
                    <a:pt x="476859" y="108013"/>
                  </a:moveTo>
                  <a:lnTo>
                    <a:pt x="468363" y="65976"/>
                  </a:lnTo>
                  <a:lnTo>
                    <a:pt x="445223" y="31648"/>
                  </a:lnTo>
                  <a:lnTo>
                    <a:pt x="410895" y="8496"/>
                  </a:lnTo>
                  <a:lnTo>
                    <a:pt x="368858" y="12"/>
                  </a:lnTo>
                  <a:lnTo>
                    <a:pt x="342417" y="12"/>
                  </a:lnTo>
                  <a:lnTo>
                    <a:pt x="0" y="0"/>
                  </a:lnTo>
                  <a:lnTo>
                    <a:pt x="0" y="108013"/>
                  </a:lnTo>
                  <a:lnTo>
                    <a:pt x="0" y="368769"/>
                  </a:lnTo>
                  <a:lnTo>
                    <a:pt x="0" y="476758"/>
                  </a:lnTo>
                  <a:lnTo>
                    <a:pt x="107937" y="476758"/>
                  </a:lnTo>
                  <a:lnTo>
                    <a:pt x="368858" y="476770"/>
                  </a:lnTo>
                  <a:lnTo>
                    <a:pt x="410895" y="468287"/>
                  </a:lnTo>
                  <a:lnTo>
                    <a:pt x="445223" y="445135"/>
                  </a:lnTo>
                  <a:lnTo>
                    <a:pt x="468363" y="410806"/>
                  </a:lnTo>
                  <a:lnTo>
                    <a:pt x="476859" y="368769"/>
                  </a:lnTo>
                  <a:lnTo>
                    <a:pt x="476859" y="108013"/>
                  </a:lnTo>
                  <a:close/>
                </a:path>
              </a:pathLst>
            </a:custGeom>
            <a:solidFill>
              <a:srgbClr val="FAC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184904" y="4748263"/>
              <a:ext cx="287655" cy="269875"/>
            </a:xfrm>
            <a:custGeom>
              <a:avLst/>
              <a:gdLst/>
              <a:ahLst/>
              <a:cxnLst/>
              <a:rect l="l" t="t" r="r" b="b"/>
              <a:pathLst>
                <a:path w="287654" h="269875">
                  <a:moveTo>
                    <a:pt x="179730" y="146050"/>
                  </a:moveTo>
                  <a:lnTo>
                    <a:pt x="148170" y="113372"/>
                  </a:lnTo>
                  <a:lnTo>
                    <a:pt x="142379" y="112102"/>
                  </a:lnTo>
                  <a:lnTo>
                    <a:pt x="107861" y="146050"/>
                  </a:lnTo>
                  <a:lnTo>
                    <a:pt x="107950" y="150837"/>
                  </a:lnTo>
                  <a:lnTo>
                    <a:pt x="113931" y="156629"/>
                  </a:lnTo>
                  <a:lnTo>
                    <a:pt x="118706" y="156552"/>
                  </a:lnTo>
                  <a:lnTo>
                    <a:pt x="136258" y="138264"/>
                  </a:lnTo>
                  <a:lnTo>
                    <a:pt x="136258" y="235661"/>
                  </a:lnTo>
                  <a:lnTo>
                    <a:pt x="139636" y="239052"/>
                  </a:lnTo>
                  <a:lnTo>
                    <a:pt x="147955" y="239052"/>
                  </a:lnTo>
                  <a:lnTo>
                    <a:pt x="151320" y="235661"/>
                  </a:lnTo>
                  <a:lnTo>
                    <a:pt x="151320" y="138264"/>
                  </a:lnTo>
                  <a:lnTo>
                    <a:pt x="168884" y="156552"/>
                  </a:lnTo>
                  <a:lnTo>
                    <a:pt x="173647" y="156629"/>
                  </a:lnTo>
                  <a:lnTo>
                    <a:pt x="176644" y="153733"/>
                  </a:lnTo>
                  <a:lnTo>
                    <a:pt x="179641" y="150837"/>
                  </a:lnTo>
                  <a:lnTo>
                    <a:pt x="179730" y="146050"/>
                  </a:lnTo>
                  <a:close/>
                </a:path>
                <a:path w="287654" h="269875">
                  <a:moveTo>
                    <a:pt x="211607" y="257708"/>
                  </a:moveTo>
                  <a:lnTo>
                    <a:pt x="208229" y="254292"/>
                  </a:lnTo>
                  <a:lnTo>
                    <a:pt x="79375" y="254292"/>
                  </a:lnTo>
                  <a:lnTo>
                    <a:pt x="75996" y="257708"/>
                  </a:lnTo>
                  <a:lnTo>
                    <a:pt x="75996" y="266128"/>
                  </a:lnTo>
                  <a:lnTo>
                    <a:pt x="79375" y="269544"/>
                  </a:lnTo>
                  <a:lnTo>
                    <a:pt x="83527" y="269544"/>
                  </a:lnTo>
                  <a:lnTo>
                    <a:pt x="208229" y="269544"/>
                  </a:lnTo>
                  <a:lnTo>
                    <a:pt x="211607" y="266128"/>
                  </a:lnTo>
                  <a:lnTo>
                    <a:pt x="211607" y="257708"/>
                  </a:lnTo>
                  <a:close/>
                </a:path>
                <a:path w="287654" h="269875">
                  <a:moveTo>
                    <a:pt x="287591" y="142100"/>
                  </a:moveTo>
                  <a:lnTo>
                    <a:pt x="283540" y="117805"/>
                  </a:lnTo>
                  <a:lnTo>
                    <a:pt x="272300" y="96659"/>
                  </a:lnTo>
                  <a:lnTo>
                    <a:pt x="255244" y="80340"/>
                  </a:lnTo>
                  <a:lnTo>
                    <a:pt x="233730" y="70523"/>
                  </a:lnTo>
                  <a:lnTo>
                    <a:pt x="230390" y="56896"/>
                  </a:lnTo>
                  <a:lnTo>
                    <a:pt x="207797" y="21971"/>
                  </a:lnTo>
                  <a:lnTo>
                    <a:pt x="167195" y="1447"/>
                  </a:lnTo>
                  <a:lnTo>
                    <a:pt x="151841" y="0"/>
                  </a:lnTo>
                  <a:lnTo>
                    <a:pt x="129971" y="2997"/>
                  </a:lnTo>
                  <a:lnTo>
                    <a:pt x="109969" y="11544"/>
                  </a:lnTo>
                  <a:lnTo>
                    <a:pt x="92824" y="24993"/>
                  </a:lnTo>
                  <a:lnTo>
                    <a:pt x="79590" y="42672"/>
                  </a:lnTo>
                  <a:lnTo>
                    <a:pt x="76568" y="42024"/>
                  </a:lnTo>
                  <a:lnTo>
                    <a:pt x="73456" y="41694"/>
                  </a:lnTo>
                  <a:lnTo>
                    <a:pt x="70294" y="41694"/>
                  </a:lnTo>
                  <a:lnTo>
                    <a:pt x="52806" y="45288"/>
                  </a:lnTo>
                  <a:lnTo>
                    <a:pt x="38493" y="55054"/>
                  </a:lnTo>
                  <a:lnTo>
                    <a:pt x="28841" y="69532"/>
                  </a:lnTo>
                  <a:lnTo>
                    <a:pt x="25298" y="87236"/>
                  </a:lnTo>
                  <a:lnTo>
                    <a:pt x="25298" y="90665"/>
                  </a:lnTo>
                  <a:lnTo>
                    <a:pt x="25666" y="94018"/>
                  </a:lnTo>
                  <a:lnTo>
                    <a:pt x="26390" y="97269"/>
                  </a:lnTo>
                  <a:lnTo>
                    <a:pt x="15341" y="107454"/>
                  </a:lnTo>
                  <a:lnTo>
                    <a:pt x="7048" y="119849"/>
                  </a:lnTo>
                  <a:lnTo>
                    <a:pt x="1816" y="133896"/>
                  </a:lnTo>
                  <a:lnTo>
                    <a:pt x="0" y="148983"/>
                  </a:lnTo>
                  <a:lnTo>
                    <a:pt x="1130" y="161201"/>
                  </a:lnTo>
                  <a:lnTo>
                    <a:pt x="26250" y="202831"/>
                  </a:lnTo>
                  <a:lnTo>
                    <a:pt x="59499" y="215633"/>
                  </a:lnTo>
                  <a:lnTo>
                    <a:pt x="114909" y="215633"/>
                  </a:lnTo>
                  <a:lnTo>
                    <a:pt x="118097" y="212394"/>
                  </a:lnTo>
                  <a:lnTo>
                    <a:pt x="118097" y="204431"/>
                  </a:lnTo>
                  <a:lnTo>
                    <a:pt x="114909" y="201193"/>
                  </a:lnTo>
                  <a:lnTo>
                    <a:pt x="59982" y="201193"/>
                  </a:lnTo>
                  <a:lnTo>
                    <a:pt x="42379" y="196176"/>
                  </a:lnTo>
                  <a:lnTo>
                    <a:pt x="27838" y="184594"/>
                  </a:lnTo>
                  <a:lnTo>
                    <a:pt x="17932" y="168262"/>
                  </a:lnTo>
                  <a:lnTo>
                    <a:pt x="14274" y="148983"/>
                  </a:lnTo>
                  <a:lnTo>
                    <a:pt x="15951" y="136283"/>
                  </a:lnTo>
                  <a:lnTo>
                    <a:pt x="20739" y="124599"/>
                  </a:lnTo>
                  <a:lnTo>
                    <a:pt x="28308" y="114515"/>
                  </a:lnTo>
                  <a:lnTo>
                    <a:pt x="38328" y="106641"/>
                  </a:lnTo>
                  <a:lnTo>
                    <a:pt x="41313" y="104876"/>
                  </a:lnTo>
                  <a:lnTo>
                    <a:pt x="42621" y="101180"/>
                  </a:lnTo>
                  <a:lnTo>
                    <a:pt x="40195" y="94564"/>
                  </a:lnTo>
                  <a:lnTo>
                    <a:pt x="39573" y="90970"/>
                  </a:lnTo>
                  <a:lnTo>
                    <a:pt x="39573" y="87236"/>
                  </a:lnTo>
                  <a:lnTo>
                    <a:pt x="41986" y="75145"/>
                  </a:lnTo>
                  <a:lnTo>
                    <a:pt x="48577" y="65265"/>
                  </a:lnTo>
                  <a:lnTo>
                    <a:pt x="58356" y="58585"/>
                  </a:lnTo>
                  <a:lnTo>
                    <a:pt x="70307" y="56134"/>
                  </a:lnTo>
                  <a:lnTo>
                    <a:pt x="73952" y="56134"/>
                  </a:lnTo>
                  <a:lnTo>
                    <a:pt x="77470" y="56756"/>
                  </a:lnTo>
                  <a:lnTo>
                    <a:pt x="84239" y="59296"/>
                  </a:lnTo>
                  <a:lnTo>
                    <a:pt x="88125" y="57696"/>
                  </a:lnTo>
                  <a:lnTo>
                    <a:pt x="115062" y="25298"/>
                  </a:lnTo>
                  <a:lnTo>
                    <a:pt x="151841" y="14439"/>
                  </a:lnTo>
                  <a:lnTo>
                    <a:pt x="177063" y="19227"/>
                  </a:lnTo>
                  <a:lnTo>
                    <a:pt x="198107" y="32410"/>
                  </a:lnTo>
                  <a:lnTo>
                    <a:pt x="213106" y="52311"/>
                  </a:lnTo>
                  <a:lnTo>
                    <a:pt x="220205" y="77203"/>
                  </a:lnTo>
                  <a:lnTo>
                    <a:pt x="220497" y="80441"/>
                  </a:lnTo>
                  <a:lnTo>
                    <a:pt x="222923" y="83083"/>
                  </a:lnTo>
                  <a:lnTo>
                    <a:pt x="259816" y="103860"/>
                  </a:lnTo>
                  <a:lnTo>
                    <a:pt x="273329" y="142100"/>
                  </a:lnTo>
                  <a:lnTo>
                    <a:pt x="269176" y="163855"/>
                  </a:lnTo>
                  <a:lnTo>
                    <a:pt x="257848" y="182232"/>
                  </a:lnTo>
                  <a:lnTo>
                    <a:pt x="241058" y="195313"/>
                  </a:lnTo>
                  <a:lnTo>
                    <a:pt x="220497" y="201193"/>
                  </a:lnTo>
                  <a:lnTo>
                    <a:pt x="172656" y="201193"/>
                  </a:lnTo>
                  <a:lnTo>
                    <a:pt x="169456" y="204431"/>
                  </a:lnTo>
                  <a:lnTo>
                    <a:pt x="169456" y="212407"/>
                  </a:lnTo>
                  <a:lnTo>
                    <a:pt x="172656" y="215633"/>
                  </a:lnTo>
                  <a:lnTo>
                    <a:pt x="220764" y="215633"/>
                  </a:lnTo>
                  <a:lnTo>
                    <a:pt x="234442" y="213360"/>
                  </a:lnTo>
                  <a:lnTo>
                    <a:pt x="268401" y="192074"/>
                  </a:lnTo>
                  <a:lnTo>
                    <a:pt x="286334" y="155740"/>
                  </a:lnTo>
                  <a:lnTo>
                    <a:pt x="287591" y="142100"/>
                  </a:lnTo>
                  <a:close/>
                </a:path>
              </a:pathLst>
            </a:custGeom>
            <a:solidFill>
              <a:srgbClr val="09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93923" y="4665909"/>
              <a:ext cx="0" cy="1559560"/>
            </a:xfrm>
            <a:custGeom>
              <a:avLst/>
              <a:gdLst/>
              <a:ahLst/>
              <a:cxnLst/>
              <a:rect l="l" t="t" r="r" b="b"/>
              <a:pathLst>
                <a:path h="1559560">
                  <a:moveTo>
                    <a:pt x="0" y="0"/>
                  </a:moveTo>
                  <a:lnTo>
                    <a:pt x="0" y="1559344"/>
                  </a:lnTo>
                </a:path>
              </a:pathLst>
            </a:custGeom>
            <a:ln w="17995">
              <a:solidFill>
                <a:srgbClr val="FAC3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4084925" y="6562010"/>
            <a:ext cx="489584" cy="1559560"/>
            <a:chOff x="4084925" y="6562010"/>
            <a:chExt cx="489584" cy="1559560"/>
          </a:xfrm>
        </p:grpSpPr>
        <p:sp>
          <p:nvSpPr>
            <p:cNvPr id="19" name="object 19"/>
            <p:cNvSpPr/>
            <p:nvPr/>
          </p:nvSpPr>
          <p:spPr>
            <a:xfrm>
              <a:off x="4097159" y="6562013"/>
              <a:ext cx="476884" cy="476884"/>
            </a:xfrm>
            <a:custGeom>
              <a:avLst/>
              <a:gdLst/>
              <a:ahLst/>
              <a:cxnLst/>
              <a:rect l="l" t="t" r="r" b="b"/>
              <a:pathLst>
                <a:path w="476885" h="476884">
                  <a:moveTo>
                    <a:pt x="476859" y="108000"/>
                  </a:moveTo>
                  <a:lnTo>
                    <a:pt x="468376" y="65963"/>
                  </a:lnTo>
                  <a:lnTo>
                    <a:pt x="445223" y="31635"/>
                  </a:lnTo>
                  <a:lnTo>
                    <a:pt x="410895" y="8496"/>
                  </a:lnTo>
                  <a:lnTo>
                    <a:pt x="368858" y="0"/>
                  </a:lnTo>
                  <a:lnTo>
                    <a:pt x="342430" y="0"/>
                  </a:lnTo>
                  <a:lnTo>
                    <a:pt x="108000" y="0"/>
                  </a:lnTo>
                  <a:lnTo>
                    <a:pt x="12" y="0"/>
                  </a:lnTo>
                  <a:lnTo>
                    <a:pt x="12" y="107950"/>
                  </a:lnTo>
                  <a:lnTo>
                    <a:pt x="0" y="368757"/>
                  </a:lnTo>
                  <a:lnTo>
                    <a:pt x="12" y="476758"/>
                  </a:lnTo>
                  <a:lnTo>
                    <a:pt x="108000" y="476758"/>
                  </a:lnTo>
                  <a:lnTo>
                    <a:pt x="342430" y="476758"/>
                  </a:lnTo>
                  <a:lnTo>
                    <a:pt x="368858" y="476758"/>
                  </a:lnTo>
                  <a:lnTo>
                    <a:pt x="410895" y="468274"/>
                  </a:lnTo>
                  <a:lnTo>
                    <a:pt x="445223" y="445122"/>
                  </a:lnTo>
                  <a:lnTo>
                    <a:pt x="468376" y="410794"/>
                  </a:lnTo>
                  <a:lnTo>
                    <a:pt x="476859" y="368757"/>
                  </a:lnTo>
                  <a:lnTo>
                    <a:pt x="476859" y="108000"/>
                  </a:lnTo>
                  <a:close/>
                </a:path>
              </a:pathLst>
            </a:custGeom>
            <a:solidFill>
              <a:srgbClr val="FAC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06824" y="6628432"/>
              <a:ext cx="232765" cy="316809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4093923" y="6562010"/>
              <a:ext cx="0" cy="1559560"/>
            </a:xfrm>
            <a:custGeom>
              <a:avLst/>
              <a:gdLst/>
              <a:ahLst/>
              <a:cxnLst/>
              <a:rect l="l" t="t" r="r" b="b"/>
              <a:pathLst>
                <a:path h="1559559">
                  <a:moveTo>
                    <a:pt x="0" y="0"/>
                  </a:moveTo>
                  <a:lnTo>
                    <a:pt x="0" y="1559344"/>
                  </a:lnTo>
                </a:path>
              </a:pathLst>
            </a:custGeom>
            <a:ln w="17995">
              <a:solidFill>
                <a:srgbClr val="FAC3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4084925" y="8351177"/>
            <a:ext cx="485140" cy="1310005"/>
            <a:chOff x="4084925" y="8351177"/>
            <a:chExt cx="485140" cy="1310005"/>
          </a:xfrm>
        </p:grpSpPr>
        <p:sp>
          <p:nvSpPr>
            <p:cNvPr id="23" name="object 23"/>
            <p:cNvSpPr/>
            <p:nvPr/>
          </p:nvSpPr>
          <p:spPr>
            <a:xfrm>
              <a:off x="4092664" y="8351189"/>
              <a:ext cx="476884" cy="476884"/>
            </a:xfrm>
            <a:custGeom>
              <a:avLst/>
              <a:gdLst/>
              <a:ahLst/>
              <a:cxnLst/>
              <a:rect l="l" t="t" r="r" b="b"/>
              <a:pathLst>
                <a:path w="476885" h="476884">
                  <a:moveTo>
                    <a:pt x="476859" y="108000"/>
                  </a:moveTo>
                  <a:lnTo>
                    <a:pt x="468376" y="65963"/>
                  </a:lnTo>
                  <a:lnTo>
                    <a:pt x="445223" y="31635"/>
                  </a:lnTo>
                  <a:lnTo>
                    <a:pt x="410895" y="8496"/>
                  </a:lnTo>
                  <a:lnTo>
                    <a:pt x="368858" y="0"/>
                  </a:lnTo>
                  <a:lnTo>
                    <a:pt x="342417" y="0"/>
                  </a:lnTo>
                  <a:lnTo>
                    <a:pt x="108000" y="0"/>
                  </a:lnTo>
                  <a:lnTo>
                    <a:pt x="0" y="0"/>
                  </a:lnTo>
                  <a:lnTo>
                    <a:pt x="0" y="108000"/>
                  </a:lnTo>
                  <a:lnTo>
                    <a:pt x="0" y="368757"/>
                  </a:lnTo>
                  <a:lnTo>
                    <a:pt x="0" y="476745"/>
                  </a:lnTo>
                  <a:lnTo>
                    <a:pt x="107937" y="476745"/>
                  </a:lnTo>
                  <a:lnTo>
                    <a:pt x="368858" y="476758"/>
                  </a:lnTo>
                  <a:lnTo>
                    <a:pt x="410895" y="468274"/>
                  </a:lnTo>
                  <a:lnTo>
                    <a:pt x="445223" y="445122"/>
                  </a:lnTo>
                  <a:lnTo>
                    <a:pt x="468376" y="410794"/>
                  </a:lnTo>
                  <a:lnTo>
                    <a:pt x="476859" y="368757"/>
                  </a:lnTo>
                  <a:lnTo>
                    <a:pt x="476859" y="108000"/>
                  </a:lnTo>
                  <a:close/>
                </a:path>
              </a:pathLst>
            </a:custGeom>
            <a:solidFill>
              <a:srgbClr val="FAC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157688" y="8460917"/>
              <a:ext cx="342900" cy="285750"/>
            </a:xfrm>
            <a:custGeom>
              <a:avLst/>
              <a:gdLst/>
              <a:ahLst/>
              <a:cxnLst/>
              <a:rect l="l" t="t" r="r" b="b"/>
              <a:pathLst>
                <a:path w="342900" h="285750">
                  <a:moveTo>
                    <a:pt x="155371" y="239331"/>
                  </a:moveTo>
                  <a:lnTo>
                    <a:pt x="154774" y="237909"/>
                  </a:lnTo>
                  <a:lnTo>
                    <a:pt x="153720" y="236880"/>
                  </a:lnTo>
                  <a:lnTo>
                    <a:pt x="151612" y="234823"/>
                  </a:lnTo>
                  <a:lnTo>
                    <a:pt x="147815" y="234823"/>
                  </a:lnTo>
                  <a:lnTo>
                    <a:pt x="145491" y="237134"/>
                  </a:lnTo>
                  <a:lnTo>
                    <a:pt x="144094" y="240398"/>
                  </a:lnTo>
                  <a:lnTo>
                    <a:pt x="144094" y="242227"/>
                  </a:lnTo>
                  <a:lnTo>
                    <a:pt x="144691" y="243624"/>
                  </a:lnTo>
                  <a:lnTo>
                    <a:pt x="145745" y="244640"/>
                  </a:lnTo>
                  <a:lnTo>
                    <a:pt x="146761" y="245668"/>
                  </a:lnTo>
                  <a:lnTo>
                    <a:pt x="148234" y="246253"/>
                  </a:lnTo>
                  <a:lnTo>
                    <a:pt x="151206" y="246253"/>
                  </a:lnTo>
                  <a:lnTo>
                    <a:pt x="152666" y="245668"/>
                  </a:lnTo>
                  <a:lnTo>
                    <a:pt x="154774" y="243624"/>
                  </a:lnTo>
                  <a:lnTo>
                    <a:pt x="155371" y="242227"/>
                  </a:lnTo>
                  <a:lnTo>
                    <a:pt x="155371" y="239331"/>
                  </a:lnTo>
                  <a:close/>
                </a:path>
                <a:path w="342900" h="285750">
                  <a:moveTo>
                    <a:pt x="227888" y="265239"/>
                  </a:moveTo>
                  <a:lnTo>
                    <a:pt x="227850" y="264883"/>
                  </a:lnTo>
                  <a:lnTo>
                    <a:pt x="227622" y="263817"/>
                  </a:lnTo>
                  <a:lnTo>
                    <a:pt x="227469" y="263486"/>
                  </a:lnTo>
                  <a:lnTo>
                    <a:pt x="227317" y="263156"/>
                  </a:lnTo>
                  <a:lnTo>
                    <a:pt x="227126" y="262864"/>
                  </a:lnTo>
                  <a:lnTo>
                    <a:pt x="226949" y="262534"/>
                  </a:lnTo>
                  <a:lnTo>
                    <a:pt x="226758" y="262242"/>
                  </a:lnTo>
                  <a:lnTo>
                    <a:pt x="226237" y="261734"/>
                  </a:lnTo>
                  <a:lnTo>
                    <a:pt x="226009" y="261467"/>
                  </a:lnTo>
                  <a:lnTo>
                    <a:pt x="225704" y="261213"/>
                  </a:lnTo>
                  <a:lnTo>
                    <a:pt x="221538" y="259854"/>
                  </a:lnTo>
                  <a:lnTo>
                    <a:pt x="219583" y="260451"/>
                  </a:lnTo>
                  <a:lnTo>
                    <a:pt x="218262" y="261734"/>
                  </a:lnTo>
                  <a:lnTo>
                    <a:pt x="217208" y="262712"/>
                  </a:lnTo>
                  <a:lnTo>
                    <a:pt x="216611" y="264147"/>
                  </a:lnTo>
                  <a:lnTo>
                    <a:pt x="216611" y="265938"/>
                  </a:lnTo>
                  <a:lnTo>
                    <a:pt x="217589" y="268655"/>
                  </a:lnTo>
                  <a:lnTo>
                    <a:pt x="217995" y="269240"/>
                  </a:lnTo>
                  <a:lnTo>
                    <a:pt x="218528" y="269748"/>
                  </a:lnTo>
                  <a:lnTo>
                    <a:pt x="218821" y="269976"/>
                  </a:lnTo>
                  <a:lnTo>
                    <a:pt x="219125" y="270154"/>
                  </a:lnTo>
                  <a:lnTo>
                    <a:pt x="219430" y="270370"/>
                  </a:lnTo>
                  <a:lnTo>
                    <a:pt x="220446" y="270814"/>
                  </a:lnTo>
                  <a:lnTo>
                    <a:pt x="220776" y="270929"/>
                  </a:lnTo>
                  <a:lnTo>
                    <a:pt x="221538" y="271068"/>
                  </a:lnTo>
                  <a:lnTo>
                    <a:pt x="221907" y="271106"/>
                  </a:lnTo>
                  <a:lnTo>
                    <a:pt x="223748" y="271106"/>
                  </a:lnTo>
                  <a:lnTo>
                    <a:pt x="225221" y="270522"/>
                  </a:lnTo>
                  <a:lnTo>
                    <a:pt x="227279" y="268465"/>
                  </a:lnTo>
                  <a:lnTo>
                    <a:pt x="227888" y="267042"/>
                  </a:lnTo>
                  <a:lnTo>
                    <a:pt x="227888" y="265239"/>
                  </a:lnTo>
                  <a:close/>
                </a:path>
                <a:path w="342900" h="285750">
                  <a:moveTo>
                    <a:pt x="342900" y="189420"/>
                  </a:moveTo>
                  <a:lnTo>
                    <a:pt x="340372" y="186956"/>
                  </a:lnTo>
                  <a:lnTo>
                    <a:pt x="333349" y="186956"/>
                  </a:lnTo>
                  <a:lnTo>
                    <a:pt x="333349" y="17907"/>
                  </a:lnTo>
                  <a:lnTo>
                    <a:pt x="331914" y="10985"/>
                  </a:lnTo>
                  <a:lnTo>
                    <a:pt x="331622" y="10553"/>
                  </a:lnTo>
                  <a:lnTo>
                    <a:pt x="331622" y="197942"/>
                  </a:lnTo>
                  <a:lnTo>
                    <a:pt x="331622" y="207429"/>
                  </a:lnTo>
                  <a:lnTo>
                    <a:pt x="326097" y="212813"/>
                  </a:lnTo>
                  <a:lnTo>
                    <a:pt x="261531" y="212813"/>
                  </a:lnTo>
                  <a:lnTo>
                    <a:pt x="261531" y="197942"/>
                  </a:lnTo>
                  <a:lnTo>
                    <a:pt x="331622" y="197942"/>
                  </a:lnTo>
                  <a:lnTo>
                    <a:pt x="331622" y="10553"/>
                  </a:lnTo>
                  <a:lnTo>
                    <a:pt x="327964" y="5257"/>
                  </a:lnTo>
                  <a:lnTo>
                    <a:pt x="322122" y="1409"/>
                  </a:lnTo>
                  <a:lnTo>
                    <a:pt x="322072" y="14097"/>
                  </a:lnTo>
                  <a:lnTo>
                    <a:pt x="322072" y="186956"/>
                  </a:lnTo>
                  <a:lnTo>
                    <a:pt x="261531" y="186956"/>
                  </a:lnTo>
                  <a:lnTo>
                    <a:pt x="261531" y="181635"/>
                  </a:lnTo>
                  <a:lnTo>
                    <a:pt x="309422" y="181635"/>
                  </a:lnTo>
                  <a:lnTo>
                    <a:pt x="311950" y="179171"/>
                  </a:lnTo>
                  <a:lnTo>
                    <a:pt x="311950" y="170637"/>
                  </a:lnTo>
                  <a:lnTo>
                    <a:pt x="311950" y="31686"/>
                  </a:lnTo>
                  <a:lnTo>
                    <a:pt x="311950" y="23152"/>
                  </a:lnTo>
                  <a:lnTo>
                    <a:pt x="309422" y="20688"/>
                  </a:lnTo>
                  <a:lnTo>
                    <a:pt x="300672" y="20688"/>
                  </a:lnTo>
                  <a:lnTo>
                    <a:pt x="300672" y="31686"/>
                  </a:lnTo>
                  <a:lnTo>
                    <a:pt x="300672" y="170637"/>
                  </a:lnTo>
                  <a:lnTo>
                    <a:pt x="261531" y="170637"/>
                  </a:lnTo>
                  <a:lnTo>
                    <a:pt x="261531" y="169430"/>
                  </a:lnTo>
                  <a:lnTo>
                    <a:pt x="260045" y="162255"/>
                  </a:lnTo>
                  <a:lnTo>
                    <a:pt x="259842" y="161950"/>
                  </a:lnTo>
                  <a:lnTo>
                    <a:pt x="255981" y="156375"/>
                  </a:lnTo>
                  <a:lnTo>
                    <a:pt x="250253" y="152615"/>
                  </a:lnTo>
                  <a:lnTo>
                    <a:pt x="250253" y="165303"/>
                  </a:lnTo>
                  <a:lnTo>
                    <a:pt x="250253" y="271310"/>
                  </a:lnTo>
                  <a:lnTo>
                    <a:pt x="246811" y="274662"/>
                  </a:lnTo>
                  <a:lnTo>
                    <a:pt x="197713" y="274662"/>
                  </a:lnTo>
                  <a:lnTo>
                    <a:pt x="194271" y="271310"/>
                  </a:lnTo>
                  <a:lnTo>
                    <a:pt x="194271" y="250024"/>
                  </a:lnTo>
                  <a:lnTo>
                    <a:pt x="194271" y="165303"/>
                  </a:lnTo>
                  <a:lnTo>
                    <a:pt x="197713" y="161950"/>
                  </a:lnTo>
                  <a:lnTo>
                    <a:pt x="246811" y="161950"/>
                  </a:lnTo>
                  <a:lnTo>
                    <a:pt x="250253" y="165303"/>
                  </a:lnTo>
                  <a:lnTo>
                    <a:pt x="250253" y="152615"/>
                  </a:lnTo>
                  <a:lnTo>
                    <a:pt x="249961" y="152412"/>
                  </a:lnTo>
                  <a:lnTo>
                    <a:pt x="242582" y="150952"/>
                  </a:lnTo>
                  <a:lnTo>
                    <a:pt x="218224" y="150952"/>
                  </a:lnTo>
                  <a:lnTo>
                    <a:pt x="218224" y="76796"/>
                  </a:lnTo>
                  <a:lnTo>
                    <a:pt x="218224" y="73545"/>
                  </a:lnTo>
                  <a:lnTo>
                    <a:pt x="210273" y="65811"/>
                  </a:lnTo>
                  <a:lnTo>
                    <a:pt x="206946" y="65811"/>
                  </a:lnTo>
                  <a:lnTo>
                    <a:pt x="206946" y="79603"/>
                  </a:lnTo>
                  <a:lnTo>
                    <a:pt x="206946" y="150952"/>
                  </a:lnTo>
                  <a:lnTo>
                    <a:pt x="201942" y="150952"/>
                  </a:lnTo>
                  <a:lnTo>
                    <a:pt x="194576" y="152412"/>
                  </a:lnTo>
                  <a:lnTo>
                    <a:pt x="188556" y="156375"/>
                  </a:lnTo>
                  <a:lnTo>
                    <a:pt x="184492" y="162255"/>
                  </a:lnTo>
                  <a:lnTo>
                    <a:pt x="182994" y="169430"/>
                  </a:lnTo>
                  <a:lnTo>
                    <a:pt x="182994" y="250024"/>
                  </a:lnTo>
                  <a:lnTo>
                    <a:pt x="93865" y="250024"/>
                  </a:lnTo>
                  <a:lnTo>
                    <a:pt x="90982" y="247218"/>
                  </a:lnTo>
                  <a:lnTo>
                    <a:pt x="90982" y="212813"/>
                  </a:lnTo>
                  <a:lnTo>
                    <a:pt x="90982" y="197942"/>
                  </a:lnTo>
                  <a:lnTo>
                    <a:pt x="90982" y="170637"/>
                  </a:lnTo>
                  <a:lnTo>
                    <a:pt x="90982" y="79603"/>
                  </a:lnTo>
                  <a:lnTo>
                    <a:pt x="93865" y="76796"/>
                  </a:lnTo>
                  <a:lnTo>
                    <a:pt x="204063" y="76796"/>
                  </a:lnTo>
                  <a:lnTo>
                    <a:pt x="206946" y="79603"/>
                  </a:lnTo>
                  <a:lnTo>
                    <a:pt x="206946" y="65811"/>
                  </a:lnTo>
                  <a:lnTo>
                    <a:pt x="87642" y="65811"/>
                  </a:lnTo>
                  <a:lnTo>
                    <a:pt x="79705" y="73545"/>
                  </a:lnTo>
                  <a:lnTo>
                    <a:pt x="79705" y="170637"/>
                  </a:lnTo>
                  <a:lnTo>
                    <a:pt x="42227" y="170637"/>
                  </a:lnTo>
                  <a:lnTo>
                    <a:pt x="42227" y="31686"/>
                  </a:lnTo>
                  <a:lnTo>
                    <a:pt x="300672" y="31686"/>
                  </a:lnTo>
                  <a:lnTo>
                    <a:pt x="300672" y="20688"/>
                  </a:lnTo>
                  <a:lnTo>
                    <a:pt x="33477" y="20688"/>
                  </a:lnTo>
                  <a:lnTo>
                    <a:pt x="30949" y="23152"/>
                  </a:lnTo>
                  <a:lnTo>
                    <a:pt x="30949" y="179171"/>
                  </a:lnTo>
                  <a:lnTo>
                    <a:pt x="33477" y="181635"/>
                  </a:lnTo>
                  <a:lnTo>
                    <a:pt x="79705" y="181635"/>
                  </a:lnTo>
                  <a:lnTo>
                    <a:pt x="79705" y="186956"/>
                  </a:lnTo>
                  <a:lnTo>
                    <a:pt x="79705" y="197942"/>
                  </a:lnTo>
                  <a:lnTo>
                    <a:pt x="79705" y="212813"/>
                  </a:lnTo>
                  <a:lnTo>
                    <a:pt x="16802" y="212813"/>
                  </a:lnTo>
                  <a:lnTo>
                    <a:pt x="11277" y="207429"/>
                  </a:lnTo>
                  <a:lnTo>
                    <a:pt x="11277" y="197942"/>
                  </a:lnTo>
                  <a:lnTo>
                    <a:pt x="79705" y="197942"/>
                  </a:lnTo>
                  <a:lnTo>
                    <a:pt x="79705" y="186956"/>
                  </a:lnTo>
                  <a:lnTo>
                    <a:pt x="20828" y="186956"/>
                  </a:lnTo>
                  <a:lnTo>
                    <a:pt x="20828" y="14097"/>
                  </a:lnTo>
                  <a:lnTo>
                    <a:pt x="24015" y="10985"/>
                  </a:lnTo>
                  <a:lnTo>
                    <a:pt x="318897" y="10985"/>
                  </a:lnTo>
                  <a:lnTo>
                    <a:pt x="322072" y="14097"/>
                  </a:lnTo>
                  <a:lnTo>
                    <a:pt x="322072" y="1409"/>
                  </a:lnTo>
                  <a:lnTo>
                    <a:pt x="314972" y="0"/>
                  </a:lnTo>
                  <a:lnTo>
                    <a:pt x="27927" y="0"/>
                  </a:lnTo>
                  <a:lnTo>
                    <a:pt x="20777" y="1409"/>
                  </a:lnTo>
                  <a:lnTo>
                    <a:pt x="14935" y="5257"/>
                  </a:lnTo>
                  <a:lnTo>
                    <a:pt x="10998" y="10947"/>
                  </a:lnTo>
                  <a:lnTo>
                    <a:pt x="9550" y="17907"/>
                  </a:lnTo>
                  <a:lnTo>
                    <a:pt x="9550" y="186956"/>
                  </a:lnTo>
                  <a:lnTo>
                    <a:pt x="2527" y="186956"/>
                  </a:lnTo>
                  <a:lnTo>
                    <a:pt x="0" y="189420"/>
                  </a:lnTo>
                  <a:lnTo>
                    <a:pt x="0" y="200799"/>
                  </a:lnTo>
                  <a:lnTo>
                    <a:pt x="1866" y="209753"/>
                  </a:lnTo>
                  <a:lnTo>
                    <a:pt x="6921" y="217068"/>
                  </a:lnTo>
                  <a:lnTo>
                    <a:pt x="14427" y="221996"/>
                  </a:lnTo>
                  <a:lnTo>
                    <a:pt x="23609" y="223799"/>
                  </a:lnTo>
                  <a:lnTo>
                    <a:pt x="79705" y="223799"/>
                  </a:lnTo>
                  <a:lnTo>
                    <a:pt x="79705" y="253276"/>
                  </a:lnTo>
                  <a:lnTo>
                    <a:pt x="87642" y="261010"/>
                  </a:lnTo>
                  <a:lnTo>
                    <a:pt x="182994" y="261010"/>
                  </a:lnTo>
                  <a:lnTo>
                    <a:pt x="182994" y="267182"/>
                  </a:lnTo>
                  <a:lnTo>
                    <a:pt x="184492" y="274370"/>
                  </a:lnTo>
                  <a:lnTo>
                    <a:pt x="188556" y="280250"/>
                  </a:lnTo>
                  <a:lnTo>
                    <a:pt x="194576" y="284213"/>
                  </a:lnTo>
                  <a:lnTo>
                    <a:pt x="201942" y="285661"/>
                  </a:lnTo>
                  <a:lnTo>
                    <a:pt x="242582" y="285661"/>
                  </a:lnTo>
                  <a:lnTo>
                    <a:pt x="249961" y="284213"/>
                  </a:lnTo>
                  <a:lnTo>
                    <a:pt x="255981" y="280250"/>
                  </a:lnTo>
                  <a:lnTo>
                    <a:pt x="259842" y="274662"/>
                  </a:lnTo>
                  <a:lnTo>
                    <a:pt x="260045" y="274370"/>
                  </a:lnTo>
                  <a:lnTo>
                    <a:pt x="261531" y="267182"/>
                  </a:lnTo>
                  <a:lnTo>
                    <a:pt x="261531" y="223799"/>
                  </a:lnTo>
                  <a:lnTo>
                    <a:pt x="319303" y="223799"/>
                  </a:lnTo>
                  <a:lnTo>
                    <a:pt x="328485" y="221996"/>
                  </a:lnTo>
                  <a:lnTo>
                    <a:pt x="335978" y="217068"/>
                  </a:lnTo>
                  <a:lnTo>
                    <a:pt x="338924" y="212813"/>
                  </a:lnTo>
                  <a:lnTo>
                    <a:pt x="341045" y="209753"/>
                  </a:lnTo>
                  <a:lnTo>
                    <a:pt x="342900" y="200799"/>
                  </a:lnTo>
                  <a:lnTo>
                    <a:pt x="342900" y="197942"/>
                  </a:lnTo>
                  <a:lnTo>
                    <a:pt x="342900" y="189420"/>
                  </a:lnTo>
                  <a:close/>
                </a:path>
              </a:pathLst>
            </a:custGeom>
            <a:solidFill>
              <a:srgbClr val="09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3923" y="8351177"/>
              <a:ext cx="0" cy="1310005"/>
            </a:xfrm>
            <a:custGeom>
              <a:avLst/>
              <a:gdLst/>
              <a:ahLst/>
              <a:cxnLst/>
              <a:rect l="l" t="t" r="r" b="b"/>
              <a:pathLst>
                <a:path h="1310004">
                  <a:moveTo>
                    <a:pt x="0" y="0"/>
                  </a:moveTo>
                  <a:lnTo>
                    <a:pt x="0" y="1309865"/>
                  </a:lnTo>
                </a:path>
              </a:pathLst>
            </a:custGeom>
            <a:ln w="17995">
              <a:solidFill>
                <a:srgbClr val="FAC3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6700656" y="10333962"/>
            <a:ext cx="615315" cy="82550"/>
            <a:chOff x="6700656" y="10333962"/>
            <a:chExt cx="615315" cy="82550"/>
          </a:xfrm>
        </p:grpSpPr>
        <p:sp>
          <p:nvSpPr>
            <p:cNvPr id="27" name="object 27"/>
            <p:cNvSpPr/>
            <p:nvPr/>
          </p:nvSpPr>
          <p:spPr>
            <a:xfrm>
              <a:off x="6975729" y="10333977"/>
              <a:ext cx="340360" cy="82550"/>
            </a:xfrm>
            <a:custGeom>
              <a:avLst/>
              <a:gdLst/>
              <a:ahLst/>
              <a:cxnLst/>
              <a:rect l="l" t="t" r="r" b="b"/>
              <a:pathLst>
                <a:path w="340359" h="82550">
                  <a:moveTo>
                    <a:pt x="95351" y="40995"/>
                  </a:moveTo>
                  <a:lnTo>
                    <a:pt x="92100" y="25044"/>
                  </a:lnTo>
                  <a:lnTo>
                    <a:pt x="84391" y="14338"/>
                  </a:lnTo>
                  <a:lnTo>
                    <a:pt x="82715" y="12014"/>
                  </a:lnTo>
                  <a:lnTo>
                    <a:pt x="78714" y="9677"/>
                  </a:lnTo>
                  <a:lnTo>
                    <a:pt x="78714" y="40995"/>
                  </a:lnTo>
                  <a:lnTo>
                    <a:pt x="76415" y="51968"/>
                  </a:lnTo>
                  <a:lnTo>
                    <a:pt x="69989" y="60375"/>
                  </a:lnTo>
                  <a:lnTo>
                    <a:pt x="60172" y="65747"/>
                  </a:lnTo>
                  <a:lnTo>
                    <a:pt x="47675" y="67640"/>
                  </a:lnTo>
                  <a:lnTo>
                    <a:pt x="35179" y="65747"/>
                  </a:lnTo>
                  <a:lnTo>
                    <a:pt x="25361" y="60375"/>
                  </a:lnTo>
                  <a:lnTo>
                    <a:pt x="18935" y="51968"/>
                  </a:lnTo>
                  <a:lnTo>
                    <a:pt x="16637" y="40995"/>
                  </a:lnTo>
                  <a:lnTo>
                    <a:pt x="18935" y="30010"/>
                  </a:lnTo>
                  <a:lnTo>
                    <a:pt x="25361" y="21602"/>
                  </a:lnTo>
                  <a:lnTo>
                    <a:pt x="35179" y="16230"/>
                  </a:lnTo>
                  <a:lnTo>
                    <a:pt x="47675" y="14338"/>
                  </a:lnTo>
                  <a:lnTo>
                    <a:pt x="60172" y="16230"/>
                  </a:lnTo>
                  <a:lnTo>
                    <a:pt x="69989" y="21602"/>
                  </a:lnTo>
                  <a:lnTo>
                    <a:pt x="76415" y="30010"/>
                  </a:lnTo>
                  <a:lnTo>
                    <a:pt x="78714" y="40995"/>
                  </a:lnTo>
                  <a:lnTo>
                    <a:pt x="78714" y="9677"/>
                  </a:lnTo>
                  <a:lnTo>
                    <a:pt x="67729" y="3225"/>
                  </a:lnTo>
                  <a:lnTo>
                    <a:pt x="47675" y="0"/>
                  </a:lnTo>
                  <a:lnTo>
                    <a:pt x="27622" y="3225"/>
                  </a:lnTo>
                  <a:lnTo>
                    <a:pt x="12636" y="12014"/>
                  </a:lnTo>
                  <a:lnTo>
                    <a:pt x="3251" y="25044"/>
                  </a:lnTo>
                  <a:lnTo>
                    <a:pt x="0" y="40995"/>
                  </a:lnTo>
                  <a:lnTo>
                    <a:pt x="3251" y="56934"/>
                  </a:lnTo>
                  <a:lnTo>
                    <a:pt x="12636" y="69964"/>
                  </a:lnTo>
                  <a:lnTo>
                    <a:pt x="27622" y="78765"/>
                  </a:lnTo>
                  <a:lnTo>
                    <a:pt x="47675" y="81991"/>
                  </a:lnTo>
                  <a:lnTo>
                    <a:pt x="67729" y="78765"/>
                  </a:lnTo>
                  <a:lnTo>
                    <a:pt x="82715" y="69964"/>
                  </a:lnTo>
                  <a:lnTo>
                    <a:pt x="84391" y="67640"/>
                  </a:lnTo>
                  <a:lnTo>
                    <a:pt x="92100" y="56934"/>
                  </a:lnTo>
                  <a:lnTo>
                    <a:pt x="95351" y="40995"/>
                  </a:lnTo>
                  <a:close/>
                </a:path>
                <a:path w="340359" h="82550">
                  <a:moveTo>
                    <a:pt x="339953" y="65836"/>
                  </a:moveTo>
                  <a:lnTo>
                    <a:pt x="285915" y="65836"/>
                  </a:lnTo>
                  <a:lnTo>
                    <a:pt x="285915" y="47472"/>
                  </a:lnTo>
                  <a:lnTo>
                    <a:pt x="334162" y="47472"/>
                  </a:lnTo>
                  <a:lnTo>
                    <a:pt x="334162" y="32867"/>
                  </a:lnTo>
                  <a:lnTo>
                    <a:pt x="285915" y="32867"/>
                  </a:lnTo>
                  <a:lnTo>
                    <a:pt x="285915" y="16154"/>
                  </a:lnTo>
                  <a:lnTo>
                    <a:pt x="338518" y="16154"/>
                  </a:lnTo>
                  <a:lnTo>
                    <a:pt x="338518" y="1549"/>
                  </a:lnTo>
                  <a:lnTo>
                    <a:pt x="269938" y="1549"/>
                  </a:lnTo>
                  <a:lnTo>
                    <a:pt x="269938" y="78054"/>
                  </a:lnTo>
                  <a:lnTo>
                    <a:pt x="271970" y="80441"/>
                  </a:lnTo>
                  <a:lnTo>
                    <a:pt x="339953" y="80441"/>
                  </a:lnTo>
                  <a:lnTo>
                    <a:pt x="339953" y="65836"/>
                  </a:lnTo>
                  <a:close/>
                </a:path>
              </a:pathLst>
            </a:custGeom>
            <a:solidFill>
              <a:srgbClr val="FBC9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00656" y="10334768"/>
              <a:ext cx="161592" cy="79641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6894017" y="10333964"/>
              <a:ext cx="341630" cy="82550"/>
            </a:xfrm>
            <a:custGeom>
              <a:avLst/>
              <a:gdLst/>
              <a:ahLst/>
              <a:cxnLst/>
              <a:rect l="l" t="t" r="r" b="b"/>
              <a:pathLst>
                <a:path w="341629" h="82550">
                  <a:moveTo>
                    <a:pt x="73164" y="20574"/>
                  </a:moveTo>
                  <a:lnTo>
                    <a:pt x="56553" y="4864"/>
                  </a:lnTo>
                  <a:lnTo>
                    <a:pt x="56553" y="25539"/>
                  </a:lnTo>
                  <a:lnTo>
                    <a:pt x="56553" y="32169"/>
                  </a:lnTo>
                  <a:lnTo>
                    <a:pt x="55410" y="34899"/>
                  </a:lnTo>
                  <a:lnTo>
                    <a:pt x="48209" y="42113"/>
                  </a:lnTo>
                  <a:lnTo>
                    <a:pt x="38811" y="42418"/>
                  </a:lnTo>
                  <a:lnTo>
                    <a:pt x="25069" y="42418"/>
                  </a:lnTo>
                  <a:lnTo>
                    <a:pt x="20002" y="42367"/>
                  </a:lnTo>
                  <a:lnTo>
                    <a:pt x="15976" y="42278"/>
                  </a:lnTo>
                  <a:lnTo>
                    <a:pt x="15976" y="15773"/>
                  </a:lnTo>
                  <a:lnTo>
                    <a:pt x="20002" y="15684"/>
                  </a:lnTo>
                  <a:lnTo>
                    <a:pt x="25069" y="15633"/>
                  </a:lnTo>
                  <a:lnTo>
                    <a:pt x="28575" y="15633"/>
                  </a:lnTo>
                  <a:lnTo>
                    <a:pt x="56553" y="25539"/>
                  </a:lnTo>
                  <a:lnTo>
                    <a:pt x="56553" y="4864"/>
                  </a:lnTo>
                  <a:lnTo>
                    <a:pt x="52057" y="3225"/>
                  </a:lnTo>
                  <a:lnTo>
                    <a:pt x="41656" y="1536"/>
                  </a:lnTo>
                  <a:lnTo>
                    <a:pt x="29083" y="1028"/>
                  </a:lnTo>
                  <a:lnTo>
                    <a:pt x="21767" y="1079"/>
                  </a:lnTo>
                  <a:lnTo>
                    <a:pt x="0" y="1562"/>
                  </a:lnTo>
                  <a:lnTo>
                    <a:pt x="0" y="80454"/>
                  </a:lnTo>
                  <a:lnTo>
                    <a:pt x="15976" y="80454"/>
                  </a:lnTo>
                  <a:lnTo>
                    <a:pt x="15976" y="56883"/>
                  </a:lnTo>
                  <a:lnTo>
                    <a:pt x="26530" y="57023"/>
                  </a:lnTo>
                  <a:lnTo>
                    <a:pt x="29997" y="57023"/>
                  </a:lnTo>
                  <a:lnTo>
                    <a:pt x="31838" y="56883"/>
                  </a:lnTo>
                  <a:lnTo>
                    <a:pt x="47447" y="55689"/>
                  </a:lnTo>
                  <a:lnTo>
                    <a:pt x="61099" y="51066"/>
                  </a:lnTo>
                  <a:lnTo>
                    <a:pt x="69748" y="42418"/>
                  </a:lnTo>
                  <a:lnTo>
                    <a:pt x="69888" y="42278"/>
                  </a:lnTo>
                  <a:lnTo>
                    <a:pt x="70002" y="42113"/>
                  </a:lnTo>
                  <a:lnTo>
                    <a:pt x="73164" y="28041"/>
                  </a:lnTo>
                  <a:lnTo>
                    <a:pt x="73164" y="20574"/>
                  </a:lnTo>
                  <a:close/>
                </a:path>
                <a:path w="341629" h="82550">
                  <a:moveTo>
                    <a:pt x="259626" y="57238"/>
                  </a:moveTo>
                  <a:lnTo>
                    <a:pt x="251167" y="42151"/>
                  </a:lnTo>
                  <a:lnTo>
                    <a:pt x="232562" y="35166"/>
                  </a:lnTo>
                  <a:lnTo>
                    <a:pt x="213944" y="30581"/>
                  </a:lnTo>
                  <a:lnTo>
                    <a:pt x="205486" y="22720"/>
                  </a:lnTo>
                  <a:lnTo>
                    <a:pt x="205486" y="16294"/>
                  </a:lnTo>
                  <a:lnTo>
                    <a:pt x="214452" y="13462"/>
                  </a:lnTo>
                  <a:lnTo>
                    <a:pt x="224129" y="13462"/>
                  </a:lnTo>
                  <a:lnTo>
                    <a:pt x="230517" y="13970"/>
                  </a:lnTo>
                  <a:lnTo>
                    <a:pt x="237413" y="15494"/>
                  </a:lnTo>
                  <a:lnTo>
                    <a:pt x="244208" y="17983"/>
                  </a:lnTo>
                  <a:lnTo>
                    <a:pt x="250266" y="21424"/>
                  </a:lnTo>
                  <a:lnTo>
                    <a:pt x="257784" y="8839"/>
                  </a:lnTo>
                  <a:lnTo>
                    <a:pt x="250418" y="5181"/>
                  </a:lnTo>
                  <a:lnTo>
                    <a:pt x="241846" y="2400"/>
                  </a:lnTo>
                  <a:lnTo>
                    <a:pt x="232905" y="622"/>
                  </a:lnTo>
                  <a:lnTo>
                    <a:pt x="224409" y="0"/>
                  </a:lnTo>
                  <a:lnTo>
                    <a:pt x="210350" y="1879"/>
                  </a:lnTo>
                  <a:lnTo>
                    <a:pt x="198970" y="7112"/>
                  </a:lnTo>
                  <a:lnTo>
                    <a:pt x="191363" y="15087"/>
                  </a:lnTo>
                  <a:lnTo>
                    <a:pt x="188582" y="25209"/>
                  </a:lnTo>
                  <a:lnTo>
                    <a:pt x="197091" y="39839"/>
                  </a:lnTo>
                  <a:lnTo>
                    <a:pt x="215785" y="46304"/>
                  </a:lnTo>
                  <a:lnTo>
                    <a:pt x="234480" y="50673"/>
                  </a:lnTo>
                  <a:lnTo>
                    <a:pt x="242976" y="58991"/>
                  </a:lnTo>
                  <a:lnTo>
                    <a:pt x="242976" y="65684"/>
                  </a:lnTo>
                  <a:lnTo>
                    <a:pt x="233032" y="68541"/>
                  </a:lnTo>
                  <a:lnTo>
                    <a:pt x="224523" y="68541"/>
                  </a:lnTo>
                  <a:lnTo>
                    <a:pt x="216103" y="67856"/>
                  </a:lnTo>
                  <a:lnTo>
                    <a:pt x="207683" y="65862"/>
                  </a:lnTo>
                  <a:lnTo>
                    <a:pt x="199745" y="62725"/>
                  </a:lnTo>
                  <a:lnTo>
                    <a:pt x="192747" y="58572"/>
                  </a:lnTo>
                  <a:lnTo>
                    <a:pt x="184569" y="70739"/>
                  </a:lnTo>
                  <a:lnTo>
                    <a:pt x="192989" y="75349"/>
                  </a:lnTo>
                  <a:lnTo>
                    <a:pt x="202806" y="78905"/>
                  </a:lnTo>
                  <a:lnTo>
                    <a:pt x="213156" y="81191"/>
                  </a:lnTo>
                  <a:lnTo>
                    <a:pt x="223139" y="81991"/>
                  </a:lnTo>
                  <a:lnTo>
                    <a:pt x="237223" y="80302"/>
                  </a:lnTo>
                  <a:lnTo>
                    <a:pt x="248831" y="75425"/>
                  </a:lnTo>
                  <a:lnTo>
                    <a:pt x="256717" y="67652"/>
                  </a:lnTo>
                  <a:lnTo>
                    <a:pt x="259626" y="57238"/>
                  </a:lnTo>
                  <a:close/>
                </a:path>
                <a:path w="341629" h="82550">
                  <a:moveTo>
                    <a:pt x="341617" y="1549"/>
                  </a:moveTo>
                  <a:lnTo>
                    <a:pt x="265353" y="1549"/>
                  </a:lnTo>
                  <a:lnTo>
                    <a:pt x="265353" y="16154"/>
                  </a:lnTo>
                  <a:lnTo>
                    <a:pt x="295224" y="16154"/>
                  </a:lnTo>
                  <a:lnTo>
                    <a:pt x="295224" y="80441"/>
                  </a:lnTo>
                  <a:lnTo>
                    <a:pt x="311200" y="80441"/>
                  </a:lnTo>
                  <a:lnTo>
                    <a:pt x="311200" y="16154"/>
                  </a:lnTo>
                  <a:lnTo>
                    <a:pt x="341617" y="16154"/>
                  </a:lnTo>
                  <a:lnTo>
                    <a:pt x="341617" y="1549"/>
                  </a:lnTo>
                  <a:close/>
                </a:path>
              </a:pathLst>
            </a:custGeom>
            <a:solidFill>
              <a:srgbClr val="FBC9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/>
          <p:nvPr/>
        </p:nvSpPr>
        <p:spPr>
          <a:xfrm>
            <a:off x="6682461" y="9994633"/>
            <a:ext cx="650875" cy="278130"/>
          </a:xfrm>
          <a:custGeom>
            <a:avLst/>
            <a:gdLst/>
            <a:ahLst/>
            <a:cxnLst/>
            <a:rect l="l" t="t" r="r" b="b"/>
            <a:pathLst>
              <a:path w="650875" h="278129">
                <a:moveTo>
                  <a:pt x="421487" y="194043"/>
                </a:moveTo>
                <a:lnTo>
                  <a:pt x="113741" y="277545"/>
                </a:lnTo>
                <a:lnTo>
                  <a:pt x="339826" y="273646"/>
                </a:lnTo>
                <a:lnTo>
                  <a:pt x="353275" y="274002"/>
                </a:lnTo>
                <a:lnTo>
                  <a:pt x="363080" y="268122"/>
                </a:lnTo>
                <a:lnTo>
                  <a:pt x="374726" y="258368"/>
                </a:lnTo>
                <a:lnTo>
                  <a:pt x="387172" y="243039"/>
                </a:lnTo>
                <a:lnTo>
                  <a:pt x="421487" y="194043"/>
                </a:lnTo>
                <a:close/>
              </a:path>
              <a:path w="650875" h="278129">
                <a:moveTo>
                  <a:pt x="519112" y="21145"/>
                </a:moveTo>
                <a:lnTo>
                  <a:pt x="486016" y="762"/>
                </a:lnTo>
                <a:lnTo>
                  <a:pt x="469798" y="469"/>
                </a:lnTo>
                <a:lnTo>
                  <a:pt x="151396" y="469"/>
                </a:lnTo>
                <a:lnTo>
                  <a:pt x="144449" y="0"/>
                </a:lnTo>
                <a:lnTo>
                  <a:pt x="143002" y="7289"/>
                </a:lnTo>
                <a:lnTo>
                  <a:pt x="143408" y="9258"/>
                </a:lnTo>
                <a:lnTo>
                  <a:pt x="146723" y="12954"/>
                </a:lnTo>
                <a:lnTo>
                  <a:pt x="152768" y="15074"/>
                </a:lnTo>
                <a:lnTo>
                  <a:pt x="270649" y="69024"/>
                </a:lnTo>
                <a:lnTo>
                  <a:pt x="499033" y="65024"/>
                </a:lnTo>
                <a:lnTo>
                  <a:pt x="509752" y="45974"/>
                </a:lnTo>
                <a:lnTo>
                  <a:pt x="514438" y="37223"/>
                </a:lnTo>
                <a:lnTo>
                  <a:pt x="517918" y="28790"/>
                </a:lnTo>
                <a:lnTo>
                  <a:pt x="519112" y="21145"/>
                </a:lnTo>
                <a:close/>
              </a:path>
              <a:path w="650875" h="278129">
                <a:moveTo>
                  <a:pt x="650849" y="102743"/>
                </a:moveTo>
                <a:lnTo>
                  <a:pt x="650328" y="93345"/>
                </a:lnTo>
                <a:lnTo>
                  <a:pt x="645058" y="90868"/>
                </a:lnTo>
                <a:lnTo>
                  <a:pt x="274167" y="96824"/>
                </a:lnTo>
                <a:lnTo>
                  <a:pt x="5892" y="261467"/>
                </a:lnTo>
                <a:lnTo>
                  <a:pt x="2413" y="263232"/>
                </a:lnTo>
                <a:lnTo>
                  <a:pt x="0" y="265976"/>
                </a:lnTo>
                <a:lnTo>
                  <a:pt x="2209" y="272364"/>
                </a:lnTo>
                <a:lnTo>
                  <a:pt x="5740" y="273977"/>
                </a:lnTo>
                <a:lnTo>
                  <a:pt x="29260" y="267855"/>
                </a:lnTo>
                <a:lnTo>
                  <a:pt x="71742" y="256247"/>
                </a:lnTo>
                <a:lnTo>
                  <a:pt x="223227" y="212191"/>
                </a:lnTo>
                <a:lnTo>
                  <a:pt x="279996" y="196354"/>
                </a:lnTo>
                <a:lnTo>
                  <a:pt x="335686" y="181787"/>
                </a:lnTo>
                <a:lnTo>
                  <a:pt x="391566" y="167538"/>
                </a:lnTo>
                <a:lnTo>
                  <a:pt x="499135" y="139522"/>
                </a:lnTo>
                <a:lnTo>
                  <a:pt x="549376" y="126911"/>
                </a:lnTo>
                <a:lnTo>
                  <a:pt x="596303" y="116001"/>
                </a:lnTo>
                <a:lnTo>
                  <a:pt x="645579" y="106184"/>
                </a:lnTo>
                <a:lnTo>
                  <a:pt x="650849" y="102743"/>
                </a:lnTo>
                <a:close/>
              </a:path>
            </a:pathLst>
          </a:custGeom>
          <a:solidFill>
            <a:srgbClr val="FBC90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1" name="object 31"/>
          <p:cNvGrpSpPr/>
          <p:nvPr/>
        </p:nvGrpSpPr>
        <p:grpSpPr>
          <a:xfrm>
            <a:off x="0" y="12"/>
            <a:ext cx="7560309" cy="3809365"/>
            <a:chOff x="0" y="12"/>
            <a:chExt cx="7560309" cy="3809365"/>
          </a:xfrm>
        </p:grpSpPr>
        <p:pic>
          <p:nvPicPr>
            <p:cNvPr id="32" name="object 3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12"/>
              <a:ext cx="7559992" cy="3808895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387299" y="397382"/>
              <a:ext cx="1350010" cy="385445"/>
            </a:xfrm>
            <a:custGeom>
              <a:avLst/>
              <a:gdLst/>
              <a:ahLst/>
              <a:cxnLst/>
              <a:rect l="l" t="t" r="r" b="b"/>
              <a:pathLst>
                <a:path w="1350010" h="385445">
                  <a:moveTo>
                    <a:pt x="290334" y="166293"/>
                  </a:moveTo>
                  <a:lnTo>
                    <a:pt x="288074" y="140906"/>
                  </a:lnTo>
                  <a:lnTo>
                    <a:pt x="281457" y="116738"/>
                  </a:lnTo>
                  <a:lnTo>
                    <a:pt x="270738" y="94881"/>
                  </a:lnTo>
                  <a:lnTo>
                    <a:pt x="260705" y="82181"/>
                  </a:lnTo>
                  <a:lnTo>
                    <a:pt x="256159" y="76415"/>
                  </a:lnTo>
                  <a:lnTo>
                    <a:pt x="231190" y="56756"/>
                  </a:lnTo>
                  <a:lnTo>
                    <a:pt x="231190" y="166293"/>
                  </a:lnTo>
                  <a:lnTo>
                    <a:pt x="229704" y="183464"/>
                  </a:lnTo>
                  <a:lnTo>
                    <a:pt x="208534" y="225044"/>
                  </a:lnTo>
                  <a:lnTo>
                    <a:pt x="166344" y="246976"/>
                  </a:lnTo>
                  <a:lnTo>
                    <a:pt x="112903" y="250774"/>
                  </a:lnTo>
                  <a:lnTo>
                    <a:pt x="56845" y="250012"/>
                  </a:lnTo>
                  <a:lnTo>
                    <a:pt x="56845" y="82575"/>
                  </a:lnTo>
                  <a:lnTo>
                    <a:pt x="125971" y="82448"/>
                  </a:lnTo>
                  <a:lnTo>
                    <a:pt x="166344" y="85775"/>
                  </a:lnTo>
                  <a:lnTo>
                    <a:pt x="208534" y="107530"/>
                  </a:lnTo>
                  <a:lnTo>
                    <a:pt x="229704" y="149110"/>
                  </a:lnTo>
                  <a:lnTo>
                    <a:pt x="231190" y="166293"/>
                  </a:lnTo>
                  <a:lnTo>
                    <a:pt x="231190" y="56756"/>
                  </a:lnTo>
                  <a:lnTo>
                    <a:pt x="228231" y="54419"/>
                  </a:lnTo>
                  <a:lnTo>
                    <a:pt x="196011" y="40081"/>
                  </a:lnTo>
                  <a:lnTo>
                    <a:pt x="158242" y="32308"/>
                  </a:lnTo>
                  <a:lnTo>
                    <a:pt x="113677" y="29959"/>
                  </a:lnTo>
                  <a:lnTo>
                    <a:pt x="58280" y="30480"/>
                  </a:lnTo>
                  <a:lnTo>
                    <a:pt x="0" y="31877"/>
                  </a:lnTo>
                  <a:lnTo>
                    <a:pt x="0" y="300710"/>
                  </a:lnTo>
                  <a:lnTo>
                    <a:pt x="58280" y="302094"/>
                  </a:lnTo>
                  <a:lnTo>
                    <a:pt x="113677" y="302615"/>
                  </a:lnTo>
                  <a:lnTo>
                    <a:pt x="158242" y="300316"/>
                  </a:lnTo>
                  <a:lnTo>
                    <a:pt x="196011" y="292633"/>
                  </a:lnTo>
                  <a:lnTo>
                    <a:pt x="256159" y="256159"/>
                  </a:lnTo>
                  <a:lnTo>
                    <a:pt x="281457" y="215823"/>
                  </a:lnTo>
                  <a:lnTo>
                    <a:pt x="288074" y="191668"/>
                  </a:lnTo>
                  <a:lnTo>
                    <a:pt x="290334" y="166293"/>
                  </a:lnTo>
                  <a:close/>
                </a:path>
                <a:path w="1350010" h="385445">
                  <a:moveTo>
                    <a:pt x="382524" y="97929"/>
                  </a:moveTo>
                  <a:lnTo>
                    <a:pt x="327609" y="97929"/>
                  </a:lnTo>
                  <a:lnTo>
                    <a:pt x="327609" y="300710"/>
                  </a:lnTo>
                  <a:lnTo>
                    <a:pt x="382524" y="300710"/>
                  </a:lnTo>
                  <a:lnTo>
                    <a:pt x="382524" y="97929"/>
                  </a:lnTo>
                  <a:close/>
                </a:path>
                <a:path w="1350010" h="385445">
                  <a:moveTo>
                    <a:pt x="389051" y="32258"/>
                  </a:moveTo>
                  <a:lnTo>
                    <a:pt x="386346" y="19773"/>
                  </a:lnTo>
                  <a:lnTo>
                    <a:pt x="379018" y="9512"/>
                  </a:lnTo>
                  <a:lnTo>
                    <a:pt x="368147" y="2565"/>
                  </a:lnTo>
                  <a:lnTo>
                    <a:pt x="354876" y="0"/>
                  </a:lnTo>
                  <a:lnTo>
                    <a:pt x="341642" y="2565"/>
                  </a:lnTo>
                  <a:lnTo>
                    <a:pt x="330911" y="9512"/>
                  </a:lnTo>
                  <a:lnTo>
                    <a:pt x="323710" y="19773"/>
                  </a:lnTo>
                  <a:lnTo>
                    <a:pt x="321081" y="32258"/>
                  </a:lnTo>
                  <a:lnTo>
                    <a:pt x="323710" y="44754"/>
                  </a:lnTo>
                  <a:lnTo>
                    <a:pt x="330911" y="55016"/>
                  </a:lnTo>
                  <a:lnTo>
                    <a:pt x="341655" y="61963"/>
                  </a:lnTo>
                  <a:lnTo>
                    <a:pt x="354876" y="64516"/>
                  </a:lnTo>
                  <a:lnTo>
                    <a:pt x="368147" y="61963"/>
                  </a:lnTo>
                  <a:lnTo>
                    <a:pt x="379018" y="55016"/>
                  </a:lnTo>
                  <a:lnTo>
                    <a:pt x="386346" y="44754"/>
                  </a:lnTo>
                  <a:lnTo>
                    <a:pt x="389051" y="32258"/>
                  </a:lnTo>
                  <a:close/>
                </a:path>
                <a:path w="1350010" h="385445">
                  <a:moveTo>
                    <a:pt x="666711" y="97929"/>
                  </a:moveTo>
                  <a:lnTo>
                    <a:pt x="612940" y="97929"/>
                  </a:lnTo>
                  <a:lnTo>
                    <a:pt x="612559" y="123266"/>
                  </a:lnTo>
                  <a:lnTo>
                    <a:pt x="611797" y="123266"/>
                  </a:lnTo>
                  <a:lnTo>
                    <a:pt x="611797" y="197002"/>
                  </a:lnTo>
                  <a:lnTo>
                    <a:pt x="605878" y="221056"/>
                  </a:lnTo>
                  <a:lnTo>
                    <a:pt x="590054" y="239877"/>
                  </a:lnTo>
                  <a:lnTo>
                    <a:pt x="567245" y="252145"/>
                  </a:lnTo>
                  <a:lnTo>
                    <a:pt x="540359" y="256527"/>
                  </a:lnTo>
                  <a:lnTo>
                    <a:pt x="511898" y="251879"/>
                  </a:lnTo>
                  <a:lnTo>
                    <a:pt x="490105" y="239153"/>
                  </a:lnTo>
                  <a:lnTo>
                    <a:pt x="476148" y="220243"/>
                  </a:lnTo>
                  <a:lnTo>
                    <a:pt x="471233" y="197002"/>
                  </a:lnTo>
                  <a:lnTo>
                    <a:pt x="476148" y="173545"/>
                  </a:lnTo>
                  <a:lnTo>
                    <a:pt x="511898" y="141757"/>
                  </a:lnTo>
                  <a:lnTo>
                    <a:pt x="567245" y="141490"/>
                  </a:lnTo>
                  <a:lnTo>
                    <a:pt x="605878" y="172745"/>
                  </a:lnTo>
                  <a:lnTo>
                    <a:pt x="611797" y="197002"/>
                  </a:lnTo>
                  <a:lnTo>
                    <a:pt x="611797" y="123266"/>
                  </a:lnTo>
                  <a:lnTo>
                    <a:pt x="595172" y="110274"/>
                  </a:lnTo>
                  <a:lnTo>
                    <a:pt x="575602" y="100761"/>
                  </a:lnTo>
                  <a:lnTo>
                    <a:pt x="554443" y="94932"/>
                  </a:lnTo>
                  <a:lnTo>
                    <a:pt x="533057" y="92938"/>
                  </a:lnTo>
                  <a:lnTo>
                    <a:pt x="485762" y="101155"/>
                  </a:lnTo>
                  <a:lnTo>
                    <a:pt x="448716" y="123520"/>
                  </a:lnTo>
                  <a:lnTo>
                    <a:pt x="424561" y="156603"/>
                  </a:lnTo>
                  <a:lnTo>
                    <a:pt x="415925" y="197002"/>
                  </a:lnTo>
                  <a:lnTo>
                    <a:pt x="423316" y="238645"/>
                  </a:lnTo>
                  <a:lnTo>
                    <a:pt x="445071" y="271462"/>
                  </a:lnTo>
                  <a:lnTo>
                    <a:pt x="480580" y="292976"/>
                  </a:lnTo>
                  <a:lnTo>
                    <a:pt x="529221" y="300697"/>
                  </a:lnTo>
                  <a:lnTo>
                    <a:pt x="550710" y="298602"/>
                  </a:lnTo>
                  <a:lnTo>
                    <a:pt x="572376" y="292595"/>
                  </a:lnTo>
                  <a:lnTo>
                    <a:pt x="593115" y="283044"/>
                  </a:lnTo>
                  <a:lnTo>
                    <a:pt x="611797" y="270357"/>
                  </a:lnTo>
                  <a:lnTo>
                    <a:pt x="611797" y="274967"/>
                  </a:lnTo>
                  <a:lnTo>
                    <a:pt x="606374" y="302260"/>
                  </a:lnTo>
                  <a:lnTo>
                    <a:pt x="590867" y="323354"/>
                  </a:lnTo>
                  <a:lnTo>
                    <a:pt x="566432" y="336969"/>
                  </a:lnTo>
                  <a:lnTo>
                    <a:pt x="534212" y="341782"/>
                  </a:lnTo>
                  <a:lnTo>
                    <a:pt x="513651" y="340512"/>
                  </a:lnTo>
                  <a:lnTo>
                    <a:pt x="494144" y="336753"/>
                  </a:lnTo>
                  <a:lnTo>
                    <a:pt x="474980" y="330606"/>
                  </a:lnTo>
                  <a:lnTo>
                    <a:pt x="455485" y="322199"/>
                  </a:lnTo>
                  <a:lnTo>
                    <a:pt x="431292" y="364058"/>
                  </a:lnTo>
                  <a:lnTo>
                    <a:pt x="456031" y="373354"/>
                  </a:lnTo>
                  <a:lnTo>
                    <a:pt x="482320" y="379958"/>
                  </a:lnTo>
                  <a:lnTo>
                    <a:pt x="509981" y="383895"/>
                  </a:lnTo>
                  <a:lnTo>
                    <a:pt x="538822" y="385191"/>
                  </a:lnTo>
                  <a:lnTo>
                    <a:pt x="597687" y="376440"/>
                  </a:lnTo>
                  <a:lnTo>
                    <a:pt x="637336" y="351726"/>
                  </a:lnTo>
                  <a:lnTo>
                    <a:pt x="659688" y="313410"/>
                  </a:lnTo>
                  <a:lnTo>
                    <a:pt x="665797" y="270357"/>
                  </a:lnTo>
                  <a:lnTo>
                    <a:pt x="666711" y="263829"/>
                  </a:lnTo>
                  <a:lnTo>
                    <a:pt x="666711" y="256527"/>
                  </a:lnTo>
                  <a:lnTo>
                    <a:pt x="666711" y="137096"/>
                  </a:lnTo>
                  <a:lnTo>
                    <a:pt x="666711" y="123266"/>
                  </a:lnTo>
                  <a:lnTo>
                    <a:pt x="666711" y="97929"/>
                  </a:lnTo>
                  <a:close/>
                </a:path>
                <a:path w="1350010" h="385445">
                  <a:moveTo>
                    <a:pt x="766584" y="97929"/>
                  </a:moveTo>
                  <a:lnTo>
                    <a:pt x="711669" y="97929"/>
                  </a:lnTo>
                  <a:lnTo>
                    <a:pt x="711669" y="300710"/>
                  </a:lnTo>
                  <a:lnTo>
                    <a:pt x="766584" y="300710"/>
                  </a:lnTo>
                  <a:lnTo>
                    <a:pt x="766584" y="97929"/>
                  </a:lnTo>
                  <a:close/>
                </a:path>
                <a:path w="1350010" h="385445">
                  <a:moveTo>
                    <a:pt x="773112" y="32258"/>
                  </a:moveTo>
                  <a:lnTo>
                    <a:pt x="770407" y="19773"/>
                  </a:lnTo>
                  <a:lnTo>
                    <a:pt x="763066" y="9512"/>
                  </a:lnTo>
                  <a:lnTo>
                    <a:pt x="752208" y="2565"/>
                  </a:lnTo>
                  <a:lnTo>
                    <a:pt x="738936" y="0"/>
                  </a:lnTo>
                  <a:lnTo>
                    <a:pt x="725716" y="2565"/>
                  </a:lnTo>
                  <a:lnTo>
                    <a:pt x="714971" y="9512"/>
                  </a:lnTo>
                  <a:lnTo>
                    <a:pt x="707771" y="19773"/>
                  </a:lnTo>
                  <a:lnTo>
                    <a:pt x="705142" y="32258"/>
                  </a:lnTo>
                  <a:lnTo>
                    <a:pt x="707771" y="44754"/>
                  </a:lnTo>
                  <a:lnTo>
                    <a:pt x="714971" y="55016"/>
                  </a:lnTo>
                  <a:lnTo>
                    <a:pt x="725716" y="61963"/>
                  </a:lnTo>
                  <a:lnTo>
                    <a:pt x="738936" y="64516"/>
                  </a:lnTo>
                  <a:lnTo>
                    <a:pt x="752208" y="61963"/>
                  </a:lnTo>
                  <a:lnTo>
                    <a:pt x="763066" y="55016"/>
                  </a:lnTo>
                  <a:lnTo>
                    <a:pt x="770407" y="44754"/>
                  </a:lnTo>
                  <a:lnTo>
                    <a:pt x="773112" y="32258"/>
                  </a:lnTo>
                  <a:close/>
                </a:path>
                <a:path w="1350010" h="385445">
                  <a:moveTo>
                    <a:pt x="1070356" y="199313"/>
                  </a:moveTo>
                  <a:lnTo>
                    <a:pt x="1061923" y="157734"/>
                  </a:lnTo>
                  <a:lnTo>
                    <a:pt x="1047369" y="137109"/>
                  </a:lnTo>
                  <a:lnTo>
                    <a:pt x="1038098" y="123939"/>
                  </a:lnTo>
                  <a:lnTo>
                    <a:pt x="1037005" y="123278"/>
                  </a:lnTo>
                  <a:lnTo>
                    <a:pt x="1014679" y="109613"/>
                  </a:lnTo>
                  <a:lnTo>
                    <a:pt x="1014679" y="199313"/>
                  </a:lnTo>
                  <a:lnTo>
                    <a:pt x="1010031" y="223939"/>
                  </a:lnTo>
                  <a:lnTo>
                    <a:pt x="996569" y="243662"/>
                  </a:lnTo>
                  <a:lnTo>
                    <a:pt x="974979" y="256768"/>
                  </a:lnTo>
                  <a:lnTo>
                    <a:pt x="945934" y="261531"/>
                  </a:lnTo>
                  <a:lnTo>
                    <a:pt x="918070" y="256984"/>
                  </a:lnTo>
                  <a:lnTo>
                    <a:pt x="895375" y="244246"/>
                  </a:lnTo>
                  <a:lnTo>
                    <a:pt x="880084" y="224586"/>
                  </a:lnTo>
                  <a:lnTo>
                    <a:pt x="874496" y="199313"/>
                  </a:lnTo>
                  <a:lnTo>
                    <a:pt x="880084" y="174040"/>
                  </a:lnTo>
                  <a:lnTo>
                    <a:pt x="895375" y="154381"/>
                  </a:lnTo>
                  <a:lnTo>
                    <a:pt x="918070" y="141643"/>
                  </a:lnTo>
                  <a:lnTo>
                    <a:pt x="945934" y="137109"/>
                  </a:lnTo>
                  <a:lnTo>
                    <a:pt x="974979" y="141859"/>
                  </a:lnTo>
                  <a:lnTo>
                    <a:pt x="996569" y="154952"/>
                  </a:lnTo>
                  <a:lnTo>
                    <a:pt x="1010031" y="174688"/>
                  </a:lnTo>
                  <a:lnTo>
                    <a:pt x="1014679" y="199313"/>
                  </a:lnTo>
                  <a:lnTo>
                    <a:pt x="1014679" y="109613"/>
                  </a:lnTo>
                  <a:lnTo>
                    <a:pt x="1001014" y="101244"/>
                  </a:lnTo>
                  <a:lnTo>
                    <a:pt x="952842" y="92938"/>
                  </a:lnTo>
                  <a:lnTo>
                    <a:pt x="931684" y="94919"/>
                  </a:lnTo>
                  <a:lnTo>
                    <a:pt x="910640" y="100761"/>
                  </a:lnTo>
                  <a:lnTo>
                    <a:pt x="891108" y="110274"/>
                  </a:lnTo>
                  <a:lnTo>
                    <a:pt x="874496" y="123278"/>
                  </a:lnTo>
                  <a:lnTo>
                    <a:pt x="873734" y="123278"/>
                  </a:lnTo>
                  <a:lnTo>
                    <a:pt x="872959" y="97929"/>
                  </a:lnTo>
                  <a:lnTo>
                    <a:pt x="819200" y="97929"/>
                  </a:lnTo>
                  <a:lnTo>
                    <a:pt x="819200" y="380199"/>
                  </a:lnTo>
                  <a:lnTo>
                    <a:pt x="874496" y="380199"/>
                  </a:lnTo>
                  <a:lnTo>
                    <a:pt x="874496" y="275361"/>
                  </a:lnTo>
                  <a:lnTo>
                    <a:pt x="891108" y="288518"/>
                  </a:lnTo>
                  <a:lnTo>
                    <a:pt x="910640" y="298018"/>
                  </a:lnTo>
                  <a:lnTo>
                    <a:pt x="931684" y="303758"/>
                  </a:lnTo>
                  <a:lnTo>
                    <a:pt x="952842" y="305701"/>
                  </a:lnTo>
                  <a:lnTo>
                    <a:pt x="1001014" y="297395"/>
                  </a:lnTo>
                  <a:lnTo>
                    <a:pt x="1036993" y="275361"/>
                  </a:lnTo>
                  <a:lnTo>
                    <a:pt x="1038098" y="274688"/>
                  </a:lnTo>
                  <a:lnTo>
                    <a:pt x="1047369" y="261531"/>
                  </a:lnTo>
                  <a:lnTo>
                    <a:pt x="1061923" y="240880"/>
                  </a:lnTo>
                  <a:lnTo>
                    <a:pt x="1070356" y="199313"/>
                  </a:lnTo>
                  <a:close/>
                </a:path>
                <a:path w="1350010" h="385445">
                  <a:moveTo>
                    <a:pt x="1349959" y="199313"/>
                  </a:moveTo>
                  <a:lnTo>
                    <a:pt x="1340599" y="156933"/>
                  </a:lnTo>
                  <a:lnTo>
                    <a:pt x="1325143" y="137096"/>
                  </a:lnTo>
                  <a:lnTo>
                    <a:pt x="1314335" y="123228"/>
                  </a:lnTo>
                  <a:lnTo>
                    <a:pt x="1294650" y="112433"/>
                  </a:lnTo>
                  <a:lnTo>
                    <a:pt x="1294650" y="199313"/>
                  </a:lnTo>
                  <a:lnTo>
                    <a:pt x="1289507" y="224269"/>
                  </a:lnTo>
                  <a:lnTo>
                    <a:pt x="1274876" y="243954"/>
                  </a:lnTo>
                  <a:lnTo>
                    <a:pt x="1251877" y="256882"/>
                  </a:lnTo>
                  <a:lnTo>
                    <a:pt x="1221689" y="261518"/>
                  </a:lnTo>
                  <a:lnTo>
                    <a:pt x="1191552" y="256882"/>
                  </a:lnTo>
                  <a:lnTo>
                    <a:pt x="1168692" y="243954"/>
                  </a:lnTo>
                  <a:lnTo>
                    <a:pt x="1154176" y="224269"/>
                  </a:lnTo>
                  <a:lnTo>
                    <a:pt x="1149108" y="199313"/>
                  </a:lnTo>
                  <a:lnTo>
                    <a:pt x="1154176" y="174358"/>
                  </a:lnTo>
                  <a:lnTo>
                    <a:pt x="1168692" y="154673"/>
                  </a:lnTo>
                  <a:lnTo>
                    <a:pt x="1191552" y="141744"/>
                  </a:lnTo>
                  <a:lnTo>
                    <a:pt x="1221689" y="137096"/>
                  </a:lnTo>
                  <a:lnTo>
                    <a:pt x="1251877" y="141744"/>
                  </a:lnTo>
                  <a:lnTo>
                    <a:pt x="1274876" y="154673"/>
                  </a:lnTo>
                  <a:lnTo>
                    <a:pt x="1289507" y="174358"/>
                  </a:lnTo>
                  <a:lnTo>
                    <a:pt x="1294650" y="199313"/>
                  </a:lnTo>
                  <a:lnTo>
                    <a:pt x="1294650" y="112433"/>
                  </a:lnTo>
                  <a:lnTo>
                    <a:pt x="1273797" y="100977"/>
                  </a:lnTo>
                  <a:lnTo>
                    <a:pt x="1221689" y="92938"/>
                  </a:lnTo>
                  <a:lnTo>
                    <a:pt x="1169568" y="100977"/>
                  </a:lnTo>
                  <a:lnTo>
                    <a:pt x="1129030" y="123228"/>
                  </a:lnTo>
                  <a:lnTo>
                    <a:pt x="1102766" y="156933"/>
                  </a:lnTo>
                  <a:lnTo>
                    <a:pt x="1093419" y="199313"/>
                  </a:lnTo>
                  <a:lnTo>
                    <a:pt x="1102766" y="241858"/>
                  </a:lnTo>
                  <a:lnTo>
                    <a:pt x="1129030" y="275551"/>
                  </a:lnTo>
                  <a:lnTo>
                    <a:pt x="1169568" y="297713"/>
                  </a:lnTo>
                  <a:lnTo>
                    <a:pt x="1221689" y="305689"/>
                  </a:lnTo>
                  <a:lnTo>
                    <a:pt x="1273797" y="297713"/>
                  </a:lnTo>
                  <a:lnTo>
                    <a:pt x="1314335" y="275551"/>
                  </a:lnTo>
                  <a:lnTo>
                    <a:pt x="1325270" y="261518"/>
                  </a:lnTo>
                  <a:lnTo>
                    <a:pt x="1340599" y="241858"/>
                  </a:lnTo>
                  <a:lnTo>
                    <a:pt x="1349959" y="199313"/>
                  </a:lnTo>
                  <a:close/>
                </a:path>
              </a:pathLst>
            </a:custGeom>
            <a:solidFill>
              <a:srgbClr val="09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50719" y="490307"/>
              <a:ext cx="197777" cy="212763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1970264" y="433087"/>
              <a:ext cx="149860" cy="270510"/>
            </a:xfrm>
            <a:custGeom>
              <a:avLst/>
              <a:gdLst/>
              <a:ahLst/>
              <a:cxnLst/>
              <a:rect l="l" t="t" r="r" b="b"/>
              <a:pathLst>
                <a:path w="149860" h="270509">
                  <a:moveTo>
                    <a:pt x="84099" y="0"/>
                  </a:moveTo>
                  <a:lnTo>
                    <a:pt x="28803" y="0"/>
                  </a:lnTo>
                  <a:lnTo>
                    <a:pt x="28803" y="62217"/>
                  </a:lnTo>
                  <a:lnTo>
                    <a:pt x="0" y="62217"/>
                  </a:lnTo>
                  <a:lnTo>
                    <a:pt x="0" y="109448"/>
                  </a:lnTo>
                  <a:lnTo>
                    <a:pt x="28803" y="109448"/>
                  </a:lnTo>
                  <a:lnTo>
                    <a:pt x="28803" y="193179"/>
                  </a:lnTo>
                  <a:lnTo>
                    <a:pt x="31621" y="224295"/>
                  </a:lnTo>
                  <a:lnTo>
                    <a:pt x="41567" y="248570"/>
                  </a:lnTo>
                  <a:lnTo>
                    <a:pt x="60875" y="264349"/>
                  </a:lnTo>
                  <a:lnTo>
                    <a:pt x="91782" y="269976"/>
                  </a:lnTo>
                  <a:lnTo>
                    <a:pt x="106619" y="268808"/>
                  </a:lnTo>
                  <a:lnTo>
                    <a:pt x="121491" y="265517"/>
                  </a:lnTo>
                  <a:lnTo>
                    <a:pt x="136006" y="260423"/>
                  </a:lnTo>
                  <a:lnTo>
                    <a:pt x="149771" y="253847"/>
                  </a:lnTo>
                  <a:lnTo>
                    <a:pt x="129412" y="210070"/>
                  </a:lnTo>
                  <a:lnTo>
                    <a:pt x="123665" y="213963"/>
                  </a:lnTo>
                  <a:lnTo>
                    <a:pt x="117124" y="217277"/>
                  </a:lnTo>
                  <a:lnTo>
                    <a:pt x="110294" y="219582"/>
                  </a:lnTo>
                  <a:lnTo>
                    <a:pt x="103682" y="220446"/>
                  </a:lnTo>
                  <a:lnTo>
                    <a:pt x="93009" y="217907"/>
                  </a:lnTo>
                  <a:lnTo>
                    <a:pt x="87123" y="210796"/>
                  </a:lnTo>
                  <a:lnTo>
                    <a:pt x="84621" y="199867"/>
                  </a:lnTo>
                  <a:lnTo>
                    <a:pt x="84099" y="185877"/>
                  </a:lnTo>
                  <a:lnTo>
                    <a:pt x="84099" y="109448"/>
                  </a:lnTo>
                  <a:lnTo>
                    <a:pt x="140169" y="109448"/>
                  </a:lnTo>
                  <a:lnTo>
                    <a:pt x="140169" y="62217"/>
                  </a:lnTo>
                  <a:lnTo>
                    <a:pt x="84099" y="62217"/>
                  </a:lnTo>
                  <a:lnTo>
                    <a:pt x="84099" y="0"/>
                  </a:lnTo>
                  <a:close/>
                </a:path>
              </a:pathLst>
            </a:custGeom>
            <a:solidFill>
              <a:srgbClr val="09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129645" y="490307"/>
              <a:ext cx="240398" cy="212763"/>
            </a:xfrm>
            <a:prstGeom prst="rect">
              <a:avLst/>
            </a:prstGeom>
          </p:spPr>
        </p:pic>
      </p:grpSp>
      <p:grpSp>
        <p:nvGrpSpPr>
          <p:cNvPr id="37" name="object 37"/>
          <p:cNvGrpSpPr/>
          <p:nvPr/>
        </p:nvGrpSpPr>
        <p:grpSpPr>
          <a:xfrm>
            <a:off x="396487" y="4167211"/>
            <a:ext cx="967105" cy="967105"/>
            <a:chOff x="396487" y="4167211"/>
            <a:chExt cx="967105" cy="967105"/>
          </a:xfrm>
        </p:grpSpPr>
        <p:sp>
          <p:nvSpPr>
            <p:cNvPr id="38" name="object 38"/>
            <p:cNvSpPr/>
            <p:nvPr/>
          </p:nvSpPr>
          <p:spPr>
            <a:xfrm>
              <a:off x="408571" y="4179298"/>
              <a:ext cx="942975" cy="942975"/>
            </a:xfrm>
            <a:custGeom>
              <a:avLst/>
              <a:gdLst/>
              <a:ahLst/>
              <a:cxnLst/>
              <a:rect l="l" t="t" r="r" b="b"/>
              <a:pathLst>
                <a:path w="942975" h="942975">
                  <a:moveTo>
                    <a:pt x="737273" y="0"/>
                  </a:moveTo>
                  <a:lnTo>
                    <a:pt x="205549" y="0"/>
                  </a:lnTo>
                  <a:lnTo>
                    <a:pt x="158477" y="5438"/>
                  </a:lnTo>
                  <a:lnTo>
                    <a:pt x="115235" y="20925"/>
                  </a:lnTo>
                  <a:lnTo>
                    <a:pt x="77067" y="45215"/>
                  </a:lnTo>
                  <a:lnTo>
                    <a:pt x="45215" y="77067"/>
                  </a:lnTo>
                  <a:lnTo>
                    <a:pt x="20925" y="115235"/>
                  </a:lnTo>
                  <a:lnTo>
                    <a:pt x="5438" y="158477"/>
                  </a:lnTo>
                  <a:lnTo>
                    <a:pt x="0" y="205549"/>
                  </a:lnTo>
                  <a:lnTo>
                    <a:pt x="0" y="737260"/>
                  </a:lnTo>
                  <a:lnTo>
                    <a:pt x="5438" y="784336"/>
                  </a:lnTo>
                  <a:lnTo>
                    <a:pt x="20925" y="827582"/>
                  </a:lnTo>
                  <a:lnTo>
                    <a:pt x="45215" y="865752"/>
                  </a:lnTo>
                  <a:lnTo>
                    <a:pt x="77067" y="897605"/>
                  </a:lnTo>
                  <a:lnTo>
                    <a:pt x="115235" y="921897"/>
                  </a:lnTo>
                  <a:lnTo>
                    <a:pt x="158477" y="937384"/>
                  </a:lnTo>
                  <a:lnTo>
                    <a:pt x="205549" y="942822"/>
                  </a:lnTo>
                  <a:lnTo>
                    <a:pt x="737273" y="942822"/>
                  </a:lnTo>
                  <a:lnTo>
                    <a:pt x="784344" y="937384"/>
                  </a:lnTo>
                  <a:lnTo>
                    <a:pt x="827586" y="921897"/>
                  </a:lnTo>
                  <a:lnTo>
                    <a:pt x="865755" y="897605"/>
                  </a:lnTo>
                  <a:lnTo>
                    <a:pt x="897606" y="865752"/>
                  </a:lnTo>
                  <a:lnTo>
                    <a:pt x="921897" y="827582"/>
                  </a:lnTo>
                  <a:lnTo>
                    <a:pt x="937384" y="784336"/>
                  </a:lnTo>
                  <a:lnTo>
                    <a:pt x="942822" y="737260"/>
                  </a:lnTo>
                  <a:lnTo>
                    <a:pt x="942822" y="205549"/>
                  </a:lnTo>
                  <a:lnTo>
                    <a:pt x="937384" y="158477"/>
                  </a:lnTo>
                  <a:lnTo>
                    <a:pt x="921897" y="115235"/>
                  </a:lnTo>
                  <a:lnTo>
                    <a:pt x="897606" y="77067"/>
                  </a:lnTo>
                  <a:lnTo>
                    <a:pt x="865755" y="45215"/>
                  </a:lnTo>
                  <a:lnTo>
                    <a:pt x="827586" y="20925"/>
                  </a:lnTo>
                  <a:lnTo>
                    <a:pt x="784344" y="5438"/>
                  </a:lnTo>
                  <a:lnTo>
                    <a:pt x="737273" y="0"/>
                  </a:lnTo>
                  <a:close/>
                </a:path>
              </a:pathLst>
            </a:custGeom>
            <a:solidFill>
              <a:srgbClr val="FFCA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96487" y="4167211"/>
              <a:ext cx="967105" cy="967105"/>
            </a:xfrm>
            <a:custGeom>
              <a:avLst/>
              <a:gdLst/>
              <a:ahLst/>
              <a:cxnLst/>
              <a:rect l="l" t="t" r="r" b="b"/>
              <a:pathLst>
                <a:path w="967105" h="967104">
                  <a:moveTo>
                    <a:pt x="749350" y="0"/>
                  </a:moveTo>
                  <a:lnTo>
                    <a:pt x="217639" y="0"/>
                  </a:lnTo>
                  <a:lnTo>
                    <a:pt x="167735" y="5747"/>
                  </a:lnTo>
                  <a:lnTo>
                    <a:pt x="121924" y="22120"/>
                  </a:lnTo>
                  <a:lnTo>
                    <a:pt x="81514" y="47811"/>
                  </a:lnTo>
                  <a:lnTo>
                    <a:pt x="47811" y="81514"/>
                  </a:lnTo>
                  <a:lnTo>
                    <a:pt x="22120" y="121924"/>
                  </a:lnTo>
                  <a:lnTo>
                    <a:pt x="5747" y="167735"/>
                  </a:lnTo>
                  <a:lnTo>
                    <a:pt x="0" y="217639"/>
                  </a:lnTo>
                  <a:lnTo>
                    <a:pt x="0" y="749350"/>
                  </a:lnTo>
                  <a:lnTo>
                    <a:pt x="5747" y="799255"/>
                  </a:lnTo>
                  <a:lnTo>
                    <a:pt x="22120" y="845066"/>
                  </a:lnTo>
                  <a:lnTo>
                    <a:pt x="47811" y="885476"/>
                  </a:lnTo>
                  <a:lnTo>
                    <a:pt x="81514" y="919179"/>
                  </a:lnTo>
                  <a:lnTo>
                    <a:pt x="121924" y="944870"/>
                  </a:lnTo>
                  <a:lnTo>
                    <a:pt x="167735" y="961243"/>
                  </a:lnTo>
                  <a:lnTo>
                    <a:pt x="217639" y="966990"/>
                  </a:lnTo>
                  <a:lnTo>
                    <a:pt x="749350" y="966990"/>
                  </a:lnTo>
                  <a:lnTo>
                    <a:pt x="799251" y="961243"/>
                  </a:lnTo>
                  <a:lnTo>
                    <a:pt x="845060" y="944870"/>
                  </a:lnTo>
                  <a:lnTo>
                    <a:pt x="848281" y="942822"/>
                  </a:lnTo>
                  <a:lnTo>
                    <a:pt x="217639" y="942822"/>
                  </a:lnTo>
                  <a:lnTo>
                    <a:pt x="173332" y="937703"/>
                  </a:lnTo>
                  <a:lnTo>
                    <a:pt x="132630" y="923127"/>
                  </a:lnTo>
                  <a:lnTo>
                    <a:pt x="96705" y="900265"/>
                  </a:lnTo>
                  <a:lnTo>
                    <a:pt x="66725" y="870285"/>
                  </a:lnTo>
                  <a:lnTo>
                    <a:pt x="43862" y="834359"/>
                  </a:lnTo>
                  <a:lnTo>
                    <a:pt x="29286" y="793658"/>
                  </a:lnTo>
                  <a:lnTo>
                    <a:pt x="24168" y="749350"/>
                  </a:lnTo>
                  <a:lnTo>
                    <a:pt x="24168" y="217639"/>
                  </a:lnTo>
                  <a:lnTo>
                    <a:pt x="29286" y="173333"/>
                  </a:lnTo>
                  <a:lnTo>
                    <a:pt x="43862" y="132633"/>
                  </a:lnTo>
                  <a:lnTo>
                    <a:pt x="66725" y="96710"/>
                  </a:lnTo>
                  <a:lnTo>
                    <a:pt x="96705" y="66733"/>
                  </a:lnTo>
                  <a:lnTo>
                    <a:pt x="132630" y="43872"/>
                  </a:lnTo>
                  <a:lnTo>
                    <a:pt x="173332" y="29298"/>
                  </a:lnTo>
                  <a:lnTo>
                    <a:pt x="217639" y="24180"/>
                  </a:lnTo>
                  <a:lnTo>
                    <a:pt x="848301" y="24180"/>
                  </a:lnTo>
                  <a:lnTo>
                    <a:pt x="845060" y="22120"/>
                  </a:lnTo>
                  <a:lnTo>
                    <a:pt x="799251" y="5747"/>
                  </a:lnTo>
                  <a:lnTo>
                    <a:pt x="749350" y="0"/>
                  </a:lnTo>
                  <a:close/>
                </a:path>
                <a:path w="967105" h="967104">
                  <a:moveTo>
                    <a:pt x="848301" y="24180"/>
                  </a:moveTo>
                  <a:lnTo>
                    <a:pt x="749350" y="24180"/>
                  </a:lnTo>
                  <a:lnTo>
                    <a:pt x="793657" y="29298"/>
                  </a:lnTo>
                  <a:lnTo>
                    <a:pt x="834357" y="43872"/>
                  </a:lnTo>
                  <a:lnTo>
                    <a:pt x="870280" y="66733"/>
                  </a:lnTo>
                  <a:lnTo>
                    <a:pt x="900257" y="96710"/>
                  </a:lnTo>
                  <a:lnTo>
                    <a:pt x="923117" y="132633"/>
                  </a:lnTo>
                  <a:lnTo>
                    <a:pt x="937691" y="173333"/>
                  </a:lnTo>
                  <a:lnTo>
                    <a:pt x="942809" y="217639"/>
                  </a:lnTo>
                  <a:lnTo>
                    <a:pt x="942809" y="749350"/>
                  </a:lnTo>
                  <a:lnTo>
                    <a:pt x="937691" y="793658"/>
                  </a:lnTo>
                  <a:lnTo>
                    <a:pt x="923117" y="834359"/>
                  </a:lnTo>
                  <a:lnTo>
                    <a:pt x="900257" y="870285"/>
                  </a:lnTo>
                  <a:lnTo>
                    <a:pt x="870280" y="900265"/>
                  </a:lnTo>
                  <a:lnTo>
                    <a:pt x="834357" y="923127"/>
                  </a:lnTo>
                  <a:lnTo>
                    <a:pt x="793657" y="937703"/>
                  </a:lnTo>
                  <a:lnTo>
                    <a:pt x="749350" y="942822"/>
                  </a:lnTo>
                  <a:lnTo>
                    <a:pt x="848281" y="942822"/>
                  </a:lnTo>
                  <a:lnTo>
                    <a:pt x="885470" y="919179"/>
                  </a:lnTo>
                  <a:lnTo>
                    <a:pt x="919175" y="885476"/>
                  </a:lnTo>
                  <a:lnTo>
                    <a:pt x="944868" y="845066"/>
                  </a:lnTo>
                  <a:lnTo>
                    <a:pt x="961242" y="799255"/>
                  </a:lnTo>
                  <a:lnTo>
                    <a:pt x="966990" y="749350"/>
                  </a:lnTo>
                  <a:lnTo>
                    <a:pt x="966990" y="217639"/>
                  </a:lnTo>
                  <a:lnTo>
                    <a:pt x="961242" y="167735"/>
                  </a:lnTo>
                  <a:lnTo>
                    <a:pt x="944868" y="121924"/>
                  </a:lnTo>
                  <a:lnTo>
                    <a:pt x="919175" y="81514"/>
                  </a:lnTo>
                  <a:lnTo>
                    <a:pt x="885470" y="47811"/>
                  </a:lnTo>
                  <a:lnTo>
                    <a:pt x="848301" y="241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62349" y="4947752"/>
              <a:ext cx="237705" cy="88912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619201" y="4327841"/>
              <a:ext cx="569595" cy="528320"/>
            </a:xfrm>
            <a:custGeom>
              <a:avLst/>
              <a:gdLst/>
              <a:ahLst/>
              <a:cxnLst/>
              <a:rect l="l" t="t" r="r" b="b"/>
              <a:pathLst>
                <a:path w="569594" h="528320">
                  <a:moveTo>
                    <a:pt x="227088" y="0"/>
                  </a:moveTo>
                  <a:lnTo>
                    <a:pt x="173200" y="267"/>
                  </a:lnTo>
                  <a:lnTo>
                    <a:pt x="116335" y="1022"/>
                  </a:lnTo>
                  <a:lnTo>
                    <a:pt x="58074" y="2196"/>
                  </a:lnTo>
                  <a:lnTo>
                    <a:pt x="0" y="3721"/>
                  </a:lnTo>
                  <a:lnTo>
                    <a:pt x="0" y="524344"/>
                  </a:lnTo>
                  <a:lnTo>
                    <a:pt x="98907" y="526719"/>
                  </a:lnTo>
                  <a:lnTo>
                    <a:pt x="98907" y="125437"/>
                  </a:lnTo>
                  <a:lnTo>
                    <a:pt x="167859" y="123610"/>
                  </a:lnTo>
                  <a:lnTo>
                    <a:pt x="204756" y="122910"/>
                  </a:lnTo>
                  <a:lnTo>
                    <a:pt x="241020" y="122631"/>
                  </a:lnTo>
                  <a:lnTo>
                    <a:pt x="299149" y="125065"/>
                  </a:lnTo>
                  <a:lnTo>
                    <a:pt x="348739" y="132618"/>
                  </a:lnTo>
                  <a:lnTo>
                    <a:pt x="389645" y="145663"/>
                  </a:lnTo>
                  <a:lnTo>
                    <a:pt x="444810" y="189723"/>
                  </a:lnTo>
                  <a:lnTo>
                    <a:pt x="463461" y="260235"/>
                  </a:lnTo>
                  <a:lnTo>
                    <a:pt x="458023" y="304380"/>
                  </a:lnTo>
                  <a:lnTo>
                    <a:pt x="442386" y="339276"/>
                  </a:lnTo>
                  <a:lnTo>
                    <a:pt x="384561" y="384905"/>
                  </a:lnTo>
                  <a:lnTo>
                    <a:pt x="344398" y="397429"/>
                  </a:lnTo>
                  <a:lnTo>
                    <a:pt x="298085" y="404287"/>
                  </a:lnTo>
                  <a:lnTo>
                    <a:pt x="246633" y="406374"/>
                  </a:lnTo>
                  <a:lnTo>
                    <a:pt x="197230" y="405892"/>
                  </a:lnTo>
                  <a:lnTo>
                    <a:pt x="197230" y="527977"/>
                  </a:lnTo>
                  <a:lnTo>
                    <a:pt x="286215" y="526150"/>
                  </a:lnTo>
                  <a:lnTo>
                    <a:pt x="339122" y="519938"/>
                  </a:lnTo>
                  <a:lnTo>
                    <a:pt x="386534" y="508725"/>
                  </a:lnTo>
                  <a:lnTo>
                    <a:pt x="429172" y="491811"/>
                  </a:lnTo>
                  <a:lnTo>
                    <a:pt x="467760" y="468495"/>
                  </a:lnTo>
                  <a:lnTo>
                    <a:pt x="503021" y="438073"/>
                  </a:lnTo>
                  <a:lnTo>
                    <a:pt x="531248" y="402298"/>
                  </a:lnTo>
                  <a:lnTo>
                    <a:pt x="552015" y="359973"/>
                  </a:lnTo>
                  <a:lnTo>
                    <a:pt x="564832" y="313188"/>
                  </a:lnTo>
                  <a:lnTo>
                    <a:pt x="569213" y="264033"/>
                  </a:lnTo>
                  <a:lnTo>
                    <a:pt x="564832" y="214875"/>
                  </a:lnTo>
                  <a:lnTo>
                    <a:pt x="552015" y="168087"/>
                  </a:lnTo>
                  <a:lnTo>
                    <a:pt x="531248" y="125762"/>
                  </a:lnTo>
                  <a:lnTo>
                    <a:pt x="503021" y="89992"/>
                  </a:lnTo>
                  <a:lnTo>
                    <a:pt x="467760" y="59826"/>
                  </a:lnTo>
                  <a:lnTo>
                    <a:pt x="429172" y="36581"/>
                  </a:lnTo>
                  <a:lnTo>
                    <a:pt x="386534" y="19616"/>
                  </a:lnTo>
                  <a:lnTo>
                    <a:pt x="339122" y="8291"/>
                  </a:lnTo>
                  <a:lnTo>
                    <a:pt x="286215" y="1966"/>
                  </a:lnTo>
                  <a:lnTo>
                    <a:pt x="227088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752" y="466674"/>
            <a:ext cx="6240375" cy="1115690"/>
          </a:xfrm>
          <a:prstGeom prst="rect">
            <a:avLst/>
          </a:prstGeom>
        </p:spPr>
        <p:txBody>
          <a:bodyPr vert="horz" wrap="square" lIns="0" tIns="88900" rIns="0" bIns="0" rtlCol="0" anchor="t">
            <a:spAutoFit/>
          </a:bodyPr>
          <a:lstStyle/>
          <a:p>
            <a:pPr marR="5080">
              <a:lnSpc>
                <a:spcPts val="4000"/>
              </a:lnSpc>
              <a:spcBef>
                <a:spcPts val="700"/>
              </a:spcBef>
            </a:pPr>
            <a:r>
              <a:rPr lang="fr-FR" spc="-170" dirty="0"/>
              <a:t>How do I </a:t>
            </a:r>
            <a:r>
              <a:rPr lang="fr-FR" spc="-170" dirty="0" err="1"/>
              <a:t>access</a:t>
            </a:r>
            <a:r>
              <a:rPr lang="fr-FR" spc="-170" dirty="0"/>
              <a:t> </a:t>
            </a:r>
            <a:r>
              <a:rPr lang="fr-FR" spc="-170" dirty="0" err="1"/>
              <a:t>my</a:t>
            </a:r>
            <a:r>
              <a:rPr lang="fr-FR" spc="-170" dirty="0"/>
              <a:t> digital </a:t>
            </a:r>
            <a:r>
              <a:rPr lang="fr-FR" spc="-170" dirty="0" err="1"/>
              <a:t>safe</a:t>
            </a:r>
            <a:r>
              <a:rPr lang="fr-FR" spc="-170" dirty="0"/>
              <a:t>? </a:t>
            </a:r>
            <a:endParaRPr lang="fr-FR" spc="-50" dirty="0"/>
          </a:p>
        </p:txBody>
      </p:sp>
      <p:sp>
        <p:nvSpPr>
          <p:cNvPr id="3" name="object 3"/>
          <p:cNvSpPr txBox="1"/>
          <p:nvPr/>
        </p:nvSpPr>
        <p:spPr>
          <a:xfrm>
            <a:off x="1199659" y="1780914"/>
            <a:ext cx="1791623" cy="662104"/>
          </a:xfrm>
          <a:prstGeom prst="rect">
            <a:avLst/>
          </a:prstGeom>
        </p:spPr>
        <p:txBody>
          <a:bodyPr vert="horz" wrap="square" lIns="0" tIns="43815" rIns="0" bIns="0" rtlCol="0" anchor="t">
            <a:spAutoFit/>
          </a:bodyPr>
          <a:lstStyle/>
          <a:p>
            <a:pPr>
              <a:lnSpc>
                <a:spcPct val="100000"/>
              </a:lnSpc>
              <a:spcBef>
                <a:spcPts val="345"/>
              </a:spcBef>
            </a:pPr>
            <a:r>
              <a:rPr lang="fr-FR" sz="1100" b="1" spc="-10" dirty="0">
                <a:solidFill>
                  <a:srgbClr val="716F6F"/>
                </a:solidFill>
                <a:latin typeface="Montserrat"/>
                <a:cs typeface="Montserrat"/>
              </a:rPr>
              <a:t>CLICK</a:t>
            </a:r>
            <a:endParaRPr sz="1100" dirty="0">
              <a:latin typeface="Montserrat"/>
              <a:cs typeface="Montserrat"/>
            </a:endParaRPr>
          </a:p>
          <a:p>
            <a:pPr marR="5080">
              <a:lnSpc>
                <a:spcPts val="1200"/>
              </a:lnSpc>
              <a:spcBef>
                <a:spcPts val="20"/>
              </a:spcBef>
            </a:pPr>
            <a:r>
              <a:rPr lang="fr-FR" sz="800" spc="-2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en-US" sz="800" spc="-20" dirty="0">
                <a:solidFill>
                  <a:srgbClr val="716F6F"/>
                </a:solidFill>
                <a:latin typeface="Montserrat"/>
              </a:rPr>
              <a:t>the link you received, in your professional inbox, inviting you to customize your Digiposte account</a:t>
            </a:r>
            <a:endParaRPr sz="800" spc="-20" dirty="0">
              <a:solidFill>
                <a:srgbClr val="716F6F"/>
              </a:solidFill>
              <a:latin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99670" y="2456936"/>
            <a:ext cx="1567584" cy="824649"/>
          </a:xfrm>
          <a:prstGeom prst="rect">
            <a:avLst/>
          </a:prstGeom>
        </p:spPr>
        <p:txBody>
          <a:bodyPr vert="horz" wrap="square" lIns="0" tIns="22860" rIns="0" bIns="0" rtlCol="0" anchor="t">
            <a:spAutoFit/>
          </a:bodyPr>
          <a:lstStyle/>
          <a:p>
            <a:pPr marR="138430">
              <a:lnSpc>
                <a:spcPct val="123300"/>
              </a:lnSpc>
              <a:spcBef>
                <a:spcPts val="180"/>
              </a:spcBef>
            </a:pPr>
            <a:r>
              <a:rPr lang="fr-FR" sz="800" spc="-20" dirty="0">
                <a:solidFill>
                  <a:srgbClr val="716F6F"/>
                </a:solidFill>
                <a:latin typeface="Montserrat"/>
              </a:rPr>
              <a:t> OR </a:t>
            </a:r>
            <a:r>
              <a:rPr lang="en-US" sz="1100" b="1" spc="-10" dirty="0">
                <a:solidFill>
                  <a:srgbClr val="716F6F"/>
                </a:solidFill>
                <a:latin typeface="Montserrat"/>
              </a:rPr>
              <a:t>I ENTER </a:t>
            </a:r>
            <a:r>
              <a:rPr lang="en-US" sz="800" spc="-20" dirty="0" err="1">
                <a:solidFill>
                  <a:srgbClr val="716F6F"/>
                </a:solidFill>
                <a:latin typeface="Montserrat"/>
              </a:rPr>
              <a:t>enter</a:t>
            </a:r>
            <a:r>
              <a:rPr lang="en-US" sz="800" spc="-20" dirty="0">
                <a:solidFill>
                  <a:srgbClr val="716F6F"/>
                </a:solidFill>
                <a:latin typeface="Montserrat"/>
              </a:rPr>
              <a:t> the login URL provided by my employer</a:t>
            </a:r>
            <a:r>
              <a:rPr lang="en-US" sz="800" b="1" i="1" spc="-20" dirty="0">
                <a:solidFill>
                  <a:srgbClr val="0900FF"/>
                </a:solidFill>
                <a:latin typeface="Montserrat"/>
              </a:rPr>
              <a:t> (for example: adherer.digiposte.fr/your employer's name)</a:t>
            </a:r>
            <a:endParaRPr lang="fr-FR" sz="800" spc="-50" dirty="0">
              <a:solidFill>
                <a:srgbClr val="716F6F"/>
              </a:solidFill>
              <a:latin typeface="Montserrat"/>
              <a:cs typeface="Montserra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05733" y="1780914"/>
            <a:ext cx="1465580" cy="1092992"/>
          </a:xfrm>
          <a:prstGeom prst="rect">
            <a:avLst/>
          </a:prstGeom>
        </p:spPr>
        <p:txBody>
          <a:bodyPr vert="horz" wrap="square" lIns="0" tIns="43815" rIns="0" bIns="0" rtlCol="0" anchor="t">
            <a:spAutoFit/>
          </a:bodyPr>
          <a:lstStyle/>
          <a:p>
            <a:pPr>
              <a:lnSpc>
                <a:spcPct val="100000"/>
              </a:lnSpc>
              <a:spcBef>
                <a:spcPts val="345"/>
              </a:spcBef>
            </a:pPr>
            <a:r>
              <a:rPr lang="fr-FR" sz="1100" b="1" spc="-10" dirty="0">
                <a:solidFill>
                  <a:srgbClr val="716F6F"/>
                </a:solidFill>
                <a:latin typeface="Montserrat"/>
                <a:cs typeface="Montserrat"/>
              </a:rPr>
              <a:t>REGISTER</a:t>
            </a:r>
            <a:endParaRPr sz="1100" dirty="0">
              <a:latin typeface="Montserrat"/>
              <a:cs typeface="Montserrat"/>
            </a:endParaRPr>
          </a:p>
          <a:p>
            <a:pPr algn="l"/>
            <a:r>
              <a:rPr lang="en" sz="800" spc="-20" dirty="0">
                <a:solidFill>
                  <a:srgbClr val="716F6F"/>
                </a:solidFill>
                <a:latin typeface="Montserrat"/>
              </a:rPr>
              <a:t>by filling in the registration form or logging in with your Mon Compte La Poste login and password (for all purchases already made online).</a:t>
            </a:r>
            <a:endParaRPr lang="fr-FR" sz="800" spc="-20" dirty="0">
              <a:solidFill>
                <a:srgbClr val="716F6F"/>
              </a:solidFill>
              <a:latin typeface="Montserrat"/>
            </a:endParaRPr>
          </a:p>
          <a:p>
            <a:pPr marR="5080">
              <a:lnSpc>
                <a:spcPts val="1200"/>
              </a:lnSpc>
            </a:pPr>
            <a:endParaRPr lang="fr-FR" sz="800" spc="-20" dirty="0">
              <a:solidFill>
                <a:srgbClr val="716F6F"/>
              </a:solidFill>
              <a:latin typeface="Montserra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97636" y="1780914"/>
            <a:ext cx="1358265" cy="877548"/>
          </a:xfrm>
          <a:prstGeom prst="rect">
            <a:avLst/>
          </a:prstGeom>
        </p:spPr>
        <p:txBody>
          <a:bodyPr vert="horz" wrap="square" lIns="0" tIns="43815" rIns="0" bIns="0" rtlCol="0" anchor="t">
            <a:spAutoFit/>
          </a:bodyPr>
          <a:lstStyle/>
          <a:p>
            <a:pPr>
              <a:lnSpc>
                <a:spcPct val="100000"/>
              </a:lnSpc>
              <a:spcBef>
                <a:spcPts val="345"/>
              </a:spcBef>
            </a:pPr>
            <a:r>
              <a:rPr lang="fr-FR" sz="1100" b="1" spc="-10" dirty="0">
                <a:solidFill>
                  <a:srgbClr val="716F6F"/>
                </a:solidFill>
                <a:latin typeface="Montserrat"/>
                <a:cs typeface="Montserrat"/>
              </a:rPr>
              <a:t>CHECK</a:t>
            </a:r>
            <a:endParaRPr sz="1100" dirty="0">
              <a:latin typeface="Montserrat"/>
              <a:cs typeface="Montserrat"/>
            </a:endParaRPr>
          </a:p>
          <a:p>
            <a:pPr algn="l"/>
            <a:r>
              <a:rPr lang="en-US" sz="800" spc="-25">
                <a:solidFill>
                  <a:srgbClr val="716F6F"/>
                </a:solidFill>
                <a:latin typeface="Montserrat"/>
              </a:rPr>
              <a:t>my </a:t>
            </a:r>
            <a:r>
              <a:rPr lang="en-US" sz="800" spc="-25" err="1">
                <a:solidFill>
                  <a:srgbClr val="716F6F"/>
                </a:solidFill>
                <a:latin typeface="Montserrat"/>
              </a:rPr>
              <a:t>payslips</a:t>
            </a:r>
            <a:r>
              <a:rPr lang="en-US" sz="800" spc="-25">
                <a:solidFill>
                  <a:srgbClr val="716F6F"/>
                </a:solidFill>
                <a:latin typeface="Montserrat"/>
              </a:rPr>
              <a:t> after clicking on the link sent by e-mail to activate the service.</a:t>
            </a:r>
            <a:endParaRPr lang="fr-FR" sz="800" spc="-25">
              <a:solidFill>
                <a:srgbClr val="716F6F"/>
              </a:solidFill>
              <a:latin typeface="Montserrat"/>
            </a:endParaRPr>
          </a:p>
          <a:p>
            <a:pPr marR="33020">
              <a:lnSpc>
                <a:spcPct val="125000"/>
              </a:lnSpc>
            </a:pPr>
            <a:r>
              <a:rPr lang="en-US" sz="800" spc="-25" dirty="0">
                <a:solidFill>
                  <a:srgbClr val="716F6F"/>
                </a:solidFill>
                <a:latin typeface="Montserrat"/>
              </a:rPr>
              <a:t/>
            </a:r>
            <a:br>
              <a:rPr lang="en-US" sz="800" spc="-25" dirty="0">
                <a:solidFill>
                  <a:srgbClr val="716F6F"/>
                </a:solidFill>
                <a:latin typeface="Montserrat"/>
              </a:rPr>
            </a:br>
            <a:endParaRPr lang="en-US" sz="800" spc="-25" dirty="0">
              <a:solidFill>
                <a:srgbClr val="716F6F"/>
              </a:solidFill>
              <a:latin typeface="Montserra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4250" y="3833766"/>
            <a:ext cx="2269490" cy="243656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sz="1500" b="1" spc="-100" dirty="0">
                <a:solidFill>
                  <a:srgbClr val="0900FF"/>
                </a:solidFill>
                <a:latin typeface="Montserrat SemiBold"/>
                <a:cs typeface="Montserrat SemiBold"/>
              </a:rPr>
              <a:t>You have a question</a:t>
            </a:r>
            <a:endParaRPr sz="1500" b="1" spc="-50" dirty="0">
              <a:solidFill>
                <a:srgbClr val="0900FF"/>
              </a:solidFill>
              <a:latin typeface="Montserrat SemiBold"/>
              <a:cs typeface="Montserrat Semi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5777" y="4244085"/>
            <a:ext cx="6221672" cy="628377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algn="l"/>
            <a:r>
              <a:rPr lang="en-US" sz="800" b="1" spc="-30" dirty="0" err="1">
                <a:solidFill>
                  <a:srgbClr val="716F6F"/>
                </a:solidFill>
                <a:latin typeface="Montserrat"/>
              </a:rPr>
              <a:t>Digiposte</a:t>
            </a:r>
            <a:r>
              <a:rPr lang="en-US" sz="800" b="1" spc="-30" dirty="0">
                <a:solidFill>
                  <a:srgbClr val="716F6F"/>
                </a:solidFill>
                <a:latin typeface="Montserrat"/>
              </a:rPr>
              <a:t> provides comprehensive online help, available 24/7. </a:t>
            </a:r>
            <a:r>
              <a:rPr lang="en-US" sz="800" spc="-35" dirty="0">
                <a:solidFill>
                  <a:srgbClr val="716F6F"/>
                </a:solidFill>
                <a:latin typeface="Montserrat Medium"/>
              </a:rPr>
              <a:t>This online guide answers the questions most frequently asked by members:</a:t>
            </a:r>
            <a:r>
              <a:rPr lang="en-US" sz="800" spc="-10" dirty="0">
                <a:solidFill>
                  <a:srgbClr val="0900FF"/>
                </a:solidFill>
              </a:rPr>
              <a:t> </a:t>
            </a:r>
            <a:r>
              <a:rPr lang="en-US" sz="800" b="1" i="1" spc="-10" dirty="0">
                <a:solidFill>
                  <a:srgbClr val="0900FF"/>
                </a:solidFill>
                <a:latin typeface="Montserrat"/>
              </a:rPr>
              <a:t>help.digiposte.fr</a:t>
            </a:r>
            <a:endParaRPr lang="fr-FR" sz="800" b="1" i="1" spc="-10" dirty="0">
              <a:solidFill>
                <a:srgbClr val="0900FF"/>
              </a:solidFill>
              <a:latin typeface="Montserrat"/>
            </a:endParaRPr>
          </a:p>
          <a:p>
            <a:pPr algn="l"/>
            <a:endParaRPr lang="en-US" sz="800" spc="-25" dirty="0">
              <a:solidFill>
                <a:srgbClr val="716F6F"/>
              </a:solidFill>
              <a:latin typeface="Montserrat Medium"/>
            </a:endParaRPr>
          </a:p>
          <a:p>
            <a:pPr algn="l"/>
            <a:r>
              <a:rPr lang="en-US" sz="800" spc="-25" dirty="0">
                <a:solidFill>
                  <a:srgbClr val="716F6F"/>
                </a:solidFill>
                <a:latin typeface="Montserrat Medium"/>
              </a:rPr>
              <a:t>For any other request concerning the use of </a:t>
            </a:r>
            <a:r>
              <a:rPr lang="en-US" sz="800" spc="-25" dirty="0" err="1">
                <a:solidFill>
                  <a:srgbClr val="716F6F"/>
                </a:solidFill>
                <a:latin typeface="Montserrat Medium"/>
              </a:rPr>
              <a:t>Digiposte</a:t>
            </a:r>
            <a:r>
              <a:rPr lang="en-US" sz="800" spc="-25" dirty="0">
                <a:solidFill>
                  <a:srgbClr val="716F6F"/>
                </a:solidFill>
                <a:latin typeface="Montserrat Medium"/>
              </a:rPr>
              <a:t>, customer service can be contacted via the contact form: </a:t>
            </a:r>
            <a:r>
              <a:rPr lang="en-US" sz="800" b="1" i="1" spc="-10" dirty="0">
                <a:solidFill>
                  <a:srgbClr val="0900FF"/>
                </a:solidFill>
                <a:latin typeface="Montserrat"/>
              </a:rPr>
              <a:t>secure.digiposte.fr/</a:t>
            </a:r>
            <a:r>
              <a:rPr lang="en-US" sz="800" b="1" i="1" spc="-10" dirty="0" err="1">
                <a:solidFill>
                  <a:srgbClr val="0900FF"/>
                </a:solidFill>
                <a:latin typeface="Montserrat"/>
              </a:rPr>
              <a:t>customer_service</a:t>
            </a:r>
            <a:endParaRPr lang="fr-FR" sz="800" b="1" i="1" spc="-10" dirty="0" err="1">
              <a:solidFill>
                <a:srgbClr val="0900FF"/>
              </a:solidFill>
              <a:latin typeface="Montserra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48495" y="5722037"/>
            <a:ext cx="84328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000" b="1" spc="-20" dirty="0" smtClean="0">
                <a:solidFill>
                  <a:srgbClr val="716F6F"/>
                </a:solidFill>
                <a:latin typeface="Montserrat SemiBold"/>
                <a:cs typeface="Montserrat SemiBold"/>
              </a:rPr>
              <a:t>S</a:t>
            </a:r>
            <a:r>
              <a:rPr lang="fr-FR" sz="1000" b="1" spc="-20" dirty="0" smtClean="0">
                <a:solidFill>
                  <a:srgbClr val="716F6F"/>
                </a:solidFill>
                <a:latin typeface="Montserrat SemiBold"/>
                <a:cs typeface="Montserrat SemiBold"/>
              </a:rPr>
              <a:t>ECURITY</a:t>
            </a:r>
            <a:endParaRPr sz="1000" dirty="0">
              <a:latin typeface="Montserrat SemiBold"/>
              <a:cs typeface="Montserrat Semi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93400" y="5722043"/>
            <a:ext cx="95123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000" b="1" spc="-10" dirty="0" smtClean="0">
                <a:solidFill>
                  <a:srgbClr val="716F6F"/>
                </a:solidFill>
                <a:latin typeface="Montserrat SemiBold"/>
                <a:cs typeface="Montserrat SemiBold"/>
              </a:rPr>
              <a:t>L</a:t>
            </a:r>
            <a:r>
              <a:rPr lang="fr-FR" sz="1000" b="1" spc="-10" dirty="0" smtClean="0">
                <a:solidFill>
                  <a:srgbClr val="716F6F"/>
                </a:solidFill>
                <a:latin typeface="Montserrat SemiBold"/>
                <a:cs typeface="Montserrat SemiBold"/>
              </a:rPr>
              <a:t>ONGEVITY</a:t>
            </a:r>
            <a:endParaRPr sz="1000" dirty="0">
              <a:latin typeface="Montserrat SemiBold"/>
              <a:cs typeface="Montserrat Semi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83317" y="6361289"/>
            <a:ext cx="1770380" cy="628377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algn="ctr"/>
            <a:r>
              <a:rPr lang="fr-FR" sz="800" spc="-30" dirty="0" err="1">
                <a:solidFill>
                  <a:srgbClr val="716F6F"/>
                </a:solidFill>
                <a:latin typeface="Montserrat Medium"/>
              </a:rPr>
              <a:t>Digiposte</a:t>
            </a:r>
            <a:r>
              <a:rPr lang="fr-FR" sz="800" spc="-30" dirty="0">
                <a:solidFill>
                  <a:srgbClr val="716F6F"/>
                </a:solidFill>
                <a:latin typeface="Montserrat Medium"/>
              </a:rPr>
              <a:t> </a:t>
            </a:r>
            <a:r>
              <a:rPr lang="fr-FR" sz="800" spc="-30" dirty="0" err="1">
                <a:solidFill>
                  <a:srgbClr val="716F6F"/>
                </a:solidFill>
                <a:latin typeface="Montserrat Medium"/>
              </a:rPr>
              <a:t>is</a:t>
            </a:r>
            <a:r>
              <a:rPr lang="fr-FR" sz="800" spc="-30" dirty="0">
                <a:solidFill>
                  <a:srgbClr val="716F6F"/>
                </a:solidFill>
                <a:latin typeface="Montserrat Medium"/>
              </a:rPr>
              <a:t> a </a:t>
            </a:r>
            <a:r>
              <a:rPr lang="fr-FR" sz="800" spc="-30" dirty="0" err="1">
                <a:solidFill>
                  <a:srgbClr val="716F6F"/>
                </a:solidFill>
                <a:latin typeface="Montserrat Medium"/>
              </a:rPr>
              <a:t>space</a:t>
            </a:r>
            <a:r>
              <a:rPr lang="fr-FR" sz="800" spc="-30" dirty="0">
                <a:solidFill>
                  <a:srgbClr val="716F6F"/>
                </a:solidFill>
                <a:latin typeface="Montserrat Medium"/>
              </a:rPr>
              <a:t> for </a:t>
            </a:r>
            <a:r>
              <a:rPr lang="fr-FR" sz="800" spc="-30" dirty="0" err="1">
                <a:solidFill>
                  <a:srgbClr val="716F6F"/>
                </a:solidFill>
                <a:latin typeface="Montserrat Medium"/>
              </a:rPr>
              <a:t>archiving</a:t>
            </a:r>
            <a:r>
              <a:rPr lang="fr-FR" sz="800" spc="-30" dirty="0">
                <a:solidFill>
                  <a:srgbClr val="716F6F"/>
                </a:solidFill>
                <a:latin typeface="Montserrat Medium"/>
              </a:rPr>
              <a:t/>
            </a:r>
            <a:br>
              <a:rPr lang="fr-FR" sz="800" spc="-30" dirty="0">
                <a:solidFill>
                  <a:srgbClr val="716F6F"/>
                </a:solidFill>
                <a:latin typeface="Montserrat Medium"/>
              </a:rPr>
            </a:br>
            <a:r>
              <a:rPr lang="fr-FR" sz="800" spc="-30" dirty="0" err="1">
                <a:solidFill>
                  <a:srgbClr val="716F6F"/>
                </a:solidFill>
                <a:latin typeface="Montserrat Medium"/>
              </a:rPr>
              <a:t>which</a:t>
            </a:r>
            <a:r>
              <a:rPr lang="fr-FR" sz="800" spc="-30" dirty="0">
                <a:solidFill>
                  <a:srgbClr val="716F6F"/>
                </a:solidFill>
                <a:latin typeface="Montserrat Medium"/>
              </a:rPr>
              <a:t> </a:t>
            </a:r>
            <a:r>
              <a:rPr lang="fr-FR" sz="800" spc="-30" dirty="0" err="1">
                <a:solidFill>
                  <a:srgbClr val="716F6F"/>
                </a:solidFill>
                <a:latin typeface="Montserrat Medium"/>
              </a:rPr>
              <a:t>retains</a:t>
            </a:r>
            <a:r>
              <a:rPr lang="fr-FR" sz="800" spc="-30" dirty="0">
                <a:solidFill>
                  <a:srgbClr val="716F6F"/>
                </a:solidFill>
                <a:latin typeface="Montserrat Medium"/>
              </a:rPr>
              <a:t> the </a:t>
            </a:r>
            <a:r>
              <a:rPr lang="fr-FR" sz="800" spc="-30" dirty="0" err="1">
                <a:solidFill>
                  <a:srgbClr val="716F6F"/>
                </a:solidFill>
                <a:latin typeface="Montserrat Medium"/>
              </a:rPr>
              <a:t>legal</a:t>
            </a:r>
            <a:r>
              <a:rPr lang="fr-FR" sz="800" spc="-30" dirty="0">
                <a:solidFill>
                  <a:srgbClr val="716F6F"/>
                </a:solidFill>
                <a:latin typeface="Montserrat Medium"/>
              </a:rPr>
              <a:t> value of</a:t>
            </a:r>
            <a:br>
              <a:rPr lang="fr-FR" sz="800" spc="-30" dirty="0">
                <a:solidFill>
                  <a:srgbClr val="716F6F"/>
                </a:solidFill>
                <a:latin typeface="Montserrat Medium"/>
              </a:rPr>
            </a:br>
            <a:r>
              <a:rPr lang="fr-FR" sz="800" spc="-30" dirty="0">
                <a:solidFill>
                  <a:srgbClr val="716F6F"/>
                </a:solidFill>
                <a:latin typeface="Montserrat Medium"/>
              </a:rPr>
              <a:t>the documents </a:t>
            </a:r>
            <a:r>
              <a:rPr lang="fr-FR" sz="800" spc="-30" dirty="0" err="1">
                <a:solidFill>
                  <a:srgbClr val="716F6F"/>
                </a:solidFill>
                <a:latin typeface="Montserrat Medium"/>
              </a:rPr>
              <a:t>deposited</a:t>
            </a:r>
            <a:r>
              <a:rPr lang="fr-FR" sz="800" spc="-30" dirty="0">
                <a:solidFill>
                  <a:srgbClr val="716F6F"/>
                </a:solidFill>
                <a:latin typeface="Montserrat Medium"/>
              </a:rPr>
              <a:t> and </a:t>
            </a:r>
            <a:r>
              <a:rPr lang="fr-FR" sz="800" spc="-30" dirty="0" err="1">
                <a:solidFill>
                  <a:srgbClr val="716F6F"/>
                </a:solidFill>
                <a:latin typeface="Montserrat Medium"/>
              </a:rPr>
              <a:t>ensures</a:t>
            </a:r>
            <a:r>
              <a:rPr lang="fr-FR" sz="800" spc="-30" dirty="0">
                <a:solidFill>
                  <a:srgbClr val="716F6F"/>
                </a:solidFill>
                <a:latin typeface="Montserrat Medium"/>
              </a:rPr>
              <a:t> </a:t>
            </a:r>
            <a:r>
              <a:rPr lang="fr-FR" sz="800" spc="-30" dirty="0" err="1">
                <a:solidFill>
                  <a:srgbClr val="716F6F"/>
                </a:solidFill>
                <a:latin typeface="Montserrat Medium"/>
              </a:rPr>
              <a:t>that</a:t>
            </a:r>
            <a:r>
              <a:rPr lang="fr-FR" sz="800" spc="-30" dirty="0">
                <a:solidFill>
                  <a:srgbClr val="716F6F"/>
                </a:solidFill>
                <a:latin typeface="Montserrat Medium"/>
              </a:rPr>
              <a:t> </a:t>
            </a:r>
            <a:r>
              <a:rPr lang="fr-FR" sz="800" spc="-30" dirty="0" err="1">
                <a:solidFill>
                  <a:srgbClr val="716F6F"/>
                </a:solidFill>
                <a:latin typeface="Montserrat Medium"/>
              </a:rPr>
              <a:t>they</a:t>
            </a:r>
            <a:r>
              <a:rPr lang="fr-FR" sz="800" spc="-30" dirty="0">
                <a:solidFill>
                  <a:srgbClr val="716F6F"/>
                </a:solidFill>
                <a:latin typeface="Montserrat Medium"/>
              </a:rPr>
              <a:t> </a:t>
            </a:r>
            <a:r>
              <a:rPr lang="fr-FR" sz="800" spc="-30" dirty="0" err="1">
                <a:solidFill>
                  <a:srgbClr val="716F6F"/>
                </a:solidFill>
                <a:latin typeface="Montserrat Medium"/>
              </a:rPr>
              <a:t>remain</a:t>
            </a:r>
            <a:r>
              <a:rPr lang="fr-FR" sz="800" spc="-30" dirty="0">
                <a:solidFill>
                  <a:srgbClr val="716F6F"/>
                </a:solidFill>
                <a:latin typeface="Montserrat Medium"/>
              </a:rPr>
              <a:t> intact over time.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.</a:t>
            </a:r>
            <a:endParaRPr lang="fr-FR" sz="800" dirty="0">
              <a:latin typeface="Montserrat Medium"/>
              <a:cs typeface="Montserrat Medium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7487" y="7283666"/>
            <a:ext cx="6147435" cy="2782813"/>
          </a:xfrm>
          <a:prstGeom prst="rect">
            <a:avLst/>
          </a:prstGeom>
        </p:spPr>
        <p:txBody>
          <a:bodyPr vert="horz" wrap="square" lIns="0" tIns="50800" rIns="0" bIns="0" rtlCol="0" anchor="t">
            <a:spAutoFit/>
          </a:bodyPr>
          <a:lstStyle/>
          <a:p>
            <a:pPr marL="12700" marR="615315">
              <a:lnSpc>
                <a:spcPts val="1500"/>
              </a:lnSpc>
              <a:spcBef>
                <a:spcPts val="400"/>
              </a:spcBef>
            </a:pPr>
            <a:r>
              <a:rPr lang="fr-FR" sz="1500" b="1" spc="-90" dirty="0">
                <a:solidFill>
                  <a:srgbClr val="0900FF"/>
                </a:solidFill>
                <a:latin typeface="Montserrat SemiBold"/>
              </a:rPr>
              <a:t>You do not </a:t>
            </a:r>
            <a:r>
              <a:rPr lang="fr-FR" sz="1500" b="1" spc="-90" dirty="0" err="1">
                <a:solidFill>
                  <a:srgbClr val="0900FF"/>
                </a:solidFill>
                <a:latin typeface="Montserrat SemiBold"/>
              </a:rPr>
              <a:t>want</a:t>
            </a:r>
            <a:r>
              <a:rPr lang="fr-FR" sz="1500" b="1" spc="-90" dirty="0">
                <a:solidFill>
                  <a:srgbClr val="0900FF"/>
                </a:solidFill>
                <a:latin typeface="Montserrat SemiBold"/>
              </a:rPr>
              <a:t> to </a:t>
            </a:r>
            <a:r>
              <a:rPr lang="fr-FR" sz="1500" b="1" spc="-90" dirty="0" err="1">
                <a:solidFill>
                  <a:srgbClr val="0900FF"/>
                </a:solidFill>
                <a:latin typeface="Montserrat SemiBold"/>
              </a:rPr>
              <a:t>receive</a:t>
            </a:r>
            <a:r>
              <a:rPr lang="fr-FR" sz="1500" b="1" spc="-90" dirty="0">
                <a:solidFill>
                  <a:srgbClr val="0900FF"/>
                </a:solidFill>
                <a:latin typeface="Montserrat SemiBold"/>
              </a:rPr>
              <a:t> </a:t>
            </a:r>
            <a:r>
              <a:rPr lang="fr-FR" sz="1500" b="1" spc="-90" dirty="0" err="1">
                <a:solidFill>
                  <a:srgbClr val="0900FF"/>
                </a:solidFill>
                <a:latin typeface="Montserrat SemiBold"/>
              </a:rPr>
              <a:t>your</a:t>
            </a:r>
            <a:r>
              <a:rPr lang="fr-FR" sz="1500" b="1" spc="-90" dirty="0">
                <a:solidFill>
                  <a:srgbClr val="0900FF"/>
                </a:solidFill>
                <a:latin typeface="Montserrat SemiBold"/>
              </a:rPr>
              <a:t> </a:t>
            </a:r>
            <a:r>
              <a:rPr lang="fr-FR" sz="1500" b="1" spc="-90" dirty="0" err="1">
                <a:solidFill>
                  <a:srgbClr val="0900FF"/>
                </a:solidFill>
                <a:latin typeface="Montserrat SemiBold"/>
              </a:rPr>
              <a:t>payslips</a:t>
            </a:r>
            <a:r>
              <a:rPr lang="fr-FR" sz="1500" b="1" spc="-90" dirty="0">
                <a:solidFill>
                  <a:srgbClr val="0900FF"/>
                </a:solidFill>
                <a:latin typeface="Montserrat SemiBold"/>
              </a:rPr>
              <a:t> in digital format?</a:t>
            </a:r>
            <a:endParaRPr sz="1500" b="1" spc="-90" dirty="0">
              <a:solidFill>
                <a:srgbClr val="0900FF"/>
              </a:solidFill>
              <a:latin typeface="Montserrat SemiBold"/>
            </a:endParaRPr>
          </a:p>
          <a:p>
            <a:pPr marL="12700" marR="615315">
              <a:lnSpc>
                <a:spcPts val="1500"/>
              </a:lnSpc>
              <a:spcBef>
                <a:spcPts val="400"/>
              </a:spcBef>
            </a:pPr>
            <a:endParaRPr lang="fr-FR" sz="1500" b="1" spc="-50" dirty="0">
              <a:solidFill>
                <a:srgbClr val="0900FF"/>
              </a:solidFill>
              <a:latin typeface="Montserrat SemiBold"/>
            </a:endParaRPr>
          </a:p>
          <a:p>
            <a:pPr algn="just">
              <a:lnSpc>
                <a:spcPct val="114999"/>
              </a:lnSpc>
              <a:spcAft>
                <a:spcPts val="1100"/>
              </a:spcAft>
            </a:pPr>
            <a:r>
              <a:rPr lang="fr-FR" sz="900" spc="-10" err="1">
                <a:solidFill>
                  <a:srgbClr val="716F6F"/>
                </a:solidFill>
                <a:latin typeface="Montserrat"/>
              </a:rPr>
              <a:t>Remember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, </a:t>
            </a:r>
            <a:r>
              <a:rPr lang="fr-FR" sz="900" spc="-10" err="1">
                <a:solidFill>
                  <a:srgbClr val="716F6F"/>
                </a:solidFill>
                <a:latin typeface="Montserrat"/>
              </a:rPr>
              <a:t>you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err="1">
                <a:solidFill>
                  <a:srgbClr val="716F6F"/>
                </a:solidFill>
                <a:latin typeface="Montserrat"/>
              </a:rPr>
              <a:t>will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err="1">
                <a:solidFill>
                  <a:srgbClr val="716F6F"/>
                </a:solidFill>
                <a:latin typeface="Montserrat"/>
              </a:rPr>
              <a:t>keep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err="1">
                <a:solidFill>
                  <a:srgbClr val="716F6F"/>
                </a:solidFill>
                <a:latin typeface="Montserrat"/>
              </a:rPr>
              <a:t>receiving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err="1">
                <a:solidFill>
                  <a:srgbClr val="716F6F"/>
                </a:solidFill>
                <a:latin typeface="Montserrat"/>
              </a:rPr>
              <a:t>your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err="1">
                <a:solidFill>
                  <a:srgbClr val="716F6F"/>
                </a:solidFill>
                <a:latin typeface="Montserrat"/>
              </a:rPr>
              <a:t>payslips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in digital and </a:t>
            </a:r>
            <a:r>
              <a:rPr lang="fr-FR" sz="900" spc="-10" err="1">
                <a:solidFill>
                  <a:srgbClr val="716F6F"/>
                </a:solidFill>
                <a:latin typeface="Montserrat"/>
              </a:rPr>
              <a:t>printed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format </a:t>
            </a:r>
            <a:r>
              <a:rPr lang="fr-FR" sz="900" spc="-10" err="1">
                <a:solidFill>
                  <a:srgbClr val="716F6F"/>
                </a:solidFill>
                <a:latin typeface="Montserrat"/>
              </a:rPr>
              <a:t>throughout</a:t>
            </a:r>
            <a:r>
              <a:rPr lang="fr-FR" sz="900" spc="-10" dirty="0">
                <a:solidFill>
                  <a:srgbClr val="716F6F"/>
                </a:solidFill>
                <a:latin typeface="Montserrat SemiBold"/>
              </a:rPr>
              <a:t> the transition </a:t>
            </a:r>
            <a:r>
              <a:rPr lang="fr-FR" sz="900" spc="-10" err="1">
                <a:solidFill>
                  <a:srgbClr val="716F6F"/>
                </a:solidFill>
                <a:latin typeface="Montserrat SemiBold"/>
              </a:rPr>
              <a:t>period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. The </a:t>
            </a:r>
            <a:r>
              <a:rPr lang="fr-FR" sz="900" spc="-10" err="1">
                <a:solidFill>
                  <a:srgbClr val="716F6F"/>
                </a:solidFill>
                <a:latin typeface="Montserrat"/>
              </a:rPr>
              <a:t>perfect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err="1">
                <a:solidFill>
                  <a:srgbClr val="716F6F"/>
                </a:solidFill>
                <a:latin typeface="Montserrat"/>
              </a:rPr>
              <a:t>opportunity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to </a:t>
            </a:r>
            <a:r>
              <a:rPr lang="fr-FR" sz="900" spc="-10" err="1">
                <a:solidFill>
                  <a:srgbClr val="716F6F"/>
                </a:solidFill>
                <a:latin typeface="Montserrat"/>
              </a:rPr>
              <a:t>find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out about digital </a:t>
            </a:r>
            <a:r>
              <a:rPr lang="fr-FR" sz="900" spc="-10" err="1">
                <a:solidFill>
                  <a:srgbClr val="716F6F"/>
                </a:solidFill>
                <a:latin typeface="Montserrat"/>
              </a:rPr>
              <a:t>payslips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and the </a:t>
            </a:r>
            <a:r>
              <a:rPr lang="fr-FR" sz="900" spc="-10" err="1">
                <a:solidFill>
                  <a:srgbClr val="716F6F"/>
                </a:solidFill>
                <a:latin typeface="Montserrat"/>
              </a:rPr>
              <a:t>other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services </a:t>
            </a:r>
            <a:r>
              <a:rPr lang="fr-FR" sz="900" spc="-10" err="1">
                <a:solidFill>
                  <a:srgbClr val="716F6F"/>
                </a:solidFill>
                <a:latin typeface="Montserrat"/>
              </a:rPr>
              <a:t>available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on </a:t>
            </a:r>
            <a:r>
              <a:rPr lang="fr-FR" sz="900" spc="-10" err="1">
                <a:solidFill>
                  <a:srgbClr val="716F6F"/>
                </a:solidFill>
                <a:latin typeface="Montserrat"/>
              </a:rPr>
              <a:t>Digiposte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err="1">
                <a:solidFill>
                  <a:srgbClr val="716F6F"/>
                </a:solidFill>
                <a:latin typeface="Montserrat"/>
              </a:rPr>
              <a:t>that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can </a:t>
            </a:r>
            <a:r>
              <a:rPr lang="fr-FR" sz="900" spc="-10" err="1">
                <a:solidFill>
                  <a:srgbClr val="716F6F"/>
                </a:solidFill>
                <a:latin typeface="Montserrat"/>
              </a:rPr>
              <a:t>simplify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err="1">
                <a:solidFill>
                  <a:srgbClr val="716F6F"/>
                </a:solidFill>
                <a:latin typeface="Montserrat"/>
              </a:rPr>
              <a:t>your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administrative </a:t>
            </a:r>
            <a:r>
              <a:rPr lang="fr-FR" sz="900" spc="-10" err="1">
                <a:solidFill>
                  <a:srgbClr val="716F6F"/>
                </a:solidFill>
                <a:latin typeface="Montserrat"/>
              </a:rPr>
              <a:t>procedures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.</a:t>
            </a:r>
            <a:endParaRPr lang="en-US" sz="900" spc="-10" dirty="0">
              <a:solidFill>
                <a:srgbClr val="000000"/>
              </a:solidFill>
              <a:latin typeface="Montserrat"/>
            </a:endParaRPr>
          </a:p>
          <a:p>
            <a:pPr algn="just">
              <a:lnSpc>
                <a:spcPct val="114999"/>
              </a:lnSpc>
              <a:spcAft>
                <a:spcPts val="1100"/>
              </a:spcAft>
            </a:pP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You can cancel the service at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any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time by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cancelling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your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registration for the digital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payslip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. Simply click on "</a:t>
            </a:r>
            <a:r>
              <a:rPr lang="fr-FR" sz="900" spc="-10" dirty="0">
                <a:solidFill>
                  <a:srgbClr val="716F6F"/>
                </a:solidFill>
                <a:latin typeface="Montserrat SemiBold"/>
              </a:rPr>
              <a:t>ORGANIZATIONS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" and on the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form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corresponding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to the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pay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slip,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then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click on "</a:t>
            </a:r>
            <a:r>
              <a:rPr lang="fr-FR" sz="900" spc="-10" dirty="0">
                <a:solidFill>
                  <a:srgbClr val="716F6F"/>
                </a:solidFill>
                <a:latin typeface="Montserrat SemiBold"/>
              </a:rPr>
              <a:t>Details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" and "</a:t>
            </a:r>
            <a:r>
              <a:rPr lang="fr-FR" sz="900" spc="-10" dirty="0">
                <a:solidFill>
                  <a:srgbClr val="716F6F"/>
                </a:solidFill>
                <a:latin typeface="Montserrat SemiBold"/>
              </a:rPr>
              <a:t>Cancel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".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Within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3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months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,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you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will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then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only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receive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your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payslip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in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paper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format, in accordance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with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the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law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.</a:t>
            </a:r>
          </a:p>
          <a:p>
            <a:pPr algn="just">
              <a:lnSpc>
                <a:spcPct val="114999"/>
              </a:lnSpc>
              <a:spcAft>
                <a:spcPts val="1100"/>
              </a:spcAft>
            </a:pP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Starting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from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the end of the transition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period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, if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you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have not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cancelled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,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you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will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only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receive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your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payslip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 in digital format. </a:t>
            </a:r>
            <a:r>
              <a:rPr lang="fr-FR" sz="900" spc="-10" dirty="0" err="1">
                <a:solidFill>
                  <a:srgbClr val="716F6F"/>
                </a:solidFill>
                <a:latin typeface="Montserrat"/>
              </a:rPr>
              <a:t>Nonetheless</a:t>
            </a:r>
            <a:r>
              <a:rPr lang="fr-FR" sz="900" spc="-10" dirty="0">
                <a:solidFill>
                  <a:srgbClr val="716F6F"/>
                </a:solidFill>
                <a:latin typeface="Montserrat"/>
              </a:rPr>
              <a:t>, </a:t>
            </a:r>
            <a:r>
              <a:rPr lang="fr-FR" sz="900" spc="-10" dirty="0" err="1">
                <a:solidFill>
                  <a:srgbClr val="716F6F"/>
                </a:solidFill>
                <a:latin typeface="Montserrat SemiBold"/>
              </a:rPr>
              <a:t>you</a:t>
            </a:r>
            <a:r>
              <a:rPr lang="fr-FR" sz="900" spc="-10" dirty="0">
                <a:solidFill>
                  <a:srgbClr val="716F6F"/>
                </a:solidFill>
                <a:latin typeface="Montserrat SemiBold"/>
              </a:rPr>
              <a:t> </a:t>
            </a:r>
            <a:r>
              <a:rPr lang="fr-FR" sz="900" spc="-10" dirty="0" err="1">
                <a:solidFill>
                  <a:srgbClr val="716F6F"/>
                </a:solidFill>
                <a:latin typeface="Montserrat SemiBold"/>
              </a:rPr>
              <a:t>will</a:t>
            </a:r>
            <a:r>
              <a:rPr lang="fr-FR" sz="900" spc="-10" dirty="0">
                <a:solidFill>
                  <a:srgbClr val="716F6F"/>
                </a:solidFill>
                <a:latin typeface="Montserrat SemiBold"/>
              </a:rPr>
              <a:t> </a:t>
            </a:r>
            <a:r>
              <a:rPr lang="fr-FR" sz="900" spc="-10" dirty="0" err="1">
                <a:solidFill>
                  <a:srgbClr val="716F6F"/>
                </a:solidFill>
                <a:latin typeface="Montserrat SemiBold"/>
              </a:rPr>
              <a:t>still</a:t>
            </a:r>
            <a:r>
              <a:rPr lang="fr-FR" sz="900" spc="-10" dirty="0">
                <a:solidFill>
                  <a:srgbClr val="716F6F"/>
                </a:solidFill>
                <a:latin typeface="Montserrat SemiBold"/>
              </a:rPr>
              <a:t> </a:t>
            </a:r>
            <a:r>
              <a:rPr lang="fr-FR" sz="900" spc="-10" dirty="0" err="1">
                <a:solidFill>
                  <a:srgbClr val="716F6F"/>
                </a:solidFill>
                <a:latin typeface="Montserrat SemiBold"/>
              </a:rPr>
              <a:t>be</a:t>
            </a:r>
            <a:r>
              <a:rPr lang="fr-FR" sz="900" spc="-10" dirty="0">
                <a:solidFill>
                  <a:srgbClr val="716F6F"/>
                </a:solidFill>
                <a:latin typeface="Montserrat SemiBold"/>
              </a:rPr>
              <a:t> able to go back to the </a:t>
            </a:r>
            <a:r>
              <a:rPr lang="fr-FR" sz="900" spc="-10" dirty="0" err="1">
                <a:solidFill>
                  <a:srgbClr val="716F6F"/>
                </a:solidFill>
                <a:latin typeface="Montserrat SemiBold"/>
              </a:rPr>
              <a:t>paper</a:t>
            </a:r>
            <a:r>
              <a:rPr lang="fr-FR" sz="900" spc="-10" dirty="0">
                <a:solidFill>
                  <a:srgbClr val="716F6F"/>
                </a:solidFill>
                <a:latin typeface="Montserrat SemiBold"/>
              </a:rPr>
              <a:t> version at </a:t>
            </a:r>
            <a:r>
              <a:rPr lang="fr-FR" sz="900" spc="-10" dirty="0" err="1">
                <a:solidFill>
                  <a:srgbClr val="716F6F"/>
                </a:solidFill>
                <a:latin typeface="Montserrat SemiBold"/>
              </a:rPr>
              <a:t>any</a:t>
            </a:r>
            <a:r>
              <a:rPr lang="fr-FR" sz="900" spc="-10" dirty="0">
                <a:solidFill>
                  <a:srgbClr val="716F6F"/>
                </a:solidFill>
                <a:latin typeface="Montserrat SemiBold"/>
              </a:rPr>
              <a:t> time.</a:t>
            </a:r>
          </a:p>
          <a:p>
            <a:pPr algn="just">
              <a:lnSpc>
                <a:spcPct val="114999"/>
              </a:lnSpc>
              <a:spcAft>
                <a:spcPts val="1100"/>
              </a:spcAft>
            </a:pPr>
            <a:endParaRPr lang="fr-FR" sz="900" spc="-10" dirty="0">
              <a:solidFill>
                <a:srgbClr val="716F6F"/>
              </a:solidFill>
              <a:latin typeface="Montserrat"/>
            </a:endParaRPr>
          </a:p>
          <a:p>
            <a:pPr marL="24765" marR="6985" algn="just">
              <a:lnSpc>
                <a:spcPct val="111100"/>
              </a:lnSpc>
              <a:spcBef>
                <a:spcPts val="1200"/>
              </a:spcBef>
            </a:pPr>
            <a:endParaRPr lang="fr-FR" sz="900" spc="-10" dirty="0">
              <a:solidFill>
                <a:srgbClr val="716F6F"/>
              </a:solidFill>
              <a:latin typeface="Montserra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0187" y="9801359"/>
            <a:ext cx="4874260" cy="394980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lang="fr-FR" sz="800" spc="-10" dirty="0">
                <a:solidFill>
                  <a:srgbClr val="716F6F"/>
                </a:solidFill>
                <a:latin typeface="Montserrat"/>
              </a:rPr>
              <a:t>All documents and data are </a:t>
            </a:r>
            <a:r>
              <a:rPr lang="fr-FR" sz="800" spc="-10" dirty="0" err="1">
                <a:solidFill>
                  <a:srgbClr val="716F6F"/>
                </a:solidFill>
                <a:latin typeface="Montserrat"/>
              </a:rPr>
              <a:t>exclusively</a:t>
            </a:r>
            <a:r>
              <a:rPr lang="fr-FR" sz="8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800" spc="-10" dirty="0" err="1">
                <a:solidFill>
                  <a:srgbClr val="716F6F"/>
                </a:solidFill>
                <a:latin typeface="Montserrat"/>
              </a:rPr>
              <a:t>hosted</a:t>
            </a:r>
            <a:r>
              <a:rPr lang="fr-FR" sz="800" spc="-10" dirty="0">
                <a:solidFill>
                  <a:srgbClr val="716F6F"/>
                </a:solidFill>
                <a:latin typeface="Montserrat"/>
              </a:rPr>
              <a:t> in France. </a:t>
            </a:r>
            <a:r>
              <a:rPr lang="fr-FR" sz="800" spc="-10" dirty="0" err="1">
                <a:solidFill>
                  <a:srgbClr val="716F6F"/>
                </a:solidFill>
                <a:latin typeface="Montserrat"/>
              </a:rPr>
              <a:t>Digiposte</a:t>
            </a:r>
            <a:r>
              <a:rPr lang="fr-FR" sz="8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800" spc="-10" dirty="0" err="1">
                <a:solidFill>
                  <a:srgbClr val="716F6F"/>
                </a:solidFill>
                <a:latin typeface="Montserrat"/>
              </a:rPr>
              <a:t>is</a:t>
            </a:r>
            <a:r>
              <a:rPr lang="fr-FR" sz="8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800" spc="-10" dirty="0" err="1">
                <a:solidFill>
                  <a:srgbClr val="716F6F"/>
                </a:solidFill>
                <a:latin typeface="Montserrat"/>
              </a:rPr>
              <a:t>fully</a:t>
            </a:r>
            <a:r>
              <a:rPr lang="fr-FR" sz="800" spc="-10" dirty="0">
                <a:solidFill>
                  <a:srgbClr val="716F6F"/>
                </a:solidFill>
                <a:latin typeface="Montserrat"/>
              </a:rPr>
              <a:t> compliant </a:t>
            </a:r>
            <a:r>
              <a:rPr lang="fr-FR" sz="800" spc="-10" dirty="0" err="1">
                <a:solidFill>
                  <a:srgbClr val="716F6F"/>
                </a:solidFill>
                <a:latin typeface="Montserrat"/>
              </a:rPr>
              <a:t>with</a:t>
            </a:r>
            <a:r>
              <a:rPr lang="fr-FR" sz="800" spc="-10" dirty="0">
                <a:solidFill>
                  <a:srgbClr val="716F6F"/>
                </a:solidFill>
                <a:latin typeface="Montserrat"/>
              </a:rPr>
              <a:t> </a:t>
            </a:r>
            <a:r>
              <a:rPr lang="fr-FR" sz="800" spc="-10" dirty="0" err="1">
                <a:solidFill>
                  <a:srgbClr val="716F6F"/>
                </a:solidFill>
                <a:latin typeface="Montserrat"/>
              </a:rPr>
              <a:t>personal</a:t>
            </a:r>
            <a:r>
              <a:rPr lang="fr-FR" sz="800" spc="-10" dirty="0">
                <a:solidFill>
                  <a:srgbClr val="716F6F"/>
                </a:solidFill>
                <a:latin typeface="Montserrat"/>
              </a:rPr>
              <a:t> data protection </a:t>
            </a:r>
            <a:r>
              <a:rPr lang="fr-FR" sz="800" spc="-10" dirty="0" err="1">
                <a:solidFill>
                  <a:srgbClr val="716F6F"/>
                </a:solidFill>
                <a:latin typeface="Montserrat"/>
              </a:rPr>
              <a:t>regulations</a:t>
            </a:r>
            <a:r>
              <a:rPr lang="fr-FR" sz="800" spc="-10" dirty="0">
                <a:solidFill>
                  <a:srgbClr val="716F6F"/>
                </a:solidFill>
                <a:latin typeface="Montserrat"/>
              </a:rPr>
              <a:t> (GDPR)</a:t>
            </a:r>
            <a:endParaRPr lang="fr-FR" dirty="0"/>
          </a:p>
          <a:p>
            <a:pPr marL="12700" marR="5080">
              <a:spcBef>
                <a:spcPts val="100"/>
              </a:spcBef>
            </a:pPr>
            <a:endParaRPr lang="fr-FR" sz="800" spc="-10" dirty="0">
              <a:solidFill>
                <a:srgbClr val="716F6F"/>
              </a:solidFill>
              <a:latin typeface="Montserra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9431" y="4891512"/>
            <a:ext cx="84639" cy="5049520"/>
          </a:xfrm>
          <a:prstGeom prst="rect">
            <a:avLst/>
          </a:prstGeom>
        </p:spPr>
        <p:txBody>
          <a:bodyPr vert="vert270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fr-FR" sz="550" spc="-10" dirty="0">
                <a:solidFill>
                  <a:srgbClr val="1D1D1B"/>
                </a:solidFill>
                <a:latin typeface="Montserrat"/>
                <a:cs typeface="Montserrat"/>
              </a:rPr>
              <a:t>La Poste – SA </a:t>
            </a:r>
            <a:r>
              <a:rPr lang="fr-FR" sz="550" spc="-10" dirty="0" err="1">
                <a:solidFill>
                  <a:srgbClr val="1D1D1B"/>
                </a:solidFill>
                <a:latin typeface="Montserrat"/>
                <a:cs typeface="Montserrat"/>
              </a:rPr>
              <a:t>with</a:t>
            </a:r>
            <a:r>
              <a:rPr lang="fr-FR" sz="550" spc="-10" dirty="0">
                <a:solidFill>
                  <a:srgbClr val="1D1D1B"/>
                </a:solidFill>
                <a:latin typeface="Montserrat"/>
                <a:cs typeface="Montserrat"/>
              </a:rPr>
              <a:t> capital of €3,800,000,000 – 356 000 000 RCS Paris – Head Office: 9, rue du Colonel Pierre </a:t>
            </a:r>
            <a:r>
              <a:rPr lang="fr-FR" sz="550" spc="-10" dirty="0" err="1">
                <a:solidFill>
                  <a:srgbClr val="1D1D1B"/>
                </a:solidFill>
                <a:latin typeface="Montserrat"/>
                <a:cs typeface="Montserrat"/>
              </a:rPr>
              <a:t>Avia</a:t>
            </a:r>
            <a:r>
              <a:rPr lang="fr-FR" sz="550" spc="-10" dirty="0">
                <a:solidFill>
                  <a:srgbClr val="1D1D1B"/>
                </a:solidFill>
                <a:latin typeface="Montserrat"/>
                <a:cs typeface="Montserrat"/>
              </a:rPr>
              <a:t> 75015 Paris -©</a:t>
            </a:r>
            <a:r>
              <a:rPr sz="550" spc="-10" dirty="0">
                <a:solidFill>
                  <a:srgbClr val="1D1D1B"/>
                </a:solidFill>
                <a:latin typeface="Montserrat"/>
                <a:cs typeface="Montserrat"/>
              </a:rPr>
              <a:t>–©</a:t>
            </a:r>
            <a:r>
              <a:rPr sz="550" spc="-10" dirty="0">
                <a:solidFill>
                  <a:srgbClr val="1D1D1B"/>
                </a:solidFill>
                <a:latin typeface="Montserrat"/>
                <a:cs typeface="Montserrat"/>
              </a:rPr>
              <a:t>GettyImages</a:t>
            </a:r>
          </a:p>
        </p:txBody>
      </p:sp>
      <p:grpSp>
        <p:nvGrpSpPr>
          <p:cNvPr id="17" name="object 17"/>
          <p:cNvGrpSpPr/>
          <p:nvPr/>
        </p:nvGrpSpPr>
        <p:grpSpPr>
          <a:xfrm>
            <a:off x="1515249" y="5997670"/>
            <a:ext cx="4516755" cy="367665"/>
            <a:chOff x="1515249" y="5958452"/>
            <a:chExt cx="4516755" cy="367665"/>
          </a:xfrm>
        </p:grpSpPr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15249" y="5958452"/>
              <a:ext cx="333692" cy="367631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25964" y="5967427"/>
              <a:ext cx="277926" cy="342922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95967" y="5984697"/>
              <a:ext cx="335528" cy="335546"/>
            </a:xfrm>
            <a:prstGeom prst="rect">
              <a:avLst/>
            </a:prstGeom>
          </p:spPr>
        </p:pic>
      </p:grpSp>
      <p:sp>
        <p:nvSpPr>
          <p:cNvPr id="23" name="object 23"/>
          <p:cNvSpPr/>
          <p:nvPr/>
        </p:nvSpPr>
        <p:spPr>
          <a:xfrm>
            <a:off x="596976" y="1809724"/>
            <a:ext cx="4912360" cy="480695"/>
          </a:xfrm>
          <a:custGeom>
            <a:avLst/>
            <a:gdLst/>
            <a:ahLst/>
            <a:cxnLst/>
            <a:rect l="l" t="t" r="r" b="b"/>
            <a:pathLst>
              <a:path w="4912360" h="480694">
                <a:moveTo>
                  <a:pt x="480669" y="240334"/>
                </a:moveTo>
                <a:lnTo>
                  <a:pt x="475792" y="191909"/>
                </a:lnTo>
                <a:lnTo>
                  <a:pt x="461784" y="146799"/>
                </a:lnTo>
                <a:lnTo>
                  <a:pt x="439635" y="105968"/>
                </a:lnTo>
                <a:lnTo>
                  <a:pt x="410286" y="70396"/>
                </a:lnTo>
                <a:lnTo>
                  <a:pt x="374713" y="41046"/>
                </a:lnTo>
                <a:lnTo>
                  <a:pt x="333895" y="18897"/>
                </a:lnTo>
                <a:lnTo>
                  <a:pt x="288772" y="4889"/>
                </a:lnTo>
                <a:lnTo>
                  <a:pt x="240334" y="0"/>
                </a:lnTo>
                <a:lnTo>
                  <a:pt x="191909" y="4889"/>
                </a:lnTo>
                <a:lnTo>
                  <a:pt x="146786" y="18897"/>
                </a:lnTo>
                <a:lnTo>
                  <a:pt x="105968" y="41046"/>
                </a:lnTo>
                <a:lnTo>
                  <a:pt x="70396" y="70396"/>
                </a:lnTo>
                <a:lnTo>
                  <a:pt x="41046" y="105968"/>
                </a:lnTo>
                <a:lnTo>
                  <a:pt x="18897" y="146799"/>
                </a:lnTo>
                <a:lnTo>
                  <a:pt x="4889" y="191909"/>
                </a:lnTo>
                <a:lnTo>
                  <a:pt x="0" y="240334"/>
                </a:lnTo>
                <a:lnTo>
                  <a:pt x="4889" y="288772"/>
                </a:lnTo>
                <a:lnTo>
                  <a:pt x="18897" y="333883"/>
                </a:lnTo>
                <a:lnTo>
                  <a:pt x="41046" y="374713"/>
                </a:lnTo>
                <a:lnTo>
                  <a:pt x="70396" y="410286"/>
                </a:lnTo>
                <a:lnTo>
                  <a:pt x="105968" y="439623"/>
                </a:lnTo>
                <a:lnTo>
                  <a:pt x="146786" y="461784"/>
                </a:lnTo>
                <a:lnTo>
                  <a:pt x="191909" y="475792"/>
                </a:lnTo>
                <a:lnTo>
                  <a:pt x="240334" y="480669"/>
                </a:lnTo>
                <a:lnTo>
                  <a:pt x="288772" y="475792"/>
                </a:lnTo>
                <a:lnTo>
                  <a:pt x="333895" y="461784"/>
                </a:lnTo>
                <a:lnTo>
                  <a:pt x="374713" y="439623"/>
                </a:lnTo>
                <a:lnTo>
                  <a:pt x="410286" y="410286"/>
                </a:lnTo>
                <a:lnTo>
                  <a:pt x="439635" y="374713"/>
                </a:lnTo>
                <a:lnTo>
                  <a:pt x="461784" y="333883"/>
                </a:lnTo>
                <a:lnTo>
                  <a:pt x="475792" y="288772"/>
                </a:lnTo>
                <a:lnTo>
                  <a:pt x="480669" y="240334"/>
                </a:lnTo>
                <a:close/>
              </a:path>
              <a:path w="4912360" h="480694">
                <a:moveTo>
                  <a:pt x="2800210" y="240334"/>
                </a:moveTo>
                <a:lnTo>
                  <a:pt x="2795333" y="191909"/>
                </a:lnTo>
                <a:lnTo>
                  <a:pt x="2781325" y="146799"/>
                </a:lnTo>
                <a:lnTo>
                  <a:pt x="2759164" y="105968"/>
                </a:lnTo>
                <a:lnTo>
                  <a:pt x="2729814" y="70396"/>
                </a:lnTo>
                <a:lnTo>
                  <a:pt x="2694241" y="41046"/>
                </a:lnTo>
                <a:lnTo>
                  <a:pt x="2653423" y="18897"/>
                </a:lnTo>
                <a:lnTo>
                  <a:pt x="2608313" y="4889"/>
                </a:lnTo>
                <a:lnTo>
                  <a:pt x="2559875" y="0"/>
                </a:lnTo>
                <a:lnTo>
                  <a:pt x="2511437" y="4889"/>
                </a:lnTo>
                <a:lnTo>
                  <a:pt x="2466327" y="18897"/>
                </a:lnTo>
                <a:lnTo>
                  <a:pt x="2425509" y="41046"/>
                </a:lnTo>
                <a:lnTo>
                  <a:pt x="2389936" y="70396"/>
                </a:lnTo>
                <a:lnTo>
                  <a:pt x="2360587" y="105968"/>
                </a:lnTo>
                <a:lnTo>
                  <a:pt x="2338425" y="146799"/>
                </a:lnTo>
                <a:lnTo>
                  <a:pt x="2324417" y="191909"/>
                </a:lnTo>
                <a:lnTo>
                  <a:pt x="2319540" y="240334"/>
                </a:lnTo>
                <a:lnTo>
                  <a:pt x="2324417" y="288772"/>
                </a:lnTo>
                <a:lnTo>
                  <a:pt x="2338425" y="333883"/>
                </a:lnTo>
                <a:lnTo>
                  <a:pt x="2360587" y="374713"/>
                </a:lnTo>
                <a:lnTo>
                  <a:pt x="2389936" y="410286"/>
                </a:lnTo>
                <a:lnTo>
                  <a:pt x="2425509" y="439623"/>
                </a:lnTo>
                <a:lnTo>
                  <a:pt x="2466327" y="461784"/>
                </a:lnTo>
                <a:lnTo>
                  <a:pt x="2511437" y="475792"/>
                </a:lnTo>
                <a:lnTo>
                  <a:pt x="2559875" y="480669"/>
                </a:lnTo>
                <a:lnTo>
                  <a:pt x="2608313" y="475792"/>
                </a:lnTo>
                <a:lnTo>
                  <a:pt x="2653423" y="461784"/>
                </a:lnTo>
                <a:lnTo>
                  <a:pt x="2694241" y="439623"/>
                </a:lnTo>
                <a:lnTo>
                  <a:pt x="2729814" y="410286"/>
                </a:lnTo>
                <a:lnTo>
                  <a:pt x="2759164" y="374713"/>
                </a:lnTo>
                <a:lnTo>
                  <a:pt x="2781325" y="333883"/>
                </a:lnTo>
                <a:lnTo>
                  <a:pt x="2795333" y="288772"/>
                </a:lnTo>
                <a:lnTo>
                  <a:pt x="2800210" y="240334"/>
                </a:lnTo>
                <a:close/>
              </a:path>
              <a:path w="4912360" h="480694">
                <a:moveTo>
                  <a:pt x="4911814" y="240334"/>
                </a:moveTo>
                <a:lnTo>
                  <a:pt x="4906937" y="191909"/>
                </a:lnTo>
                <a:lnTo>
                  <a:pt x="4892929" y="146799"/>
                </a:lnTo>
                <a:lnTo>
                  <a:pt x="4870767" y="105968"/>
                </a:lnTo>
                <a:lnTo>
                  <a:pt x="4841430" y="70396"/>
                </a:lnTo>
                <a:lnTo>
                  <a:pt x="4805858" y="41046"/>
                </a:lnTo>
                <a:lnTo>
                  <a:pt x="4765040" y="18897"/>
                </a:lnTo>
                <a:lnTo>
                  <a:pt x="4719917" y="4889"/>
                </a:lnTo>
                <a:lnTo>
                  <a:pt x="4671479" y="0"/>
                </a:lnTo>
                <a:lnTo>
                  <a:pt x="4623041" y="4889"/>
                </a:lnTo>
                <a:lnTo>
                  <a:pt x="4577931" y="18897"/>
                </a:lnTo>
                <a:lnTo>
                  <a:pt x="4537113" y="41046"/>
                </a:lnTo>
                <a:lnTo>
                  <a:pt x="4501540" y="70396"/>
                </a:lnTo>
                <a:lnTo>
                  <a:pt x="4472190" y="105968"/>
                </a:lnTo>
                <a:lnTo>
                  <a:pt x="4450029" y="146799"/>
                </a:lnTo>
                <a:lnTo>
                  <a:pt x="4436034" y="191909"/>
                </a:lnTo>
                <a:lnTo>
                  <a:pt x="4431144" y="240334"/>
                </a:lnTo>
                <a:lnTo>
                  <a:pt x="4436034" y="288772"/>
                </a:lnTo>
                <a:lnTo>
                  <a:pt x="4450029" y="333883"/>
                </a:lnTo>
                <a:lnTo>
                  <a:pt x="4472190" y="374713"/>
                </a:lnTo>
                <a:lnTo>
                  <a:pt x="4501540" y="410286"/>
                </a:lnTo>
                <a:lnTo>
                  <a:pt x="4537113" y="439623"/>
                </a:lnTo>
                <a:lnTo>
                  <a:pt x="4577931" y="461784"/>
                </a:lnTo>
                <a:lnTo>
                  <a:pt x="4623041" y="475792"/>
                </a:lnTo>
                <a:lnTo>
                  <a:pt x="4671479" y="480669"/>
                </a:lnTo>
                <a:lnTo>
                  <a:pt x="4719917" y="475792"/>
                </a:lnTo>
                <a:lnTo>
                  <a:pt x="4765040" y="461784"/>
                </a:lnTo>
                <a:lnTo>
                  <a:pt x="4805858" y="439623"/>
                </a:lnTo>
                <a:lnTo>
                  <a:pt x="4841430" y="410286"/>
                </a:lnTo>
                <a:lnTo>
                  <a:pt x="4870767" y="374713"/>
                </a:lnTo>
                <a:lnTo>
                  <a:pt x="4892929" y="333883"/>
                </a:lnTo>
                <a:lnTo>
                  <a:pt x="4906937" y="288772"/>
                </a:lnTo>
                <a:lnTo>
                  <a:pt x="4911814" y="240334"/>
                </a:lnTo>
                <a:close/>
              </a:path>
            </a:pathLst>
          </a:custGeom>
          <a:solidFill>
            <a:srgbClr val="FDC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47972" y="309600"/>
            <a:ext cx="6761480" cy="3241675"/>
          </a:xfrm>
          <a:custGeom>
            <a:avLst/>
            <a:gdLst/>
            <a:ahLst/>
            <a:cxnLst/>
            <a:rect l="l" t="t" r="r" b="b"/>
            <a:pathLst>
              <a:path w="6761480" h="3241675">
                <a:moveTo>
                  <a:pt x="6761314" y="3241636"/>
                </a:moveTo>
                <a:lnTo>
                  <a:pt x="0" y="3241636"/>
                </a:lnTo>
                <a:lnTo>
                  <a:pt x="0" y="0"/>
                </a:lnTo>
                <a:lnTo>
                  <a:pt x="6761314" y="0"/>
                </a:lnTo>
                <a:lnTo>
                  <a:pt x="6761314" y="3241636"/>
                </a:lnTo>
                <a:close/>
              </a:path>
            </a:pathLst>
          </a:custGeom>
          <a:ln w="63500">
            <a:solidFill>
              <a:srgbClr val="09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50335" y="1864096"/>
            <a:ext cx="24384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600" b="1" spc="775" dirty="0">
                <a:solidFill>
                  <a:srgbClr val="FFFFFF"/>
                </a:solidFill>
                <a:latin typeface="Montserrat SemiBold"/>
                <a:cs typeface="Montserrat SemiBold"/>
              </a:rPr>
              <a:t>1</a:t>
            </a:r>
            <a:endParaRPr sz="2600">
              <a:latin typeface="Montserrat SemiBold"/>
              <a:cs typeface="Montserrat SemiBold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72961" y="1864096"/>
            <a:ext cx="24384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600" b="1" spc="250" dirty="0">
                <a:solidFill>
                  <a:srgbClr val="FFFFFF"/>
                </a:solidFill>
                <a:latin typeface="Montserrat SemiBold"/>
                <a:cs typeface="Montserrat SemiBold"/>
              </a:rPr>
              <a:t>2</a:t>
            </a:r>
            <a:endParaRPr sz="2600">
              <a:latin typeface="Montserrat SemiBold"/>
              <a:cs typeface="Montserrat SemiBold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184590" y="1864096"/>
            <a:ext cx="24384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600" b="1" spc="250" dirty="0">
                <a:solidFill>
                  <a:srgbClr val="FFFFFF"/>
                </a:solidFill>
                <a:latin typeface="Montserrat SemiBold"/>
                <a:cs typeface="Montserrat SemiBold"/>
              </a:rPr>
              <a:t>3</a:t>
            </a:r>
            <a:endParaRPr sz="2600">
              <a:latin typeface="Montserrat SemiBold"/>
              <a:cs typeface="Montserrat SemiBold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6498321" y="10333962"/>
            <a:ext cx="615315" cy="82550"/>
            <a:chOff x="6498321" y="10333962"/>
            <a:chExt cx="615315" cy="82550"/>
          </a:xfrm>
        </p:grpSpPr>
        <p:sp>
          <p:nvSpPr>
            <p:cNvPr id="28" name="object 28"/>
            <p:cNvSpPr/>
            <p:nvPr/>
          </p:nvSpPr>
          <p:spPr>
            <a:xfrm>
              <a:off x="6773392" y="10333977"/>
              <a:ext cx="340360" cy="82550"/>
            </a:xfrm>
            <a:custGeom>
              <a:avLst/>
              <a:gdLst/>
              <a:ahLst/>
              <a:cxnLst/>
              <a:rect l="l" t="t" r="r" b="b"/>
              <a:pathLst>
                <a:path w="340359" h="82550">
                  <a:moveTo>
                    <a:pt x="95351" y="40995"/>
                  </a:moveTo>
                  <a:lnTo>
                    <a:pt x="92100" y="25044"/>
                  </a:lnTo>
                  <a:lnTo>
                    <a:pt x="84391" y="14338"/>
                  </a:lnTo>
                  <a:lnTo>
                    <a:pt x="82715" y="12014"/>
                  </a:lnTo>
                  <a:lnTo>
                    <a:pt x="78714" y="9677"/>
                  </a:lnTo>
                  <a:lnTo>
                    <a:pt x="78714" y="40995"/>
                  </a:lnTo>
                  <a:lnTo>
                    <a:pt x="76415" y="51968"/>
                  </a:lnTo>
                  <a:lnTo>
                    <a:pt x="69989" y="60375"/>
                  </a:lnTo>
                  <a:lnTo>
                    <a:pt x="60172" y="65747"/>
                  </a:lnTo>
                  <a:lnTo>
                    <a:pt x="47675" y="67640"/>
                  </a:lnTo>
                  <a:lnTo>
                    <a:pt x="35179" y="65747"/>
                  </a:lnTo>
                  <a:lnTo>
                    <a:pt x="25361" y="60375"/>
                  </a:lnTo>
                  <a:lnTo>
                    <a:pt x="18935" y="51968"/>
                  </a:lnTo>
                  <a:lnTo>
                    <a:pt x="16637" y="40995"/>
                  </a:lnTo>
                  <a:lnTo>
                    <a:pt x="18935" y="30010"/>
                  </a:lnTo>
                  <a:lnTo>
                    <a:pt x="25361" y="21602"/>
                  </a:lnTo>
                  <a:lnTo>
                    <a:pt x="35179" y="16230"/>
                  </a:lnTo>
                  <a:lnTo>
                    <a:pt x="47675" y="14338"/>
                  </a:lnTo>
                  <a:lnTo>
                    <a:pt x="60172" y="16230"/>
                  </a:lnTo>
                  <a:lnTo>
                    <a:pt x="69989" y="21602"/>
                  </a:lnTo>
                  <a:lnTo>
                    <a:pt x="76415" y="30010"/>
                  </a:lnTo>
                  <a:lnTo>
                    <a:pt x="78714" y="40995"/>
                  </a:lnTo>
                  <a:lnTo>
                    <a:pt x="78714" y="9677"/>
                  </a:lnTo>
                  <a:lnTo>
                    <a:pt x="67729" y="3225"/>
                  </a:lnTo>
                  <a:lnTo>
                    <a:pt x="47675" y="0"/>
                  </a:lnTo>
                  <a:lnTo>
                    <a:pt x="27622" y="3225"/>
                  </a:lnTo>
                  <a:lnTo>
                    <a:pt x="12636" y="12014"/>
                  </a:lnTo>
                  <a:lnTo>
                    <a:pt x="3251" y="25044"/>
                  </a:lnTo>
                  <a:lnTo>
                    <a:pt x="0" y="40995"/>
                  </a:lnTo>
                  <a:lnTo>
                    <a:pt x="3251" y="56934"/>
                  </a:lnTo>
                  <a:lnTo>
                    <a:pt x="12636" y="69964"/>
                  </a:lnTo>
                  <a:lnTo>
                    <a:pt x="27622" y="78765"/>
                  </a:lnTo>
                  <a:lnTo>
                    <a:pt x="47675" y="81991"/>
                  </a:lnTo>
                  <a:lnTo>
                    <a:pt x="67729" y="78765"/>
                  </a:lnTo>
                  <a:lnTo>
                    <a:pt x="82715" y="69964"/>
                  </a:lnTo>
                  <a:lnTo>
                    <a:pt x="84404" y="67640"/>
                  </a:lnTo>
                  <a:lnTo>
                    <a:pt x="92100" y="56934"/>
                  </a:lnTo>
                  <a:lnTo>
                    <a:pt x="95351" y="40995"/>
                  </a:lnTo>
                  <a:close/>
                </a:path>
                <a:path w="340359" h="82550">
                  <a:moveTo>
                    <a:pt x="339953" y="65836"/>
                  </a:moveTo>
                  <a:lnTo>
                    <a:pt x="285915" y="65836"/>
                  </a:lnTo>
                  <a:lnTo>
                    <a:pt x="285915" y="47472"/>
                  </a:lnTo>
                  <a:lnTo>
                    <a:pt x="334162" y="47472"/>
                  </a:lnTo>
                  <a:lnTo>
                    <a:pt x="334162" y="32867"/>
                  </a:lnTo>
                  <a:lnTo>
                    <a:pt x="285915" y="32867"/>
                  </a:lnTo>
                  <a:lnTo>
                    <a:pt x="285915" y="16154"/>
                  </a:lnTo>
                  <a:lnTo>
                    <a:pt x="338518" y="16154"/>
                  </a:lnTo>
                  <a:lnTo>
                    <a:pt x="338518" y="1549"/>
                  </a:lnTo>
                  <a:lnTo>
                    <a:pt x="269938" y="1549"/>
                  </a:lnTo>
                  <a:lnTo>
                    <a:pt x="269938" y="78054"/>
                  </a:lnTo>
                  <a:lnTo>
                    <a:pt x="271970" y="80441"/>
                  </a:lnTo>
                  <a:lnTo>
                    <a:pt x="339953" y="80441"/>
                  </a:lnTo>
                  <a:lnTo>
                    <a:pt x="339953" y="65836"/>
                  </a:lnTo>
                  <a:close/>
                </a:path>
              </a:pathLst>
            </a:custGeom>
            <a:solidFill>
              <a:srgbClr val="FBC9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498321" y="10334768"/>
              <a:ext cx="161592" cy="79641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6691681" y="10333964"/>
              <a:ext cx="341630" cy="82550"/>
            </a:xfrm>
            <a:custGeom>
              <a:avLst/>
              <a:gdLst/>
              <a:ahLst/>
              <a:cxnLst/>
              <a:rect l="l" t="t" r="r" b="b"/>
              <a:pathLst>
                <a:path w="341629" h="82550">
                  <a:moveTo>
                    <a:pt x="73164" y="20574"/>
                  </a:moveTo>
                  <a:lnTo>
                    <a:pt x="56553" y="4864"/>
                  </a:lnTo>
                  <a:lnTo>
                    <a:pt x="56553" y="25539"/>
                  </a:lnTo>
                  <a:lnTo>
                    <a:pt x="56553" y="32169"/>
                  </a:lnTo>
                  <a:lnTo>
                    <a:pt x="55410" y="34899"/>
                  </a:lnTo>
                  <a:lnTo>
                    <a:pt x="48209" y="42113"/>
                  </a:lnTo>
                  <a:lnTo>
                    <a:pt x="38811" y="42418"/>
                  </a:lnTo>
                  <a:lnTo>
                    <a:pt x="25069" y="42418"/>
                  </a:lnTo>
                  <a:lnTo>
                    <a:pt x="20002" y="42367"/>
                  </a:lnTo>
                  <a:lnTo>
                    <a:pt x="15976" y="42278"/>
                  </a:lnTo>
                  <a:lnTo>
                    <a:pt x="15976" y="15773"/>
                  </a:lnTo>
                  <a:lnTo>
                    <a:pt x="20002" y="15684"/>
                  </a:lnTo>
                  <a:lnTo>
                    <a:pt x="25069" y="15633"/>
                  </a:lnTo>
                  <a:lnTo>
                    <a:pt x="28575" y="15633"/>
                  </a:lnTo>
                  <a:lnTo>
                    <a:pt x="56553" y="25539"/>
                  </a:lnTo>
                  <a:lnTo>
                    <a:pt x="56553" y="4864"/>
                  </a:lnTo>
                  <a:lnTo>
                    <a:pt x="52057" y="3225"/>
                  </a:lnTo>
                  <a:lnTo>
                    <a:pt x="41668" y="1536"/>
                  </a:lnTo>
                  <a:lnTo>
                    <a:pt x="29083" y="1028"/>
                  </a:lnTo>
                  <a:lnTo>
                    <a:pt x="21767" y="1079"/>
                  </a:lnTo>
                  <a:lnTo>
                    <a:pt x="0" y="1562"/>
                  </a:lnTo>
                  <a:lnTo>
                    <a:pt x="0" y="80454"/>
                  </a:lnTo>
                  <a:lnTo>
                    <a:pt x="15976" y="80454"/>
                  </a:lnTo>
                  <a:lnTo>
                    <a:pt x="15976" y="56883"/>
                  </a:lnTo>
                  <a:lnTo>
                    <a:pt x="26530" y="57023"/>
                  </a:lnTo>
                  <a:lnTo>
                    <a:pt x="29997" y="57023"/>
                  </a:lnTo>
                  <a:lnTo>
                    <a:pt x="31838" y="56883"/>
                  </a:lnTo>
                  <a:lnTo>
                    <a:pt x="47447" y="55689"/>
                  </a:lnTo>
                  <a:lnTo>
                    <a:pt x="61099" y="51066"/>
                  </a:lnTo>
                  <a:lnTo>
                    <a:pt x="69748" y="42418"/>
                  </a:lnTo>
                  <a:lnTo>
                    <a:pt x="69888" y="42278"/>
                  </a:lnTo>
                  <a:lnTo>
                    <a:pt x="70002" y="42113"/>
                  </a:lnTo>
                  <a:lnTo>
                    <a:pt x="73164" y="28041"/>
                  </a:lnTo>
                  <a:lnTo>
                    <a:pt x="73164" y="20574"/>
                  </a:lnTo>
                  <a:close/>
                </a:path>
                <a:path w="341629" h="82550">
                  <a:moveTo>
                    <a:pt x="259626" y="57238"/>
                  </a:moveTo>
                  <a:lnTo>
                    <a:pt x="251167" y="42151"/>
                  </a:lnTo>
                  <a:lnTo>
                    <a:pt x="232562" y="35166"/>
                  </a:lnTo>
                  <a:lnTo>
                    <a:pt x="213944" y="30581"/>
                  </a:lnTo>
                  <a:lnTo>
                    <a:pt x="205486" y="22720"/>
                  </a:lnTo>
                  <a:lnTo>
                    <a:pt x="205486" y="16294"/>
                  </a:lnTo>
                  <a:lnTo>
                    <a:pt x="214452" y="13462"/>
                  </a:lnTo>
                  <a:lnTo>
                    <a:pt x="224129" y="13462"/>
                  </a:lnTo>
                  <a:lnTo>
                    <a:pt x="230517" y="13970"/>
                  </a:lnTo>
                  <a:lnTo>
                    <a:pt x="237413" y="15494"/>
                  </a:lnTo>
                  <a:lnTo>
                    <a:pt x="244208" y="17983"/>
                  </a:lnTo>
                  <a:lnTo>
                    <a:pt x="250266" y="21424"/>
                  </a:lnTo>
                  <a:lnTo>
                    <a:pt x="257784" y="8839"/>
                  </a:lnTo>
                  <a:lnTo>
                    <a:pt x="250418" y="5181"/>
                  </a:lnTo>
                  <a:lnTo>
                    <a:pt x="241846" y="2400"/>
                  </a:lnTo>
                  <a:lnTo>
                    <a:pt x="232905" y="622"/>
                  </a:lnTo>
                  <a:lnTo>
                    <a:pt x="224409" y="0"/>
                  </a:lnTo>
                  <a:lnTo>
                    <a:pt x="210350" y="1879"/>
                  </a:lnTo>
                  <a:lnTo>
                    <a:pt x="198970" y="7112"/>
                  </a:lnTo>
                  <a:lnTo>
                    <a:pt x="191363" y="15087"/>
                  </a:lnTo>
                  <a:lnTo>
                    <a:pt x="188582" y="25209"/>
                  </a:lnTo>
                  <a:lnTo>
                    <a:pt x="197091" y="39839"/>
                  </a:lnTo>
                  <a:lnTo>
                    <a:pt x="215785" y="46304"/>
                  </a:lnTo>
                  <a:lnTo>
                    <a:pt x="234480" y="50673"/>
                  </a:lnTo>
                  <a:lnTo>
                    <a:pt x="242976" y="58991"/>
                  </a:lnTo>
                  <a:lnTo>
                    <a:pt x="242976" y="65684"/>
                  </a:lnTo>
                  <a:lnTo>
                    <a:pt x="233032" y="68541"/>
                  </a:lnTo>
                  <a:lnTo>
                    <a:pt x="224523" y="68541"/>
                  </a:lnTo>
                  <a:lnTo>
                    <a:pt x="216103" y="67856"/>
                  </a:lnTo>
                  <a:lnTo>
                    <a:pt x="207683" y="65862"/>
                  </a:lnTo>
                  <a:lnTo>
                    <a:pt x="199745" y="62725"/>
                  </a:lnTo>
                  <a:lnTo>
                    <a:pt x="192747" y="58572"/>
                  </a:lnTo>
                  <a:lnTo>
                    <a:pt x="184569" y="70739"/>
                  </a:lnTo>
                  <a:lnTo>
                    <a:pt x="192989" y="75349"/>
                  </a:lnTo>
                  <a:lnTo>
                    <a:pt x="202806" y="78905"/>
                  </a:lnTo>
                  <a:lnTo>
                    <a:pt x="213156" y="81191"/>
                  </a:lnTo>
                  <a:lnTo>
                    <a:pt x="223139" y="81991"/>
                  </a:lnTo>
                  <a:lnTo>
                    <a:pt x="237223" y="80302"/>
                  </a:lnTo>
                  <a:lnTo>
                    <a:pt x="248831" y="75425"/>
                  </a:lnTo>
                  <a:lnTo>
                    <a:pt x="256717" y="67652"/>
                  </a:lnTo>
                  <a:lnTo>
                    <a:pt x="259626" y="57238"/>
                  </a:lnTo>
                  <a:close/>
                </a:path>
                <a:path w="341629" h="82550">
                  <a:moveTo>
                    <a:pt x="341617" y="1549"/>
                  </a:moveTo>
                  <a:lnTo>
                    <a:pt x="265353" y="1549"/>
                  </a:lnTo>
                  <a:lnTo>
                    <a:pt x="265353" y="16154"/>
                  </a:lnTo>
                  <a:lnTo>
                    <a:pt x="295224" y="16154"/>
                  </a:lnTo>
                  <a:lnTo>
                    <a:pt x="295224" y="80441"/>
                  </a:lnTo>
                  <a:lnTo>
                    <a:pt x="311200" y="80441"/>
                  </a:lnTo>
                  <a:lnTo>
                    <a:pt x="311200" y="16154"/>
                  </a:lnTo>
                  <a:lnTo>
                    <a:pt x="341617" y="16154"/>
                  </a:lnTo>
                  <a:lnTo>
                    <a:pt x="341617" y="1549"/>
                  </a:lnTo>
                  <a:close/>
                </a:path>
              </a:pathLst>
            </a:custGeom>
            <a:solidFill>
              <a:srgbClr val="FBC9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/>
          <p:nvPr/>
        </p:nvSpPr>
        <p:spPr>
          <a:xfrm>
            <a:off x="6480124" y="9994633"/>
            <a:ext cx="650875" cy="278130"/>
          </a:xfrm>
          <a:custGeom>
            <a:avLst/>
            <a:gdLst/>
            <a:ahLst/>
            <a:cxnLst/>
            <a:rect l="l" t="t" r="r" b="b"/>
            <a:pathLst>
              <a:path w="650875" h="278129">
                <a:moveTo>
                  <a:pt x="421487" y="194043"/>
                </a:moveTo>
                <a:lnTo>
                  <a:pt x="113741" y="277545"/>
                </a:lnTo>
                <a:lnTo>
                  <a:pt x="339826" y="273646"/>
                </a:lnTo>
                <a:lnTo>
                  <a:pt x="353275" y="274002"/>
                </a:lnTo>
                <a:lnTo>
                  <a:pt x="363080" y="268122"/>
                </a:lnTo>
                <a:lnTo>
                  <a:pt x="374726" y="258368"/>
                </a:lnTo>
                <a:lnTo>
                  <a:pt x="387172" y="243039"/>
                </a:lnTo>
                <a:lnTo>
                  <a:pt x="421487" y="194043"/>
                </a:lnTo>
                <a:close/>
              </a:path>
              <a:path w="650875" h="278129">
                <a:moveTo>
                  <a:pt x="519112" y="21145"/>
                </a:moveTo>
                <a:lnTo>
                  <a:pt x="486016" y="762"/>
                </a:lnTo>
                <a:lnTo>
                  <a:pt x="469798" y="469"/>
                </a:lnTo>
                <a:lnTo>
                  <a:pt x="151396" y="469"/>
                </a:lnTo>
                <a:lnTo>
                  <a:pt x="144449" y="0"/>
                </a:lnTo>
                <a:lnTo>
                  <a:pt x="143002" y="7289"/>
                </a:lnTo>
                <a:lnTo>
                  <a:pt x="143408" y="9258"/>
                </a:lnTo>
                <a:lnTo>
                  <a:pt x="146723" y="12954"/>
                </a:lnTo>
                <a:lnTo>
                  <a:pt x="152768" y="15074"/>
                </a:lnTo>
                <a:lnTo>
                  <a:pt x="270649" y="69024"/>
                </a:lnTo>
                <a:lnTo>
                  <a:pt x="499033" y="65024"/>
                </a:lnTo>
                <a:lnTo>
                  <a:pt x="509752" y="45974"/>
                </a:lnTo>
                <a:lnTo>
                  <a:pt x="514438" y="37223"/>
                </a:lnTo>
                <a:lnTo>
                  <a:pt x="517918" y="28790"/>
                </a:lnTo>
                <a:lnTo>
                  <a:pt x="519112" y="21145"/>
                </a:lnTo>
                <a:close/>
              </a:path>
              <a:path w="650875" h="278129">
                <a:moveTo>
                  <a:pt x="650849" y="102743"/>
                </a:moveTo>
                <a:lnTo>
                  <a:pt x="650328" y="93345"/>
                </a:lnTo>
                <a:lnTo>
                  <a:pt x="645058" y="90868"/>
                </a:lnTo>
                <a:lnTo>
                  <a:pt x="274167" y="96824"/>
                </a:lnTo>
                <a:lnTo>
                  <a:pt x="5892" y="261467"/>
                </a:lnTo>
                <a:lnTo>
                  <a:pt x="2413" y="263232"/>
                </a:lnTo>
                <a:lnTo>
                  <a:pt x="0" y="265976"/>
                </a:lnTo>
                <a:lnTo>
                  <a:pt x="2209" y="272364"/>
                </a:lnTo>
                <a:lnTo>
                  <a:pt x="5740" y="273977"/>
                </a:lnTo>
                <a:lnTo>
                  <a:pt x="29260" y="267855"/>
                </a:lnTo>
                <a:lnTo>
                  <a:pt x="71742" y="256247"/>
                </a:lnTo>
                <a:lnTo>
                  <a:pt x="223227" y="212191"/>
                </a:lnTo>
                <a:lnTo>
                  <a:pt x="279996" y="196354"/>
                </a:lnTo>
                <a:lnTo>
                  <a:pt x="335686" y="181787"/>
                </a:lnTo>
                <a:lnTo>
                  <a:pt x="391566" y="167538"/>
                </a:lnTo>
                <a:lnTo>
                  <a:pt x="499135" y="139522"/>
                </a:lnTo>
                <a:lnTo>
                  <a:pt x="549376" y="126911"/>
                </a:lnTo>
                <a:lnTo>
                  <a:pt x="596303" y="116001"/>
                </a:lnTo>
                <a:lnTo>
                  <a:pt x="645579" y="106184"/>
                </a:lnTo>
                <a:lnTo>
                  <a:pt x="650849" y="102743"/>
                </a:lnTo>
                <a:close/>
              </a:path>
            </a:pathLst>
          </a:custGeom>
          <a:solidFill>
            <a:srgbClr val="FBC90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3" name="Tableau 32">
            <a:extLst>
              <a:ext uri="{FF2B5EF4-FFF2-40B4-BE49-F238E27FC236}">
                <a16:creationId xmlns:a16="http://schemas.microsoft.com/office/drawing/2014/main" id="{2F96CC5C-BAF0-1F03-16B3-759E76ECA5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361472"/>
              </p:ext>
            </p:extLst>
          </p:nvPr>
        </p:nvGraphicFramePr>
        <p:xfrm>
          <a:off x="759978" y="5366624"/>
          <a:ext cx="4225527" cy="31692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25527">
                  <a:extLst>
                    <a:ext uri="{9D8B030D-6E8A-4147-A177-3AD203B41FA5}">
                      <a16:colId xmlns:a16="http://schemas.microsoft.com/office/drawing/2014/main" val="1811782940"/>
                    </a:ext>
                  </a:extLst>
                </a:gridCol>
              </a:tblGrid>
              <a:tr h="316923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fr-FR" sz="1500" b="1" spc="-80" dirty="0" err="1">
                          <a:solidFill>
                            <a:srgbClr val="FFFFFF"/>
                          </a:solidFill>
                          <a:latin typeface="Montserrat SemiBold"/>
                          <a:ea typeface="+mn-ea"/>
                          <a:cs typeface="+mn-cs"/>
                        </a:rPr>
                        <a:t>When</a:t>
                      </a:r>
                      <a:r>
                        <a:rPr lang="fr-FR" sz="1500" b="1" spc="-80" dirty="0">
                          <a:solidFill>
                            <a:srgbClr val="FFFFFF"/>
                          </a:solidFill>
                          <a:latin typeface="Montserrat SemiBold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500" b="1" spc="-80" dirty="0" err="1">
                          <a:solidFill>
                            <a:srgbClr val="FFFFFF"/>
                          </a:solidFill>
                          <a:latin typeface="Montserrat SemiBold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500" b="1" spc="-80" dirty="0">
                          <a:solidFill>
                            <a:srgbClr val="FFFFFF"/>
                          </a:solidFill>
                          <a:latin typeface="Montserrat SemiBold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500" b="1" spc="-80" dirty="0" err="1">
                          <a:solidFill>
                            <a:srgbClr val="FFFFFF"/>
                          </a:solidFill>
                          <a:latin typeface="Montserrat SemiBold"/>
                          <a:ea typeface="+mn-ea"/>
                          <a:cs typeface="+mn-cs"/>
                        </a:rPr>
                        <a:t>choose</a:t>
                      </a:r>
                      <a:r>
                        <a:rPr lang="fr-FR" sz="1500" b="1" spc="-80" dirty="0">
                          <a:solidFill>
                            <a:srgbClr val="FFFFFF"/>
                          </a:solidFill>
                          <a:latin typeface="Montserrat SemiBold"/>
                          <a:ea typeface="+mn-ea"/>
                          <a:cs typeface="+mn-cs"/>
                        </a:rPr>
                        <a:t> Digiposte, </a:t>
                      </a:r>
                      <a:r>
                        <a:rPr lang="fr-FR" sz="1500" b="1" spc="-80" dirty="0" err="1">
                          <a:solidFill>
                            <a:srgbClr val="FFFFFF"/>
                          </a:solidFill>
                          <a:latin typeface="Montserrat SemiBold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500" b="1" spc="-80" dirty="0">
                          <a:solidFill>
                            <a:srgbClr val="FFFFFF"/>
                          </a:solidFill>
                          <a:latin typeface="Montserrat SemiBold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500" b="1" spc="-80" dirty="0" err="1">
                          <a:solidFill>
                            <a:srgbClr val="FFFFFF"/>
                          </a:solidFill>
                          <a:latin typeface="Montserrat SemiBold"/>
                          <a:ea typeface="+mn-ea"/>
                          <a:cs typeface="+mn-cs"/>
                        </a:rPr>
                        <a:t>choose</a:t>
                      </a:r>
                      <a:r>
                        <a:rPr lang="fr-FR" sz="1500" b="1" spc="-80" dirty="0">
                          <a:solidFill>
                            <a:srgbClr val="FFFFFF"/>
                          </a:solidFill>
                          <a:latin typeface="Montserrat SemiBold"/>
                          <a:ea typeface="+mn-ea"/>
                          <a:cs typeface="+mn-cs"/>
                        </a:rPr>
                        <a:t>.</a:t>
                      </a:r>
                      <a:r>
                        <a:rPr lang="fr-FR" sz="1500" b="1" spc="-80" dirty="0">
                          <a:solidFill>
                            <a:srgbClr val="FFFFFF"/>
                          </a:solidFill>
                          <a:latin typeface="Montserrat SemiBold"/>
                        </a:rPr>
                        <a:t>..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6866769"/>
                  </a:ext>
                </a:extLst>
              </a:tr>
            </a:tbl>
          </a:graphicData>
        </a:graphic>
      </p:graphicFrame>
      <p:sp>
        <p:nvSpPr>
          <p:cNvPr id="45" name="object 13">
            <a:extLst>
              <a:ext uri="{FF2B5EF4-FFF2-40B4-BE49-F238E27FC236}">
                <a16:creationId xmlns:a16="http://schemas.microsoft.com/office/drawing/2014/main" id="{DE0819D6-8D1E-4C48-565F-76E90DE60E2D}"/>
              </a:ext>
            </a:extLst>
          </p:cNvPr>
          <p:cNvSpPr txBox="1"/>
          <p:nvPr/>
        </p:nvSpPr>
        <p:spPr>
          <a:xfrm>
            <a:off x="2980866" y="6361288"/>
            <a:ext cx="1770380" cy="628377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algn="ctr"/>
            <a:r>
              <a:rPr lang="fr-FR" sz="800" spc="-30">
                <a:solidFill>
                  <a:srgbClr val="716F6F"/>
                </a:solidFill>
                <a:latin typeface="Montserrat Medium"/>
              </a:rPr>
              <a:t>A </a:t>
            </a:r>
            <a:r>
              <a:rPr lang="fr-FR" sz="800" spc="-30" err="1">
                <a:solidFill>
                  <a:srgbClr val="716F6F"/>
                </a:solidFill>
                <a:latin typeface="Montserrat Medium"/>
              </a:rPr>
              <a:t>highly</a:t>
            </a:r>
            <a:r>
              <a:rPr lang="fr-FR" sz="800" spc="-30">
                <a:solidFill>
                  <a:srgbClr val="716F6F"/>
                </a:solidFill>
                <a:latin typeface="Montserrat Medium"/>
              </a:rPr>
              <a:t> </a:t>
            </a:r>
            <a:r>
              <a:rPr lang="fr-FR" sz="800" spc="-30" err="1">
                <a:solidFill>
                  <a:srgbClr val="716F6F"/>
                </a:solidFill>
                <a:latin typeface="Montserrat Medium"/>
              </a:rPr>
              <a:t>secure</a:t>
            </a:r>
            <a:r>
              <a:rPr lang="fr-FR" sz="800" spc="-30">
                <a:solidFill>
                  <a:srgbClr val="716F6F"/>
                </a:solidFill>
                <a:latin typeface="Montserrat Medium"/>
              </a:rPr>
              <a:t> digital </a:t>
            </a:r>
            <a:r>
              <a:rPr lang="fr-FR" sz="800" spc="-30" err="1">
                <a:solidFill>
                  <a:srgbClr val="716F6F"/>
                </a:solidFill>
                <a:latin typeface="Montserrat Medium"/>
              </a:rPr>
              <a:t>safe</a:t>
            </a:r>
            <a:r>
              <a:rPr lang="fr-FR" sz="800" spc="-30" dirty="0">
                <a:solidFill>
                  <a:srgbClr val="716F6F"/>
                </a:solidFill>
                <a:latin typeface="Montserrat Medium"/>
              </a:rPr>
              <a:t/>
            </a:r>
            <a:br>
              <a:rPr lang="fr-FR" sz="800" spc="-30" dirty="0">
                <a:solidFill>
                  <a:srgbClr val="716F6F"/>
                </a:solidFill>
                <a:latin typeface="Montserrat Medium"/>
              </a:rPr>
            </a:br>
            <a:r>
              <a:rPr lang="fr-FR" sz="800" spc="-30" err="1">
                <a:solidFill>
                  <a:srgbClr val="716F6F"/>
                </a:solidFill>
                <a:latin typeface="Montserrat Medium"/>
              </a:rPr>
              <a:t>complying</a:t>
            </a:r>
            <a:r>
              <a:rPr lang="fr-FR" sz="800" spc="-30">
                <a:solidFill>
                  <a:srgbClr val="716F6F"/>
                </a:solidFill>
                <a:latin typeface="Montserrat Medium"/>
              </a:rPr>
              <a:t> </a:t>
            </a:r>
            <a:r>
              <a:rPr lang="fr-FR" sz="800" spc="-30" err="1">
                <a:solidFill>
                  <a:srgbClr val="716F6F"/>
                </a:solidFill>
                <a:latin typeface="Montserrat Medium"/>
              </a:rPr>
              <a:t>with</a:t>
            </a:r>
            <a:r>
              <a:rPr lang="fr-FR" sz="800" spc="-30">
                <a:solidFill>
                  <a:srgbClr val="716F6F"/>
                </a:solidFill>
                <a:latin typeface="Montserrat Medium"/>
              </a:rPr>
              <a:t> a </a:t>
            </a:r>
            <a:r>
              <a:rPr lang="fr-FR" sz="800" spc="-30" err="1">
                <a:solidFill>
                  <a:srgbClr val="716F6F"/>
                </a:solidFill>
                <a:latin typeface="Montserrat Medium"/>
              </a:rPr>
              <a:t>wide</a:t>
            </a:r>
            <a:r>
              <a:rPr lang="fr-FR" sz="800" spc="-30">
                <a:solidFill>
                  <a:srgbClr val="716F6F"/>
                </a:solidFill>
                <a:latin typeface="Montserrat Medium"/>
              </a:rPr>
              <a:t> range of </a:t>
            </a:r>
            <a:r>
              <a:rPr lang="fr-FR" sz="800" spc="-30" dirty="0">
                <a:solidFill>
                  <a:srgbClr val="716F6F"/>
                </a:solidFill>
                <a:latin typeface="Montserrat Medium"/>
              </a:rPr>
              <a:t/>
            </a:r>
            <a:br>
              <a:rPr lang="fr-FR" sz="800" spc="-30" dirty="0">
                <a:solidFill>
                  <a:srgbClr val="716F6F"/>
                </a:solidFill>
                <a:latin typeface="Montserrat Medium"/>
              </a:rPr>
            </a:br>
            <a:r>
              <a:rPr lang="fr-FR" sz="800" spc="-30">
                <a:solidFill>
                  <a:srgbClr val="716F6F"/>
                </a:solidFill>
                <a:latin typeface="Montserrat Medium"/>
              </a:rPr>
              <a:t>standards for the </a:t>
            </a:r>
            <a:r>
              <a:rPr lang="fr-FR" sz="800" spc="-30" err="1">
                <a:solidFill>
                  <a:srgbClr val="716F6F"/>
                </a:solidFill>
                <a:latin typeface="Montserrat Medium"/>
              </a:rPr>
              <a:t>storage</a:t>
            </a:r>
            <a:r>
              <a:rPr lang="fr-FR" sz="800" spc="-30">
                <a:solidFill>
                  <a:srgbClr val="716F6F"/>
                </a:solidFill>
                <a:latin typeface="Montserrat Medium"/>
              </a:rPr>
              <a:t> of</a:t>
            </a:r>
            <a:r>
              <a:rPr lang="fr-FR" sz="800" spc="-30" dirty="0">
                <a:solidFill>
                  <a:srgbClr val="716F6F"/>
                </a:solidFill>
                <a:latin typeface="Montserrat Medium"/>
              </a:rPr>
              <a:t/>
            </a:r>
            <a:br>
              <a:rPr lang="fr-FR" sz="800" spc="-30" dirty="0">
                <a:solidFill>
                  <a:srgbClr val="716F6F"/>
                </a:solidFill>
                <a:latin typeface="Montserrat Medium"/>
              </a:rPr>
            </a:br>
            <a:r>
              <a:rPr lang="fr-FR" sz="800" spc="-30" err="1">
                <a:solidFill>
                  <a:srgbClr val="716F6F"/>
                </a:solidFill>
                <a:latin typeface="Montserrat Medium"/>
              </a:rPr>
              <a:t>your</a:t>
            </a:r>
            <a:r>
              <a:rPr lang="fr-FR" sz="800" spc="-30">
                <a:solidFill>
                  <a:srgbClr val="716F6F"/>
                </a:solidFill>
                <a:latin typeface="Montserrat Medium"/>
              </a:rPr>
              <a:t> sensitive digital files.</a:t>
            </a:r>
            <a:endParaRPr lang="fr-FR" sz="800" spc="-30" dirty="0">
              <a:solidFill>
                <a:srgbClr val="716F6F"/>
              </a:solidFill>
              <a:latin typeface="Montserrat Medium"/>
            </a:endParaRPr>
          </a:p>
          <a:p>
            <a:pPr algn="ctr"/>
            <a:endParaRPr lang="fr-FR" sz="800" spc="-30" dirty="0">
              <a:solidFill>
                <a:srgbClr val="716F6F"/>
              </a:solidFill>
              <a:latin typeface="Montserrat Medium"/>
            </a:endParaRPr>
          </a:p>
        </p:txBody>
      </p:sp>
      <p:sp>
        <p:nvSpPr>
          <p:cNvPr id="48" name="object 13">
            <a:extLst>
              <a:ext uri="{FF2B5EF4-FFF2-40B4-BE49-F238E27FC236}">
                <a16:creationId xmlns:a16="http://schemas.microsoft.com/office/drawing/2014/main" id="{E9F6C2FF-91C1-816D-3EDF-53F441C5A8D6}"/>
              </a:ext>
            </a:extLst>
          </p:cNvPr>
          <p:cNvSpPr txBox="1"/>
          <p:nvPr/>
        </p:nvSpPr>
        <p:spPr>
          <a:xfrm>
            <a:off x="880985" y="6361287"/>
            <a:ext cx="1770380" cy="628377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algn="ctr"/>
            <a:r>
              <a:rPr lang="en" sz="800" spc="-30" dirty="0">
                <a:solidFill>
                  <a:srgbClr val="716F6F"/>
                </a:solidFill>
                <a:latin typeface="Montserrat Medium"/>
              </a:rPr>
              <a:t>Neither your employer nor </a:t>
            </a:r>
            <a:br>
              <a:rPr lang="en" sz="800" spc="-30" dirty="0">
                <a:solidFill>
                  <a:srgbClr val="716F6F"/>
                </a:solidFill>
                <a:latin typeface="Montserrat Medium"/>
              </a:rPr>
            </a:br>
            <a:r>
              <a:rPr lang="en" sz="800" spc="-30" dirty="0" err="1">
                <a:solidFill>
                  <a:srgbClr val="716F6F"/>
                </a:solidFill>
                <a:latin typeface="Montserrat Medium"/>
              </a:rPr>
              <a:t>Digiposte</a:t>
            </a:r>
            <a:r>
              <a:rPr lang="en" sz="800" spc="-30" dirty="0">
                <a:solidFill>
                  <a:srgbClr val="716F6F"/>
                </a:solidFill>
                <a:latin typeface="Montserrat Medium"/>
              </a:rPr>
              <a:t> teams have access to documents</a:t>
            </a:r>
            <a:br>
              <a:rPr lang="en" sz="800" spc="-30" dirty="0">
                <a:solidFill>
                  <a:srgbClr val="716F6F"/>
                </a:solidFill>
                <a:latin typeface="Montserrat Medium"/>
              </a:rPr>
            </a:br>
            <a:r>
              <a:rPr lang="en" sz="800" spc="-30" dirty="0">
                <a:solidFill>
                  <a:srgbClr val="716F6F"/>
                </a:solidFill>
                <a:latin typeface="Montserrat Medium"/>
              </a:rPr>
              <a:t> in your personal safe.</a:t>
            </a:r>
            <a:endParaRPr lang="fr-FR" sz="800" spc="-30" dirty="0">
              <a:solidFill>
                <a:srgbClr val="716F6F"/>
              </a:solidFill>
              <a:latin typeface="Montserrat Medium"/>
            </a:endParaRPr>
          </a:p>
          <a:p>
            <a:pPr algn="ctr"/>
            <a:endParaRPr lang="fr-FR" sz="800" spc="-30" dirty="0">
              <a:solidFill>
                <a:srgbClr val="716F6F"/>
              </a:solidFill>
              <a:latin typeface="Montserrat Medium"/>
            </a:endParaRPr>
          </a:p>
        </p:txBody>
      </p:sp>
      <p:sp>
        <p:nvSpPr>
          <p:cNvPr id="32" name="object 12"/>
          <p:cNvSpPr txBox="1"/>
          <p:nvPr/>
        </p:nvSpPr>
        <p:spPr>
          <a:xfrm>
            <a:off x="994175" y="5722037"/>
            <a:ext cx="148867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fr-FR" sz="1000" b="1" spc="-10" dirty="0" smtClean="0">
                <a:solidFill>
                  <a:srgbClr val="716F6F"/>
                </a:solidFill>
                <a:latin typeface="Montserrat SemiBold"/>
                <a:cs typeface="Montserrat SemiBold"/>
              </a:rPr>
              <a:t>CONFIDENTIALITY</a:t>
            </a:r>
            <a:endParaRPr sz="1000" dirty="0">
              <a:latin typeface="Montserrat SemiBold"/>
              <a:cs typeface="Montserrat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pededoc xmlns="89bf91c0-ef08-42b2-8b93-775d4803754e" xsi:nil="true"/>
    <D_x00e9_tails xmlns="89bf91c0-ef08-42b2-8b93-775d4803754e" xsi:nil="true"/>
    <TaxCatchAll xmlns="8ad8df82-1668-4a7e-ad3f-c2705312cd54" xsi:nil="true"/>
    <lcf76f155ced4ddcb4097134ff3c332f xmlns="89bf91c0-ef08-42b2-8b93-775d4803754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AC57ED5C3A334D842A1AF7E41B65CC" ma:contentTypeVersion="16" ma:contentTypeDescription="Crée un document." ma:contentTypeScope="" ma:versionID="497b0da0a7d27f7db09c5e5de8c6767a">
  <xsd:schema xmlns:xsd="http://www.w3.org/2001/XMLSchema" xmlns:xs="http://www.w3.org/2001/XMLSchema" xmlns:p="http://schemas.microsoft.com/office/2006/metadata/properties" xmlns:ns2="89bf91c0-ef08-42b2-8b93-775d4803754e" xmlns:ns3="8ad8df82-1668-4a7e-ad3f-c2705312cd54" targetNamespace="http://schemas.microsoft.com/office/2006/metadata/properties" ma:root="true" ma:fieldsID="237777304fa2a04f48bb50fb789f7cf4" ns2:_="" ns3:_="">
    <xsd:import namespace="89bf91c0-ef08-42b2-8b93-775d4803754e"/>
    <xsd:import namespace="8ad8df82-1668-4a7e-ad3f-c2705312cd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Typededoc" minOccurs="0"/>
                <xsd:element ref="ns2:D_x00e9_tail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bf91c0-ef08-42b2-8b93-775d480375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Typededoc" ma:index="12" nillable="true" ma:displayName="Type de doc" ma:format="Dropdown" ma:indexed="true" ma:internalName="Typededoc">
      <xsd:simpleType>
        <xsd:restriction base="dms:Choice">
          <xsd:enumeration value="Docs de référence"/>
          <xsd:enumeration value="Docs personnalisés"/>
        </xsd:restriction>
      </xsd:simpleType>
    </xsd:element>
    <xsd:element name="D_x00e9_tails" ma:index="13" nillable="true" ma:displayName="Détails" ma:format="Dropdown" ma:internalName="D_x00e9_tails">
      <xsd:simpleType>
        <xsd:restriction base="dms:Choice">
          <xsd:enumeration value="Template"/>
          <xsd:enumeration value="Formulaire"/>
          <xsd:enumeration value="Autre"/>
          <xsd:enumeration value="Procedure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63e13a61-b2c7-4246-b1e6-f08b241a42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d8df82-1668-4a7e-ad3f-c2705312cd5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2eabd05-6c44-4b80-a6d4-1ccaa25a2e06}" ma:internalName="TaxCatchAll" ma:showField="CatchAllData" ma:web="8ad8df82-1668-4a7e-ad3f-c2705312cd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B30204-0B35-4AB8-890A-80E0552F1DA4}">
  <ds:schemaRefs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89bf91c0-ef08-42b2-8b93-775d4803754e"/>
    <ds:schemaRef ds:uri="http://purl.org/dc/terms/"/>
    <ds:schemaRef ds:uri="8ad8df82-1668-4a7e-ad3f-c2705312cd54"/>
  </ds:schemaRefs>
</ds:datastoreItem>
</file>

<file path=customXml/itemProps2.xml><?xml version="1.0" encoding="utf-8"?>
<ds:datastoreItem xmlns:ds="http://schemas.openxmlformats.org/officeDocument/2006/customXml" ds:itemID="{3B667C52-5F7A-42B6-BA39-799F623077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bf91c0-ef08-42b2-8b93-775d4803754e"/>
    <ds:schemaRef ds:uri="8ad8df82-1668-4a7e-ad3f-c2705312cd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316B219-3F35-42B1-A9FE-82CB800ABB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628</Words>
  <Application>Microsoft Office PowerPoint</Application>
  <PresentationFormat>Personnalisé</PresentationFormat>
  <Paragraphs>46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Calibri</vt:lpstr>
      <vt:lpstr>Montserrat</vt:lpstr>
      <vt:lpstr>Montserrat Medium</vt:lpstr>
      <vt:lpstr>Montserrat SemiBold</vt:lpstr>
      <vt:lpstr>Office Theme</vt:lpstr>
      <vt:lpstr>Présentation PowerPoint</vt:lpstr>
      <vt:lpstr>How do I access my digital safe?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Flyer Adhesion Purl</dc:title>
  <cp:lastModifiedBy>DAS-NEVES Kelly</cp:lastModifiedBy>
  <cp:revision>177</cp:revision>
  <dcterms:created xsi:type="dcterms:W3CDTF">2025-06-17T15:04:09Z</dcterms:created>
  <dcterms:modified xsi:type="dcterms:W3CDTF">2025-06-24T14:25:01Z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2024-02-28T00:00:00Z</vt:filetime>
  </property>
  <property fmtid="{D5CDD505-2E9C-101B-9397-08002B2CF9AE}" pid="3" name="Creator">
    <vt:lpwstr>Adobe Illustrator 27.3 (Windows)</vt:lpwstr>
  </property>
  <property fmtid="{D5CDD505-2E9C-101B-9397-08002B2CF9AE}" pid="4" name="LastSaved">
    <vt:filetime>2025-06-17T00:00:00Z</vt:filetime>
  </property>
  <property fmtid="{D5CDD505-2E9C-101B-9397-08002B2CF9AE}" pid="5" name="Producer">
    <vt:lpwstr>Adobe PDF library 17.00</vt:lpwstr>
  </property>
  <property fmtid="{D5CDD505-2E9C-101B-9397-08002B2CF9AE}" pid="6" name="ContentTypeId">
    <vt:lpwstr>0x01010010AC57ED5C3A334D842A1AF7E41B65CC</vt:lpwstr>
  </property>
  <property fmtid="{D5CDD505-2E9C-101B-9397-08002B2CF9AE}" pid="7" name="MediaServiceImageTags">
    <vt:lpwstr/>
  </property>
</Properties>
</file>