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3.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4.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5.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6.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7.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theme/theme8.xml" ContentType="application/vnd.openxmlformats-officedocument.theme+xml"/>
  <Override PartName="/ppt/comments/modernComment_10A_9E44B51B.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704" r:id="rId5"/>
    <p:sldMasterId id="2147483731" r:id="rId6"/>
    <p:sldMasterId id="2147483755" r:id="rId7"/>
    <p:sldMasterId id="2147483778" r:id="rId8"/>
    <p:sldMasterId id="2147483802" r:id="rId9"/>
    <p:sldMasterId id="2147483822" r:id="rId10"/>
    <p:sldMasterId id="2147483845" r:id="rId11"/>
  </p:sldMasterIdLst>
  <p:sldIdLst>
    <p:sldId id="2147379566" r:id="rId12"/>
    <p:sldId id="257" r:id="rId13"/>
    <p:sldId id="2147379561" r:id="rId14"/>
    <p:sldId id="2147379565" r:id="rId15"/>
    <p:sldId id="268" r:id="rId16"/>
    <p:sldId id="2147379567" r:id="rId17"/>
    <p:sldId id="258" r:id="rId18"/>
    <p:sldId id="267" r:id="rId19"/>
    <p:sldId id="266" r:id="rId20"/>
    <p:sldId id="2147379562" r:id="rId21"/>
    <p:sldId id="2147379564" r:id="rId22"/>
    <p:sldId id="2147379568" r:id="rId2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33">
          <p15:clr>
            <a:srgbClr val="A4A3A4"/>
          </p15:clr>
        </p15:guide>
        <p15:guide id="2" orient="horz"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27FEE39-1513-EC99-FA7F-A8B5198353F9}" name="DAS-NEVES Kelly" initials="DK" userId="S::kelly.das-neves@docaposte.fr::a91a96d4-370a-45e2-a351-cd2b7941614f" providerId="AD"/>
  <p188:author id="{267EEE41-E55A-8DC6-D27E-B295E09005F7}" name="BORREANI Manon" initials="BM" userId="S::manon.borreani@docaposte.fr::769befc5-8060-4bca-bfdf-6b5a4aeb4bb2" providerId="AD"/>
  <p188:author id="{A9FC6759-7235-71F6-4A63-4FA858418FA6}" name="ARETE Elodie" initials="AE" userId="S::elodie.arete@docaposte.fr::ec9f1fbb-f223-4998-ab6b-38ac20db1c9b" providerId="AD"/>
  <p188:author id="{B677CEF0-84CA-1428-0641-9488CCF133B5}" name="HACHIMI Kenza" initials="HK" userId="S::kenza.hachimi@laposte.fr::4b31f4d4-0ca2-4a5b-babd-c47f06962f5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13E7A3-37EA-2665-F9F4-46CF30940681}" v="1" dt="2025-05-22T09:23:08.513"/>
    <p1510:client id="{5C461DE9-9017-5DCB-26A7-98CBEACC50A1}" v="42" dt="2025-05-22T12:38:25.5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pos="733"/>
        <p:guide orient="horz" pos="216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microsoft.com/office/2016/11/relationships/changesInfo" Target="changesInfos/changesInfo1.xml"/><Relationship Id="rId10" Type="http://schemas.openxmlformats.org/officeDocument/2006/relationships/slideMaster" Target="slideMasters/slideMaster7.xml"/><Relationship Id="rId19" Type="http://schemas.openxmlformats.org/officeDocument/2006/relationships/slide" Target="slides/slide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S-NEVES Kelly" userId="S::kelly.das-neves@docaposte.fr::a91a96d4-370a-45e2-a351-cd2b7941614f" providerId="AD" clId="Web-{3A09B21C-29BC-245E-9547-DA9517F27A57}"/>
    <pc:docChg chg="modSld">
      <pc:chgData name="DAS-NEVES Kelly" userId="S::kelly.das-neves@docaposte.fr::a91a96d4-370a-45e2-a351-cd2b7941614f" providerId="AD" clId="Web-{3A09B21C-29BC-245E-9547-DA9517F27A57}" dt="2024-10-08T13:55:08.291" v="94" actId="20577"/>
      <pc:docMkLst>
        <pc:docMk/>
      </pc:docMkLst>
      <pc:sldChg chg="modSp">
        <pc:chgData name="DAS-NEVES Kelly" userId="S::kelly.das-neves@docaposte.fr::a91a96d4-370a-45e2-a351-cd2b7941614f" providerId="AD" clId="Web-{3A09B21C-29BC-245E-9547-DA9517F27A57}" dt="2024-10-08T13:55:08.291" v="94" actId="20577"/>
        <pc:sldMkLst>
          <pc:docMk/>
          <pc:sldMk cId="367142986" sldId="258"/>
        </pc:sldMkLst>
        <pc:spChg chg="mod">
          <ac:chgData name="DAS-NEVES Kelly" userId="S::kelly.das-neves@docaposte.fr::a91a96d4-370a-45e2-a351-cd2b7941614f" providerId="AD" clId="Web-{3A09B21C-29BC-245E-9547-DA9517F27A57}" dt="2024-10-08T13:55:08.291" v="94" actId="20577"/>
          <ac:spMkLst>
            <pc:docMk/>
            <pc:sldMk cId="367142986" sldId="258"/>
            <ac:spMk id="12" creationId="{FFC5B277-F33E-EA36-8E86-314770E2EAED}"/>
          </ac:spMkLst>
        </pc:spChg>
      </pc:sldChg>
      <pc:sldChg chg="delSp modSp">
        <pc:chgData name="DAS-NEVES Kelly" userId="S::kelly.das-neves@docaposte.fr::a91a96d4-370a-45e2-a351-cd2b7941614f" providerId="AD" clId="Web-{3A09B21C-29BC-245E-9547-DA9517F27A57}" dt="2024-10-08T13:44:17.968" v="20" actId="20577"/>
        <pc:sldMkLst>
          <pc:docMk/>
          <pc:sldMk cId="2760826444" sldId="267"/>
        </pc:sldMkLst>
        <pc:spChg chg="mod">
          <ac:chgData name="DAS-NEVES Kelly" userId="S::kelly.das-neves@docaposte.fr::a91a96d4-370a-45e2-a351-cd2b7941614f" providerId="AD" clId="Web-{3A09B21C-29BC-245E-9547-DA9517F27A57}" dt="2024-10-08T13:44:17.968" v="20" actId="20577"/>
          <ac:spMkLst>
            <pc:docMk/>
            <pc:sldMk cId="2760826444" sldId="267"/>
            <ac:spMk id="8" creationId="{00000000-0000-0000-0000-000000000000}"/>
          </ac:spMkLst>
        </pc:spChg>
        <pc:spChg chg="del">
          <ac:chgData name="DAS-NEVES Kelly" userId="S::kelly.das-neves@docaposte.fr::a91a96d4-370a-45e2-a351-cd2b7941614f" providerId="AD" clId="Web-{3A09B21C-29BC-245E-9547-DA9517F27A57}" dt="2024-10-08T13:42:48.293" v="1"/>
          <ac:spMkLst>
            <pc:docMk/>
            <pc:sldMk cId="2760826444" sldId="267"/>
            <ac:spMk id="18" creationId="{00000000-0000-0000-0000-000000000000}"/>
          </ac:spMkLst>
        </pc:spChg>
        <pc:spChg chg="mod">
          <ac:chgData name="DAS-NEVES Kelly" userId="S::kelly.das-neves@docaposte.fr::a91a96d4-370a-45e2-a351-cd2b7941614f" providerId="AD" clId="Web-{3A09B21C-29BC-245E-9547-DA9517F27A57}" dt="2024-10-08T13:42:52.355" v="3" actId="20577"/>
          <ac:spMkLst>
            <pc:docMk/>
            <pc:sldMk cId="2760826444" sldId="267"/>
            <ac:spMk id="54" creationId="{00000000-0000-0000-0000-000000000000}"/>
          </ac:spMkLst>
        </pc:spChg>
        <pc:cxnChg chg="del">
          <ac:chgData name="DAS-NEVES Kelly" userId="S::kelly.das-neves@docaposte.fr::a91a96d4-370a-45e2-a351-cd2b7941614f" providerId="AD" clId="Web-{3A09B21C-29BC-245E-9547-DA9517F27A57}" dt="2024-10-08T13:42:47.793" v="0"/>
          <ac:cxnSpMkLst>
            <pc:docMk/>
            <pc:sldMk cId="2760826444" sldId="267"/>
            <ac:cxnSpMk id="11" creationId="{EA8CC41C-D234-3864-FA4D-9E844C209C16}"/>
          </ac:cxnSpMkLst>
        </pc:cxnChg>
      </pc:sldChg>
    </pc:docChg>
  </pc:docChgLst>
  <pc:docChgLst>
    <pc:chgData name="GOOSSE Charles-Lionel [EXT]" userId="S::charles-lionel.goosse-prestataire@laposte.fr::fd11f6b4-d65a-4fa0-a03d-6ef7824ccb89" providerId="AD" clId="Web-{1A5EED29-2CE5-2EEA-4837-7FEA329A8D30}"/>
    <pc:docChg chg="modSld">
      <pc:chgData name="GOOSSE Charles-Lionel [EXT]" userId="S::charles-lionel.goosse-prestataire@laposte.fr::fd11f6b4-d65a-4fa0-a03d-6ef7824ccb89" providerId="AD" clId="Web-{1A5EED29-2CE5-2EEA-4837-7FEA329A8D30}" dt="2024-10-02T13:01:06.151" v="46"/>
      <pc:docMkLst>
        <pc:docMk/>
      </pc:docMkLst>
      <pc:sldChg chg="addSp delSp modSp">
        <pc:chgData name="GOOSSE Charles-Lionel [EXT]" userId="S::charles-lionel.goosse-prestataire@laposte.fr::fd11f6b4-d65a-4fa0-a03d-6ef7824ccb89" providerId="AD" clId="Web-{1A5EED29-2CE5-2EEA-4837-7FEA329A8D30}" dt="2024-10-02T13:01:06.151" v="46"/>
        <pc:sldMkLst>
          <pc:docMk/>
          <pc:sldMk cId="2655302939" sldId="266"/>
        </pc:sldMkLst>
        <pc:spChg chg="add del mod">
          <ac:chgData name="GOOSSE Charles-Lionel [EXT]" userId="S::charles-lionel.goosse-prestataire@laposte.fr::fd11f6b4-d65a-4fa0-a03d-6ef7824ccb89" providerId="AD" clId="Web-{1A5EED29-2CE5-2EEA-4837-7FEA329A8D30}" dt="2024-10-02T13:01:06.151" v="46"/>
          <ac:spMkLst>
            <pc:docMk/>
            <pc:sldMk cId="2655302939" sldId="266"/>
            <ac:spMk id="6" creationId="{B7541D8E-F39B-A14E-901D-81060E5F8213}"/>
          </ac:spMkLst>
        </pc:spChg>
        <pc:picChg chg="del">
          <ac:chgData name="GOOSSE Charles-Lionel [EXT]" userId="S::charles-lionel.goosse-prestataire@laposte.fr::fd11f6b4-d65a-4fa0-a03d-6ef7824ccb89" providerId="AD" clId="Web-{1A5EED29-2CE5-2EEA-4837-7FEA329A8D30}" dt="2024-10-02T12:58:54.900" v="0"/>
          <ac:picMkLst>
            <pc:docMk/>
            <pc:sldMk cId="2655302939" sldId="266"/>
            <ac:picMk id="4" creationId="{0F3B66CB-51AE-678E-EBC3-0CBA55C16CD6}"/>
          </ac:picMkLst>
        </pc:picChg>
        <pc:picChg chg="add mod">
          <ac:chgData name="GOOSSE Charles-Lionel [EXT]" userId="S::charles-lionel.goosse-prestataire@laposte.fr::fd11f6b4-d65a-4fa0-a03d-6ef7824ccb89" providerId="AD" clId="Web-{1A5EED29-2CE5-2EEA-4837-7FEA329A8D30}" dt="2024-10-02T12:59:08.822" v="3" actId="1076"/>
          <ac:picMkLst>
            <pc:docMk/>
            <pc:sldMk cId="2655302939" sldId="266"/>
            <ac:picMk id="5" creationId="{EA50B063-2D38-15CA-C67F-B4314A43E07C}"/>
          </ac:picMkLst>
        </pc:picChg>
        <pc:picChg chg="mod">
          <ac:chgData name="GOOSSE Charles-Lionel [EXT]" userId="S::charles-lionel.goosse-prestataire@laposte.fr::fd11f6b4-d65a-4fa0-a03d-6ef7824ccb89" providerId="AD" clId="Web-{1A5EED29-2CE5-2EEA-4837-7FEA329A8D30}" dt="2024-10-02T12:59:31.572" v="6" actId="14100"/>
          <ac:picMkLst>
            <pc:docMk/>
            <pc:sldMk cId="2655302939" sldId="266"/>
            <ac:picMk id="17" creationId="{04062926-621D-061C-45B6-6C1C1D88E68C}"/>
          </ac:picMkLst>
        </pc:picChg>
      </pc:sldChg>
    </pc:docChg>
  </pc:docChgLst>
  <pc:docChgLst>
    <pc:chgData name="DAS-NEVES Kelly" userId="S::kelly.das-neves@docaposte.fr::a91a96d4-370a-45e2-a351-cd2b7941614f" providerId="AD" clId="Web-{4113E7A3-37EA-2665-F9F4-46CF30940681}"/>
    <pc:docChg chg="modSld">
      <pc:chgData name="DAS-NEVES Kelly" userId="S::kelly.das-neves@docaposte.fr::a91a96d4-370a-45e2-a351-cd2b7941614f" providerId="AD" clId="Web-{4113E7A3-37EA-2665-F9F4-46CF30940681}" dt="2025-05-22T09:23:08.513" v="0" actId="1076"/>
      <pc:docMkLst>
        <pc:docMk/>
      </pc:docMkLst>
      <pc:sldChg chg="modSp">
        <pc:chgData name="DAS-NEVES Kelly" userId="S::kelly.das-neves@docaposte.fr::a91a96d4-370a-45e2-a351-cd2b7941614f" providerId="AD" clId="Web-{4113E7A3-37EA-2665-F9F4-46CF30940681}" dt="2025-05-22T09:23:08.513" v="0" actId="1076"/>
        <pc:sldMkLst>
          <pc:docMk/>
          <pc:sldMk cId="1377633356" sldId="2147379566"/>
        </pc:sldMkLst>
        <pc:picChg chg="mod">
          <ac:chgData name="DAS-NEVES Kelly" userId="S::kelly.das-neves@docaposte.fr::a91a96d4-370a-45e2-a351-cd2b7941614f" providerId="AD" clId="Web-{4113E7A3-37EA-2665-F9F4-46CF30940681}" dt="2025-05-22T09:23:08.513" v="0" actId="1076"/>
          <ac:picMkLst>
            <pc:docMk/>
            <pc:sldMk cId="1377633356" sldId="2147379566"/>
            <ac:picMk id="3" creationId="{58425FDB-9848-6F58-B050-1B6A5DA45A14}"/>
          </ac:picMkLst>
        </pc:picChg>
      </pc:sldChg>
    </pc:docChg>
  </pc:docChgLst>
  <pc:docChgLst>
    <pc:chgData name="DAS-NEVES Kelly" userId="S::kelly.das-neves@docaposte.fr::a91a96d4-370a-45e2-a351-cd2b7941614f" providerId="AD" clId="Web-{5A2AF0AF-DA28-869F-00C8-E1B4EAD1EA72}"/>
    <pc:docChg chg="modSld">
      <pc:chgData name="DAS-NEVES Kelly" userId="S::kelly.das-neves@docaposte.fr::a91a96d4-370a-45e2-a351-cd2b7941614f" providerId="AD" clId="Web-{5A2AF0AF-DA28-869F-00C8-E1B4EAD1EA72}" dt="2025-02-27T15:26:07.081" v="6" actId="20577"/>
      <pc:docMkLst>
        <pc:docMk/>
      </pc:docMkLst>
      <pc:sldChg chg="modSp modCm">
        <pc:chgData name="DAS-NEVES Kelly" userId="S::kelly.das-neves@docaposte.fr::a91a96d4-370a-45e2-a351-cd2b7941614f" providerId="AD" clId="Web-{5A2AF0AF-DA28-869F-00C8-E1B4EAD1EA72}" dt="2025-02-27T15:25:50.440" v="4" actId="20577"/>
        <pc:sldMkLst>
          <pc:docMk/>
          <pc:sldMk cId="367142986" sldId="258"/>
        </pc:sldMkLst>
        <pc:spChg chg="mod">
          <ac:chgData name="DAS-NEVES Kelly" userId="S::kelly.das-neves@docaposte.fr::a91a96d4-370a-45e2-a351-cd2b7941614f" providerId="AD" clId="Web-{5A2AF0AF-DA28-869F-00C8-E1B4EAD1EA72}" dt="2025-02-27T15:25:50.440" v="4" actId="20577"/>
          <ac:spMkLst>
            <pc:docMk/>
            <pc:sldMk cId="367142986" sldId="258"/>
            <ac:spMk id="12" creationId="{FFC5B277-F33E-EA36-8E86-314770E2EAED}"/>
          </ac:spMkLst>
        </pc:spChg>
        <pc:extLst>
          <p:ext xmlns:p="http://schemas.openxmlformats.org/presentationml/2006/main" uri="{D6D511B9-2390-475A-947B-AFAB55BFBCF1}">
            <pc226:cmChg xmlns:pc226="http://schemas.microsoft.com/office/powerpoint/2022/06/main/command" chg="mod">
              <pc226:chgData name="DAS-NEVES Kelly" userId="S::kelly.das-neves@docaposte.fr::a91a96d4-370a-45e2-a351-cd2b7941614f" providerId="AD" clId="Web-{5A2AF0AF-DA28-869F-00C8-E1B4EAD1EA72}" dt="2025-02-27T15:25:42.846" v="3" actId="20577"/>
              <pc2:cmMkLst xmlns:pc2="http://schemas.microsoft.com/office/powerpoint/2019/9/main/command">
                <pc:docMk/>
                <pc:sldMk cId="367142986" sldId="258"/>
                <pc2:cmMk id="{65C9382F-A50D-4B7D-85A8-CDAD2E40953A}"/>
              </pc2:cmMkLst>
            </pc226:cmChg>
            <pc226:cmChg xmlns:pc226="http://schemas.microsoft.com/office/powerpoint/2022/06/main/command" chg="mod">
              <pc226:chgData name="DAS-NEVES Kelly" userId="S::kelly.das-neves@docaposte.fr::a91a96d4-370a-45e2-a351-cd2b7941614f" providerId="AD" clId="Web-{5A2AF0AF-DA28-869F-00C8-E1B4EAD1EA72}" dt="2025-02-27T15:25:42.846" v="3" actId="20577"/>
              <pc2:cmMkLst xmlns:pc2="http://schemas.microsoft.com/office/powerpoint/2019/9/main/command">
                <pc:docMk/>
                <pc:sldMk cId="367142986" sldId="258"/>
                <pc2:cmMk id="{52942A48-2AB0-43C0-90F5-359A0139FFD4}"/>
              </pc2:cmMkLst>
            </pc226:cmChg>
          </p:ext>
        </pc:extLst>
      </pc:sldChg>
      <pc:sldChg chg="modSp modCm">
        <pc:chgData name="DAS-NEVES Kelly" userId="S::kelly.das-neves@docaposte.fr::a91a96d4-370a-45e2-a351-cd2b7941614f" providerId="AD" clId="Web-{5A2AF0AF-DA28-869F-00C8-E1B4EAD1EA72}" dt="2025-02-27T15:26:07.081" v="6" actId="20577"/>
        <pc:sldMkLst>
          <pc:docMk/>
          <pc:sldMk cId="825926222" sldId="2147379564"/>
        </pc:sldMkLst>
        <pc:spChg chg="mod">
          <ac:chgData name="DAS-NEVES Kelly" userId="S::kelly.das-neves@docaposte.fr::a91a96d4-370a-45e2-a351-cd2b7941614f" providerId="AD" clId="Web-{5A2AF0AF-DA28-869F-00C8-E1B4EAD1EA72}" dt="2025-02-27T15:26:07.081" v="6" actId="20577"/>
          <ac:spMkLst>
            <pc:docMk/>
            <pc:sldMk cId="825926222" sldId="2147379564"/>
            <ac:spMk id="23" creationId="{4F6B5797-8EFF-DE24-C446-916B10956009}"/>
          </ac:spMkLst>
        </pc:spChg>
        <pc:extLst>
          <p:ext xmlns:p="http://schemas.openxmlformats.org/presentationml/2006/main" uri="{D6D511B9-2390-475A-947B-AFAB55BFBCF1}">
            <pc226:cmChg xmlns:pc226="http://schemas.microsoft.com/office/powerpoint/2022/06/main/command" chg="mod">
              <pc226:chgData name="DAS-NEVES Kelly" userId="S::kelly.das-neves@docaposte.fr::a91a96d4-370a-45e2-a351-cd2b7941614f" providerId="AD" clId="Web-{5A2AF0AF-DA28-869F-00C8-E1B4EAD1EA72}" dt="2025-02-27T15:25:58.987" v="5" actId="20577"/>
              <pc2:cmMkLst xmlns:pc2="http://schemas.microsoft.com/office/powerpoint/2019/9/main/command">
                <pc:docMk/>
                <pc:sldMk cId="825926222" sldId="2147379564"/>
                <pc2:cmMk id="{5D1527F3-319B-490A-A589-56FFBAD409C4}"/>
              </pc2:cmMkLst>
            </pc226:cmChg>
          </p:ext>
        </pc:extLst>
      </pc:sldChg>
    </pc:docChg>
  </pc:docChgLst>
  <pc:docChgLst>
    <pc:chgData name="DAS-NEVES Kelly" userId="S::kelly.das-neves@docaposte.fr::a91a96d4-370a-45e2-a351-cd2b7941614f" providerId="AD" clId="Web-{417A762E-9BB9-F219-ADC3-B39BAC06CFE2}"/>
    <pc:docChg chg="modSld">
      <pc:chgData name="DAS-NEVES Kelly" userId="S::kelly.das-neves@docaposte.fr::a91a96d4-370a-45e2-a351-cd2b7941614f" providerId="AD" clId="Web-{417A762E-9BB9-F219-ADC3-B39BAC06CFE2}" dt="2025-04-24T12:49:20.289" v="180"/>
      <pc:docMkLst>
        <pc:docMk/>
      </pc:docMkLst>
      <pc:sldChg chg="addSp delSp modSp">
        <pc:chgData name="DAS-NEVES Kelly" userId="S::kelly.das-neves@docaposte.fr::a91a96d4-370a-45e2-a351-cd2b7941614f" providerId="AD" clId="Web-{417A762E-9BB9-F219-ADC3-B39BAC06CFE2}" dt="2025-04-24T12:36:05.982" v="9" actId="1076"/>
        <pc:sldMkLst>
          <pc:docMk/>
          <pc:sldMk cId="2107033377" sldId="256"/>
        </pc:sldMkLst>
        <pc:spChg chg="add mod">
          <ac:chgData name="DAS-NEVES Kelly" userId="S::kelly.das-neves@docaposte.fr::a91a96d4-370a-45e2-a351-cd2b7941614f" providerId="AD" clId="Web-{417A762E-9BB9-F219-ADC3-B39BAC06CFE2}" dt="2025-04-24T12:36:05.982" v="9" actId="1076"/>
          <ac:spMkLst>
            <pc:docMk/>
            <pc:sldMk cId="2107033377" sldId="256"/>
            <ac:spMk id="3" creationId="{15729B2F-8972-7793-126E-E3F9EA4E648E}"/>
          </ac:spMkLst>
        </pc:spChg>
        <pc:spChg chg="del">
          <ac:chgData name="DAS-NEVES Kelly" userId="S::kelly.das-neves@docaposte.fr::a91a96d4-370a-45e2-a351-cd2b7941614f" providerId="AD" clId="Web-{417A762E-9BB9-F219-ADC3-B39BAC06CFE2}" dt="2025-04-24T12:35:45.575" v="0"/>
          <ac:spMkLst>
            <pc:docMk/>
            <pc:sldMk cId="2107033377" sldId="256"/>
            <ac:spMk id="6" creationId="{99EF931F-7856-8977-E7B8-62850EF06DC3}"/>
          </ac:spMkLst>
        </pc:spChg>
      </pc:sldChg>
      <pc:sldChg chg="addSp delSp modSp">
        <pc:chgData name="DAS-NEVES Kelly" userId="S::kelly.das-neves@docaposte.fr::a91a96d4-370a-45e2-a351-cd2b7941614f" providerId="AD" clId="Web-{417A762E-9BB9-F219-ADC3-B39BAC06CFE2}" dt="2025-04-24T12:45:22.891" v="99" actId="1076"/>
        <pc:sldMkLst>
          <pc:docMk/>
          <pc:sldMk cId="719204101" sldId="257"/>
        </pc:sldMkLst>
        <pc:spChg chg="mod">
          <ac:chgData name="DAS-NEVES Kelly" userId="S::kelly.das-neves@docaposte.fr::a91a96d4-370a-45e2-a351-cd2b7941614f" providerId="AD" clId="Web-{417A762E-9BB9-F219-ADC3-B39BAC06CFE2}" dt="2025-04-24T12:39:34.817" v="50" actId="20577"/>
          <ac:spMkLst>
            <pc:docMk/>
            <pc:sldMk cId="719204101" sldId="257"/>
            <ac:spMk id="2" creationId="{3F527371-57DB-3BEC-FFE0-E4ABD520806D}"/>
          </ac:spMkLst>
        </pc:spChg>
        <pc:spChg chg="mod">
          <ac:chgData name="DAS-NEVES Kelly" userId="S::kelly.das-neves@docaposte.fr::a91a96d4-370a-45e2-a351-cd2b7941614f" providerId="AD" clId="Web-{417A762E-9BB9-F219-ADC3-B39BAC06CFE2}" dt="2025-04-24T12:37:50.189" v="21" actId="20577"/>
          <ac:spMkLst>
            <pc:docMk/>
            <pc:sldMk cId="719204101" sldId="257"/>
            <ac:spMk id="4" creationId="{C25D55B6-7177-6A3B-68DB-27302E805E5C}"/>
          </ac:spMkLst>
        </pc:spChg>
        <pc:spChg chg="del">
          <ac:chgData name="DAS-NEVES Kelly" userId="S::kelly.das-neves@docaposte.fr::a91a96d4-370a-45e2-a351-cd2b7941614f" providerId="AD" clId="Web-{417A762E-9BB9-F219-ADC3-B39BAC06CFE2}" dt="2025-04-24T12:38:19.580" v="28"/>
          <ac:spMkLst>
            <pc:docMk/>
            <pc:sldMk cId="719204101" sldId="257"/>
            <ac:spMk id="5" creationId="{00000000-0000-0000-0000-000000000000}"/>
          </ac:spMkLst>
        </pc:spChg>
        <pc:spChg chg="del">
          <ac:chgData name="DAS-NEVES Kelly" userId="S::kelly.das-neves@docaposte.fr::a91a96d4-370a-45e2-a351-cd2b7941614f" providerId="AD" clId="Web-{417A762E-9BB9-F219-ADC3-B39BAC06CFE2}" dt="2025-04-24T12:38:09.752" v="25"/>
          <ac:spMkLst>
            <pc:docMk/>
            <pc:sldMk cId="719204101" sldId="257"/>
            <ac:spMk id="8" creationId="{30CE6CA2-B4AE-F315-6302-324D67063080}"/>
          </ac:spMkLst>
        </pc:spChg>
        <pc:spChg chg="mod">
          <ac:chgData name="DAS-NEVES Kelly" userId="S::kelly.das-neves@docaposte.fr::a91a96d4-370a-45e2-a351-cd2b7941614f" providerId="AD" clId="Web-{417A762E-9BB9-F219-ADC3-B39BAC06CFE2}" dt="2025-04-24T12:40:54.476" v="78" actId="1076"/>
          <ac:spMkLst>
            <pc:docMk/>
            <pc:sldMk cId="719204101" sldId="257"/>
            <ac:spMk id="11" creationId="{C09DDFCA-E515-FAD2-51B8-49FC46316708}"/>
          </ac:spMkLst>
        </pc:spChg>
        <pc:spChg chg="del">
          <ac:chgData name="DAS-NEVES Kelly" userId="S::kelly.das-neves@docaposte.fr::a91a96d4-370a-45e2-a351-cd2b7941614f" providerId="AD" clId="Web-{417A762E-9BB9-F219-ADC3-B39BAC06CFE2}" dt="2025-04-24T12:42:12.744" v="81"/>
          <ac:spMkLst>
            <pc:docMk/>
            <pc:sldMk cId="719204101" sldId="257"/>
            <ac:spMk id="12" creationId="{00000000-0000-0000-0000-000000000000}"/>
          </ac:spMkLst>
        </pc:spChg>
        <pc:spChg chg="add mod">
          <ac:chgData name="DAS-NEVES Kelly" userId="S::kelly.das-neves@docaposte.fr::a91a96d4-370a-45e2-a351-cd2b7941614f" providerId="AD" clId="Web-{417A762E-9BB9-F219-ADC3-B39BAC06CFE2}" dt="2025-04-24T12:45:22.891" v="99" actId="1076"/>
          <ac:spMkLst>
            <pc:docMk/>
            <pc:sldMk cId="719204101" sldId="257"/>
            <ac:spMk id="15" creationId="{3BB7C2D9-F0C3-104F-96AF-68DC362F6BC2}"/>
          </ac:spMkLst>
        </pc:spChg>
        <pc:spChg chg="del mod">
          <ac:chgData name="DAS-NEVES Kelly" userId="S::kelly.das-neves@docaposte.fr::a91a96d4-370a-45e2-a351-cd2b7941614f" providerId="AD" clId="Web-{417A762E-9BB9-F219-ADC3-B39BAC06CFE2}" dt="2025-04-24T12:42:12.744" v="80"/>
          <ac:spMkLst>
            <pc:docMk/>
            <pc:sldMk cId="719204101" sldId="257"/>
            <ac:spMk id="20" creationId="{00000000-0000-0000-0000-000000000000}"/>
          </ac:spMkLst>
        </pc:spChg>
        <pc:grpChg chg="del">
          <ac:chgData name="DAS-NEVES Kelly" userId="S::kelly.das-neves@docaposte.fr::a91a96d4-370a-45e2-a351-cd2b7941614f" providerId="AD" clId="Web-{417A762E-9BB9-F219-ADC3-B39BAC06CFE2}" dt="2025-04-24T12:42:12.744" v="79"/>
          <ac:grpSpMkLst>
            <pc:docMk/>
            <pc:sldMk cId="719204101" sldId="257"/>
            <ac:grpSpMk id="16" creationId="{00000000-0000-0000-0000-000000000000}"/>
          </ac:grpSpMkLst>
        </pc:grpChg>
        <pc:picChg chg="add mod modCrop">
          <ac:chgData name="DAS-NEVES Kelly" userId="S::kelly.das-neves@docaposte.fr::a91a96d4-370a-45e2-a351-cd2b7941614f" providerId="AD" clId="Web-{417A762E-9BB9-F219-ADC3-B39BAC06CFE2}" dt="2025-04-24T12:45:03.406" v="95" actId="1076"/>
          <ac:picMkLst>
            <pc:docMk/>
            <pc:sldMk cId="719204101" sldId="257"/>
            <ac:picMk id="6" creationId="{42E9922C-2810-4D93-EA85-379787383EB1}"/>
          </ac:picMkLst>
        </pc:picChg>
        <pc:picChg chg="del">
          <ac:chgData name="DAS-NEVES Kelly" userId="S::kelly.das-neves@docaposte.fr::a91a96d4-370a-45e2-a351-cd2b7941614f" providerId="AD" clId="Web-{417A762E-9BB9-F219-ADC3-B39BAC06CFE2}" dt="2025-04-24T12:38:09.752" v="26"/>
          <ac:picMkLst>
            <pc:docMk/>
            <pc:sldMk cId="719204101" sldId="257"/>
            <ac:picMk id="7" creationId="{0647FB3A-080F-1BD6-6271-3A68E339AA61}"/>
          </ac:picMkLst>
        </pc:picChg>
        <pc:picChg chg="add mod modCrop">
          <ac:chgData name="DAS-NEVES Kelly" userId="S::kelly.das-neves@docaposte.fr::a91a96d4-370a-45e2-a351-cd2b7941614f" providerId="AD" clId="Web-{417A762E-9BB9-F219-ADC3-B39BAC06CFE2}" dt="2025-04-24T12:45:04.921" v="96" actId="1076"/>
          <ac:picMkLst>
            <pc:docMk/>
            <pc:sldMk cId="719204101" sldId="257"/>
            <ac:picMk id="10" creationId="{DE2F88AD-D6BD-9152-082C-5A14B50C6B3C}"/>
          </ac:picMkLst>
        </pc:picChg>
        <pc:picChg chg="add mod modCrop">
          <ac:chgData name="DAS-NEVES Kelly" userId="S::kelly.das-neves@docaposte.fr::a91a96d4-370a-45e2-a351-cd2b7941614f" providerId="AD" clId="Web-{417A762E-9BB9-F219-ADC3-B39BAC06CFE2}" dt="2025-04-24T12:45:06.640" v="97" actId="1076"/>
          <ac:picMkLst>
            <pc:docMk/>
            <pc:sldMk cId="719204101" sldId="257"/>
            <ac:picMk id="13" creationId="{75E553CC-C736-E3FB-CCCB-99B58200C42D}"/>
          </ac:picMkLst>
        </pc:picChg>
      </pc:sldChg>
      <pc:sldChg chg="delSp modSp">
        <pc:chgData name="DAS-NEVES Kelly" userId="S::kelly.das-neves@docaposte.fr::a91a96d4-370a-45e2-a351-cd2b7941614f" providerId="AD" clId="Web-{417A762E-9BB9-F219-ADC3-B39BAC06CFE2}" dt="2025-04-24T12:48:57.225" v="165" actId="14100"/>
        <pc:sldMkLst>
          <pc:docMk/>
          <pc:sldMk cId="367142986" sldId="258"/>
        </pc:sldMkLst>
        <pc:spChg chg="mod">
          <ac:chgData name="DAS-NEVES Kelly" userId="S::kelly.das-neves@docaposte.fr::a91a96d4-370a-45e2-a351-cd2b7941614f" providerId="AD" clId="Web-{417A762E-9BB9-F219-ADC3-B39BAC06CFE2}" dt="2025-04-24T12:48:57.194" v="164" actId="14100"/>
          <ac:spMkLst>
            <pc:docMk/>
            <pc:sldMk cId="367142986" sldId="258"/>
            <ac:spMk id="8" creationId="{B5E06AC1-E941-DCA9-F223-0B13567403CD}"/>
          </ac:spMkLst>
        </pc:spChg>
        <pc:spChg chg="del">
          <ac:chgData name="DAS-NEVES Kelly" userId="S::kelly.das-neves@docaposte.fr::a91a96d4-370a-45e2-a351-cd2b7941614f" providerId="AD" clId="Web-{417A762E-9BB9-F219-ADC3-B39BAC06CFE2}" dt="2025-04-24T12:48:45.725" v="157"/>
          <ac:spMkLst>
            <pc:docMk/>
            <pc:sldMk cId="367142986" sldId="258"/>
            <ac:spMk id="9" creationId="{A9434B66-90C2-45A7-2F37-230CFC3EA449}"/>
          </ac:spMkLst>
        </pc:spChg>
        <pc:spChg chg="del mod">
          <ac:chgData name="DAS-NEVES Kelly" userId="S::kelly.das-neves@docaposte.fr::a91a96d4-370a-45e2-a351-cd2b7941614f" providerId="AD" clId="Web-{417A762E-9BB9-F219-ADC3-B39BAC06CFE2}" dt="2025-04-24T12:48:49.006" v="160"/>
          <ac:spMkLst>
            <pc:docMk/>
            <pc:sldMk cId="367142986" sldId="258"/>
            <ac:spMk id="11" creationId="{A429C891-7098-E02F-A251-8FCC3513EA57}"/>
          </ac:spMkLst>
        </pc:spChg>
        <pc:spChg chg="mod">
          <ac:chgData name="DAS-NEVES Kelly" userId="S::kelly.das-neves@docaposte.fr::a91a96d4-370a-45e2-a351-cd2b7941614f" providerId="AD" clId="Web-{417A762E-9BB9-F219-ADC3-B39BAC06CFE2}" dt="2025-04-24T12:48:57.225" v="165" actId="14100"/>
          <ac:spMkLst>
            <pc:docMk/>
            <pc:sldMk cId="367142986" sldId="258"/>
            <ac:spMk id="12" creationId="{FFC5B277-F33E-EA36-8E86-314770E2EAED}"/>
          </ac:spMkLst>
        </pc:spChg>
        <pc:picChg chg="del">
          <ac:chgData name="DAS-NEVES Kelly" userId="S::kelly.das-neves@docaposte.fr::a91a96d4-370a-45e2-a351-cd2b7941614f" providerId="AD" clId="Web-{417A762E-9BB9-F219-ADC3-B39BAC06CFE2}" dt="2025-04-24T12:48:45.725" v="158"/>
          <ac:picMkLst>
            <pc:docMk/>
            <pc:sldMk cId="367142986" sldId="258"/>
            <ac:picMk id="5" creationId="{5E9BF8C9-5747-5659-0478-89CF0C5A122A}"/>
          </ac:picMkLst>
        </pc:picChg>
        <pc:picChg chg="mod">
          <ac:chgData name="DAS-NEVES Kelly" userId="S::kelly.das-neves@docaposte.fr::a91a96d4-370a-45e2-a351-cd2b7941614f" providerId="AD" clId="Web-{417A762E-9BB9-F219-ADC3-B39BAC06CFE2}" dt="2025-04-24T12:48:50.820" v="161" actId="1076"/>
          <ac:picMkLst>
            <pc:docMk/>
            <pc:sldMk cId="367142986" sldId="258"/>
            <ac:picMk id="7" creationId="{C1DF7776-D09D-EED5-C62C-8E62D5ADB1CF}"/>
          </ac:picMkLst>
        </pc:picChg>
      </pc:sldChg>
      <pc:sldChg chg="delSp modSp">
        <pc:chgData name="DAS-NEVES Kelly" userId="S::kelly.das-neves@docaposte.fr::a91a96d4-370a-45e2-a351-cd2b7941614f" providerId="AD" clId="Web-{417A762E-9BB9-F219-ADC3-B39BAC06CFE2}" dt="2025-04-24T12:49:20.289" v="180"/>
        <pc:sldMkLst>
          <pc:docMk/>
          <pc:sldMk cId="2760826444" sldId="267"/>
        </pc:sldMkLst>
        <pc:spChg chg="mod">
          <ac:chgData name="DAS-NEVES Kelly" userId="S::kelly.das-neves@docaposte.fr::a91a96d4-370a-45e2-a351-cd2b7941614f" providerId="AD" clId="Web-{417A762E-9BB9-F219-ADC3-B39BAC06CFE2}" dt="2025-04-24T12:49:17.289" v="168" actId="1076"/>
          <ac:spMkLst>
            <pc:docMk/>
            <pc:sldMk cId="2760826444" sldId="267"/>
            <ac:spMk id="6" creationId="{00000000-0000-0000-0000-000000000000}"/>
          </ac:spMkLst>
        </pc:spChg>
        <pc:spChg chg="mod">
          <ac:chgData name="DAS-NEVES Kelly" userId="S::kelly.das-neves@docaposte.fr::a91a96d4-370a-45e2-a351-cd2b7941614f" providerId="AD" clId="Web-{417A762E-9BB9-F219-ADC3-B39BAC06CFE2}" dt="2025-04-24T12:49:17.289" v="169" actId="1076"/>
          <ac:spMkLst>
            <pc:docMk/>
            <pc:sldMk cId="2760826444" sldId="267"/>
            <ac:spMk id="7" creationId="{00000000-0000-0000-0000-000000000000}"/>
          </ac:spMkLst>
        </pc:spChg>
        <pc:spChg chg="mod">
          <ac:chgData name="DAS-NEVES Kelly" userId="S::kelly.das-neves@docaposte.fr::a91a96d4-370a-45e2-a351-cd2b7941614f" providerId="AD" clId="Web-{417A762E-9BB9-F219-ADC3-B39BAC06CFE2}" dt="2025-04-24T12:49:17.304" v="170" actId="1076"/>
          <ac:spMkLst>
            <pc:docMk/>
            <pc:sldMk cId="2760826444" sldId="267"/>
            <ac:spMk id="8" creationId="{00000000-0000-0000-0000-000000000000}"/>
          </ac:spMkLst>
        </pc:spChg>
        <pc:spChg chg="del">
          <ac:chgData name="DAS-NEVES Kelly" userId="S::kelly.das-neves@docaposte.fr::a91a96d4-370a-45e2-a351-cd2b7941614f" providerId="AD" clId="Web-{417A762E-9BB9-F219-ADC3-B39BAC06CFE2}" dt="2025-04-24T12:49:09.101" v="166"/>
          <ac:spMkLst>
            <pc:docMk/>
            <pc:sldMk cId="2760826444" sldId="267"/>
            <ac:spMk id="16" creationId="{E59DE87E-DAFE-9ABE-1418-C45BEF5F4F2D}"/>
          </ac:spMkLst>
        </pc:spChg>
        <pc:spChg chg="del mod">
          <ac:chgData name="DAS-NEVES Kelly" userId="S::kelly.das-neves@docaposte.fr::a91a96d4-370a-45e2-a351-cd2b7941614f" providerId="AD" clId="Web-{417A762E-9BB9-F219-ADC3-B39BAC06CFE2}" dt="2025-04-24T12:49:20.289" v="180"/>
          <ac:spMkLst>
            <pc:docMk/>
            <pc:sldMk cId="2760826444" sldId="267"/>
            <ac:spMk id="19" creationId="{C43697E1-B667-23CB-2D35-659302CB95A0}"/>
          </ac:spMkLst>
        </pc:spChg>
        <pc:spChg chg="mod">
          <ac:chgData name="DAS-NEVES Kelly" userId="S::kelly.das-neves@docaposte.fr::a91a96d4-370a-45e2-a351-cd2b7941614f" providerId="AD" clId="Web-{417A762E-9BB9-F219-ADC3-B39BAC06CFE2}" dt="2025-04-24T12:49:17.320" v="171" actId="1076"/>
          <ac:spMkLst>
            <pc:docMk/>
            <pc:sldMk cId="2760826444" sldId="267"/>
            <ac:spMk id="46" creationId="{00000000-0000-0000-0000-000000000000}"/>
          </ac:spMkLst>
        </pc:spChg>
        <pc:spChg chg="mod">
          <ac:chgData name="DAS-NEVES Kelly" userId="S::kelly.das-neves@docaposte.fr::a91a96d4-370a-45e2-a351-cd2b7941614f" providerId="AD" clId="Web-{417A762E-9BB9-F219-ADC3-B39BAC06CFE2}" dt="2025-04-24T12:49:17.335" v="172" actId="1076"/>
          <ac:spMkLst>
            <pc:docMk/>
            <pc:sldMk cId="2760826444" sldId="267"/>
            <ac:spMk id="54" creationId="{00000000-0000-0000-0000-000000000000}"/>
          </ac:spMkLst>
        </pc:spChg>
        <pc:picChg chg="del">
          <ac:chgData name="DAS-NEVES Kelly" userId="S::kelly.das-neves@docaposte.fr::a91a96d4-370a-45e2-a351-cd2b7941614f" providerId="AD" clId="Web-{417A762E-9BB9-F219-ADC3-B39BAC06CFE2}" dt="2025-04-24T12:49:09.101" v="167"/>
          <ac:picMkLst>
            <pc:docMk/>
            <pc:sldMk cId="2760826444" sldId="267"/>
            <ac:picMk id="12" creationId="{2DAE3DD0-191C-CEE1-472E-DDB7AFED9AFD}"/>
          </ac:picMkLst>
        </pc:picChg>
        <pc:picChg chg="mod">
          <ac:chgData name="DAS-NEVES Kelly" userId="S::kelly.das-neves@docaposte.fr::a91a96d4-370a-45e2-a351-cd2b7941614f" providerId="AD" clId="Web-{417A762E-9BB9-F219-ADC3-B39BAC06CFE2}" dt="2025-04-24T12:49:17.367" v="174" actId="1076"/>
          <ac:picMkLst>
            <pc:docMk/>
            <pc:sldMk cId="2760826444" sldId="267"/>
            <ac:picMk id="22" creationId="{EED93C06-1E6A-57D1-9812-582F126A094F}"/>
          </ac:picMkLst>
        </pc:picChg>
        <pc:cxnChg chg="mod">
          <ac:chgData name="DAS-NEVES Kelly" userId="S::kelly.das-neves@docaposte.fr::a91a96d4-370a-45e2-a351-cd2b7941614f" providerId="AD" clId="Web-{417A762E-9BB9-F219-ADC3-B39BAC06CFE2}" dt="2025-04-24T12:49:17.367" v="175" actId="1076"/>
          <ac:cxnSpMkLst>
            <pc:docMk/>
            <pc:sldMk cId="2760826444" sldId="267"/>
            <ac:cxnSpMk id="38" creationId="{00000000-0000-0000-0000-000000000000}"/>
          </ac:cxnSpMkLst>
        </pc:cxnChg>
        <pc:cxnChg chg="mod">
          <ac:chgData name="DAS-NEVES Kelly" userId="S::kelly.das-neves@docaposte.fr::a91a96d4-370a-45e2-a351-cd2b7941614f" providerId="AD" clId="Web-{417A762E-9BB9-F219-ADC3-B39BAC06CFE2}" dt="2025-04-24T12:49:17.382" v="176" actId="1076"/>
          <ac:cxnSpMkLst>
            <pc:docMk/>
            <pc:sldMk cId="2760826444" sldId="267"/>
            <ac:cxnSpMk id="40" creationId="{00000000-0000-0000-0000-000000000000}"/>
          </ac:cxnSpMkLst>
        </pc:cxnChg>
        <pc:cxnChg chg="mod">
          <ac:chgData name="DAS-NEVES Kelly" userId="S::kelly.das-neves@docaposte.fr::a91a96d4-370a-45e2-a351-cd2b7941614f" providerId="AD" clId="Web-{417A762E-9BB9-F219-ADC3-B39BAC06CFE2}" dt="2025-04-24T12:49:17.382" v="177" actId="1076"/>
          <ac:cxnSpMkLst>
            <pc:docMk/>
            <pc:sldMk cId="2760826444" sldId="267"/>
            <ac:cxnSpMk id="50" creationId="{00000000-0000-0000-0000-000000000000}"/>
          </ac:cxnSpMkLst>
        </pc:cxnChg>
        <pc:cxnChg chg="mod">
          <ac:chgData name="DAS-NEVES Kelly" userId="S::kelly.das-neves@docaposte.fr::a91a96d4-370a-45e2-a351-cd2b7941614f" providerId="AD" clId="Web-{417A762E-9BB9-F219-ADC3-B39BAC06CFE2}" dt="2025-04-24T12:49:17.398" v="178" actId="1076"/>
          <ac:cxnSpMkLst>
            <pc:docMk/>
            <pc:sldMk cId="2760826444" sldId="267"/>
            <ac:cxnSpMk id="53" creationId="{00000000-0000-0000-0000-000000000000}"/>
          </ac:cxnSpMkLst>
        </pc:cxnChg>
        <pc:cxnChg chg="mod">
          <ac:chgData name="DAS-NEVES Kelly" userId="S::kelly.das-neves@docaposte.fr::a91a96d4-370a-45e2-a351-cd2b7941614f" providerId="AD" clId="Web-{417A762E-9BB9-F219-ADC3-B39BAC06CFE2}" dt="2025-04-24T12:49:17.414" v="179" actId="1076"/>
          <ac:cxnSpMkLst>
            <pc:docMk/>
            <pc:sldMk cId="2760826444" sldId="267"/>
            <ac:cxnSpMk id="56" creationId="{00000000-0000-0000-0000-000000000000}"/>
          </ac:cxnSpMkLst>
        </pc:cxnChg>
      </pc:sldChg>
      <pc:sldChg chg="delSp modSp">
        <pc:chgData name="DAS-NEVES Kelly" userId="S::kelly.das-neves@docaposte.fr::a91a96d4-370a-45e2-a351-cd2b7941614f" providerId="AD" clId="Web-{417A762E-9BB9-F219-ADC3-B39BAC06CFE2}" dt="2025-04-24T12:47:41.598" v="138" actId="14100"/>
        <pc:sldMkLst>
          <pc:docMk/>
          <pc:sldMk cId="2376258912" sldId="268"/>
        </pc:sldMkLst>
        <pc:spChg chg="mod">
          <ac:chgData name="DAS-NEVES Kelly" userId="S::kelly.das-neves@docaposte.fr::a91a96d4-370a-45e2-a351-cd2b7941614f" providerId="AD" clId="Web-{417A762E-9BB9-F219-ADC3-B39BAC06CFE2}" dt="2025-04-24T12:47:41.598" v="137" actId="14100"/>
          <ac:spMkLst>
            <pc:docMk/>
            <pc:sldMk cId="2376258912" sldId="268"/>
            <ac:spMk id="7" creationId="{2AB99C76-9830-C991-42D2-408B13BA81C2}"/>
          </ac:spMkLst>
        </pc:spChg>
        <pc:spChg chg="mod">
          <ac:chgData name="DAS-NEVES Kelly" userId="S::kelly.das-neves@docaposte.fr::a91a96d4-370a-45e2-a351-cd2b7941614f" providerId="AD" clId="Web-{417A762E-9BB9-F219-ADC3-B39BAC06CFE2}" dt="2025-04-24T12:47:41.551" v="135" actId="14100"/>
          <ac:spMkLst>
            <pc:docMk/>
            <pc:sldMk cId="2376258912" sldId="268"/>
            <ac:spMk id="17" creationId="{2768320C-3FE9-883B-1FCB-222FA63FCD86}"/>
          </ac:spMkLst>
        </pc:spChg>
        <pc:spChg chg="mod">
          <ac:chgData name="DAS-NEVES Kelly" userId="S::kelly.das-neves@docaposte.fr::a91a96d4-370a-45e2-a351-cd2b7941614f" providerId="AD" clId="Web-{417A762E-9BB9-F219-ADC3-B39BAC06CFE2}" dt="2025-04-24T12:47:41.582" v="136" actId="14100"/>
          <ac:spMkLst>
            <pc:docMk/>
            <pc:sldMk cId="2376258912" sldId="268"/>
            <ac:spMk id="18" creationId="{F2A72DD5-3DAD-0B8F-479C-39AF47EBFA0B}"/>
          </ac:spMkLst>
        </pc:spChg>
        <pc:spChg chg="del">
          <ac:chgData name="DAS-NEVES Kelly" userId="S::kelly.das-neves@docaposte.fr::a91a96d4-370a-45e2-a351-cd2b7941614f" providerId="AD" clId="Web-{417A762E-9BB9-F219-ADC3-B39BAC06CFE2}" dt="2025-04-24T12:47:21.066" v="126"/>
          <ac:spMkLst>
            <pc:docMk/>
            <pc:sldMk cId="2376258912" sldId="268"/>
            <ac:spMk id="19" creationId="{637DFC0E-CAF2-4243-14C1-1A1FD82C7F94}"/>
          </ac:spMkLst>
        </pc:spChg>
        <pc:spChg chg="del">
          <ac:chgData name="DAS-NEVES Kelly" userId="S::kelly.das-neves@docaposte.fr::a91a96d4-370a-45e2-a351-cd2b7941614f" providerId="AD" clId="Web-{417A762E-9BB9-F219-ADC3-B39BAC06CFE2}" dt="2025-04-24T12:47:24.066" v="128"/>
          <ac:spMkLst>
            <pc:docMk/>
            <pc:sldMk cId="2376258912" sldId="268"/>
            <ac:spMk id="20" creationId="{9DE94300-767C-92A3-6ADB-EE38BE9FDDC5}"/>
          </ac:spMkLst>
        </pc:spChg>
        <pc:picChg chg="del">
          <ac:chgData name="DAS-NEVES Kelly" userId="S::kelly.das-neves@docaposte.fr::a91a96d4-370a-45e2-a351-cd2b7941614f" providerId="AD" clId="Web-{417A762E-9BB9-F219-ADC3-B39BAC06CFE2}" dt="2025-04-24T12:47:21.066" v="127"/>
          <ac:picMkLst>
            <pc:docMk/>
            <pc:sldMk cId="2376258912" sldId="268"/>
            <ac:picMk id="5" creationId="{99C12B82-35B9-187C-00C9-86803F305275}"/>
          </ac:picMkLst>
        </pc:picChg>
        <pc:picChg chg="mod">
          <ac:chgData name="DAS-NEVES Kelly" userId="S::kelly.das-neves@docaposte.fr::a91a96d4-370a-45e2-a351-cd2b7941614f" providerId="AD" clId="Web-{417A762E-9BB9-F219-ADC3-B39BAC06CFE2}" dt="2025-04-24T12:47:32.113" v="130" actId="1076"/>
          <ac:picMkLst>
            <pc:docMk/>
            <pc:sldMk cId="2376258912" sldId="268"/>
            <ac:picMk id="13" creationId="{70E896FD-A54C-7A38-2CEA-AAD10C8C4D62}"/>
          </ac:picMkLst>
        </pc:picChg>
        <pc:cxnChg chg="mod">
          <ac:chgData name="DAS-NEVES Kelly" userId="S::kelly.das-neves@docaposte.fr::a91a96d4-370a-45e2-a351-cd2b7941614f" providerId="AD" clId="Web-{417A762E-9BB9-F219-ADC3-B39BAC06CFE2}" dt="2025-04-24T12:47:41.598" v="138" actId="14100"/>
          <ac:cxnSpMkLst>
            <pc:docMk/>
            <pc:sldMk cId="2376258912" sldId="268"/>
            <ac:cxnSpMk id="8" creationId="{F1EF6C73-B6FE-CA0A-DBF3-9848ACACEC48}"/>
          </ac:cxnSpMkLst>
        </pc:cxnChg>
      </pc:sldChg>
      <pc:sldChg chg="modSp">
        <pc:chgData name="DAS-NEVES Kelly" userId="S::kelly.das-neves@docaposte.fr::a91a96d4-370a-45e2-a351-cd2b7941614f" providerId="AD" clId="Web-{417A762E-9BB9-F219-ADC3-B39BAC06CFE2}" dt="2025-04-24T12:46:24.205" v="109" actId="14100"/>
        <pc:sldMkLst>
          <pc:docMk/>
          <pc:sldMk cId="3716128338" sldId="2147379561"/>
        </pc:sldMkLst>
        <pc:spChg chg="mod">
          <ac:chgData name="DAS-NEVES Kelly" userId="S::kelly.das-neves@docaposte.fr::a91a96d4-370a-45e2-a351-cd2b7941614f" providerId="AD" clId="Web-{417A762E-9BB9-F219-ADC3-B39BAC06CFE2}" dt="2025-04-24T12:46:16.111" v="106" actId="20577"/>
          <ac:spMkLst>
            <pc:docMk/>
            <pc:sldMk cId="3716128338" sldId="2147379561"/>
            <ac:spMk id="9" creationId="{2768320C-3FE9-883B-1FCB-222FA63FCD86}"/>
          </ac:spMkLst>
        </pc:spChg>
        <pc:spChg chg="mod">
          <ac:chgData name="DAS-NEVES Kelly" userId="S::kelly.das-neves@docaposte.fr::a91a96d4-370a-45e2-a351-cd2b7941614f" providerId="AD" clId="Web-{417A762E-9BB9-F219-ADC3-B39BAC06CFE2}" dt="2025-04-24T12:46:24.205" v="109" actId="14100"/>
          <ac:spMkLst>
            <pc:docMk/>
            <pc:sldMk cId="3716128338" sldId="2147379561"/>
            <ac:spMk id="10" creationId="{F2A72DD5-3DAD-0B8F-479C-39AF47EBFA0B}"/>
          </ac:spMkLst>
        </pc:spChg>
        <pc:spChg chg="mod">
          <ac:chgData name="DAS-NEVES Kelly" userId="S::kelly.das-neves@docaposte.fr::a91a96d4-370a-45e2-a351-cd2b7941614f" providerId="AD" clId="Web-{417A762E-9BB9-F219-ADC3-B39BAC06CFE2}" dt="2025-04-24T12:45:47.157" v="102" actId="20577"/>
          <ac:spMkLst>
            <pc:docMk/>
            <pc:sldMk cId="3716128338" sldId="2147379561"/>
            <ac:spMk id="11" creationId="{2AB99C76-9830-C991-42D2-408B13BA81C2}"/>
          </ac:spMkLst>
        </pc:spChg>
      </pc:sldChg>
    </pc:docChg>
  </pc:docChgLst>
  <pc:docChgLst>
    <pc:chgData name="DAS-NEVES Kelly" userId="S::kelly.das-neves@docaposte.fr::a91a96d4-370a-45e2-a351-cd2b7941614f" providerId="AD" clId="Web-{CCC5E740-21E2-C5C8-8E59-F9E08D35D164}"/>
    <pc:docChg chg="modSld">
      <pc:chgData name="DAS-NEVES Kelly" userId="S::kelly.das-neves@docaposte.fr::a91a96d4-370a-45e2-a351-cd2b7941614f" providerId="AD" clId="Web-{CCC5E740-21E2-C5C8-8E59-F9E08D35D164}" dt="2024-09-30T07:57:50.185" v="9" actId="20577"/>
      <pc:docMkLst>
        <pc:docMk/>
      </pc:docMkLst>
      <pc:sldChg chg="modSp">
        <pc:chgData name="DAS-NEVES Kelly" userId="S::kelly.das-neves@docaposte.fr::a91a96d4-370a-45e2-a351-cd2b7941614f" providerId="AD" clId="Web-{CCC5E740-21E2-C5C8-8E59-F9E08D35D164}" dt="2024-09-30T07:57:50.185" v="9" actId="20577"/>
        <pc:sldMkLst>
          <pc:docMk/>
          <pc:sldMk cId="2107033377" sldId="256"/>
        </pc:sldMkLst>
        <pc:spChg chg="mod">
          <ac:chgData name="DAS-NEVES Kelly" userId="S::kelly.das-neves@docaposte.fr::a91a96d4-370a-45e2-a351-cd2b7941614f" providerId="AD" clId="Web-{CCC5E740-21E2-C5C8-8E59-F9E08D35D164}" dt="2024-09-30T07:57:50.185" v="9" actId="20577"/>
          <ac:spMkLst>
            <pc:docMk/>
            <pc:sldMk cId="2107033377" sldId="256"/>
            <ac:spMk id="2" creationId="{00000000-0000-0000-0000-000000000000}"/>
          </ac:spMkLst>
        </pc:spChg>
      </pc:sldChg>
    </pc:docChg>
  </pc:docChgLst>
  <pc:docChgLst>
    <pc:chgData name="DAS-NEVES Kelly" userId="S::kelly.das-neves@docaposte.fr::a91a96d4-370a-45e2-a351-cd2b7941614f" providerId="AD" clId="Web-{6DC4EE41-431A-E543-554F-A1A4EB66FB36}"/>
    <pc:docChg chg="modSld">
      <pc:chgData name="DAS-NEVES Kelly" userId="S::kelly.das-neves@docaposte.fr::a91a96d4-370a-45e2-a351-cd2b7941614f" providerId="AD" clId="Web-{6DC4EE41-431A-E543-554F-A1A4EB66FB36}" dt="2024-10-02T12:40:36.872" v="41" actId="20577"/>
      <pc:docMkLst>
        <pc:docMk/>
      </pc:docMkLst>
      <pc:sldChg chg="modSp">
        <pc:chgData name="DAS-NEVES Kelly" userId="S::kelly.das-neves@docaposte.fr::a91a96d4-370a-45e2-a351-cd2b7941614f" providerId="AD" clId="Web-{6DC4EE41-431A-E543-554F-A1A4EB66FB36}" dt="2024-10-02T12:40:36.872" v="41" actId="20577"/>
        <pc:sldMkLst>
          <pc:docMk/>
          <pc:sldMk cId="2107033377" sldId="256"/>
        </pc:sldMkLst>
        <pc:spChg chg="mod">
          <ac:chgData name="DAS-NEVES Kelly" userId="S::kelly.das-neves@docaposte.fr::a91a96d4-370a-45e2-a351-cd2b7941614f" providerId="AD" clId="Web-{6DC4EE41-431A-E543-554F-A1A4EB66FB36}" dt="2024-10-02T12:40:36.872" v="41" actId="20577"/>
          <ac:spMkLst>
            <pc:docMk/>
            <pc:sldMk cId="2107033377" sldId="256"/>
            <ac:spMk id="5" creationId="{00000000-0000-0000-0000-000000000000}"/>
          </ac:spMkLst>
        </pc:spChg>
      </pc:sldChg>
      <pc:sldChg chg="addSp delSp modSp">
        <pc:chgData name="DAS-NEVES Kelly" userId="S::kelly.das-neves@docaposte.fr::a91a96d4-370a-45e2-a351-cd2b7941614f" providerId="AD" clId="Web-{6DC4EE41-431A-E543-554F-A1A4EB66FB36}" dt="2024-10-02T07:48:49.241" v="7"/>
        <pc:sldMkLst>
          <pc:docMk/>
          <pc:sldMk cId="719204101" sldId="257"/>
        </pc:sldMkLst>
        <pc:spChg chg="add del mod">
          <ac:chgData name="DAS-NEVES Kelly" userId="S::kelly.das-neves@docaposte.fr::a91a96d4-370a-45e2-a351-cd2b7941614f" providerId="AD" clId="Web-{6DC4EE41-431A-E543-554F-A1A4EB66FB36}" dt="2024-10-02T07:48:49.241" v="7"/>
          <ac:spMkLst>
            <pc:docMk/>
            <pc:sldMk cId="719204101" sldId="257"/>
            <ac:spMk id="6" creationId="{19DF8FBF-DB25-4831-429E-E2C68D89D859}"/>
          </ac:spMkLst>
        </pc:spChg>
        <pc:picChg chg="mod">
          <ac:chgData name="DAS-NEVES Kelly" userId="S::kelly.das-neves@docaposte.fr::a91a96d4-370a-45e2-a351-cd2b7941614f" providerId="AD" clId="Web-{6DC4EE41-431A-E543-554F-A1A4EB66FB36}" dt="2024-10-02T07:45:31.879" v="1"/>
          <ac:picMkLst>
            <pc:docMk/>
            <pc:sldMk cId="719204101" sldId="257"/>
            <ac:picMk id="22" creationId="{00000000-0000-0000-0000-000000000000}"/>
          </ac:picMkLst>
        </pc:picChg>
      </pc:sldChg>
      <pc:sldChg chg="modSp">
        <pc:chgData name="DAS-NEVES Kelly" userId="S::kelly.das-neves@docaposte.fr::a91a96d4-370a-45e2-a351-cd2b7941614f" providerId="AD" clId="Web-{6DC4EE41-431A-E543-554F-A1A4EB66FB36}" dt="2024-10-02T07:52:39.900" v="32" actId="20577"/>
        <pc:sldMkLst>
          <pc:docMk/>
          <pc:sldMk cId="4105014636" sldId="259"/>
        </pc:sldMkLst>
        <pc:spChg chg="mod">
          <ac:chgData name="DAS-NEVES Kelly" userId="S::kelly.das-neves@docaposte.fr::a91a96d4-370a-45e2-a351-cd2b7941614f" providerId="AD" clId="Web-{6DC4EE41-431A-E543-554F-A1A4EB66FB36}" dt="2024-10-02T07:52:39.900" v="32" actId="20577"/>
          <ac:spMkLst>
            <pc:docMk/>
            <pc:sldMk cId="4105014636" sldId="259"/>
            <ac:spMk id="13" creationId="{00000000-0000-0000-0000-000000000000}"/>
          </ac:spMkLst>
        </pc:spChg>
      </pc:sldChg>
      <pc:sldChg chg="addSp delSp modSp">
        <pc:chgData name="DAS-NEVES Kelly" userId="S::kelly.das-neves@docaposte.fr::a91a96d4-370a-45e2-a351-cd2b7941614f" providerId="AD" clId="Web-{6DC4EE41-431A-E543-554F-A1A4EB66FB36}" dt="2024-10-02T07:54:23.324" v="35"/>
        <pc:sldMkLst>
          <pc:docMk/>
          <pc:sldMk cId="2655302939" sldId="266"/>
        </pc:sldMkLst>
        <pc:picChg chg="add del mod">
          <ac:chgData name="DAS-NEVES Kelly" userId="S::kelly.das-neves@docaposte.fr::a91a96d4-370a-45e2-a351-cd2b7941614f" providerId="AD" clId="Web-{6DC4EE41-431A-E543-554F-A1A4EB66FB36}" dt="2024-10-02T07:54:23.324" v="35"/>
          <ac:picMkLst>
            <pc:docMk/>
            <pc:sldMk cId="2655302939" sldId="266"/>
            <ac:picMk id="5" creationId="{1435CB22-360C-BA25-E77D-DBC5B890D274}"/>
          </ac:picMkLst>
        </pc:picChg>
      </pc:sldChg>
    </pc:docChg>
  </pc:docChgLst>
  <pc:docChgLst>
    <pc:chgData name="DAS-NEVES Kelly" userId="S::kelly.das-neves@docaposte.fr::a91a96d4-370a-45e2-a351-cd2b7941614f" providerId="AD" clId="Web-{AABBD084-D5FE-1599-0C06-A9655B03C4F2}"/>
    <pc:docChg chg="modSld">
      <pc:chgData name="DAS-NEVES Kelly" userId="S::kelly.das-neves@docaposte.fr::a91a96d4-370a-45e2-a351-cd2b7941614f" providerId="AD" clId="Web-{AABBD084-D5FE-1599-0C06-A9655B03C4F2}" dt="2025-05-15T12:21:40.260" v="17" actId="20577"/>
      <pc:docMkLst>
        <pc:docMk/>
      </pc:docMkLst>
      <pc:sldChg chg="modSp">
        <pc:chgData name="DAS-NEVES Kelly" userId="S::kelly.das-neves@docaposte.fr::a91a96d4-370a-45e2-a351-cd2b7941614f" providerId="AD" clId="Web-{AABBD084-D5FE-1599-0C06-A9655B03C4F2}" dt="2025-05-15T12:21:40.260" v="17" actId="20577"/>
        <pc:sldMkLst>
          <pc:docMk/>
          <pc:sldMk cId="3716128338" sldId="2147379561"/>
        </pc:sldMkLst>
        <pc:spChg chg="mod">
          <ac:chgData name="DAS-NEVES Kelly" userId="S::kelly.das-neves@docaposte.fr::a91a96d4-370a-45e2-a351-cd2b7941614f" providerId="AD" clId="Web-{AABBD084-D5FE-1599-0C06-A9655B03C4F2}" dt="2025-05-15T12:20:20.711" v="5" actId="20577"/>
          <ac:spMkLst>
            <pc:docMk/>
            <pc:sldMk cId="3716128338" sldId="2147379561"/>
            <ac:spMk id="3" creationId="{47CA9721-A362-987D-B658-E14E07FE9C3C}"/>
          </ac:spMkLst>
        </pc:spChg>
        <pc:spChg chg="mod">
          <ac:chgData name="DAS-NEVES Kelly" userId="S::kelly.das-neves@docaposte.fr::a91a96d4-370a-45e2-a351-cd2b7941614f" providerId="AD" clId="Web-{AABBD084-D5FE-1599-0C06-A9655B03C4F2}" dt="2025-05-15T12:21:40.260" v="17" actId="20577"/>
          <ac:spMkLst>
            <pc:docMk/>
            <pc:sldMk cId="3716128338" sldId="2147379561"/>
            <ac:spMk id="11" creationId="{2AB99C76-9830-C991-42D2-408B13BA81C2}"/>
          </ac:spMkLst>
        </pc:spChg>
      </pc:sldChg>
    </pc:docChg>
  </pc:docChgLst>
  <pc:docChgLst>
    <pc:chgData name="BORREANI Manon" userId="S::manon.borreani@docaposte.fr::769befc5-8060-4bca-bfdf-6b5a4aeb4bb2" providerId="AD" clId="Web-{A668845D-0CE4-FF09-CC6A-B23E99F4AB79}"/>
    <pc:docChg chg="mod">
      <pc:chgData name="BORREANI Manon" userId="S::manon.borreani@docaposte.fr::769befc5-8060-4bca-bfdf-6b5a4aeb4bb2" providerId="AD" clId="Web-{A668845D-0CE4-FF09-CC6A-B23E99F4AB79}" dt="2024-12-12T16:03:17.984" v="0"/>
      <pc:docMkLst>
        <pc:docMk/>
      </pc:docMkLst>
    </pc:docChg>
  </pc:docChgLst>
  <pc:docChgLst>
    <pc:chgData name="DAS-NEVES Kelly" userId="S::kelly.das-neves@docaposte.fr::a91a96d4-370a-45e2-a351-cd2b7941614f" providerId="AD" clId="Web-{5C461DE9-9017-5DCB-26A7-98CBEACC50A1}"/>
    <pc:docChg chg="modSld">
      <pc:chgData name="DAS-NEVES Kelly" userId="S::kelly.das-neves@docaposte.fr::a91a96d4-370a-45e2-a351-cd2b7941614f" providerId="AD" clId="Web-{5C461DE9-9017-5DCB-26A7-98CBEACC50A1}" dt="2025-05-22T12:38:25.500" v="27" actId="20577"/>
      <pc:docMkLst>
        <pc:docMk/>
      </pc:docMkLst>
      <pc:sldChg chg="modSp">
        <pc:chgData name="DAS-NEVES Kelly" userId="S::kelly.das-neves@docaposte.fr::a91a96d4-370a-45e2-a351-cd2b7941614f" providerId="AD" clId="Web-{5C461DE9-9017-5DCB-26A7-98CBEACC50A1}" dt="2025-05-22T12:37:06.466" v="3" actId="20577"/>
        <pc:sldMkLst>
          <pc:docMk/>
          <pc:sldMk cId="719204101" sldId="257"/>
        </pc:sldMkLst>
        <pc:spChg chg="mod">
          <ac:chgData name="DAS-NEVES Kelly" userId="S::kelly.das-neves@docaposte.fr::a91a96d4-370a-45e2-a351-cd2b7941614f" providerId="AD" clId="Web-{5C461DE9-9017-5DCB-26A7-98CBEACC50A1}" dt="2025-05-22T12:37:06.466" v="3" actId="20577"/>
          <ac:spMkLst>
            <pc:docMk/>
            <pc:sldMk cId="719204101" sldId="257"/>
            <ac:spMk id="2" creationId="{3F527371-57DB-3BEC-FFE0-E4ABD520806D}"/>
          </ac:spMkLst>
        </pc:spChg>
      </pc:sldChg>
      <pc:sldChg chg="modSp">
        <pc:chgData name="DAS-NEVES Kelly" userId="S::kelly.das-neves@docaposte.fr::a91a96d4-370a-45e2-a351-cd2b7941614f" providerId="AD" clId="Web-{5C461DE9-9017-5DCB-26A7-98CBEACC50A1}" dt="2025-05-22T12:38:10.469" v="22" actId="20577"/>
        <pc:sldMkLst>
          <pc:docMk/>
          <pc:sldMk cId="367142986" sldId="258"/>
        </pc:sldMkLst>
        <pc:spChg chg="mod">
          <ac:chgData name="DAS-NEVES Kelly" userId="S::kelly.das-neves@docaposte.fr::a91a96d4-370a-45e2-a351-cd2b7941614f" providerId="AD" clId="Web-{5C461DE9-9017-5DCB-26A7-98CBEACC50A1}" dt="2025-05-22T12:38:10.469" v="22" actId="20577"/>
          <ac:spMkLst>
            <pc:docMk/>
            <pc:sldMk cId="367142986" sldId="258"/>
            <ac:spMk id="12" creationId="{FFC5B277-F33E-EA36-8E86-314770E2EAED}"/>
          </ac:spMkLst>
        </pc:spChg>
      </pc:sldChg>
      <pc:sldChg chg="modSp">
        <pc:chgData name="DAS-NEVES Kelly" userId="S::kelly.das-neves@docaposte.fr::a91a96d4-370a-45e2-a351-cd2b7941614f" providerId="AD" clId="Web-{5C461DE9-9017-5DCB-26A7-98CBEACC50A1}" dt="2025-05-22T12:38:25.500" v="27" actId="20577"/>
        <pc:sldMkLst>
          <pc:docMk/>
          <pc:sldMk cId="2655302939" sldId="266"/>
        </pc:sldMkLst>
        <pc:spChg chg="mod">
          <ac:chgData name="DAS-NEVES Kelly" userId="S::kelly.das-neves@docaposte.fr::a91a96d4-370a-45e2-a351-cd2b7941614f" providerId="AD" clId="Web-{5C461DE9-9017-5DCB-26A7-98CBEACC50A1}" dt="2025-05-22T12:38:25.500" v="27" actId="20577"/>
          <ac:spMkLst>
            <pc:docMk/>
            <pc:sldMk cId="2655302939" sldId="266"/>
            <ac:spMk id="11" creationId="{2584D01C-18B4-1E7A-0F16-49222B198CC2}"/>
          </ac:spMkLst>
        </pc:spChg>
      </pc:sldChg>
      <pc:sldChg chg="modSp">
        <pc:chgData name="DAS-NEVES Kelly" userId="S::kelly.das-neves@docaposte.fr::a91a96d4-370a-45e2-a351-cd2b7941614f" providerId="AD" clId="Web-{5C461DE9-9017-5DCB-26A7-98CBEACC50A1}" dt="2025-05-22T12:37:42.858" v="15" actId="20577"/>
        <pc:sldMkLst>
          <pc:docMk/>
          <pc:sldMk cId="2376258912" sldId="268"/>
        </pc:sldMkLst>
        <pc:spChg chg="mod">
          <ac:chgData name="DAS-NEVES Kelly" userId="S::kelly.das-neves@docaposte.fr::a91a96d4-370a-45e2-a351-cd2b7941614f" providerId="AD" clId="Web-{5C461DE9-9017-5DCB-26A7-98CBEACC50A1}" dt="2025-05-22T12:37:42.858" v="15" actId="20577"/>
          <ac:spMkLst>
            <pc:docMk/>
            <pc:sldMk cId="2376258912" sldId="268"/>
            <ac:spMk id="7" creationId="{2AB99C76-9830-C991-42D2-408B13BA81C2}"/>
          </ac:spMkLst>
        </pc:spChg>
        <pc:spChg chg="mod">
          <ac:chgData name="DAS-NEVES Kelly" userId="S::kelly.das-neves@docaposte.fr::a91a96d4-370a-45e2-a351-cd2b7941614f" providerId="AD" clId="Web-{5C461DE9-9017-5DCB-26A7-98CBEACC50A1}" dt="2025-05-22T12:37:28.623" v="9" actId="688"/>
          <ac:spMkLst>
            <pc:docMk/>
            <pc:sldMk cId="2376258912" sldId="268"/>
            <ac:spMk id="18" creationId="{F2A72DD5-3DAD-0B8F-479C-39AF47EBFA0B}"/>
          </ac:spMkLst>
        </pc:spChg>
      </pc:sldChg>
      <pc:sldChg chg="modSp">
        <pc:chgData name="DAS-NEVES Kelly" userId="S::kelly.das-neves@docaposte.fr::a91a96d4-370a-45e2-a351-cd2b7941614f" providerId="AD" clId="Web-{5C461DE9-9017-5DCB-26A7-98CBEACC50A1}" dt="2025-05-22T12:37:11.576" v="5" actId="20577"/>
        <pc:sldMkLst>
          <pc:docMk/>
          <pc:sldMk cId="3716128338" sldId="2147379561"/>
        </pc:sldMkLst>
        <pc:spChg chg="mod">
          <ac:chgData name="DAS-NEVES Kelly" userId="S::kelly.das-neves@docaposte.fr::a91a96d4-370a-45e2-a351-cd2b7941614f" providerId="AD" clId="Web-{5C461DE9-9017-5DCB-26A7-98CBEACC50A1}" dt="2025-05-22T12:37:11.576" v="5" actId="20577"/>
          <ac:spMkLst>
            <pc:docMk/>
            <pc:sldMk cId="3716128338" sldId="2147379561"/>
            <ac:spMk id="10" creationId="{F2A72DD5-3DAD-0B8F-479C-39AF47EBFA0B}"/>
          </ac:spMkLst>
        </pc:spChg>
      </pc:sldChg>
      <pc:sldChg chg="modSp">
        <pc:chgData name="DAS-NEVES Kelly" userId="S::kelly.das-neves@docaposte.fr::a91a96d4-370a-45e2-a351-cd2b7941614f" providerId="AD" clId="Web-{5C461DE9-9017-5DCB-26A7-98CBEACC50A1}" dt="2025-05-22T12:37:57.265" v="19" actId="20577"/>
        <pc:sldMkLst>
          <pc:docMk/>
          <pc:sldMk cId="3287195463" sldId="2147379567"/>
        </pc:sldMkLst>
        <pc:spChg chg="mod">
          <ac:chgData name="DAS-NEVES Kelly" userId="S::kelly.das-neves@docaposte.fr::a91a96d4-370a-45e2-a351-cd2b7941614f" providerId="AD" clId="Web-{5C461DE9-9017-5DCB-26A7-98CBEACC50A1}" dt="2025-05-22T12:37:57.265" v="19" actId="20577"/>
          <ac:spMkLst>
            <pc:docMk/>
            <pc:sldMk cId="3287195463" sldId="2147379567"/>
            <ac:spMk id="7" creationId="{3F043DCE-8FDB-21E4-70F2-36E09E0B1836}"/>
          </ac:spMkLst>
        </pc:spChg>
      </pc:sldChg>
    </pc:docChg>
  </pc:docChgLst>
  <pc:docChgLst>
    <pc:chgData name="DAS-NEVES Kelly" userId="S::kelly.das-neves@docaposte.fr::a91a96d4-370a-45e2-a351-cd2b7941614f" providerId="AD" clId="Web-{95FF5D12-83C9-28D3-A70B-AB5D6CB605BE}"/>
    <pc:docChg chg="mod modSld">
      <pc:chgData name="DAS-NEVES Kelly" userId="S::kelly.das-neves@docaposte.fr::a91a96d4-370a-45e2-a351-cd2b7941614f" providerId="AD" clId="Web-{95FF5D12-83C9-28D3-A70B-AB5D6CB605BE}" dt="2024-10-07T14:24:17.120" v="236" actId="20577"/>
      <pc:docMkLst>
        <pc:docMk/>
      </pc:docMkLst>
      <pc:sldChg chg="modSp">
        <pc:chgData name="DAS-NEVES Kelly" userId="S::kelly.das-neves@docaposte.fr::a91a96d4-370a-45e2-a351-cd2b7941614f" providerId="AD" clId="Web-{95FF5D12-83C9-28D3-A70B-AB5D6CB605BE}" dt="2024-10-07T14:17:21.011" v="106" actId="20577"/>
        <pc:sldMkLst>
          <pc:docMk/>
          <pc:sldMk cId="2107033377" sldId="256"/>
        </pc:sldMkLst>
        <pc:spChg chg="mod">
          <ac:chgData name="DAS-NEVES Kelly" userId="S::kelly.das-neves@docaposte.fr::a91a96d4-370a-45e2-a351-cd2b7941614f" providerId="AD" clId="Web-{95FF5D12-83C9-28D3-A70B-AB5D6CB605BE}" dt="2024-10-07T14:17:21.011" v="106" actId="20577"/>
          <ac:spMkLst>
            <pc:docMk/>
            <pc:sldMk cId="2107033377" sldId="256"/>
            <ac:spMk id="5" creationId="{00000000-0000-0000-0000-000000000000}"/>
          </ac:spMkLst>
        </pc:spChg>
      </pc:sldChg>
      <pc:sldChg chg="modSp modCm">
        <pc:chgData name="DAS-NEVES Kelly" userId="S::kelly.das-neves@docaposte.fr::a91a96d4-370a-45e2-a351-cd2b7941614f" providerId="AD" clId="Web-{95FF5D12-83C9-28D3-A70B-AB5D6CB605BE}" dt="2024-10-07T14:13:33.495" v="98" actId="20577"/>
        <pc:sldMkLst>
          <pc:docMk/>
          <pc:sldMk cId="719204101" sldId="257"/>
        </pc:sldMkLst>
        <pc:spChg chg="mod">
          <ac:chgData name="DAS-NEVES Kelly" userId="S::kelly.das-neves@docaposte.fr::a91a96d4-370a-45e2-a351-cd2b7941614f" providerId="AD" clId="Web-{95FF5D12-83C9-28D3-A70B-AB5D6CB605BE}" dt="2024-10-07T14:12:34.787" v="88" actId="20577"/>
          <ac:spMkLst>
            <pc:docMk/>
            <pc:sldMk cId="719204101" sldId="257"/>
            <ac:spMk id="15" creationId="{00000000-0000-0000-0000-000000000000}"/>
          </ac:spMkLst>
        </pc:spChg>
        <pc:spChg chg="mod">
          <ac:chgData name="DAS-NEVES Kelly" userId="S::kelly.das-neves@docaposte.fr::a91a96d4-370a-45e2-a351-cd2b7941614f" providerId="AD" clId="Web-{95FF5D12-83C9-28D3-A70B-AB5D6CB605BE}" dt="2024-10-07T14:13:33.495" v="98" actId="20577"/>
          <ac:spMkLst>
            <pc:docMk/>
            <pc:sldMk cId="719204101" sldId="257"/>
            <ac:spMk id="20" creationId="{00000000-0000-0000-0000-000000000000}"/>
          </ac:spMkLst>
        </pc:spChg>
        <pc:extLst>
          <p:ext xmlns:p="http://schemas.openxmlformats.org/presentationml/2006/main" uri="{D6D511B9-2390-475A-947B-AFAB55BFBCF1}">
            <pc226:cmChg xmlns:pc226="http://schemas.microsoft.com/office/powerpoint/2022/06/main/command" chg="mod">
              <pc226:chgData name="DAS-NEVES Kelly" userId="S::kelly.das-neves@docaposte.fr::a91a96d4-370a-45e2-a351-cd2b7941614f" providerId="AD" clId="Web-{95FF5D12-83C9-28D3-A70B-AB5D6CB605BE}" dt="2024-10-07T14:12:08.723" v="87" actId="20577"/>
              <pc2:cmMkLst xmlns:pc2="http://schemas.microsoft.com/office/powerpoint/2019/9/main/command">
                <pc:docMk/>
                <pc:sldMk cId="719204101" sldId="257"/>
                <pc2:cmMk id="{AB86ED3F-7DE5-4071-AE6C-5B1213DBABDE}"/>
              </pc2:cmMkLst>
            </pc226:cmChg>
            <pc226:cmChg xmlns:pc226="http://schemas.microsoft.com/office/powerpoint/2022/06/main/command" chg="mod">
              <pc226:chgData name="DAS-NEVES Kelly" userId="S::kelly.das-neves@docaposte.fr::a91a96d4-370a-45e2-a351-cd2b7941614f" providerId="AD" clId="Web-{95FF5D12-83C9-28D3-A70B-AB5D6CB605BE}" dt="2024-10-07T14:13:31.213" v="97" actId="20577"/>
              <pc2:cmMkLst xmlns:pc2="http://schemas.microsoft.com/office/powerpoint/2019/9/main/command">
                <pc:docMk/>
                <pc:sldMk cId="719204101" sldId="257"/>
                <pc2:cmMk id="{1607E159-60D1-4068-962A-0CAD4A400D11}"/>
              </pc2:cmMkLst>
            </pc226:cmChg>
          </p:ext>
        </pc:extLst>
      </pc:sldChg>
      <pc:sldChg chg="modSp">
        <pc:chgData name="DAS-NEVES Kelly" userId="S::kelly.das-neves@docaposte.fr::a91a96d4-370a-45e2-a351-cd2b7941614f" providerId="AD" clId="Web-{95FF5D12-83C9-28D3-A70B-AB5D6CB605BE}" dt="2024-10-07T14:24:17.120" v="236" actId="20577"/>
        <pc:sldMkLst>
          <pc:docMk/>
          <pc:sldMk cId="2760826444" sldId="267"/>
        </pc:sldMkLst>
        <pc:spChg chg="mod">
          <ac:chgData name="DAS-NEVES Kelly" userId="S::kelly.das-neves@docaposte.fr::a91a96d4-370a-45e2-a351-cd2b7941614f" providerId="AD" clId="Web-{95FF5D12-83C9-28D3-A70B-AB5D6CB605BE}" dt="2024-10-07T14:24:17.120" v="236" actId="20577"/>
          <ac:spMkLst>
            <pc:docMk/>
            <pc:sldMk cId="2760826444" sldId="267"/>
            <ac:spMk id="6" creationId="{00000000-0000-0000-0000-000000000000}"/>
          </ac:spMkLst>
        </pc:spChg>
        <pc:spChg chg="mod">
          <ac:chgData name="DAS-NEVES Kelly" userId="S::kelly.das-neves@docaposte.fr::a91a96d4-370a-45e2-a351-cd2b7941614f" providerId="AD" clId="Web-{95FF5D12-83C9-28D3-A70B-AB5D6CB605BE}" dt="2024-10-07T14:21:50.328" v="225" actId="1076"/>
          <ac:spMkLst>
            <pc:docMk/>
            <pc:sldMk cId="2760826444" sldId="267"/>
            <ac:spMk id="19" creationId="{C43697E1-B667-23CB-2D35-659302CB95A0}"/>
          </ac:spMkLst>
        </pc:spChg>
      </pc:sldChg>
      <pc:sldChg chg="modSp modCm">
        <pc:chgData name="DAS-NEVES Kelly" userId="S::kelly.das-neves@docaposte.fr::a91a96d4-370a-45e2-a351-cd2b7941614f" providerId="AD" clId="Web-{95FF5D12-83C9-28D3-A70B-AB5D6CB605BE}" dt="2024-10-07T14:20:57.043" v="224" actId="20577"/>
        <pc:sldMkLst>
          <pc:docMk/>
          <pc:sldMk cId="2376258912" sldId="268"/>
        </pc:sldMkLst>
        <pc:spChg chg="mod">
          <ac:chgData name="DAS-NEVES Kelly" userId="S::kelly.das-neves@docaposte.fr::a91a96d4-370a-45e2-a351-cd2b7941614f" providerId="AD" clId="Web-{95FF5D12-83C9-28D3-A70B-AB5D6CB605BE}" dt="2024-10-07T14:20:57.043" v="224" actId="20577"/>
          <ac:spMkLst>
            <pc:docMk/>
            <pc:sldMk cId="2376258912" sldId="268"/>
            <ac:spMk id="2" creationId="{3F527371-57DB-3BEC-FFE0-E4ABD520806D}"/>
          </ac:spMkLst>
        </pc:spChg>
        <pc:spChg chg="mod">
          <ac:chgData name="DAS-NEVES Kelly" userId="S::kelly.das-neves@docaposte.fr::a91a96d4-370a-45e2-a351-cd2b7941614f" providerId="AD" clId="Web-{95FF5D12-83C9-28D3-A70B-AB5D6CB605BE}" dt="2024-10-07T14:14:41" v="105" actId="20577"/>
          <ac:spMkLst>
            <pc:docMk/>
            <pc:sldMk cId="2376258912" sldId="268"/>
            <ac:spMk id="18" creationId="{F2A72DD5-3DAD-0B8F-479C-39AF47EBFA0B}"/>
          </ac:spMkLst>
        </pc:spChg>
        <pc:extLst>
          <p:ext xmlns:p="http://schemas.openxmlformats.org/presentationml/2006/main" uri="{D6D511B9-2390-475A-947B-AFAB55BFBCF1}">
            <pc226:cmChg xmlns:pc226="http://schemas.microsoft.com/office/powerpoint/2022/06/main/command" chg="mod">
              <pc226:chgData name="DAS-NEVES Kelly" userId="S::kelly.das-neves@docaposte.fr::a91a96d4-370a-45e2-a351-cd2b7941614f" providerId="AD" clId="Web-{95FF5D12-83C9-28D3-A70B-AB5D6CB605BE}" dt="2024-10-07T14:14:35.905" v="104" actId="20577"/>
              <pc2:cmMkLst xmlns:pc2="http://schemas.microsoft.com/office/powerpoint/2019/9/main/command">
                <pc:docMk/>
                <pc:sldMk cId="2376258912" sldId="268"/>
                <pc2:cmMk id="{497648E4-7CBB-433A-9F3C-C12DDD1232AC}"/>
              </pc2:cmMkLst>
            </pc226:cmChg>
          </p:ext>
        </pc:extLst>
      </pc:sldChg>
    </pc:docChg>
  </pc:docChgLst>
  <pc:docChgLst>
    <pc:chgData name="BANCILLON Anne" userId="S::anne.bancillon@laposte.fr::4f7270c3-ca83-4b93-9751-16e0e9ed4345" providerId="AD" clId="Web-{EA14895E-6BDB-450C-8C77-28275C4F39C3}"/>
    <pc:docChg chg="modSld">
      <pc:chgData name="BANCILLON Anne" userId="S::anne.bancillon@laposte.fr::4f7270c3-ca83-4b93-9751-16e0e9ed4345" providerId="AD" clId="Web-{EA14895E-6BDB-450C-8C77-28275C4F39C3}" dt="2024-10-22T14:37:58.834" v="2" actId="20577"/>
      <pc:docMkLst>
        <pc:docMk/>
      </pc:docMkLst>
      <pc:sldChg chg="modSp">
        <pc:chgData name="BANCILLON Anne" userId="S::anne.bancillon@laposte.fr::4f7270c3-ca83-4b93-9751-16e0e9ed4345" providerId="AD" clId="Web-{EA14895E-6BDB-450C-8C77-28275C4F39C3}" dt="2024-10-22T14:37:58.834" v="2" actId="20577"/>
        <pc:sldMkLst>
          <pc:docMk/>
          <pc:sldMk cId="2376258912" sldId="268"/>
        </pc:sldMkLst>
        <pc:spChg chg="mod">
          <ac:chgData name="BANCILLON Anne" userId="S::anne.bancillon@laposte.fr::4f7270c3-ca83-4b93-9751-16e0e9ed4345" providerId="AD" clId="Web-{EA14895E-6BDB-450C-8C77-28275C4F39C3}" dt="2024-10-22T14:37:58.834" v="2" actId="20577"/>
          <ac:spMkLst>
            <pc:docMk/>
            <pc:sldMk cId="2376258912" sldId="268"/>
            <ac:spMk id="2" creationId="{3F527371-57DB-3BEC-FFE0-E4ABD520806D}"/>
          </ac:spMkLst>
        </pc:spChg>
      </pc:sldChg>
    </pc:docChg>
  </pc:docChgLst>
  <pc:docChgLst>
    <pc:chgData name="GOOSSE Charles-Lionel [EXT]" userId="S::charles-lionel.goosse-prestataire@laposte.fr::fd11f6b4-d65a-4fa0-a03d-6ef7824ccb89" providerId="AD" clId="Web-{1FB3CCAA-E152-F056-5A4B-5EBCA9344E6E}"/>
    <pc:docChg chg="modSld">
      <pc:chgData name="GOOSSE Charles-Lionel [EXT]" userId="S::charles-lionel.goosse-prestataire@laposte.fr::fd11f6b4-d65a-4fa0-a03d-6ef7824ccb89" providerId="AD" clId="Web-{1FB3CCAA-E152-F056-5A4B-5EBCA9344E6E}" dt="2024-10-01T12:45:17.475" v="57" actId="1076"/>
      <pc:docMkLst>
        <pc:docMk/>
      </pc:docMkLst>
      <pc:sldChg chg="addSp delSp modSp">
        <pc:chgData name="GOOSSE Charles-Lionel [EXT]" userId="S::charles-lionel.goosse-prestataire@laposte.fr::fd11f6b4-d65a-4fa0-a03d-6ef7824ccb89" providerId="AD" clId="Web-{1FB3CCAA-E152-F056-5A4B-5EBCA9344E6E}" dt="2024-10-01T12:34:06.483" v="4" actId="1076"/>
        <pc:sldMkLst>
          <pc:docMk/>
          <pc:sldMk cId="719204101" sldId="257"/>
        </pc:sldMkLst>
        <pc:picChg chg="add mod">
          <ac:chgData name="GOOSSE Charles-Lionel [EXT]" userId="S::charles-lionel.goosse-prestataire@laposte.fr::fd11f6b4-d65a-4fa0-a03d-6ef7824ccb89" providerId="AD" clId="Web-{1FB3CCAA-E152-F056-5A4B-5EBCA9344E6E}" dt="2024-10-01T12:34:06.483" v="4" actId="1076"/>
          <ac:picMkLst>
            <pc:docMk/>
            <pc:sldMk cId="719204101" sldId="257"/>
            <ac:picMk id="4" creationId="{9D6EB35A-8BAD-B3F9-087B-715980F66833}"/>
          </ac:picMkLst>
        </pc:picChg>
        <pc:picChg chg="del">
          <ac:chgData name="GOOSSE Charles-Lionel [EXT]" userId="S::charles-lionel.goosse-prestataire@laposte.fr::fd11f6b4-d65a-4fa0-a03d-6ef7824ccb89" providerId="AD" clId="Web-{1FB3CCAA-E152-F056-5A4B-5EBCA9344E6E}" dt="2024-10-01T12:33:58.030" v="1"/>
          <ac:picMkLst>
            <pc:docMk/>
            <pc:sldMk cId="719204101" sldId="257"/>
            <ac:picMk id="6" creationId="{D202ABE8-C431-86D4-A79E-A23AEF6FCA78}"/>
          </ac:picMkLst>
        </pc:picChg>
      </pc:sldChg>
      <pc:sldChg chg="addSp delSp modSp">
        <pc:chgData name="GOOSSE Charles-Lionel [EXT]" userId="S::charles-lionel.goosse-prestataire@laposte.fr::fd11f6b4-d65a-4fa0-a03d-6ef7824ccb89" providerId="AD" clId="Web-{1FB3CCAA-E152-F056-5A4B-5EBCA9344E6E}" dt="2024-10-01T12:34:54.687" v="14" actId="1076"/>
        <pc:sldMkLst>
          <pc:docMk/>
          <pc:sldMk cId="367142986" sldId="258"/>
        </pc:sldMkLst>
        <pc:spChg chg="mod">
          <ac:chgData name="GOOSSE Charles-Lionel [EXT]" userId="S::charles-lionel.goosse-prestataire@laposte.fr::fd11f6b4-d65a-4fa0-a03d-6ef7824ccb89" providerId="AD" clId="Web-{1FB3CCAA-E152-F056-5A4B-5EBCA9344E6E}" dt="2024-10-01T12:34:49.218" v="13" actId="1076"/>
          <ac:spMkLst>
            <pc:docMk/>
            <pc:sldMk cId="367142986" sldId="258"/>
            <ac:spMk id="8" creationId="{00000000-0000-0000-0000-000000000000}"/>
          </ac:spMkLst>
        </pc:spChg>
        <pc:grpChg chg="del">
          <ac:chgData name="GOOSSE Charles-Lionel [EXT]" userId="S::charles-lionel.goosse-prestataire@laposte.fr::fd11f6b4-d65a-4fa0-a03d-6ef7824ccb89" providerId="AD" clId="Web-{1FB3CCAA-E152-F056-5A4B-5EBCA9344E6E}" dt="2024-10-01T12:34:39.374" v="11"/>
          <ac:grpSpMkLst>
            <pc:docMk/>
            <pc:sldMk cId="367142986" sldId="258"/>
            <ac:grpSpMk id="15" creationId="{00000000-0000-0000-0000-000000000000}"/>
          </ac:grpSpMkLst>
        </pc:grpChg>
        <pc:picChg chg="add mod">
          <ac:chgData name="GOOSSE Charles-Lionel [EXT]" userId="S::charles-lionel.goosse-prestataire@laposte.fr::fd11f6b4-d65a-4fa0-a03d-6ef7824ccb89" providerId="AD" clId="Web-{1FB3CCAA-E152-F056-5A4B-5EBCA9344E6E}" dt="2024-10-01T12:34:54.687" v="14" actId="1076"/>
          <ac:picMkLst>
            <pc:docMk/>
            <pc:sldMk cId="367142986" sldId="258"/>
            <ac:picMk id="4" creationId="{8821CEDF-7249-1908-2EA5-FC916E4FD256}"/>
          </ac:picMkLst>
        </pc:picChg>
        <pc:picChg chg="add del">
          <ac:chgData name="GOOSSE Charles-Lionel [EXT]" userId="S::charles-lionel.goosse-prestataire@laposte.fr::fd11f6b4-d65a-4fa0-a03d-6ef7824ccb89" providerId="AD" clId="Web-{1FB3CCAA-E152-F056-5A4B-5EBCA9344E6E}" dt="2024-10-01T12:34:29.218" v="8"/>
          <ac:picMkLst>
            <pc:docMk/>
            <pc:sldMk cId="367142986" sldId="258"/>
            <ac:picMk id="7" creationId="{B12B2D82-6D39-904D-E699-F8469E4BFCE3}"/>
          </ac:picMkLst>
        </pc:picChg>
        <pc:picChg chg="add mod">
          <ac:chgData name="GOOSSE Charles-Lionel [EXT]" userId="S::charles-lionel.goosse-prestataire@laposte.fr::fd11f6b4-d65a-4fa0-a03d-6ef7824ccb89" providerId="AD" clId="Web-{1FB3CCAA-E152-F056-5A4B-5EBCA9344E6E}" dt="2024-10-01T12:34:46.734" v="12" actId="1076"/>
          <ac:picMkLst>
            <pc:docMk/>
            <pc:sldMk cId="367142986" sldId="258"/>
            <ac:picMk id="9" creationId="{9B02570A-8B2A-CEE4-8536-052A998B6350}"/>
          </ac:picMkLst>
        </pc:picChg>
      </pc:sldChg>
      <pc:sldChg chg="addSp delSp modSp">
        <pc:chgData name="GOOSSE Charles-Lionel [EXT]" userId="S::charles-lionel.goosse-prestataire@laposte.fr::fd11f6b4-d65a-4fa0-a03d-6ef7824ccb89" providerId="AD" clId="Web-{1FB3CCAA-E152-F056-5A4B-5EBCA9344E6E}" dt="2024-10-01T12:35:19.093" v="19"/>
        <pc:sldMkLst>
          <pc:docMk/>
          <pc:sldMk cId="4105014636" sldId="259"/>
        </pc:sldMkLst>
        <pc:spChg chg="mod ord">
          <ac:chgData name="GOOSSE Charles-Lionel [EXT]" userId="S::charles-lionel.goosse-prestataire@laposte.fr::fd11f6b4-d65a-4fa0-a03d-6ef7824ccb89" providerId="AD" clId="Web-{1FB3CCAA-E152-F056-5A4B-5EBCA9344E6E}" dt="2024-10-01T12:35:19.093" v="19"/>
          <ac:spMkLst>
            <pc:docMk/>
            <pc:sldMk cId="4105014636" sldId="259"/>
            <ac:spMk id="6" creationId="{00000000-0000-0000-0000-000000000000}"/>
          </ac:spMkLst>
        </pc:spChg>
        <pc:picChg chg="add mod">
          <ac:chgData name="GOOSSE Charles-Lionel [EXT]" userId="S::charles-lionel.goosse-prestataire@laposte.fr::fd11f6b4-d65a-4fa0-a03d-6ef7824ccb89" providerId="AD" clId="Web-{1FB3CCAA-E152-F056-5A4B-5EBCA9344E6E}" dt="2024-10-01T12:35:11.875" v="17" actId="1076"/>
          <ac:picMkLst>
            <pc:docMk/>
            <pc:sldMk cId="4105014636" sldId="259"/>
            <ac:picMk id="4" creationId="{F927BFCA-E8A0-9C38-3411-692A75E95C3F}"/>
          </ac:picMkLst>
        </pc:picChg>
        <pc:picChg chg="del">
          <ac:chgData name="GOOSSE Charles-Lionel [EXT]" userId="S::charles-lionel.goosse-prestataire@laposte.fr::fd11f6b4-d65a-4fa0-a03d-6ef7824ccb89" providerId="AD" clId="Web-{1FB3CCAA-E152-F056-5A4B-5EBCA9344E6E}" dt="2024-10-01T12:35:08.234" v="16"/>
          <ac:picMkLst>
            <pc:docMk/>
            <pc:sldMk cId="4105014636" sldId="259"/>
            <ac:picMk id="9" creationId="{D6862E6F-D5CB-9902-3F11-195EEC11818B}"/>
          </ac:picMkLst>
        </pc:picChg>
      </pc:sldChg>
      <pc:sldChg chg="addSp delSp modSp">
        <pc:chgData name="GOOSSE Charles-Lionel [EXT]" userId="S::charles-lionel.goosse-prestataire@laposte.fr::fd11f6b4-d65a-4fa0-a03d-6ef7824ccb89" providerId="AD" clId="Web-{1FB3CCAA-E152-F056-5A4B-5EBCA9344E6E}" dt="2024-10-01T12:45:17.475" v="57" actId="1076"/>
        <pc:sldMkLst>
          <pc:docMk/>
          <pc:sldMk cId="2655302939" sldId="266"/>
        </pc:sldMkLst>
        <pc:spChg chg="del mod">
          <ac:chgData name="GOOSSE Charles-Lionel [EXT]" userId="S::charles-lionel.goosse-prestataire@laposte.fr::fd11f6b4-d65a-4fa0-a03d-6ef7824ccb89" providerId="AD" clId="Web-{1FB3CCAA-E152-F056-5A4B-5EBCA9344E6E}" dt="2024-10-01T12:36:04.453" v="24"/>
          <ac:spMkLst>
            <pc:docMk/>
            <pc:sldMk cId="2655302939" sldId="266"/>
            <ac:spMk id="9" creationId="{00000000-0000-0000-0000-000000000000}"/>
          </ac:spMkLst>
        </pc:spChg>
        <pc:spChg chg="mod">
          <ac:chgData name="GOOSSE Charles-Lionel [EXT]" userId="S::charles-lionel.goosse-prestataire@laposte.fr::fd11f6b4-d65a-4fa0-a03d-6ef7824ccb89" providerId="AD" clId="Web-{1FB3CCAA-E152-F056-5A4B-5EBCA9344E6E}" dt="2024-10-01T12:36:22.219" v="28" actId="1076"/>
          <ac:spMkLst>
            <pc:docMk/>
            <pc:sldMk cId="2655302939" sldId="266"/>
            <ac:spMk id="10" creationId="{00000000-0000-0000-0000-000000000000}"/>
          </ac:spMkLst>
        </pc:spChg>
        <pc:spChg chg="del">
          <ac:chgData name="GOOSSE Charles-Lionel [EXT]" userId="S::charles-lionel.goosse-prestataire@laposte.fr::fd11f6b4-d65a-4fa0-a03d-6ef7824ccb89" providerId="AD" clId="Web-{1FB3CCAA-E152-F056-5A4B-5EBCA9344E6E}" dt="2024-10-01T12:44:41.100" v="52"/>
          <ac:spMkLst>
            <pc:docMk/>
            <pc:sldMk cId="2655302939" sldId="266"/>
            <ac:spMk id="12" creationId="{00000000-0000-0000-0000-000000000000}"/>
          </ac:spMkLst>
        </pc:spChg>
        <pc:spChg chg="mod">
          <ac:chgData name="GOOSSE Charles-Lionel [EXT]" userId="S::charles-lionel.goosse-prestataire@laposte.fr::fd11f6b4-d65a-4fa0-a03d-6ef7824ccb89" providerId="AD" clId="Web-{1FB3CCAA-E152-F056-5A4B-5EBCA9344E6E}" dt="2024-10-01T12:36:22.219" v="29" actId="1076"/>
          <ac:spMkLst>
            <pc:docMk/>
            <pc:sldMk cId="2655302939" sldId="266"/>
            <ac:spMk id="14" creationId="{00000000-0000-0000-0000-000000000000}"/>
          </ac:spMkLst>
        </pc:spChg>
        <pc:spChg chg="mod">
          <ac:chgData name="GOOSSE Charles-Lionel [EXT]" userId="S::charles-lionel.goosse-prestataire@laposte.fr::fd11f6b4-d65a-4fa0-a03d-6ef7824ccb89" providerId="AD" clId="Web-{1FB3CCAA-E152-F056-5A4B-5EBCA9344E6E}" dt="2024-10-01T12:36:22.235" v="30" actId="1076"/>
          <ac:spMkLst>
            <pc:docMk/>
            <pc:sldMk cId="2655302939" sldId="266"/>
            <ac:spMk id="15" creationId="{00000000-0000-0000-0000-000000000000}"/>
          </ac:spMkLst>
        </pc:spChg>
        <pc:spChg chg="add mod">
          <ac:chgData name="GOOSSE Charles-Lionel [EXT]" userId="S::charles-lionel.goosse-prestataire@laposte.fr::fd11f6b4-d65a-4fa0-a03d-6ef7824ccb89" providerId="AD" clId="Web-{1FB3CCAA-E152-F056-5A4B-5EBCA9344E6E}" dt="2024-10-01T12:36:14.922" v="27" actId="1076"/>
          <ac:spMkLst>
            <pc:docMk/>
            <pc:sldMk cId="2655302939" sldId="266"/>
            <ac:spMk id="16" creationId="{AE5FBD7E-7C4A-47D5-243F-CF0B271209D4}"/>
          </ac:spMkLst>
        </pc:spChg>
        <pc:grpChg chg="del">
          <ac:chgData name="GOOSSE Charles-Lionel [EXT]" userId="S::charles-lionel.goosse-prestataire@laposte.fr::fd11f6b4-d65a-4fa0-a03d-6ef7824ccb89" providerId="AD" clId="Web-{1FB3CCAA-E152-F056-5A4B-5EBCA9344E6E}" dt="2024-10-01T12:36:02.360" v="22"/>
          <ac:grpSpMkLst>
            <pc:docMk/>
            <pc:sldMk cId="2655302939" sldId="266"/>
            <ac:grpSpMk id="6" creationId="{00000000-0000-0000-0000-000000000000}"/>
          </ac:grpSpMkLst>
        </pc:grpChg>
        <pc:picChg chg="add mod">
          <ac:chgData name="GOOSSE Charles-Lionel [EXT]" userId="S::charles-lionel.goosse-prestataire@laposte.fr::fd11f6b4-d65a-4fa0-a03d-6ef7824ccb89" providerId="AD" clId="Web-{1FB3CCAA-E152-F056-5A4B-5EBCA9344E6E}" dt="2024-10-01T12:36:07.141" v="25" actId="1076"/>
          <ac:picMkLst>
            <pc:docMk/>
            <pc:sldMk cId="2655302939" sldId="266"/>
            <ac:picMk id="4" creationId="{0F3B66CB-51AE-678E-EBC3-0CBA55C16CD6}"/>
          </ac:picMkLst>
        </pc:picChg>
        <pc:picChg chg="del">
          <ac:chgData name="GOOSSE Charles-Lionel [EXT]" userId="S::charles-lionel.goosse-prestataire@laposte.fr::fd11f6b4-d65a-4fa0-a03d-6ef7824ccb89" providerId="AD" clId="Web-{1FB3CCAA-E152-F056-5A4B-5EBCA9344E6E}" dt="2024-10-01T12:44:42.100" v="53"/>
          <ac:picMkLst>
            <pc:docMk/>
            <pc:sldMk cId="2655302939" sldId="266"/>
            <ac:picMk id="11" creationId="{00000000-0000-0000-0000-000000000000}"/>
          </ac:picMkLst>
        </pc:picChg>
        <pc:picChg chg="add mod">
          <ac:chgData name="GOOSSE Charles-Lionel [EXT]" userId="S::charles-lionel.goosse-prestataire@laposte.fr::fd11f6b4-d65a-4fa0-a03d-6ef7824ccb89" providerId="AD" clId="Web-{1FB3CCAA-E152-F056-5A4B-5EBCA9344E6E}" dt="2024-10-01T12:45:17.475" v="57" actId="1076"/>
          <ac:picMkLst>
            <pc:docMk/>
            <pc:sldMk cId="2655302939" sldId="266"/>
            <ac:picMk id="17" creationId="{04062926-621D-061C-45B6-6C1C1D88E68C}"/>
          </ac:picMkLst>
        </pc:picChg>
      </pc:sldChg>
      <pc:sldChg chg="addSp delSp modSp">
        <pc:chgData name="GOOSSE Charles-Lionel [EXT]" userId="S::charles-lionel.goosse-prestataire@laposte.fr::fd11f6b4-d65a-4fa0-a03d-6ef7824ccb89" providerId="AD" clId="Web-{1FB3CCAA-E152-F056-5A4B-5EBCA9344E6E}" dt="2024-10-01T12:37:55.048" v="49" actId="14100"/>
        <pc:sldMkLst>
          <pc:docMk/>
          <pc:sldMk cId="2760826444" sldId="267"/>
        </pc:sldMkLst>
        <pc:spChg chg="del">
          <ac:chgData name="GOOSSE Charles-Lionel [EXT]" userId="S::charles-lionel.goosse-prestataire@laposte.fr::fd11f6b4-d65a-4fa0-a03d-6ef7824ccb89" providerId="AD" clId="Web-{1FB3CCAA-E152-F056-5A4B-5EBCA9344E6E}" dt="2024-10-01T12:36:46.610" v="33"/>
          <ac:spMkLst>
            <pc:docMk/>
            <pc:sldMk cId="2760826444" sldId="267"/>
            <ac:spMk id="11" creationId="{00000000-0000-0000-0000-000000000000}"/>
          </ac:spMkLst>
        </pc:spChg>
        <pc:spChg chg="mod">
          <ac:chgData name="GOOSSE Charles-Lionel [EXT]" userId="S::charles-lionel.goosse-prestataire@laposte.fr::fd11f6b4-d65a-4fa0-a03d-6ef7824ccb89" providerId="AD" clId="Web-{1FB3CCAA-E152-F056-5A4B-5EBCA9344E6E}" dt="2024-10-01T12:37:33.048" v="44" actId="1076"/>
          <ac:spMkLst>
            <pc:docMk/>
            <pc:sldMk cId="2760826444" sldId="267"/>
            <ac:spMk id="18" creationId="{00000000-0000-0000-0000-000000000000}"/>
          </ac:spMkLst>
        </pc:spChg>
        <pc:spChg chg="del">
          <ac:chgData name="GOOSSE Charles-Lionel [EXT]" userId="S::charles-lionel.goosse-prestataire@laposte.fr::fd11f6b4-d65a-4fa0-a03d-6ef7824ccb89" providerId="AD" clId="Web-{1FB3CCAA-E152-F056-5A4B-5EBCA9344E6E}" dt="2024-10-01T12:36:48.923" v="34"/>
          <ac:spMkLst>
            <pc:docMk/>
            <pc:sldMk cId="2760826444" sldId="267"/>
            <ac:spMk id="24" creationId="{00000000-0000-0000-0000-000000000000}"/>
          </ac:spMkLst>
        </pc:spChg>
        <pc:grpChg chg="del">
          <ac:chgData name="GOOSSE Charles-Lionel [EXT]" userId="S::charles-lionel.goosse-prestataire@laposte.fr::fd11f6b4-d65a-4fa0-a03d-6ef7824ccb89" providerId="AD" clId="Web-{1FB3CCAA-E152-F056-5A4B-5EBCA9344E6E}" dt="2024-10-01T12:36:44.298" v="32"/>
          <ac:grpSpMkLst>
            <pc:docMk/>
            <pc:sldMk cId="2760826444" sldId="267"/>
            <ac:grpSpMk id="27" creationId="{00000000-0000-0000-0000-000000000000}"/>
          </ac:grpSpMkLst>
        </pc:grpChg>
        <pc:picChg chg="add mod">
          <ac:chgData name="GOOSSE Charles-Lionel [EXT]" userId="S::charles-lionel.goosse-prestataire@laposte.fr::fd11f6b4-d65a-4fa0-a03d-6ef7824ccb89" providerId="AD" clId="Web-{1FB3CCAA-E152-F056-5A4B-5EBCA9344E6E}" dt="2024-10-01T12:36:53.548" v="35" actId="1076"/>
          <ac:picMkLst>
            <pc:docMk/>
            <pc:sldMk cId="2760826444" sldId="267"/>
            <ac:picMk id="9" creationId="{633DAA85-AC3D-BF07-F48B-86CD24A83AA2}"/>
          </ac:picMkLst>
        </pc:picChg>
        <pc:cxnChg chg="mod">
          <ac:chgData name="GOOSSE Charles-Lionel [EXT]" userId="S::charles-lionel.goosse-prestataire@laposte.fr::fd11f6b4-d65a-4fa0-a03d-6ef7824ccb89" providerId="AD" clId="Web-{1FB3CCAA-E152-F056-5A4B-5EBCA9344E6E}" dt="2024-10-01T12:37:29.220" v="43" actId="1076"/>
          <ac:cxnSpMkLst>
            <pc:docMk/>
            <pc:sldMk cId="2760826444" sldId="267"/>
            <ac:cxnSpMk id="32" creationId="{00000000-0000-0000-0000-000000000000}"/>
          </ac:cxnSpMkLst>
        </pc:cxnChg>
        <pc:cxnChg chg="mod">
          <ac:chgData name="GOOSSE Charles-Lionel [EXT]" userId="S::charles-lionel.goosse-prestataire@laposte.fr::fd11f6b4-d65a-4fa0-a03d-6ef7824ccb89" providerId="AD" clId="Web-{1FB3CCAA-E152-F056-5A4B-5EBCA9344E6E}" dt="2024-10-01T12:37:42.501" v="45" actId="14100"/>
          <ac:cxnSpMkLst>
            <pc:docMk/>
            <pc:sldMk cId="2760826444" sldId="267"/>
            <ac:cxnSpMk id="38" creationId="{00000000-0000-0000-0000-000000000000}"/>
          </ac:cxnSpMkLst>
        </pc:cxnChg>
        <pc:cxnChg chg="mod">
          <ac:chgData name="GOOSSE Charles-Lionel [EXT]" userId="S::charles-lionel.goosse-prestataire@laposte.fr::fd11f6b4-d65a-4fa0-a03d-6ef7824ccb89" providerId="AD" clId="Web-{1FB3CCAA-E152-F056-5A4B-5EBCA9344E6E}" dt="2024-10-01T12:37:49.392" v="47" actId="14100"/>
          <ac:cxnSpMkLst>
            <pc:docMk/>
            <pc:sldMk cId="2760826444" sldId="267"/>
            <ac:cxnSpMk id="40" creationId="{00000000-0000-0000-0000-000000000000}"/>
          </ac:cxnSpMkLst>
        </pc:cxnChg>
        <pc:cxnChg chg="mod">
          <ac:chgData name="GOOSSE Charles-Lionel [EXT]" userId="S::charles-lionel.goosse-prestataire@laposte.fr::fd11f6b4-d65a-4fa0-a03d-6ef7824ccb89" providerId="AD" clId="Web-{1FB3CCAA-E152-F056-5A4B-5EBCA9344E6E}" dt="2024-10-01T12:37:06.079" v="36" actId="14100"/>
          <ac:cxnSpMkLst>
            <pc:docMk/>
            <pc:sldMk cId="2760826444" sldId="267"/>
            <ac:cxnSpMk id="50" creationId="{00000000-0000-0000-0000-000000000000}"/>
          </ac:cxnSpMkLst>
        </pc:cxnChg>
        <pc:cxnChg chg="mod">
          <ac:chgData name="GOOSSE Charles-Lionel [EXT]" userId="S::charles-lionel.goosse-prestataire@laposte.fr::fd11f6b4-d65a-4fa0-a03d-6ef7824ccb89" providerId="AD" clId="Web-{1FB3CCAA-E152-F056-5A4B-5EBCA9344E6E}" dt="2024-10-01T12:37:55.048" v="49" actId="14100"/>
          <ac:cxnSpMkLst>
            <pc:docMk/>
            <pc:sldMk cId="2760826444" sldId="267"/>
            <ac:cxnSpMk id="53" creationId="{00000000-0000-0000-0000-000000000000}"/>
          </ac:cxnSpMkLst>
        </pc:cxnChg>
        <pc:cxnChg chg="mod">
          <ac:chgData name="GOOSSE Charles-Lionel [EXT]" userId="S::charles-lionel.goosse-prestataire@laposte.fr::fd11f6b4-d65a-4fa0-a03d-6ef7824ccb89" providerId="AD" clId="Web-{1FB3CCAA-E152-F056-5A4B-5EBCA9344E6E}" dt="2024-10-01T12:37:08.704" v="37" actId="14100"/>
          <ac:cxnSpMkLst>
            <pc:docMk/>
            <pc:sldMk cId="2760826444" sldId="267"/>
            <ac:cxnSpMk id="56" creationId="{00000000-0000-0000-0000-000000000000}"/>
          </ac:cxnSpMkLst>
        </pc:cxnChg>
      </pc:sldChg>
    </pc:docChg>
  </pc:docChgLst>
  <pc:docChgLst>
    <pc:chgData name="DAS-NEVES Kelly" userId="S::kelly.das-neves@docaposte.fr::a91a96d4-370a-45e2-a351-cd2b7941614f" providerId="AD" clId="Web-{C72D0304-B312-79CF-C284-D457634D4C25}"/>
    <pc:docChg chg="modSld">
      <pc:chgData name="DAS-NEVES Kelly" userId="S::kelly.das-neves@docaposte.fr::a91a96d4-370a-45e2-a351-cd2b7941614f" providerId="AD" clId="Web-{C72D0304-B312-79CF-C284-D457634D4C25}" dt="2025-05-14T09:06:44.278" v="6" actId="20577"/>
      <pc:docMkLst>
        <pc:docMk/>
      </pc:docMkLst>
      <pc:sldChg chg="modSp">
        <pc:chgData name="DAS-NEVES Kelly" userId="S::kelly.das-neves@docaposte.fr::a91a96d4-370a-45e2-a351-cd2b7941614f" providerId="AD" clId="Web-{C72D0304-B312-79CF-C284-D457634D4C25}" dt="2025-05-14T09:03:22.161" v="0" actId="20577"/>
        <pc:sldMkLst>
          <pc:docMk/>
          <pc:sldMk cId="719204101" sldId="257"/>
        </pc:sldMkLst>
        <pc:spChg chg="mod">
          <ac:chgData name="DAS-NEVES Kelly" userId="S::kelly.das-neves@docaposte.fr::a91a96d4-370a-45e2-a351-cd2b7941614f" providerId="AD" clId="Web-{C72D0304-B312-79CF-C284-D457634D4C25}" dt="2025-05-14T09:03:22.161" v="0" actId="20577"/>
          <ac:spMkLst>
            <pc:docMk/>
            <pc:sldMk cId="719204101" sldId="257"/>
            <ac:spMk id="25" creationId="{273558CA-8484-DBDA-41C1-E448C7907E48}"/>
          </ac:spMkLst>
        </pc:spChg>
      </pc:sldChg>
      <pc:sldChg chg="modSp modCm">
        <pc:chgData name="DAS-NEVES Kelly" userId="S::kelly.das-neves@docaposte.fr::a91a96d4-370a-45e2-a351-cd2b7941614f" providerId="AD" clId="Web-{C72D0304-B312-79CF-C284-D457634D4C25}" dt="2025-05-14T09:06:44.278" v="6" actId="20577"/>
        <pc:sldMkLst>
          <pc:docMk/>
          <pc:sldMk cId="2655302939" sldId="266"/>
        </pc:sldMkLst>
        <pc:spChg chg="mod">
          <ac:chgData name="DAS-NEVES Kelly" userId="S::kelly.das-neves@docaposte.fr::a91a96d4-370a-45e2-a351-cd2b7941614f" providerId="AD" clId="Web-{C72D0304-B312-79CF-C284-D457634D4C25}" dt="2025-05-14T09:06:44.278" v="6" actId="20577"/>
          <ac:spMkLst>
            <pc:docMk/>
            <pc:sldMk cId="2655302939" sldId="266"/>
            <ac:spMk id="11" creationId="{2584D01C-18B4-1E7A-0F16-49222B198CC2}"/>
          </ac:spMkLst>
        </pc:spChg>
        <pc:extLst>
          <p:ext xmlns:p="http://schemas.openxmlformats.org/presentationml/2006/main" uri="{D6D511B9-2390-475A-947B-AFAB55BFBCF1}">
            <pc226:cmChg xmlns:pc226="http://schemas.microsoft.com/office/powerpoint/2022/06/main/command" chg="mod">
              <pc226:chgData name="DAS-NEVES Kelly" userId="S::kelly.das-neves@docaposte.fr::a91a96d4-370a-45e2-a351-cd2b7941614f" providerId="AD" clId="Web-{C72D0304-B312-79CF-C284-D457634D4C25}" dt="2025-05-14T09:06:04.542" v="4" actId="20577"/>
              <pc2:cmMkLst xmlns:pc2="http://schemas.microsoft.com/office/powerpoint/2019/9/main/command">
                <pc:docMk/>
                <pc:sldMk cId="2655302939" sldId="266"/>
                <pc2:cmMk id="{D66CC7C8-77A5-4796-8794-A5AC4EF8C3A8}"/>
              </pc2:cmMkLst>
            </pc226:cmChg>
          </p:ext>
        </pc:extLst>
      </pc:sldChg>
    </pc:docChg>
  </pc:docChgLst>
  <pc:docChgLst>
    <pc:chgData name="DAS-NEVES Kelly" userId="S::kelly.das-neves@docaposte.fr::a91a96d4-370a-45e2-a351-cd2b7941614f" providerId="AD" clId="Web-{46457500-5414-D068-B73D-2BBD780947E3}"/>
    <pc:docChg chg="addSld delSld modSld">
      <pc:chgData name="DAS-NEVES Kelly" userId="S::kelly.das-neves@docaposte.fr::a91a96d4-370a-45e2-a351-cd2b7941614f" providerId="AD" clId="Web-{46457500-5414-D068-B73D-2BBD780947E3}" dt="2024-10-08T13:42:03.604" v="539"/>
      <pc:docMkLst>
        <pc:docMk/>
      </pc:docMkLst>
      <pc:sldChg chg="modSp">
        <pc:chgData name="DAS-NEVES Kelly" userId="S::kelly.das-neves@docaposte.fr::a91a96d4-370a-45e2-a351-cd2b7941614f" providerId="AD" clId="Web-{46457500-5414-D068-B73D-2BBD780947E3}" dt="2024-10-08T11:44:02.090" v="4" actId="20577"/>
        <pc:sldMkLst>
          <pc:docMk/>
          <pc:sldMk cId="2107033377" sldId="256"/>
        </pc:sldMkLst>
        <pc:spChg chg="mod">
          <ac:chgData name="DAS-NEVES Kelly" userId="S::kelly.das-neves@docaposte.fr::a91a96d4-370a-45e2-a351-cd2b7941614f" providerId="AD" clId="Web-{46457500-5414-D068-B73D-2BBD780947E3}" dt="2024-10-08T11:44:02.090" v="4" actId="20577"/>
          <ac:spMkLst>
            <pc:docMk/>
            <pc:sldMk cId="2107033377" sldId="256"/>
            <ac:spMk id="2" creationId="{00000000-0000-0000-0000-000000000000}"/>
          </ac:spMkLst>
        </pc:spChg>
      </pc:sldChg>
      <pc:sldChg chg="addSp delSp modSp">
        <pc:chgData name="DAS-NEVES Kelly" userId="S::kelly.das-neves@docaposte.fr::a91a96d4-370a-45e2-a351-cd2b7941614f" providerId="AD" clId="Web-{46457500-5414-D068-B73D-2BBD780947E3}" dt="2024-10-08T11:54:09.613" v="248"/>
        <pc:sldMkLst>
          <pc:docMk/>
          <pc:sldMk cId="719204101" sldId="257"/>
        </pc:sldMkLst>
        <pc:spChg chg="mod">
          <ac:chgData name="DAS-NEVES Kelly" userId="S::kelly.das-neves@docaposte.fr::a91a96d4-370a-45e2-a351-cd2b7941614f" providerId="AD" clId="Web-{46457500-5414-D068-B73D-2BBD780947E3}" dt="2024-10-08T11:53:18.065" v="244" actId="1076"/>
          <ac:spMkLst>
            <pc:docMk/>
            <pc:sldMk cId="719204101" sldId="257"/>
            <ac:spMk id="2" creationId="{3F527371-57DB-3BEC-FFE0-E4ABD520806D}"/>
          </ac:spMkLst>
        </pc:spChg>
        <pc:spChg chg="mod">
          <ac:chgData name="DAS-NEVES Kelly" userId="S::kelly.das-neves@docaposte.fr::a91a96d4-370a-45e2-a351-cd2b7941614f" providerId="AD" clId="Web-{46457500-5414-D068-B73D-2BBD780947E3}" dt="2024-10-08T11:44:46.013" v="8" actId="20577"/>
          <ac:spMkLst>
            <pc:docMk/>
            <pc:sldMk cId="719204101" sldId="257"/>
            <ac:spMk id="4" creationId="{C25D55B6-7177-6A3B-68DB-27302E805E5C}"/>
          </ac:spMkLst>
        </pc:spChg>
        <pc:spChg chg="add mod">
          <ac:chgData name="DAS-NEVES Kelly" userId="S::kelly.das-neves@docaposte.fr::a91a96d4-370a-45e2-a351-cd2b7941614f" providerId="AD" clId="Web-{46457500-5414-D068-B73D-2BBD780947E3}" dt="2024-10-08T11:53:59.410" v="246" actId="14100"/>
          <ac:spMkLst>
            <pc:docMk/>
            <pc:sldMk cId="719204101" sldId="257"/>
            <ac:spMk id="8" creationId="{30CE6CA2-B4AE-F315-6302-324D67063080}"/>
          </ac:spMkLst>
        </pc:spChg>
        <pc:spChg chg="add mod">
          <ac:chgData name="DAS-NEVES Kelly" userId="S::kelly.das-neves@docaposte.fr::a91a96d4-370a-45e2-a351-cd2b7941614f" providerId="AD" clId="Web-{46457500-5414-D068-B73D-2BBD780947E3}" dt="2024-10-08T11:54:09.613" v="248"/>
          <ac:spMkLst>
            <pc:docMk/>
            <pc:sldMk cId="719204101" sldId="257"/>
            <ac:spMk id="11" creationId="{C09DDFCA-E515-FAD2-51B8-49FC46316708}"/>
          </ac:spMkLst>
        </pc:spChg>
        <pc:spChg chg="mod">
          <ac:chgData name="DAS-NEVES Kelly" userId="S::kelly.das-neves@docaposte.fr::a91a96d4-370a-45e2-a351-cd2b7941614f" providerId="AD" clId="Web-{46457500-5414-D068-B73D-2BBD780947E3}" dt="2024-10-08T11:46:04.172" v="24" actId="1076"/>
          <ac:spMkLst>
            <pc:docMk/>
            <pc:sldMk cId="719204101" sldId="257"/>
            <ac:spMk id="12" creationId="{00000000-0000-0000-0000-000000000000}"/>
          </ac:spMkLst>
        </pc:spChg>
        <pc:spChg chg="del mod">
          <ac:chgData name="DAS-NEVES Kelly" userId="S::kelly.das-neves@docaposte.fr::a91a96d4-370a-45e2-a351-cd2b7941614f" providerId="AD" clId="Web-{46457500-5414-D068-B73D-2BBD780947E3}" dt="2024-10-08T11:47:33.707" v="116"/>
          <ac:spMkLst>
            <pc:docMk/>
            <pc:sldMk cId="719204101" sldId="257"/>
            <ac:spMk id="15" creationId="{00000000-0000-0000-0000-000000000000}"/>
          </ac:spMkLst>
        </pc:spChg>
        <pc:spChg chg="mod">
          <ac:chgData name="DAS-NEVES Kelly" userId="S::kelly.das-neves@docaposte.fr::a91a96d4-370a-45e2-a351-cd2b7941614f" providerId="AD" clId="Web-{46457500-5414-D068-B73D-2BBD780947E3}" dt="2024-10-08T11:46:04.110" v="22" actId="1076"/>
          <ac:spMkLst>
            <pc:docMk/>
            <pc:sldMk cId="719204101" sldId="257"/>
            <ac:spMk id="20" creationId="{00000000-0000-0000-0000-000000000000}"/>
          </ac:spMkLst>
        </pc:spChg>
        <pc:grpChg chg="mod">
          <ac:chgData name="DAS-NEVES Kelly" userId="S::kelly.das-neves@docaposte.fr::a91a96d4-370a-45e2-a351-cd2b7941614f" providerId="AD" clId="Web-{46457500-5414-D068-B73D-2BBD780947E3}" dt="2024-10-08T11:46:04.157" v="23" actId="1076"/>
          <ac:grpSpMkLst>
            <pc:docMk/>
            <pc:sldMk cId="719204101" sldId="257"/>
            <ac:grpSpMk id="16" creationId="{00000000-0000-0000-0000-000000000000}"/>
          </ac:grpSpMkLst>
        </pc:grpChg>
        <pc:picChg chg="del">
          <ac:chgData name="DAS-NEVES Kelly" userId="S::kelly.das-neves@docaposte.fr::a91a96d4-370a-45e2-a351-cd2b7941614f" providerId="AD" clId="Web-{46457500-5414-D068-B73D-2BBD780947E3}" dt="2024-10-08T11:49:24.759" v="136"/>
          <ac:picMkLst>
            <pc:docMk/>
            <pc:sldMk cId="719204101" sldId="257"/>
            <ac:picMk id="6" creationId="{7DFA4A44-B393-483C-1254-656B9079C18D}"/>
          </ac:picMkLst>
        </pc:picChg>
        <pc:picChg chg="mod">
          <ac:chgData name="DAS-NEVES Kelly" userId="S::kelly.das-neves@docaposte.fr::a91a96d4-370a-45e2-a351-cd2b7941614f" providerId="AD" clId="Web-{46457500-5414-D068-B73D-2BBD780947E3}" dt="2024-10-08T11:50:23.995" v="140" actId="1076"/>
          <ac:picMkLst>
            <pc:docMk/>
            <pc:sldMk cId="719204101" sldId="257"/>
            <ac:picMk id="7" creationId="{0647FB3A-080F-1BD6-6271-3A68E339AA61}"/>
          </ac:picMkLst>
        </pc:picChg>
        <pc:picChg chg="add mod">
          <ac:chgData name="DAS-NEVES Kelly" userId="S::kelly.das-neves@docaposte.fr::a91a96d4-370a-45e2-a351-cd2b7941614f" providerId="AD" clId="Web-{46457500-5414-D068-B73D-2BBD780947E3}" dt="2024-10-08T11:49:27.149" v="137" actId="1076"/>
          <ac:picMkLst>
            <pc:docMk/>
            <pc:sldMk cId="719204101" sldId="257"/>
            <ac:picMk id="9" creationId="{508CA203-8E00-4C7D-5524-7F0CBD866FBB}"/>
          </ac:picMkLst>
        </pc:picChg>
      </pc:sldChg>
      <pc:sldChg chg="addSp delSp modSp">
        <pc:chgData name="DAS-NEVES Kelly" userId="S::kelly.das-neves@docaposte.fr::a91a96d4-370a-45e2-a351-cd2b7941614f" providerId="AD" clId="Web-{46457500-5414-D068-B73D-2BBD780947E3}" dt="2024-10-08T13:40:14.361" v="537" actId="20577"/>
        <pc:sldMkLst>
          <pc:docMk/>
          <pc:sldMk cId="367142986" sldId="258"/>
        </pc:sldMkLst>
        <pc:spChg chg="mod">
          <ac:chgData name="DAS-NEVES Kelly" userId="S::kelly.das-neves@docaposte.fr::a91a96d4-370a-45e2-a351-cd2b7941614f" providerId="AD" clId="Web-{46457500-5414-D068-B73D-2BBD780947E3}" dt="2024-10-08T12:13:03.408" v="502" actId="20577"/>
          <ac:spMkLst>
            <pc:docMk/>
            <pc:sldMk cId="367142986" sldId="258"/>
            <ac:spMk id="2" creationId="{3F527371-57DB-3BEC-FFE0-E4ABD520806D}"/>
          </ac:spMkLst>
        </pc:spChg>
        <pc:spChg chg="mod">
          <ac:chgData name="DAS-NEVES Kelly" userId="S::kelly.das-neves@docaposte.fr::a91a96d4-370a-45e2-a351-cd2b7941614f" providerId="AD" clId="Web-{46457500-5414-D068-B73D-2BBD780947E3}" dt="2024-10-08T12:07:25.364" v="452" actId="1076"/>
          <ac:spMkLst>
            <pc:docMk/>
            <pc:sldMk cId="367142986" sldId="258"/>
            <ac:spMk id="6" creationId="{00000000-0000-0000-0000-000000000000}"/>
          </ac:spMkLst>
        </pc:spChg>
        <pc:spChg chg="add mod">
          <ac:chgData name="DAS-NEVES Kelly" userId="S::kelly.das-neves@docaposte.fr::a91a96d4-370a-45e2-a351-cd2b7941614f" providerId="AD" clId="Web-{46457500-5414-D068-B73D-2BBD780947E3}" dt="2024-10-08T12:07:25.379" v="453" actId="1076"/>
          <ac:spMkLst>
            <pc:docMk/>
            <pc:sldMk cId="367142986" sldId="258"/>
            <ac:spMk id="8" creationId="{B5E06AC1-E941-DCA9-F223-0B13567403CD}"/>
          </ac:spMkLst>
        </pc:spChg>
        <pc:spChg chg="add mod">
          <ac:chgData name="DAS-NEVES Kelly" userId="S::kelly.das-neves@docaposte.fr::a91a96d4-370a-45e2-a351-cd2b7941614f" providerId="AD" clId="Web-{46457500-5414-D068-B73D-2BBD780947E3}" dt="2024-10-08T13:40:14.361" v="537" actId="20577"/>
          <ac:spMkLst>
            <pc:docMk/>
            <pc:sldMk cId="367142986" sldId="258"/>
            <ac:spMk id="12" creationId="{FFC5B277-F33E-EA36-8E86-314770E2EAED}"/>
          </ac:spMkLst>
        </pc:spChg>
        <pc:spChg chg="del">
          <ac:chgData name="DAS-NEVES Kelly" userId="S::kelly.das-neves@docaposte.fr::a91a96d4-370a-45e2-a351-cd2b7941614f" providerId="AD" clId="Web-{46457500-5414-D068-B73D-2BBD780947E3}" dt="2024-10-08T12:04:30.638" v="389"/>
          <ac:spMkLst>
            <pc:docMk/>
            <pc:sldMk cId="367142986" sldId="258"/>
            <ac:spMk id="14" creationId="{DCA8057F-F5AA-792B-8EF4-235E3AEB77DC}"/>
          </ac:spMkLst>
        </pc:spChg>
        <pc:spChg chg="del">
          <ac:chgData name="DAS-NEVES Kelly" userId="S::kelly.das-neves@docaposte.fr::a91a96d4-370a-45e2-a351-cd2b7941614f" providerId="AD" clId="Web-{46457500-5414-D068-B73D-2BBD780947E3}" dt="2024-10-08T12:07:03.613" v="445"/>
          <ac:spMkLst>
            <pc:docMk/>
            <pc:sldMk cId="367142986" sldId="258"/>
            <ac:spMk id="17" creationId="{64BF38F9-C86F-8E7F-F532-74B99A50F207}"/>
          </ac:spMkLst>
        </pc:spChg>
        <pc:spChg chg="del">
          <ac:chgData name="DAS-NEVES Kelly" userId="S::kelly.das-neves@docaposte.fr::a91a96d4-370a-45e2-a351-cd2b7941614f" providerId="AD" clId="Web-{46457500-5414-D068-B73D-2BBD780947E3}" dt="2024-10-08T12:07:03.613" v="444"/>
          <ac:spMkLst>
            <pc:docMk/>
            <pc:sldMk cId="367142986" sldId="258"/>
            <ac:spMk id="19" creationId="{94E4738C-2EF7-C5BB-0FDA-C19F013C047D}"/>
          </ac:spMkLst>
        </pc:spChg>
        <pc:cxnChg chg="add del mod">
          <ac:chgData name="DAS-NEVES Kelly" userId="S::kelly.das-neves@docaposte.fr::a91a96d4-370a-45e2-a351-cd2b7941614f" providerId="AD" clId="Web-{46457500-5414-D068-B73D-2BBD780947E3}" dt="2024-10-08T12:07:19.707" v="451"/>
          <ac:cxnSpMkLst>
            <pc:docMk/>
            <pc:sldMk cId="367142986" sldId="258"/>
            <ac:cxnSpMk id="15" creationId="{020E214C-7FBA-FC91-A406-FF0660C3BD34}"/>
          </ac:cxnSpMkLst>
        </pc:cxnChg>
      </pc:sldChg>
      <pc:sldChg chg="modSp">
        <pc:chgData name="DAS-NEVES Kelly" userId="S::kelly.das-neves@docaposte.fr::a91a96d4-370a-45e2-a351-cd2b7941614f" providerId="AD" clId="Web-{46457500-5414-D068-B73D-2BBD780947E3}" dt="2024-10-08T12:14:23.567" v="508" actId="20577"/>
        <pc:sldMkLst>
          <pc:docMk/>
          <pc:sldMk cId="2655302939" sldId="266"/>
        </pc:sldMkLst>
        <pc:spChg chg="mod">
          <ac:chgData name="DAS-NEVES Kelly" userId="S::kelly.das-neves@docaposte.fr::a91a96d4-370a-45e2-a351-cd2b7941614f" providerId="AD" clId="Web-{46457500-5414-D068-B73D-2BBD780947E3}" dt="2024-10-08T12:14:14.817" v="506" actId="20577"/>
          <ac:spMkLst>
            <pc:docMk/>
            <pc:sldMk cId="2655302939" sldId="266"/>
            <ac:spMk id="3" creationId="{00000000-0000-0000-0000-000000000000}"/>
          </ac:spMkLst>
        </pc:spChg>
        <pc:spChg chg="mod">
          <ac:chgData name="DAS-NEVES Kelly" userId="S::kelly.das-neves@docaposte.fr::a91a96d4-370a-45e2-a351-cd2b7941614f" providerId="AD" clId="Web-{46457500-5414-D068-B73D-2BBD780947E3}" dt="2024-10-08T12:14:23.567" v="508" actId="20577"/>
          <ac:spMkLst>
            <pc:docMk/>
            <pc:sldMk cId="2655302939" sldId="266"/>
            <ac:spMk id="5" creationId="{7A2C4B8A-DC40-C2A6-4C9D-C0F294E0C629}"/>
          </ac:spMkLst>
        </pc:spChg>
      </pc:sldChg>
      <pc:sldChg chg="addSp delSp modSp">
        <pc:chgData name="DAS-NEVES Kelly" userId="S::kelly.das-neves@docaposte.fr::a91a96d4-370a-45e2-a351-cd2b7941614f" providerId="AD" clId="Web-{46457500-5414-D068-B73D-2BBD780947E3}" dt="2024-10-08T13:42:03.604" v="539"/>
        <pc:sldMkLst>
          <pc:docMk/>
          <pc:sldMk cId="2760826444" sldId="267"/>
        </pc:sldMkLst>
        <pc:spChg chg="mod">
          <ac:chgData name="DAS-NEVES Kelly" userId="S::kelly.das-neves@docaposte.fr::a91a96d4-370a-45e2-a351-cd2b7941614f" providerId="AD" clId="Web-{46457500-5414-D068-B73D-2BBD780947E3}" dt="2024-10-08T12:08:19.662" v="479" actId="20577"/>
          <ac:spMkLst>
            <pc:docMk/>
            <pc:sldMk cId="2760826444" sldId="267"/>
            <ac:spMk id="3" creationId="{00000000-0000-0000-0000-000000000000}"/>
          </ac:spMkLst>
        </pc:spChg>
        <pc:spChg chg="add del">
          <ac:chgData name="DAS-NEVES Kelly" userId="S::kelly.das-neves@docaposte.fr::a91a96d4-370a-45e2-a351-cd2b7941614f" providerId="AD" clId="Web-{46457500-5414-D068-B73D-2BBD780947E3}" dt="2024-10-08T13:42:03.604" v="539"/>
          <ac:spMkLst>
            <pc:docMk/>
            <pc:sldMk cId="2760826444" sldId="267"/>
            <ac:spMk id="14" creationId="{210E4F6E-C993-CCDD-1630-30BEDB690158}"/>
          </ac:spMkLst>
        </pc:spChg>
      </pc:sldChg>
      <pc:sldChg chg="addSp delSp modSp">
        <pc:chgData name="DAS-NEVES Kelly" userId="S::kelly.das-neves@docaposte.fr::a91a96d4-370a-45e2-a351-cd2b7941614f" providerId="AD" clId="Web-{46457500-5414-D068-B73D-2BBD780947E3}" dt="2024-10-08T13:35:52.387" v="521" actId="20577"/>
        <pc:sldMkLst>
          <pc:docMk/>
          <pc:sldMk cId="2376258912" sldId="268"/>
        </pc:sldMkLst>
        <pc:spChg chg="del">
          <ac:chgData name="DAS-NEVES Kelly" userId="S::kelly.das-neves@docaposte.fr::a91a96d4-370a-45e2-a351-cd2b7941614f" providerId="AD" clId="Web-{46457500-5414-D068-B73D-2BBD780947E3}" dt="2024-10-08T11:57:30.824" v="271"/>
          <ac:spMkLst>
            <pc:docMk/>
            <pc:sldMk cId="2376258912" sldId="268"/>
            <ac:spMk id="6" creationId="{077CF79C-E37B-5AC2-6724-D4891A798671}"/>
          </ac:spMkLst>
        </pc:spChg>
        <pc:spChg chg="add mod">
          <ac:chgData name="DAS-NEVES Kelly" userId="S::kelly.das-neves@docaposte.fr::a91a96d4-370a-45e2-a351-cd2b7941614f" providerId="AD" clId="Web-{46457500-5414-D068-B73D-2BBD780947E3}" dt="2024-10-08T12:03:35.948" v="388" actId="1076"/>
          <ac:spMkLst>
            <pc:docMk/>
            <pc:sldMk cId="2376258912" sldId="268"/>
            <ac:spMk id="7" creationId="{2AB99C76-9830-C991-42D2-408B13BA81C2}"/>
          </ac:spMkLst>
        </pc:spChg>
        <pc:spChg chg="del">
          <ac:chgData name="DAS-NEVES Kelly" userId="S::kelly.das-neves@docaposte.fr::a91a96d4-370a-45e2-a351-cd2b7941614f" providerId="AD" clId="Web-{46457500-5414-D068-B73D-2BBD780947E3}" dt="2024-10-08T11:55:27.148" v="259"/>
          <ac:spMkLst>
            <pc:docMk/>
            <pc:sldMk cId="2376258912" sldId="268"/>
            <ac:spMk id="10" creationId="{4D9D8862-CBA5-9722-7A5F-9592F9F6BA2E}"/>
          </ac:spMkLst>
        </pc:spChg>
        <pc:spChg chg="mod">
          <ac:chgData name="DAS-NEVES Kelly" userId="S::kelly.das-neves@docaposte.fr::a91a96d4-370a-45e2-a351-cd2b7941614f" providerId="AD" clId="Web-{46457500-5414-D068-B73D-2BBD780947E3}" dt="2024-10-08T12:02:49.212" v="379" actId="1076"/>
          <ac:spMkLst>
            <pc:docMk/>
            <pc:sldMk cId="2376258912" sldId="268"/>
            <ac:spMk id="17" creationId="{2768320C-3FE9-883B-1FCB-222FA63FCD86}"/>
          </ac:spMkLst>
        </pc:spChg>
        <pc:spChg chg="mod">
          <ac:chgData name="DAS-NEVES Kelly" userId="S::kelly.das-neves@docaposte.fr::a91a96d4-370a-45e2-a351-cd2b7941614f" providerId="AD" clId="Web-{46457500-5414-D068-B73D-2BBD780947E3}" dt="2024-10-08T13:35:52.387" v="521" actId="20577"/>
          <ac:spMkLst>
            <pc:docMk/>
            <pc:sldMk cId="2376258912" sldId="268"/>
            <ac:spMk id="18" creationId="{F2A72DD5-3DAD-0B8F-479C-39AF47EBFA0B}"/>
          </ac:spMkLst>
        </pc:spChg>
        <pc:cxnChg chg="add mod">
          <ac:chgData name="DAS-NEVES Kelly" userId="S::kelly.das-neves@docaposte.fr::a91a96d4-370a-45e2-a351-cd2b7941614f" providerId="AD" clId="Web-{46457500-5414-D068-B73D-2BBD780947E3}" dt="2024-10-08T12:03:31.448" v="387" actId="1076"/>
          <ac:cxnSpMkLst>
            <pc:docMk/>
            <pc:sldMk cId="2376258912" sldId="268"/>
            <ac:cxnSpMk id="8" creationId="{F1EF6C73-B6FE-CA0A-DBF3-9848ACACEC48}"/>
          </ac:cxnSpMkLst>
        </pc:cxnChg>
      </pc:sldChg>
      <pc:sldChg chg="modSp new del">
        <pc:chgData name="DAS-NEVES Kelly" userId="S::kelly.das-neves@docaposte.fr::a91a96d4-370a-45e2-a351-cd2b7941614f" providerId="AD" clId="Web-{46457500-5414-D068-B73D-2BBD780947E3}" dt="2024-10-08T13:27:47.240" v="515"/>
        <pc:sldMkLst>
          <pc:docMk/>
          <pc:sldMk cId="2688828538" sldId="269"/>
        </pc:sldMkLst>
        <pc:spChg chg="mod">
          <ac:chgData name="DAS-NEVES Kelly" userId="S::kelly.das-neves@docaposte.fr::a91a96d4-370a-45e2-a351-cd2b7941614f" providerId="AD" clId="Web-{46457500-5414-D068-B73D-2BBD780947E3}" dt="2024-10-08T12:10:25.011" v="484" actId="20577"/>
          <ac:spMkLst>
            <pc:docMk/>
            <pc:sldMk cId="2688828538" sldId="269"/>
            <ac:spMk id="3" creationId="{D5B74D22-96BD-AD09-740A-6A7F8EE9777B}"/>
          </ac:spMkLst>
        </pc:spChg>
        <pc:spChg chg="mod">
          <ac:chgData name="DAS-NEVES Kelly" userId="S::kelly.das-neves@docaposte.fr::a91a96d4-370a-45e2-a351-cd2b7941614f" providerId="AD" clId="Web-{46457500-5414-D068-B73D-2BBD780947E3}" dt="2024-10-08T13:27:38.864" v="514" actId="20577"/>
          <ac:spMkLst>
            <pc:docMk/>
            <pc:sldMk cId="2688828538" sldId="269"/>
            <ac:spMk id="4" creationId="{10D3400C-E282-01E8-B552-0EB212AE751F}"/>
          </ac:spMkLst>
        </pc:spChg>
      </pc:sldChg>
    </pc:docChg>
  </pc:docChgLst>
  <pc:docChgLst>
    <pc:chgData name="ARETE Elodie" userId="S::elodie.arete@docaposte.fr::ec9f1fbb-f223-4998-ab6b-38ac20db1c9b" providerId="AD" clId="Web-{6A2ADDA1-78F6-3E43-7CA3-9D64DF25AA11}"/>
    <pc:docChg chg="addSld modSld">
      <pc:chgData name="ARETE Elodie" userId="S::elodie.arete@docaposte.fr::ec9f1fbb-f223-4998-ab6b-38ac20db1c9b" providerId="AD" clId="Web-{6A2ADDA1-78F6-3E43-7CA3-9D64DF25AA11}" dt="2025-05-15T09:09:38.429" v="265" actId="1076"/>
      <pc:docMkLst>
        <pc:docMk/>
      </pc:docMkLst>
      <pc:sldChg chg="modSp add replId">
        <pc:chgData name="ARETE Elodie" userId="S::elodie.arete@docaposte.fr::ec9f1fbb-f223-4998-ab6b-38ac20db1c9b" providerId="AD" clId="Web-{6A2ADDA1-78F6-3E43-7CA3-9D64DF25AA11}" dt="2025-05-15T09:09:38.429" v="265" actId="1076"/>
        <pc:sldMkLst>
          <pc:docMk/>
          <pc:sldMk cId="3287195463" sldId="2147379567"/>
        </pc:sldMkLst>
        <pc:spChg chg="mod">
          <ac:chgData name="ARETE Elodie" userId="S::elodie.arete@docaposte.fr::ec9f1fbb-f223-4998-ab6b-38ac20db1c9b" providerId="AD" clId="Web-{6A2ADDA1-78F6-3E43-7CA3-9D64DF25AA11}" dt="2025-05-15T09:04:04.025" v="8" actId="20577"/>
          <ac:spMkLst>
            <pc:docMk/>
            <pc:sldMk cId="3287195463" sldId="2147379567"/>
            <ac:spMk id="2" creationId="{A1271F35-6F54-D7C6-69BF-27583D95E44B}"/>
          </ac:spMkLst>
        </pc:spChg>
        <pc:spChg chg="mod">
          <ac:chgData name="ARETE Elodie" userId="S::elodie.arete@docaposte.fr::ec9f1fbb-f223-4998-ab6b-38ac20db1c9b" providerId="AD" clId="Web-{6A2ADDA1-78F6-3E43-7CA3-9D64DF25AA11}" dt="2025-05-15T09:09:38.429" v="265" actId="1076"/>
          <ac:spMkLst>
            <pc:docMk/>
            <pc:sldMk cId="3287195463" sldId="2147379567"/>
            <ac:spMk id="7" creationId="{3F043DCE-8FDB-21E4-70F2-36E09E0B1836}"/>
          </ac:spMkLst>
        </pc:spChg>
        <pc:spChg chg="mod">
          <ac:chgData name="ARETE Elodie" userId="S::elodie.arete@docaposte.fr::ec9f1fbb-f223-4998-ab6b-38ac20db1c9b" providerId="AD" clId="Web-{6A2ADDA1-78F6-3E43-7CA3-9D64DF25AA11}" dt="2025-05-15T09:08:52.083" v="253" actId="20577"/>
          <ac:spMkLst>
            <pc:docMk/>
            <pc:sldMk cId="3287195463" sldId="2147379567"/>
            <ac:spMk id="18" creationId="{94BFB81F-F323-CA9E-551E-5788704EF8ED}"/>
          </ac:spMkLst>
        </pc:spChg>
        <pc:picChg chg="mod">
          <ac:chgData name="ARETE Elodie" userId="S::elodie.arete@docaposte.fr::ec9f1fbb-f223-4998-ab6b-38ac20db1c9b" providerId="AD" clId="Web-{6A2ADDA1-78F6-3E43-7CA3-9D64DF25AA11}" dt="2025-05-15T09:04:09.588" v="9"/>
          <ac:picMkLst>
            <pc:docMk/>
            <pc:sldMk cId="3287195463" sldId="2147379567"/>
            <ac:picMk id="13" creationId="{5648D54E-BECB-B42E-7375-4E2FA3D895B2}"/>
          </ac:picMkLst>
        </pc:picChg>
      </pc:sldChg>
    </pc:docChg>
  </pc:docChgLst>
  <pc:docChgLst>
    <pc:chgData name="DAS-NEVES Kelly" userId="S::kelly.das-neves@docaposte.fr::a91a96d4-370a-45e2-a351-cd2b7941614f" providerId="AD" clId="Web-{3E4C0E5C-B3A6-3546-4CEC-E91AD81A0D39}"/>
    <pc:docChg chg="modSld">
      <pc:chgData name="DAS-NEVES Kelly" userId="S::kelly.das-neves@docaposte.fr::a91a96d4-370a-45e2-a351-cd2b7941614f" providerId="AD" clId="Web-{3E4C0E5C-B3A6-3546-4CEC-E91AD81A0D39}" dt="2025-04-24T10:36:24.594" v="3"/>
      <pc:docMkLst>
        <pc:docMk/>
      </pc:docMkLst>
      <pc:sldChg chg="addSp delSp modSp">
        <pc:chgData name="DAS-NEVES Kelly" userId="S::kelly.das-neves@docaposte.fr::a91a96d4-370a-45e2-a351-cd2b7941614f" providerId="AD" clId="Web-{3E4C0E5C-B3A6-3546-4CEC-E91AD81A0D39}" dt="2025-04-24T10:36:24.594" v="3"/>
        <pc:sldMkLst>
          <pc:docMk/>
          <pc:sldMk cId="2107033377" sldId="256"/>
        </pc:sldMkLst>
        <pc:spChg chg="mod">
          <ac:chgData name="DAS-NEVES Kelly" userId="S::kelly.das-neves@docaposte.fr::a91a96d4-370a-45e2-a351-cd2b7941614f" providerId="AD" clId="Web-{3E4C0E5C-B3A6-3546-4CEC-E91AD81A0D39}" dt="2025-04-24T10:36:21.047" v="2" actId="20577"/>
          <ac:spMkLst>
            <pc:docMk/>
            <pc:sldMk cId="2107033377" sldId="256"/>
            <ac:spMk id="2" creationId="{00000000-0000-0000-0000-000000000000}"/>
          </ac:spMkLst>
        </pc:spChg>
        <pc:spChg chg="del">
          <ac:chgData name="DAS-NEVES Kelly" userId="S::kelly.das-neves@docaposte.fr::a91a96d4-370a-45e2-a351-cd2b7941614f" providerId="AD" clId="Web-{3E4C0E5C-B3A6-3546-4CEC-E91AD81A0D39}" dt="2025-04-24T10:36:24.594" v="3"/>
          <ac:spMkLst>
            <pc:docMk/>
            <pc:sldMk cId="2107033377" sldId="256"/>
            <ac:spMk id="5" creationId="{00000000-0000-0000-0000-000000000000}"/>
          </ac:spMkLst>
        </pc:spChg>
        <pc:spChg chg="add mod">
          <ac:chgData name="DAS-NEVES Kelly" userId="S::kelly.das-neves@docaposte.fr::a91a96d4-370a-45e2-a351-cd2b7941614f" providerId="AD" clId="Web-{3E4C0E5C-B3A6-3546-4CEC-E91AD81A0D39}" dt="2025-04-24T10:36:24.594" v="3"/>
          <ac:spMkLst>
            <pc:docMk/>
            <pc:sldMk cId="2107033377" sldId="256"/>
            <ac:spMk id="6" creationId="{99EF931F-7856-8977-E7B8-62850EF06DC3}"/>
          </ac:spMkLst>
        </pc:spChg>
      </pc:sldChg>
    </pc:docChg>
  </pc:docChgLst>
  <pc:docChgLst>
    <pc:chgData name="HACHIMI Kenza" userId="S::kenza.hachimi@laposte.fr::4b31f4d4-0ca2-4a5b-babd-c47f06962f50" providerId="AD" clId="Web-{7735F70A-BA54-8EE2-1273-E8E81C897A78}"/>
    <pc:docChg chg="mod modSld">
      <pc:chgData name="HACHIMI Kenza" userId="S::kenza.hachimi@laposte.fr::4b31f4d4-0ca2-4a5b-babd-c47f06962f50" providerId="AD" clId="Web-{7735F70A-BA54-8EE2-1273-E8E81C897A78}" dt="2024-10-07T14:21:01.154" v="27" actId="20577"/>
      <pc:docMkLst>
        <pc:docMk/>
      </pc:docMkLst>
      <pc:sldChg chg="modSp">
        <pc:chgData name="HACHIMI Kenza" userId="S::kenza.hachimi@laposte.fr::4b31f4d4-0ca2-4a5b-babd-c47f06962f50" providerId="AD" clId="Web-{7735F70A-BA54-8EE2-1273-E8E81C897A78}" dt="2024-10-07T14:21:01.154" v="27" actId="20577"/>
        <pc:sldMkLst>
          <pc:docMk/>
          <pc:sldMk cId="2655302939" sldId="266"/>
        </pc:sldMkLst>
        <pc:spChg chg="mod">
          <ac:chgData name="HACHIMI Kenza" userId="S::kenza.hachimi@laposte.fr::4b31f4d4-0ca2-4a5b-babd-c47f06962f50" providerId="AD" clId="Web-{7735F70A-BA54-8EE2-1273-E8E81C897A78}" dt="2024-10-07T14:21:01.154" v="27" actId="20577"/>
          <ac:spMkLst>
            <pc:docMk/>
            <pc:sldMk cId="2655302939" sldId="266"/>
            <ac:spMk id="11" creationId="{2584D01C-18B4-1E7A-0F16-49222B198CC2}"/>
          </ac:spMkLst>
        </pc:spChg>
      </pc:sldChg>
      <pc:sldChg chg="modSp">
        <pc:chgData name="HACHIMI Kenza" userId="S::kenza.hachimi@laposte.fr::4b31f4d4-0ca2-4a5b-babd-c47f06962f50" providerId="AD" clId="Web-{7735F70A-BA54-8EE2-1273-E8E81C897A78}" dt="2024-10-07T14:18:51.159" v="25" actId="20577"/>
        <pc:sldMkLst>
          <pc:docMk/>
          <pc:sldMk cId="2760826444" sldId="267"/>
        </pc:sldMkLst>
        <pc:spChg chg="mod">
          <ac:chgData name="HACHIMI Kenza" userId="S::kenza.hachimi@laposte.fr::4b31f4d4-0ca2-4a5b-babd-c47f06962f50" providerId="AD" clId="Web-{7735F70A-BA54-8EE2-1273-E8E81C897A78}" dt="2024-10-07T14:18:18.973" v="23" actId="20577"/>
          <ac:spMkLst>
            <pc:docMk/>
            <pc:sldMk cId="2760826444" sldId="267"/>
            <ac:spMk id="7" creationId="{00000000-0000-0000-0000-000000000000}"/>
          </ac:spMkLst>
        </pc:spChg>
        <pc:spChg chg="mod">
          <ac:chgData name="HACHIMI Kenza" userId="S::kenza.hachimi@laposte.fr::4b31f4d4-0ca2-4a5b-babd-c47f06962f50" providerId="AD" clId="Web-{7735F70A-BA54-8EE2-1273-E8E81C897A78}" dt="2024-10-07T14:18:51.159" v="25" actId="20577"/>
          <ac:spMkLst>
            <pc:docMk/>
            <pc:sldMk cId="2760826444" sldId="267"/>
            <ac:spMk id="8" creationId="{00000000-0000-0000-0000-000000000000}"/>
          </ac:spMkLst>
        </pc:spChg>
      </pc:sldChg>
    </pc:docChg>
  </pc:docChgLst>
  <pc:docChgLst>
    <pc:chgData name="ARETE Elodie" userId="S::elodie.arete@docaposte.fr::ec9f1fbb-f223-4998-ab6b-38ac20db1c9b" providerId="AD" clId="Web-{8AF4AF21-1994-4E2B-B233-8E5A0859A38D}"/>
    <pc:docChg chg="addSld delSld modSld">
      <pc:chgData name="ARETE Elodie" userId="S::elodie.arete@docaposte.fr::ec9f1fbb-f223-4998-ab6b-38ac20db1c9b" providerId="AD" clId="Web-{8AF4AF21-1994-4E2B-B233-8E5A0859A38D}" dt="2025-04-30T17:31:45.349" v="238" actId="14100"/>
      <pc:docMkLst>
        <pc:docMk/>
      </pc:docMkLst>
      <pc:sldChg chg="del">
        <pc:chgData name="ARETE Elodie" userId="S::elodie.arete@docaposte.fr::ec9f1fbb-f223-4998-ab6b-38ac20db1c9b" providerId="AD" clId="Web-{8AF4AF21-1994-4E2B-B233-8E5A0859A38D}" dt="2025-04-30T17:20:32.763" v="6"/>
        <pc:sldMkLst>
          <pc:docMk/>
          <pc:sldMk cId="2107033377" sldId="256"/>
        </pc:sldMkLst>
      </pc:sldChg>
      <pc:sldChg chg="addSp delSp modSp">
        <pc:chgData name="ARETE Elodie" userId="S::elodie.arete@docaposte.fr::ec9f1fbb-f223-4998-ab6b-38ac20db1c9b" providerId="AD" clId="Web-{8AF4AF21-1994-4E2B-B233-8E5A0859A38D}" dt="2025-04-30T17:30:49.222" v="222" actId="1076"/>
        <pc:sldMkLst>
          <pc:docMk/>
          <pc:sldMk cId="719204101" sldId="257"/>
        </pc:sldMkLst>
        <pc:spChg chg="mod">
          <ac:chgData name="ARETE Elodie" userId="S::elodie.arete@docaposte.fr::ec9f1fbb-f223-4998-ab6b-38ac20db1c9b" providerId="AD" clId="Web-{8AF4AF21-1994-4E2B-B233-8E5A0859A38D}" dt="2025-04-30T17:30:46.941" v="215" actId="1076"/>
          <ac:spMkLst>
            <pc:docMk/>
            <pc:sldMk cId="719204101" sldId="257"/>
            <ac:spMk id="2" creationId="{3F527371-57DB-3BEC-FFE0-E4ABD520806D}"/>
          </ac:spMkLst>
        </pc:spChg>
        <pc:spChg chg="mod">
          <ac:chgData name="ARETE Elodie" userId="S::elodie.arete@docaposte.fr::ec9f1fbb-f223-4998-ab6b-38ac20db1c9b" providerId="AD" clId="Web-{8AF4AF21-1994-4E2B-B233-8E5A0859A38D}" dt="2025-04-30T17:23:54.536" v="53" actId="1076"/>
          <ac:spMkLst>
            <pc:docMk/>
            <pc:sldMk cId="719204101" sldId="257"/>
            <ac:spMk id="4" creationId="{C25D55B6-7177-6A3B-68DB-27302E805E5C}"/>
          </ac:spMkLst>
        </pc:spChg>
        <pc:spChg chg="add mod">
          <ac:chgData name="ARETE Elodie" userId="S::elodie.arete@docaposte.fr::ec9f1fbb-f223-4998-ab6b-38ac20db1c9b" providerId="AD" clId="Web-{8AF4AF21-1994-4E2B-B233-8E5A0859A38D}" dt="2025-04-30T17:24:33.084" v="56"/>
          <ac:spMkLst>
            <pc:docMk/>
            <pc:sldMk cId="719204101" sldId="257"/>
            <ac:spMk id="7" creationId="{64F3B0A1-3F8A-14AA-7D94-F92BC05491A6}"/>
          </ac:spMkLst>
        </pc:spChg>
        <pc:spChg chg="add mod">
          <ac:chgData name="ARETE Elodie" userId="S::elodie.arete@docaposte.fr::ec9f1fbb-f223-4998-ab6b-38ac20db1c9b" providerId="AD" clId="Web-{8AF4AF21-1994-4E2B-B233-8E5A0859A38D}" dt="2025-04-30T17:22:10.438" v="27" actId="20577"/>
          <ac:spMkLst>
            <pc:docMk/>
            <pc:sldMk cId="719204101" sldId="257"/>
            <ac:spMk id="8" creationId="{C735E70A-5E34-FD94-368F-211AB3593B4A}"/>
          </ac:spMkLst>
        </pc:spChg>
        <pc:spChg chg="del mod">
          <ac:chgData name="ARETE Elodie" userId="S::elodie.arete@docaposte.fr::ec9f1fbb-f223-4998-ab6b-38ac20db1c9b" providerId="AD" clId="Web-{8AF4AF21-1994-4E2B-B233-8E5A0859A38D}" dt="2025-04-30T17:21:57.626" v="14"/>
          <ac:spMkLst>
            <pc:docMk/>
            <pc:sldMk cId="719204101" sldId="257"/>
            <ac:spMk id="11" creationId="{C09DDFCA-E515-FAD2-51B8-49FC46316708}"/>
          </ac:spMkLst>
        </pc:spChg>
        <pc:spChg chg="add del mod">
          <ac:chgData name="ARETE Elodie" userId="S::elodie.arete@docaposte.fr::ec9f1fbb-f223-4998-ab6b-38ac20db1c9b" providerId="AD" clId="Web-{8AF4AF21-1994-4E2B-B233-8E5A0859A38D}" dt="2025-04-30T17:28:41.358" v="168"/>
          <ac:spMkLst>
            <pc:docMk/>
            <pc:sldMk cId="719204101" sldId="257"/>
            <ac:spMk id="15" creationId="{3BB7C2D9-F0C3-104F-96AF-68DC362F6BC2}"/>
          </ac:spMkLst>
        </pc:spChg>
        <pc:spChg chg="add">
          <ac:chgData name="ARETE Elodie" userId="S::elodie.arete@docaposte.fr::ec9f1fbb-f223-4998-ab6b-38ac20db1c9b" providerId="AD" clId="Web-{8AF4AF21-1994-4E2B-B233-8E5A0859A38D}" dt="2025-04-30T17:24:24.381" v="54"/>
          <ac:spMkLst>
            <pc:docMk/>
            <pc:sldMk cId="719204101" sldId="257"/>
            <ac:spMk id="16" creationId="{64F3B0A1-3F8A-14AA-7D94-F92BC05491A6}"/>
          </ac:spMkLst>
        </pc:spChg>
        <pc:spChg chg="add">
          <ac:chgData name="ARETE Elodie" userId="S::elodie.arete@docaposte.fr::ec9f1fbb-f223-4998-ab6b-38ac20db1c9b" providerId="AD" clId="Web-{8AF4AF21-1994-4E2B-B233-8E5A0859A38D}" dt="2025-04-30T17:24:24.381" v="54"/>
          <ac:spMkLst>
            <pc:docMk/>
            <pc:sldMk cId="719204101" sldId="257"/>
            <ac:spMk id="17" creationId="{C735E70A-5E34-FD94-368F-211AB3593B4A}"/>
          </ac:spMkLst>
        </pc:spChg>
        <pc:spChg chg="add mod">
          <ac:chgData name="ARETE Elodie" userId="S::elodie.arete@docaposte.fr::ec9f1fbb-f223-4998-ab6b-38ac20db1c9b" providerId="AD" clId="Web-{8AF4AF21-1994-4E2B-B233-8E5A0859A38D}" dt="2025-04-30T17:30:46.956" v="216" actId="1076"/>
          <ac:spMkLst>
            <pc:docMk/>
            <pc:sldMk cId="719204101" sldId="257"/>
            <ac:spMk id="23" creationId="{D7FC1A89-98CF-E9B4-1979-6C618FDE0F7C}"/>
          </ac:spMkLst>
        </pc:spChg>
        <pc:spChg chg="add mod">
          <ac:chgData name="ARETE Elodie" userId="S::elodie.arete@docaposte.fr::ec9f1fbb-f223-4998-ab6b-38ac20db1c9b" providerId="AD" clId="Web-{8AF4AF21-1994-4E2B-B233-8E5A0859A38D}" dt="2025-04-30T17:30:46.956" v="217" actId="1076"/>
          <ac:spMkLst>
            <pc:docMk/>
            <pc:sldMk cId="719204101" sldId="257"/>
            <ac:spMk id="24" creationId="{C40E0BA4-DFE4-2647-A205-52DCA6D69CC3}"/>
          </ac:spMkLst>
        </pc:spChg>
        <pc:spChg chg="add mod">
          <ac:chgData name="ARETE Elodie" userId="S::elodie.arete@docaposte.fr::ec9f1fbb-f223-4998-ab6b-38ac20db1c9b" providerId="AD" clId="Web-{8AF4AF21-1994-4E2B-B233-8E5A0859A38D}" dt="2025-04-30T17:30:46.988" v="218" actId="1076"/>
          <ac:spMkLst>
            <pc:docMk/>
            <pc:sldMk cId="719204101" sldId="257"/>
            <ac:spMk id="25" creationId="{273558CA-8484-DBDA-41C1-E448C7907E48}"/>
          </ac:spMkLst>
        </pc:spChg>
        <pc:spChg chg="add del mod">
          <ac:chgData name="ARETE Elodie" userId="S::elodie.arete@docaposte.fr::ec9f1fbb-f223-4998-ab6b-38ac20db1c9b" providerId="AD" clId="Web-{8AF4AF21-1994-4E2B-B233-8E5A0859A38D}" dt="2025-04-30T17:27:21.246" v="141"/>
          <ac:spMkLst>
            <pc:docMk/>
            <pc:sldMk cId="719204101" sldId="257"/>
            <ac:spMk id="26" creationId="{6A0404CE-B8B6-F970-CDE4-5C51A73ED0F8}"/>
          </ac:spMkLst>
        </pc:spChg>
        <pc:grpChg chg="add del mod">
          <ac:chgData name="ARETE Elodie" userId="S::elodie.arete@docaposte.fr::ec9f1fbb-f223-4998-ab6b-38ac20db1c9b" providerId="AD" clId="Web-{8AF4AF21-1994-4E2B-B233-8E5A0859A38D}" dt="2025-04-30T17:26:43.885" v="93"/>
          <ac:grpSpMkLst>
            <pc:docMk/>
            <pc:sldMk cId="719204101" sldId="257"/>
            <ac:grpSpMk id="5" creationId="{BD3AC315-39F8-8887-54E7-CB278B4B3A24}"/>
          </ac:grpSpMkLst>
        </pc:grpChg>
        <pc:grpChg chg="add del">
          <ac:chgData name="ARETE Elodie" userId="S::elodie.arete@docaposte.fr::ec9f1fbb-f223-4998-ab6b-38ac20db1c9b" providerId="AD" clId="Web-{8AF4AF21-1994-4E2B-B233-8E5A0859A38D}" dt="2025-04-30T17:24:27.287" v="55"/>
          <ac:grpSpMkLst>
            <pc:docMk/>
            <pc:sldMk cId="719204101" sldId="257"/>
            <ac:grpSpMk id="14" creationId="{BD3AC315-39F8-8887-54E7-CB278B4B3A24}"/>
          </ac:grpSpMkLst>
        </pc:grpChg>
        <pc:picChg chg="add del mod">
          <ac:chgData name="ARETE Elodie" userId="S::elodie.arete@docaposte.fr::ec9f1fbb-f223-4998-ab6b-38ac20db1c9b" providerId="AD" clId="Web-{8AF4AF21-1994-4E2B-B233-8E5A0859A38D}" dt="2025-04-30T17:28:41.358" v="171"/>
          <ac:picMkLst>
            <pc:docMk/>
            <pc:sldMk cId="719204101" sldId="257"/>
            <ac:picMk id="6" creationId="{42E9922C-2810-4D93-EA85-379787383EB1}"/>
          </ac:picMkLst>
        </pc:picChg>
        <pc:picChg chg="del mod">
          <ac:chgData name="ARETE Elodie" userId="S::elodie.arete@docaposte.fr::ec9f1fbb-f223-4998-ab6b-38ac20db1c9b" providerId="AD" clId="Web-{8AF4AF21-1994-4E2B-B233-8E5A0859A38D}" dt="2025-04-30T17:30:29.628" v="209"/>
          <ac:picMkLst>
            <pc:docMk/>
            <pc:sldMk cId="719204101" sldId="257"/>
            <ac:picMk id="9" creationId="{508CA203-8E00-4C7D-5524-7F0CBD866FBB}"/>
          </ac:picMkLst>
        </pc:picChg>
        <pc:picChg chg="add del mod">
          <ac:chgData name="ARETE Elodie" userId="S::elodie.arete@docaposte.fr::ec9f1fbb-f223-4998-ab6b-38ac20db1c9b" providerId="AD" clId="Web-{8AF4AF21-1994-4E2B-B233-8E5A0859A38D}" dt="2025-04-30T17:28:41.358" v="170"/>
          <ac:picMkLst>
            <pc:docMk/>
            <pc:sldMk cId="719204101" sldId="257"/>
            <ac:picMk id="10" creationId="{DE2F88AD-D6BD-9152-082C-5A14B50C6B3C}"/>
          </ac:picMkLst>
        </pc:picChg>
        <pc:picChg chg="add">
          <ac:chgData name="ARETE Elodie" userId="S::elodie.arete@docaposte.fr::ec9f1fbb-f223-4998-ab6b-38ac20db1c9b" providerId="AD" clId="Web-{8AF4AF21-1994-4E2B-B233-8E5A0859A38D}" dt="2025-04-30T17:21:54.344" v="12"/>
          <ac:picMkLst>
            <pc:docMk/>
            <pc:sldMk cId="719204101" sldId="257"/>
            <ac:picMk id="12" creationId="{ACE8231F-FC67-3778-2A2C-DF75D3FA5E85}"/>
          </ac:picMkLst>
        </pc:picChg>
        <pc:picChg chg="add del mod">
          <ac:chgData name="ARETE Elodie" userId="S::elodie.arete@docaposte.fr::ec9f1fbb-f223-4998-ab6b-38ac20db1c9b" providerId="AD" clId="Web-{8AF4AF21-1994-4E2B-B233-8E5A0859A38D}" dt="2025-04-30T17:28:41.358" v="169"/>
          <ac:picMkLst>
            <pc:docMk/>
            <pc:sldMk cId="719204101" sldId="257"/>
            <ac:picMk id="13" creationId="{75E553CC-C736-E3FB-CCCB-99B58200C42D}"/>
          </ac:picMkLst>
        </pc:picChg>
        <pc:picChg chg="add">
          <ac:chgData name="ARETE Elodie" userId="S::elodie.arete@docaposte.fr::ec9f1fbb-f223-4998-ab6b-38ac20db1c9b" providerId="AD" clId="Web-{8AF4AF21-1994-4E2B-B233-8E5A0859A38D}" dt="2025-04-30T17:24:24.381" v="54"/>
          <ac:picMkLst>
            <pc:docMk/>
            <pc:sldMk cId="719204101" sldId="257"/>
            <ac:picMk id="18" creationId="{ACE8231F-FC67-3778-2A2C-DF75D3FA5E85}"/>
          </ac:picMkLst>
        </pc:picChg>
        <pc:picChg chg="add del mod">
          <ac:chgData name="ARETE Elodie" userId="S::elodie.arete@docaposte.fr::ec9f1fbb-f223-4998-ab6b-38ac20db1c9b" providerId="AD" clId="Web-{8AF4AF21-1994-4E2B-B233-8E5A0859A38D}" dt="2025-04-30T17:27:21.246" v="142"/>
          <ac:picMkLst>
            <pc:docMk/>
            <pc:sldMk cId="719204101" sldId="257"/>
            <ac:picMk id="19" creationId="{646D7082-227C-121F-3E66-4A5A1376A58E}"/>
          </ac:picMkLst>
        </pc:picChg>
        <pc:picChg chg="add del mod">
          <ac:chgData name="ARETE Elodie" userId="S::elodie.arete@docaposte.fr::ec9f1fbb-f223-4998-ab6b-38ac20db1c9b" providerId="AD" clId="Web-{8AF4AF21-1994-4E2B-B233-8E5A0859A38D}" dt="2025-04-30T17:28:41.358" v="167"/>
          <ac:picMkLst>
            <pc:docMk/>
            <pc:sldMk cId="719204101" sldId="257"/>
            <ac:picMk id="20" creationId="{B627BA9E-9B69-B4CF-9356-FBA2424A09F1}"/>
          </ac:picMkLst>
        </pc:picChg>
        <pc:picChg chg="add del mod">
          <ac:chgData name="ARETE Elodie" userId="S::elodie.arete@docaposte.fr::ec9f1fbb-f223-4998-ab6b-38ac20db1c9b" providerId="AD" clId="Web-{8AF4AF21-1994-4E2B-B233-8E5A0859A38D}" dt="2025-04-30T17:28:41.358" v="166"/>
          <ac:picMkLst>
            <pc:docMk/>
            <pc:sldMk cId="719204101" sldId="257"/>
            <ac:picMk id="21" creationId="{EF3418FA-AC72-F55B-C835-3DDEBEDA8186}"/>
          </ac:picMkLst>
        </pc:picChg>
        <pc:picChg chg="add del mod">
          <ac:chgData name="ARETE Elodie" userId="S::elodie.arete@docaposte.fr::ec9f1fbb-f223-4998-ab6b-38ac20db1c9b" providerId="AD" clId="Web-{8AF4AF21-1994-4E2B-B233-8E5A0859A38D}" dt="2025-04-30T17:28:41.358" v="165"/>
          <ac:picMkLst>
            <pc:docMk/>
            <pc:sldMk cId="719204101" sldId="257"/>
            <ac:picMk id="22" creationId="{7CC167BF-0D20-9DF6-184B-9815FCD32FD6}"/>
          </ac:picMkLst>
        </pc:picChg>
        <pc:picChg chg="add mod">
          <ac:chgData name="ARETE Elodie" userId="S::elodie.arete@docaposte.fr::ec9f1fbb-f223-4998-ab6b-38ac20db1c9b" providerId="AD" clId="Web-{8AF4AF21-1994-4E2B-B233-8E5A0859A38D}" dt="2025-04-30T17:30:46.988" v="219" actId="1076"/>
          <ac:picMkLst>
            <pc:docMk/>
            <pc:sldMk cId="719204101" sldId="257"/>
            <ac:picMk id="27" creationId="{002E8EB5-A911-BADE-110E-2B59A326B41C}"/>
          </ac:picMkLst>
        </pc:picChg>
        <pc:picChg chg="add mod">
          <ac:chgData name="ARETE Elodie" userId="S::elodie.arete@docaposte.fr::ec9f1fbb-f223-4998-ab6b-38ac20db1c9b" providerId="AD" clId="Web-{8AF4AF21-1994-4E2B-B233-8E5A0859A38D}" dt="2025-04-30T17:30:47.003" v="220" actId="1076"/>
          <ac:picMkLst>
            <pc:docMk/>
            <pc:sldMk cId="719204101" sldId="257"/>
            <ac:picMk id="28" creationId="{69AA5078-1699-9867-634A-B87ECCE08E30}"/>
          </ac:picMkLst>
        </pc:picChg>
        <pc:picChg chg="add mod">
          <ac:chgData name="ARETE Elodie" userId="S::elodie.arete@docaposte.fr::ec9f1fbb-f223-4998-ab6b-38ac20db1c9b" providerId="AD" clId="Web-{8AF4AF21-1994-4E2B-B233-8E5A0859A38D}" dt="2025-04-30T17:30:47.003" v="221" actId="1076"/>
          <ac:picMkLst>
            <pc:docMk/>
            <pc:sldMk cId="719204101" sldId="257"/>
            <ac:picMk id="29" creationId="{5F852762-B494-BCA8-89DD-0FCA25F49847}"/>
          </ac:picMkLst>
        </pc:picChg>
        <pc:picChg chg="add mod">
          <ac:chgData name="ARETE Elodie" userId="S::elodie.arete@docaposte.fr::ec9f1fbb-f223-4998-ab6b-38ac20db1c9b" providerId="AD" clId="Web-{8AF4AF21-1994-4E2B-B233-8E5A0859A38D}" dt="2025-04-30T17:30:49.222" v="222" actId="1076"/>
          <ac:picMkLst>
            <pc:docMk/>
            <pc:sldMk cId="719204101" sldId="257"/>
            <ac:picMk id="30" creationId="{871B50DB-2F3A-C4F9-8408-2CA0E19C1DAD}"/>
          </ac:picMkLst>
        </pc:picChg>
      </pc:sldChg>
      <pc:sldChg chg="modSp">
        <pc:chgData name="ARETE Elodie" userId="S::elodie.arete@docaposte.fr::ec9f1fbb-f223-4998-ab6b-38ac20db1c9b" providerId="AD" clId="Web-{8AF4AF21-1994-4E2B-B233-8E5A0859A38D}" dt="2025-04-30T17:31:45.349" v="238" actId="14100"/>
        <pc:sldMkLst>
          <pc:docMk/>
          <pc:sldMk cId="3716128338" sldId="2147379561"/>
        </pc:sldMkLst>
        <pc:spChg chg="mod">
          <ac:chgData name="ARETE Elodie" userId="S::elodie.arete@docaposte.fr::ec9f1fbb-f223-4998-ab6b-38ac20db1c9b" providerId="AD" clId="Web-{8AF4AF21-1994-4E2B-B233-8E5A0859A38D}" dt="2025-04-30T17:31:14.473" v="233" actId="20577"/>
          <ac:spMkLst>
            <pc:docMk/>
            <pc:sldMk cId="3716128338" sldId="2147379561"/>
            <ac:spMk id="3" creationId="{47CA9721-A362-987D-B658-E14E07FE9C3C}"/>
          </ac:spMkLst>
        </pc:spChg>
        <pc:spChg chg="mod">
          <ac:chgData name="ARETE Elodie" userId="S::elodie.arete@docaposte.fr::ec9f1fbb-f223-4998-ab6b-38ac20db1c9b" providerId="AD" clId="Web-{8AF4AF21-1994-4E2B-B233-8E5A0859A38D}" dt="2025-04-30T17:31:45.349" v="238" actId="14100"/>
          <ac:spMkLst>
            <pc:docMk/>
            <pc:sldMk cId="3716128338" sldId="2147379561"/>
            <ac:spMk id="6" creationId="{50294B81-620C-775E-D233-D2F18F16E0DB}"/>
          </ac:spMkLst>
        </pc:spChg>
        <pc:spChg chg="mod">
          <ac:chgData name="ARETE Elodie" userId="S::elodie.arete@docaposte.fr::ec9f1fbb-f223-4998-ab6b-38ac20db1c9b" providerId="AD" clId="Web-{8AF4AF21-1994-4E2B-B233-8E5A0859A38D}" dt="2025-04-30T17:31:34.771" v="236" actId="20577"/>
          <ac:spMkLst>
            <pc:docMk/>
            <pc:sldMk cId="3716128338" sldId="2147379561"/>
            <ac:spMk id="11" creationId="{2AB99C76-9830-C991-42D2-408B13BA81C2}"/>
          </ac:spMkLst>
        </pc:spChg>
      </pc:sldChg>
      <pc:sldChg chg="modSp add">
        <pc:chgData name="ARETE Elodie" userId="S::elodie.arete@docaposte.fr::ec9f1fbb-f223-4998-ab6b-38ac20db1c9b" providerId="AD" clId="Web-{8AF4AF21-1994-4E2B-B233-8E5A0859A38D}" dt="2025-04-30T17:20:29.544" v="5" actId="20577"/>
        <pc:sldMkLst>
          <pc:docMk/>
          <pc:sldMk cId="1377633356" sldId="2147379566"/>
        </pc:sldMkLst>
        <pc:spChg chg="mod">
          <ac:chgData name="ARETE Elodie" userId="S::elodie.arete@docaposte.fr::ec9f1fbb-f223-4998-ab6b-38ac20db1c9b" providerId="AD" clId="Web-{8AF4AF21-1994-4E2B-B233-8E5A0859A38D}" dt="2025-04-30T17:20:29.544" v="5" actId="20577"/>
          <ac:spMkLst>
            <pc:docMk/>
            <pc:sldMk cId="1377633356" sldId="2147379566"/>
            <ac:spMk id="6" creationId="{9B1B1DEC-4F92-3B8E-CD65-4F4476BD0321}"/>
          </ac:spMkLst>
        </pc:spChg>
      </pc:sldChg>
      <pc:sldMasterChg chg="addSldLayout">
        <pc:chgData name="ARETE Elodie" userId="S::elodie.arete@docaposte.fr::ec9f1fbb-f223-4998-ab6b-38ac20db1c9b" providerId="AD" clId="Web-{8AF4AF21-1994-4E2B-B233-8E5A0859A38D}" dt="2025-04-30T17:20:20.716" v="0"/>
        <pc:sldMasterMkLst>
          <pc:docMk/>
          <pc:sldMasterMk cId="1164715914" sldId="2147483648"/>
        </pc:sldMasterMkLst>
        <pc:sldLayoutChg chg="add">
          <pc:chgData name="ARETE Elodie" userId="S::elodie.arete@docaposte.fr::ec9f1fbb-f223-4998-ab6b-38ac20db1c9b" providerId="AD" clId="Web-{8AF4AF21-1994-4E2B-B233-8E5A0859A38D}" dt="2025-04-30T17:20:20.716" v="0"/>
          <pc:sldLayoutMkLst>
            <pc:docMk/>
            <pc:sldMasterMk cId="1164715914" sldId="2147483648"/>
            <pc:sldLayoutMk cId="2833133952" sldId="2147483683"/>
          </pc:sldLayoutMkLst>
        </pc:sldLayoutChg>
      </pc:sldMasterChg>
    </pc:docChg>
  </pc:docChgLst>
  <pc:docChgLst>
    <pc:chgData name="DAS-NEVES Kelly" userId="S::kelly.das-neves@docaposte.fr::a91a96d4-370a-45e2-a351-cd2b7941614f" providerId="AD" clId="Web-{7B31D5A3-BF91-2577-A574-053F9C4B0A6B}"/>
    <pc:docChg chg="modSld">
      <pc:chgData name="DAS-NEVES Kelly" userId="S::kelly.das-neves@docaposte.fr::a91a96d4-370a-45e2-a351-cd2b7941614f" providerId="AD" clId="Web-{7B31D5A3-BF91-2577-A574-053F9C4B0A6B}" dt="2024-10-15T13:57:45.460" v="58" actId="20577"/>
      <pc:docMkLst>
        <pc:docMk/>
      </pc:docMkLst>
      <pc:sldChg chg="modSp">
        <pc:chgData name="DAS-NEVES Kelly" userId="S::kelly.das-neves@docaposte.fr::a91a96d4-370a-45e2-a351-cd2b7941614f" providerId="AD" clId="Web-{7B31D5A3-BF91-2577-A574-053F9C4B0A6B}" dt="2024-10-15T13:57:45.460" v="58" actId="20577"/>
        <pc:sldMkLst>
          <pc:docMk/>
          <pc:sldMk cId="4050257680" sldId="2147379565"/>
        </pc:sldMkLst>
        <pc:spChg chg="mod">
          <ac:chgData name="DAS-NEVES Kelly" userId="S::kelly.das-neves@docaposte.fr::a91a96d4-370a-45e2-a351-cd2b7941614f" providerId="AD" clId="Web-{7B31D5A3-BF91-2577-A574-053F9C4B0A6B}" dt="2024-10-15T13:57:45.460" v="58" actId="20577"/>
          <ac:spMkLst>
            <pc:docMk/>
            <pc:sldMk cId="4050257680" sldId="2147379565"/>
            <ac:spMk id="7" creationId="{703E6BDC-3F98-AEDC-E19C-FAA2BE980260}"/>
          </ac:spMkLst>
        </pc:spChg>
      </pc:sldChg>
    </pc:docChg>
  </pc:docChgLst>
  <pc:docChgLst>
    <pc:chgData name="ARETE Elodie" userId="S::elodie.arete@docaposte.fr::ec9f1fbb-f223-4998-ab6b-38ac20db1c9b" providerId="AD" clId="Web-{AA41F0A0-EF4D-DDFC-1E28-7CAB07CDEC70}"/>
    <pc:docChg chg="mod modSld sldOrd">
      <pc:chgData name="ARETE Elodie" userId="S::elodie.arete@docaposte.fr::ec9f1fbb-f223-4998-ab6b-38ac20db1c9b" providerId="AD" clId="Web-{AA41F0A0-EF4D-DDFC-1E28-7CAB07CDEC70}" dt="2025-05-13T16:12:33.205" v="788" actId="14100"/>
      <pc:docMkLst>
        <pc:docMk/>
      </pc:docMkLst>
      <pc:sldChg chg="modSp">
        <pc:chgData name="ARETE Elodie" userId="S::elodie.arete@docaposte.fr::ec9f1fbb-f223-4998-ab6b-38ac20db1c9b" providerId="AD" clId="Web-{AA41F0A0-EF4D-DDFC-1E28-7CAB07CDEC70}" dt="2025-05-13T16:03:45.969" v="577" actId="20577"/>
        <pc:sldMkLst>
          <pc:docMk/>
          <pc:sldMk cId="719204101" sldId="257"/>
        </pc:sldMkLst>
        <pc:spChg chg="mod">
          <ac:chgData name="ARETE Elodie" userId="S::elodie.arete@docaposte.fr::ec9f1fbb-f223-4998-ab6b-38ac20db1c9b" providerId="AD" clId="Web-{AA41F0A0-EF4D-DDFC-1E28-7CAB07CDEC70}" dt="2025-05-13T16:03:45.969" v="577" actId="20577"/>
          <ac:spMkLst>
            <pc:docMk/>
            <pc:sldMk cId="719204101" sldId="257"/>
            <ac:spMk id="25" creationId="{273558CA-8484-DBDA-41C1-E448C7907E48}"/>
          </ac:spMkLst>
        </pc:spChg>
      </pc:sldChg>
      <pc:sldChg chg="delSp modSp">
        <pc:chgData name="ARETE Elodie" userId="S::elodie.arete@docaposte.fr::ec9f1fbb-f223-4998-ab6b-38ac20db1c9b" providerId="AD" clId="Web-{AA41F0A0-EF4D-DDFC-1E28-7CAB07CDEC70}" dt="2025-05-13T16:12:03.017" v="784" actId="1076"/>
        <pc:sldMkLst>
          <pc:docMk/>
          <pc:sldMk cId="367142986" sldId="258"/>
        </pc:sldMkLst>
        <pc:spChg chg="mod">
          <ac:chgData name="ARETE Elodie" userId="S::elodie.arete@docaposte.fr::ec9f1fbb-f223-4998-ab6b-38ac20db1c9b" providerId="AD" clId="Web-{AA41F0A0-EF4D-DDFC-1E28-7CAB07CDEC70}" dt="2025-05-13T15:20:49.616" v="246" actId="20577"/>
          <ac:spMkLst>
            <pc:docMk/>
            <pc:sldMk cId="367142986" sldId="258"/>
            <ac:spMk id="2" creationId="{3F527371-57DB-3BEC-FFE0-E4ABD520806D}"/>
          </ac:spMkLst>
        </pc:spChg>
        <pc:spChg chg="del">
          <ac:chgData name="ARETE Elodie" userId="S::elodie.arete@docaposte.fr::ec9f1fbb-f223-4998-ab6b-38ac20db1c9b" providerId="AD" clId="Web-{AA41F0A0-EF4D-DDFC-1E28-7CAB07CDEC70}" dt="2025-05-13T15:20:51.663" v="247"/>
          <ac:spMkLst>
            <pc:docMk/>
            <pc:sldMk cId="367142986" sldId="258"/>
            <ac:spMk id="8" creationId="{B5E06AC1-E941-DCA9-F223-0B13567403CD}"/>
          </ac:spMkLst>
        </pc:spChg>
        <pc:spChg chg="mod">
          <ac:chgData name="ARETE Elodie" userId="S::elodie.arete@docaposte.fr::ec9f1fbb-f223-4998-ab6b-38ac20db1c9b" providerId="AD" clId="Web-{AA41F0A0-EF4D-DDFC-1E28-7CAB07CDEC70}" dt="2025-05-13T16:07:52.946" v="684" actId="20577"/>
          <ac:spMkLst>
            <pc:docMk/>
            <pc:sldMk cId="367142986" sldId="258"/>
            <ac:spMk id="12" creationId="{FFC5B277-F33E-EA36-8E86-314770E2EAED}"/>
          </ac:spMkLst>
        </pc:spChg>
        <pc:spChg chg="mod">
          <ac:chgData name="ARETE Elodie" userId="S::elodie.arete@docaposte.fr::ec9f1fbb-f223-4998-ab6b-38ac20db1c9b" providerId="AD" clId="Web-{AA41F0A0-EF4D-DDFC-1E28-7CAB07CDEC70}" dt="2025-05-13T16:11:55.735" v="783" actId="14100"/>
          <ac:spMkLst>
            <pc:docMk/>
            <pc:sldMk cId="367142986" sldId="258"/>
            <ac:spMk id="16" creationId="{00000000-0000-0000-0000-000000000000}"/>
          </ac:spMkLst>
        </pc:spChg>
        <pc:picChg chg="mod">
          <ac:chgData name="ARETE Elodie" userId="S::elodie.arete@docaposte.fr::ec9f1fbb-f223-4998-ab6b-38ac20db1c9b" providerId="AD" clId="Web-{AA41F0A0-EF4D-DDFC-1E28-7CAB07CDEC70}" dt="2025-05-13T16:12:03.017" v="784" actId="1076"/>
          <ac:picMkLst>
            <pc:docMk/>
            <pc:sldMk cId="367142986" sldId="258"/>
            <ac:picMk id="7" creationId="{C1DF7776-D09D-EED5-C62C-8E62D5ADB1CF}"/>
          </ac:picMkLst>
        </pc:picChg>
      </pc:sldChg>
      <pc:sldChg chg="addSp delSp modSp">
        <pc:chgData name="ARETE Elodie" userId="S::elodie.arete@docaposte.fr::ec9f1fbb-f223-4998-ab6b-38ac20db1c9b" providerId="AD" clId="Web-{AA41F0A0-EF4D-DDFC-1E28-7CAB07CDEC70}" dt="2025-05-13T16:12:28.346" v="787" actId="14100"/>
        <pc:sldMkLst>
          <pc:docMk/>
          <pc:sldMk cId="2655302939" sldId="266"/>
        </pc:sldMkLst>
        <pc:spChg chg="mod">
          <ac:chgData name="ARETE Elodie" userId="S::elodie.arete@docaposte.fr::ec9f1fbb-f223-4998-ab6b-38ac20db1c9b" providerId="AD" clId="Web-{AA41F0A0-EF4D-DDFC-1E28-7CAB07CDEC70}" dt="2025-05-13T16:08:22.103" v="692" actId="14100"/>
          <ac:spMkLst>
            <pc:docMk/>
            <pc:sldMk cId="2655302939" sldId="266"/>
            <ac:spMk id="3" creationId="{00000000-0000-0000-0000-000000000000}"/>
          </ac:spMkLst>
        </pc:spChg>
        <pc:spChg chg="del mod">
          <ac:chgData name="ARETE Elodie" userId="S::elodie.arete@docaposte.fr::ec9f1fbb-f223-4998-ab6b-38ac20db1c9b" providerId="AD" clId="Web-{AA41F0A0-EF4D-DDFC-1E28-7CAB07CDEC70}" dt="2025-05-13T16:08:26.119" v="694"/>
          <ac:spMkLst>
            <pc:docMk/>
            <pc:sldMk cId="2655302939" sldId="266"/>
            <ac:spMk id="5" creationId="{7A2C4B8A-DC40-C2A6-4C9D-C0F294E0C629}"/>
          </ac:spMkLst>
        </pc:spChg>
        <pc:spChg chg="mod">
          <ac:chgData name="ARETE Elodie" userId="S::elodie.arete@docaposte.fr::ec9f1fbb-f223-4998-ab6b-38ac20db1c9b" providerId="AD" clId="Web-{AA41F0A0-EF4D-DDFC-1E28-7CAB07CDEC70}" dt="2025-05-13T16:08:28.728" v="695" actId="1076"/>
          <ac:spMkLst>
            <pc:docMk/>
            <pc:sldMk cId="2655302939" sldId="266"/>
            <ac:spMk id="11" creationId="{2584D01C-18B4-1E7A-0F16-49222B198CC2}"/>
          </ac:spMkLst>
        </pc:spChg>
        <pc:spChg chg="mod">
          <ac:chgData name="ARETE Elodie" userId="S::elodie.arete@docaposte.fr::ec9f1fbb-f223-4998-ab6b-38ac20db1c9b" providerId="AD" clId="Web-{AA41F0A0-EF4D-DDFC-1E28-7CAB07CDEC70}" dt="2025-05-13T16:12:28.346" v="787" actId="14100"/>
          <ac:spMkLst>
            <pc:docMk/>
            <pc:sldMk cId="2655302939" sldId="266"/>
            <ac:spMk id="13" creationId="{00000000-0000-0000-0000-000000000000}"/>
          </ac:spMkLst>
        </pc:spChg>
        <pc:spChg chg="mod">
          <ac:chgData name="ARETE Elodie" userId="S::elodie.arete@docaposte.fr::ec9f1fbb-f223-4998-ab6b-38ac20db1c9b" providerId="AD" clId="Web-{AA41F0A0-EF4D-DDFC-1E28-7CAB07CDEC70}" dt="2025-05-13T15:25:23.376" v="301" actId="1076"/>
          <ac:spMkLst>
            <pc:docMk/>
            <pc:sldMk cId="2655302939" sldId="266"/>
            <ac:spMk id="16" creationId="{AE5FBD7E-7C4A-47D5-243F-CF0B271209D4}"/>
          </ac:spMkLst>
        </pc:spChg>
        <pc:picChg chg="add mod">
          <ac:chgData name="ARETE Elodie" userId="S::elodie.arete@docaposte.fr::ec9f1fbb-f223-4998-ab6b-38ac20db1c9b" providerId="AD" clId="Web-{AA41F0A0-EF4D-DDFC-1E28-7CAB07CDEC70}" dt="2025-05-13T15:25:21.844" v="300" actId="1076"/>
          <ac:picMkLst>
            <pc:docMk/>
            <pc:sldMk cId="2655302939" sldId="266"/>
            <ac:picMk id="6" creationId="{3B82C4D5-F3F4-8FF3-6E8B-FC85926D55F7}"/>
          </ac:picMkLst>
        </pc:picChg>
        <pc:picChg chg="del">
          <ac:chgData name="ARETE Elodie" userId="S::elodie.arete@docaposte.fr::ec9f1fbb-f223-4998-ab6b-38ac20db1c9b" providerId="AD" clId="Web-{AA41F0A0-EF4D-DDFC-1E28-7CAB07CDEC70}" dt="2025-05-13T15:25:19.407" v="299"/>
          <ac:picMkLst>
            <pc:docMk/>
            <pc:sldMk cId="2655302939" sldId="266"/>
            <ac:picMk id="7" creationId="{D2AA5155-098E-65CD-BC83-FE1EAEC1A94A}"/>
          </ac:picMkLst>
        </pc:picChg>
        <pc:picChg chg="mod">
          <ac:chgData name="ARETE Elodie" userId="S::elodie.arete@docaposte.fr::ec9f1fbb-f223-4998-ab6b-38ac20db1c9b" providerId="AD" clId="Web-{AA41F0A0-EF4D-DDFC-1E28-7CAB07CDEC70}" dt="2025-05-13T15:34:39.410" v="385"/>
          <ac:picMkLst>
            <pc:docMk/>
            <pc:sldMk cId="2655302939" sldId="266"/>
            <ac:picMk id="17" creationId="{04062926-621D-061C-45B6-6C1C1D88E68C}"/>
          </ac:picMkLst>
        </pc:picChg>
      </pc:sldChg>
      <pc:sldChg chg="modSp">
        <pc:chgData name="ARETE Elodie" userId="S::elodie.arete@docaposte.fr::ec9f1fbb-f223-4998-ab6b-38ac20db1c9b" providerId="AD" clId="Web-{AA41F0A0-EF4D-DDFC-1E28-7CAB07CDEC70}" dt="2025-05-13T16:12:33.205" v="788" actId="14100"/>
        <pc:sldMkLst>
          <pc:docMk/>
          <pc:sldMk cId="2760826444" sldId="267"/>
        </pc:sldMkLst>
        <pc:spChg chg="mod">
          <ac:chgData name="ARETE Elodie" userId="S::elodie.arete@docaposte.fr::ec9f1fbb-f223-4998-ab6b-38ac20db1c9b" providerId="AD" clId="Web-{AA41F0A0-EF4D-DDFC-1E28-7CAB07CDEC70}" dt="2025-05-13T15:21:50.572" v="254" actId="20577"/>
          <ac:spMkLst>
            <pc:docMk/>
            <pc:sldMk cId="2760826444" sldId="267"/>
            <ac:spMk id="3" creationId="{00000000-0000-0000-0000-000000000000}"/>
          </ac:spMkLst>
        </pc:spChg>
        <pc:spChg chg="mod">
          <ac:chgData name="ARETE Elodie" userId="S::elodie.arete@docaposte.fr::ec9f1fbb-f223-4998-ab6b-38ac20db1c9b" providerId="AD" clId="Web-{AA41F0A0-EF4D-DDFC-1E28-7CAB07CDEC70}" dt="2025-05-13T15:23:18.403" v="273" actId="20577"/>
          <ac:spMkLst>
            <pc:docMk/>
            <pc:sldMk cId="2760826444" sldId="267"/>
            <ac:spMk id="6" creationId="{00000000-0000-0000-0000-000000000000}"/>
          </ac:spMkLst>
        </pc:spChg>
        <pc:spChg chg="mod">
          <ac:chgData name="ARETE Elodie" userId="S::elodie.arete@docaposte.fr::ec9f1fbb-f223-4998-ab6b-38ac20db1c9b" providerId="AD" clId="Web-{AA41F0A0-EF4D-DDFC-1E28-7CAB07CDEC70}" dt="2025-05-13T15:24:35.749" v="287" actId="20577"/>
          <ac:spMkLst>
            <pc:docMk/>
            <pc:sldMk cId="2760826444" sldId="267"/>
            <ac:spMk id="8" creationId="{00000000-0000-0000-0000-000000000000}"/>
          </ac:spMkLst>
        </pc:spChg>
        <pc:spChg chg="mod">
          <ac:chgData name="ARETE Elodie" userId="S::elodie.arete@docaposte.fr::ec9f1fbb-f223-4998-ab6b-38ac20db1c9b" providerId="AD" clId="Web-{AA41F0A0-EF4D-DDFC-1E28-7CAB07CDEC70}" dt="2025-05-13T16:12:33.205" v="788" actId="14100"/>
          <ac:spMkLst>
            <pc:docMk/>
            <pc:sldMk cId="2760826444" sldId="267"/>
            <ac:spMk id="14" creationId="{210E4F6E-C993-CCDD-1630-30BEDB690158}"/>
          </ac:spMkLst>
        </pc:spChg>
        <pc:spChg chg="mod">
          <ac:chgData name="ARETE Elodie" userId="S::elodie.arete@docaposte.fr::ec9f1fbb-f223-4998-ab6b-38ac20db1c9b" providerId="AD" clId="Web-{AA41F0A0-EF4D-DDFC-1E28-7CAB07CDEC70}" dt="2025-05-13T15:24:53.296" v="297" actId="20577"/>
          <ac:spMkLst>
            <pc:docMk/>
            <pc:sldMk cId="2760826444" sldId="267"/>
            <ac:spMk id="46" creationId="{00000000-0000-0000-0000-000000000000}"/>
          </ac:spMkLst>
        </pc:spChg>
        <pc:spChg chg="mod">
          <ac:chgData name="ARETE Elodie" userId="S::elodie.arete@docaposte.fr::ec9f1fbb-f223-4998-ab6b-38ac20db1c9b" providerId="AD" clId="Web-{AA41F0A0-EF4D-DDFC-1E28-7CAB07CDEC70}" dt="2025-05-13T15:26:14.487" v="348" actId="20577"/>
          <ac:spMkLst>
            <pc:docMk/>
            <pc:sldMk cId="2760826444" sldId="267"/>
            <ac:spMk id="54" creationId="{00000000-0000-0000-0000-000000000000}"/>
          </ac:spMkLst>
        </pc:spChg>
        <pc:picChg chg="mod">
          <ac:chgData name="ARETE Elodie" userId="S::elodie.arete@docaposte.fr::ec9f1fbb-f223-4998-ab6b-38ac20db1c9b" providerId="AD" clId="Web-{AA41F0A0-EF4D-DDFC-1E28-7CAB07CDEC70}" dt="2025-05-13T15:22:24.495" v="255"/>
          <ac:picMkLst>
            <pc:docMk/>
            <pc:sldMk cId="2760826444" sldId="267"/>
            <ac:picMk id="22" creationId="{EED93C06-1E6A-57D1-9812-582F126A094F}"/>
          </ac:picMkLst>
        </pc:picChg>
        <pc:cxnChg chg="mod">
          <ac:chgData name="ARETE Elodie" userId="S::elodie.arete@docaposte.fr::ec9f1fbb-f223-4998-ab6b-38ac20db1c9b" providerId="AD" clId="Web-{AA41F0A0-EF4D-DDFC-1E28-7CAB07CDEC70}" dt="2025-05-13T15:25:41.657" v="302" actId="14100"/>
          <ac:cxnSpMkLst>
            <pc:docMk/>
            <pc:sldMk cId="2760826444" sldId="267"/>
            <ac:cxnSpMk id="56" creationId="{00000000-0000-0000-0000-000000000000}"/>
          </ac:cxnSpMkLst>
        </pc:cxnChg>
      </pc:sldChg>
      <pc:sldChg chg="delSp modSp">
        <pc:chgData name="ARETE Elodie" userId="S::elodie.arete@docaposte.fr::ec9f1fbb-f223-4998-ab6b-38ac20db1c9b" providerId="AD" clId="Web-{AA41F0A0-EF4D-DDFC-1E28-7CAB07CDEC70}" dt="2025-05-13T16:11:50.282" v="782" actId="14100"/>
        <pc:sldMkLst>
          <pc:docMk/>
          <pc:sldMk cId="2376258912" sldId="268"/>
        </pc:sldMkLst>
        <pc:spChg chg="mod">
          <ac:chgData name="ARETE Elodie" userId="S::elodie.arete@docaposte.fr::ec9f1fbb-f223-4998-ab6b-38ac20db1c9b" providerId="AD" clId="Web-{AA41F0A0-EF4D-DDFC-1E28-7CAB07CDEC70}" dt="2025-05-13T12:58:09.750" v="208" actId="20577"/>
          <ac:spMkLst>
            <pc:docMk/>
            <pc:sldMk cId="2376258912" sldId="268"/>
            <ac:spMk id="2" creationId="{3F527371-57DB-3BEC-FFE0-E4ABD520806D}"/>
          </ac:spMkLst>
        </pc:spChg>
        <pc:spChg chg="mod">
          <ac:chgData name="ARETE Elodie" userId="S::elodie.arete@docaposte.fr::ec9f1fbb-f223-4998-ab6b-38ac20db1c9b" providerId="AD" clId="Web-{AA41F0A0-EF4D-DDFC-1E28-7CAB07CDEC70}" dt="2025-05-13T16:05:10.222" v="597" actId="20577"/>
          <ac:spMkLst>
            <pc:docMk/>
            <pc:sldMk cId="2376258912" sldId="268"/>
            <ac:spMk id="7" creationId="{2AB99C76-9830-C991-42D2-408B13BA81C2}"/>
          </ac:spMkLst>
        </pc:spChg>
        <pc:spChg chg="mod">
          <ac:chgData name="ARETE Elodie" userId="S::elodie.arete@docaposte.fr::ec9f1fbb-f223-4998-ab6b-38ac20db1c9b" providerId="AD" clId="Web-{AA41F0A0-EF4D-DDFC-1E28-7CAB07CDEC70}" dt="2025-05-13T16:11:50.282" v="782" actId="14100"/>
          <ac:spMkLst>
            <pc:docMk/>
            <pc:sldMk cId="2376258912" sldId="268"/>
            <ac:spMk id="16" creationId="{00000000-0000-0000-0000-000000000000}"/>
          </ac:spMkLst>
        </pc:spChg>
        <pc:spChg chg="del mod">
          <ac:chgData name="ARETE Elodie" userId="S::elodie.arete@docaposte.fr::ec9f1fbb-f223-4998-ab6b-38ac20db1c9b" providerId="AD" clId="Web-{AA41F0A0-EF4D-DDFC-1E28-7CAB07CDEC70}" dt="2025-05-13T12:54:23.305" v="192"/>
          <ac:spMkLst>
            <pc:docMk/>
            <pc:sldMk cId="2376258912" sldId="268"/>
            <ac:spMk id="17" creationId="{2768320C-3FE9-883B-1FCB-222FA63FCD86}"/>
          </ac:spMkLst>
        </pc:spChg>
        <pc:spChg chg="mod">
          <ac:chgData name="ARETE Elodie" userId="S::elodie.arete@docaposte.fr::ec9f1fbb-f223-4998-ab6b-38ac20db1c9b" providerId="AD" clId="Web-{AA41F0A0-EF4D-DDFC-1E28-7CAB07CDEC70}" dt="2025-05-13T12:56:53.842" v="206" actId="20577"/>
          <ac:spMkLst>
            <pc:docMk/>
            <pc:sldMk cId="2376258912" sldId="268"/>
            <ac:spMk id="18" creationId="{F2A72DD5-3DAD-0B8F-479C-39AF47EBFA0B}"/>
          </ac:spMkLst>
        </pc:spChg>
        <pc:picChg chg="mod">
          <ac:chgData name="ARETE Elodie" userId="S::elodie.arete@docaposte.fr::ec9f1fbb-f223-4998-ab6b-38ac20db1c9b" providerId="AD" clId="Web-{AA41F0A0-EF4D-DDFC-1E28-7CAB07CDEC70}" dt="2025-05-13T12:52:53.458" v="163"/>
          <ac:picMkLst>
            <pc:docMk/>
            <pc:sldMk cId="2376258912" sldId="268"/>
            <ac:picMk id="13" creationId="{70E896FD-A54C-7A38-2CEA-AAD10C8C4D62}"/>
          </ac:picMkLst>
        </pc:picChg>
        <pc:cxnChg chg="del">
          <ac:chgData name="ARETE Elodie" userId="S::elodie.arete@docaposte.fr::ec9f1fbb-f223-4998-ab6b-38ac20db1c9b" providerId="AD" clId="Web-{AA41F0A0-EF4D-DDFC-1E28-7CAB07CDEC70}" dt="2025-05-13T12:53:31.335" v="183"/>
          <ac:cxnSpMkLst>
            <pc:docMk/>
            <pc:sldMk cId="2376258912" sldId="268"/>
            <ac:cxnSpMk id="8" creationId="{F1EF6C73-B6FE-CA0A-DBF3-9848ACACEC48}"/>
          </ac:cxnSpMkLst>
        </pc:cxnChg>
      </pc:sldChg>
      <pc:sldChg chg="delSp modSp">
        <pc:chgData name="ARETE Elodie" userId="S::elodie.arete@docaposte.fr::ec9f1fbb-f223-4998-ab6b-38ac20db1c9b" providerId="AD" clId="Web-{AA41F0A0-EF4D-DDFC-1E28-7CAB07CDEC70}" dt="2025-05-13T16:04:10.860" v="588" actId="20577"/>
        <pc:sldMkLst>
          <pc:docMk/>
          <pc:sldMk cId="3716128338" sldId="2147379561"/>
        </pc:sldMkLst>
        <pc:spChg chg="mod">
          <ac:chgData name="ARETE Elodie" userId="S::elodie.arete@docaposte.fr::ec9f1fbb-f223-4998-ab6b-38ac20db1c9b" providerId="AD" clId="Web-{AA41F0A0-EF4D-DDFC-1E28-7CAB07CDEC70}" dt="2025-05-13T12:35:39.751" v="1" actId="20577"/>
          <ac:spMkLst>
            <pc:docMk/>
            <pc:sldMk cId="3716128338" sldId="2147379561"/>
            <ac:spMk id="3" creationId="{47CA9721-A362-987D-B658-E14E07FE9C3C}"/>
          </ac:spMkLst>
        </pc:spChg>
        <pc:spChg chg="mod">
          <ac:chgData name="ARETE Elodie" userId="S::elodie.arete@docaposte.fr::ec9f1fbb-f223-4998-ab6b-38ac20db1c9b" providerId="AD" clId="Web-{AA41F0A0-EF4D-DDFC-1E28-7CAB07CDEC70}" dt="2025-05-13T12:50:09.578" v="156" actId="14100"/>
          <ac:spMkLst>
            <pc:docMk/>
            <pc:sldMk cId="3716128338" sldId="2147379561"/>
            <ac:spMk id="6" creationId="{50294B81-620C-775E-D233-D2F18F16E0DB}"/>
          </ac:spMkLst>
        </pc:spChg>
        <pc:spChg chg="del">
          <ac:chgData name="ARETE Elodie" userId="S::elodie.arete@docaposte.fr::ec9f1fbb-f223-4998-ab6b-38ac20db1c9b" providerId="AD" clId="Web-{AA41F0A0-EF4D-DDFC-1E28-7CAB07CDEC70}" dt="2025-05-13T12:36:40.019" v="4"/>
          <ac:spMkLst>
            <pc:docMk/>
            <pc:sldMk cId="3716128338" sldId="2147379561"/>
            <ac:spMk id="9" creationId="{2768320C-3FE9-883B-1FCB-222FA63FCD86}"/>
          </ac:spMkLst>
        </pc:spChg>
        <pc:spChg chg="mod ord">
          <ac:chgData name="ARETE Elodie" userId="S::elodie.arete@docaposte.fr::ec9f1fbb-f223-4998-ab6b-38ac20db1c9b" providerId="AD" clId="Web-{AA41F0A0-EF4D-DDFC-1E28-7CAB07CDEC70}" dt="2025-05-13T16:04:10.860" v="588" actId="20577"/>
          <ac:spMkLst>
            <pc:docMk/>
            <pc:sldMk cId="3716128338" sldId="2147379561"/>
            <ac:spMk id="10" creationId="{F2A72DD5-3DAD-0B8F-479C-39AF47EBFA0B}"/>
          </ac:spMkLst>
        </pc:spChg>
        <pc:spChg chg="mod">
          <ac:chgData name="ARETE Elodie" userId="S::elodie.arete@docaposte.fr::ec9f1fbb-f223-4998-ab6b-38ac20db1c9b" providerId="AD" clId="Web-{AA41F0A0-EF4D-DDFC-1E28-7CAB07CDEC70}" dt="2025-05-13T12:51:15.346" v="160" actId="20577"/>
          <ac:spMkLst>
            <pc:docMk/>
            <pc:sldMk cId="3716128338" sldId="2147379561"/>
            <ac:spMk id="11" creationId="{2AB99C76-9830-C991-42D2-408B13BA81C2}"/>
          </ac:spMkLst>
        </pc:spChg>
        <pc:picChg chg="mod">
          <ac:chgData name="ARETE Elodie" userId="S::elodie.arete@docaposte.fr::ec9f1fbb-f223-4998-ab6b-38ac20db1c9b" providerId="AD" clId="Web-{AA41F0A0-EF4D-DDFC-1E28-7CAB07CDEC70}" dt="2025-05-13T12:50:02.827" v="153" actId="14100"/>
          <ac:picMkLst>
            <pc:docMk/>
            <pc:sldMk cId="3716128338" sldId="2147379561"/>
            <ac:picMk id="15" creationId="{722DFFCE-18B5-80FE-5AA1-A3DF96D1AC19}"/>
          </ac:picMkLst>
        </pc:picChg>
        <pc:picChg chg="mod">
          <ac:chgData name="ARETE Elodie" userId="S::elodie.arete@docaposte.fr::ec9f1fbb-f223-4998-ab6b-38ac20db1c9b" providerId="AD" clId="Web-{AA41F0A0-EF4D-DDFC-1E28-7CAB07CDEC70}" dt="2025-05-13T12:50:02.859" v="154" actId="14100"/>
          <ac:picMkLst>
            <pc:docMk/>
            <pc:sldMk cId="3716128338" sldId="2147379561"/>
            <ac:picMk id="16" creationId="{6BA0BC44-644F-00F0-50C2-EE0E7E09F764}"/>
          </ac:picMkLst>
        </pc:picChg>
        <pc:picChg chg="del">
          <ac:chgData name="ARETE Elodie" userId="S::elodie.arete@docaposte.fr::ec9f1fbb-f223-4998-ab6b-38ac20db1c9b" providerId="AD" clId="Web-{AA41F0A0-EF4D-DDFC-1E28-7CAB07CDEC70}" dt="2025-05-13T12:49:23.795" v="148"/>
          <ac:picMkLst>
            <pc:docMk/>
            <pc:sldMk cId="3716128338" sldId="2147379561"/>
            <ac:picMk id="17" creationId="{E8D0CD29-6B1C-825A-51A4-A51CE5DDE0A6}"/>
          </ac:picMkLst>
        </pc:picChg>
        <pc:cxnChg chg="del mod">
          <ac:chgData name="ARETE Elodie" userId="S::elodie.arete@docaposte.fr::ec9f1fbb-f223-4998-ab6b-38ac20db1c9b" providerId="AD" clId="Web-{AA41F0A0-EF4D-DDFC-1E28-7CAB07CDEC70}" dt="2025-05-13T12:36:40.831" v="5"/>
          <ac:cxnSpMkLst>
            <pc:docMk/>
            <pc:sldMk cId="3716128338" sldId="2147379561"/>
            <ac:cxnSpMk id="14" creationId="{CB79C414-BE0A-2997-2022-1E6C03A4F7B7}"/>
          </ac:cxnSpMkLst>
        </pc:cxnChg>
      </pc:sldChg>
      <pc:sldChg chg="addSp delSp modSp">
        <pc:chgData name="ARETE Elodie" userId="S::elodie.arete@docaposte.fr::ec9f1fbb-f223-4998-ab6b-38ac20db1c9b" providerId="AD" clId="Web-{AA41F0A0-EF4D-DDFC-1E28-7CAB07CDEC70}" dt="2025-05-13T16:12:19.658" v="785" actId="14100"/>
        <pc:sldMkLst>
          <pc:docMk/>
          <pc:sldMk cId="1035067720" sldId="2147379562"/>
        </pc:sldMkLst>
        <pc:spChg chg="mod">
          <ac:chgData name="ARETE Elodie" userId="S::elodie.arete@docaposte.fr::ec9f1fbb-f223-4998-ab6b-38ac20db1c9b" providerId="AD" clId="Web-{AA41F0A0-EF4D-DDFC-1E28-7CAB07CDEC70}" dt="2025-05-13T15:35:05.458" v="386" actId="20577"/>
          <ac:spMkLst>
            <pc:docMk/>
            <pc:sldMk cId="1035067720" sldId="2147379562"/>
            <ac:spMk id="3" creationId="{4B0C6D55-C8CA-35B2-369A-0E0E31914534}"/>
          </ac:spMkLst>
        </pc:spChg>
        <pc:spChg chg="mod">
          <ac:chgData name="ARETE Elodie" userId="S::elodie.arete@docaposte.fr::ec9f1fbb-f223-4998-ab6b-38ac20db1c9b" providerId="AD" clId="Web-{AA41F0A0-EF4D-DDFC-1E28-7CAB07CDEC70}" dt="2025-05-13T16:04:46.799" v="591" actId="20577"/>
          <ac:spMkLst>
            <pc:docMk/>
            <pc:sldMk cId="1035067720" sldId="2147379562"/>
            <ac:spMk id="7" creationId="{94291827-FAAF-38E3-D8A9-BA1E4A2FD821}"/>
          </ac:spMkLst>
        </pc:spChg>
        <pc:spChg chg="del mod">
          <ac:chgData name="ARETE Elodie" userId="S::elodie.arete@docaposte.fr::ec9f1fbb-f223-4998-ab6b-38ac20db1c9b" providerId="AD" clId="Web-{AA41F0A0-EF4D-DDFC-1E28-7CAB07CDEC70}" dt="2025-05-13T15:56:29.860" v="513"/>
          <ac:spMkLst>
            <pc:docMk/>
            <pc:sldMk cId="1035067720" sldId="2147379562"/>
            <ac:spMk id="9" creationId="{05EFED75-3852-8C5B-EDB5-784A9648321E}"/>
          </ac:spMkLst>
        </pc:spChg>
        <pc:spChg chg="mod">
          <ac:chgData name="ARETE Elodie" userId="S::elodie.arete@docaposte.fr::ec9f1fbb-f223-4998-ab6b-38ac20db1c9b" providerId="AD" clId="Web-{AA41F0A0-EF4D-DDFC-1E28-7CAB07CDEC70}" dt="2025-05-13T15:57:04.612" v="522" actId="1076"/>
          <ac:spMkLst>
            <pc:docMk/>
            <pc:sldMk cId="1035067720" sldId="2147379562"/>
            <ac:spMk id="10" creationId="{DA203E50-5622-2467-A856-59CC9EC01855}"/>
          </ac:spMkLst>
        </pc:spChg>
        <pc:spChg chg="mod">
          <ac:chgData name="ARETE Elodie" userId="S::elodie.arete@docaposte.fr::ec9f1fbb-f223-4998-ab6b-38ac20db1c9b" providerId="AD" clId="Web-{AA41F0A0-EF4D-DDFC-1E28-7CAB07CDEC70}" dt="2025-05-13T15:57:38.316" v="541" actId="1076"/>
          <ac:spMkLst>
            <pc:docMk/>
            <pc:sldMk cId="1035067720" sldId="2147379562"/>
            <ac:spMk id="12" creationId="{B8F9E59A-C61E-9147-4427-0BCF10395F1B}"/>
          </ac:spMkLst>
        </pc:spChg>
        <pc:spChg chg="mod">
          <ac:chgData name="ARETE Elodie" userId="S::elodie.arete@docaposte.fr::ec9f1fbb-f223-4998-ab6b-38ac20db1c9b" providerId="AD" clId="Web-{AA41F0A0-EF4D-DDFC-1E28-7CAB07CDEC70}" dt="2025-05-13T15:57:04.643" v="524" actId="1076"/>
          <ac:spMkLst>
            <pc:docMk/>
            <pc:sldMk cId="1035067720" sldId="2147379562"/>
            <ac:spMk id="13" creationId="{5BFA43E9-6ABC-E6E8-E563-2798E84A1F6C}"/>
          </ac:spMkLst>
        </pc:spChg>
        <pc:spChg chg="mod">
          <ac:chgData name="ARETE Elodie" userId="S::elodie.arete@docaposte.fr::ec9f1fbb-f223-4998-ab6b-38ac20db1c9b" providerId="AD" clId="Web-{AA41F0A0-EF4D-DDFC-1E28-7CAB07CDEC70}" dt="2025-05-13T16:12:19.658" v="785" actId="14100"/>
          <ac:spMkLst>
            <pc:docMk/>
            <pc:sldMk cId="1035067720" sldId="2147379562"/>
            <ac:spMk id="15" creationId="{6F72BFAE-9CF9-B03E-2E48-2EF286A3D074}"/>
          </ac:spMkLst>
        </pc:spChg>
        <pc:spChg chg="add mod">
          <ac:chgData name="ARETE Elodie" userId="S::elodie.arete@docaposte.fr::ec9f1fbb-f223-4998-ab6b-38ac20db1c9b" providerId="AD" clId="Web-{AA41F0A0-EF4D-DDFC-1E28-7CAB07CDEC70}" dt="2025-05-13T15:57:55.988" v="542" actId="1076"/>
          <ac:spMkLst>
            <pc:docMk/>
            <pc:sldMk cId="1035067720" sldId="2147379562"/>
            <ac:spMk id="16" creationId="{05EFED75-3852-8C5B-EDB5-784A9648321E}"/>
          </ac:spMkLst>
        </pc:spChg>
        <pc:picChg chg="add mod">
          <ac:chgData name="ARETE Elodie" userId="S::elodie.arete@docaposte.fr::ec9f1fbb-f223-4998-ab6b-38ac20db1c9b" providerId="AD" clId="Web-{AA41F0A0-EF4D-DDFC-1E28-7CAB07CDEC70}" dt="2025-05-13T15:57:04.658" v="525" actId="1076"/>
          <ac:picMkLst>
            <pc:docMk/>
            <pc:sldMk cId="1035067720" sldId="2147379562"/>
            <ac:picMk id="4" creationId="{B8652776-A2D6-A700-83D2-A201C05CA0CF}"/>
          </ac:picMkLst>
        </pc:picChg>
        <pc:picChg chg="del">
          <ac:chgData name="ARETE Elodie" userId="S::elodie.arete@docaposte.fr::ec9f1fbb-f223-4998-ab6b-38ac20db1c9b" providerId="AD" clId="Web-{AA41F0A0-EF4D-DDFC-1E28-7CAB07CDEC70}" dt="2025-05-13T15:55:49.703" v="498"/>
          <ac:picMkLst>
            <pc:docMk/>
            <pc:sldMk cId="1035067720" sldId="2147379562"/>
            <ac:picMk id="5" creationId="{E546E72F-299C-F3C3-6AD8-5DA02A0733DC}"/>
          </ac:picMkLst>
        </pc:picChg>
        <pc:picChg chg="del">
          <ac:chgData name="ARETE Elodie" userId="S::elodie.arete@docaposte.fr::ec9f1fbb-f223-4998-ab6b-38ac20db1c9b" providerId="AD" clId="Web-{AA41F0A0-EF4D-DDFC-1E28-7CAB07CDEC70}" dt="2025-05-13T15:55:49.703" v="497"/>
          <ac:picMkLst>
            <pc:docMk/>
            <pc:sldMk cId="1035067720" sldId="2147379562"/>
            <ac:picMk id="6" creationId="{071B2ED0-BB6B-ADB2-B9A4-6CFF4318EDCD}"/>
          </ac:picMkLst>
        </pc:picChg>
        <pc:picChg chg="add mod">
          <ac:chgData name="ARETE Elodie" userId="S::elodie.arete@docaposte.fr::ec9f1fbb-f223-4998-ab6b-38ac20db1c9b" providerId="AD" clId="Web-{AA41F0A0-EF4D-DDFC-1E28-7CAB07CDEC70}" dt="2025-05-13T15:57:34.972" v="540" actId="1076"/>
          <ac:picMkLst>
            <pc:docMk/>
            <pc:sldMk cId="1035067720" sldId="2147379562"/>
            <ac:picMk id="8" creationId="{EB0122C4-4837-BDE4-2CC0-049DEC8A4979}"/>
          </ac:picMkLst>
        </pc:picChg>
        <pc:picChg chg="add mod">
          <ac:chgData name="ARETE Elodie" userId="S::elodie.arete@docaposte.fr::ec9f1fbb-f223-4998-ab6b-38ac20db1c9b" providerId="AD" clId="Web-{AA41F0A0-EF4D-DDFC-1E28-7CAB07CDEC70}" dt="2025-05-13T15:56:40.001" v="517" actId="1076"/>
          <ac:picMkLst>
            <pc:docMk/>
            <pc:sldMk cId="1035067720" sldId="2147379562"/>
            <ac:picMk id="11" creationId="{1CC622D2-6E4E-5FFC-FE83-DB702427A609}"/>
          </ac:picMkLst>
        </pc:picChg>
        <pc:picChg chg="add mod">
          <ac:chgData name="ARETE Elodie" userId="S::elodie.arete@docaposte.fr::ec9f1fbb-f223-4998-ab6b-38ac20db1c9b" providerId="AD" clId="Web-{AA41F0A0-EF4D-DDFC-1E28-7CAB07CDEC70}" dt="2025-05-13T15:57:04.690" v="527" actId="1076"/>
          <ac:picMkLst>
            <pc:docMk/>
            <pc:sldMk cId="1035067720" sldId="2147379562"/>
            <ac:picMk id="14" creationId="{0D3E630B-D465-5187-AAE0-5D18AC5D2733}"/>
          </ac:picMkLst>
        </pc:picChg>
        <pc:picChg chg="del">
          <ac:chgData name="ARETE Elodie" userId="S::elodie.arete@docaposte.fr::ec9f1fbb-f223-4998-ab6b-38ac20db1c9b" providerId="AD" clId="Web-{AA41F0A0-EF4D-DDFC-1E28-7CAB07CDEC70}" dt="2025-05-13T15:55:49.703" v="496"/>
          <ac:picMkLst>
            <pc:docMk/>
            <pc:sldMk cId="1035067720" sldId="2147379562"/>
            <ac:picMk id="17" creationId="{DFBB0C47-3263-790D-2B18-D3A47299ADB6}"/>
          </ac:picMkLst>
        </pc:picChg>
        <pc:picChg chg="del">
          <ac:chgData name="ARETE Elodie" userId="S::elodie.arete@docaposte.fr::ec9f1fbb-f223-4998-ab6b-38ac20db1c9b" providerId="AD" clId="Web-{AA41F0A0-EF4D-DDFC-1E28-7CAB07CDEC70}" dt="2025-05-13T15:55:49.687" v="495"/>
          <ac:picMkLst>
            <pc:docMk/>
            <pc:sldMk cId="1035067720" sldId="2147379562"/>
            <ac:picMk id="18" creationId="{501CE2B8-68F7-2A3C-AA4E-086597CC8A6A}"/>
          </ac:picMkLst>
        </pc:picChg>
      </pc:sldChg>
      <pc:sldChg chg="addSp delSp modSp">
        <pc:chgData name="ARETE Elodie" userId="S::elodie.arete@docaposte.fr::ec9f1fbb-f223-4998-ab6b-38ac20db1c9b" providerId="AD" clId="Web-{AA41F0A0-EF4D-DDFC-1E28-7CAB07CDEC70}" dt="2025-05-13T16:12:23.455" v="786" actId="14100"/>
        <pc:sldMkLst>
          <pc:docMk/>
          <pc:sldMk cId="825926222" sldId="2147379564"/>
        </pc:sldMkLst>
        <pc:spChg chg="mod">
          <ac:chgData name="ARETE Elodie" userId="S::elodie.arete@docaposte.fr::ec9f1fbb-f223-4998-ab6b-38ac20db1c9b" providerId="AD" clId="Web-{AA41F0A0-EF4D-DDFC-1E28-7CAB07CDEC70}" dt="2025-05-13T15:35:09.114" v="387" actId="20577"/>
          <ac:spMkLst>
            <pc:docMk/>
            <pc:sldMk cId="825926222" sldId="2147379564"/>
            <ac:spMk id="3" creationId="{4B0C6D55-C8CA-35B2-369A-0E0E31914534}"/>
          </ac:spMkLst>
        </pc:spChg>
        <pc:spChg chg="mod">
          <ac:chgData name="ARETE Elodie" userId="S::elodie.arete@docaposte.fr::ec9f1fbb-f223-4998-ab6b-38ac20db1c9b" providerId="AD" clId="Web-{AA41F0A0-EF4D-DDFC-1E28-7CAB07CDEC70}" dt="2025-05-13T16:12:23.455" v="786" actId="14100"/>
          <ac:spMkLst>
            <pc:docMk/>
            <pc:sldMk cId="825926222" sldId="2147379564"/>
            <ac:spMk id="6" creationId="{DACBFE09-5D9D-68A4-CC7F-5CFDC725D9A1}"/>
          </ac:spMkLst>
        </pc:spChg>
        <pc:spChg chg="add mod">
          <ac:chgData name="ARETE Elodie" userId="S::elodie.arete@docaposte.fr::ec9f1fbb-f223-4998-ab6b-38ac20db1c9b" providerId="AD" clId="Web-{AA41F0A0-EF4D-DDFC-1E28-7CAB07CDEC70}" dt="2025-05-13T15:58:06.020" v="547" actId="1076"/>
          <ac:spMkLst>
            <pc:docMk/>
            <pc:sldMk cId="825926222" sldId="2147379564"/>
            <ac:spMk id="9" creationId="{206CA780-F4D0-9205-C256-6534D80302C0}"/>
          </ac:spMkLst>
        </pc:spChg>
        <pc:spChg chg="del">
          <ac:chgData name="ARETE Elodie" userId="S::elodie.arete@docaposte.fr::ec9f1fbb-f223-4998-ab6b-38ac20db1c9b" providerId="AD" clId="Web-{AA41F0A0-EF4D-DDFC-1E28-7CAB07CDEC70}" dt="2025-05-13T15:58:01.270" v="543"/>
          <ac:spMkLst>
            <pc:docMk/>
            <pc:sldMk cId="825926222" sldId="2147379564"/>
            <ac:spMk id="10" creationId="{275B5D81-D402-A9E3-26C8-98D703A60044}"/>
          </ac:spMkLst>
        </pc:spChg>
        <pc:spChg chg="mod">
          <ac:chgData name="ARETE Elodie" userId="S::elodie.arete@docaposte.fr::ec9f1fbb-f223-4998-ab6b-38ac20db1c9b" providerId="AD" clId="Web-{AA41F0A0-EF4D-DDFC-1E28-7CAB07CDEC70}" dt="2025-05-13T16:04:49.908" v="592" actId="20577"/>
          <ac:spMkLst>
            <pc:docMk/>
            <pc:sldMk cId="825926222" sldId="2147379564"/>
            <ac:spMk id="12" creationId="{703E6BDC-3F98-AEDC-E19C-FAA2BE980260}"/>
          </ac:spMkLst>
        </pc:spChg>
        <pc:spChg chg="mod">
          <ac:chgData name="ARETE Elodie" userId="S::elodie.arete@docaposte.fr::ec9f1fbb-f223-4998-ab6b-38ac20db1c9b" providerId="AD" clId="Web-{AA41F0A0-EF4D-DDFC-1E28-7CAB07CDEC70}" dt="2025-05-13T16:08:59.636" v="700" actId="1076"/>
          <ac:spMkLst>
            <pc:docMk/>
            <pc:sldMk cId="825926222" sldId="2147379564"/>
            <ac:spMk id="21" creationId="{67BB1E3B-C71C-BB1B-79F8-6C2A43ADE6E1}"/>
          </ac:spMkLst>
        </pc:spChg>
        <pc:spChg chg="mod">
          <ac:chgData name="ARETE Elodie" userId="S::elodie.arete@docaposte.fr::ec9f1fbb-f223-4998-ab6b-38ac20db1c9b" providerId="AD" clId="Web-{AA41F0A0-EF4D-DDFC-1E28-7CAB07CDEC70}" dt="2025-05-13T16:08:56.026" v="698" actId="1076"/>
          <ac:spMkLst>
            <pc:docMk/>
            <pc:sldMk cId="825926222" sldId="2147379564"/>
            <ac:spMk id="23" creationId="{4F6B5797-8EFF-DE24-C446-916B10956009}"/>
          </ac:spMkLst>
        </pc:spChg>
        <pc:spChg chg="mod">
          <ac:chgData name="ARETE Elodie" userId="S::elodie.arete@docaposte.fr::ec9f1fbb-f223-4998-ab6b-38ac20db1c9b" providerId="AD" clId="Web-{AA41F0A0-EF4D-DDFC-1E28-7CAB07CDEC70}" dt="2025-05-13T16:02:49.889" v="573" actId="1076"/>
          <ac:spMkLst>
            <pc:docMk/>
            <pc:sldMk cId="825926222" sldId="2147379564"/>
            <ac:spMk id="25" creationId="{740C1D42-29F4-79BF-7B2A-8114CAB66DF9}"/>
          </ac:spMkLst>
        </pc:spChg>
        <pc:picChg chg="add">
          <ac:chgData name="ARETE Elodie" userId="S::elodie.arete@docaposte.fr::ec9f1fbb-f223-4998-ab6b-38ac20db1c9b" providerId="AD" clId="Web-{AA41F0A0-EF4D-DDFC-1E28-7CAB07CDEC70}" dt="2025-05-13T15:58:01.848" v="545"/>
          <ac:picMkLst>
            <pc:docMk/>
            <pc:sldMk cId="825926222" sldId="2147379564"/>
            <ac:picMk id="5" creationId="{012915AF-505F-1432-CA86-E5B38D67D34B}"/>
          </ac:picMkLst>
        </pc:picChg>
        <pc:picChg chg="del">
          <ac:chgData name="ARETE Elodie" userId="S::elodie.arete@docaposte.fr::ec9f1fbb-f223-4998-ab6b-38ac20db1c9b" providerId="AD" clId="Web-{AA41F0A0-EF4D-DDFC-1E28-7CAB07CDEC70}" dt="2025-05-13T15:58:01.270" v="544"/>
          <ac:picMkLst>
            <pc:docMk/>
            <pc:sldMk cId="825926222" sldId="2147379564"/>
            <ac:picMk id="8" creationId="{7FDA9246-3540-24BE-2B0A-682A87D1C629}"/>
          </ac:picMkLst>
        </pc:picChg>
        <pc:picChg chg="add mod">
          <ac:chgData name="ARETE Elodie" userId="S::elodie.arete@docaposte.fr::ec9f1fbb-f223-4998-ab6b-38ac20db1c9b" providerId="AD" clId="Web-{AA41F0A0-EF4D-DDFC-1E28-7CAB07CDEC70}" dt="2025-05-13T16:08:59.651" v="701" actId="1076"/>
          <ac:picMkLst>
            <pc:docMk/>
            <pc:sldMk cId="825926222" sldId="2147379564"/>
            <ac:picMk id="11" creationId="{95FBFAFE-FCF7-302B-489F-BB6699051485}"/>
          </ac:picMkLst>
        </pc:picChg>
        <pc:picChg chg="add mod">
          <ac:chgData name="ARETE Elodie" userId="S::elodie.arete@docaposte.fr::ec9f1fbb-f223-4998-ab6b-38ac20db1c9b" providerId="AD" clId="Web-{AA41F0A0-EF4D-DDFC-1E28-7CAB07CDEC70}" dt="2025-05-13T16:02:24.825" v="569"/>
          <ac:picMkLst>
            <pc:docMk/>
            <pc:sldMk cId="825926222" sldId="2147379564"/>
            <ac:picMk id="13" creationId="{24537689-97F5-FA95-F0E8-B047A6B2B809}"/>
          </ac:picMkLst>
        </pc:picChg>
        <pc:picChg chg="add mod">
          <ac:chgData name="ARETE Elodie" userId="S::elodie.arete@docaposte.fr::ec9f1fbb-f223-4998-ab6b-38ac20db1c9b" providerId="AD" clId="Web-{AA41F0A0-EF4D-DDFC-1E28-7CAB07CDEC70}" dt="2025-05-13T16:08:56.042" v="699" actId="1076"/>
          <ac:picMkLst>
            <pc:docMk/>
            <pc:sldMk cId="825926222" sldId="2147379564"/>
            <ac:picMk id="14" creationId="{2B5DA40E-1A19-FBAF-9B0D-78724BF36176}"/>
          </ac:picMkLst>
        </pc:picChg>
        <pc:picChg chg="del">
          <ac:chgData name="ARETE Elodie" userId="S::elodie.arete@docaposte.fr::ec9f1fbb-f223-4998-ab6b-38ac20db1c9b" providerId="AD" clId="Web-{AA41F0A0-EF4D-DDFC-1E28-7CAB07CDEC70}" dt="2025-05-13T16:01:38.371" v="551"/>
          <ac:picMkLst>
            <pc:docMk/>
            <pc:sldMk cId="825926222" sldId="2147379564"/>
            <ac:picMk id="15" creationId="{B34A4C5C-35AC-6C8C-3BB2-8F221C395A18}"/>
          </ac:picMkLst>
        </pc:picChg>
        <pc:picChg chg="del">
          <ac:chgData name="ARETE Elodie" userId="S::elodie.arete@docaposte.fr::ec9f1fbb-f223-4998-ab6b-38ac20db1c9b" providerId="AD" clId="Web-{AA41F0A0-EF4D-DDFC-1E28-7CAB07CDEC70}" dt="2025-05-13T16:01:38.371" v="550"/>
          <ac:picMkLst>
            <pc:docMk/>
            <pc:sldMk cId="825926222" sldId="2147379564"/>
            <ac:picMk id="16" creationId="{59CF7D27-E456-8C9B-FE9A-08694EBA0D29}"/>
          </ac:picMkLst>
        </pc:picChg>
        <pc:picChg chg="del">
          <ac:chgData name="ARETE Elodie" userId="S::elodie.arete@docaposte.fr::ec9f1fbb-f223-4998-ab6b-38ac20db1c9b" providerId="AD" clId="Web-{AA41F0A0-EF4D-DDFC-1E28-7CAB07CDEC70}" dt="2025-05-13T16:01:38.371" v="549"/>
          <ac:picMkLst>
            <pc:docMk/>
            <pc:sldMk cId="825926222" sldId="2147379564"/>
            <ac:picMk id="17" creationId="{D9DD036B-EAAE-815B-564A-E320E7114F32}"/>
          </ac:picMkLst>
        </pc:picChg>
        <pc:picChg chg="del">
          <ac:chgData name="ARETE Elodie" userId="S::elodie.arete@docaposte.fr::ec9f1fbb-f223-4998-ab6b-38ac20db1c9b" providerId="AD" clId="Web-{AA41F0A0-EF4D-DDFC-1E28-7CAB07CDEC70}" dt="2025-05-13T16:01:38.371" v="548"/>
          <ac:picMkLst>
            <pc:docMk/>
            <pc:sldMk cId="825926222" sldId="2147379564"/>
            <ac:picMk id="18" creationId="{3B6B0A7F-697F-2E71-05C0-F9F2D962899B}"/>
          </ac:picMkLst>
        </pc:picChg>
        <pc:picChg chg="add mod">
          <ac:chgData name="ARETE Elodie" userId="S::elodie.arete@docaposte.fr::ec9f1fbb-f223-4998-ab6b-38ac20db1c9b" providerId="AD" clId="Web-{AA41F0A0-EF4D-DDFC-1E28-7CAB07CDEC70}" dt="2025-05-13T16:02:18.763" v="568"/>
          <ac:picMkLst>
            <pc:docMk/>
            <pc:sldMk cId="825926222" sldId="2147379564"/>
            <ac:picMk id="19" creationId="{227C49F2-747F-BD90-4C7A-A5CE4D7847F4}"/>
          </ac:picMkLst>
        </pc:picChg>
      </pc:sldChg>
      <pc:sldChg chg="addSp delSp modSp ord">
        <pc:chgData name="ARETE Elodie" userId="S::elodie.arete@docaposte.fr::ec9f1fbb-f223-4998-ab6b-38ac20db1c9b" providerId="AD" clId="Web-{AA41F0A0-EF4D-DDFC-1E28-7CAB07CDEC70}" dt="2025-05-13T16:11:29" v="781" actId="1076"/>
        <pc:sldMkLst>
          <pc:docMk/>
          <pc:sldMk cId="4050257680" sldId="2147379565"/>
        </pc:sldMkLst>
        <pc:spChg chg="mod">
          <ac:chgData name="ARETE Elodie" userId="S::elodie.arete@docaposte.fr::ec9f1fbb-f223-4998-ab6b-38ac20db1c9b" providerId="AD" clId="Web-{AA41F0A0-EF4D-DDFC-1E28-7CAB07CDEC70}" dt="2025-05-13T16:10:54.046" v="738" actId="20577"/>
          <ac:spMkLst>
            <pc:docMk/>
            <pc:sldMk cId="4050257680" sldId="2147379565"/>
            <ac:spMk id="3" creationId="{00000000-0000-0000-0000-000000000000}"/>
          </ac:spMkLst>
        </pc:spChg>
        <pc:spChg chg="mod">
          <ac:chgData name="ARETE Elodie" userId="S::elodie.arete@docaposte.fr::ec9f1fbb-f223-4998-ab6b-38ac20db1c9b" providerId="AD" clId="Web-{AA41F0A0-EF4D-DDFC-1E28-7CAB07CDEC70}" dt="2025-05-13T15:42:09.300" v="438" actId="14100"/>
          <ac:spMkLst>
            <pc:docMk/>
            <pc:sldMk cId="4050257680" sldId="2147379565"/>
            <ac:spMk id="6" creationId="{DACBFE09-5D9D-68A4-CC7F-5CFDC725D9A1}"/>
          </ac:spMkLst>
        </pc:spChg>
        <pc:spChg chg="mod">
          <ac:chgData name="ARETE Elodie" userId="S::elodie.arete@docaposte.fr::ec9f1fbb-f223-4998-ab6b-38ac20db1c9b" providerId="AD" clId="Web-{AA41F0A0-EF4D-DDFC-1E28-7CAB07CDEC70}" dt="2025-05-13T16:11:08.343" v="755" actId="1076"/>
          <ac:spMkLst>
            <pc:docMk/>
            <pc:sldMk cId="4050257680" sldId="2147379565"/>
            <ac:spMk id="7" creationId="{703E6BDC-3F98-AEDC-E19C-FAA2BE980260}"/>
          </ac:spMkLst>
        </pc:spChg>
        <pc:spChg chg="mod">
          <ac:chgData name="ARETE Elodie" userId="S::elodie.arete@docaposte.fr::ec9f1fbb-f223-4998-ab6b-38ac20db1c9b" providerId="AD" clId="Web-{AA41F0A0-EF4D-DDFC-1E28-7CAB07CDEC70}" dt="2025-05-13T15:42:58.521" v="453"/>
          <ac:spMkLst>
            <pc:docMk/>
            <pc:sldMk cId="4050257680" sldId="2147379565"/>
            <ac:spMk id="12" creationId="{703E6BDC-3F98-AEDC-E19C-FAA2BE980260}"/>
          </ac:spMkLst>
        </pc:spChg>
        <pc:spChg chg="mod">
          <ac:chgData name="ARETE Elodie" userId="S::elodie.arete@docaposte.fr::ec9f1fbb-f223-4998-ab6b-38ac20db1c9b" providerId="AD" clId="Web-{AA41F0A0-EF4D-DDFC-1E28-7CAB07CDEC70}" dt="2025-05-13T16:11:29" v="781" actId="1076"/>
          <ac:spMkLst>
            <pc:docMk/>
            <pc:sldMk cId="4050257680" sldId="2147379565"/>
            <ac:spMk id="14" creationId="{703E6BDC-3F98-AEDC-E19C-FAA2BE980260}"/>
          </ac:spMkLst>
        </pc:spChg>
        <pc:spChg chg="mod">
          <ac:chgData name="ARETE Elodie" userId="S::elodie.arete@docaposte.fr::ec9f1fbb-f223-4998-ab6b-38ac20db1c9b" providerId="AD" clId="Web-{AA41F0A0-EF4D-DDFC-1E28-7CAB07CDEC70}" dt="2025-05-13T15:42:38.973" v="448" actId="20577"/>
          <ac:spMkLst>
            <pc:docMk/>
            <pc:sldMk cId="4050257680" sldId="2147379565"/>
            <ac:spMk id="15" creationId="{703E6BDC-3F98-AEDC-E19C-FAA2BE980260}"/>
          </ac:spMkLst>
        </pc:spChg>
        <pc:picChg chg="add del mod">
          <ac:chgData name="ARETE Elodie" userId="S::elodie.arete@docaposte.fr::ec9f1fbb-f223-4998-ab6b-38ac20db1c9b" providerId="AD" clId="Web-{AA41F0A0-EF4D-DDFC-1E28-7CAB07CDEC70}" dt="2025-05-13T15:41:29.127" v="406"/>
          <ac:picMkLst>
            <pc:docMk/>
            <pc:sldMk cId="4050257680" sldId="2147379565"/>
            <ac:picMk id="4" creationId="{46DC0181-9AD9-6BC6-C01E-5AF4C7A44BCB}"/>
          </ac:picMkLst>
        </pc:picChg>
        <pc:picChg chg="del">
          <ac:chgData name="ARETE Elodie" userId="S::elodie.arete@docaposte.fr::ec9f1fbb-f223-4998-ab6b-38ac20db1c9b" providerId="AD" clId="Web-{AA41F0A0-EF4D-DDFC-1E28-7CAB07CDEC70}" dt="2025-05-13T15:41:11.829" v="396"/>
          <ac:picMkLst>
            <pc:docMk/>
            <pc:sldMk cId="4050257680" sldId="2147379565"/>
            <ac:picMk id="5" creationId="{00000000-0000-0000-0000-000000000000}"/>
          </ac:picMkLst>
        </pc:picChg>
        <pc:picChg chg="del">
          <ac:chgData name="ARETE Elodie" userId="S::elodie.arete@docaposte.fr::ec9f1fbb-f223-4998-ab6b-38ac20db1c9b" providerId="AD" clId="Web-{AA41F0A0-EF4D-DDFC-1E28-7CAB07CDEC70}" dt="2025-05-13T15:41:11.829" v="395"/>
          <ac:picMkLst>
            <pc:docMk/>
            <pc:sldMk cId="4050257680" sldId="2147379565"/>
            <ac:picMk id="8" creationId="{00000000-0000-0000-0000-000000000000}"/>
          </ac:picMkLst>
        </pc:picChg>
        <pc:picChg chg="del">
          <ac:chgData name="ARETE Elodie" userId="S::elodie.arete@docaposte.fr::ec9f1fbb-f223-4998-ab6b-38ac20db1c9b" providerId="AD" clId="Web-{AA41F0A0-EF4D-DDFC-1E28-7CAB07CDEC70}" dt="2025-05-13T15:41:11.829" v="394"/>
          <ac:picMkLst>
            <pc:docMk/>
            <pc:sldMk cId="4050257680" sldId="2147379565"/>
            <ac:picMk id="9" creationId="{00000000-0000-0000-0000-000000000000}"/>
          </ac:picMkLst>
        </pc:picChg>
        <pc:picChg chg="del">
          <ac:chgData name="ARETE Elodie" userId="S::elodie.arete@docaposte.fr::ec9f1fbb-f223-4998-ab6b-38ac20db1c9b" providerId="AD" clId="Web-{AA41F0A0-EF4D-DDFC-1E28-7CAB07CDEC70}" dt="2025-05-13T15:41:11.829" v="393"/>
          <ac:picMkLst>
            <pc:docMk/>
            <pc:sldMk cId="4050257680" sldId="2147379565"/>
            <ac:picMk id="10" creationId="{00000000-0000-0000-0000-000000000000}"/>
          </ac:picMkLst>
        </pc:picChg>
        <pc:picChg chg="del">
          <ac:chgData name="ARETE Elodie" userId="S::elodie.arete@docaposte.fr::ec9f1fbb-f223-4998-ab6b-38ac20db1c9b" providerId="AD" clId="Web-{AA41F0A0-EF4D-DDFC-1E28-7CAB07CDEC70}" dt="2025-05-13T15:41:11.829" v="392"/>
          <ac:picMkLst>
            <pc:docMk/>
            <pc:sldMk cId="4050257680" sldId="2147379565"/>
            <ac:picMk id="11" creationId="{00000000-0000-0000-0000-000000000000}"/>
          </ac:picMkLst>
        </pc:picChg>
        <pc:picChg chg="add del mod">
          <ac:chgData name="ARETE Elodie" userId="S::elodie.arete@docaposte.fr::ec9f1fbb-f223-4998-ab6b-38ac20db1c9b" providerId="AD" clId="Web-{AA41F0A0-EF4D-DDFC-1E28-7CAB07CDEC70}" dt="2025-05-13T15:41:28.689" v="405"/>
          <ac:picMkLst>
            <pc:docMk/>
            <pc:sldMk cId="4050257680" sldId="2147379565"/>
            <ac:picMk id="16" creationId="{12FDE000-986E-9CF5-E12E-10FC1B9ACED3}"/>
          </ac:picMkLst>
        </pc:picChg>
        <pc:picChg chg="add del mod">
          <ac:chgData name="ARETE Elodie" userId="S::elodie.arete@docaposte.fr::ec9f1fbb-f223-4998-ab6b-38ac20db1c9b" providerId="AD" clId="Web-{AA41F0A0-EF4D-DDFC-1E28-7CAB07CDEC70}" dt="2025-05-13T15:41:27.861" v="404"/>
          <ac:picMkLst>
            <pc:docMk/>
            <pc:sldMk cId="4050257680" sldId="2147379565"/>
            <ac:picMk id="17" creationId="{4D063F04-02FC-2C5A-A018-7569D8BE9485}"/>
          </ac:picMkLst>
        </pc:picChg>
        <pc:picChg chg="add del mod">
          <ac:chgData name="ARETE Elodie" userId="S::elodie.arete@docaposte.fr::ec9f1fbb-f223-4998-ab6b-38ac20db1c9b" providerId="AD" clId="Web-{AA41F0A0-EF4D-DDFC-1E28-7CAB07CDEC70}" dt="2025-05-13T15:41:27.861" v="403"/>
          <ac:picMkLst>
            <pc:docMk/>
            <pc:sldMk cId="4050257680" sldId="2147379565"/>
            <ac:picMk id="18" creationId="{8988FCD4-FF5A-34D3-A89E-890D475A2F73}"/>
          </ac:picMkLst>
        </pc:picChg>
        <pc:picChg chg="add del mod">
          <ac:chgData name="ARETE Elodie" userId="S::elodie.arete@docaposte.fr::ec9f1fbb-f223-4998-ab6b-38ac20db1c9b" providerId="AD" clId="Web-{AA41F0A0-EF4D-DDFC-1E28-7CAB07CDEC70}" dt="2025-05-13T15:41:23.986" v="402"/>
          <ac:picMkLst>
            <pc:docMk/>
            <pc:sldMk cId="4050257680" sldId="2147379565"/>
            <ac:picMk id="19" creationId="{BADC0AD3-52DA-2B95-8CBF-0665C6076510}"/>
          </ac:picMkLst>
        </pc:picChg>
        <pc:picChg chg="add mod">
          <ac:chgData name="ARETE Elodie" userId="S::elodie.arete@docaposte.fr::ec9f1fbb-f223-4998-ab6b-38ac20db1c9b" providerId="AD" clId="Web-{AA41F0A0-EF4D-DDFC-1E28-7CAB07CDEC70}" dt="2025-05-13T15:44:02.679" v="458"/>
          <ac:picMkLst>
            <pc:docMk/>
            <pc:sldMk cId="4050257680" sldId="2147379565"/>
            <ac:picMk id="20" creationId="{077B8BE7-45CC-7BFF-80C6-717041C56C90}"/>
          </ac:picMkLst>
        </pc:picChg>
        <pc:picChg chg="add mod">
          <ac:chgData name="ARETE Elodie" userId="S::elodie.arete@docaposte.fr::ec9f1fbb-f223-4998-ab6b-38ac20db1c9b" providerId="AD" clId="Web-{AA41F0A0-EF4D-DDFC-1E28-7CAB07CDEC70}" dt="2025-05-13T15:43:57.679" v="457"/>
          <ac:picMkLst>
            <pc:docMk/>
            <pc:sldMk cId="4050257680" sldId="2147379565"/>
            <ac:picMk id="21" creationId="{D57FE418-34AC-A878-3A87-30590DFC9C2A}"/>
          </ac:picMkLst>
        </pc:picChg>
        <pc:picChg chg="add mod">
          <ac:chgData name="ARETE Elodie" userId="S::elodie.arete@docaposte.fr::ec9f1fbb-f223-4998-ab6b-38ac20db1c9b" providerId="AD" clId="Web-{AA41F0A0-EF4D-DDFC-1E28-7CAB07CDEC70}" dt="2025-05-13T15:43:48.897" v="456"/>
          <ac:picMkLst>
            <pc:docMk/>
            <pc:sldMk cId="4050257680" sldId="2147379565"/>
            <ac:picMk id="22" creationId="{09A2B80E-FE22-FE7E-9BD1-E238874CFB2F}"/>
          </ac:picMkLst>
        </pc:picChg>
        <pc:picChg chg="add mod">
          <ac:chgData name="ARETE Elodie" userId="S::elodie.arete@docaposte.fr::ec9f1fbb-f223-4998-ab6b-38ac20db1c9b" providerId="AD" clId="Web-{AA41F0A0-EF4D-DDFC-1E28-7CAB07CDEC70}" dt="2025-05-13T15:43:43.850" v="455"/>
          <ac:picMkLst>
            <pc:docMk/>
            <pc:sldMk cId="4050257680" sldId="2147379565"/>
            <ac:picMk id="23" creationId="{8DD1F797-8746-F6AD-3FE7-401CD0EEBFBD}"/>
          </ac:picMkLst>
        </pc:picChg>
        <pc:picChg chg="add mod">
          <ac:chgData name="ARETE Elodie" userId="S::elodie.arete@docaposte.fr::ec9f1fbb-f223-4998-ab6b-38ac20db1c9b" providerId="AD" clId="Web-{AA41F0A0-EF4D-DDFC-1E28-7CAB07CDEC70}" dt="2025-05-13T15:43:38.616" v="454"/>
          <ac:picMkLst>
            <pc:docMk/>
            <pc:sldMk cId="4050257680" sldId="2147379565"/>
            <ac:picMk id="24" creationId="{7C4DC2EE-79E8-18E9-0711-D4240047270C}"/>
          </ac:picMkLst>
        </pc:picChg>
      </pc:sldChg>
    </pc:docChg>
  </pc:docChgLst>
  <pc:docChgLst>
    <pc:chgData name="DAS-NEVES Kelly" userId="S::kelly.das-neves@docaposte.fr::a91a96d4-370a-45e2-a351-cd2b7941614f" providerId="AD" clId="Web-{A44E6B10-198A-21C0-1F4F-2E288EEB7A22}"/>
    <pc:docChg chg="modSld">
      <pc:chgData name="DAS-NEVES Kelly" userId="S::kelly.das-neves@docaposte.fr::a91a96d4-370a-45e2-a351-cd2b7941614f" providerId="AD" clId="Web-{A44E6B10-198A-21C0-1F4F-2E288EEB7A22}" dt="2024-10-09T14:02:49.208" v="0" actId="20577"/>
      <pc:docMkLst>
        <pc:docMk/>
      </pc:docMkLst>
      <pc:sldChg chg="modSp">
        <pc:chgData name="DAS-NEVES Kelly" userId="S::kelly.das-neves@docaposte.fr::a91a96d4-370a-45e2-a351-cd2b7941614f" providerId="AD" clId="Web-{A44E6B10-198A-21C0-1F4F-2E288EEB7A22}" dt="2024-10-09T14:02:49.208" v="0" actId="20577"/>
        <pc:sldMkLst>
          <pc:docMk/>
          <pc:sldMk cId="367142986" sldId="258"/>
        </pc:sldMkLst>
        <pc:spChg chg="mod">
          <ac:chgData name="DAS-NEVES Kelly" userId="S::kelly.das-neves@docaposte.fr::a91a96d4-370a-45e2-a351-cd2b7941614f" providerId="AD" clId="Web-{A44E6B10-198A-21C0-1F4F-2E288EEB7A22}" dt="2024-10-09T14:02:49.208" v="0" actId="20577"/>
          <ac:spMkLst>
            <pc:docMk/>
            <pc:sldMk cId="367142986" sldId="258"/>
            <ac:spMk id="12" creationId="{FFC5B277-F33E-EA36-8E86-314770E2EAED}"/>
          </ac:spMkLst>
        </pc:spChg>
      </pc:sldChg>
    </pc:docChg>
  </pc:docChgLst>
  <pc:docChgLst>
    <pc:chgData name="DAS-NEVES Kelly" userId="S::kelly.das-neves@docaposte.fr::a91a96d4-370a-45e2-a351-cd2b7941614f" providerId="AD" clId="Web-{42B781F5-BE96-7D42-7922-217B1DFBD28A}"/>
    <pc:docChg chg="modSld">
      <pc:chgData name="DAS-NEVES Kelly" userId="S::kelly.das-neves@docaposte.fr::a91a96d4-370a-45e2-a351-cd2b7941614f" providerId="AD" clId="Web-{42B781F5-BE96-7D42-7922-217B1DFBD28A}" dt="2024-10-15T13:42:20.798" v="16" actId="1076"/>
      <pc:docMkLst>
        <pc:docMk/>
      </pc:docMkLst>
      <pc:sldChg chg="modSp">
        <pc:chgData name="DAS-NEVES Kelly" userId="S::kelly.das-neves@docaposte.fr::a91a96d4-370a-45e2-a351-cd2b7941614f" providerId="AD" clId="Web-{42B781F5-BE96-7D42-7922-217B1DFBD28A}" dt="2024-10-15T13:42:20.798" v="16" actId="1076"/>
        <pc:sldMkLst>
          <pc:docMk/>
          <pc:sldMk cId="4050257680" sldId="2147379565"/>
        </pc:sldMkLst>
        <pc:spChg chg="mod">
          <ac:chgData name="DAS-NEVES Kelly" userId="S::kelly.das-neves@docaposte.fr::a91a96d4-370a-45e2-a351-cd2b7941614f" providerId="AD" clId="Web-{42B781F5-BE96-7D42-7922-217B1DFBD28A}" dt="2024-10-15T13:15:52.284" v="1" actId="20577"/>
          <ac:spMkLst>
            <pc:docMk/>
            <pc:sldMk cId="4050257680" sldId="2147379565"/>
            <ac:spMk id="3" creationId="{00000000-0000-0000-0000-000000000000}"/>
          </ac:spMkLst>
        </pc:spChg>
        <pc:spChg chg="mod">
          <ac:chgData name="DAS-NEVES Kelly" userId="S::kelly.das-neves@docaposte.fr::a91a96d4-370a-45e2-a351-cd2b7941614f" providerId="AD" clId="Web-{42B781F5-BE96-7D42-7922-217B1DFBD28A}" dt="2024-10-15T13:42:20.798" v="16" actId="1076"/>
          <ac:spMkLst>
            <pc:docMk/>
            <pc:sldMk cId="4050257680" sldId="2147379565"/>
            <ac:spMk id="7" creationId="{703E6BDC-3F98-AEDC-E19C-FAA2BE980260}"/>
          </ac:spMkLst>
        </pc:spChg>
      </pc:sldChg>
    </pc:docChg>
  </pc:docChgLst>
  <pc:docChgLst>
    <pc:chgData name="DAS-NEVES Kelly" userId="S::kelly.das-neves@docaposte.fr::a91a96d4-370a-45e2-a351-cd2b7941614f" providerId="AD" clId="Web-{46AD3928-4E0C-FF61-B7A3-55E3FFD8ABFD}"/>
    <pc:docChg chg="addSld delSld modSld">
      <pc:chgData name="DAS-NEVES Kelly" userId="S::kelly.das-neves@docaposte.fr::a91a96d4-370a-45e2-a351-cd2b7941614f" providerId="AD" clId="Web-{46AD3928-4E0C-FF61-B7A3-55E3FFD8ABFD}" dt="2024-10-15T12:26:49.927" v="112" actId="20577"/>
      <pc:docMkLst>
        <pc:docMk/>
      </pc:docMkLst>
      <pc:sldChg chg="modSp">
        <pc:chgData name="DAS-NEVES Kelly" userId="S::kelly.das-neves@docaposte.fr::a91a96d4-370a-45e2-a351-cd2b7941614f" providerId="AD" clId="Web-{46AD3928-4E0C-FF61-B7A3-55E3FFD8ABFD}" dt="2024-10-15T12:25:32.581" v="102" actId="1076"/>
        <pc:sldMkLst>
          <pc:docMk/>
          <pc:sldMk cId="719204101" sldId="257"/>
        </pc:sldMkLst>
        <pc:spChg chg="mod">
          <ac:chgData name="DAS-NEVES Kelly" userId="S::kelly.das-neves@docaposte.fr::a91a96d4-370a-45e2-a351-cd2b7941614f" providerId="AD" clId="Web-{46AD3928-4E0C-FF61-B7A3-55E3FFD8ABFD}" dt="2024-10-15T12:25:14.455" v="97" actId="1076"/>
          <ac:spMkLst>
            <pc:docMk/>
            <pc:sldMk cId="719204101" sldId="257"/>
            <ac:spMk id="8" creationId="{30CE6CA2-B4AE-F315-6302-324D67063080}"/>
          </ac:spMkLst>
        </pc:spChg>
        <pc:spChg chg="mod">
          <ac:chgData name="DAS-NEVES Kelly" userId="S::kelly.das-neves@docaposte.fr::a91a96d4-370a-45e2-a351-cd2b7941614f" providerId="AD" clId="Web-{46AD3928-4E0C-FF61-B7A3-55E3FFD8ABFD}" dt="2024-10-15T12:25:17.689" v="98" actId="14100"/>
          <ac:spMkLst>
            <pc:docMk/>
            <pc:sldMk cId="719204101" sldId="257"/>
            <ac:spMk id="11" creationId="{C09DDFCA-E515-FAD2-51B8-49FC46316708}"/>
          </ac:spMkLst>
        </pc:spChg>
        <pc:spChg chg="mod">
          <ac:chgData name="DAS-NEVES Kelly" userId="S::kelly.das-neves@docaposte.fr::a91a96d4-370a-45e2-a351-cd2b7941614f" providerId="AD" clId="Web-{46AD3928-4E0C-FF61-B7A3-55E3FFD8ABFD}" dt="2024-10-15T12:25:22.314" v="100" actId="1076"/>
          <ac:spMkLst>
            <pc:docMk/>
            <pc:sldMk cId="719204101" sldId="257"/>
            <ac:spMk id="12" creationId="{00000000-0000-0000-0000-000000000000}"/>
          </ac:spMkLst>
        </pc:spChg>
        <pc:spChg chg="mod">
          <ac:chgData name="DAS-NEVES Kelly" userId="S::kelly.das-neves@docaposte.fr::a91a96d4-370a-45e2-a351-cd2b7941614f" providerId="AD" clId="Web-{46AD3928-4E0C-FF61-B7A3-55E3FFD8ABFD}" dt="2024-10-15T12:25:32.581" v="102" actId="1076"/>
          <ac:spMkLst>
            <pc:docMk/>
            <pc:sldMk cId="719204101" sldId="257"/>
            <ac:spMk id="20" creationId="{00000000-0000-0000-0000-000000000000}"/>
          </ac:spMkLst>
        </pc:spChg>
        <pc:grpChg chg="mod">
          <ac:chgData name="DAS-NEVES Kelly" userId="S::kelly.das-neves@docaposte.fr::a91a96d4-370a-45e2-a351-cd2b7941614f" providerId="AD" clId="Web-{46AD3928-4E0C-FF61-B7A3-55E3FFD8ABFD}" dt="2024-10-15T12:23:08.090" v="3" actId="1076"/>
          <ac:grpSpMkLst>
            <pc:docMk/>
            <pc:sldMk cId="719204101" sldId="257"/>
            <ac:grpSpMk id="16" creationId="{00000000-0000-0000-0000-000000000000}"/>
          </ac:grpSpMkLst>
        </pc:grpChg>
        <pc:picChg chg="mod">
          <ac:chgData name="DAS-NEVES Kelly" userId="S::kelly.das-neves@docaposte.fr::a91a96d4-370a-45e2-a351-cd2b7941614f" providerId="AD" clId="Web-{46AD3928-4E0C-FF61-B7A3-55E3FFD8ABFD}" dt="2024-10-15T12:22:57.949" v="0" actId="1076"/>
          <ac:picMkLst>
            <pc:docMk/>
            <pc:sldMk cId="719204101" sldId="257"/>
            <ac:picMk id="7" creationId="{0647FB3A-080F-1BD6-6271-3A68E339AA61}"/>
          </ac:picMkLst>
        </pc:picChg>
      </pc:sldChg>
      <pc:sldChg chg="add">
        <pc:chgData name="DAS-NEVES Kelly" userId="S::kelly.das-neves@docaposte.fr::a91a96d4-370a-45e2-a351-cd2b7941614f" providerId="AD" clId="Web-{46AD3928-4E0C-FF61-B7A3-55E3FFD8ABFD}" dt="2024-10-15T12:25:00.376" v="96"/>
        <pc:sldMkLst>
          <pc:docMk/>
          <pc:sldMk cId="3716128338" sldId="2147379561"/>
        </pc:sldMkLst>
      </pc:sldChg>
      <pc:sldChg chg="modSp add">
        <pc:chgData name="DAS-NEVES Kelly" userId="S::kelly.das-neves@docaposte.fr::a91a96d4-370a-45e2-a351-cd2b7941614f" providerId="AD" clId="Web-{46AD3928-4E0C-FF61-B7A3-55E3FFD8ABFD}" dt="2024-10-15T12:26:49.927" v="112" actId="20577"/>
        <pc:sldMkLst>
          <pc:docMk/>
          <pc:sldMk cId="1035067720" sldId="2147379562"/>
        </pc:sldMkLst>
        <pc:spChg chg="mod">
          <ac:chgData name="DAS-NEVES Kelly" userId="S::kelly.das-neves@docaposte.fr::a91a96d4-370a-45e2-a351-cd2b7941614f" providerId="AD" clId="Web-{46AD3928-4E0C-FF61-B7A3-55E3FFD8ABFD}" dt="2024-10-15T12:26:49.927" v="112" actId="20577"/>
          <ac:spMkLst>
            <pc:docMk/>
            <pc:sldMk cId="1035067720" sldId="2147379562"/>
            <ac:spMk id="3" creationId="{4B0C6D55-C8CA-35B2-369A-0E0E31914534}"/>
          </ac:spMkLst>
        </pc:spChg>
      </pc:sldChg>
      <pc:sldChg chg="add del">
        <pc:chgData name="DAS-NEVES Kelly" userId="S::kelly.das-neves@docaposte.fr::a91a96d4-370a-45e2-a351-cd2b7941614f" providerId="AD" clId="Web-{46AD3928-4E0C-FF61-B7A3-55E3FFD8ABFD}" dt="2024-10-15T12:26:40.833" v="106"/>
        <pc:sldMkLst>
          <pc:docMk/>
          <pc:sldMk cId="1932893619" sldId="2147379563"/>
        </pc:sldMkLst>
      </pc:sldChg>
      <pc:sldChg chg="add">
        <pc:chgData name="DAS-NEVES Kelly" userId="S::kelly.das-neves@docaposte.fr::a91a96d4-370a-45e2-a351-cd2b7941614f" providerId="AD" clId="Web-{46AD3928-4E0C-FF61-B7A3-55E3FFD8ABFD}" dt="2024-10-15T12:26:36.724" v="105"/>
        <pc:sldMkLst>
          <pc:docMk/>
          <pc:sldMk cId="825926222" sldId="2147379564"/>
        </pc:sldMkLst>
      </pc:sldChg>
    </pc:docChg>
  </pc:docChgLst>
  <pc:docChgLst>
    <pc:chgData name="DAS-NEVES Kelly" userId="S::kelly.das-neves@docaposte.fr::a91a96d4-370a-45e2-a351-cd2b7941614f" providerId="AD" clId="Web-{6E7FE700-D6AD-3692-5D52-0B334845F637}"/>
    <pc:docChg chg="addSld delSld modSld sldOrd">
      <pc:chgData name="DAS-NEVES Kelly" userId="S::kelly.das-neves@docaposte.fr::a91a96d4-370a-45e2-a351-cd2b7941614f" providerId="AD" clId="Web-{6E7FE700-D6AD-3692-5D52-0B334845F637}" dt="2024-10-07T10:05:50.300" v="1576" actId="20577"/>
      <pc:docMkLst>
        <pc:docMk/>
      </pc:docMkLst>
      <pc:sldChg chg="addSp delSp modSp">
        <pc:chgData name="DAS-NEVES Kelly" userId="S::kelly.das-neves@docaposte.fr::a91a96d4-370a-45e2-a351-cd2b7941614f" providerId="AD" clId="Web-{6E7FE700-D6AD-3692-5D52-0B334845F637}" dt="2024-10-07T10:05:50.300" v="1576" actId="20577"/>
        <pc:sldMkLst>
          <pc:docMk/>
          <pc:sldMk cId="719204101" sldId="257"/>
        </pc:sldMkLst>
        <pc:spChg chg="mod">
          <ac:chgData name="DAS-NEVES Kelly" userId="S::kelly.das-neves@docaposte.fr::a91a96d4-370a-45e2-a351-cd2b7941614f" providerId="AD" clId="Web-{6E7FE700-D6AD-3692-5D52-0B334845F637}" dt="2024-10-07T08:21:32.377" v="280" actId="20577"/>
          <ac:spMkLst>
            <pc:docMk/>
            <pc:sldMk cId="719204101" sldId="257"/>
            <ac:spMk id="2" creationId="{3F527371-57DB-3BEC-FFE0-E4ABD520806D}"/>
          </ac:spMkLst>
        </pc:spChg>
        <pc:spChg chg="add del mod">
          <ac:chgData name="DAS-NEVES Kelly" userId="S::kelly.das-neves@docaposte.fr::a91a96d4-370a-45e2-a351-cd2b7941614f" providerId="AD" clId="Web-{6E7FE700-D6AD-3692-5D52-0B334845F637}" dt="2024-10-07T09:56:13.153" v="1398"/>
          <ac:spMkLst>
            <pc:docMk/>
            <pc:sldMk cId="719204101" sldId="257"/>
            <ac:spMk id="4" creationId="{12B6D08F-6588-6619-C9FB-3FE907FB45B5}"/>
          </ac:spMkLst>
        </pc:spChg>
        <pc:spChg chg="del">
          <ac:chgData name="DAS-NEVES Kelly" userId="S::kelly.das-neves@docaposte.fr::a91a96d4-370a-45e2-a351-cd2b7941614f" providerId="AD" clId="Web-{6E7FE700-D6AD-3692-5D52-0B334845F637}" dt="2024-10-07T08:25:20.902" v="342"/>
          <ac:spMkLst>
            <pc:docMk/>
            <pc:sldMk cId="719204101" sldId="257"/>
            <ac:spMk id="7" creationId="{00000000-0000-0000-0000-000000000000}"/>
          </ac:spMkLst>
        </pc:spChg>
        <pc:spChg chg="add del mod">
          <ac:chgData name="DAS-NEVES Kelly" userId="S::kelly.das-neves@docaposte.fr::a91a96d4-370a-45e2-a351-cd2b7941614f" providerId="AD" clId="Web-{6E7FE700-D6AD-3692-5D52-0B334845F637}" dt="2024-10-07T09:56:13.153" v="1397"/>
          <ac:spMkLst>
            <pc:docMk/>
            <pc:sldMk cId="719204101" sldId="257"/>
            <ac:spMk id="7" creationId="{97055800-21B7-5A7D-03C5-64DC484B9A41}"/>
          </ac:spMkLst>
        </pc:spChg>
        <pc:spChg chg="add del mod">
          <ac:chgData name="DAS-NEVES Kelly" userId="S::kelly.das-neves@docaposte.fr::a91a96d4-370a-45e2-a351-cd2b7941614f" providerId="AD" clId="Web-{6E7FE700-D6AD-3692-5D52-0B334845F637}" dt="2024-10-07T09:56:13.153" v="1396"/>
          <ac:spMkLst>
            <pc:docMk/>
            <pc:sldMk cId="719204101" sldId="257"/>
            <ac:spMk id="8" creationId="{D9259B67-C91B-9B75-E073-A3D3B66B818B}"/>
          </ac:spMkLst>
        </pc:spChg>
        <pc:spChg chg="add del mod">
          <ac:chgData name="DAS-NEVES Kelly" userId="S::kelly.das-neves@docaposte.fr::a91a96d4-370a-45e2-a351-cd2b7941614f" providerId="AD" clId="Web-{6E7FE700-D6AD-3692-5D52-0B334845F637}" dt="2024-10-07T09:56:13.153" v="1395"/>
          <ac:spMkLst>
            <pc:docMk/>
            <pc:sldMk cId="719204101" sldId="257"/>
            <ac:spMk id="9" creationId="{B973447D-B1BB-C463-6A60-5575C4CFF9F3}"/>
          </ac:spMkLst>
        </pc:spChg>
        <pc:spChg chg="mod">
          <ac:chgData name="DAS-NEVES Kelly" userId="S::kelly.das-neves@docaposte.fr::a91a96d4-370a-45e2-a351-cd2b7941614f" providerId="AD" clId="Web-{6E7FE700-D6AD-3692-5D52-0B334845F637}" dt="2024-10-07T08:30:37.898" v="456" actId="14100"/>
          <ac:spMkLst>
            <pc:docMk/>
            <pc:sldMk cId="719204101" sldId="257"/>
            <ac:spMk id="13" creationId="{00000000-0000-0000-0000-000000000000}"/>
          </ac:spMkLst>
        </pc:spChg>
        <pc:spChg chg="add del mod">
          <ac:chgData name="DAS-NEVES Kelly" userId="S::kelly.das-neves@docaposte.fr::a91a96d4-370a-45e2-a351-cd2b7941614f" providerId="AD" clId="Web-{6E7FE700-D6AD-3692-5D52-0B334845F637}" dt="2024-10-07T10:05:07.767" v="1574" actId="1076"/>
          <ac:spMkLst>
            <pc:docMk/>
            <pc:sldMk cId="719204101" sldId="257"/>
            <ac:spMk id="15" creationId="{00000000-0000-0000-0000-000000000000}"/>
          </ac:spMkLst>
        </pc:spChg>
        <pc:spChg chg="mod">
          <ac:chgData name="DAS-NEVES Kelly" userId="S::kelly.das-neves@docaposte.fr::a91a96d4-370a-45e2-a351-cd2b7941614f" providerId="AD" clId="Web-{6E7FE700-D6AD-3692-5D52-0B334845F637}" dt="2024-10-07T10:05:50.300" v="1576" actId="20577"/>
          <ac:spMkLst>
            <pc:docMk/>
            <pc:sldMk cId="719204101" sldId="257"/>
            <ac:spMk id="20" creationId="{00000000-0000-0000-0000-000000000000}"/>
          </ac:spMkLst>
        </pc:spChg>
        <pc:spChg chg="mod">
          <ac:chgData name="DAS-NEVES Kelly" userId="S::kelly.das-neves@docaposte.fr::a91a96d4-370a-45e2-a351-cd2b7941614f" providerId="AD" clId="Web-{6E7FE700-D6AD-3692-5D52-0B334845F637}" dt="2024-10-07T08:21:51.487" v="286" actId="20577"/>
          <ac:spMkLst>
            <pc:docMk/>
            <pc:sldMk cId="719204101" sldId="257"/>
            <ac:spMk id="23" creationId="{00000000-0000-0000-0000-000000000000}"/>
          </ac:spMkLst>
        </pc:spChg>
        <pc:grpChg chg="mod">
          <ac:chgData name="DAS-NEVES Kelly" userId="S::kelly.das-neves@docaposte.fr::a91a96d4-370a-45e2-a351-cd2b7941614f" providerId="AD" clId="Web-{6E7FE700-D6AD-3692-5D52-0B334845F637}" dt="2024-10-07T10:05:42.737" v="1575" actId="1076"/>
          <ac:grpSpMkLst>
            <pc:docMk/>
            <pc:sldMk cId="719204101" sldId="257"/>
            <ac:grpSpMk id="16" creationId="{00000000-0000-0000-0000-000000000000}"/>
          </ac:grpSpMkLst>
        </pc:grpChg>
        <pc:picChg chg="del">
          <ac:chgData name="DAS-NEVES Kelly" userId="S::kelly.das-neves@docaposte.fr::a91a96d4-370a-45e2-a351-cd2b7941614f" providerId="AD" clId="Web-{6E7FE700-D6AD-3692-5D52-0B334845F637}" dt="2024-10-07T08:12:19.013" v="0"/>
          <ac:picMkLst>
            <pc:docMk/>
            <pc:sldMk cId="719204101" sldId="257"/>
            <ac:picMk id="4" creationId="{9D6EB35A-8BAD-B3F9-087B-715980F66833}"/>
          </ac:picMkLst>
        </pc:picChg>
        <pc:picChg chg="add mod">
          <ac:chgData name="DAS-NEVES Kelly" userId="S::kelly.das-neves@docaposte.fr::a91a96d4-370a-45e2-a351-cd2b7941614f" providerId="AD" clId="Web-{6E7FE700-D6AD-3692-5D52-0B334845F637}" dt="2024-10-07T09:57:25.671" v="1411" actId="1076"/>
          <ac:picMkLst>
            <pc:docMk/>
            <pc:sldMk cId="719204101" sldId="257"/>
            <ac:picMk id="6" creationId="{7DFA4A44-B393-483C-1254-656B9079C18D}"/>
          </ac:picMkLst>
        </pc:picChg>
      </pc:sldChg>
      <pc:sldChg chg="addSp delSp modSp">
        <pc:chgData name="DAS-NEVES Kelly" userId="S::kelly.das-neves@docaposte.fr::a91a96d4-370a-45e2-a351-cd2b7941614f" providerId="AD" clId="Web-{6E7FE700-D6AD-3692-5D52-0B334845F637}" dt="2024-10-07T09:51:13.048" v="1323" actId="20577"/>
        <pc:sldMkLst>
          <pc:docMk/>
          <pc:sldMk cId="367142986" sldId="258"/>
        </pc:sldMkLst>
        <pc:spChg chg="mod">
          <ac:chgData name="DAS-NEVES Kelly" userId="S::kelly.das-neves@docaposte.fr::a91a96d4-370a-45e2-a351-cd2b7941614f" providerId="AD" clId="Web-{6E7FE700-D6AD-3692-5D52-0B334845F637}" dt="2024-10-07T09:33:38.103" v="1009" actId="20577"/>
          <ac:spMkLst>
            <pc:docMk/>
            <pc:sldMk cId="367142986" sldId="258"/>
            <ac:spMk id="2" creationId="{3F527371-57DB-3BEC-FFE0-E4ABD520806D}"/>
          </ac:spMkLst>
        </pc:spChg>
        <pc:spChg chg="mod">
          <ac:chgData name="DAS-NEVES Kelly" userId="S::kelly.das-neves@docaposte.fr::a91a96d4-370a-45e2-a351-cd2b7941614f" providerId="AD" clId="Web-{6E7FE700-D6AD-3692-5D52-0B334845F637}" dt="2024-10-07T09:10:12.668" v="644" actId="20577"/>
          <ac:spMkLst>
            <pc:docMk/>
            <pc:sldMk cId="367142986" sldId="258"/>
            <ac:spMk id="6" creationId="{00000000-0000-0000-0000-000000000000}"/>
          </ac:spMkLst>
        </pc:spChg>
        <pc:spChg chg="del">
          <ac:chgData name="DAS-NEVES Kelly" userId="S::kelly.das-neves@docaposte.fr::a91a96d4-370a-45e2-a351-cd2b7941614f" providerId="AD" clId="Web-{6E7FE700-D6AD-3692-5D52-0B334845F637}" dt="2024-10-07T08:15:23.004" v="130"/>
          <ac:spMkLst>
            <pc:docMk/>
            <pc:sldMk cId="367142986" sldId="258"/>
            <ac:spMk id="8" creationId="{00000000-0000-0000-0000-000000000000}"/>
          </ac:spMkLst>
        </pc:spChg>
        <pc:spChg chg="add">
          <ac:chgData name="DAS-NEVES Kelly" userId="S::kelly.das-neves@docaposte.fr::a91a96d4-370a-45e2-a351-cd2b7941614f" providerId="AD" clId="Web-{6E7FE700-D6AD-3692-5D52-0B334845F637}" dt="2024-10-07T09:09:03.666" v="628"/>
          <ac:spMkLst>
            <pc:docMk/>
            <pc:sldMk cId="367142986" sldId="258"/>
            <ac:spMk id="9" creationId="{A9434B66-90C2-45A7-2F37-230CFC3EA449}"/>
          </ac:spMkLst>
        </pc:spChg>
        <pc:spChg chg="del">
          <ac:chgData name="DAS-NEVES Kelly" userId="S::kelly.das-neves@docaposte.fr::a91a96d4-370a-45e2-a351-cd2b7941614f" providerId="AD" clId="Web-{6E7FE700-D6AD-3692-5D52-0B334845F637}" dt="2024-10-07T08:15:23.004" v="131"/>
          <ac:spMkLst>
            <pc:docMk/>
            <pc:sldMk cId="367142986" sldId="258"/>
            <ac:spMk id="11" creationId="{00000000-0000-0000-0000-000000000000}"/>
          </ac:spMkLst>
        </pc:spChg>
        <pc:spChg chg="add">
          <ac:chgData name="DAS-NEVES Kelly" userId="S::kelly.das-neves@docaposte.fr::a91a96d4-370a-45e2-a351-cd2b7941614f" providerId="AD" clId="Web-{6E7FE700-D6AD-3692-5D52-0B334845F637}" dt="2024-10-07T09:09:03.666" v="629"/>
          <ac:spMkLst>
            <pc:docMk/>
            <pc:sldMk cId="367142986" sldId="258"/>
            <ac:spMk id="11" creationId="{A429C891-7098-E02F-A251-8FCC3513EA57}"/>
          </ac:spMkLst>
        </pc:spChg>
        <pc:spChg chg="del mod">
          <ac:chgData name="DAS-NEVES Kelly" userId="S::kelly.das-neves@docaposte.fr::a91a96d4-370a-45e2-a351-cd2b7941614f" providerId="AD" clId="Web-{6E7FE700-D6AD-3692-5D52-0B334845F637}" dt="2024-10-07T09:09:13.666" v="630"/>
          <ac:spMkLst>
            <pc:docMk/>
            <pc:sldMk cId="367142986" sldId="258"/>
            <ac:spMk id="13" creationId="{00000000-0000-0000-0000-000000000000}"/>
          </ac:spMkLst>
        </pc:spChg>
        <pc:spChg chg="add mod">
          <ac:chgData name="DAS-NEVES Kelly" userId="S::kelly.das-neves@docaposte.fr::a91a96d4-370a-45e2-a351-cd2b7941614f" providerId="AD" clId="Web-{6E7FE700-D6AD-3692-5D52-0B334845F637}" dt="2024-10-07T09:09:24.010" v="639" actId="20577"/>
          <ac:spMkLst>
            <pc:docMk/>
            <pc:sldMk cId="367142986" sldId="258"/>
            <ac:spMk id="14" creationId="{DCA8057F-F5AA-792B-8EF4-235E3AEB77DC}"/>
          </ac:spMkLst>
        </pc:spChg>
        <pc:spChg chg="add">
          <ac:chgData name="DAS-NEVES Kelly" userId="S::kelly.das-neves@docaposte.fr::a91a96d4-370a-45e2-a351-cd2b7941614f" providerId="AD" clId="Web-{6E7FE700-D6AD-3692-5D52-0B334845F637}" dt="2024-10-07T09:09:14.353" v="632"/>
          <ac:spMkLst>
            <pc:docMk/>
            <pc:sldMk cId="367142986" sldId="258"/>
            <ac:spMk id="17" creationId="{64BF38F9-C86F-8E7F-F532-74B99A50F207}"/>
          </ac:spMkLst>
        </pc:spChg>
        <pc:spChg chg="add mod">
          <ac:chgData name="DAS-NEVES Kelly" userId="S::kelly.das-neves@docaposte.fr::a91a96d4-370a-45e2-a351-cd2b7941614f" providerId="AD" clId="Web-{6E7FE700-D6AD-3692-5D52-0B334845F637}" dt="2024-10-07T09:51:13.048" v="1323" actId="20577"/>
          <ac:spMkLst>
            <pc:docMk/>
            <pc:sldMk cId="367142986" sldId="258"/>
            <ac:spMk id="19" creationId="{94E4738C-2EF7-C5BB-0FDA-C19F013C047D}"/>
          </ac:spMkLst>
        </pc:spChg>
        <pc:spChg chg="add del mod">
          <ac:chgData name="DAS-NEVES Kelly" userId="S::kelly.das-neves@docaposte.fr::a91a96d4-370a-45e2-a351-cd2b7941614f" providerId="AD" clId="Web-{6E7FE700-D6AD-3692-5D52-0B334845F637}" dt="2024-10-07T09:35:28.434" v="1057"/>
          <ac:spMkLst>
            <pc:docMk/>
            <pc:sldMk cId="367142986" sldId="258"/>
            <ac:spMk id="20" creationId="{877FA10D-639B-50B0-E5BB-35A27E090162}"/>
          </ac:spMkLst>
        </pc:spChg>
        <pc:picChg chg="del mod">
          <ac:chgData name="DAS-NEVES Kelly" userId="S::kelly.das-neves@docaposte.fr::a91a96d4-370a-45e2-a351-cd2b7941614f" providerId="AD" clId="Web-{6E7FE700-D6AD-3692-5D52-0B334845F637}" dt="2024-10-07T09:08:29.008" v="622"/>
          <ac:picMkLst>
            <pc:docMk/>
            <pc:sldMk cId="367142986" sldId="258"/>
            <ac:picMk id="4" creationId="{8821CEDF-7249-1908-2EA5-FC916E4FD256}"/>
          </ac:picMkLst>
        </pc:picChg>
        <pc:picChg chg="add mod">
          <ac:chgData name="DAS-NEVES Kelly" userId="S::kelly.das-neves@docaposte.fr::a91a96d4-370a-45e2-a351-cd2b7941614f" providerId="AD" clId="Web-{6E7FE700-D6AD-3692-5D52-0B334845F637}" dt="2024-10-07T09:08:55.118" v="625" actId="14100"/>
          <ac:picMkLst>
            <pc:docMk/>
            <pc:sldMk cId="367142986" sldId="258"/>
            <ac:picMk id="5" creationId="{5E9BF8C9-5747-5659-0478-89CF0C5A122A}"/>
          </ac:picMkLst>
        </pc:picChg>
        <pc:picChg chg="add mod">
          <ac:chgData name="DAS-NEVES Kelly" userId="S::kelly.das-neves@docaposte.fr::a91a96d4-370a-45e2-a351-cd2b7941614f" providerId="AD" clId="Web-{6E7FE700-D6AD-3692-5D52-0B334845F637}" dt="2024-10-07T09:08:57.978" v="627" actId="1076"/>
          <ac:picMkLst>
            <pc:docMk/>
            <pc:sldMk cId="367142986" sldId="258"/>
            <ac:picMk id="7" creationId="{C1DF7776-D09D-EED5-C62C-8E62D5ADB1CF}"/>
          </ac:picMkLst>
        </pc:picChg>
        <pc:picChg chg="del">
          <ac:chgData name="DAS-NEVES Kelly" userId="S::kelly.das-neves@docaposte.fr::a91a96d4-370a-45e2-a351-cd2b7941614f" providerId="AD" clId="Web-{6E7FE700-D6AD-3692-5D52-0B334845F637}" dt="2024-10-07T08:15:23.004" v="129"/>
          <ac:picMkLst>
            <pc:docMk/>
            <pc:sldMk cId="367142986" sldId="258"/>
            <ac:picMk id="9" creationId="{9B02570A-8B2A-CEE4-8536-052A998B6350}"/>
          </ac:picMkLst>
        </pc:picChg>
      </pc:sldChg>
      <pc:sldChg chg="del">
        <pc:chgData name="DAS-NEVES Kelly" userId="S::kelly.das-neves@docaposte.fr::a91a96d4-370a-45e2-a351-cd2b7941614f" providerId="AD" clId="Web-{6E7FE700-D6AD-3692-5D52-0B334845F637}" dt="2024-10-07T09:44:59.843" v="1194"/>
        <pc:sldMkLst>
          <pc:docMk/>
          <pc:sldMk cId="4105014636" sldId="259"/>
        </pc:sldMkLst>
      </pc:sldChg>
      <pc:sldChg chg="addSp delSp modSp">
        <pc:chgData name="DAS-NEVES Kelly" userId="S::kelly.das-neves@docaposte.fr::a91a96d4-370a-45e2-a351-cd2b7941614f" providerId="AD" clId="Web-{6E7FE700-D6AD-3692-5D52-0B334845F637}" dt="2024-10-07T09:53:37.287" v="1372" actId="20577"/>
        <pc:sldMkLst>
          <pc:docMk/>
          <pc:sldMk cId="2655302939" sldId="266"/>
        </pc:sldMkLst>
        <pc:spChg chg="mod">
          <ac:chgData name="DAS-NEVES Kelly" userId="S::kelly.das-neves@docaposte.fr::a91a96d4-370a-45e2-a351-cd2b7941614f" providerId="AD" clId="Web-{6E7FE700-D6AD-3692-5D52-0B334845F637}" dt="2024-10-07T09:51:01.235" v="1316" actId="20577"/>
          <ac:spMkLst>
            <pc:docMk/>
            <pc:sldMk cId="2655302939" sldId="266"/>
            <ac:spMk id="3" creationId="{00000000-0000-0000-0000-000000000000}"/>
          </ac:spMkLst>
        </pc:spChg>
        <pc:spChg chg="add mod">
          <ac:chgData name="DAS-NEVES Kelly" userId="S::kelly.das-neves@docaposte.fr::a91a96d4-370a-45e2-a351-cd2b7941614f" providerId="AD" clId="Web-{6E7FE700-D6AD-3692-5D52-0B334845F637}" dt="2024-10-07T09:52:43.379" v="1358" actId="20577"/>
          <ac:spMkLst>
            <pc:docMk/>
            <pc:sldMk cId="2655302939" sldId="266"/>
            <ac:spMk id="5" creationId="{7A2C4B8A-DC40-C2A6-4C9D-C0F294E0C629}"/>
          </ac:spMkLst>
        </pc:spChg>
        <pc:spChg chg="add del">
          <ac:chgData name="DAS-NEVES Kelly" userId="S::kelly.das-neves@docaposte.fr::a91a96d4-370a-45e2-a351-cd2b7941614f" providerId="AD" clId="Web-{6E7FE700-D6AD-3692-5D52-0B334845F637}" dt="2024-10-07T09:49:46.325" v="1277"/>
          <ac:spMkLst>
            <pc:docMk/>
            <pc:sldMk cId="2655302939" sldId="266"/>
            <ac:spMk id="8" creationId="{2DB5DA83-F5C3-3CD5-7A1D-4A8CBE10A871}"/>
          </ac:spMkLst>
        </pc:spChg>
        <pc:spChg chg="del mod">
          <ac:chgData name="DAS-NEVES Kelly" userId="S::kelly.das-neves@docaposte.fr::a91a96d4-370a-45e2-a351-cd2b7941614f" providerId="AD" clId="Web-{6E7FE700-D6AD-3692-5D52-0B334845F637}" dt="2024-10-07T09:52:06.643" v="1348"/>
          <ac:spMkLst>
            <pc:docMk/>
            <pc:sldMk cId="2655302939" sldId="266"/>
            <ac:spMk id="10" creationId="{00000000-0000-0000-0000-000000000000}"/>
          </ac:spMkLst>
        </pc:spChg>
        <pc:spChg chg="add mod">
          <ac:chgData name="DAS-NEVES Kelly" userId="S::kelly.das-neves@docaposte.fr::a91a96d4-370a-45e2-a351-cd2b7941614f" providerId="AD" clId="Web-{6E7FE700-D6AD-3692-5D52-0B334845F637}" dt="2024-10-07T09:53:37.287" v="1372" actId="20577"/>
          <ac:spMkLst>
            <pc:docMk/>
            <pc:sldMk cId="2655302939" sldId="266"/>
            <ac:spMk id="11" creationId="{2584D01C-18B4-1E7A-0F16-49222B198CC2}"/>
          </ac:spMkLst>
        </pc:spChg>
        <pc:spChg chg="mod">
          <ac:chgData name="DAS-NEVES Kelly" userId="S::kelly.das-neves@docaposte.fr::a91a96d4-370a-45e2-a351-cd2b7941614f" providerId="AD" clId="Web-{6E7FE700-D6AD-3692-5D52-0B334845F637}" dt="2024-10-07T09:49:57.576" v="1280" actId="1076"/>
          <ac:spMkLst>
            <pc:docMk/>
            <pc:sldMk cId="2655302939" sldId="266"/>
            <ac:spMk id="13" creationId="{00000000-0000-0000-0000-000000000000}"/>
          </ac:spMkLst>
        </pc:spChg>
        <pc:spChg chg="del mod">
          <ac:chgData name="DAS-NEVES Kelly" userId="S::kelly.das-neves@docaposte.fr::a91a96d4-370a-45e2-a351-cd2b7941614f" providerId="AD" clId="Web-{6E7FE700-D6AD-3692-5D52-0B334845F637}" dt="2024-10-07T09:51:35.923" v="1328"/>
          <ac:spMkLst>
            <pc:docMk/>
            <pc:sldMk cId="2655302939" sldId="266"/>
            <ac:spMk id="14" creationId="{00000000-0000-0000-0000-000000000000}"/>
          </ac:spMkLst>
        </pc:spChg>
        <pc:spChg chg="del mod">
          <ac:chgData name="DAS-NEVES Kelly" userId="S::kelly.das-neves@docaposte.fr::a91a96d4-370a-45e2-a351-cd2b7941614f" providerId="AD" clId="Web-{6E7FE700-D6AD-3692-5D52-0B334845F637}" dt="2024-10-07T09:52:06.643" v="1347"/>
          <ac:spMkLst>
            <pc:docMk/>
            <pc:sldMk cId="2655302939" sldId="266"/>
            <ac:spMk id="15" creationId="{00000000-0000-0000-0000-000000000000}"/>
          </ac:spMkLst>
        </pc:spChg>
        <pc:spChg chg="mod ord">
          <ac:chgData name="DAS-NEVES Kelly" userId="S::kelly.das-neves@docaposte.fr::a91a96d4-370a-45e2-a351-cd2b7941614f" providerId="AD" clId="Web-{6E7FE700-D6AD-3692-5D52-0B334845F637}" dt="2024-10-07T09:49:06.242" v="1272" actId="1076"/>
          <ac:spMkLst>
            <pc:docMk/>
            <pc:sldMk cId="2655302939" sldId="266"/>
            <ac:spMk id="16" creationId="{AE5FBD7E-7C4A-47D5-243F-CF0B271209D4}"/>
          </ac:spMkLst>
        </pc:spChg>
        <pc:picChg chg="add del mod">
          <ac:chgData name="DAS-NEVES Kelly" userId="S::kelly.das-neves@docaposte.fr::a91a96d4-370a-45e2-a351-cd2b7941614f" providerId="AD" clId="Web-{6E7FE700-D6AD-3692-5D52-0B334845F637}" dt="2024-10-07T09:43:37.872" v="1182"/>
          <ac:picMkLst>
            <pc:docMk/>
            <pc:sldMk cId="2655302939" sldId="266"/>
            <ac:picMk id="4" creationId="{14891E03-6AF5-0653-8D0D-2CF463CAD165}"/>
          </ac:picMkLst>
        </pc:picChg>
        <pc:picChg chg="del mod">
          <ac:chgData name="DAS-NEVES Kelly" userId="S::kelly.das-neves@docaposte.fr::a91a96d4-370a-45e2-a351-cd2b7941614f" providerId="AD" clId="Web-{6E7FE700-D6AD-3692-5D52-0B334845F637}" dt="2024-10-07T09:48:47.522" v="1266"/>
          <ac:picMkLst>
            <pc:docMk/>
            <pc:sldMk cId="2655302939" sldId="266"/>
            <ac:picMk id="5" creationId="{EA50B063-2D38-15CA-C67F-B4314A43E07C}"/>
          </ac:picMkLst>
        </pc:picChg>
        <pc:picChg chg="add mod">
          <ac:chgData name="DAS-NEVES Kelly" userId="S::kelly.das-neves@docaposte.fr::a91a96d4-370a-45e2-a351-cd2b7941614f" providerId="AD" clId="Web-{6E7FE700-D6AD-3692-5D52-0B334845F637}" dt="2024-10-07T09:50:02.904" v="1282" actId="14100"/>
          <ac:picMkLst>
            <pc:docMk/>
            <pc:sldMk cId="2655302939" sldId="266"/>
            <ac:picMk id="7" creationId="{D2AA5155-098E-65CD-BC83-FE1EAEC1A94A}"/>
          </ac:picMkLst>
        </pc:picChg>
        <pc:picChg chg="add del mod">
          <ac:chgData name="DAS-NEVES Kelly" userId="S::kelly.das-neves@docaposte.fr::a91a96d4-370a-45e2-a351-cd2b7941614f" providerId="AD" clId="Web-{6E7FE700-D6AD-3692-5D52-0B334845F637}" dt="2024-10-07T09:50:13.217" v="1286" actId="1076"/>
          <ac:picMkLst>
            <pc:docMk/>
            <pc:sldMk cId="2655302939" sldId="266"/>
            <ac:picMk id="17" creationId="{04062926-621D-061C-45B6-6C1C1D88E68C}"/>
          </ac:picMkLst>
        </pc:picChg>
      </pc:sldChg>
      <pc:sldChg chg="addSp delSp modSp ord">
        <pc:chgData name="DAS-NEVES Kelly" userId="S::kelly.das-neves@docaposte.fr::a91a96d4-370a-45e2-a351-cd2b7941614f" providerId="AD" clId="Web-{6E7FE700-D6AD-3692-5D52-0B334845F637}" dt="2024-10-07T09:48:13.756" v="1261" actId="14100"/>
        <pc:sldMkLst>
          <pc:docMk/>
          <pc:sldMk cId="2760826444" sldId="267"/>
        </pc:sldMkLst>
        <pc:spChg chg="mod">
          <ac:chgData name="DAS-NEVES Kelly" userId="S::kelly.das-neves@docaposte.fr::a91a96d4-370a-45e2-a351-cd2b7941614f" providerId="AD" clId="Web-{6E7FE700-D6AD-3692-5D52-0B334845F637}" dt="2024-10-07T09:40:09.959" v="1146" actId="20577"/>
          <ac:spMkLst>
            <pc:docMk/>
            <pc:sldMk cId="2760826444" sldId="267"/>
            <ac:spMk id="3" creationId="{00000000-0000-0000-0000-000000000000}"/>
          </ac:spMkLst>
        </pc:spChg>
        <pc:spChg chg="del mod">
          <ac:chgData name="DAS-NEVES Kelly" userId="S::kelly.das-neves@docaposte.fr::a91a96d4-370a-45e2-a351-cd2b7941614f" providerId="AD" clId="Web-{6E7FE700-D6AD-3692-5D52-0B334845F637}" dt="2024-10-07T09:38:20.627" v="1119"/>
          <ac:spMkLst>
            <pc:docMk/>
            <pc:sldMk cId="2760826444" sldId="267"/>
            <ac:spMk id="5" creationId="{00000000-0000-0000-0000-000000000000}"/>
          </ac:spMkLst>
        </pc:spChg>
        <pc:spChg chg="mod">
          <ac:chgData name="DAS-NEVES Kelly" userId="S::kelly.das-neves@docaposte.fr::a91a96d4-370a-45e2-a351-cd2b7941614f" providerId="AD" clId="Web-{6E7FE700-D6AD-3692-5D52-0B334845F637}" dt="2024-10-07T09:42:32.135" v="1172" actId="20577"/>
          <ac:spMkLst>
            <pc:docMk/>
            <pc:sldMk cId="2760826444" sldId="267"/>
            <ac:spMk id="6" creationId="{00000000-0000-0000-0000-000000000000}"/>
          </ac:spMkLst>
        </pc:spChg>
        <pc:spChg chg="mod">
          <ac:chgData name="DAS-NEVES Kelly" userId="S::kelly.das-neves@docaposte.fr::a91a96d4-370a-45e2-a351-cd2b7941614f" providerId="AD" clId="Web-{6E7FE700-D6AD-3692-5D52-0B334845F637}" dt="2024-10-07T09:41:16.227" v="1159" actId="20577"/>
          <ac:spMkLst>
            <pc:docMk/>
            <pc:sldMk cId="2760826444" sldId="267"/>
            <ac:spMk id="7" creationId="{00000000-0000-0000-0000-000000000000}"/>
          </ac:spMkLst>
        </pc:spChg>
        <pc:spChg chg="mod">
          <ac:chgData name="DAS-NEVES Kelly" userId="S::kelly.das-neves@docaposte.fr::a91a96d4-370a-45e2-a351-cd2b7941614f" providerId="AD" clId="Web-{6E7FE700-D6AD-3692-5D52-0B334845F637}" dt="2024-10-07T09:38:04.939" v="1104" actId="1076"/>
          <ac:spMkLst>
            <pc:docMk/>
            <pc:sldMk cId="2760826444" sldId="267"/>
            <ac:spMk id="8" creationId="{00000000-0000-0000-0000-000000000000}"/>
          </ac:spMkLst>
        </pc:spChg>
        <pc:spChg chg="add mod ord">
          <ac:chgData name="DAS-NEVES Kelly" userId="S::kelly.das-neves@docaposte.fr::a91a96d4-370a-45e2-a351-cd2b7941614f" providerId="AD" clId="Web-{6E7FE700-D6AD-3692-5D52-0B334845F637}" dt="2024-10-07T09:39:02.098" v="1127" actId="14100"/>
          <ac:spMkLst>
            <pc:docMk/>
            <pc:sldMk cId="2760826444" sldId="267"/>
            <ac:spMk id="14" creationId="{210E4F6E-C993-CCDD-1630-30BEDB690158}"/>
          </ac:spMkLst>
        </pc:spChg>
        <pc:spChg chg="add mod ord">
          <ac:chgData name="DAS-NEVES Kelly" userId="S::kelly.das-neves@docaposte.fr::a91a96d4-370a-45e2-a351-cd2b7941614f" providerId="AD" clId="Web-{6E7FE700-D6AD-3692-5D52-0B334845F637}" dt="2024-10-07T09:46:46.112" v="1240"/>
          <ac:spMkLst>
            <pc:docMk/>
            <pc:sldMk cId="2760826444" sldId="267"/>
            <ac:spMk id="16" creationId="{E59DE87E-DAFE-9ABE-1418-C45BEF5F4F2D}"/>
          </ac:spMkLst>
        </pc:spChg>
        <pc:spChg chg="mod">
          <ac:chgData name="DAS-NEVES Kelly" userId="S::kelly.das-neves@docaposte.fr::a91a96d4-370a-45e2-a351-cd2b7941614f" providerId="AD" clId="Web-{6E7FE700-D6AD-3692-5D52-0B334845F637}" dt="2024-10-07T09:38:24.393" v="1120" actId="1076"/>
          <ac:spMkLst>
            <pc:docMk/>
            <pc:sldMk cId="2760826444" sldId="267"/>
            <ac:spMk id="18" creationId="{00000000-0000-0000-0000-000000000000}"/>
          </ac:spMkLst>
        </pc:spChg>
        <pc:spChg chg="add mod ord">
          <ac:chgData name="DAS-NEVES Kelly" userId="S::kelly.das-neves@docaposte.fr::a91a96d4-370a-45e2-a351-cd2b7941614f" providerId="AD" clId="Web-{6E7FE700-D6AD-3692-5D52-0B334845F637}" dt="2024-10-07T09:46:46.143" v="1246"/>
          <ac:spMkLst>
            <pc:docMk/>
            <pc:sldMk cId="2760826444" sldId="267"/>
            <ac:spMk id="19" creationId="{C43697E1-B667-23CB-2D35-659302CB95A0}"/>
          </ac:spMkLst>
        </pc:spChg>
        <pc:spChg chg="add del mod">
          <ac:chgData name="DAS-NEVES Kelly" userId="S::kelly.das-neves@docaposte.fr::a91a96d4-370a-45e2-a351-cd2b7941614f" providerId="AD" clId="Web-{6E7FE700-D6AD-3692-5D52-0B334845F637}" dt="2024-10-07T09:40:05.396" v="1145"/>
          <ac:spMkLst>
            <pc:docMk/>
            <pc:sldMk cId="2760826444" sldId="267"/>
            <ac:spMk id="20" creationId="{ACFE771F-73C4-4066-35E4-45C5902CF3E0}"/>
          </ac:spMkLst>
        </pc:spChg>
        <pc:spChg chg="add del mod">
          <ac:chgData name="DAS-NEVES Kelly" userId="S::kelly.das-neves@docaposte.fr::a91a96d4-370a-45e2-a351-cd2b7941614f" providerId="AD" clId="Web-{6E7FE700-D6AD-3692-5D52-0B334845F637}" dt="2024-10-07T09:40:21.006" v="1148"/>
          <ac:spMkLst>
            <pc:docMk/>
            <pc:sldMk cId="2760826444" sldId="267"/>
            <ac:spMk id="21" creationId="{6A068E3D-FBD6-23D1-0B65-84D667F7E3BF}"/>
          </ac:spMkLst>
        </pc:spChg>
        <pc:spChg chg="mod ord">
          <ac:chgData name="DAS-NEVES Kelly" userId="S::kelly.das-neves@docaposte.fr::a91a96d4-370a-45e2-a351-cd2b7941614f" providerId="AD" clId="Web-{6E7FE700-D6AD-3692-5D52-0B334845F637}" dt="2024-10-07T09:46:46.003" v="1224"/>
          <ac:spMkLst>
            <pc:docMk/>
            <pc:sldMk cId="2760826444" sldId="267"/>
            <ac:spMk id="46" creationId="{00000000-0000-0000-0000-000000000000}"/>
          </ac:spMkLst>
        </pc:spChg>
        <pc:spChg chg="mod ord">
          <ac:chgData name="DAS-NEVES Kelly" userId="S::kelly.das-neves@docaposte.fr::a91a96d4-370a-45e2-a351-cd2b7941614f" providerId="AD" clId="Web-{6E7FE700-D6AD-3692-5D52-0B334845F637}" dt="2024-10-07T09:46:46.034" v="1228"/>
          <ac:spMkLst>
            <pc:docMk/>
            <pc:sldMk cId="2760826444" sldId="267"/>
            <ac:spMk id="54" creationId="{00000000-0000-0000-0000-000000000000}"/>
          </ac:spMkLst>
        </pc:spChg>
        <pc:picChg chg="del mod">
          <ac:chgData name="DAS-NEVES Kelly" userId="S::kelly.das-neves@docaposte.fr::a91a96d4-370a-45e2-a351-cd2b7941614f" providerId="AD" clId="Web-{6E7FE700-D6AD-3692-5D52-0B334845F637}" dt="2024-10-07T09:46:31.362" v="1221"/>
          <ac:picMkLst>
            <pc:docMk/>
            <pc:sldMk cId="2760826444" sldId="267"/>
            <ac:picMk id="9" creationId="{633DAA85-AC3D-BF07-F48B-86CD24A83AA2}"/>
          </ac:picMkLst>
        </pc:picChg>
        <pc:picChg chg="add mod ord modCrop">
          <ac:chgData name="DAS-NEVES Kelly" userId="S::kelly.das-neves@docaposte.fr::a91a96d4-370a-45e2-a351-cd2b7941614f" providerId="AD" clId="Web-{6E7FE700-D6AD-3692-5D52-0B334845F637}" dt="2024-10-07T09:46:46.065" v="1234"/>
          <ac:picMkLst>
            <pc:docMk/>
            <pc:sldMk cId="2760826444" sldId="267"/>
            <ac:picMk id="12" creationId="{2DAE3DD0-191C-CEE1-472E-DDB7AFED9AFD}"/>
          </ac:picMkLst>
        </pc:picChg>
        <pc:picChg chg="add mod ord">
          <ac:chgData name="DAS-NEVES Kelly" userId="S::kelly.das-neves@docaposte.fr::a91a96d4-370a-45e2-a351-cd2b7941614f" providerId="AD" clId="Web-{6E7FE700-D6AD-3692-5D52-0B334845F637}" dt="2024-10-07T09:46:56.441" v="1254" actId="1076"/>
          <ac:picMkLst>
            <pc:docMk/>
            <pc:sldMk cId="2760826444" sldId="267"/>
            <ac:picMk id="22" creationId="{EED93C06-1E6A-57D1-9812-582F126A094F}"/>
          </ac:picMkLst>
        </pc:picChg>
        <pc:cxnChg chg="add del mod">
          <ac:chgData name="DAS-NEVES Kelly" userId="S::kelly.das-neves@docaposte.fr::a91a96d4-370a-45e2-a351-cd2b7941614f" providerId="AD" clId="Web-{6E7FE700-D6AD-3692-5D52-0B334845F637}" dt="2024-10-07T09:36:31.905" v="1065"/>
          <ac:cxnSpMkLst>
            <pc:docMk/>
            <pc:sldMk cId="2760826444" sldId="267"/>
            <ac:cxnSpMk id="4" creationId="{BDFB8328-90AD-9ECF-499B-A4C9C69CF8D4}"/>
          </ac:cxnSpMkLst>
        </pc:cxnChg>
        <pc:cxnChg chg="add del mod">
          <ac:chgData name="DAS-NEVES Kelly" userId="S::kelly.das-neves@docaposte.fr::a91a96d4-370a-45e2-a351-cd2b7941614f" providerId="AD" clId="Web-{6E7FE700-D6AD-3692-5D52-0B334845F637}" dt="2024-10-07T09:36:37.702" v="1068"/>
          <ac:cxnSpMkLst>
            <pc:docMk/>
            <pc:sldMk cId="2760826444" sldId="267"/>
            <ac:cxnSpMk id="10" creationId="{A935AB23-ED8D-243B-60EB-ED12E460732D}"/>
          </ac:cxnSpMkLst>
        </pc:cxnChg>
        <pc:cxnChg chg="add mod">
          <ac:chgData name="DAS-NEVES Kelly" userId="S::kelly.das-neves@docaposte.fr::a91a96d4-370a-45e2-a351-cd2b7941614f" providerId="AD" clId="Web-{6E7FE700-D6AD-3692-5D52-0B334845F637}" dt="2024-10-07T09:38:28.878" v="1121" actId="14100"/>
          <ac:cxnSpMkLst>
            <pc:docMk/>
            <pc:sldMk cId="2760826444" sldId="267"/>
            <ac:cxnSpMk id="11" creationId="{EA8CC41C-D234-3864-FA4D-9E844C209C16}"/>
          </ac:cxnSpMkLst>
        </pc:cxnChg>
        <pc:cxnChg chg="del mod ord">
          <ac:chgData name="DAS-NEVES Kelly" userId="S::kelly.das-neves@docaposte.fr::a91a96d4-370a-45e2-a351-cd2b7941614f" providerId="AD" clId="Web-{6E7FE700-D6AD-3692-5D52-0B334845F637}" dt="2024-10-07T09:37:06.125" v="1075"/>
          <ac:cxnSpMkLst>
            <pc:docMk/>
            <pc:sldMk cId="2760826444" sldId="267"/>
            <ac:cxnSpMk id="32" creationId="{00000000-0000-0000-0000-000000000000}"/>
          </ac:cxnSpMkLst>
        </pc:cxnChg>
        <pc:cxnChg chg="mod">
          <ac:chgData name="DAS-NEVES Kelly" userId="S::kelly.das-neves@docaposte.fr::a91a96d4-370a-45e2-a351-cd2b7941614f" providerId="AD" clId="Web-{6E7FE700-D6AD-3692-5D52-0B334845F637}" dt="2024-10-07T09:47:57.583" v="1260" actId="14100"/>
          <ac:cxnSpMkLst>
            <pc:docMk/>
            <pc:sldMk cId="2760826444" sldId="267"/>
            <ac:cxnSpMk id="38" creationId="{00000000-0000-0000-0000-000000000000}"/>
          </ac:cxnSpMkLst>
        </pc:cxnChg>
        <pc:cxnChg chg="mod">
          <ac:chgData name="DAS-NEVES Kelly" userId="S::kelly.das-neves@docaposte.fr::a91a96d4-370a-45e2-a351-cd2b7941614f" providerId="AD" clId="Web-{6E7FE700-D6AD-3692-5D52-0B334845F637}" dt="2024-10-07T09:47:34.989" v="1255" actId="14100"/>
          <ac:cxnSpMkLst>
            <pc:docMk/>
            <pc:sldMk cId="2760826444" sldId="267"/>
            <ac:cxnSpMk id="40" creationId="{00000000-0000-0000-0000-000000000000}"/>
          </ac:cxnSpMkLst>
        </pc:cxnChg>
        <pc:cxnChg chg="mod">
          <ac:chgData name="DAS-NEVES Kelly" userId="S::kelly.das-neves@docaposte.fr::a91a96d4-370a-45e2-a351-cd2b7941614f" providerId="AD" clId="Web-{6E7FE700-D6AD-3692-5D52-0B334845F637}" dt="2024-10-07T09:47:52.286" v="1259" actId="14100"/>
          <ac:cxnSpMkLst>
            <pc:docMk/>
            <pc:sldMk cId="2760826444" sldId="267"/>
            <ac:cxnSpMk id="50" creationId="{00000000-0000-0000-0000-000000000000}"/>
          </ac:cxnSpMkLst>
        </pc:cxnChg>
        <pc:cxnChg chg="mod">
          <ac:chgData name="DAS-NEVES Kelly" userId="S::kelly.das-neves@docaposte.fr::a91a96d4-370a-45e2-a351-cd2b7941614f" providerId="AD" clId="Web-{6E7FE700-D6AD-3692-5D52-0B334845F637}" dt="2024-10-07T09:47:44.208" v="1257" actId="14100"/>
          <ac:cxnSpMkLst>
            <pc:docMk/>
            <pc:sldMk cId="2760826444" sldId="267"/>
            <ac:cxnSpMk id="53" creationId="{00000000-0000-0000-0000-000000000000}"/>
          </ac:cxnSpMkLst>
        </pc:cxnChg>
        <pc:cxnChg chg="mod">
          <ac:chgData name="DAS-NEVES Kelly" userId="S::kelly.das-neves@docaposte.fr::a91a96d4-370a-45e2-a351-cd2b7941614f" providerId="AD" clId="Web-{6E7FE700-D6AD-3692-5D52-0B334845F637}" dt="2024-10-07T09:48:13.756" v="1261" actId="14100"/>
          <ac:cxnSpMkLst>
            <pc:docMk/>
            <pc:sldMk cId="2760826444" sldId="267"/>
            <ac:cxnSpMk id="56" creationId="{00000000-0000-0000-0000-000000000000}"/>
          </ac:cxnSpMkLst>
        </pc:cxnChg>
      </pc:sldChg>
      <pc:sldChg chg="addSp delSp modSp add ord replId">
        <pc:chgData name="DAS-NEVES Kelly" userId="S::kelly.das-neves@docaposte.fr::a91a96d4-370a-45e2-a351-cd2b7941614f" providerId="AD" clId="Web-{6E7FE700-D6AD-3692-5D52-0B334845F637}" dt="2024-10-07T09:59:11.457" v="1446" actId="20577"/>
        <pc:sldMkLst>
          <pc:docMk/>
          <pc:sldMk cId="2376258912" sldId="268"/>
        </pc:sldMkLst>
        <pc:spChg chg="mod">
          <ac:chgData name="DAS-NEVES Kelly" userId="S::kelly.das-neves@docaposte.fr::a91a96d4-370a-45e2-a351-cd2b7941614f" providerId="AD" clId="Web-{6E7FE700-D6AD-3692-5D52-0B334845F637}" dt="2024-10-07T09:08:44.540" v="624" actId="20577"/>
          <ac:spMkLst>
            <pc:docMk/>
            <pc:sldMk cId="2376258912" sldId="268"/>
            <ac:spMk id="2" creationId="{3F527371-57DB-3BEC-FFE0-E4ABD520806D}"/>
          </ac:spMkLst>
        </pc:spChg>
        <pc:spChg chg="add del mod">
          <ac:chgData name="DAS-NEVES Kelly" userId="S::kelly.das-neves@docaposte.fr::a91a96d4-370a-45e2-a351-cd2b7941614f" providerId="AD" clId="Web-{6E7FE700-D6AD-3692-5D52-0B334845F637}" dt="2024-10-07T09:04:03.656" v="529"/>
          <ac:spMkLst>
            <pc:docMk/>
            <pc:sldMk cId="2376258912" sldId="268"/>
            <ac:spMk id="4" creationId="{35773421-C7B8-17A7-51E5-330A5F47B695}"/>
          </ac:spMkLst>
        </pc:spChg>
        <pc:spChg chg="del">
          <ac:chgData name="DAS-NEVES Kelly" userId="S::kelly.das-neves@docaposte.fr::a91a96d4-370a-45e2-a351-cd2b7941614f" providerId="AD" clId="Web-{6E7FE700-D6AD-3692-5D52-0B334845F637}" dt="2024-10-07T08:15:17.785" v="127"/>
          <ac:spMkLst>
            <pc:docMk/>
            <pc:sldMk cId="2376258912" sldId="268"/>
            <ac:spMk id="6" creationId="{00000000-0000-0000-0000-000000000000}"/>
          </ac:spMkLst>
        </pc:spChg>
        <pc:spChg chg="add del mod">
          <ac:chgData name="DAS-NEVES Kelly" userId="S::kelly.das-neves@docaposte.fr::a91a96d4-370a-45e2-a351-cd2b7941614f" providerId="AD" clId="Web-{6E7FE700-D6AD-3692-5D52-0B334845F637}" dt="2024-10-07T09:04:54.908" v="536"/>
          <ac:spMkLst>
            <pc:docMk/>
            <pc:sldMk cId="2376258912" sldId="268"/>
            <ac:spMk id="6" creationId="{22EBAE48-0C97-1D41-3384-1C7FE3F5EC00}"/>
          </ac:spMkLst>
        </pc:spChg>
        <pc:spChg chg="add del mod">
          <ac:chgData name="DAS-NEVES Kelly" userId="S::kelly.das-neves@docaposte.fr::a91a96d4-370a-45e2-a351-cd2b7941614f" providerId="AD" clId="Web-{6E7FE700-D6AD-3692-5D52-0B334845F637}" dt="2024-10-07T09:27:42.842" v="889"/>
          <ac:spMkLst>
            <pc:docMk/>
            <pc:sldMk cId="2376258912" sldId="268"/>
            <ac:spMk id="7" creationId="{3CF5A22F-F37B-2AB9-3175-59BDE6B2F320}"/>
          </ac:spMkLst>
        </pc:spChg>
        <pc:spChg chg="add del mod">
          <ac:chgData name="DAS-NEVES Kelly" userId="S::kelly.das-neves@docaposte.fr::a91a96d4-370a-45e2-a351-cd2b7941614f" providerId="AD" clId="Web-{6E7FE700-D6AD-3692-5D52-0B334845F637}" dt="2024-10-07T08:16:31.788" v="148"/>
          <ac:spMkLst>
            <pc:docMk/>
            <pc:sldMk cId="2376258912" sldId="268"/>
            <ac:spMk id="8" creationId="{00000000-0000-0000-0000-000000000000}"/>
          </ac:spMkLst>
        </pc:spChg>
        <pc:spChg chg="add del mod">
          <ac:chgData name="DAS-NEVES Kelly" userId="S::kelly.das-neves@docaposte.fr::a91a96d4-370a-45e2-a351-cd2b7941614f" providerId="AD" clId="Web-{6E7FE700-D6AD-3692-5D52-0B334845F637}" dt="2024-10-07T09:27:50.795" v="896"/>
          <ac:spMkLst>
            <pc:docMk/>
            <pc:sldMk cId="2376258912" sldId="268"/>
            <ac:spMk id="8" creationId="{9275E01C-37A5-B0F4-FA14-3C1B59F72E16}"/>
          </ac:spMkLst>
        </pc:spChg>
        <pc:spChg chg="add mod">
          <ac:chgData name="DAS-NEVES Kelly" userId="S::kelly.das-neves@docaposte.fr::a91a96d4-370a-45e2-a351-cd2b7941614f" providerId="AD" clId="Web-{6E7FE700-D6AD-3692-5D52-0B334845F637}" dt="2024-10-07T09:28:02.155" v="897" actId="1076"/>
          <ac:spMkLst>
            <pc:docMk/>
            <pc:sldMk cId="2376258912" sldId="268"/>
            <ac:spMk id="10" creationId="{4D9D8862-CBA5-9722-7A5F-9592F9F6BA2E}"/>
          </ac:spMkLst>
        </pc:spChg>
        <pc:spChg chg="add del mod">
          <ac:chgData name="DAS-NEVES Kelly" userId="S::kelly.das-neves@docaposte.fr::a91a96d4-370a-45e2-a351-cd2b7941614f" providerId="AD" clId="Web-{6E7FE700-D6AD-3692-5D52-0B334845F637}" dt="2024-10-07T08:16:31.788" v="149"/>
          <ac:spMkLst>
            <pc:docMk/>
            <pc:sldMk cId="2376258912" sldId="268"/>
            <ac:spMk id="11" creationId="{00000000-0000-0000-0000-000000000000}"/>
          </ac:spMkLst>
        </pc:spChg>
        <pc:spChg chg="add del mod">
          <ac:chgData name="DAS-NEVES Kelly" userId="S::kelly.das-neves@docaposte.fr::a91a96d4-370a-45e2-a351-cd2b7941614f" providerId="AD" clId="Web-{6E7FE700-D6AD-3692-5D52-0B334845F637}" dt="2024-10-07T09:27:42.842" v="888"/>
          <ac:spMkLst>
            <pc:docMk/>
            <pc:sldMk cId="2376258912" sldId="268"/>
            <ac:spMk id="11" creationId="{FCD89581-2C85-9DDF-CFAB-94E52626CD57}"/>
          </ac:spMkLst>
        </pc:spChg>
        <pc:spChg chg="add del mod">
          <ac:chgData name="DAS-NEVES Kelly" userId="S::kelly.das-neves@docaposte.fr::a91a96d4-370a-45e2-a351-cd2b7941614f" providerId="AD" clId="Web-{6E7FE700-D6AD-3692-5D52-0B334845F637}" dt="2024-10-07T09:26:10.557" v="873"/>
          <ac:spMkLst>
            <pc:docMk/>
            <pc:sldMk cId="2376258912" sldId="268"/>
            <ac:spMk id="12" creationId="{E4FBC6D4-52CE-6EA7-315E-58FD2854484E}"/>
          </ac:spMkLst>
        </pc:spChg>
        <pc:spChg chg="del">
          <ac:chgData name="DAS-NEVES Kelly" userId="S::kelly.das-neves@docaposte.fr::a91a96d4-370a-45e2-a351-cd2b7941614f" providerId="AD" clId="Web-{6E7FE700-D6AD-3692-5D52-0B334845F637}" dt="2024-10-07T08:15:17.785" v="128"/>
          <ac:spMkLst>
            <pc:docMk/>
            <pc:sldMk cId="2376258912" sldId="268"/>
            <ac:spMk id="13" creationId="{00000000-0000-0000-0000-000000000000}"/>
          </ac:spMkLst>
        </pc:spChg>
        <pc:spChg chg="add del mod">
          <ac:chgData name="DAS-NEVES Kelly" userId="S::kelly.das-neves@docaposte.fr::a91a96d4-370a-45e2-a351-cd2b7941614f" providerId="AD" clId="Web-{6E7FE700-D6AD-3692-5D52-0B334845F637}" dt="2024-10-07T09:06:52.443" v="610"/>
          <ac:spMkLst>
            <pc:docMk/>
            <pc:sldMk cId="2376258912" sldId="268"/>
            <ac:spMk id="14" creationId="{E7F4BAA0-1D22-E254-54CF-2158E0DCCBBF}"/>
          </ac:spMkLst>
        </pc:spChg>
        <pc:spChg chg="mod">
          <ac:chgData name="DAS-NEVES Kelly" userId="S::kelly.das-neves@docaposte.fr::a91a96d4-370a-45e2-a351-cd2b7941614f" providerId="AD" clId="Web-{6E7FE700-D6AD-3692-5D52-0B334845F637}" dt="2024-10-07T09:20:42.141" v="830" actId="1076"/>
          <ac:spMkLst>
            <pc:docMk/>
            <pc:sldMk cId="2376258912" sldId="268"/>
            <ac:spMk id="16" creationId="{00000000-0000-0000-0000-000000000000}"/>
          </ac:spMkLst>
        </pc:spChg>
        <pc:spChg chg="add mod">
          <ac:chgData name="DAS-NEVES Kelly" userId="S::kelly.das-neves@docaposte.fr::a91a96d4-370a-45e2-a351-cd2b7941614f" providerId="AD" clId="Web-{6E7FE700-D6AD-3692-5D52-0B334845F637}" dt="2024-10-07T09:28:27.640" v="903" actId="1076"/>
          <ac:spMkLst>
            <pc:docMk/>
            <pc:sldMk cId="2376258912" sldId="268"/>
            <ac:spMk id="17" creationId="{2768320C-3FE9-883B-1FCB-222FA63FCD86}"/>
          </ac:spMkLst>
        </pc:spChg>
        <pc:spChg chg="add mod">
          <ac:chgData name="DAS-NEVES Kelly" userId="S::kelly.das-neves@docaposte.fr::a91a96d4-370a-45e2-a351-cd2b7941614f" providerId="AD" clId="Web-{6E7FE700-D6AD-3692-5D52-0B334845F637}" dt="2024-10-07T09:59:11.457" v="1446" actId="20577"/>
          <ac:spMkLst>
            <pc:docMk/>
            <pc:sldMk cId="2376258912" sldId="268"/>
            <ac:spMk id="18" creationId="{F2A72DD5-3DAD-0B8F-479C-39AF47EBFA0B}"/>
          </ac:spMkLst>
        </pc:spChg>
        <pc:spChg chg="add mod">
          <ac:chgData name="DAS-NEVES Kelly" userId="S::kelly.das-neves@docaposte.fr::a91a96d4-370a-45e2-a351-cd2b7941614f" providerId="AD" clId="Web-{6E7FE700-D6AD-3692-5D52-0B334845F637}" dt="2024-10-07T09:20:42.219" v="833" actId="1076"/>
          <ac:spMkLst>
            <pc:docMk/>
            <pc:sldMk cId="2376258912" sldId="268"/>
            <ac:spMk id="19" creationId="{637DFC0E-CAF2-4243-14C1-1A1FD82C7F94}"/>
          </ac:spMkLst>
        </pc:spChg>
        <pc:spChg chg="add mod">
          <ac:chgData name="DAS-NEVES Kelly" userId="S::kelly.das-neves@docaposte.fr::a91a96d4-370a-45e2-a351-cd2b7941614f" providerId="AD" clId="Web-{6E7FE700-D6AD-3692-5D52-0B334845F637}" dt="2024-10-07T09:20:42.235" v="834" actId="1076"/>
          <ac:spMkLst>
            <pc:docMk/>
            <pc:sldMk cId="2376258912" sldId="268"/>
            <ac:spMk id="20" creationId="{9DE94300-767C-92A3-6ADB-EE38BE9FDDC5}"/>
          </ac:spMkLst>
        </pc:spChg>
        <pc:picChg chg="del">
          <ac:chgData name="DAS-NEVES Kelly" userId="S::kelly.das-neves@docaposte.fr::a91a96d4-370a-45e2-a351-cd2b7941614f" providerId="AD" clId="Web-{6E7FE700-D6AD-3692-5D52-0B334845F637}" dt="2024-10-07T08:15:17.785" v="126"/>
          <ac:picMkLst>
            <pc:docMk/>
            <pc:sldMk cId="2376258912" sldId="268"/>
            <ac:picMk id="4" creationId="{8821CEDF-7249-1908-2EA5-FC916E4FD256}"/>
          </ac:picMkLst>
        </pc:picChg>
        <pc:picChg chg="add mod">
          <ac:chgData name="DAS-NEVES Kelly" userId="S::kelly.das-neves@docaposte.fr::a91a96d4-370a-45e2-a351-cd2b7941614f" providerId="AD" clId="Web-{6E7FE700-D6AD-3692-5D52-0B334845F637}" dt="2024-10-07T09:20:42.203" v="832" actId="1076"/>
          <ac:picMkLst>
            <pc:docMk/>
            <pc:sldMk cId="2376258912" sldId="268"/>
            <ac:picMk id="5" creationId="{99C12B82-35B9-187C-00C9-86803F305275}"/>
          </ac:picMkLst>
        </pc:picChg>
        <pc:picChg chg="add del mod">
          <ac:chgData name="DAS-NEVES Kelly" userId="S::kelly.das-neves@docaposte.fr::a91a96d4-370a-45e2-a351-cd2b7941614f" providerId="AD" clId="Web-{6E7FE700-D6AD-3692-5D52-0B334845F637}" dt="2024-10-07T09:26:57.293" v="880"/>
          <ac:picMkLst>
            <pc:docMk/>
            <pc:sldMk cId="2376258912" sldId="268"/>
            <ac:picMk id="9" creationId="{9B02570A-8B2A-CEE4-8536-052A998B6350}"/>
          </ac:picMkLst>
        </pc:picChg>
        <pc:picChg chg="add mod">
          <ac:chgData name="DAS-NEVES Kelly" userId="S::kelly.das-neves@docaposte.fr::a91a96d4-370a-45e2-a351-cd2b7941614f" providerId="AD" clId="Web-{6E7FE700-D6AD-3692-5D52-0B334845F637}" dt="2024-10-07T09:27:06.450" v="885" actId="1076"/>
          <ac:picMkLst>
            <pc:docMk/>
            <pc:sldMk cId="2376258912" sldId="268"/>
            <ac:picMk id="13" creationId="{70E896FD-A54C-7A38-2CEA-AAD10C8C4D62}"/>
          </ac:picMkLst>
        </pc:picChg>
      </pc:sldChg>
      <pc:sldChg chg="add del replId">
        <pc:chgData name="DAS-NEVES Kelly" userId="S::kelly.das-neves@docaposte.fr::a91a96d4-370a-45e2-a351-cd2b7941614f" providerId="AD" clId="Web-{6E7FE700-D6AD-3692-5D52-0B334845F637}" dt="2024-10-07T08:15:44.489" v="136"/>
        <pc:sldMkLst>
          <pc:docMk/>
          <pc:sldMk cId="156155321" sldId="269"/>
        </pc:sldMkLst>
      </pc:sldChg>
    </pc:docChg>
  </pc:docChgLst>
  <pc:docChgLst>
    <pc:chgData name="DAS-NEVES Kelly" userId="S::kelly.das-neves@docaposte.fr::a91a96d4-370a-45e2-a351-cd2b7941614f" providerId="AD" clId="Web-{84EAB8BD-6558-6533-7E73-66D67B60EE09}"/>
    <pc:docChg chg="modSld">
      <pc:chgData name="DAS-NEVES Kelly" userId="S::kelly.das-neves@docaposte.fr::a91a96d4-370a-45e2-a351-cd2b7941614f" providerId="AD" clId="Web-{84EAB8BD-6558-6533-7E73-66D67B60EE09}" dt="2024-10-07T14:59:01.724" v="661" actId="1076"/>
      <pc:docMkLst>
        <pc:docMk/>
      </pc:docMkLst>
      <pc:sldChg chg="addSp delSp modSp">
        <pc:chgData name="DAS-NEVES Kelly" userId="S::kelly.das-neves@docaposte.fr::a91a96d4-370a-45e2-a351-cd2b7941614f" providerId="AD" clId="Web-{84EAB8BD-6558-6533-7E73-66D67B60EE09}" dt="2024-10-07T14:58:08.738" v="656" actId="1076"/>
        <pc:sldMkLst>
          <pc:docMk/>
          <pc:sldMk cId="719204101" sldId="257"/>
        </pc:sldMkLst>
        <pc:spChg chg="mod">
          <ac:chgData name="DAS-NEVES Kelly" userId="S::kelly.das-neves@docaposte.fr::a91a96d4-370a-45e2-a351-cd2b7941614f" providerId="AD" clId="Web-{84EAB8BD-6558-6533-7E73-66D67B60EE09}" dt="2024-10-07T14:57:35.658" v="653" actId="1076"/>
          <ac:spMkLst>
            <pc:docMk/>
            <pc:sldMk cId="719204101" sldId="257"/>
            <ac:spMk id="2" creationId="{3F527371-57DB-3BEC-FFE0-E4ABD520806D}"/>
          </ac:spMkLst>
        </pc:spChg>
        <pc:spChg chg="add mod">
          <ac:chgData name="DAS-NEVES Kelly" userId="S::kelly.das-neves@docaposte.fr::a91a96d4-370a-45e2-a351-cd2b7941614f" providerId="AD" clId="Web-{84EAB8BD-6558-6533-7E73-66D67B60EE09}" dt="2024-10-07T14:37:01.421" v="235" actId="1076"/>
          <ac:spMkLst>
            <pc:docMk/>
            <pc:sldMk cId="719204101" sldId="257"/>
            <ac:spMk id="4" creationId="{C25D55B6-7177-6A3B-68DB-27302E805E5C}"/>
          </ac:spMkLst>
        </pc:spChg>
        <pc:spChg chg="mod">
          <ac:chgData name="DAS-NEVES Kelly" userId="S::kelly.das-neves@docaposte.fr::a91a96d4-370a-45e2-a351-cd2b7941614f" providerId="AD" clId="Web-{84EAB8BD-6558-6533-7E73-66D67B60EE09}" dt="2024-10-07T14:57:08.469" v="648" actId="1076"/>
          <ac:spMkLst>
            <pc:docMk/>
            <pc:sldMk cId="719204101" sldId="257"/>
            <ac:spMk id="12" creationId="{00000000-0000-0000-0000-000000000000}"/>
          </ac:spMkLst>
        </pc:spChg>
        <pc:spChg chg="del">
          <ac:chgData name="DAS-NEVES Kelly" userId="S::kelly.das-neves@docaposte.fr::a91a96d4-370a-45e2-a351-cd2b7941614f" providerId="AD" clId="Web-{84EAB8BD-6558-6533-7E73-66D67B60EE09}" dt="2024-10-07T14:29:18.824" v="2"/>
          <ac:spMkLst>
            <pc:docMk/>
            <pc:sldMk cId="719204101" sldId="257"/>
            <ac:spMk id="13" creationId="{00000000-0000-0000-0000-000000000000}"/>
          </ac:spMkLst>
        </pc:spChg>
        <pc:spChg chg="mod">
          <ac:chgData name="DAS-NEVES Kelly" userId="S::kelly.das-neves@docaposte.fr::a91a96d4-370a-45e2-a351-cd2b7941614f" providerId="AD" clId="Web-{84EAB8BD-6558-6533-7E73-66D67B60EE09}" dt="2024-10-07T14:57:40.565" v="654" actId="1076"/>
          <ac:spMkLst>
            <pc:docMk/>
            <pc:sldMk cId="719204101" sldId="257"/>
            <ac:spMk id="15" creationId="{00000000-0000-0000-0000-000000000000}"/>
          </ac:spMkLst>
        </pc:spChg>
        <pc:spChg chg="mod">
          <ac:chgData name="DAS-NEVES Kelly" userId="S::kelly.das-neves@docaposte.fr::a91a96d4-370a-45e2-a351-cd2b7941614f" providerId="AD" clId="Web-{84EAB8BD-6558-6533-7E73-66D67B60EE09}" dt="2024-10-07T14:55:43.950" v="617" actId="1076"/>
          <ac:spMkLst>
            <pc:docMk/>
            <pc:sldMk cId="719204101" sldId="257"/>
            <ac:spMk id="20" creationId="{00000000-0000-0000-0000-000000000000}"/>
          </ac:spMkLst>
        </pc:spChg>
        <pc:spChg chg="del">
          <ac:chgData name="DAS-NEVES Kelly" userId="S::kelly.das-neves@docaposte.fr::a91a96d4-370a-45e2-a351-cd2b7941614f" providerId="AD" clId="Web-{84EAB8BD-6558-6533-7E73-66D67B60EE09}" dt="2024-10-07T14:29:18.824" v="0"/>
          <ac:spMkLst>
            <pc:docMk/>
            <pc:sldMk cId="719204101" sldId="257"/>
            <ac:spMk id="23" creationId="{00000000-0000-0000-0000-000000000000}"/>
          </ac:spMkLst>
        </pc:spChg>
        <pc:grpChg chg="mod">
          <ac:chgData name="DAS-NEVES Kelly" userId="S::kelly.das-neves@docaposte.fr::a91a96d4-370a-45e2-a351-cd2b7941614f" providerId="AD" clId="Web-{84EAB8BD-6558-6533-7E73-66D67B60EE09}" dt="2024-10-07T14:31:00.750" v="40" actId="1076"/>
          <ac:grpSpMkLst>
            <pc:docMk/>
            <pc:sldMk cId="719204101" sldId="257"/>
            <ac:grpSpMk id="16" creationId="{00000000-0000-0000-0000-000000000000}"/>
          </ac:grpSpMkLst>
        </pc:grpChg>
        <pc:picChg chg="mod">
          <ac:chgData name="DAS-NEVES Kelly" userId="S::kelly.das-neves@docaposte.fr::a91a96d4-370a-45e2-a351-cd2b7941614f" providerId="AD" clId="Web-{84EAB8BD-6558-6533-7E73-66D67B60EE09}" dt="2024-10-07T14:36:19.591" v="217" actId="1076"/>
          <ac:picMkLst>
            <pc:docMk/>
            <pc:sldMk cId="719204101" sldId="257"/>
            <ac:picMk id="6" creationId="{7DFA4A44-B393-483C-1254-656B9079C18D}"/>
          </ac:picMkLst>
        </pc:picChg>
        <pc:picChg chg="add mod">
          <ac:chgData name="DAS-NEVES Kelly" userId="S::kelly.das-neves@docaposte.fr::a91a96d4-370a-45e2-a351-cd2b7941614f" providerId="AD" clId="Web-{84EAB8BD-6558-6533-7E73-66D67B60EE09}" dt="2024-10-07T14:58:08.738" v="656" actId="1076"/>
          <ac:picMkLst>
            <pc:docMk/>
            <pc:sldMk cId="719204101" sldId="257"/>
            <ac:picMk id="7" creationId="{0647FB3A-080F-1BD6-6271-3A68E339AA61}"/>
          </ac:picMkLst>
        </pc:picChg>
        <pc:picChg chg="del">
          <ac:chgData name="DAS-NEVES Kelly" userId="S::kelly.das-neves@docaposte.fr::a91a96d4-370a-45e2-a351-cd2b7941614f" providerId="AD" clId="Web-{84EAB8BD-6558-6533-7E73-66D67B60EE09}" dt="2024-10-07T14:29:18.824" v="1"/>
          <ac:picMkLst>
            <pc:docMk/>
            <pc:sldMk cId="719204101" sldId="257"/>
            <ac:picMk id="22" creationId="{00000000-0000-0000-0000-000000000000}"/>
          </ac:picMkLst>
        </pc:picChg>
      </pc:sldChg>
      <pc:sldChg chg="modSp">
        <pc:chgData name="DAS-NEVES Kelly" userId="S::kelly.das-neves@docaposte.fr::a91a96d4-370a-45e2-a351-cd2b7941614f" providerId="AD" clId="Web-{84EAB8BD-6558-6533-7E73-66D67B60EE09}" dt="2024-10-07T14:40:35.742" v="317" actId="20577"/>
        <pc:sldMkLst>
          <pc:docMk/>
          <pc:sldMk cId="367142986" sldId="258"/>
        </pc:sldMkLst>
        <pc:spChg chg="mod">
          <ac:chgData name="DAS-NEVES Kelly" userId="S::kelly.das-neves@docaposte.fr::a91a96d4-370a-45e2-a351-cd2b7941614f" providerId="AD" clId="Web-{84EAB8BD-6558-6533-7E73-66D67B60EE09}" dt="2024-10-07T14:40:35.742" v="317" actId="20577"/>
          <ac:spMkLst>
            <pc:docMk/>
            <pc:sldMk cId="367142986" sldId="258"/>
            <ac:spMk id="2" creationId="{3F527371-57DB-3BEC-FFE0-E4ABD520806D}"/>
          </ac:spMkLst>
        </pc:spChg>
      </pc:sldChg>
      <pc:sldChg chg="addSp delSp modSp">
        <pc:chgData name="DAS-NEVES Kelly" userId="S::kelly.das-neves@docaposte.fr::a91a96d4-370a-45e2-a351-cd2b7941614f" providerId="AD" clId="Web-{84EAB8BD-6558-6533-7E73-66D67B60EE09}" dt="2024-10-07T14:59:01.724" v="661" actId="1076"/>
        <pc:sldMkLst>
          <pc:docMk/>
          <pc:sldMk cId="2376258912" sldId="268"/>
        </pc:sldMkLst>
        <pc:spChg chg="mod">
          <ac:chgData name="DAS-NEVES Kelly" userId="S::kelly.das-neves@docaposte.fr::a91a96d4-370a-45e2-a351-cd2b7941614f" providerId="AD" clId="Web-{84EAB8BD-6558-6533-7E73-66D67B60EE09}" dt="2024-10-07T14:45:32.910" v="336" actId="20577"/>
          <ac:spMkLst>
            <pc:docMk/>
            <pc:sldMk cId="2376258912" sldId="268"/>
            <ac:spMk id="2" creationId="{3F527371-57DB-3BEC-FFE0-E4ABD520806D}"/>
          </ac:spMkLst>
        </pc:spChg>
        <pc:spChg chg="add mod">
          <ac:chgData name="DAS-NEVES Kelly" userId="S::kelly.das-neves@docaposte.fr::a91a96d4-370a-45e2-a351-cd2b7941614f" providerId="AD" clId="Web-{84EAB8BD-6558-6533-7E73-66D67B60EE09}" dt="2024-10-07T14:59:01.724" v="661" actId="1076"/>
          <ac:spMkLst>
            <pc:docMk/>
            <pc:sldMk cId="2376258912" sldId="268"/>
            <ac:spMk id="6" creationId="{077CF79C-E37B-5AC2-6724-D4891A798671}"/>
          </ac:spMkLst>
        </pc:spChg>
        <pc:spChg chg="add del mod">
          <ac:chgData name="DAS-NEVES Kelly" userId="S::kelly.das-neves@docaposte.fr::a91a96d4-370a-45e2-a351-cd2b7941614f" providerId="AD" clId="Web-{84EAB8BD-6558-6533-7E73-66D67B60EE09}" dt="2024-10-07T14:52:19.661" v="544"/>
          <ac:spMkLst>
            <pc:docMk/>
            <pc:sldMk cId="2376258912" sldId="268"/>
            <ac:spMk id="10" creationId="{4D9D8862-CBA5-9722-7A5F-9592F9F6BA2E}"/>
          </ac:spMkLst>
        </pc:spChg>
        <pc:spChg chg="mod">
          <ac:chgData name="DAS-NEVES Kelly" userId="S::kelly.das-neves@docaposte.fr::a91a96d4-370a-45e2-a351-cd2b7941614f" providerId="AD" clId="Web-{84EAB8BD-6558-6533-7E73-66D67B60EE09}" dt="2024-10-07T14:52:31.802" v="551" actId="20577"/>
          <ac:spMkLst>
            <pc:docMk/>
            <pc:sldMk cId="2376258912" sldId="268"/>
            <ac:spMk id="17" creationId="{2768320C-3FE9-883B-1FCB-222FA63FCD86}"/>
          </ac:spMkLst>
        </pc:spChg>
        <pc:spChg chg="mod">
          <ac:chgData name="DAS-NEVES Kelly" userId="S::kelly.das-neves@docaposte.fr::a91a96d4-370a-45e2-a351-cd2b7941614f" providerId="AD" clId="Web-{84EAB8BD-6558-6533-7E73-66D67B60EE09}" dt="2024-10-07T14:53:39.805" v="595" actId="1076"/>
          <ac:spMkLst>
            <pc:docMk/>
            <pc:sldMk cId="2376258912" sldId="268"/>
            <ac:spMk id="18" creationId="{F2A72DD5-3DAD-0B8F-479C-39AF47EBFA0B}"/>
          </ac:spMkLst>
        </pc:spChg>
        <pc:picChg chg="add del mod">
          <ac:chgData name="DAS-NEVES Kelly" userId="S::kelly.das-neves@docaposte.fr::a91a96d4-370a-45e2-a351-cd2b7941614f" providerId="AD" clId="Web-{84EAB8BD-6558-6533-7E73-66D67B60EE09}" dt="2024-10-07T14:58:50.552" v="658"/>
          <ac:picMkLst>
            <pc:docMk/>
            <pc:sldMk cId="2376258912" sldId="268"/>
            <ac:picMk id="4" creationId="{F9E94467-543A-3CAE-8ADE-9C1A8D65B910}"/>
          </ac:picMkLst>
        </pc:picChg>
      </pc:sldChg>
    </pc:docChg>
  </pc:docChgLst>
</pc:chgInfo>
</file>

<file path=ppt/comments/modernComment_10A_9E44B51B.xml><?xml version="1.0" encoding="utf-8"?>
<p188:cmLst xmlns:a="http://schemas.openxmlformats.org/drawingml/2006/main" xmlns:r="http://schemas.openxmlformats.org/officeDocument/2006/relationships" xmlns:p188="http://schemas.microsoft.com/office/powerpoint/2018/8/main">
  <p188:cm id="{D66CC7C8-77A5-4796-8794-A5AC4EF8C3A8}" authorId="{A9FC6759-7235-71F6-4A63-4FA858418FA6}" status="resolved" created="2025-05-13T15:27:39.302" complete="100000">
    <ac:txMkLst xmlns:ac="http://schemas.microsoft.com/office/drawing/2013/main/command">
      <pc:docMk xmlns:pc="http://schemas.microsoft.com/office/powerpoint/2013/main/command"/>
      <pc:sldMk xmlns:pc="http://schemas.microsoft.com/office/powerpoint/2013/main/command" cId="2655302939" sldId="266"/>
      <ac:spMk id="11" creationId="{2584D01C-18B4-1E7A-0F16-49222B198CC2}"/>
      <ac:txMk cp="99">
        <ac:context len="187" hash="4105991203"/>
      </ac:txMk>
    </ac:txMkLst>
    <p188:pos x="2716695" y="1192695"/>
    <p188:replyLst>
      <p188:reply id="{0CFB8841-C005-4B7A-A7B3-47475CF32B87}" authorId="{F27FEE39-1513-EC99-FA7F-A8B5198353F9}" created="2025-05-14T09:05:59.042">
        <p188:txBody>
          <a:bodyPr/>
          <a:lstStyle/>
          <a:p>
            <a:r>
              <a:rPr lang="fr-FR"/>
              <a:t>Tu as raison, on ne peut pas effectuer des démarches depuis l'app. je l'ai retiré</a:t>
            </a:r>
          </a:p>
        </p188:txBody>
        <p188:extLst>
          <p:ext xmlns:p="http://schemas.openxmlformats.org/presentationml/2006/main" uri="{57CB4572-C831-44C2-8A1C-0ADB6CCDFE69}">
            <p223:reactions xmlns:p223="http://schemas.microsoft.com/office/powerpoint/2022/03/main">
              <p223:rxn type="👍">
                <p223:instance time="2025-05-15T09:00:27.391" authorId="{A9FC6759-7235-71F6-4A63-4FA858418FA6}"/>
              </p223:rxn>
            </p223:reactions>
          </p:ext>
        </p188:extLst>
      </p188:reply>
      <p188:reply id="{2B58EFC7-A736-4F06-A7DB-3E9FE8E09C33}" authorId="{F27FEE39-1513-EC99-FA7F-A8B5198353F9}" created="2025-05-14T09:06:43.278">
        <p188:txBody>
          <a:bodyPr/>
          <a:lstStyle/>
          <a:p>
            <a:r>
              <a:rPr lang="fr-FR"/>
              <a:t>Et pour le formulaire de contact, le SC veut qu'on fasse le moins de mise en avant possible pour réduire les contacts</a:t>
            </a:r>
          </a:p>
        </p188:txBody>
        <p188:extLst>
          <p:ext xmlns:p="http://schemas.openxmlformats.org/presentationml/2006/main" uri="{57CB4572-C831-44C2-8A1C-0ADB6CCDFE69}">
            <p223:reactions xmlns:p223="http://schemas.microsoft.com/office/powerpoint/2022/03/main">
              <p223:rxn type="👍">
                <p223:instance time="2025-05-15T09:00:27.235" authorId="{A9FC6759-7235-71F6-4A63-4FA858418FA6}"/>
              </p223:rxn>
            </p223:reactions>
          </p:ext>
        </p188:extLst>
      </p188:reply>
    </p188:replyLst>
    <p188:txBody>
      <a:bodyPr/>
      <a:lstStyle/>
      <a:p>
        <a:r>
          <a:rPr lang="fr-FR"/>
          <a:t>[@DAS-NEVES Kelly] pas sûre de ce point là, qu'est-ce que tu entends par là ? Est-ce qu'on mentionne le formulaire de contact sur l'aide en ligne ? </a:t>
        </a:r>
      </a:p>
    </p188:txBody>
  </p188:cm>
</p188:cmLst>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8.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8.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8.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8.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uverture - Pictogramm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A6818569-9CAA-1242-8FB4-F0A972921DBF}"/>
              </a:ext>
            </a:extLst>
          </p:cNvPr>
          <p:cNvPicPr>
            <a:picLocks noChangeAspect="1"/>
          </p:cNvPicPr>
          <p:nvPr/>
        </p:nvPicPr>
        <p:blipFill rotWithShape="1">
          <a:blip r:embed="rId2"/>
          <a:srcRect l="23622" r="9542"/>
          <a:stretch/>
        </p:blipFill>
        <p:spPr>
          <a:xfrm>
            <a:off x="4043363" y="0"/>
            <a:ext cx="8148637" cy="6858000"/>
          </a:xfrm>
          <a:prstGeom prst="rect">
            <a:avLst/>
          </a:prstGeom>
        </p:spPr>
      </p:pic>
      <p:sp>
        <p:nvSpPr>
          <p:cNvPr id="10" name="Titre 1">
            <a:extLst>
              <a:ext uri="{FF2B5EF4-FFF2-40B4-BE49-F238E27FC236}">
                <a16:creationId xmlns:a16="http://schemas.microsoft.com/office/drawing/2014/main" id="{BAC43870-D863-B347-A1E2-1C2746A77DA8}"/>
              </a:ext>
            </a:extLst>
          </p:cNvPr>
          <p:cNvSpPr>
            <a:spLocks noGrp="1"/>
          </p:cNvSpPr>
          <p:nvPr>
            <p:ph type="ctrTitle" hasCustomPrompt="1"/>
          </p:nvPr>
        </p:nvSpPr>
        <p:spPr>
          <a:xfrm>
            <a:off x="4980432" y="2678796"/>
            <a:ext cx="5687568" cy="735415"/>
          </a:xfrm>
          <a:effectLst>
            <a:glow>
              <a:schemeClr val="tx1">
                <a:alpha val="66000"/>
              </a:schemeClr>
            </a:glow>
          </a:effectLst>
        </p:spPr>
        <p:txBody>
          <a:bodyPr lIns="0" tIns="0" rIns="0" bIns="0" anchor="b">
            <a:noAutofit/>
          </a:bodyPr>
          <a:lstStyle>
            <a:lvl1pPr algn="l">
              <a:defRPr sz="3200">
                <a:solidFill>
                  <a:schemeClr val="accent2"/>
                </a:solidFill>
                <a:effectLst>
                  <a:glow rad="254000">
                    <a:schemeClr val="tx1"/>
                  </a:glow>
                </a:effectLst>
              </a:defRPr>
            </a:lvl1pPr>
          </a:lstStyle>
          <a:p>
            <a:r>
              <a:rPr lang="fr-FR"/>
              <a:t>Modifiez le titre</a:t>
            </a:r>
          </a:p>
        </p:txBody>
      </p:sp>
      <p:sp>
        <p:nvSpPr>
          <p:cNvPr id="11" name="Sous-titre 2">
            <a:extLst>
              <a:ext uri="{FF2B5EF4-FFF2-40B4-BE49-F238E27FC236}">
                <a16:creationId xmlns:a16="http://schemas.microsoft.com/office/drawing/2014/main" id="{FBAD26E5-A3DE-B04C-B805-6287467ACC0A}"/>
              </a:ext>
            </a:extLst>
          </p:cNvPr>
          <p:cNvSpPr>
            <a:spLocks noGrp="1"/>
          </p:cNvSpPr>
          <p:nvPr>
            <p:ph type="subTitle" idx="1" hasCustomPrompt="1"/>
          </p:nvPr>
        </p:nvSpPr>
        <p:spPr>
          <a:xfrm>
            <a:off x="4980432" y="3434561"/>
            <a:ext cx="5205984" cy="504923"/>
          </a:xfrm>
          <a:effectLst>
            <a:glow rad="787400">
              <a:schemeClr val="tx1">
                <a:alpha val="86000"/>
              </a:schemeClr>
            </a:glow>
          </a:effectLst>
        </p:spPr>
        <p:txBody>
          <a:bodyPr lIns="0" tIns="180000" rIns="0" anchor="t">
            <a:spAutoFit/>
          </a:bodyPr>
          <a:lstStyle>
            <a:lvl1pPr marL="0" indent="0" algn="l">
              <a:buNone/>
              <a:defRPr sz="1800">
                <a:solidFill>
                  <a:schemeClr val="bg2"/>
                </a:solidFill>
                <a:effectLst>
                  <a:glow rad="165100">
                    <a:schemeClr val="tx1">
                      <a:alpha val="86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sous-titres</a:t>
            </a:r>
          </a:p>
        </p:txBody>
      </p:sp>
      <p:sp>
        <p:nvSpPr>
          <p:cNvPr id="14" name="Rectangle 13">
            <a:extLst>
              <a:ext uri="{FF2B5EF4-FFF2-40B4-BE49-F238E27FC236}">
                <a16:creationId xmlns:a16="http://schemas.microsoft.com/office/drawing/2014/main" id="{4935A319-0087-6E48-808E-10DA2307E711}"/>
              </a:ext>
            </a:extLst>
          </p:cNvPr>
          <p:cNvSpPr/>
          <p:nvPr/>
        </p:nvSpPr>
        <p:spPr>
          <a:xfrm>
            <a:off x="0" y="1700213"/>
            <a:ext cx="4043363" cy="51577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pour une image  5">
            <a:extLst>
              <a:ext uri="{FF2B5EF4-FFF2-40B4-BE49-F238E27FC236}">
                <a16:creationId xmlns:a16="http://schemas.microsoft.com/office/drawing/2014/main" id="{B529F5A4-A013-214E-AFA9-EF123FFCD791}"/>
              </a:ext>
            </a:extLst>
          </p:cNvPr>
          <p:cNvSpPr>
            <a:spLocks noGrp="1"/>
          </p:cNvSpPr>
          <p:nvPr>
            <p:ph type="pic" sz="quarter" idx="11" hasCustomPrompt="1"/>
          </p:nvPr>
        </p:nvSpPr>
        <p:spPr>
          <a:xfrm>
            <a:off x="565426" y="2839106"/>
            <a:ext cx="2880000" cy="2880000"/>
          </a:xfrm>
        </p:spPr>
        <p:txBody>
          <a:bodyPr lIns="0" tIns="1080000" rIns="0" anchor="t"/>
          <a:lstStyle>
            <a:lvl1pPr marL="0" indent="0" algn="ctr">
              <a:buNone/>
              <a:defRPr/>
            </a:lvl1pPr>
          </a:lstStyle>
          <a:p>
            <a:r>
              <a:rPr lang="fr-FR"/>
              <a:t>Téléchargez un pictogramme</a:t>
            </a:r>
          </a:p>
        </p:txBody>
      </p:sp>
      <p:pic>
        <p:nvPicPr>
          <p:cNvPr id="3" name="Graphique 2">
            <a:extLst>
              <a:ext uri="{FF2B5EF4-FFF2-40B4-BE49-F238E27FC236}">
                <a16:creationId xmlns:a16="http://schemas.microsoft.com/office/drawing/2014/main" id="{5842B210-9840-4D47-B2FB-3A68F99224C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5532" y="365449"/>
            <a:ext cx="3072299" cy="1096064"/>
          </a:xfrm>
          <a:prstGeom prst="rect">
            <a:avLst/>
          </a:prstGeom>
        </p:spPr>
      </p:pic>
    </p:spTree>
    <p:extLst>
      <p:ext uri="{BB962C8B-B14F-4D97-AF65-F5344CB8AC3E}">
        <p14:creationId xmlns:p14="http://schemas.microsoft.com/office/powerpoint/2010/main" val="257959065"/>
      </p:ext>
    </p:extLst>
  </p:cSld>
  <p:clrMapOvr>
    <a:masterClrMapping/>
  </p:clrMapOvr>
  <p:hf hdr="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ge violet -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279CC38-F2D9-EB4C-8BED-FDCA230A1D12}"/>
              </a:ext>
            </a:extLst>
          </p:cNvPr>
          <p:cNvSpPr/>
          <p:nvPr/>
        </p:nvSpPr>
        <p:spPr>
          <a:xfrm>
            <a:off x="6096000" y="1"/>
            <a:ext cx="6096000" cy="3429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B5BD9F5E-5F40-784C-AE60-9120B59AAB84}"/>
              </a:ext>
            </a:extLst>
          </p:cNvPr>
          <p:cNvSpPr/>
          <p:nvPr/>
        </p:nvSpPr>
        <p:spPr>
          <a:xfrm>
            <a:off x="6096000" y="3429000"/>
            <a:ext cx="6096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Picture Placeholder 2">
            <a:extLst>
              <a:ext uri="{FF2B5EF4-FFF2-40B4-BE49-F238E27FC236}">
                <a16:creationId xmlns:a16="http://schemas.microsoft.com/office/drawing/2014/main" id="{5257CDDB-A9CA-4342-B8CB-8864C0A221F2}"/>
              </a:ext>
            </a:extLst>
          </p:cNvPr>
          <p:cNvSpPr>
            <a:spLocks noGrp="1"/>
          </p:cNvSpPr>
          <p:nvPr>
            <p:ph type="pic" sz="quarter" idx="15"/>
          </p:nvPr>
        </p:nvSpPr>
        <p:spPr>
          <a:xfrm flipH="1">
            <a:off x="20278817" y="0"/>
            <a:ext cx="1486680" cy="2514600"/>
          </a:xfrm>
        </p:spPr>
        <p:txBody>
          <a:bodyPr rtlCol="0">
            <a:normAutofit/>
          </a:bodyPr>
          <a:lstStyle>
            <a:lvl1pPr>
              <a:defRPr sz="1600"/>
            </a:lvl1pPr>
          </a:lstStyle>
          <a:p>
            <a:pPr lvl="0"/>
            <a:r>
              <a:rPr lang="fr-FR" noProof="0"/>
              <a:t>Cliquez sur l'icône pour ajouter une image</a:t>
            </a:r>
            <a:endParaRPr lang="en-US" noProof="0"/>
          </a:p>
        </p:txBody>
      </p:sp>
      <p:sp>
        <p:nvSpPr>
          <p:cNvPr id="20" name="Picture Placeholder 2">
            <a:extLst>
              <a:ext uri="{FF2B5EF4-FFF2-40B4-BE49-F238E27FC236}">
                <a16:creationId xmlns:a16="http://schemas.microsoft.com/office/drawing/2014/main" id="{72943D91-89FE-2544-888B-488DEEC30E7E}"/>
              </a:ext>
            </a:extLst>
          </p:cNvPr>
          <p:cNvSpPr>
            <a:spLocks noGrp="1"/>
          </p:cNvSpPr>
          <p:nvPr>
            <p:ph type="pic" sz="quarter" idx="21"/>
          </p:nvPr>
        </p:nvSpPr>
        <p:spPr>
          <a:xfrm flipH="1">
            <a:off x="20278817" y="6858000"/>
            <a:ext cx="1486680" cy="2514600"/>
          </a:xfrm>
        </p:spPr>
        <p:txBody>
          <a:bodyPr rtlCol="0">
            <a:normAutofit/>
          </a:bodyPr>
          <a:lstStyle>
            <a:lvl1pPr>
              <a:defRPr sz="1600"/>
            </a:lvl1pPr>
          </a:lstStyle>
          <a:p>
            <a:pPr lvl="0"/>
            <a:r>
              <a:rPr lang="fr-FR" noProof="0"/>
              <a:t>Cliquez sur l'icône pour ajouter une image</a:t>
            </a:r>
            <a:endParaRPr lang="en-US" noProof="0"/>
          </a:p>
        </p:txBody>
      </p:sp>
      <p:sp>
        <p:nvSpPr>
          <p:cNvPr id="25" name="Espace réservé du texte 11">
            <a:extLst>
              <a:ext uri="{FF2B5EF4-FFF2-40B4-BE49-F238E27FC236}">
                <a16:creationId xmlns:a16="http://schemas.microsoft.com/office/drawing/2014/main" id="{142118F6-B1A1-454E-9D3C-7C325C0AFE0A}"/>
              </a:ext>
            </a:extLst>
          </p:cNvPr>
          <p:cNvSpPr>
            <a:spLocks noGrp="1"/>
          </p:cNvSpPr>
          <p:nvPr>
            <p:ph type="body" sz="quarter" idx="14" hasCustomPrompt="1"/>
          </p:nvPr>
        </p:nvSpPr>
        <p:spPr>
          <a:xfrm>
            <a:off x="6713117" y="4826535"/>
            <a:ext cx="4747046" cy="360000"/>
          </a:xfrm>
        </p:spPr>
        <p:txBody>
          <a:bodyPr tIns="0" bIns="0" anchor="b"/>
          <a:lstStyle>
            <a:lvl1pPr marL="0" indent="0">
              <a:lnSpc>
                <a:spcPts val="1800"/>
              </a:lnSpc>
              <a:buNone/>
              <a:defRPr sz="1400" b="1" i="0">
                <a:latin typeface="Montserrat" pitchFamily="2" charset="77"/>
              </a:defRPr>
            </a:lvl1pPr>
          </a:lstStyle>
          <a:p>
            <a:r>
              <a:rPr lang="fr-FR"/>
              <a:t>Intitulé 2</a:t>
            </a:r>
          </a:p>
        </p:txBody>
      </p:sp>
      <p:sp>
        <p:nvSpPr>
          <p:cNvPr id="26" name="Espace réservé du texte 16">
            <a:extLst>
              <a:ext uri="{FF2B5EF4-FFF2-40B4-BE49-F238E27FC236}">
                <a16:creationId xmlns:a16="http://schemas.microsoft.com/office/drawing/2014/main" id="{634F2976-B7B9-6C4B-B35C-DA481998166A}"/>
              </a:ext>
            </a:extLst>
          </p:cNvPr>
          <p:cNvSpPr>
            <a:spLocks noGrp="1"/>
          </p:cNvSpPr>
          <p:nvPr>
            <p:ph type="body" sz="quarter" idx="16" hasCustomPrompt="1"/>
          </p:nvPr>
        </p:nvSpPr>
        <p:spPr>
          <a:xfrm>
            <a:off x="6713117" y="5211935"/>
            <a:ext cx="4747046" cy="988840"/>
          </a:xfrm>
        </p:spPr>
        <p:txBody>
          <a:bodyPr tIns="144000" anchor="t"/>
          <a:lstStyle>
            <a:lvl1pPr marL="0" indent="0">
              <a:lnSpc>
                <a:spcPts val="1500"/>
              </a:lnSpc>
              <a:spcBef>
                <a:spcPts val="1400"/>
              </a:spcBef>
              <a:buNone/>
              <a:defRPr sz="900"/>
            </a:lvl1pPr>
          </a:lstStyle>
          <a:p>
            <a:r>
              <a:rPr lang="fr-FR"/>
              <a:t>Texte 3</a:t>
            </a:r>
          </a:p>
        </p:txBody>
      </p:sp>
      <p:sp>
        <p:nvSpPr>
          <p:cNvPr id="28" name="Espace réservé pour une image  24">
            <a:extLst>
              <a:ext uri="{FF2B5EF4-FFF2-40B4-BE49-F238E27FC236}">
                <a16:creationId xmlns:a16="http://schemas.microsoft.com/office/drawing/2014/main" id="{5BDE41F2-87CE-9246-B29C-5504C26051AB}"/>
              </a:ext>
            </a:extLst>
          </p:cNvPr>
          <p:cNvSpPr>
            <a:spLocks noGrp="1"/>
          </p:cNvSpPr>
          <p:nvPr>
            <p:ph type="pic" sz="quarter" idx="20"/>
          </p:nvPr>
        </p:nvSpPr>
        <p:spPr>
          <a:xfrm>
            <a:off x="6713117" y="3815066"/>
            <a:ext cx="900000" cy="900000"/>
          </a:xfrm>
        </p:spPr>
        <p:txBody>
          <a:bodyPr/>
          <a:lstStyle>
            <a:lvl1pPr marL="0" indent="0">
              <a:buNone/>
              <a:defRPr sz="800"/>
            </a:lvl1pPr>
          </a:lstStyle>
          <a:p>
            <a:r>
              <a:rPr lang="fr-FR"/>
              <a:t>Cliquez sur l'icône pour ajouter une image</a:t>
            </a:r>
          </a:p>
        </p:txBody>
      </p:sp>
      <p:sp>
        <p:nvSpPr>
          <p:cNvPr id="18" name="Espace réservé du texte 11">
            <a:extLst>
              <a:ext uri="{FF2B5EF4-FFF2-40B4-BE49-F238E27FC236}">
                <a16:creationId xmlns:a16="http://schemas.microsoft.com/office/drawing/2014/main" id="{F78F5C41-7916-D84B-A923-176E3C824453}"/>
              </a:ext>
            </a:extLst>
          </p:cNvPr>
          <p:cNvSpPr>
            <a:spLocks noGrp="1"/>
          </p:cNvSpPr>
          <p:nvPr>
            <p:ph type="body" sz="quarter" idx="22" hasCustomPrompt="1"/>
          </p:nvPr>
        </p:nvSpPr>
        <p:spPr>
          <a:xfrm>
            <a:off x="6713117" y="1668694"/>
            <a:ext cx="4747046" cy="360000"/>
          </a:xfrm>
        </p:spPr>
        <p:txBody>
          <a:bodyPr tIns="0" bIns="0" anchor="b"/>
          <a:lstStyle>
            <a:lvl1pPr marL="0" indent="0">
              <a:lnSpc>
                <a:spcPts val="1800"/>
              </a:lnSpc>
              <a:buNone/>
              <a:defRPr sz="1400" b="1" i="0">
                <a:solidFill>
                  <a:schemeClr val="tx2"/>
                </a:solidFill>
                <a:latin typeface="Montserrat" pitchFamily="2" charset="77"/>
              </a:defRPr>
            </a:lvl1pPr>
          </a:lstStyle>
          <a:p>
            <a:r>
              <a:rPr lang="fr-FR"/>
              <a:t>Intitulé 1</a:t>
            </a:r>
          </a:p>
        </p:txBody>
      </p:sp>
      <p:sp>
        <p:nvSpPr>
          <p:cNvPr id="19" name="Espace réservé du texte 16">
            <a:extLst>
              <a:ext uri="{FF2B5EF4-FFF2-40B4-BE49-F238E27FC236}">
                <a16:creationId xmlns:a16="http://schemas.microsoft.com/office/drawing/2014/main" id="{8CC5D56D-E02A-D74B-9D9E-30015F871D1C}"/>
              </a:ext>
            </a:extLst>
          </p:cNvPr>
          <p:cNvSpPr>
            <a:spLocks noGrp="1"/>
          </p:cNvSpPr>
          <p:nvPr>
            <p:ph type="body" sz="quarter" idx="23" hasCustomPrompt="1"/>
          </p:nvPr>
        </p:nvSpPr>
        <p:spPr>
          <a:xfrm>
            <a:off x="6713117" y="2054094"/>
            <a:ext cx="4747046" cy="1260000"/>
          </a:xfrm>
        </p:spPr>
        <p:txBody>
          <a:bodyPr tIns="144000" anchor="t"/>
          <a:lstStyle>
            <a:lvl1pPr marL="0" indent="0">
              <a:lnSpc>
                <a:spcPts val="1500"/>
              </a:lnSpc>
              <a:spcBef>
                <a:spcPts val="1400"/>
              </a:spcBef>
              <a:buNone/>
              <a:defRPr sz="900">
                <a:solidFill>
                  <a:schemeClr val="tx2"/>
                </a:solidFill>
              </a:defRPr>
            </a:lvl1pPr>
          </a:lstStyle>
          <a:p>
            <a:r>
              <a:rPr lang="fr-FR"/>
              <a:t>Texte 1</a:t>
            </a:r>
          </a:p>
        </p:txBody>
      </p:sp>
      <p:sp>
        <p:nvSpPr>
          <p:cNvPr id="21" name="Espace réservé pour une image  24">
            <a:extLst>
              <a:ext uri="{FF2B5EF4-FFF2-40B4-BE49-F238E27FC236}">
                <a16:creationId xmlns:a16="http://schemas.microsoft.com/office/drawing/2014/main" id="{02939F27-4F87-284C-800E-79596263DFD8}"/>
              </a:ext>
            </a:extLst>
          </p:cNvPr>
          <p:cNvSpPr>
            <a:spLocks noGrp="1"/>
          </p:cNvSpPr>
          <p:nvPr>
            <p:ph type="pic" sz="quarter" idx="24"/>
          </p:nvPr>
        </p:nvSpPr>
        <p:spPr>
          <a:xfrm>
            <a:off x="6713117" y="657225"/>
            <a:ext cx="900000" cy="900000"/>
          </a:xfrm>
        </p:spPr>
        <p:txBody>
          <a:bodyPr/>
          <a:lstStyle>
            <a:lvl1pPr marL="0" indent="0">
              <a:buNone/>
              <a:defRPr sz="800">
                <a:solidFill>
                  <a:schemeClr val="tx2"/>
                </a:solidFill>
              </a:defRPr>
            </a:lvl1pPr>
          </a:lstStyle>
          <a:p>
            <a:r>
              <a:rPr lang="fr-FR"/>
              <a:t>Cliquez sur l'icône pour ajouter une image</a:t>
            </a:r>
          </a:p>
        </p:txBody>
      </p:sp>
      <p:sp>
        <p:nvSpPr>
          <p:cNvPr id="23" name="Espace réservé du numéro de diapositive 5">
            <a:extLst>
              <a:ext uri="{FF2B5EF4-FFF2-40B4-BE49-F238E27FC236}">
                <a16:creationId xmlns:a16="http://schemas.microsoft.com/office/drawing/2014/main" id="{D60667C1-D493-C240-9B09-21D726D348ED}"/>
              </a:ext>
            </a:extLst>
          </p:cNvPr>
          <p:cNvSpPr>
            <a:spLocks noGrp="1"/>
          </p:cNvSpPr>
          <p:nvPr>
            <p:ph type="sldNum" sz="quarter" idx="4"/>
          </p:nvPr>
        </p:nvSpPr>
        <p:spPr>
          <a:xfrm>
            <a:off x="11534393" y="6356350"/>
            <a:ext cx="598874" cy="365125"/>
          </a:xfrm>
          <a:prstGeom prst="rect">
            <a:avLst/>
          </a:prstGeom>
        </p:spPr>
        <p:txBody>
          <a:bodyPr vert="horz" lIns="0" tIns="0" rIns="0" bIns="0" rtlCol="0" anchor="ctr"/>
          <a:lstStyle>
            <a:lvl1pPr algn="l">
              <a:defRPr sz="1000" b="0" i="0">
                <a:solidFill>
                  <a:schemeClr val="tx2"/>
                </a:solidFill>
                <a:latin typeface="Montserrat" pitchFamily="2" charset="77"/>
              </a:defRPr>
            </a:lvl1pPr>
          </a:lstStyle>
          <a:p>
            <a:fld id="{2F9EC534-F9F4-4762-A8EB-FE67C53393FF}" type="slidenum">
              <a:rPr lang="fr-FR" smtClean="0"/>
              <a:pPr/>
              <a:t>‹N°›</a:t>
            </a:fld>
            <a:endParaRPr lang="fr-FR"/>
          </a:p>
        </p:txBody>
      </p:sp>
      <p:cxnSp>
        <p:nvCxnSpPr>
          <p:cNvPr id="31" name="Connecteur droit 30">
            <a:extLst>
              <a:ext uri="{FF2B5EF4-FFF2-40B4-BE49-F238E27FC236}">
                <a16:creationId xmlns:a16="http://schemas.microsoft.com/office/drawing/2014/main" id="{5C9F0EC6-37CE-0845-88A8-F59B0178561D}"/>
              </a:ext>
            </a:extLst>
          </p:cNvPr>
          <p:cNvCxnSpPr>
            <a:cxnSpLocks/>
          </p:cNvCxnSpPr>
          <p:nvPr/>
        </p:nvCxnSpPr>
        <p:spPr>
          <a:xfrm>
            <a:off x="11452176" y="6461507"/>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itre 1">
            <a:extLst>
              <a:ext uri="{FF2B5EF4-FFF2-40B4-BE49-F238E27FC236}">
                <a16:creationId xmlns:a16="http://schemas.microsoft.com/office/drawing/2014/main" id="{147545E6-339D-B245-93A6-DE43EBB3B6F5}"/>
              </a:ext>
            </a:extLst>
          </p:cNvPr>
          <p:cNvSpPr>
            <a:spLocks noGrp="1"/>
          </p:cNvSpPr>
          <p:nvPr>
            <p:ph type="ctrTitle" hasCustomPrompt="1"/>
          </p:nvPr>
        </p:nvSpPr>
        <p:spPr>
          <a:xfrm>
            <a:off x="-18877" y="660231"/>
            <a:ext cx="6134400" cy="1125538"/>
          </a:xfrm>
        </p:spPr>
        <p:txBody>
          <a:bodyPr lIns="720000" tIns="0" rIns="360000" bIns="180000" anchor="t">
            <a:noAutofit/>
          </a:bodyPr>
          <a:lstStyle>
            <a:lvl1pPr algn="l">
              <a:defRPr sz="2600">
                <a:solidFill>
                  <a:schemeClr val="tx2"/>
                </a:solidFill>
              </a:defRPr>
            </a:lvl1pPr>
          </a:lstStyle>
          <a:p>
            <a:r>
              <a:rPr lang="fr-FR"/>
              <a:t>Titre H1</a:t>
            </a:r>
          </a:p>
        </p:txBody>
      </p:sp>
      <p:sp>
        <p:nvSpPr>
          <p:cNvPr id="36" name="Sous-titre 2">
            <a:extLst>
              <a:ext uri="{FF2B5EF4-FFF2-40B4-BE49-F238E27FC236}">
                <a16:creationId xmlns:a16="http://schemas.microsoft.com/office/drawing/2014/main" id="{6B4B5960-9DDC-7644-B98F-CC8AA9014DA1}"/>
              </a:ext>
            </a:extLst>
          </p:cNvPr>
          <p:cNvSpPr>
            <a:spLocks noGrp="1"/>
          </p:cNvSpPr>
          <p:nvPr>
            <p:ph type="subTitle" idx="1" hasCustomPrompt="1"/>
          </p:nvPr>
        </p:nvSpPr>
        <p:spPr>
          <a:xfrm>
            <a:off x="694799" y="2785199"/>
            <a:ext cx="5401846" cy="3400143"/>
          </a:xfrm>
        </p:spPr>
        <p:txBody>
          <a:bodyPr lIns="0" tIns="180000" rIns="36000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a:t>
            </a:r>
          </a:p>
        </p:txBody>
      </p:sp>
      <p:sp>
        <p:nvSpPr>
          <p:cNvPr id="37" name="Espace réservé du texte 6">
            <a:extLst>
              <a:ext uri="{FF2B5EF4-FFF2-40B4-BE49-F238E27FC236}">
                <a16:creationId xmlns:a16="http://schemas.microsoft.com/office/drawing/2014/main" id="{E101EFB8-2C3F-A249-A232-0B6B3AABB543}"/>
              </a:ext>
            </a:extLst>
          </p:cNvPr>
          <p:cNvSpPr>
            <a:spLocks noGrp="1"/>
          </p:cNvSpPr>
          <p:nvPr>
            <p:ph type="body" sz="quarter" idx="13" hasCustomPrompt="1"/>
          </p:nvPr>
        </p:nvSpPr>
        <p:spPr>
          <a:xfrm>
            <a:off x="694800" y="2169599"/>
            <a:ext cx="5364688" cy="579789"/>
          </a:xfrm>
        </p:spPr>
        <p:txBody>
          <a:bodyPr rIns="360000" anchor="b"/>
          <a:lstStyle>
            <a:lvl1pPr marL="0" indent="0">
              <a:lnSpc>
                <a:spcPts val="1800"/>
              </a:lnSpc>
              <a:buNone/>
              <a:defRPr sz="1600" b="1" i="0">
                <a:solidFill>
                  <a:schemeClr val="tx2"/>
                </a:solidFill>
                <a:latin typeface="Montserrat" pitchFamily="2" charset="77"/>
              </a:defRPr>
            </a:lvl1pPr>
          </a:lstStyle>
          <a:p>
            <a:r>
              <a:rPr lang="fr-FR"/>
              <a:t>Titre H2</a:t>
            </a:r>
          </a:p>
        </p:txBody>
      </p:sp>
      <p:sp>
        <p:nvSpPr>
          <p:cNvPr id="24" name="Espace réservé du numéro de diapositive 5">
            <a:extLst>
              <a:ext uri="{FF2B5EF4-FFF2-40B4-BE49-F238E27FC236}">
                <a16:creationId xmlns:a16="http://schemas.microsoft.com/office/drawing/2014/main" id="{B7FB1DB7-B641-244D-93BC-9D0DE3710B75}"/>
              </a:ext>
            </a:extLst>
          </p:cNvPr>
          <p:cNvSpPr txBox="1">
            <a:spLocks/>
          </p:cNvSpPr>
          <p:nvPr/>
        </p:nvSpPr>
        <p:spPr>
          <a:xfrm>
            <a:off x="129844" y="6354759"/>
            <a:ext cx="476835" cy="365125"/>
          </a:xfrm>
          <a:prstGeom prst="rect">
            <a:avLst/>
          </a:prstGeom>
        </p:spPr>
        <p:txBody>
          <a:bodyPr vert="horz" lIns="0" tIns="0" rIns="0" bIns="0" rtlCol="0" anchor="ctr"/>
          <a:lstStyle>
            <a:defPPr>
              <a:defRPr lang="fr-FR"/>
            </a:defPPr>
            <a:lvl1pPr marL="0" algn="r" defTabSz="914400" rtl="0" eaLnBrk="1" latinLnBrk="0" hangingPunct="1">
              <a:defRPr sz="1000" b="0" i="0" kern="1200">
                <a:solidFill>
                  <a:schemeClr val="tx2"/>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D627498-8BE6-774E-875A-E1322261BC9D}" type="slidenum">
              <a:rPr lang="fr-FR" smtClean="0"/>
              <a:pPr/>
              <a:t>‹N°›</a:t>
            </a:fld>
            <a:endParaRPr lang="fr-FR"/>
          </a:p>
        </p:txBody>
      </p:sp>
      <p:sp>
        <p:nvSpPr>
          <p:cNvPr id="27" name="Rectangle 26">
            <a:extLst>
              <a:ext uri="{FF2B5EF4-FFF2-40B4-BE49-F238E27FC236}">
                <a16:creationId xmlns:a16="http://schemas.microsoft.com/office/drawing/2014/main" id="{D6FAF326-9210-5D49-BD1B-517F4582ADE0}"/>
              </a:ext>
            </a:extLst>
          </p:cNvPr>
          <p:cNvSpPr/>
          <p:nvPr/>
        </p:nvSpPr>
        <p:spPr>
          <a:xfrm>
            <a:off x="686990" y="6429599"/>
            <a:ext cx="2137124" cy="215444"/>
          </a:xfrm>
          <a:prstGeom prst="rect">
            <a:avLst/>
          </a:prstGeom>
        </p:spPr>
        <p:txBody>
          <a:bodyPr wrap="none">
            <a:spAutoFit/>
          </a:bodyPr>
          <a:lstStyle/>
          <a:p>
            <a:pPr algn="r"/>
            <a:r>
              <a:rPr lang="fr-FR" sz="800" err="1">
                <a:solidFill>
                  <a:schemeClr val="tx2"/>
                </a:solidFill>
                <a:latin typeface="Montserrat" pitchFamily="2" charset="77"/>
              </a:rPr>
              <a:t>Docaposte</a:t>
            </a:r>
            <a:r>
              <a:rPr lang="fr-FR" sz="800">
                <a:solidFill>
                  <a:schemeClr val="tx2"/>
                </a:solidFill>
                <a:latin typeface="Montserrat" pitchFamily="2" charset="77"/>
              </a:rPr>
              <a:t> - filiale du groupe La Poste</a:t>
            </a:r>
          </a:p>
        </p:txBody>
      </p:sp>
      <p:cxnSp>
        <p:nvCxnSpPr>
          <p:cNvPr id="29" name="Connecteur droit 28">
            <a:extLst>
              <a:ext uri="{FF2B5EF4-FFF2-40B4-BE49-F238E27FC236}">
                <a16:creationId xmlns:a16="http://schemas.microsoft.com/office/drawing/2014/main" id="{652B8FFE-AD8C-454A-AE61-06D43A2FF707}"/>
              </a:ext>
            </a:extLst>
          </p:cNvPr>
          <p:cNvCxnSpPr>
            <a:cxnSpLocks/>
          </p:cNvCxnSpPr>
          <p:nvPr/>
        </p:nvCxnSpPr>
        <p:spPr>
          <a:xfrm>
            <a:off x="703798" y="6461999"/>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Espace réservé du texte 5">
            <a:extLst>
              <a:ext uri="{FF2B5EF4-FFF2-40B4-BE49-F238E27FC236}">
                <a16:creationId xmlns:a16="http://schemas.microsoft.com/office/drawing/2014/main" id="{9BA1441C-3377-9F46-9571-C0AAA42CCA4E}"/>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4235014363"/>
      </p:ext>
    </p:extLst>
  </p:cSld>
  <p:clrMapOvr>
    <a:masterClrMapping/>
  </p:clrMapOvr>
  <p:hf hdr="0"/>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GAB information + pictos avec intitulé">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935A319-0087-6E48-808E-10DA2307E711}"/>
              </a:ext>
            </a:extLst>
          </p:cNvPr>
          <p:cNvSpPr/>
          <p:nvPr/>
        </p:nvSpPr>
        <p:spPr>
          <a:xfrm>
            <a:off x="0" y="0"/>
            <a:ext cx="3052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1">
            <a:extLst>
              <a:ext uri="{FF2B5EF4-FFF2-40B4-BE49-F238E27FC236}">
                <a16:creationId xmlns:a16="http://schemas.microsoft.com/office/drawing/2014/main" id="{0871F98E-4C3E-FB4B-B146-6A2544413099}"/>
              </a:ext>
            </a:extLst>
          </p:cNvPr>
          <p:cNvSpPr>
            <a:spLocks noGrp="1"/>
          </p:cNvSpPr>
          <p:nvPr>
            <p:ph type="ctrTitle" hasCustomPrompt="1"/>
          </p:nvPr>
        </p:nvSpPr>
        <p:spPr>
          <a:xfrm>
            <a:off x="3747849" y="1679691"/>
            <a:ext cx="3528000" cy="360000"/>
          </a:xfrm>
        </p:spPr>
        <p:txBody>
          <a:bodyPr lIns="0" tIns="0" rIns="0" bIns="0" anchor="b">
            <a:noAutofit/>
          </a:bodyPr>
          <a:lstStyle>
            <a:lvl1pPr algn="l">
              <a:defRPr sz="1400">
                <a:solidFill>
                  <a:schemeClr val="tx2"/>
                </a:solidFill>
              </a:defRPr>
            </a:lvl1pPr>
          </a:lstStyle>
          <a:p>
            <a:r>
              <a:rPr lang="fr-FR"/>
              <a:t>Intitulé 1</a:t>
            </a:r>
          </a:p>
        </p:txBody>
      </p:sp>
      <p:sp>
        <p:nvSpPr>
          <p:cNvPr id="11" name="Sous-titre 2">
            <a:extLst>
              <a:ext uri="{FF2B5EF4-FFF2-40B4-BE49-F238E27FC236}">
                <a16:creationId xmlns:a16="http://schemas.microsoft.com/office/drawing/2014/main" id="{019B1963-E29E-9140-87CB-326AC573C1F4}"/>
              </a:ext>
            </a:extLst>
          </p:cNvPr>
          <p:cNvSpPr>
            <a:spLocks noGrp="1"/>
          </p:cNvSpPr>
          <p:nvPr>
            <p:ph type="subTitle" idx="1" hasCustomPrompt="1"/>
          </p:nvPr>
        </p:nvSpPr>
        <p:spPr>
          <a:xfrm>
            <a:off x="3747849" y="2034432"/>
            <a:ext cx="3528000" cy="1260000"/>
          </a:xfrm>
        </p:spPr>
        <p:txBody>
          <a:bodyPr lIns="0" tIns="144000" rIns="0" bIns="0" anchor="t">
            <a:noAutofit/>
          </a:bodyPr>
          <a:lstStyle>
            <a:lvl1pPr marL="0" indent="0" algn="l">
              <a:lnSpc>
                <a:spcPts val="1500"/>
              </a:lnSpc>
              <a:spcBef>
                <a:spcPts val="1400"/>
              </a:spcBef>
              <a:buNone/>
              <a:defRPr sz="9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Texte 1</a:t>
            </a:r>
          </a:p>
        </p:txBody>
      </p:sp>
      <p:sp>
        <p:nvSpPr>
          <p:cNvPr id="12" name="Espace réservé du texte 6">
            <a:extLst>
              <a:ext uri="{FF2B5EF4-FFF2-40B4-BE49-F238E27FC236}">
                <a16:creationId xmlns:a16="http://schemas.microsoft.com/office/drawing/2014/main" id="{CAC75D20-06C7-3344-A2B1-B3934C32C9FD}"/>
              </a:ext>
            </a:extLst>
          </p:cNvPr>
          <p:cNvSpPr>
            <a:spLocks noGrp="1"/>
          </p:cNvSpPr>
          <p:nvPr>
            <p:ph type="body" sz="quarter" idx="12" hasCustomPrompt="1"/>
          </p:nvPr>
        </p:nvSpPr>
        <p:spPr>
          <a:xfrm>
            <a:off x="7988698" y="1676010"/>
            <a:ext cx="3492000" cy="360000"/>
          </a:xfrm>
        </p:spPr>
        <p:txBody>
          <a:bodyPr anchor="b"/>
          <a:lstStyle>
            <a:lvl1pPr marL="0" indent="0">
              <a:buNone/>
              <a:defRPr sz="1400" b="1" i="0">
                <a:solidFill>
                  <a:schemeClr val="tx2"/>
                </a:solidFill>
                <a:latin typeface="Montserrat" pitchFamily="2" charset="77"/>
              </a:defRPr>
            </a:lvl1pPr>
          </a:lstStyle>
          <a:p>
            <a:r>
              <a:rPr lang="fr-FR"/>
              <a:t>Intitulé 2</a:t>
            </a:r>
          </a:p>
        </p:txBody>
      </p:sp>
      <p:sp>
        <p:nvSpPr>
          <p:cNvPr id="13" name="Espace réservé du texte 4">
            <a:extLst>
              <a:ext uri="{FF2B5EF4-FFF2-40B4-BE49-F238E27FC236}">
                <a16:creationId xmlns:a16="http://schemas.microsoft.com/office/drawing/2014/main" id="{AACEC8F9-8B8C-F746-94F3-2FCFCE2A4804}"/>
              </a:ext>
            </a:extLst>
          </p:cNvPr>
          <p:cNvSpPr>
            <a:spLocks noGrp="1"/>
          </p:cNvSpPr>
          <p:nvPr>
            <p:ph type="body" sz="quarter" idx="13" hasCustomPrompt="1"/>
          </p:nvPr>
        </p:nvSpPr>
        <p:spPr>
          <a:xfrm>
            <a:off x="7988148" y="2036010"/>
            <a:ext cx="3492000" cy="1260000"/>
          </a:xfrm>
        </p:spPr>
        <p:txBody>
          <a:bodyPr/>
          <a:lstStyle>
            <a:lvl1pPr marL="0" indent="0">
              <a:lnSpc>
                <a:spcPts val="1500"/>
              </a:lnSpc>
              <a:spcBef>
                <a:spcPts val="1400"/>
              </a:spcBef>
              <a:buNone/>
              <a:defRPr sz="900"/>
            </a:lvl1pPr>
          </a:lstStyle>
          <a:p>
            <a:r>
              <a:rPr lang="fr-FR"/>
              <a:t>Texte 2</a:t>
            </a:r>
          </a:p>
        </p:txBody>
      </p:sp>
      <p:sp>
        <p:nvSpPr>
          <p:cNvPr id="15" name="Espace réservé du texte 11">
            <a:extLst>
              <a:ext uri="{FF2B5EF4-FFF2-40B4-BE49-F238E27FC236}">
                <a16:creationId xmlns:a16="http://schemas.microsoft.com/office/drawing/2014/main" id="{CDF535BB-65E5-7144-8662-E9C064E7E734}"/>
              </a:ext>
            </a:extLst>
          </p:cNvPr>
          <p:cNvSpPr>
            <a:spLocks noGrp="1"/>
          </p:cNvSpPr>
          <p:nvPr>
            <p:ph type="body" sz="quarter" idx="14" hasCustomPrompt="1"/>
          </p:nvPr>
        </p:nvSpPr>
        <p:spPr>
          <a:xfrm>
            <a:off x="3747849" y="4559764"/>
            <a:ext cx="3528000" cy="360000"/>
          </a:xfrm>
        </p:spPr>
        <p:txBody>
          <a:bodyPr tIns="0" bIns="0" anchor="b"/>
          <a:lstStyle>
            <a:lvl1pPr marL="0" indent="0">
              <a:buNone/>
              <a:defRPr sz="1400" b="1" i="0">
                <a:latin typeface="Montserrat" pitchFamily="2" charset="77"/>
              </a:defRPr>
            </a:lvl1pPr>
          </a:lstStyle>
          <a:p>
            <a:r>
              <a:rPr lang="fr-FR"/>
              <a:t>Intitulé 3</a:t>
            </a:r>
          </a:p>
        </p:txBody>
      </p:sp>
      <p:sp>
        <p:nvSpPr>
          <p:cNvPr id="17" name="Espace réservé du texte 14">
            <a:extLst>
              <a:ext uri="{FF2B5EF4-FFF2-40B4-BE49-F238E27FC236}">
                <a16:creationId xmlns:a16="http://schemas.microsoft.com/office/drawing/2014/main" id="{D7211CAE-93BF-6749-A855-135731992382}"/>
              </a:ext>
            </a:extLst>
          </p:cNvPr>
          <p:cNvSpPr>
            <a:spLocks noGrp="1"/>
          </p:cNvSpPr>
          <p:nvPr>
            <p:ph type="body" sz="quarter" idx="15" hasCustomPrompt="1"/>
          </p:nvPr>
        </p:nvSpPr>
        <p:spPr>
          <a:xfrm>
            <a:off x="7988148" y="4561343"/>
            <a:ext cx="3492000" cy="360000"/>
          </a:xfrm>
        </p:spPr>
        <p:txBody>
          <a:bodyPr tIns="0" bIns="0" anchor="b"/>
          <a:lstStyle>
            <a:lvl1pPr marL="0" indent="0">
              <a:buNone/>
              <a:defRPr sz="1600" b="1" i="0">
                <a:latin typeface="Montserrat" pitchFamily="2" charset="77"/>
              </a:defRPr>
            </a:lvl1pPr>
          </a:lstStyle>
          <a:p>
            <a:r>
              <a:rPr lang="fr-FR"/>
              <a:t>Intitulé 4</a:t>
            </a:r>
          </a:p>
        </p:txBody>
      </p:sp>
      <p:sp>
        <p:nvSpPr>
          <p:cNvPr id="18" name="Espace réservé du texte 16">
            <a:extLst>
              <a:ext uri="{FF2B5EF4-FFF2-40B4-BE49-F238E27FC236}">
                <a16:creationId xmlns:a16="http://schemas.microsoft.com/office/drawing/2014/main" id="{1654924A-FDD4-CF4A-9546-5C217F065F92}"/>
              </a:ext>
            </a:extLst>
          </p:cNvPr>
          <p:cNvSpPr>
            <a:spLocks noGrp="1"/>
          </p:cNvSpPr>
          <p:nvPr>
            <p:ph type="body" sz="quarter" idx="16" hasCustomPrompt="1"/>
          </p:nvPr>
        </p:nvSpPr>
        <p:spPr>
          <a:xfrm>
            <a:off x="3747849" y="4945164"/>
            <a:ext cx="3528000" cy="1260000"/>
          </a:xfrm>
        </p:spPr>
        <p:txBody>
          <a:bodyPr tIns="144000" anchor="t"/>
          <a:lstStyle>
            <a:lvl1pPr marL="0" indent="0">
              <a:lnSpc>
                <a:spcPts val="1500"/>
              </a:lnSpc>
              <a:spcBef>
                <a:spcPts val="1400"/>
              </a:spcBef>
              <a:buNone/>
              <a:defRPr sz="900"/>
            </a:lvl1pPr>
          </a:lstStyle>
          <a:p>
            <a:r>
              <a:rPr lang="fr-FR"/>
              <a:t>Texte 3</a:t>
            </a:r>
          </a:p>
        </p:txBody>
      </p:sp>
      <p:sp>
        <p:nvSpPr>
          <p:cNvPr id="19" name="Espace réservé du texte 18">
            <a:extLst>
              <a:ext uri="{FF2B5EF4-FFF2-40B4-BE49-F238E27FC236}">
                <a16:creationId xmlns:a16="http://schemas.microsoft.com/office/drawing/2014/main" id="{61918FBB-94B8-9548-8FFC-F8CF4B000A8A}"/>
              </a:ext>
            </a:extLst>
          </p:cNvPr>
          <p:cNvSpPr>
            <a:spLocks noGrp="1"/>
          </p:cNvSpPr>
          <p:nvPr>
            <p:ph type="body" sz="quarter" idx="17" hasCustomPrompt="1"/>
          </p:nvPr>
        </p:nvSpPr>
        <p:spPr>
          <a:xfrm>
            <a:off x="7988147" y="4921342"/>
            <a:ext cx="3492000" cy="1260000"/>
          </a:xfrm>
        </p:spPr>
        <p:txBody>
          <a:bodyPr tIns="144000" anchor="t"/>
          <a:lstStyle>
            <a:lvl1pPr marL="0" indent="0">
              <a:lnSpc>
                <a:spcPts val="1500"/>
              </a:lnSpc>
              <a:spcBef>
                <a:spcPts val="1400"/>
              </a:spcBef>
              <a:buNone/>
              <a:defRPr sz="900"/>
            </a:lvl1pPr>
          </a:lstStyle>
          <a:p>
            <a:r>
              <a:rPr lang="fr-FR"/>
              <a:t>Texte 4</a:t>
            </a:r>
          </a:p>
        </p:txBody>
      </p:sp>
      <p:sp>
        <p:nvSpPr>
          <p:cNvPr id="20" name="Espace réservé pour une image  20">
            <a:extLst>
              <a:ext uri="{FF2B5EF4-FFF2-40B4-BE49-F238E27FC236}">
                <a16:creationId xmlns:a16="http://schemas.microsoft.com/office/drawing/2014/main" id="{899F83BC-A1B0-6F4E-8093-2098A3D2CC35}"/>
              </a:ext>
            </a:extLst>
          </p:cNvPr>
          <p:cNvSpPr>
            <a:spLocks noGrp="1"/>
          </p:cNvSpPr>
          <p:nvPr>
            <p:ph type="pic" sz="quarter" idx="18"/>
          </p:nvPr>
        </p:nvSpPr>
        <p:spPr>
          <a:xfrm>
            <a:off x="3747849" y="671732"/>
            <a:ext cx="900000" cy="900000"/>
          </a:xfrm>
        </p:spPr>
        <p:txBody>
          <a:bodyPr/>
          <a:lstStyle>
            <a:lvl1pPr marL="0" indent="0">
              <a:buNone/>
              <a:defRPr sz="800"/>
            </a:lvl1pPr>
          </a:lstStyle>
          <a:p>
            <a:r>
              <a:rPr lang="fr-FR"/>
              <a:t>Cliquez sur l'icône pour ajouter une image</a:t>
            </a:r>
          </a:p>
        </p:txBody>
      </p:sp>
      <p:sp>
        <p:nvSpPr>
          <p:cNvPr id="21" name="Espace réservé pour une image  22">
            <a:extLst>
              <a:ext uri="{FF2B5EF4-FFF2-40B4-BE49-F238E27FC236}">
                <a16:creationId xmlns:a16="http://schemas.microsoft.com/office/drawing/2014/main" id="{AC1A626E-5806-B94B-BE57-8741B6AA8534}"/>
              </a:ext>
            </a:extLst>
          </p:cNvPr>
          <p:cNvSpPr>
            <a:spLocks noGrp="1"/>
          </p:cNvSpPr>
          <p:nvPr>
            <p:ph type="pic" sz="quarter" idx="19"/>
          </p:nvPr>
        </p:nvSpPr>
        <p:spPr>
          <a:xfrm>
            <a:off x="7988149" y="673310"/>
            <a:ext cx="900000" cy="900000"/>
          </a:xfrm>
        </p:spPr>
        <p:txBody>
          <a:bodyPr/>
          <a:lstStyle>
            <a:lvl1pPr marL="0" indent="0">
              <a:buNone/>
              <a:defRPr sz="800"/>
            </a:lvl1pPr>
          </a:lstStyle>
          <a:p>
            <a:r>
              <a:rPr lang="fr-FR"/>
              <a:t>Cliquez sur l'icône pour ajouter une image</a:t>
            </a:r>
          </a:p>
        </p:txBody>
      </p:sp>
      <p:sp>
        <p:nvSpPr>
          <p:cNvPr id="22" name="Espace réservé pour une image  24">
            <a:extLst>
              <a:ext uri="{FF2B5EF4-FFF2-40B4-BE49-F238E27FC236}">
                <a16:creationId xmlns:a16="http://schemas.microsoft.com/office/drawing/2014/main" id="{E65DCB69-CBA0-134C-999E-516CE3FF99EC}"/>
              </a:ext>
            </a:extLst>
          </p:cNvPr>
          <p:cNvSpPr>
            <a:spLocks noGrp="1"/>
          </p:cNvSpPr>
          <p:nvPr>
            <p:ph type="pic" sz="quarter" idx="20"/>
          </p:nvPr>
        </p:nvSpPr>
        <p:spPr>
          <a:xfrm>
            <a:off x="3747849" y="3548295"/>
            <a:ext cx="900000" cy="900000"/>
          </a:xfrm>
        </p:spPr>
        <p:txBody>
          <a:bodyPr/>
          <a:lstStyle>
            <a:lvl1pPr marL="0" indent="0">
              <a:buNone/>
              <a:defRPr sz="800"/>
            </a:lvl1pPr>
          </a:lstStyle>
          <a:p>
            <a:r>
              <a:rPr lang="fr-FR"/>
              <a:t>Cliquez sur l'icône pour ajouter une image</a:t>
            </a:r>
          </a:p>
        </p:txBody>
      </p:sp>
      <p:sp>
        <p:nvSpPr>
          <p:cNvPr id="23" name="Espace réservé pour une image  26">
            <a:extLst>
              <a:ext uri="{FF2B5EF4-FFF2-40B4-BE49-F238E27FC236}">
                <a16:creationId xmlns:a16="http://schemas.microsoft.com/office/drawing/2014/main" id="{3C338889-76AD-7941-AA21-7B78A1E1B325}"/>
              </a:ext>
            </a:extLst>
          </p:cNvPr>
          <p:cNvSpPr>
            <a:spLocks noGrp="1"/>
          </p:cNvSpPr>
          <p:nvPr>
            <p:ph type="pic" sz="quarter" idx="21"/>
          </p:nvPr>
        </p:nvSpPr>
        <p:spPr>
          <a:xfrm>
            <a:off x="7988147" y="3541945"/>
            <a:ext cx="900000" cy="900000"/>
          </a:xfrm>
        </p:spPr>
        <p:txBody>
          <a:bodyPr/>
          <a:lstStyle>
            <a:lvl1pPr marL="0" indent="0">
              <a:buNone/>
              <a:defRPr sz="800"/>
            </a:lvl1pPr>
          </a:lstStyle>
          <a:p>
            <a:r>
              <a:rPr lang="fr-FR"/>
              <a:t>Cliquez sur l'icône pour ajouter une image</a:t>
            </a:r>
          </a:p>
        </p:txBody>
      </p:sp>
      <p:sp>
        <p:nvSpPr>
          <p:cNvPr id="24" name="Espace réservé du texte 28">
            <a:extLst>
              <a:ext uri="{FF2B5EF4-FFF2-40B4-BE49-F238E27FC236}">
                <a16:creationId xmlns:a16="http://schemas.microsoft.com/office/drawing/2014/main" id="{48BEE39C-A04B-2B4E-BA4B-0A47DAEC66CB}"/>
              </a:ext>
            </a:extLst>
          </p:cNvPr>
          <p:cNvSpPr>
            <a:spLocks noGrp="1"/>
          </p:cNvSpPr>
          <p:nvPr>
            <p:ph type="body" sz="quarter" idx="22" hasCustomPrompt="1"/>
          </p:nvPr>
        </p:nvSpPr>
        <p:spPr>
          <a:xfrm>
            <a:off x="695049" y="661988"/>
            <a:ext cx="2162451" cy="360000"/>
          </a:xfrm>
        </p:spPr>
        <p:txBody>
          <a:bodyPr tIns="0" bIns="0" anchor="b"/>
          <a:lstStyle>
            <a:lvl1pPr marL="0" indent="0">
              <a:buNone/>
              <a:defRPr sz="1200" b="1" i="0">
                <a:solidFill>
                  <a:schemeClr val="tx2"/>
                </a:solidFill>
                <a:latin typeface="Montserrat" pitchFamily="2" charset="77"/>
              </a:defRPr>
            </a:lvl1pPr>
          </a:lstStyle>
          <a:p>
            <a:r>
              <a:rPr lang="fr-FR"/>
              <a:t>Info 1</a:t>
            </a:r>
          </a:p>
        </p:txBody>
      </p:sp>
      <p:sp>
        <p:nvSpPr>
          <p:cNvPr id="25" name="Espace réservé du texte 30">
            <a:extLst>
              <a:ext uri="{FF2B5EF4-FFF2-40B4-BE49-F238E27FC236}">
                <a16:creationId xmlns:a16="http://schemas.microsoft.com/office/drawing/2014/main" id="{68CD0D49-47B5-1F42-94DE-3F07AFF9819A}"/>
              </a:ext>
            </a:extLst>
          </p:cNvPr>
          <p:cNvSpPr>
            <a:spLocks noGrp="1"/>
          </p:cNvSpPr>
          <p:nvPr>
            <p:ph type="body" sz="quarter" idx="23" hasCustomPrompt="1"/>
          </p:nvPr>
        </p:nvSpPr>
        <p:spPr>
          <a:xfrm>
            <a:off x="695049" y="1028338"/>
            <a:ext cx="2162451" cy="1080000"/>
          </a:xfrm>
        </p:spPr>
        <p:txBody>
          <a:bodyPr tIns="72000" bIns="0"/>
          <a:lstStyle>
            <a:lvl1pPr marL="0" indent="0">
              <a:lnSpc>
                <a:spcPts val="1500"/>
              </a:lnSpc>
              <a:spcBef>
                <a:spcPts val="0"/>
              </a:spcBef>
              <a:spcAft>
                <a:spcPts val="1400"/>
              </a:spcAft>
              <a:buNone/>
              <a:defRPr sz="900">
                <a:solidFill>
                  <a:schemeClr val="tx2"/>
                </a:solidFill>
              </a:defRPr>
            </a:lvl1pPr>
          </a:lstStyle>
          <a:p>
            <a:r>
              <a:rPr lang="fr-FR"/>
              <a:t>Texte info 1</a:t>
            </a:r>
          </a:p>
        </p:txBody>
      </p:sp>
      <p:sp>
        <p:nvSpPr>
          <p:cNvPr id="26" name="Espace réservé du texte 32">
            <a:extLst>
              <a:ext uri="{FF2B5EF4-FFF2-40B4-BE49-F238E27FC236}">
                <a16:creationId xmlns:a16="http://schemas.microsoft.com/office/drawing/2014/main" id="{AF02293A-77CF-1547-950C-CD1FC491AC82}"/>
              </a:ext>
            </a:extLst>
          </p:cNvPr>
          <p:cNvSpPr>
            <a:spLocks noGrp="1"/>
          </p:cNvSpPr>
          <p:nvPr>
            <p:ph type="body" sz="quarter" idx="24" hasCustomPrompt="1"/>
          </p:nvPr>
        </p:nvSpPr>
        <p:spPr>
          <a:xfrm>
            <a:off x="695049" y="2340829"/>
            <a:ext cx="2162451" cy="720000"/>
          </a:xfrm>
        </p:spPr>
        <p:txBody>
          <a:bodyPr tIns="0" bIns="0" anchor="b"/>
          <a:lstStyle>
            <a:lvl1pPr marL="0" indent="0">
              <a:buNone/>
              <a:defRPr sz="1200" b="1" i="0">
                <a:solidFill>
                  <a:schemeClr val="tx2"/>
                </a:solidFill>
                <a:latin typeface="Montserrat" pitchFamily="2" charset="77"/>
              </a:defRPr>
            </a:lvl1pPr>
          </a:lstStyle>
          <a:p>
            <a:r>
              <a:rPr lang="fr-FR"/>
              <a:t>Info 2</a:t>
            </a:r>
          </a:p>
        </p:txBody>
      </p:sp>
      <p:sp>
        <p:nvSpPr>
          <p:cNvPr id="27" name="Espace réservé du texte 34">
            <a:extLst>
              <a:ext uri="{FF2B5EF4-FFF2-40B4-BE49-F238E27FC236}">
                <a16:creationId xmlns:a16="http://schemas.microsoft.com/office/drawing/2014/main" id="{12778E99-51F4-374E-B924-4B0E322F409C}"/>
              </a:ext>
            </a:extLst>
          </p:cNvPr>
          <p:cNvSpPr>
            <a:spLocks noGrp="1"/>
          </p:cNvSpPr>
          <p:nvPr>
            <p:ph type="body" sz="quarter" idx="25" hasCustomPrompt="1"/>
          </p:nvPr>
        </p:nvSpPr>
        <p:spPr>
          <a:xfrm>
            <a:off x="695049" y="3071684"/>
            <a:ext cx="2162451" cy="1080000"/>
          </a:xfrm>
        </p:spPr>
        <p:txBody>
          <a:bodyPr tIns="72000" bIns="0"/>
          <a:lstStyle>
            <a:lvl1pPr marL="0" indent="0">
              <a:lnSpc>
                <a:spcPts val="1480"/>
              </a:lnSpc>
              <a:spcBef>
                <a:spcPts val="0"/>
              </a:spcBef>
              <a:spcAft>
                <a:spcPts val="1400"/>
              </a:spcAft>
              <a:buNone/>
              <a:defRPr sz="900">
                <a:solidFill>
                  <a:schemeClr val="tx2"/>
                </a:solidFill>
              </a:defRPr>
            </a:lvl1pPr>
          </a:lstStyle>
          <a:p>
            <a:r>
              <a:rPr lang="fr-FR"/>
              <a:t>Texte info 2</a:t>
            </a:r>
          </a:p>
        </p:txBody>
      </p:sp>
      <p:sp>
        <p:nvSpPr>
          <p:cNvPr id="28" name="Espace réservé du texte 36">
            <a:extLst>
              <a:ext uri="{FF2B5EF4-FFF2-40B4-BE49-F238E27FC236}">
                <a16:creationId xmlns:a16="http://schemas.microsoft.com/office/drawing/2014/main" id="{E9FC7BA7-2699-3240-A629-43030894D557}"/>
              </a:ext>
            </a:extLst>
          </p:cNvPr>
          <p:cNvSpPr>
            <a:spLocks noGrp="1"/>
          </p:cNvSpPr>
          <p:nvPr>
            <p:ph type="body" sz="quarter" idx="26" hasCustomPrompt="1"/>
          </p:nvPr>
        </p:nvSpPr>
        <p:spPr>
          <a:xfrm>
            <a:off x="695049" y="4389774"/>
            <a:ext cx="2162451" cy="720000"/>
          </a:xfrm>
        </p:spPr>
        <p:txBody>
          <a:bodyPr tIns="0" bIns="0" anchor="b"/>
          <a:lstStyle>
            <a:lvl1pPr marL="0" indent="0">
              <a:buNone/>
              <a:defRPr sz="1200" b="1" i="0">
                <a:solidFill>
                  <a:schemeClr val="tx2"/>
                </a:solidFill>
                <a:latin typeface="Montserrat" pitchFamily="2" charset="77"/>
              </a:defRPr>
            </a:lvl1pPr>
          </a:lstStyle>
          <a:p>
            <a:r>
              <a:rPr lang="fr-FR"/>
              <a:t>Info 3</a:t>
            </a:r>
          </a:p>
        </p:txBody>
      </p:sp>
      <p:sp>
        <p:nvSpPr>
          <p:cNvPr id="29" name="Espace réservé du texte 38">
            <a:extLst>
              <a:ext uri="{FF2B5EF4-FFF2-40B4-BE49-F238E27FC236}">
                <a16:creationId xmlns:a16="http://schemas.microsoft.com/office/drawing/2014/main" id="{0DE27E18-D387-0A41-B9B9-4C264759E708}"/>
              </a:ext>
            </a:extLst>
          </p:cNvPr>
          <p:cNvSpPr>
            <a:spLocks noGrp="1"/>
          </p:cNvSpPr>
          <p:nvPr>
            <p:ph type="body" sz="quarter" idx="27"/>
          </p:nvPr>
        </p:nvSpPr>
        <p:spPr>
          <a:xfrm>
            <a:off x="695049" y="5120775"/>
            <a:ext cx="2162451" cy="1080000"/>
          </a:xfrm>
        </p:spPr>
        <p:txBody>
          <a:bodyPr tIns="72000" bIns="0"/>
          <a:lstStyle>
            <a:lvl1pPr marL="0" indent="0">
              <a:lnSpc>
                <a:spcPts val="1500"/>
              </a:lnSpc>
              <a:spcBef>
                <a:spcPts val="0"/>
              </a:spcBef>
              <a:spcAft>
                <a:spcPts val="1400"/>
              </a:spcAft>
              <a:buNone/>
              <a:defRPr sz="900">
                <a:solidFill>
                  <a:schemeClr val="tx2"/>
                </a:solidFill>
              </a:defRPr>
            </a:lvl1pPr>
          </a:lstStyle>
          <a:p>
            <a:pPr lvl="0"/>
            <a:r>
              <a:rPr lang="fr-FR"/>
              <a:t>Modifier les styles du texte du masque</a:t>
            </a:r>
          </a:p>
        </p:txBody>
      </p:sp>
      <p:sp>
        <p:nvSpPr>
          <p:cNvPr id="2" name="Espace réservé du numéro de diapositive 1">
            <a:extLst>
              <a:ext uri="{FF2B5EF4-FFF2-40B4-BE49-F238E27FC236}">
                <a16:creationId xmlns:a16="http://schemas.microsoft.com/office/drawing/2014/main" id="{8AE92815-5A83-AE4E-9945-CD7DC4AB70C2}"/>
              </a:ext>
            </a:extLst>
          </p:cNvPr>
          <p:cNvSpPr>
            <a:spLocks noGrp="1"/>
          </p:cNvSpPr>
          <p:nvPr>
            <p:ph type="sldNum" sz="quarter" idx="28"/>
          </p:nvPr>
        </p:nvSpPr>
        <p:spPr/>
        <p:txBody>
          <a:bodyPr/>
          <a:lstStyle/>
          <a:p>
            <a:fld id="{ED627498-8BE6-774E-875A-E1322261BC9D}" type="slidenum">
              <a:rPr lang="fr-FR" smtClean="0"/>
              <a:pPr/>
              <a:t>‹N°›</a:t>
            </a:fld>
            <a:endParaRPr lang="fr-FR"/>
          </a:p>
        </p:txBody>
      </p:sp>
      <p:sp>
        <p:nvSpPr>
          <p:cNvPr id="30" name="Espace réservé du texte 5">
            <a:extLst>
              <a:ext uri="{FF2B5EF4-FFF2-40B4-BE49-F238E27FC236}">
                <a16:creationId xmlns:a16="http://schemas.microsoft.com/office/drawing/2014/main" id="{EEF996B4-05E4-DB42-AC5B-1BC880DB56CF}"/>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240522913"/>
      </p:ext>
    </p:extLst>
  </p:cSld>
  <p:clrMapOvr>
    <a:masterClrMapping/>
  </p:clrMapOvr>
  <p:extLst>
    <p:ext uri="{DCECCB84-F9BA-43D5-87BE-67443E8EF086}">
      <p15:sldGuideLst xmlns:p15="http://schemas.microsoft.com/office/powerpoint/2012/main">
        <p15:guide id="5" pos="1912">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page avec info + intitulés imag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29F8AF-0511-2A42-B626-6F138ADD7FC7}"/>
              </a:ext>
            </a:extLst>
          </p:cNvPr>
          <p:cNvSpPr/>
          <p:nvPr/>
        </p:nvSpPr>
        <p:spPr>
          <a:xfrm>
            <a:off x="62144"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bg2"/>
                </a:solidFill>
              </a:ln>
            </a:endParaRPr>
          </a:p>
        </p:txBody>
      </p:sp>
      <p:sp>
        <p:nvSpPr>
          <p:cNvPr id="48" name="Rectangle 47">
            <a:extLst>
              <a:ext uri="{FF2B5EF4-FFF2-40B4-BE49-F238E27FC236}">
                <a16:creationId xmlns:a16="http://schemas.microsoft.com/office/drawing/2014/main" id="{53F7FF32-A0DF-7144-8010-F2DF3DDA1146}"/>
              </a:ext>
            </a:extLst>
          </p:cNvPr>
          <p:cNvSpPr/>
          <p:nvPr/>
        </p:nvSpPr>
        <p:spPr>
          <a:xfrm>
            <a:off x="3950612" y="1055446"/>
            <a:ext cx="1296000" cy="32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565C8C1E-0E8D-A141-9672-44DFA1278FA6}"/>
              </a:ext>
            </a:extLst>
          </p:cNvPr>
          <p:cNvSpPr/>
          <p:nvPr/>
        </p:nvSpPr>
        <p:spPr>
          <a:xfrm>
            <a:off x="5516049" y="1055446"/>
            <a:ext cx="1296000" cy="32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FC365F8D-65E7-B940-B3A9-B00088BB4070}"/>
              </a:ext>
            </a:extLst>
          </p:cNvPr>
          <p:cNvSpPr/>
          <p:nvPr/>
        </p:nvSpPr>
        <p:spPr>
          <a:xfrm>
            <a:off x="7068210" y="1055446"/>
            <a:ext cx="1296000" cy="32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BA05620D-83E0-B040-88BA-FA494601FACB}"/>
              </a:ext>
            </a:extLst>
          </p:cNvPr>
          <p:cNvSpPr/>
          <p:nvPr/>
        </p:nvSpPr>
        <p:spPr>
          <a:xfrm>
            <a:off x="8620371" y="1055446"/>
            <a:ext cx="1296000" cy="32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373D14B7-837E-4F40-B048-2902A6878110}"/>
              </a:ext>
            </a:extLst>
          </p:cNvPr>
          <p:cNvSpPr/>
          <p:nvPr/>
        </p:nvSpPr>
        <p:spPr>
          <a:xfrm>
            <a:off x="10172534" y="1055446"/>
            <a:ext cx="1296000" cy="32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4935A319-0087-6E48-808E-10DA2307E711}"/>
              </a:ext>
            </a:extLst>
          </p:cNvPr>
          <p:cNvSpPr/>
          <p:nvPr/>
        </p:nvSpPr>
        <p:spPr>
          <a:xfrm>
            <a:off x="0" y="0"/>
            <a:ext cx="30528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space réservé du texte 28">
            <a:extLst>
              <a:ext uri="{FF2B5EF4-FFF2-40B4-BE49-F238E27FC236}">
                <a16:creationId xmlns:a16="http://schemas.microsoft.com/office/drawing/2014/main" id="{48BEE39C-A04B-2B4E-BA4B-0A47DAEC66CB}"/>
              </a:ext>
            </a:extLst>
          </p:cNvPr>
          <p:cNvSpPr>
            <a:spLocks noGrp="1"/>
          </p:cNvSpPr>
          <p:nvPr>
            <p:ph type="body" sz="quarter" idx="22" hasCustomPrompt="1"/>
          </p:nvPr>
        </p:nvSpPr>
        <p:spPr>
          <a:xfrm>
            <a:off x="695049" y="661988"/>
            <a:ext cx="2162451" cy="360000"/>
          </a:xfrm>
        </p:spPr>
        <p:txBody>
          <a:bodyPr tIns="0" bIns="0" anchor="b"/>
          <a:lstStyle>
            <a:lvl1pPr marL="0" indent="0">
              <a:buNone/>
              <a:defRPr sz="1200" b="1" i="0">
                <a:solidFill>
                  <a:schemeClr val="tx1"/>
                </a:solidFill>
                <a:latin typeface="Montserrat" pitchFamily="2" charset="77"/>
              </a:defRPr>
            </a:lvl1pPr>
          </a:lstStyle>
          <a:p>
            <a:r>
              <a:rPr lang="fr-FR"/>
              <a:t>Info 1</a:t>
            </a:r>
          </a:p>
        </p:txBody>
      </p:sp>
      <p:sp>
        <p:nvSpPr>
          <p:cNvPr id="25" name="Espace réservé du texte 30">
            <a:extLst>
              <a:ext uri="{FF2B5EF4-FFF2-40B4-BE49-F238E27FC236}">
                <a16:creationId xmlns:a16="http://schemas.microsoft.com/office/drawing/2014/main" id="{68CD0D49-47B5-1F42-94DE-3F07AFF9819A}"/>
              </a:ext>
            </a:extLst>
          </p:cNvPr>
          <p:cNvSpPr>
            <a:spLocks noGrp="1"/>
          </p:cNvSpPr>
          <p:nvPr>
            <p:ph type="body" sz="quarter" idx="23" hasCustomPrompt="1"/>
          </p:nvPr>
        </p:nvSpPr>
        <p:spPr>
          <a:xfrm>
            <a:off x="695049" y="1028338"/>
            <a:ext cx="2162451" cy="1080000"/>
          </a:xfrm>
        </p:spPr>
        <p:txBody>
          <a:bodyPr tIns="72000" bIns="0"/>
          <a:lstStyle>
            <a:lvl1pPr marL="0" indent="0">
              <a:lnSpc>
                <a:spcPts val="1500"/>
              </a:lnSpc>
              <a:spcBef>
                <a:spcPts val="0"/>
              </a:spcBef>
              <a:spcAft>
                <a:spcPts val="1400"/>
              </a:spcAft>
              <a:buNone/>
              <a:defRPr sz="900">
                <a:solidFill>
                  <a:schemeClr val="tx2"/>
                </a:solidFill>
              </a:defRPr>
            </a:lvl1pPr>
          </a:lstStyle>
          <a:p>
            <a:r>
              <a:rPr lang="fr-FR"/>
              <a:t>Texte </a:t>
            </a:r>
          </a:p>
        </p:txBody>
      </p:sp>
      <p:sp>
        <p:nvSpPr>
          <p:cNvPr id="26" name="Espace réservé du texte 32">
            <a:extLst>
              <a:ext uri="{FF2B5EF4-FFF2-40B4-BE49-F238E27FC236}">
                <a16:creationId xmlns:a16="http://schemas.microsoft.com/office/drawing/2014/main" id="{AF02293A-77CF-1547-950C-CD1FC491AC82}"/>
              </a:ext>
            </a:extLst>
          </p:cNvPr>
          <p:cNvSpPr>
            <a:spLocks noGrp="1"/>
          </p:cNvSpPr>
          <p:nvPr>
            <p:ph type="body" sz="quarter" idx="24" hasCustomPrompt="1"/>
          </p:nvPr>
        </p:nvSpPr>
        <p:spPr>
          <a:xfrm>
            <a:off x="695048" y="2524003"/>
            <a:ext cx="2162451" cy="360000"/>
          </a:xfrm>
        </p:spPr>
        <p:txBody>
          <a:bodyPr tIns="0" bIns="0" anchor="b"/>
          <a:lstStyle>
            <a:lvl1pPr marL="0" indent="0">
              <a:buNone/>
              <a:defRPr sz="1200" b="1" i="0">
                <a:solidFill>
                  <a:schemeClr val="tx1"/>
                </a:solidFill>
                <a:latin typeface="Montserrat" pitchFamily="2" charset="77"/>
              </a:defRPr>
            </a:lvl1pPr>
          </a:lstStyle>
          <a:p>
            <a:r>
              <a:rPr lang="fr-FR"/>
              <a:t>Info 2</a:t>
            </a:r>
          </a:p>
        </p:txBody>
      </p:sp>
      <p:sp>
        <p:nvSpPr>
          <p:cNvPr id="27" name="Espace réservé du texte 34">
            <a:extLst>
              <a:ext uri="{FF2B5EF4-FFF2-40B4-BE49-F238E27FC236}">
                <a16:creationId xmlns:a16="http://schemas.microsoft.com/office/drawing/2014/main" id="{12778E99-51F4-374E-B924-4B0E322F409C}"/>
              </a:ext>
            </a:extLst>
          </p:cNvPr>
          <p:cNvSpPr>
            <a:spLocks noGrp="1"/>
          </p:cNvSpPr>
          <p:nvPr>
            <p:ph type="body" sz="quarter" idx="25" hasCustomPrompt="1"/>
          </p:nvPr>
        </p:nvSpPr>
        <p:spPr>
          <a:xfrm>
            <a:off x="702891" y="2894109"/>
            <a:ext cx="2162451" cy="1080000"/>
          </a:xfrm>
        </p:spPr>
        <p:txBody>
          <a:bodyPr tIns="72000" bIns="0"/>
          <a:lstStyle>
            <a:lvl1pPr marL="0" indent="0">
              <a:lnSpc>
                <a:spcPts val="1480"/>
              </a:lnSpc>
              <a:spcBef>
                <a:spcPts val="0"/>
              </a:spcBef>
              <a:spcAft>
                <a:spcPts val="1400"/>
              </a:spcAft>
              <a:buNone/>
              <a:defRPr sz="900">
                <a:solidFill>
                  <a:schemeClr val="tx2"/>
                </a:solidFill>
              </a:defRPr>
            </a:lvl1pPr>
          </a:lstStyle>
          <a:p>
            <a:r>
              <a:rPr lang="fr-FR"/>
              <a:t>Texte</a:t>
            </a:r>
          </a:p>
        </p:txBody>
      </p:sp>
      <p:sp>
        <p:nvSpPr>
          <p:cNvPr id="28" name="Espace réservé du texte 36">
            <a:extLst>
              <a:ext uri="{FF2B5EF4-FFF2-40B4-BE49-F238E27FC236}">
                <a16:creationId xmlns:a16="http://schemas.microsoft.com/office/drawing/2014/main" id="{E9FC7BA7-2699-3240-A629-43030894D557}"/>
              </a:ext>
            </a:extLst>
          </p:cNvPr>
          <p:cNvSpPr>
            <a:spLocks noGrp="1"/>
          </p:cNvSpPr>
          <p:nvPr>
            <p:ph type="body" sz="quarter" idx="26" hasCustomPrompt="1"/>
          </p:nvPr>
        </p:nvSpPr>
        <p:spPr>
          <a:xfrm>
            <a:off x="695049" y="4389774"/>
            <a:ext cx="2162451" cy="360000"/>
          </a:xfrm>
        </p:spPr>
        <p:txBody>
          <a:bodyPr tIns="0" bIns="0" anchor="b"/>
          <a:lstStyle>
            <a:lvl1pPr marL="0" indent="0">
              <a:buNone/>
              <a:defRPr sz="1200" b="1" i="0">
                <a:solidFill>
                  <a:schemeClr val="tx1"/>
                </a:solidFill>
                <a:latin typeface="Montserrat" pitchFamily="2" charset="77"/>
              </a:defRPr>
            </a:lvl1pPr>
          </a:lstStyle>
          <a:p>
            <a:r>
              <a:rPr lang="fr-FR"/>
              <a:t>Info 3</a:t>
            </a:r>
          </a:p>
        </p:txBody>
      </p:sp>
      <p:sp>
        <p:nvSpPr>
          <p:cNvPr id="29" name="Espace réservé du texte 38">
            <a:extLst>
              <a:ext uri="{FF2B5EF4-FFF2-40B4-BE49-F238E27FC236}">
                <a16:creationId xmlns:a16="http://schemas.microsoft.com/office/drawing/2014/main" id="{0DE27E18-D387-0A41-B9B9-4C264759E708}"/>
              </a:ext>
            </a:extLst>
          </p:cNvPr>
          <p:cNvSpPr>
            <a:spLocks noGrp="1"/>
          </p:cNvSpPr>
          <p:nvPr>
            <p:ph type="body" sz="quarter" idx="27" hasCustomPrompt="1"/>
          </p:nvPr>
        </p:nvSpPr>
        <p:spPr>
          <a:xfrm>
            <a:off x="695048" y="4749774"/>
            <a:ext cx="2162451" cy="1080000"/>
          </a:xfrm>
        </p:spPr>
        <p:txBody>
          <a:bodyPr tIns="72000" bIns="0"/>
          <a:lstStyle>
            <a:lvl1pPr marL="0" indent="0">
              <a:lnSpc>
                <a:spcPts val="1500"/>
              </a:lnSpc>
              <a:spcBef>
                <a:spcPts val="0"/>
              </a:spcBef>
              <a:spcAft>
                <a:spcPts val="1400"/>
              </a:spcAft>
              <a:buNone/>
              <a:defRPr sz="900">
                <a:solidFill>
                  <a:schemeClr val="tx2"/>
                </a:solidFill>
              </a:defRPr>
            </a:lvl1pPr>
          </a:lstStyle>
          <a:p>
            <a:r>
              <a:rPr lang="fr-FR"/>
              <a:t>Texte </a:t>
            </a:r>
          </a:p>
        </p:txBody>
      </p:sp>
      <p:sp>
        <p:nvSpPr>
          <p:cNvPr id="30" name="Picture Placeholder 17">
            <a:extLst>
              <a:ext uri="{FF2B5EF4-FFF2-40B4-BE49-F238E27FC236}">
                <a16:creationId xmlns:a16="http://schemas.microsoft.com/office/drawing/2014/main" id="{38FB0251-4979-8D48-9D77-4BC2BE1F8E0D}"/>
              </a:ext>
            </a:extLst>
          </p:cNvPr>
          <p:cNvSpPr>
            <a:spLocks noGrp="1"/>
          </p:cNvSpPr>
          <p:nvPr>
            <p:ph type="pic" sz="quarter" idx="18" hasCustomPrompt="1"/>
          </p:nvPr>
        </p:nvSpPr>
        <p:spPr>
          <a:xfrm>
            <a:off x="3950612" y="1055446"/>
            <a:ext cx="1296000" cy="2160000"/>
          </a:xfrm>
          <a:noFill/>
        </p:spPr>
        <p:txBody>
          <a:bodyPr rtlCol="0">
            <a:normAutofit/>
          </a:bodyPr>
          <a:lstStyle>
            <a:lvl1pPr marL="0" indent="0" algn="ctr">
              <a:buNone/>
              <a:defRPr sz="900">
                <a:solidFill>
                  <a:schemeClr val="bg1"/>
                </a:solidFill>
              </a:defRPr>
            </a:lvl1pPr>
          </a:lstStyle>
          <a:p>
            <a:pPr lvl="0"/>
            <a:r>
              <a:rPr lang="en-US" noProof="0"/>
              <a:t>Image</a:t>
            </a:r>
          </a:p>
        </p:txBody>
      </p:sp>
      <p:sp>
        <p:nvSpPr>
          <p:cNvPr id="31" name="Picture Placeholder 17">
            <a:extLst>
              <a:ext uri="{FF2B5EF4-FFF2-40B4-BE49-F238E27FC236}">
                <a16:creationId xmlns:a16="http://schemas.microsoft.com/office/drawing/2014/main" id="{88D7CDCA-B7B5-D54E-BA17-E2732BF743ED}"/>
              </a:ext>
            </a:extLst>
          </p:cNvPr>
          <p:cNvSpPr>
            <a:spLocks noGrp="1"/>
          </p:cNvSpPr>
          <p:nvPr>
            <p:ph type="pic" sz="quarter" idx="19" hasCustomPrompt="1"/>
          </p:nvPr>
        </p:nvSpPr>
        <p:spPr>
          <a:xfrm>
            <a:off x="5516049"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2" name="Picture Placeholder 17">
            <a:extLst>
              <a:ext uri="{FF2B5EF4-FFF2-40B4-BE49-F238E27FC236}">
                <a16:creationId xmlns:a16="http://schemas.microsoft.com/office/drawing/2014/main" id="{2A18BBCD-8F6F-E34F-86CA-71A21C502036}"/>
              </a:ext>
            </a:extLst>
          </p:cNvPr>
          <p:cNvSpPr>
            <a:spLocks noGrp="1"/>
          </p:cNvSpPr>
          <p:nvPr>
            <p:ph type="pic" sz="quarter" idx="20" hasCustomPrompt="1"/>
          </p:nvPr>
        </p:nvSpPr>
        <p:spPr>
          <a:xfrm>
            <a:off x="7068210"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3" name="Picture Placeholder 17">
            <a:extLst>
              <a:ext uri="{FF2B5EF4-FFF2-40B4-BE49-F238E27FC236}">
                <a16:creationId xmlns:a16="http://schemas.microsoft.com/office/drawing/2014/main" id="{52A5ED14-462E-0F41-AB31-946869A5A088}"/>
              </a:ext>
            </a:extLst>
          </p:cNvPr>
          <p:cNvSpPr>
            <a:spLocks noGrp="1"/>
          </p:cNvSpPr>
          <p:nvPr>
            <p:ph type="pic" sz="quarter" idx="28" hasCustomPrompt="1"/>
          </p:nvPr>
        </p:nvSpPr>
        <p:spPr>
          <a:xfrm>
            <a:off x="8620371"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4" name="Picture Placeholder 17">
            <a:extLst>
              <a:ext uri="{FF2B5EF4-FFF2-40B4-BE49-F238E27FC236}">
                <a16:creationId xmlns:a16="http://schemas.microsoft.com/office/drawing/2014/main" id="{22291886-4CE8-7A43-9E4A-DF1B900DDA19}"/>
              </a:ext>
            </a:extLst>
          </p:cNvPr>
          <p:cNvSpPr>
            <a:spLocks noGrp="1"/>
          </p:cNvSpPr>
          <p:nvPr>
            <p:ph type="pic" sz="quarter" idx="29" hasCustomPrompt="1"/>
          </p:nvPr>
        </p:nvSpPr>
        <p:spPr>
          <a:xfrm>
            <a:off x="10172534"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7" name="Espace réservé du texte 6">
            <a:extLst>
              <a:ext uri="{FF2B5EF4-FFF2-40B4-BE49-F238E27FC236}">
                <a16:creationId xmlns:a16="http://schemas.microsoft.com/office/drawing/2014/main" id="{BA3A89DA-A2A8-544F-B7B4-60A032F92887}"/>
              </a:ext>
            </a:extLst>
          </p:cNvPr>
          <p:cNvSpPr>
            <a:spLocks noGrp="1"/>
          </p:cNvSpPr>
          <p:nvPr>
            <p:ph type="body" sz="quarter" idx="31" hasCustomPrompt="1"/>
          </p:nvPr>
        </p:nvSpPr>
        <p:spPr>
          <a:xfrm>
            <a:off x="5616368" y="3215446"/>
            <a:ext cx="1080000" cy="529563"/>
          </a:xfrm>
        </p:spPr>
        <p:txBody>
          <a:bodyPr anchor="b"/>
          <a:lstStyle>
            <a:lvl1pPr marL="0" indent="0">
              <a:buNone/>
              <a:defRPr sz="900" b="1" i="0">
                <a:solidFill>
                  <a:schemeClr val="tx2"/>
                </a:solidFill>
                <a:latin typeface="Montserrat" pitchFamily="2" charset="77"/>
              </a:defRPr>
            </a:lvl1pPr>
          </a:lstStyle>
          <a:p>
            <a:r>
              <a:rPr lang="fr-FR"/>
              <a:t>Intitulé 2</a:t>
            </a:r>
          </a:p>
        </p:txBody>
      </p:sp>
      <p:sp>
        <p:nvSpPr>
          <p:cNvPr id="38" name="Espace réservé du texte 11">
            <a:extLst>
              <a:ext uri="{FF2B5EF4-FFF2-40B4-BE49-F238E27FC236}">
                <a16:creationId xmlns:a16="http://schemas.microsoft.com/office/drawing/2014/main" id="{CA2CBC17-FE0C-0A43-A639-420F41A88024}"/>
              </a:ext>
            </a:extLst>
          </p:cNvPr>
          <p:cNvSpPr>
            <a:spLocks noGrp="1"/>
          </p:cNvSpPr>
          <p:nvPr>
            <p:ph type="body" sz="quarter" idx="14" hasCustomPrompt="1"/>
          </p:nvPr>
        </p:nvSpPr>
        <p:spPr>
          <a:xfrm>
            <a:off x="8728371" y="3233809"/>
            <a:ext cx="1080000" cy="511200"/>
          </a:xfrm>
        </p:spPr>
        <p:txBody>
          <a:bodyPr tIns="0" bIns="0" anchor="b"/>
          <a:lstStyle>
            <a:lvl1pPr marL="0" indent="0">
              <a:buNone/>
              <a:defRPr sz="900" b="1" i="0">
                <a:solidFill>
                  <a:schemeClr val="tx2"/>
                </a:solidFill>
                <a:latin typeface="Montserrat" pitchFamily="2" charset="77"/>
              </a:defRPr>
            </a:lvl1pPr>
          </a:lstStyle>
          <a:p>
            <a:r>
              <a:rPr lang="fr-FR"/>
              <a:t>Intitulé 4</a:t>
            </a:r>
          </a:p>
        </p:txBody>
      </p:sp>
      <p:sp>
        <p:nvSpPr>
          <p:cNvPr id="39" name="Espace réservé du texte 14">
            <a:extLst>
              <a:ext uri="{FF2B5EF4-FFF2-40B4-BE49-F238E27FC236}">
                <a16:creationId xmlns:a16="http://schemas.microsoft.com/office/drawing/2014/main" id="{CA72D7A6-7CD2-6C4F-B2B5-49AEC91BB034}"/>
              </a:ext>
            </a:extLst>
          </p:cNvPr>
          <p:cNvSpPr>
            <a:spLocks noGrp="1"/>
          </p:cNvSpPr>
          <p:nvPr>
            <p:ph type="body" sz="quarter" idx="32" hasCustomPrompt="1"/>
          </p:nvPr>
        </p:nvSpPr>
        <p:spPr>
          <a:xfrm>
            <a:off x="7168529" y="3233809"/>
            <a:ext cx="1080000" cy="511200"/>
          </a:xfrm>
        </p:spPr>
        <p:txBody>
          <a:bodyPr tIns="0" bIns="0" anchor="b"/>
          <a:lstStyle>
            <a:lvl1pPr marL="0" indent="0">
              <a:buNone/>
              <a:defRPr sz="900" b="1" i="0">
                <a:solidFill>
                  <a:schemeClr val="tx2"/>
                </a:solidFill>
                <a:latin typeface="Montserrat" pitchFamily="2" charset="77"/>
              </a:defRPr>
            </a:lvl1pPr>
          </a:lstStyle>
          <a:p>
            <a:r>
              <a:rPr lang="fr-FR"/>
              <a:t>Intitulé 3</a:t>
            </a:r>
          </a:p>
        </p:txBody>
      </p:sp>
      <p:sp>
        <p:nvSpPr>
          <p:cNvPr id="40" name="Espace réservé du texte 10">
            <a:extLst>
              <a:ext uri="{FF2B5EF4-FFF2-40B4-BE49-F238E27FC236}">
                <a16:creationId xmlns:a16="http://schemas.microsoft.com/office/drawing/2014/main" id="{1A3158AE-770B-6C4A-BEE3-8C52857B8CC0}"/>
              </a:ext>
            </a:extLst>
          </p:cNvPr>
          <p:cNvSpPr>
            <a:spLocks noGrp="1"/>
          </p:cNvSpPr>
          <p:nvPr>
            <p:ph type="body" sz="quarter" idx="33" hasCustomPrompt="1"/>
          </p:nvPr>
        </p:nvSpPr>
        <p:spPr>
          <a:xfrm>
            <a:off x="10278040" y="3233809"/>
            <a:ext cx="1080000" cy="511200"/>
          </a:xfrm>
        </p:spPr>
        <p:txBody>
          <a:bodyPr anchor="b"/>
          <a:lstStyle>
            <a:lvl1pPr marL="0" indent="0">
              <a:buNone/>
              <a:defRPr sz="900" b="1" i="0">
                <a:solidFill>
                  <a:schemeClr val="tx2"/>
                </a:solidFill>
                <a:latin typeface="Montserrat" pitchFamily="2" charset="77"/>
              </a:defRPr>
            </a:lvl1pPr>
          </a:lstStyle>
          <a:p>
            <a:r>
              <a:rPr lang="fr-FR"/>
              <a:t>Intitulé 5</a:t>
            </a:r>
          </a:p>
        </p:txBody>
      </p:sp>
      <p:sp>
        <p:nvSpPr>
          <p:cNvPr id="41" name="Espace réservé du texte 14">
            <a:extLst>
              <a:ext uri="{FF2B5EF4-FFF2-40B4-BE49-F238E27FC236}">
                <a16:creationId xmlns:a16="http://schemas.microsoft.com/office/drawing/2014/main" id="{DAE31855-1CD7-F54D-AC1C-D7868DDA01CA}"/>
              </a:ext>
            </a:extLst>
          </p:cNvPr>
          <p:cNvSpPr>
            <a:spLocks noGrp="1"/>
          </p:cNvSpPr>
          <p:nvPr>
            <p:ph type="body" sz="quarter" idx="34" hasCustomPrompt="1"/>
          </p:nvPr>
        </p:nvSpPr>
        <p:spPr>
          <a:xfrm>
            <a:off x="3930136" y="4627730"/>
            <a:ext cx="7538397" cy="360000"/>
          </a:xfrm>
        </p:spPr>
        <p:txBody>
          <a:bodyPr anchor="b"/>
          <a:lstStyle>
            <a:lvl1pPr marL="0" indent="0">
              <a:buNone/>
              <a:defRPr sz="1200" b="1" i="0">
                <a:solidFill>
                  <a:schemeClr val="tx1"/>
                </a:solidFill>
                <a:latin typeface="Montserrat" pitchFamily="2" charset="77"/>
              </a:defRPr>
            </a:lvl1pPr>
          </a:lstStyle>
          <a:p>
            <a:r>
              <a:rPr lang="fr-FR"/>
              <a:t>Intitulé 6</a:t>
            </a:r>
          </a:p>
        </p:txBody>
      </p:sp>
      <p:sp>
        <p:nvSpPr>
          <p:cNvPr id="42" name="Espace réservé du texte 52">
            <a:extLst>
              <a:ext uri="{FF2B5EF4-FFF2-40B4-BE49-F238E27FC236}">
                <a16:creationId xmlns:a16="http://schemas.microsoft.com/office/drawing/2014/main" id="{2E7624DD-96DD-7942-B636-1351085B06B1}"/>
              </a:ext>
            </a:extLst>
          </p:cNvPr>
          <p:cNvSpPr>
            <a:spLocks noGrp="1"/>
          </p:cNvSpPr>
          <p:nvPr>
            <p:ph type="body" sz="quarter" idx="35" hasCustomPrompt="1"/>
          </p:nvPr>
        </p:nvSpPr>
        <p:spPr>
          <a:xfrm>
            <a:off x="4052859" y="3745009"/>
            <a:ext cx="1080000" cy="426484"/>
          </a:xfrm>
        </p:spPr>
        <p:txBody>
          <a:bodyPr tIns="36000" bIns="0" anchor="t"/>
          <a:lstStyle>
            <a:lvl1pPr marL="0" indent="0">
              <a:lnSpc>
                <a:spcPts val="1260"/>
              </a:lnSpc>
              <a:buNone/>
              <a:defRPr sz="800">
                <a:solidFill>
                  <a:schemeClr val="tx2"/>
                </a:solidFill>
              </a:defRPr>
            </a:lvl1pPr>
          </a:lstStyle>
          <a:p>
            <a:r>
              <a:rPr lang="fr-FR"/>
              <a:t>Texte</a:t>
            </a:r>
          </a:p>
        </p:txBody>
      </p:sp>
      <p:sp>
        <p:nvSpPr>
          <p:cNvPr id="43" name="Espace réservé du texte 54">
            <a:extLst>
              <a:ext uri="{FF2B5EF4-FFF2-40B4-BE49-F238E27FC236}">
                <a16:creationId xmlns:a16="http://schemas.microsoft.com/office/drawing/2014/main" id="{94A0BC60-668C-864F-BA5E-76A790B5BFC4}"/>
              </a:ext>
            </a:extLst>
          </p:cNvPr>
          <p:cNvSpPr>
            <a:spLocks noGrp="1"/>
          </p:cNvSpPr>
          <p:nvPr>
            <p:ph type="body" sz="quarter" idx="36" hasCustomPrompt="1"/>
          </p:nvPr>
        </p:nvSpPr>
        <p:spPr>
          <a:xfrm>
            <a:off x="5616368" y="3745009"/>
            <a:ext cx="1080000" cy="426484"/>
          </a:xfrm>
        </p:spPr>
        <p:txBody>
          <a:bodyPr tIns="36000" bIns="0" anchor="t"/>
          <a:lstStyle>
            <a:lvl1pPr marL="0" indent="0">
              <a:lnSpc>
                <a:spcPts val="1260"/>
              </a:lnSpc>
              <a:buNone/>
              <a:defRPr sz="800">
                <a:solidFill>
                  <a:schemeClr val="tx2"/>
                </a:solidFill>
              </a:defRPr>
            </a:lvl1pPr>
          </a:lstStyle>
          <a:p>
            <a:r>
              <a:rPr lang="fr-FR"/>
              <a:t>Texte</a:t>
            </a:r>
          </a:p>
        </p:txBody>
      </p:sp>
      <p:sp>
        <p:nvSpPr>
          <p:cNvPr id="44" name="Espace réservé du texte 56">
            <a:extLst>
              <a:ext uri="{FF2B5EF4-FFF2-40B4-BE49-F238E27FC236}">
                <a16:creationId xmlns:a16="http://schemas.microsoft.com/office/drawing/2014/main" id="{22842237-C193-E74D-B9DA-2F450F54540F}"/>
              </a:ext>
            </a:extLst>
          </p:cNvPr>
          <p:cNvSpPr>
            <a:spLocks noGrp="1"/>
          </p:cNvSpPr>
          <p:nvPr>
            <p:ph type="body" sz="quarter" idx="37" hasCustomPrompt="1"/>
          </p:nvPr>
        </p:nvSpPr>
        <p:spPr>
          <a:xfrm>
            <a:off x="8728371" y="3745009"/>
            <a:ext cx="1080000" cy="426484"/>
          </a:xfrm>
        </p:spPr>
        <p:txBody>
          <a:bodyPr tIns="36000" bIns="0" anchor="t"/>
          <a:lstStyle>
            <a:lvl1pPr marL="0" indent="0">
              <a:lnSpc>
                <a:spcPts val="1260"/>
              </a:lnSpc>
              <a:buNone/>
              <a:defRPr sz="800">
                <a:solidFill>
                  <a:schemeClr val="tx2"/>
                </a:solidFill>
              </a:defRPr>
            </a:lvl1pPr>
          </a:lstStyle>
          <a:p>
            <a:r>
              <a:rPr lang="fr-FR"/>
              <a:t>Texte</a:t>
            </a:r>
          </a:p>
        </p:txBody>
      </p:sp>
      <p:sp>
        <p:nvSpPr>
          <p:cNvPr id="45" name="Espace réservé du texte 58">
            <a:extLst>
              <a:ext uri="{FF2B5EF4-FFF2-40B4-BE49-F238E27FC236}">
                <a16:creationId xmlns:a16="http://schemas.microsoft.com/office/drawing/2014/main" id="{55637364-B879-2544-AB61-53898C7643A0}"/>
              </a:ext>
            </a:extLst>
          </p:cNvPr>
          <p:cNvSpPr>
            <a:spLocks noGrp="1"/>
          </p:cNvSpPr>
          <p:nvPr>
            <p:ph type="body" sz="quarter" idx="38" hasCustomPrompt="1"/>
          </p:nvPr>
        </p:nvSpPr>
        <p:spPr>
          <a:xfrm>
            <a:off x="7168529" y="3745009"/>
            <a:ext cx="1080000" cy="409737"/>
          </a:xfrm>
        </p:spPr>
        <p:txBody>
          <a:bodyPr tIns="36000" bIns="0" anchor="t"/>
          <a:lstStyle>
            <a:lvl1pPr marL="0" indent="0">
              <a:lnSpc>
                <a:spcPts val="1260"/>
              </a:lnSpc>
              <a:buNone/>
              <a:defRPr sz="800">
                <a:solidFill>
                  <a:schemeClr val="tx2"/>
                </a:solidFill>
              </a:defRPr>
            </a:lvl1pPr>
          </a:lstStyle>
          <a:p>
            <a:r>
              <a:rPr lang="fr-FR"/>
              <a:t>Texte</a:t>
            </a:r>
          </a:p>
        </p:txBody>
      </p:sp>
      <p:sp>
        <p:nvSpPr>
          <p:cNvPr id="46" name="Espace réservé du texte 60">
            <a:extLst>
              <a:ext uri="{FF2B5EF4-FFF2-40B4-BE49-F238E27FC236}">
                <a16:creationId xmlns:a16="http://schemas.microsoft.com/office/drawing/2014/main" id="{9447D202-3DB3-9A4D-8D19-03C6F90936AD}"/>
              </a:ext>
            </a:extLst>
          </p:cNvPr>
          <p:cNvSpPr>
            <a:spLocks noGrp="1"/>
          </p:cNvSpPr>
          <p:nvPr>
            <p:ph type="body" sz="quarter" idx="39" hasCustomPrompt="1"/>
          </p:nvPr>
        </p:nvSpPr>
        <p:spPr>
          <a:xfrm>
            <a:off x="10286127" y="3745009"/>
            <a:ext cx="1080000" cy="426484"/>
          </a:xfrm>
        </p:spPr>
        <p:txBody>
          <a:bodyPr tIns="36000" bIns="0" anchor="t"/>
          <a:lstStyle>
            <a:lvl1pPr marL="0" indent="0">
              <a:lnSpc>
                <a:spcPts val="1260"/>
              </a:lnSpc>
              <a:buNone/>
              <a:defRPr sz="800">
                <a:solidFill>
                  <a:schemeClr val="tx2"/>
                </a:solidFill>
              </a:defRPr>
            </a:lvl1pPr>
          </a:lstStyle>
          <a:p>
            <a:r>
              <a:rPr lang="fr-FR"/>
              <a:t>Texte</a:t>
            </a:r>
          </a:p>
        </p:txBody>
      </p:sp>
      <p:sp>
        <p:nvSpPr>
          <p:cNvPr id="47" name="Espace réservé du texte 62">
            <a:extLst>
              <a:ext uri="{FF2B5EF4-FFF2-40B4-BE49-F238E27FC236}">
                <a16:creationId xmlns:a16="http://schemas.microsoft.com/office/drawing/2014/main" id="{13D38847-EBA0-A644-BA09-B2797F0DCCD2}"/>
              </a:ext>
            </a:extLst>
          </p:cNvPr>
          <p:cNvSpPr>
            <a:spLocks noGrp="1"/>
          </p:cNvSpPr>
          <p:nvPr>
            <p:ph type="body" sz="quarter" idx="40" hasCustomPrompt="1"/>
          </p:nvPr>
        </p:nvSpPr>
        <p:spPr>
          <a:xfrm>
            <a:off x="3930137" y="5034387"/>
            <a:ext cx="7538396" cy="294814"/>
          </a:xfrm>
        </p:spPr>
        <p:txBody>
          <a:bodyPr tIns="36000" bIns="0" anchor="t"/>
          <a:lstStyle>
            <a:lvl1pPr marL="0" indent="0">
              <a:lnSpc>
                <a:spcPts val="1260"/>
              </a:lnSpc>
              <a:buNone/>
              <a:defRPr sz="800"/>
            </a:lvl1pPr>
          </a:lstStyle>
          <a:p>
            <a:r>
              <a:rPr lang="fr-FR"/>
              <a:t>Texte</a:t>
            </a:r>
          </a:p>
        </p:txBody>
      </p:sp>
      <p:sp>
        <p:nvSpPr>
          <p:cNvPr id="4" name="Espace réservé du texte 3">
            <a:extLst>
              <a:ext uri="{FF2B5EF4-FFF2-40B4-BE49-F238E27FC236}">
                <a16:creationId xmlns:a16="http://schemas.microsoft.com/office/drawing/2014/main" id="{54D77C10-9567-1F46-9133-61D3C31E34EC}"/>
              </a:ext>
            </a:extLst>
          </p:cNvPr>
          <p:cNvSpPr>
            <a:spLocks noGrp="1"/>
          </p:cNvSpPr>
          <p:nvPr>
            <p:ph type="body" sz="quarter" idx="41" hasCustomPrompt="1"/>
          </p:nvPr>
        </p:nvSpPr>
        <p:spPr>
          <a:xfrm>
            <a:off x="4052888" y="3233737"/>
            <a:ext cx="1088058" cy="511271"/>
          </a:xfrm>
        </p:spPr>
        <p:txBody>
          <a:bodyPr anchor="b"/>
          <a:lstStyle>
            <a:lvl1pPr marL="0" indent="0">
              <a:buNone/>
              <a:defRPr b="1" i="0">
                <a:solidFill>
                  <a:schemeClr val="tx2"/>
                </a:solidFill>
                <a:latin typeface="Montserrat" pitchFamily="2" charset="77"/>
              </a:defRPr>
            </a:lvl1pPr>
          </a:lstStyle>
          <a:p>
            <a:r>
              <a:rPr lang="fr-FR"/>
              <a:t>Intitulé 1</a:t>
            </a:r>
          </a:p>
        </p:txBody>
      </p:sp>
      <p:sp>
        <p:nvSpPr>
          <p:cNvPr id="53" name="Espace réservé du numéro de diapositive 5">
            <a:extLst>
              <a:ext uri="{FF2B5EF4-FFF2-40B4-BE49-F238E27FC236}">
                <a16:creationId xmlns:a16="http://schemas.microsoft.com/office/drawing/2014/main" id="{5CC12E9F-E84F-CA4E-809E-301BAEB12F29}"/>
              </a:ext>
            </a:extLst>
          </p:cNvPr>
          <p:cNvSpPr>
            <a:spLocks noGrp="1"/>
          </p:cNvSpPr>
          <p:nvPr>
            <p:ph type="sldNum" sz="quarter" idx="4"/>
          </p:nvPr>
        </p:nvSpPr>
        <p:spPr>
          <a:xfrm>
            <a:off x="11534393" y="6356350"/>
            <a:ext cx="598874" cy="365125"/>
          </a:xfrm>
          <a:prstGeom prst="rect">
            <a:avLst/>
          </a:prstGeom>
        </p:spPr>
        <p:txBody>
          <a:bodyPr vert="horz" lIns="0" tIns="0" rIns="0" bIns="0" rtlCol="0" anchor="ctr"/>
          <a:lstStyle>
            <a:lvl1pPr algn="l">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58" name="Connecteur droit 57">
            <a:extLst>
              <a:ext uri="{FF2B5EF4-FFF2-40B4-BE49-F238E27FC236}">
                <a16:creationId xmlns:a16="http://schemas.microsoft.com/office/drawing/2014/main" id="{3B1642C9-85D7-EF47-9B62-283A271A8137}"/>
              </a:ext>
            </a:extLst>
          </p:cNvPr>
          <p:cNvCxnSpPr>
            <a:cxnSpLocks/>
          </p:cNvCxnSpPr>
          <p:nvPr/>
        </p:nvCxnSpPr>
        <p:spPr>
          <a:xfrm>
            <a:off x="11452176" y="6461507"/>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Espace réservé du texte 5">
            <a:extLst>
              <a:ext uri="{FF2B5EF4-FFF2-40B4-BE49-F238E27FC236}">
                <a16:creationId xmlns:a16="http://schemas.microsoft.com/office/drawing/2014/main" id="{865CA2A2-D57D-FD4F-BC5B-36CF75DC8CC2}"/>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902208824"/>
      </p:ext>
    </p:extLst>
  </p:cSld>
  <p:clrMapOvr>
    <a:masterClrMapping/>
  </p:clrMapOvr>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Page simple avec texte">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C5C48571-886D-494E-A20C-35D4EB9E24C4}"/>
              </a:ext>
            </a:extLst>
          </p:cNvPr>
          <p:cNvSpPr>
            <a:spLocks noGrp="1"/>
          </p:cNvSpPr>
          <p:nvPr>
            <p:ph type="subTitle" idx="1" hasCustomPrompt="1"/>
          </p:nvPr>
        </p:nvSpPr>
        <p:spPr>
          <a:xfrm>
            <a:off x="724381" y="2291128"/>
            <a:ext cx="10764839" cy="3400143"/>
          </a:xfrm>
        </p:spPr>
        <p:txBody>
          <a:bodyPr lIns="0" tIns="180000" rIns="0" anchor="t">
            <a:noAutofit/>
          </a:bodyPr>
          <a:lstStyle>
            <a:lvl1pPr marL="0" indent="0" algn="l">
              <a:lnSpc>
                <a:spcPts val="1500"/>
              </a:lnSpc>
              <a:spcBef>
                <a:spcPts val="0"/>
              </a:spcBef>
              <a:buNone/>
              <a:defRPr lang="fr-FR" sz="1000" b="0" i="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 </a:t>
            </a:r>
            <a:r>
              <a:rPr lang="fr-FR" err="1"/>
              <a:t>Mediam</a:t>
            </a:r>
            <a:r>
              <a:rPr lang="fr-FR"/>
              <a:t> </a:t>
            </a:r>
            <a:r>
              <a:rPr lang="fr-FR" err="1"/>
              <a:t>urgeret</a:t>
            </a:r>
            <a:r>
              <a:rPr lang="fr-FR"/>
              <a:t> et </a:t>
            </a:r>
            <a:r>
              <a:rPr lang="fr-FR" err="1"/>
              <a:t>Parthos</a:t>
            </a:r>
            <a:r>
              <a:rPr lang="fr-FR"/>
              <a:t>.</a:t>
            </a:r>
          </a:p>
          <a:p>
            <a:r>
              <a:rPr lang="fr-FR"/>
              <a:t>Sed </a:t>
            </a:r>
            <a:r>
              <a:rPr lang="fr-FR" err="1"/>
              <a:t>tamen</a:t>
            </a:r>
            <a:r>
              <a:rPr lang="fr-FR"/>
              <a:t> </a:t>
            </a:r>
            <a:r>
              <a:rPr lang="fr-FR" err="1"/>
              <a:t>haec</a:t>
            </a:r>
            <a:r>
              <a:rPr lang="fr-FR"/>
              <a:t> cum </a:t>
            </a:r>
            <a:r>
              <a:rPr lang="fr-FR" err="1"/>
              <a:t>ita</a:t>
            </a:r>
            <a:r>
              <a:rPr lang="fr-FR"/>
              <a:t> </a:t>
            </a:r>
            <a:r>
              <a:rPr lang="fr-FR" err="1"/>
              <a:t>tutius</a:t>
            </a:r>
            <a:r>
              <a:rPr lang="fr-FR"/>
              <a:t> </a:t>
            </a:r>
            <a:r>
              <a:rPr lang="fr-FR" err="1"/>
              <a:t>observentur</a:t>
            </a:r>
            <a:r>
              <a:rPr lang="fr-FR"/>
              <a:t>, quidam </a:t>
            </a:r>
            <a:r>
              <a:rPr lang="fr-FR" err="1"/>
              <a:t>vigore</a:t>
            </a:r>
            <a:r>
              <a:rPr lang="fr-FR"/>
              <a:t> </a:t>
            </a:r>
            <a:r>
              <a:rPr lang="fr-FR" err="1"/>
              <a:t>artuum</a:t>
            </a:r>
            <a:r>
              <a:rPr lang="fr-FR"/>
              <a:t> </a:t>
            </a:r>
            <a:r>
              <a:rPr lang="fr-FR" err="1"/>
              <a:t>inminuto</a:t>
            </a:r>
            <a:r>
              <a:rPr lang="fr-FR"/>
              <a:t> </a:t>
            </a:r>
            <a:r>
              <a:rPr lang="fr-FR" err="1"/>
              <a:t>rogati</a:t>
            </a:r>
            <a:r>
              <a:rPr lang="fr-FR"/>
              <a:t> ad </a:t>
            </a:r>
            <a:r>
              <a:rPr lang="fr-FR" err="1"/>
              <a:t>nuptias</a:t>
            </a:r>
            <a:r>
              <a:rPr lang="fr-FR"/>
              <a:t> </a:t>
            </a:r>
            <a:r>
              <a:rPr lang="fr-FR" err="1"/>
              <a:t>ubi</a:t>
            </a:r>
            <a:r>
              <a:rPr lang="fr-FR"/>
              <a:t> </a:t>
            </a:r>
            <a:r>
              <a:rPr lang="fr-FR" err="1"/>
              <a:t>aurum</a:t>
            </a:r>
            <a:r>
              <a:rPr lang="fr-FR"/>
              <a:t> </a:t>
            </a:r>
            <a:r>
              <a:rPr lang="fr-FR" err="1"/>
              <a:t>dextris</a:t>
            </a:r>
            <a:r>
              <a:rPr lang="fr-FR"/>
              <a:t> </a:t>
            </a:r>
            <a:r>
              <a:rPr lang="fr-FR" err="1"/>
              <a:t>manibus</a:t>
            </a:r>
            <a:r>
              <a:rPr lang="fr-FR"/>
              <a:t> </a:t>
            </a:r>
            <a:r>
              <a:rPr lang="fr-FR" err="1"/>
              <a:t>cavatis</a:t>
            </a:r>
            <a:r>
              <a:rPr lang="fr-FR"/>
              <a:t> </a:t>
            </a:r>
            <a:r>
              <a:rPr lang="fr-FR" err="1"/>
              <a:t>offertur</a:t>
            </a:r>
            <a:r>
              <a:rPr lang="fr-FR"/>
              <a:t>, </a:t>
            </a:r>
            <a:r>
              <a:rPr lang="fr-FR" err="1"/>
              <a:t>inpigre</a:t>
            </a:r>
            <a:r>
              <a:rPr lang="fr-FR"/>
              <a:t> </a:t>
            </a:r>
            <a:r>
              <a:rPr lang="fr-FR" err="1"/>
              <a:t>vel</a:t>
            </a:r>
            <a:r>
              <a:rPr lang="fr-FR"/>
              <a:t> </a:t>
            </a:r>
            <a:r>
              <a:rPr lang="fr-FR" err="1"/>
              <a:t>usque</a:t>
            </a:r>
            <a:r>
              <a:rPr lang="fr-FR"/>
              <a:t> </a:t>
            </a:r>
            <a:r>
              <a:rPr lang="fr-FR" err="1"/>
              <a:t>Spoletium</a:t>
            </a:r>
            <a:r>
              <a:rPr lang="fr-FR"/>
              <a:t> </a:t>
            </a:r>
            <a:r>
              <a:rPr lang="fr-FR" err="1"/>
              <a:t>pergunt</a:t>
            </a:r>
            <a:r>
              <a:rPr lang="fr-FR"/>
              <a:t>. </a:t>
            </a:r>
            <a:r>
              <a:rPr lang="fr-FR" err="1"/>
              <a:t>haec</a:t>
            </a:r>
            <a:r>
              <a:rPr lang="fr-FR"/>
              <a:t> </a:t>
            </a:r>
            <a:r>
              <a:rPr lang="fr-FR" err="1"/>
              <a:t>nobilium</a:t>
            </a:r>
            <a:r>
              <a:rPr lang="fr-FR"/>
              <a:t> </a:t>
            </a:r>
            <a:r>
              <a:rPr lang="fr-FR" err="1"/>
              <a:t>sunt</a:t>
            </a:r>
            <a:r>
              <a:rPr lang="fr-FR"/>
              <a:t> </a:t>
            </a:r>
            <a:r>
              <a:rPr lang="fr-FR" err="1"/>
              <a:t>instituta</a:t>
            </a:r>
            <a:r>
              <a:rPr lang="fr-FR"/>
              <a:t>.</a:t>
            </a:r>
          </a:p>
        </p:txBody>
      </p:sp>
      <p:sp>
        <p:nvSpPr>
          <p:cNvPr id="4" name="Espace réservé du numéro de diapositive 3">
            <a:extLst>
              <a:ext uri="{FF2B5EF4-FFF2-40B4-BE49-F238E27FC236}">
                <a16:creationId xmlns:a16="http://schemas.microsoft.com/office/drawing/2014/main" id="{00D53EC0-AD4E-6F42-9A6A-9D37B9D5A542}"/>
              </a:ext>
            </a:extLst>
          </p:cNvPr>
          <p:cNvSpPr>
            <a:spLocks noGrp="1"/>
          </p:cNvSpPr>
          <p:nvPr>
            <p:ph type="sldNum" sz="quarter" idx="13"/>
          </p:nvPr>
        </p:nvSpPr>
        <p:spPr/>
        <p:txBody>
          <a:bodyPr/>
          <a:lstStyle/>
          <a:p>
            <a:fld id="{ED627498-8BE6-774E-875A-E1322261BC9D}" type="slidenum">
              <a:rPr lang="fr-FR" smtClean="0"/>
              <a:pPr/>
              <a:t>‹N°›</a:t>
            </a:fld>
            <a:endParaRPr lang="fr-FR"/>
          </a:p>
        </p:txBody>
      </p:sp>
      <p:sp>
        <p:nvSpPr>
          <p:cNvPr id="9" name="Espace réservé du texte 6">
            <a:extLst>
              <a:ext uri="{FF2B5EF4-FFF2-40B4-BE49-F238E27FC236}">
                <a16:creationId xmlns:a16="http://schemas.microsoft.com/office/drawing/2014/main" id="{87EF1A77-FBEA-2C4C-AF4F-A4FB0FF0FD7B}"/>
              </a:ext>
            </a:extLst>
          </p:cNvPr>
          <p:cNvSpPr>
            <a:spLocks noGrp="1"/>
          </p:cNvSpPr>
          <p:nvPr>
            <p:ph type="body" sz="quarter" idx="14" hasCustomPrompt="1"/>
          </p:nvPr>
        </p:nvSpPr>
        <p:spPr>
          <a:xfrm>
            <a:off x="695325" y="1952625"/>
            <a:ext cx="10764838" cy="267380"/>
          </a:xfrm>
        </p:spPr>
        <p:txBody>
          <a:bodyPr anchor="t"/>
          <a:lstStyle>
            <a:lvl1pPr marL="0" indent="0">
              <a:lnSpc>
                <a:spcPts val="1800"/>
              </a:lnSpc>
              <a:buNone/>
              <a:defRPr sz="1600" b="1" i="0">
                <a:solidFill>
                  <a:schemeClr val="tx1"/>
                </a:solidFill>
                <a:latin typeface="Montserrat" pitchFamily="2" charset="77"/>
              </a:defRPr>
            </a:lvl1pPr>
          </a:lstStyle>
          <a:p>
            <a:r>
              <a:rPr lang="fr-FR"/>
              <a:t>Titre H2</a:t>
            </a:r>
          </a:p>
        </p:txBody>
      </p:sp>
      <p:pic>
        <p:nvPicPr>
          <p:cNvPr id="7" name="Image 6">
            <a:extLst>
              <a:ext uri="{FF2B5EF4-FFF2-40B4-BE49-F238E27FC236}">
                <a16:creationId xmlns:a16="http://schemas.microsoft.com/office/drawing/2014/main" id="{7BC2759E-D14C-B840-B696-E14940CCF016}"/>
              </a:ext>
            </a:extLst>
          </p:cNvPr>
          <p:cNvPicPr>
            <a:picLocks noChangeAspect="1"/>
          </p:cNvPicPr>
          <p:nvPr/>
        </p:nvPicPr>
        <p:blipFill rotWithShape="1">
          <a:blip r:embed="rId2"/>
          <a:srcRect t="78" b="-78"/>
          <a:stretch/>
        </p:blipFill>
        <p:spPr>
          <a:xfrm>
            <a:off x="0" y="1"/>
            <a:ext cx="12192000" cy="1144800"/>
          </a:xfrm>
          <a:prstGeom prst="rect">
            <a:avLst/>
          </a:prstGeom>
        </p:spPr>
      </p:pic>
      <p:sp>
        <p:nvSpPr>
          <p:cNvPr id="8" name="Rectangle 7">
            <a:extLst>
              <a:ext uri="{FF2B5EF4-FFF2-40B4-BE49-F238E27FC236}">
                <a16:creationId xmlns:a16="http://schemas.microsoft.com/office/drawing/2014/main" id="{6FE685C6-878A-F44E-94D3-20B012C4B6AE}"/>
              </a:ext>
            </a:extLst>
          </p:cNvPr>
          <p:cNvSpPr/>
          <p:nvPr/>
        </p:nvSpPr>
        <p:spPr>
          <a:xfrm>
            <a:off x="0" y="896"/>
            <a:ext cx="10185991" cy="1126800"/>
          </a:xfrm>
          <a:prstGeom prst="rect">
            <a:avLst/>
          </a:prstGeom>
          <a:gradFill>
            <a:gsLst>
              <a:gs pos="57000">
                <a:schemeClr val="accent3">
                  <a:alpha val="69000"/>
                </a:schemeClr>
              </a:gs>
              <a:gs pos="0">
                <a:schemeClr val="accent3"/>
              </a:gs>
              <a:gs pos="100000">
                <a:schemeClr val="accent3">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1">
            <a:extLst>
              <a:ext uri="{FF2B5EF4-FFF2-40B4-BE49-F238E27FC236}">
                <a16:creationId xmlns:a16="http://schemas.microsoft.com/office/drawing/2014/main" id="{79AAE27C-22C2-184E-A2BB-C95F093E16FA}"/>
              </a:ext>
            </a:extLst>
          </p:cNvPr>
          <p:cNvSpPr>
            <a:spLocks noGrp="1"/>
          </p:cNvSpPr>
          <p:nvPr>
            <p:ph type="ctrTitle" hasCustomPrompt="1"/>
          </p:nvPr>
        </p:nvSpPr>
        <p:spPr>
          <a:xfrm>
            <a:off x="0" y="1"/>
            <a:ext cx="5022849" cy="1125537"/>
          </a:xfrm>
          <a:solidFill>
            <a:schemeClr val="accent3"/>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11" name="Espace réservé du texte 5">
            <a:extLst>
              <a:ext uri="{FF2B5EF4-FFF2-40B4-BE49-F238E27FC236}">
                <a16:creationId xmlns:a16="http://schemas.microsoft.com/office/drawing/2014/main" id="{0ECF2578-B466-7F41-AF5C-0453F29706FB}"/>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777655853"/>
      </p:ext>
    </p:extLst>
  </p:cSld>
  <p:clrMapOvr>
    <a:masterClrMapping/>
  </p:clrMapOvr>
  <p:extLst>
    <p:ext uri="{DCECCB84-F9BA-43D5-87BE-67443E8EF086}">
      <p15:sldGuideLst xmlns:p15="http://schemas.microsoft.com/office/powerpoint/2012/main"/>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Page Vid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pic>
        <p:nvPicPr>
          <p:cNvPr id="11" name="Image 10">
            <a:extLst>
              <a:ext uri="{FF2B5EF4-FFF2-40B4-BE49-F238E27FC236}">
                <a16:creationId xmlns:a16="http://schemas.microsoft.com/office/drawing/2014/main" id="{4B55C9AC-88F7-A042-A685-AAE117DA8B37}"/>
              </a:ext>
            </a:extLst>
          </p:cNvPr>
          <p:cNvPicPr>
            <a:picLocks noChangeAspect="1"/>
          </p:cNvPicPr>
          <p:nvPr/>
        </p:nvPicPr>
        <p:blipFill rotWithShape="1">
          <a:blip r:embed="rId2"/>
          <a:srcRect t="78" b="-78"/>
          <a:stretch/>
        </p:blipFill>
        <p:spPr>
          <a:xfrm>
            <a:off x="0" y="1"/>
            <a:ext cx="12192000" cy="1144800"/>
          </a:xfrm>
          <a:prstGeom prst="rect">
            <a:avLst/>
          </a:prstGeom>
        </p:spPr>
      </p:pic>
      <p:sp>
        <p:nvSpPr>
          <p:cNvPr id="12" name="Rectangle 11">
            <a:extLst>
              <a:ext uri="{FF2B5EF4-FFF2-40B4-BE49-F238E27FC236}">
                <a16:creationId xmlns:a16="http://schemas.microsoft.com/office/drawing/2014/main" id="{C9D3F15D-5421-1A47-B9ED-A126B645A918}"/>
              </a:ext>
            </a:extLst>
          </p:cNvPr>
          <p:cNvSpPr/>
          <p:nvPr/>
        </p:nvSpPr>
        <p:spPr>
          <a:xfrm>
            <a:off x="0" y="896"/>
            <a:ext cx="10185991" cy="1126800"/>
          </a:xfrm>
          <a:prstGeom prst="rect">
            <a:avLst/>
          </a:prstGeom>
          <a:gradFill>
            <a:gsLst>
              <a:gs pos="57000">
                <a:schemeClr val="accent3">
                  <a:alpha val="69000"/>
                </a:schemeClr>
              </a:gs>
              <a:gs pos="0">
                <a:schemeClr val="accent3"/>
              </a:gs>
              <a:gs pos="100000">
                <a:schemeClr val="accent3">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itre 1">
            <a:extLst>
              <a:ext uri="{FF2B5EF4-FFF2-40B4-BE49-F238E27FC236}">
                <a16:creationId xmlns:a16="http://schemas.microsoft.com/office/drawing/2014/main" id="{64CABD72-5F42-874E-962A-D7A94556A68C}"/>
              </a:ext>
            </a:extLst>
          </p:cNvPr>
          <p:cNvSpPr>
            <a:spLocks noGrp="1"/>
          </p:cNvSpPr>
          <p:nvPr>
            <p:ph type="ctrTitle" hasCustomPrompt="1"/>
          </p:nvPr>
        </p:nvSpPr>
        <p:spPr>
          <a:xfrm>
            <a:off x="0" y="1"/>
            <a:ext cx="5022849" cy="1125537"/>
          </a:xfrm>
          <a:solidFill>
            <a:schemeClr val="accent3"/>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6" name="Espace réservé du texte 5">
            <a:extLst>
              <a:ext uri="{FF2B5EF4-FFF2-40B4-BE49-F238E27FC236}">
                <a16:creationId xmlns:a16="http://schemas.microsoft.com/office/drawing/2014/main" id="{C4C8F257-DB23-D14B-8F15-F56E87E20B76}"/>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27997172"/>
      </p:ext>
    </p:extLst>
  </p:cSld>
  <p:clrMapOvr>
    <a:masterClrMapping/>
  </p:clrMapOvr>
  <p:extLst>
    <p:ext uri="{DCECCB84-F9BA-43D5-87BE-67443E8EF086}">
      <p15:sldGuideLst xmlns:p15="http://schemas.microsoft.com/office/powerpoint/2012/main"/>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Page_4_Col">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cxnSp>
        <p:nvCxnSpPr>
          <p:cNvPr id="5" name="Connecteur droit 4">
            <a:extLst>
              <a:ext uri="{FF2B5EF4-FFF2-40B4-BE49-F238E27FC236}">
                <a16:creationId xmlns:a16="http://schemas.microsoft.com/office/drawing/2014/main" id="{62C8C313-C739-9F4D-A868-2EEFA4E3D5C2}"/>
              </a:ext>
            </a:extLst>
          </p:cNvPr>
          <p:cNvCxnSpPr/>
          <p:nvPr/>
        </p:nvCxnSpPr>
        <p:spPr>
          <a:xfrm>
            <a:off x="3338832"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37BA077E-07C1-EC4D-A4B1-743400634041}"/>
              </a:ext>
            </a:extLst>
          </p:cNvPr>
          <p:cNvCxnSpPr/>
          <p:nvPr/>
        </p:nvCxnSpPr>
        <p:spPr>
          <a:xfrm>
            <a:off x="6077270"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09F93335-E41F-6740-93C1-61CED0F77690}"/>
              </a:ext>
            </a:extLst>
          </p:cNvPr>
          <p:cNvCxnSpPr/>
          <p:nvPr/>
        </p:nvCxnSpPr>
        <p:spPr>
          <a:xfrm>
            <a:off x="8815707"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 name="Espace réservé du texte 3">
            <a:extLst>
              <a:ext uri="{FF2B5EF4-FFF2-40B4-BE49-F238E27FC236}">
                <a16:creationId xmlns:a16="http://schemas.microsoft.com/office/drawing/2014/main" id="{E7CD49AA-56F2-F74A-81AB-FDC7F84871DF}"/>
              </a:ext>
            </a:extLst>
          </p:cNvPr>
          <p:cNvSpPr>
            <a:spLocks noGrp="1"/>
          </p:cNvSpPr>
          <p:nvPr>
            <p:ph type="body" sz="quarter" idx="11" hasCustomPrompt="1"/>
          </p:nvPr>
        </p:nvSpPr>
        <p:spPr>
          <a:xfrm>
            <a:off x="709613" y="1789200"/>
            <a:ext cx="2520000" cy="450000"/>
          </a:xfrm>
          <a:solidFill>
            <a:schemeClr val="accent5"/>
          </a:solidFill>
        </p:spPr>
        <p:txBody>
          <a:bodyPr lIns="180000" rIns="180000" anchor="ctr"/>
          <a:lstStyle>
            <a:lvl1pPr marL="0" indent="0">
              <a:buFont typeface="Arial" panose="020B0604020202020204" pitchFamily="34" charset="0"/>
              <a:buNone/>
              <a:defRPr sz="1200" b="1" i="0">
                <a:solidFill>
                  <a:schemeClr val="bg1"/>
                </a:solidFill>
                <a:latin typeface="Montserrat" pitchFamily="2" charset="77"/>
              </a:defRPr>
            </a:lvl1pPr>
          </a:lstStyle>
          <a:p>
            <a:r>
              <a:rPr lang="fr-FR"/>
              <a:t>Titre</a:t>
            </a:r>
          </a:p>
        </p:txBody>
      </p:sp>
      <p:sp>
        <p:nvSpPr>
          <p:cNvPr id="12" name="Espace réservé du texte 11">
            <a:extLst>
              <a:ext uri="{FF2B5EF4-FFF2-40B4-BE49-F238E27FC236}">
                <a16:creationId xmlns:a16="http://schemas.microsoft.com/office/drawing/2014/main" id="{FA8B6486-ACF2-AA47-A361-1BC648FACFC2}"/>
              </a:ext>
            </a:extLst>
          </p:cNvPr>
          <p:cNvSpPr>
            <a:spLocks noGrp="1"/>
          </p:cNvSpPr>
          <p:nvPr>
            <p:ph type="body" sz="quarter" idx="12" hasCustomPrompt="1"/>
          </p:nvPr>
        </p:nvSpPr>
        <p:spPr>
          <a:xfrm>
            <a:off x="3448051" y="1789200"/>
            <a:ext cx="2520000" cy="450000"/>
          </a:xfrm>
          <a:solidFill>
            <a:schemeClr val="accent5"/>
          </a:solidFill>
        </p:spPr>
        <p:txBody>
          <a:bodyPr lIns="180000" rIns="180000" anchor="ctr"/>
          <a:lstStyle>
            <a:lvl1pPr marL="0" indent="0">
              <a:buNone/>
              <a:defRPr sz="1200" b="1" i="0">
                <a:solidFill>
                  <a:schemeClr val="bg1"/>
                </a:solidFill>
                <a:latin typeface="Montserrat" pitchFamily="2" charset="77"/>
              </a:defRPr>
            </a:lvl1pPr>
          </a:lstStyle>
          <a:p>
            <a:r>
              <a:rPr lang="fr-FR"/>
              <a:t>Titre</a:t>
            </a:r>
          </a:p>
        </p:txBody>
      </p:sp>
      <p:sp>
        <p:nvSpPr>
          <p:cNvPr id="14" name="Espace réservé du texte 13">
            <a:extLst>
              <a:ext uri="{FF2B5EF4-FFF2-40B4-BE49-F238E27FC236}">
                <a16:creationId xmlns:a16="http://schemas.microsoft.com/office/drawing/2014/main" id="{7DB46616-3889-4243-ADA3-6DE889EFFBE1}"/>
              </a:ext>
            </a:extLst>
          </p:cNvPr>
          <p:cNvSpPr>
            <a:spLocks noGrp="1"/>
          </p:cNvSpPr>
          <p:nvPr>
            <p:ph type="body" sz="quarter" idx="13" hasCustomPrompt="1"/>
          </p:nvPr>
        </p:nvSpPr>
        <p:spPr>
          <a:xfrm>
            <a:off x="6186489" y="1789200"/>
            <a:ext cx="2520000" cy="450000"/>
          </a:xfrm>
          <a:solidFill>
            <a:schemeClr val="accent5"/>
          </a:solidFill>
        </p:spPr>
        <p:txBody>
          <a:bodyPr lIns="180000" rIns="180000" anchor="ctr"/>
          <a:lstStyle>
            <a:lvl1pPr marL="0" indent="0">
              <a:buNone/>
              <a:defRPr sz="1200" b="1" i="0">
                <a:solidFill>
                  <a:schemeClr val="bg1"/>
                </a:solidFill>
                <a:latin typeface="Montserrat" pitchFamily="2" charset="77"/>
              </a:defRPr>
            </a:lvl1pPr>
          </a:lstStyle>
          <a:p>
            <a:r>
              <a:rPr lang="fr-FR"/>
              <a:t>Titre</a:t>
            </a:r>
          </a:p>
        </p:txBody>
      </p:sp>
      <p:sp>
        <p:nvSpPr>
          <p:cNvPr id="16" name="Espace réservé du texte 15">
            <a:extLst>
              <a:ext uri="{FF2B5EF4-FFF2-40B4-BE49-F238E27FC236}">
                <a16:creationId xmlns:a16="http://schemas.microsoft.com/office/drawing/2014/main" id="{B62BD9FF-FDFD-B349-949D-EB80A0ECBCD2}"/>
              </a:ext>
            </a:extLst>
          </p:cNvPr>
          <p:cNvSpPr>
            <a:spLocks noGrp="1"/>
          </p:cNvSpPr>
          <p:nvPr>
            <p:ph type="body" sz="quarter" idx="14" hasCustomPrompt="1"/>
          </p:nvPr>
        </p:nvSpPr>
        <p:spPr>
          <a:xfrm>
            <a:off x="8924926" y="1789200"/>
            <a:ext cx="2520000" cy="450000"/>
          </a:xfrm>
          <a:solidFill>
            <a:schemeClr val="accent5"/>
          </a:solidFill>
        </p:spPr>
        <p:txBody>
          <a:bodyPr lIns="180000" rIns="180000" anchor="ctr"/>
          <a:lstStyle>
            <a:lvl1pPr marL="0" indent="0">
              <a:buNone/>
              <a:defRPr sz="1200" b="1" i="0">
                <a:solidFill>
                  <a:schemeClr val="bg1"/>
                </a:solidFill>
                <a:latin typeface="Montserrat" pitchFamily="2" charset="77"/>
              </a:defRPr>
            </a:lvl1pPr>
          </a:lstStyle>
          <a:p>
            <a:r>
              <a:rPr lang="fr-FR"/>
              <a:t>Titre</a:t>
            </a:r>
          </a:p>
        </p:txBody>
      </p:sp>
      <p:sp>
        <p:nvSpPr>
          <p:cNvPr id="19" name="Espace réservé du texte 18">
            <a:extLst>
              <a:ext uri="{FF2B5EF4-FFF2-40B4-BE49-F238E27FC236}">
                <a16:creationId xmlns:a16="http://schemas.microsoft.com/office/drawing/2014/main" id="{C701BD6F-2D92-6140-8408-F8F1FEE90A10}"/>
              </a:ext>
            </a:extLst>
          </p:cNvPr>
          <p:cNvSpPr>
            <a:spLocks noGrp="1"/>
          </p:cNvSpPr>
          <p:nvPr>
            <p:ph type="body" sz="quarter" idx="15" hasCustomPrompt="1"/>
          </p:nvPr>
        </p:nvSpPr>
        <p:spPr>
          <a:xfrm>
            <a:off x="705138" y="2239201"/>
            <a:ext cx="2520000" cy="3863114"/>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1" name="Espace réservé du texte 20">
            <a:extLst>
              <a:ext uri="{FF2B5EF4-FFF2-40B4-BE49-F238E27FC236}">
                <a16:creationId xmlns:a16="http://schemas.microsoft.com/office/drawing/2014/main" id="{94046172-1112-674A-BD4D-9E955C11E2B9}"/>
              </a:ext>
            </a:extLst>
          </p:cNvPr>
          <p:cNvSpPr>
            <a:spLocks noGrp="1"/>
          </p:cNvSpPr>
          <p:nvPr>
            <p:ph type="body" sz="quarter" idx="16" hasCustomPrompt="1"/>
          </p:nvPr>
        </p:nvSpPr>
        <p:spPr>
          <a:xfrm>
            <a:off x="3463288" y="2239200"/>
            <a:ext cx="2520000" cy="3863115"/>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3" name="Espace réservé du texte 22">
            <a:extLst>
              <a:ext uri="{FF2B5EF4-FFF2-40B4-BE49-F238E27FC236}">
                <a16:creationId xmlns:a16="http://schemas.microsoft.com/office/drawing/2014/main" id="{6AEB6B31-8C8B-4243-86F3-74035AB087D4}"/>
              </a:ext>
            </a:extLst>
          </p:cNvPr>
          <p:cNvSpPr>
            <a:spLocks noGrp="1"/>
          </p:cNvSpPr>
          <p:nvPr>
            <p:ph type="body" sz="quarter" idx="17" hasCustomPrompt="1"/>
          </p:nvPr>
        </p:nvSpPr>
        <p:spPr>
          <a:xfrm>
            <a:off x="6201726" y="2239199"/>
            <a:ext cx="2520000" cy="3863115"/>
          </a:xfrm>
        </p:spPr>
        <p:txBody>
          <a:bodyPr lIns="90000" tIns="144000" rIns="90000"/>
          <a:lstStyle>
            <a:lvl1pPr>
              <a:defRPr sz="900" b="0" i="0">
                <a:latin typeface="Montserrat" pitchFamily="2" charset="77"/>
              </a:defRPr>
            </a:lvl1pPr>
          </a:lstStyle>
          <a:p>
            <a:r>
              <a:rPr lang="fr-FR"/>
              <a:t>texte</a:t>
            </a:r>
          </a:p>
        </p:txBody>
      </p:sp>
      <p:sp>
        <p:nvSpPr>
          <p:cNvPr id="25" name="Espace réservé du texte 24">
            <a:extLst>
              <a:ext uri="{FF2B5EF4-FFF2-40B4-BE49-F238E27FC236}">
                <a16:creationId xmlns:a16="http://schemas.microsoft.com/office/drawing/2014/main" id="{AF35422F-40D6-E244-B26E-4AC3ED5690B8}"/>
              </a:ext>
            </a:extLst>
          </p:cNvPr>
          <p:cNvSpPr>
            <a:spLocks noGrp="1"/>
          </p:cNvSpPr>
          <p:nvPr>
            <p:ph type="body" sz="quarter" idx="18" hasCustomPrompt="1"/>
          </p:nvPr>
        </p:nvSpPr>
        <p:spPr>
          <a:xfrm>
            <a:off x="8940163" y="2239200"/>
            <a:ext cx="2520000" cy="3863115"/>
          </a:xfrm>
        </p:spPr>
        <p:txBody>
          <a:bodyPr lIns="90000" tIns="144000" rIns="90000"/>
          <a:lstStyle>
            <a:lvl1pPr>
              <a:defRPr sz="900" b="0" i="0">
                <a:latin typeface="Montserrat" pitchFamily="2" charset="77"/>
              </a:defRPr>
            </a:lvl1pPr>
          </a:lstStyle>
          <a:p>
            <a:r>
              <a:rPr lang="fr-FR"/>
              <a:t>texte</a:t>
            </a:r>
          </a:p>
        </p:txBody>
      </p:sp>
      <p:pic>
        <p:nvPicPr>
          <p:cNvPr id="17" name="Image 16">
            <a:extLst>
              <a:ext uri="{FF2B5EF4-FFF2-40B4-BE49-F238E27FC236}">
                <a16:creationId xmlns:a16="http://schemas.microsoft.com/office/drawing/2014/main" id="{5233FAFF-6255-154D-AAE5-9ECD17BD7D59}"/>
              </a:ext>
            </a:extLst>
          </p:cNvPr>
          <p:cNvPicPr>
            <a:picLocks noChangeAspect="1"/>
          </p:cNvPicPr>
          <p:nvPr/>
        </p:nvPicPr>
        <p:blipFill rotWithShape="1">
          <a:blip r:embed="rId2"/>
          <a:srcRect t="78" b="-78"/>
          <a:stretch/>
        </p:blipFill>
        <p:spPr>
          <a:xfrm>
            <a:off x="0" y="1"/>
            <a:ext cx="12192000" cy="1144800"/>
          </a:xfrm>
          <a:prstGeom prst="rect">
            <a:avLst/>
          </a:prstGeom>
        </p:spPr>
      </p:pic>
      <p:sp>
        <p:nvSpPr>
          <p:cNvPr id="18" name="Rectangle 17">
            <a:extLst>
              <a:ext uri="{FF2B5EF4-FFF2-40B4-BE49-F238E27FC236}">
                <a16:creationId xmlns:a16="http://schemas.microsoft.com/office/drawing/2014/main" id="{01EC8ADD-5A8E-CB4D-8FF0-6BB2A9FFBB8E}"/>
              </a:ext>
            </a:extLst>
          </p:cNvPr>
          <p:cNvSpPr/>
          <p:nvPr/>
        </p:nvSpPr>
        <p:spPr>
          <a:xfrm>
            <a:off x="0" y="896"/>
            <a:ext cx="10185991" cy="1126800"/>
          </a:xfrm>
          <a:prstGeom prst="rect">
            <a:avLst/>
          </a:prstGeom>
          <a:gradFill>
            <a:gsLst>
              <a:gs pos="57000">
                <a:schemeClr val="accent3">
                  <a:alpha val="69000"/>
                </a:schemeClr>
              </a:gs>
              <a:gs pos="0">
                <a:schemeClr val="accent3"/>
              </a:gs>
              <a:gs pos="100000">
                <a:schemeClr val="accent3">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Titre 1">
            <a:extLst>
              <a:ext uri="{FF2B5EF4-FFF2-40B4-BE49-F238E27FC236}">
                <a16:creationId xmlns:a16="http://schemas.microsoft.com/office/drawing/2014/main" id="{6810E634-9EBD-7149-8FE0-39C6615E22E8}"/>
              </a:ext>
            </a:extLst>
          </p:cNvPr>
          <p:cNvSpPr>
            <a:spLocks noGrp="1"/>
          </p:cNvSpPr>
          <p:nvPr>
            <p:ph type="ctrTitle" hasCustomPrompt="1"/>
          </p:nvPr>
        </p:nvSpPr>
        <p:spPr>
          <a:xfrm>
            <a:off x="0" y="1"/>
            <a:ext cx="5022849" cy="1125537"/>
          </a:xfrm>
          <a:solidFill>
            <a:schemeClr val="accent3"/>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20" name="Espace réservé du texte 5">
            <a:extLst>
              <a:ext uri="{FF2B5EF4-FFF2-40B4-BE49-F238E27FC236}">
                <a16:creationId xmlns:a16="http://schemas.microsoft.com/office/drawing/2014/main" id="{AC1D04D1-A66B-C24A-80C2-6D701C4AFC3E}"/>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862517814"/>
      </p:ext>
    </p:extLst>
  </p:cSld>
  <p:clrMapOvr>
    <a:masterClrMapping/>
  </p:clrMapOvr>
  <p:extLst>
    <p:ext uri="{DCECCB84-F9BA-43D5-87BE-67443E8EF086}">
      <p15:sldGuideLst xmlns:p15="http://schemas.microsoft.com/office/powerpoint/2012/main"/>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Page_3_Col">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sp>
        <p:nvSpPr>
          <p:cNvPr id="4" name="Espace réservé du texte 3">
            <a:extLst>
              <a:ext uri="{FF2B5EF4-FFF2-40B4-BE49-F238E27FC236}">
                <a16:creationId xmlns:a16="http://schemas.microsoft.com/office/drawing/2014/main" id="{E7CD49AA-56F2-F74A-81AB-FDC7F84871DF}"/>
              </a:ext>
            </a:extLst>
          </p:cNvPr>
          <p:cNvSpPr>
            <a:spLocks noGrp="1"/>
          </p:cNvSpPr>
          <p:nvPr>
            <p:ph type="body" sz="quarter" idx="11" hasCustomPrompt="1"/>
          </p:nvPr>
        </p:nvSpPr>
        <p:spPr>
          <a:xfrm>
            <a:off x="709613" y="1789200"/>
            <a:ext cx="3420000" cy="450000"/>
          </a:xfrm>
          <a:solidFill>
            <a:schemeClr val="accent5"/>
          </a:solidFill>
        </p:spPr>
        <p:txBody>
          <a:bodyPr lIns="180000" rIns="180000" anchor="ctr"/>
          <a:lstStyle>
            <a:lvl1pPr marL="0" indent="0">
              <a:buFont typeface="Arial" panose="020B0604020202020204" pitchFamily="34" charset="0"/>
              <a:buNone/>
              <a:defRPr sz="1200" b="1" i="0">
                <a:solidFill>
                  <a:schemeClr val="bg1"/>
                </a:solidFill>
                <a:latin typeface="Montserrat" pitchFamily="2" charset="77"/>
              </a:defRPr>
            </a:lvl1pPr>
          </a:lstStyle>
          <a:p>
            <a:r>
              <a:rPr lang="fr-FR"/>
              <a:t>Titre</a:t>
            </a:r>
          </a:p>
        </p:txBody>
      </p:sp>
      <p:sp>
        <p:nvSpPr>
          <p:cNvPr id="12" name="Espace réservé du texte 11">
            <a:extLst>
              <a:ext uri="{FF2B5EF4-FFF2-40B4-BE49-F238E27FC236}">
                <a16:creationId xmlns:a16="http://schemas.microsoft.com/office/drawing/2014/main" id="{FA8B6486-ACF2-AA47-A361-1BC648FACFC2}"/>
              </a:ext>
            </a:extLst>
          </p:cNvPr>
          <p:cNvSpPr>
            <a:spLocks noGrp="1"/>
          </p:cNvSpPr>
          <p:nvPr>
            <p:ph type="body" sz="quarter" idx="12" hasCustomPrompt="1"/>
          </p:nvPr>
        </p:nvSpPr>
        <p:spPr>
          <a:xfrm>
            <a:off x="4369031" y="1789200"/>
            <a:ext cx="3420000" cy="450000"/>
          </a:xfrm>
          <a:solidFill>
            <a:schemeClr val="accent5"/>
          </a:solidFill>
        </p:spPr>
        <p:txBody>
          <a:bodyPr lIns="180000" rIns="180000" anchor="ctr"/>
          <a:lstStyle>
            <a:lvl1pPr marL="0" indent="0">
              <a:buNone/>
              <a:defRPr sz="1200" b="1" i="0">
                <a:solidFill>
                  <a:schemeClr val="bg1"/>
                </a:solidFill>
                <a:latin typeface="Montserrat" pitchFamily="2" charset="77"/>
              </a:defRPr>
            </a:lvl1pPr>
          </a:lstStyle>
          <a:p>
            <a:r>
              <a:rPr lang="fr-FR"/>
              <a:t>Titre</a:t>
            </a:r>
          </a:p>
        </p:txBody>
      </p:sp>
      <p:sp>
        <p:nvSpPr>
          <p:cNvPr id="14" name="Espace réservé du texte 13">
            <a:extLst>
              <a:ext uri="{FF2B5EF4-FFF2-40B4-BE49-F238E27FC236}">
                <a16:creationId xmlns:a16="http://schemas.microsoft.com/office/drawing/2014/main" id="{7DB46616-3889-4243-ADA3-6DE889EFFBE1}"/>
              </a:ext>
            </a:extLst>
          </p:cNvPr>
          <p:cNvSpPr>
            <a:spLocks noGrp="1"/>
          </p:cNvSpPr>
          <p:nvPr>
            <p:ph type="body" sz="quarter" idx="13" hasCustomPrompt="1"/>
          </p:nvPr>
        </p:nvSpPr>
        <p:spPr>
          <a:xfrm>
            <a:off x="8028449" y="1789200"/>
            <a:ext cx="3420000" cy="450000"/>
          </a:xfrm>
          <a:solidFill>
            <a:schemeClr val="accent5"/>
          </a:solidFill>
        </p:spPr>
        <p:txBody>
          <a:bodyPr lIns="180000" rIns="180000" anchor="ctr"/>
          <a:lstStyle>
            <a:lvl1pPr marL="0" indent="0">
              <a:buNone/>
              <a:defRPr sz="1200" b="1" i="0">
                <a:solidFill>
                  <a:schemeClr val="bg1"/>
                </a:solidFill>
                <a:latin typeface="Montserrat" pitchFamily="2" charset="77"/>
              </a:defRPr>
            </a:lvl1pPr>
          </a:lstStyle>
          <a:p>
            <a:r>
              <a:rPr lang="fr-FR"/>
              <a:t>Titre</a:t>
            </a:r>
          </a:p>
        </p:txBody>
      </p:sp>
      <p:sp>
        <p:nvSpPr>
          <p:cNvPr id="19" name="Espace réservé du texte 18">
            <a:extLst>
              <a:ext uri="{FF2B5EF4-FFF2-40B4-BE49-F238E27FC236}">
                <a16:creationId xmlns:a16="http://schemas.microsoft.com/office/drawing/2014/main" id="{C701BD6F-2D92-6140-8408-F8F1FEE90A10}"/>
              </a:ext>
            </a:extLst>
          </p:cNvPr>
          <p:cNvSpPr>
            <a:spLocks noGrp="1"/>
          </p:cNvSpPr>
          <p:nvPr>
            <p:ph type="body" sz="quarter" idx="15" hasCustomPrompt="1"/>
          </p:nvPr>
        </p:nvSpPr>
        <p:spPr>
          <a:xfrm>
            <a:off x="724850" y="2239201"/>
            <a:ext cx="3420000" cy="3863114"/>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1" name="Espace réservé du texte 20">
            <a:extLst>
              <a:ext uri="{FF2B5EF4-FFF2-40B4-BE49-F238E27FC236}">
                <a16:creationId xmlns:a16="http://schemas.microsoft.com/office/drawing/2014/main" id="{94046172-1112-674A-BD4D-9E955C11E2B9}"/>
              </a:ext>
            </a:extLst>
          </p:cNvPr>
          <p:cNvSpPr>
            <a:spLocks noGrp="1"/>
          </p:cNvSpPr>
          <p:nvPr>
            <p:ph type="body" sz="quarter" idx="16" hasCustomPrompt="1"/>
          </p:nvPr>
        </p:nvSpPr>
        <p:spPr>
          <a:xfrm>
            <a:off x="4384268" y="2239200"/>
            <a:ext cx="3420000" cy="3863115"/>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3" name="Espace réservé du texte 22">
            <a:extLst>
              <a:ext uri="{FF2B5EF4-FFF2-40B4-BE49-F238E27FC236}">
                <a16:creationId xmlns:a16="http://schemas.microsoft.com/office/drawing/2014/main" id="{6AEB6B31-8C8B-4243-86F3-74035AB087D4}"/>
              </a:ext>
            </a:extLst>
          </p:cNvPr>
          <p:cNvSpPr>
            <a:spLocks noGrp="1"/>
          </p:cNvSpPr>
          <p:nvPr>
            <p:ph type="body" sz="quarter" idx="17" hasCustomPrompt="1"/>
          </p:nvPr>
        </p:nvSpPr>
        <p:spPr>
          <a:xfrm>
            <a:off x="8028449" y="2239199"/>
            <a:ext cx="3420000" cy="3863115"/>
          </a:xfrm>
        </p:spPr>
        <p:txBody>
          <a:bodyPr lIns="90000" tIns="144000" rIns="90000"/>
          <a:lstStyle>
            <a:lvl1pPr>
              <a:defRPr sz="900" b="0" i="0">
                <a:latin typeface="Montserrat" pitchFamily="2" charset="77"/>
              </a:defRPr>
            </a:lvl1pPr>
          </a:lstStyle>
          <a:p>
            <a:r>
              <a:rPr lang="fr-FR"/>
              <a:t>texte</a:t>
            </a:r>
          </a:p>
        </p:txBody>
      </p:sp>
      <p:cxnSp>
        <p:nvCxnSpPr>
          <p:cNvPr id="17" name="Connecteur droit 16">
            <a:extLst>
              <a:ext uri="{FF2B5EF4-FFF2-40B4-BE49-F238E27FC236}">
                <a16:creationId xmlns:a16="http://schemas.microsoft.com/office/drawing/2014/main" id="{21E4B5CE-EB84-8B41-952F-99309E76A9CC}"/>
              </a:ext>
            </a:extLst>
          </p:cNvPr>
          <p:cNvCxnSpPr/>
          <p:nvPr/>
        </p:nvCxnSpPr>
        <p:spPr>
          <a:xfrm>
            <a:off x="7908740"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3D5E6844-BA9D-2E41-8194-11F35A4DFCD4}"/>
              </a:ext>
            </a:extLst>
          </p:cNvPr>
          <p:cNvCxnSpPr/>
          <p:nvPr/>
        </p:nvCxnSpPr>
        <p:spPr>
          <a:xfrm>
            <a:off x="4249322"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5" name="Image 14">
            <a:extLst>
              <a:ext uri="{FF2B5EF4-FFF2-40B4-BE49-F238E27FC236}">
                <a16:creationId xmlns:a16="http://schemas.microsoft.com/office/drawing/2014/main" id="{31A9746A-E8EE-3947-9844-82E047CD8AD0}"/>
              </a:ext>
            </a:extLst>
          </p:cNvPr>
          <p:cNvPicPr>
            <a:picLocks noChangeAspect="1"/>
          </p:cNvPicPr>
          <p:nvPr/>
        </p:nvPicPr>
        <p:blipFill rotWithShape="1">
          <a:blip r:embed="rId2"/>
          <a:srcRect t="78" b="-78"/>
          <a:stretch/>
        </p:blipFill>
        <p:spPr>
          <a:xfrm>
            <a:off x="0" y="1"/>
            <a:ext cx="12192000" cy="1144800"/>
          </a:xfrm>
          <a:prstGeom prst="rect">
            <a:avLst/>
          </a:prstGeom>
        </p:spPr>
      </p:pic>
      <p:sp>
        <p:nvSpPr>
          <p:cNvPr id="24" name="Rectangle 23">
            <a:extLst>
              <a:ext uri="{FF2B5EF4-FFF2-40B4-BE49-F238E27FC236}">
                <a16:creationId xmlns:a16="http://schemas.microsoft.com/office/drawing/2014/main" id="{55D7BBC6-7C39-1446-A18B-60AC4C43D955}"/>
              </a:ext>
            </a:extLst>
          </p:cNvPr>
          <p:cNvSpPr/>
          <p:nvPr/>
        </p:nvSpPr>
        <p:spPr>
          <a:xfrm>
            <a:off x="0" y="896"/>
            <a:ext cx="10185991" cy="1126800"/>
          </a:xfrm>
          <a:prstGeom prst="rect">
            <a:avLst/>
          </a:prstGeom>
          <a:gradFill>
            <a:gsLst>
              <a:gs pos="57000">
                <a:schemeClr val="accent3">
                  <a:alpha val="69000"/>
                </a:schemeClr>
              </a:gs>
              <a:gs pos="0">
                <a:schemeClr val="accent3"/>
              </a:gs>
              <a:gs pos="100000">
                <a:schemeClr val="accent3">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Titre 1">
            <a:extLst>
              <a:ext uri="{FF2B5EF4-FFF2-40B4-BE49-F238E27FC236}">
                <a16:creationId xmlns:a16="http://schemas.microsoft.com/office/drawing/2014/main" id="{F81D8F44-6870-D54A-BB97-F0C3D94280C5}"/>
              </a:ext>
            </a:extLst>
          </p:cNvPr>
          <p:cNvSpPr>
            <a:spLocks noGrp="1"/>
          </p:cNvSpPr>
          <p:nvPr>
            <p:ph type="ctrTitle" hasCustomPrompt="1"/>
          </p:nvPr>
        </p:nvSpPr>
        <p:spPr>
          <a:xfrm>
            <a:off x="0" y="1"/>
            <a:ext cx="5022849" cy="1125537"/>
          </a:xfrm>
          <a:solidFill>
            <a:schemeClr val="accent3"/>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16" name="Espace réservé du texte 5">
            <a:extLst>
              <a:ext uri="{FF2B5EF4-FFF2-40B4-BE49-F238E27FC236}">
                <a16:creationId xmlns:a16="http://schemas.microsoft.com/office/drawing/2014/main" id="{060871F1-C761-8847-AD39-8CA729483DDC}"/>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308686514"/>
      </p:ext>
    </p:extLst>
  </p:cSld>
  <p:clrMapOvr>
    <a:masterClrMapping/>
  </p:clrMapOvr>
  <p:extLst>
    <p:ext uri="{DCECCB84-F9BA-43D5-87BE-67443E8EF086}">
      <p15:sldGuideLst xmlns:p15="http://schemas.microsoft.com/office/powerpoint/2012/main"/>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Page_2_Col">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sp>
        <p:nvSpPr>
          <p:cNvPr id="4" name="Espace réservé du texte 3">
            <a:extLst>
              <a:ext uri="{FF2B5EF4-FFF2-40B4-BE49-F238E27FC236}">
                <a16:creationId xmlns:a16="http://schemas.microsoft.com/office/drawing/2014/main" id="{E7CD49AA-56F2-F74A-81AB-FDC7F84871DF}"/>
              </a:ext>
            </a:extLst>
          </p:cNvPr>
          <p:cNvSpPr>
            <a:spLocks noGrp="1"/>
          </p:cNvSpPr>
          <p:nvPr>
            <p:ph type="body" sz="quarter" idx="11" hasCustomPrompt="1"/>
          </p:nvPr>
        </p:nvSpPr>
        <p:spPr>
          <a:xfrm>
            <a:off x="709611" y="1789200"/>
            <a:ext cx="5220000" cy="450000"/>
          </a:xfrm>
          <a:solidFill>
            <a:schemeClr val="accent5"/>
          </a:solidFill>
        </p:spPr>
        <p:txBody>
          <a:bodyPr lIns="180000" rIns="180000" anchor="ctr"/>
          <a:lstStyle>
            <a:lvl1pPr marL="0" indent="0">
              <a:buFont typeface="Arial" panose="020B0604020202020204" pitchFamily="34" charset="0"/>
              <a:buNone/>
              <a:defRPr sz="1200" b="1" i="0">
                <a:solidFill>
                  <a:schemeClr val="bg1"/>
                </a:solidFill>
                <a:latin typeface="Montserrat" pitchFamily="2" charset="77"/>
              </a:defRPr>
            </a:lvl1pPr>
          </a:lstStyle>
          <a:p>
            <a:r>
              <a:rPr lang="fr-FR"/>
              <a:t>Titre</a:t>
            </a:r>
          </a:p>
        </p:txBody>
      </p:sp>
      <p:sp>
        <p:nvSpPr>
          <p:cNvPr id="12" name="Espace réservé du texte 11">
            <a:extLst>
              <a:ext uri="{FF2B5EF4-FFF2-40B4-BE49-F238E27FC236}">
                <a16:creationId xmlns:a16="http://schemas.microsoft.com/office/drawing/2014/main" id="{FA8B6486-ACF2-AA47-A361-1BC648FACFC2}"/>
              </a:ext>
            </a:extLst>
          </p:cNvPr>
          <p:cNvSpPr>
            <a:spLocks noGrp="1"/>
          </p:cNvSpPr>
          <p:nvPr>
            <p:ph type="body" sz="quarter" idx="12" hasCustomPrompt="1"/>
          </p:nvPr>
        </p:nvSpPr>
        <p:spPr>
          <a:xfrm>
            <a:off x="6240163" y="1789200"/>
            <a:ext cx="5220000" cy="450000"/>
          </a:xfrm>
          <a:solidFill>
            <a:schemeClr val="accent5"/>
          </a:solidFill>
        </p:spPr>
        <p:txBody>
          <a:bodyPr lIns="180000" rIns="180000" anchor="ctr"/>
          <a:lstStyle>
            <a:lvl1pPr marL="0" indent="0">
              <a:buNone/>
              <a:defRPr sz="1200" b="1" i="0">
                <a:solidFill>
                  <a:schemeClr val="bg1"/>
                </a:solidFill>
                <a:latin typeface="Montserrat" pitchFamily="2" charset="77"/>
              </a:defRPr>
            </a:lvl1pPr>
          </a:lstStyle>
          <a:p>
            <a:r>
              <a:rPr lang="fr-FR"/>
              <a:t>Titre</a:t>
            </a:r>
          </a:p>
        </p:txBody>
      </p:sp>
      <p:sp>
        <p:nvSpPr>
          <p:cNvPr id="19" name="Espace réservé du texte 18">
            <a:extLst>
              <a:ext uri="{FF2B5EF4-FFF2-40B4-BE49-F238E27FC236}">
                <a16:creationId xmlns:a16="http://schemas.microsoft.com/office/drawing/2014/main" id="{C701BD6F-2D92-6140-8408-F8F1FEE90A10}"/>
              </a:ext>
            </a:extLst>
          </p:cNvPr>
          <p:cNvSpPr>
            <a:spLocks noGrp="1"/>
          </p:cNvSpPr>
          <p:nvPr>
            <p:ph type="body" sz="quarter" idx="15" hasCustomPrompt="1"/>
          </p:nvPr>
        </p:nvSpPr>
        <p:spPr>
          <a:xfrm>
            <a:off x="724849" y="2239201"/>
            <a:ext cx="5204761" cy="3863114"/>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1" name="Espace réservé du texte 20">
            <a:extLst>
              <a:ext uri="{FF2B5EF4-FFF2-40B4-BE49-F238E27FC236}">
                <a16:creationId xmlns:a16="http://schemas.microsoft.com/office/drawing/2014/main" id="{94046172-1112-674A-BD4D-9E955C11E2B9}"/>
              </a:ext>
            </a:extLst>
          </p:cNvPr>
          <p:cNvSpPr>
            <a:spLocks noGrp="1"/>
          </p:cNvSpPr>
          <p:nvPr>
            <p:ph type="body" sz="quarter" idx="16" hasCustomPrompt="1"/>
          </p:nvPr>
        </p:nvSpPr>
        <p:spPr>
          <a:xfrm>
            <a:off x="6240163" y="2239200"/>
            <a:ext cx="5235237" cy="3863115"/>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cxnSp>
        <p:nvCxnSpPr>
          <p:cNvPr id="18" name="Connecteur droit 17">
            <a:extLst>
              <a:ext uri="{FF2B5EF4-FFF2-40B4-BE49-F238E27FC236}">
                <a16:creationId xmlns:a16="http://schemas.microsoft.com/office/drawing/2014/main" id="{3D5E6844-BA9D-2E41-8194-11F35A4DFCD4}"/>
              </a:ext>
            </a:extLst>
          </p:cNvPr>
          <p:cNvCxnSpPr/>
          <p:nvPr/>
        </p:nvCxnSpPr>
        <p:spPr>
          <a:xfrm>
            <a:off x="6084887"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Image 10">
            <a:extLst>
              <a:ext uri="{FF2B5EF4-FFF2-40B4-BE49-F238E27FC236}">
                <a16:creationId xmlns:a16="http://schemas.microsoft.com/office/drawing/2014/main" id="{4DD5E064-156C-8742-9EE7-B9C50B17D334}"/>
              </a:ext>
            </a:extLst>
          </p:cNvPr>
          <p:cNvPicPr>
            <a:picLocks noChangeAspect="1"/>
          </p:cNvPicPr>
          <p:nvPr/>
        </p:nvPicPr>
        <p:blipFill rotWithShape="1">
          <a:blip r:embed="rId2"/>
          <a:srcRect t="78" b="-78"/>
          <a:stretch/>
        </p:blipFill>
        <p:spPr>
          <a:xfrm>
            <a:off x="0" y="1"/>
            <a:ext cx="12192000" cy="1144800"/>
          </a:xfrm>
          <a:prstGeom prst="rect">
            <a:avLst/>
          </a:prstGeom>
        </p:spPr>
      </p:pic>
      <p:sp>
        <p:nvSpPr>
          <p:cNvPr id="16" name="Rectangle 15">
            <a:extLst>
              <a:ext uri="{FF2B5EF4-FFF2-40B4-BE49-F238E27FC236}">
                <a16:creationId xmlns:a16="http://schemas.microsoft.com/office/drawing/2014/main" id="{974C2FC7-308E-2144-AFCF-B5BE89BCAE3C}"/>
              </a:ext>
            </a:extLst>
          </p:cNvPr>
          <p:cNvSpPr/>
          <p:nvPr/>
        </p:nvSpPr>
        <p:spPr>
          <a:xfrm>
            <a:off x="0" y="896"/>
            <a:ext cx="10185991" cy="1126800"/>
          </a:xfrm>
          <a:prstGeom prst="rect">
            <a:avLst/>
          </a:prstGeom>
          <a:gradFill>
            <a:gsLst>
              <a:gs pos="57000">
                <a:schemeClr val="accent3">
                  <a:alpha val="69000"/>
                </a:schemeClr>
              </a:gs>
              <a:gs pos="0">
                <a:schemeClr val="accent3"/>
              </a:gs>
              <a:gs pos="100000">
                <a:schemeClr val="accent3">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Titre 1">
            <a:extLst>
              <a:ext uri="{FF2B5EF4-FFF2-40B4-BE49-F238E27FC236}">
                <a16:creationId xmlns:a16="http://schemas.microsoft.com/office/drawing/2014/main" id="{22809AD5-F727-4C40-ABF3-BAC65ED99BFD}"/>
              </a:ext>
            </a:extLst>
          </p:cNvPr>
          <p:cNvSpPr>
            <a:spLocks noGrp="1"/>
          </p:cNvSpPr>
          <p:nvPr>
            <p:ph type="ctrTitle" hasCustomPrompt="1"/>
          </p:nvPr>
        </p:nvSpPr>
        <p:spPr>
          <a:xfrm>
            <a:off x="0" y="1"/>
            <a:ext cx="5022849" cy="1125537"/>
          </a:xfrm>
          <a:solidFill>
            <a:schemeClr val="accent3"/>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13" name="Espace réservé du texte 5">
            <a:extLst>
              <a:ext uri="{FF2B5EF4-FFF2-40B4-BE49-F238E27FC236}">
                <a16:creationId xmlns:a16="http://schemas.microsoft.com/office/drawing/2014/main" id="{14F937E7-6969-1B40-A530-30E0F0AE236D}"/>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209140180"/>
      </p:ext>
    </p:extLst>
  </p:cSld>
  <p:clrMapOvr>
    <a:masterClrMapping/>
  </p:clrMapOvr>
  <p:extLst>
    <p:ext uri="{DCECCB84-F9BA-43D5-87BE-67443E8EF086}">
      <p15:sldGuideLst xmlns:p15="http://schemas.microsoft.com/office/powerpoint/2012/main"/>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Galerie 6 logos">
    <p:spTree>
      <p:nvGrpSpPr>
        <p:cNvPr id="1" name=""/>
        <p:cNvGrpSpPr/>
        <p:nvPr/>
      </p:nvGrpSpPr>
      <p:grpSpPr>
        <a:xfrm>
          <a:off x="0" y="0"/>
          <a:ext cx="0" cy="0"/>
          <a:chOff x="0" y="0"/>
          <a:chExt cx="0" cy="0"/>
        </a:xfrm>
      </p:grpSpPr>
      <p:sp>
        <p:nvSpPr>
          <p:cNvPr id="4" name="Espace réservé pour une image  3">
            <a:extLst>
              <a:ext uri="{FF2B5EF4-FFF2-40B4-BE49-F238E27FC236}">
                <a16:creationId xmlns:a16="http://schemas.microsoft.com/office/drawing/2014/main" id="{63ADFB0C-544E-3944-A9B0-D28BE779B222}"/>
              </a:ext>
            </a:extLst>
          </p:cNvPr>
          <p:cNvSpPr>
            <a:spLocks noGrp="1"/>
          </p:cNvSpPr>
          <p:nvPr>
            <p:ph type="pic" sz="quarter" idx="10" hasCustomPrompt="1"/>
          </p:nvPr>
        </p:nvSpPr>
        <p:spPr>
          <a:xfrm>
            <a:off x="713581" y="2067034"/>
            <a:ext cx="2340000" cy="1368000"/>
          </a:xfrm>
          <a:ln>
            <a:noFill/>
          </a:ln>
        </p:spPr>
        <p:txBody>
          <a:bodyPr anchor="ctr"/>
          <a:lstStyle>
            <a:lvl1pPr marL="0" indent="0" algn="ctr">
              <a:buNone/>
              <a:defRPr/>
            </a:lvl1pPr>
          </a:lstStyle>
          <a:p>
            <a:r>
              <a:rPr lang="fr-FR"/>
              <a:t>Logo</a:t>
            </a:r>
          </a:p>
        </p:txBody>
      </p:sp>
      <p:sp>
        <p:nvSpPr>
          <p:cNvPr id="7" name="Espace réservé pour une image  6">
            <a:extLst>
              <a:ext uri="{FF2B5EF4-FFF2-40B4-BE49-F238E27FC236}">
                <a16:creationId xmlns:a16="http://schemas.microsoft.com/office/drawing/2014/main" id="{DBBB2063-2983-C34C-8ED4-C0F5EA5FE112}"/>
              </a:ext>
            </a:extLst>
          </p:cNvPr>
          <p:cNvSpPr>
            <a:spLocks noGrp="1"/>
          </p:cNvSpPr>
          <p:nvPr>
            <p:ph type="pic" sz="quarter" idx="11" hasCustomPrompt="1"/>
          </p:nvPr>
        </p:nvSpPr>
        <p:spPr>
          <a:xfrm>
            <a:off x="3521860" y="2086084"/>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0" name="Espace réservé pour une image  9">
            <a:extLst>
              <a:ext uri="{FF2B5EF4-FFF2-40B4-BE49-F238E27FC236}">
                <a16:creationId xmlns:a16="http://schemas.microsoft.com/office/drawing/2014/main" id="{2F9F2C47-7214-7C49-A683-E886402029DE}"/>
              </a:ext>
            </a:extLst>
          </p:cNvPr>
          <p:cNvSpPr>
            <a:spLocks noGrp="1"/>
          </p:cNvSpPr>
          <p:nvPr>
            <p:ph type="pic" sz="quarter" idx="12" hasCustomPrompt="1"/>
          </p:nvPr>
        </p:nvSpPr>
        <p:spPr>
          <a:xfrm>
            <a:off x="6330139" y="2067034"/>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2" name="Espace réservé pour une image  11">
            <a:extLst>
              <a:ext uri="{FF2B5EF4-FFF2-40B4-BE49-F238E27FC236}">
                <a16:creationId xmlns:a16="http://schemas.microsoft.com/office/drawing/2014/main" id="{9FC6176F-4DE7-704C-B989-4D4DDFBB82DE}"/>
              </a:ext>
            </a:extLst>
          </p:cNvPr>
          <p:cNvSpPr>
            <a:spLocks noGrp="1"/>
          </p:cNvSpPr>
          <p:nvPr>
            <p:ph type="pic" sz="quarter" idx="13" hasCustomPrompt="1"/>
          </p:nvPr>
        </p:nvSpPr>
        <p:spPr>
          <a:xfrm>
            <a:off x="9138419" y="2086084"/>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4" name="Espace réservé pour une image  13">
            <a:extLst>
              <a:ext uri="{FF2B5EF4-FFF2-40B4-BE49-F238E27FC236}">
                <a16:creationId xmlns:a16="http://schemas.microsoft.com/office/drawing/2014/main" id="{37D2F37A-05DB-B14A-B578-3B9DBC84095A}"/>
              </a:ext>
            </a:extLst>
          </p:cNvPr>
          <p:cNvSpPr>
            <a:spLocks noGrp="1"/>
          </p:cNvSpPr>
          <p:nvPr>
            <p:ph type="pic" sz="quarter" idx="14" hasCustomPrompt="1"/>
          </p:nvPr>
        </p:nvSpPr>
        <p:spPr>
          <a:xfrm>
            <a:off x="713581"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6" name="Espace réservé pour une image  15">
            <a:extLst>
              <a:ext uri="{FF2B5EF4-FFF2-40B4-BE49-F238E27FC236}">
                <a16:creationId xmlns:a16="http://schemas.microsoft.com/office/drawing/2014/main" id="{D1345676-44BC-CC4C-9CAB-1694B215C866}"/>
              </a:ext>
            </a:extLst>
          </p:cNvPr>
          <p:cNvSpPr>
            <a:spLocks noGrp="1"/>
          </p:cNvSpPr>
          <p:nvPr>
            <p:ph type="pic" sz="quarter" idx="15" hasCustomPrompt="1"/>
          </p:nvPr>
        </p:nvSpPr>
        <p:spPr>
          <a:xfrm>
            <a:off x="3521860"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8" name="Espace réservé pour une image  17">
            <a:extLst>
              <a:ext uri="{FF2B5EF4-FFF2-40B4-BE49-F238E27FC236}">
                <a16:creationId xmlns:a16="http://schemas.microsoft.com/office/drawing/2014/main" id="{7E45B7F1-FBE1-F745-8B85-36C31578AA78}"/>
              </a:ext>
            </a:extLst>
          </p:cNvPr>
          <p:cNvSpPr>
            <a:spLocks noGrp="1"/>
          </p:cNvSpPr>
          <p:nvPr>
            <p:ph type="pic" sz="quarter" idx="16" hasCustomPrompt="1"/>
          </p:nvPr>
        </p:nvSpPr>
        <p:spPr>
          <a:xfrm>
            <a:off x="6330139"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20" name="Espace réservé pour une image  19">
            <a:extLst>
              <a:ext uri="{FF2B5EF4-FFF2-40B4-BE49-F238E27FC236}">
                <a16:creationId xmlns:a16="http://schemas.microsoft.com/office/drawing/2014/main" id="{A1D3C822-3F0B-764C-BD8B-26F365DA1BFA}"/>
              </a:ext>
            </a:extLst>
          </p:cNvPr>
          <p:cNvSpPr>
            <a:spLocks noGrp="1"/>
          </p:cNvSpPr>
          <p:nvPr>
            <p:ph type="pic" sz="quarter" idx="17" hasCustomPrompt="1"/>
          </p:nvPr>
        </p:nvSpPr>
        <p:spPr>
          <a:xfrm>
            <a:off x="9138419"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cxnSp>
        <p:nvCxnSpPr>
          <p:cNvPr id="22" name="Connecteur droit 21">
            <a:extLst>
              <a:ext uri="{FF2B5EF4-FFF2-40B4-BE49-F238E27FC236}">
                <a16:creationId xmlns:a16="http://schemas.microsoft.com/office/drawing/2014/main" id="{181DBBEB-AD1B-1848-9036-8A8FF1E0BB6D}"/>
              </a:ext>
            </a:extLst>
          </p:cNvPr>
          <p:cNvCxnSpPr>
            <a:cxnSpLocks/>
          </p:cNvCxnSpPr>
          <p:nvPr/>
        </p:nvCxnSpPr>
        <p:spPr>
          <a:xfrm>
            <a:off x="713581" y="3744432"/>
            <a:ext cx="1076483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a:extLst>
              <a:ext uri="{FF2B5EF4-FFF2-40B4-BE49-F238E27FC236}">
                <a16:creationId xmlns:a16="http://schemas.microsoft.com/office/drawing/2014/main" id="{1E6614C8-A3EA-8644-9051-C8B8C2D5BED4}"/>
              </a:ext>
            </a:extLst>
          </p:cNvPr>
          <p:cNvSpPr>
            <a:spLocks noGrp="1"/>
          </p:cNvSpPr>
          <p:nvPr>
            <p:ph type="sldNum" sz="quarter" idx="18"/>
          </p:nvPr>
        </p:nvSpPr>
        <p:spPr/>
        <p:txBody>
          <a:bodyPr/>
          <a:lstStyle/>
          <a:p>
            <a:fld id="{ED627498-8BE6-774E-875A-E1322261BC9D}" type="slidenum">
              <a:rPr lang="fr-FR" smtClean="0"/>
              <a:pPr/>
              <a:t>‹N°›</a:t>
            </a:fld>
            <a:endParaRPr lang="fr-FR"/>
          </a:p>
        </p:txBody>
      </p:sp>
      <p:pic>
        <p:nvPicPr>
          <p:cNvPr id="24" name="Image 23">
            <a:extLst>
              <a:ext uri="{FF2B5EF4-FFF2-40B4-BE49-F238E27FC236}">
                <a16:creationId xmlns:a16="http://schemas.microsoft.com/office/drawing/2014/main" id="{C4CAB0EB-936D-CA45-BAE0-02B28AC82E1D}"/>
              </a:ext>
            </a:extLst>
          </p:cNvPr>
          <p:cNvPicPr>
            <a:picLocks noChangeAspect="1"/>
          </p:cNvPicPr>
          <p:nvPr/>
        </p:nvPicPr>
        <p:blipFill rotWithShape="1">
          <a:blip r:embed="rId2"/>
          <a:srcRect t="78" b="-78"/>
          <a:stretch/>
        </p:blipFill>
        <p:spPr>
          <a:xfrm>
            <a:off x="0" y="1"/>
            <a:ext cx="12192000" cy="1144800"/>
          </a:xfrm>
          <a:prstGeom prst="rect">
            <a:avLst/>
          </a:prstGeom>
        </p:spPr>
      </p:pic>
      <p:sp>
        <p:nvSpPr>
          <p:cNvPr id="26" name="Rectangle 25">
            <a:extLst>
              <a:ext uri="{FF2B5EF4-FFF2-40B4-BE49-F238E27FC236}">
                <a16:creationId xmlns:a16="http://schemas.microsoft.com/office/drawing/2014/main" id="{C5A1176E-3CEB-C643-9E8F-C2F15ED902DB}"/>
              </a:ext>
            </a:extLst>
          </p:cNvPr>
          <p:cNvSpPr/>
          <p:nvPr/>
        </p:nvSpPr>
        <p:spPr>
          <a:xfrm>
            <a:off x="0" y="896"/>
            <a:ext cx="10185991" cy="1126800"/>
          </a:xfrm>
          <a:prstGeom prst="rect">
            <a:avLst/>
          </a:prstGeom>
          <a:gradFill>
            <a:gsLst>
              <a:gs pos="57000">
                <a:schemeClr val="accent3">
                  <a:alpha val="69000"/>
                </a:schemeClr>
              </a:gs>
              <a:gs pos="0">
                <a:schemeClr val="accent3"/>
              </a:gs>
              <a:gs pos="100000">
                <a:schemeClr val="accent3">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Titre 1">
            <a:extLst>
              <a:ext uri="{FF2B5EF4-FFF2-40B4-BE49-F238E27FC236}">
                <a16:creationId xmlns:a16="http://schemas.microsoft.com/office/drawing/2014/main" id="{0829C027-22EF-2340-9DE6-CCC96BCE70C2}"/>
              </a:ext>
            </a:extLst>
          </p:cNvPr>
          <p:cNvSpPr>
            <a:spLocks noGrp="1"/>
          </p:cNvSpPr>
          <p:nvPr>
            <p:ph type="ctrTitle" hasCustomPrompt="1"/>
          </p:nvPr>
        </p:nvSpPr>
        <p:spPr>
          <a:xfrm>
            <a:off x="0" y="1"/>
            <a:ext cx="5022849" cy="1125537"/>
          </a:xfrm>
          <a:solidFill>
            <a:schemeClr val="accent3"/>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15" name="Espace réservé du texte 5">
            <a:extLst>
              <a:ext uri="{FF2B5EF4-FFF2-40B4-BE49-F238E27FC236}">
                <a16:creationId xmlns:a16="http://schemas.microsoft.com/office/drawing/2014/main" id="{85765296-3DFD-734F-A1D0-C6EA0FEC5D21}"/>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135346433"/>
      </p:ext>
    </p:extLst>
  </p:cSld>
  <p:clrMapOvr>
    <a:masterClrMapping/>
  </p:clrMapOvr>
  <p:extLst>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Galerie 18 logos">
    <p:spTree>
      <p:nvGrpSpPr>
        <p:cNvPr id="1" name=""/>
        <p:cNvGrpSpPr/>
        <p:nvPr/>
      </p:nvGrpSpPr>
      <p:grpSpPr>
        <a:xfrm>
          <a:off x="0" y="0"/>
          <a:ext cx="0" cy="0"/>
          <a:chOff x="0" y="0"/>
          <a:chExt cx="0" cy="0"/>
        </a:xfrm>
      </p:grpSpPr>
      <p:sp>
        <p:nvSpPr>
          <p:cNvPr id="4" name="Espace réservé pour une image  3">
            <a:extLst>
              <a:ext uri="{FF2B5EF4-FFF2-40B4-BE49-F238E27FC236}">
                <a16:creationId xmlns:a16="http://schemas.microsoft.com/office/drawing/2014/main" id="{63ADFB0C-544E-3944-A9B0-D28BE779B222}"/>
              </a:ext>
            </a:extLst>
          </p:cNvPr>
          <p:cNvSpPr>
            <a:spLocks noGrp="1"/>
          </p:cNvSpPr>
          <p:nvPr>
            <p:ph type="pic" sz="quarter" idx="10" hasCustomPrompt="1"/>
          </p:nvPr>
        </p:nvSpPr>
        <p:spPr>
          <a:xfrm>
            <a:off x="713581" y="2067033"/>
            <a:ext cx="1620000" cy="936000"/>
          </a:xfrm>
          <a:ln>
            <a:noFill/>
          </a:ln>
        </p:spPr>
        <p:txBody>
          <a:bodyPr anchor="ctr"/>
          <a:lstStyle>
            <a:lvl1pPr marL="0" indent="0" algn="ctr">
              <a:buNone/>
              <a:defRPr/>
            </a:lvl1pPr>
          </a:lstStyle>
          <a:p>
            <a:r>
              <a:rPr lang="fr-FR"/>
              <a:t>Logo</a:t>
            </a:r>
          </a:p>
        </p:txBody>
      </p:sp>
      <p:sp>
        <p:nvSpPr>
          <p:cNvPr id="7" name="Espace réservé pour une image  6">
            <a:extLst>
              <a:ext uri="{FF2B5EF4-FFF2-40B4-BE49-F238E27FC236}">
                <a16:creationId xmlns:a16="http://schemas.microsoft.com/office/drawing/2014/main" id="{DBBB2063-2983-C34C-8ED4-C0F5EA5FE112}"/>
              </a:ext>
            </a:extLst>
          </p:cNvPr>
          <p:cNvSpPr>
            <a:spLocks noGrp="1"/>
          </p:cNvSpPr>
          <p:nvPr>
            <p:ph type="pic" sz="quarter" idx="11" hasCustomPrompt="1"/>
          </p:nvPr>
        </p:nvSpPr>
        <p:spPr>
          <a:xfrm>
            <a:off x="2538105"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0" name="Espace réservé pour une image  9">
            <a:extLst>
              <a:ext uri="{FF2B5EF4-FFF2-40B4-BE49-F238E27FC236}">
                <a16:creationId xmlns:a16="http://schemas.microsoft.com/office/drawing/2014/main" id="{2F9F2C47-7214-7C49-A683-E886402029DE}"/>
              </a:ext>
            </a:extLst>
          </p:cNvPr>
          <p:cNvSpPr>
            <a:spLocks noGrp="1"/>
          </p:cNvSpPr>
          <p:nvPr>
            <p:ph type="pic" sz="quarter" idx="12" hasCustomPrompt="1"/>
          </p:nvPr>
        </p:nvSpPr>
        <p:spPr>
          <a:xfrm>
            <a:off x="4362629"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2" name="Espace réservé pour une image  11">
            <a:extLst>
              <a:ext uri="{FF2B5EF4-FFF2-40B4-BE49-F238E27FC236}">
                <a16:creationId xmlns:a16="http://schemas.microsoft.com/office/drawing/2014/main" id="{9FC6176F-4DE7-704C-B989-4D4DDFBB82DE}"/>
              </a:ext>
            </a:extLst>
          </p:cNvPr>
          <p:cNvSpPr>
            <a:spLocks noGrp="1"/>
          </p:cNvSpPr>
          <p:nvPr>
            <p:ph type="pic" sz="quarter" idx="13" hasCustomPrompt="1"/>
          </p:nvPr>
        </p:nvSpPr>
        <p:spPr>
          <a:xfrm>
            <a:off x="6187153"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4" name="Espace réservé pour une image  13">
            <a:extLst>
              <a:ext uri="{FF2B5EF4-FFF2-40B4-BE49-F238E27FC236}">
                <a16:creationId xmlns:a16="http://schemas.microsoft.com/office/drawing/2014/main" id="{37D2F37A-05DB-B14A-B578-3B9DBC84095A}"/>
              </a:ext>
            </a:extLst>
          </p:cNvPr>
          <p:cNvSpPr>
            <a:spLocks noGrp="1"/>
          </p:cNvSpPr>
          <p:nvPr>
            <p:ph type="pic" sz="quarter" idx="14" hasCustomPrompt="1"/>
          </p:nvPr>
        </p:nvSpPr>
        <p:spPr>
          <a:xfrm>
            <a:off x="695325" y="3388628"/>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6" name="Espace réservé pour une image  15">
            <a:extLst>
              <a:ext uri="{FF2B5EF4-FFF2-40B4-BE49-F238E27FC236}">
                <a16:creationId xmlns:a16="http://schemas.microsoft.com/office/drawing/2014/main" id="{D1345676-44BC-CC4C-9CAB-1694B215C866}"/>
              </a:ext>
            </a:extLst>
          </p:cNvPr>
          <p:cNvSpPr>
            <a:spLocks noGrp="1"/>
          </p:cNvSpPr>
          <p:nvPr>
            <p:ph type="pic" sz="quarter" idx="15" hasCustomPrompt="1"/>
          </p:nvPr>
        </p:nvSpPr>
        <p:spPr>
          <a:xfrm>
            <a:off x="2523490" y="3388628"/>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8" name="Espace réservé pour une image  17">
            <a:extLst>
              <a:ext uri="{FF2B5EF4-FFF2-40B4-BE49-F238E27FC236}">
                <a16:creationId xmlns:a16="http://schemas.microsoft.com/office/drawing/2014/main" id="{7E45B7F1-FBE1-F745-8B85-36C31578AA78}"/>
              </a:ext>
            </a:extLst>
          </p:cNvPr>
          <p:cNvSpPr>
            <a:spLocks noGrp="1"/>
          </p:cNvSpPr>
          <p:nvPr>
            <p:ph type="pic" sz="quarter" idx="16" hasCustomPrompt="1"/>
          </p:nvPr>
        </p:nvSpPr>
        <p:spPr>
          <a:xfrm>
            <a:off x="8011677"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20" name="Espace réservé pour une image  19">
            <a:extLst>
              <a:ext uri="{FF2B5EF4-FFF2-40B4-BE49-F238E27FC236}">
                <a16:creationId xmlns:a16="http://schemas.microsoft.com/office/drawing/2014/main" id="{A1D3C822-3F0B-764C-BD8B-26F365DA1BFA}"/>
              </a:ext>
            </a:extLst>
          </p:cNvPr>
          <p:cNvSpPr>
            <a:spLocks noGrp="1"/>
          </p:cNvSpPr>
          <p:nvPr>
            <p:ph type="pic" sz="quarter" idx="17" hasCustomPrompt="1"/>
          </p:nvPr>
        </p:nvSpPr>
        <p:spPr>
          <a:xfrm>
            <a:off x="9836199"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3" name="Espace réservé du numéro de diapositive 2">
            <a:extLst>
              <a:ext uri="{FF2B5EF4-FFF2-40B4-BE49-F238E27FC236}">
                <a16:creationId xmlns:a16="http://schemas.microsoft.com/office/drawing/2014/main" id="{1E6614C8-A3EA-8644-9051-C8B8C2D5BED4}"/>
              </a:ext>
            </a:extLst>
          </p:cNvPr>
          <p:cNvSpPr>
            <a:spLocks noGrp="1"/>
          </p:cNvSpPr>
          <p:nvPr>
            <p:ph type="sldNum" sz="quarter" idx="18"/>
          </p:nvPr>
        </p:nvSpPr>
        <p:spPr/>
        <p:txBody>
          <a:bodyPr/>
          <a:lstStyle/>
          <a:p>
            <a:fld id="{ED627498-8BE6-774E-875A-E1322261BC9D}" type="slidenum">
              <a:rPr lang="fr-FR" smtClean="0"/>
              <a:pPr/>
              <a:t>‹N°›</a:t>
            </a:fld>
            <a:endParaRPr lang="fr-FR"/>
          </a:p>
        </p:txBody>
      </p:sp>
      <p:sp>
        <p:nvSpPr>
          <p:cNvPr id="5" name="Espace réservé pour une image  4">
            <a:extLst>
              <a:ext uri="{FF2B5EF4-FFF2-40B4-BE49-F238E27FC236}">
                <a16:creationId xmlns:a16="http://schemas.microsoft.com/office/drawing/2014/main" id="{30278F92-100F-204C-8618-2E48E42E2218}"/>
              </a:ext>
            </a:extLst>
          </p:cNvPr>
          <p:cNvSpPr>
            <a:spLocks noGrp="1"/>
          </p:cNvSpPr>
          <p:nvPr>
            <p:ph type="pic" sz="quarter" idx="19" hasCustomPrompt="1"/>
          </p:nvPr>
        </p:nvSpPr>
        <p:spPr>
          <a:xfrm>
            <a:off x="4351655" y="3388628"/>
            <a:ext cx="1620000" cy="936000"/>
          </a:xfrm>
        </p:spPr>
        <p:txBody>
          <a:bodyPr anchor="ctr"/>
          <a:lstStyle>
            <a:lvl1pPr marL="0" indent="0" algn="ctr">
              <a:buNone/>
              <a:defRPr/>
            </a:lvl1pPr>
          </a:lstStyle>
          <a:p>
            <a:r>
              <a:rPr lang="fr-FR"/>
              <a:t>Logo</a:t>
            </a:r>
          </a:p>
        </p:txBody>
      </p:sp>
      <p:sp>
        <p:nvSpPr>
          <p:cNvPr id="8" name="Espace réservé pour une image  7">
            <a:extLst>
              <a:ext uri="{FF2B5EF4-FFF2-40B4-BE49-F238E27FC236}">
                <a16:creationId xmlns:a16="http://schemas.microsoft.com/office/drawing/2014/main" id="{BA534809-1058-4246-A786-F69E2E3CD344}"/>
              </a:ext>
            </a:extLst>
          </p:cNvPr>
          <p:cNvSpPr>
            <a:spLocks noGrp="1"/>
          </p:cNvSpPr>
          <p:nvPr>
            <p:ph type="pic" sz="quarter" idx="20" hasCustomPrompt="1"/>
          </p:nvPr>
        </p:nvSpPr>
        <p:spPr>
          <a:xfrm>
            <a:off x="6179820" y="3388628"/>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11" name="Espace réservé pour une image  10">
            <a:extLst>
              <a:ext uri="{FF2B5EF4-FFF2-40B4-BE49-F238E27FC236}">
                <a16:creationId xmlns:a16="http://schemas.microsoft.com/office/drawing/2014/main" id="{A4820370-9461-FD4D-A7F3-670D17FB2299}"/>
              </a:ext>
            </a:extLst>
          </p:cNvPr>
          <p:cNvSpPr>
            <a:spLocks noGrp="1"/>
          </p:cNvSpPr>
          <p:nvPr>
            <p:ph type="pic" sz="quarter" idx="21" hasCustomPrompt="1"/>
          </p:nvPr>
        </p:nvSpPr>
        <p:spPr>
          <a:xfrm>
            <a:off x="8007985" y="3388628"/>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15" name="Espace réservé pour une image  14">
            <a:extLst>
              <a:ext uri="{FF2B5EF4-FFF2-40B4-BE49-F238E27FC236}">
                <a16:creationId xmlns:a16="http://schemas.microsoft.com/office/drawing/2014/main" id="{CB4609E2-64CA-8140-832C-CF8162830B05}"/>
              </a:ext>
            </a:extLst>
          </p:cNvPr>
          <p:cNvSpPr>
            <a:spLocks noGrp="1"/>
          </p:cNvSpPr>
          <p:nvPr>
            <p:ph type="pic" sz="quarter" idx="22" hasCustomPrompt="1"/>
          </p:nvPr>
        </p:nvSpPr>
        <p:spPr>
          <a:xfrm>
            <a:off x="9836150" y="3388628"/>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1" name="Espace réservé pour une image  20">
            <a:extLst>
              <a:ext uri="{FF2B5EF4-FFF2-40B4-BE49-F238E27FC236}">
                <a16:creationId xmlns:a16="http://schemas.microsoft.com/office/drawing/2014/main" id="{3F0FC607-0506-4F44-BDFB-29487E045FF5}"/>
              </a:ext>
            </a:extLst>
          </p:cNvPr>
          <p:cNvSpPr>
            <a:spLocks noGrp="1"/>
          </p:cNvSpPr>
          <p:nvPr>
            <p:ph type="pic" sz="quarter" idx="23" hasCustomPrompt="1"/>
          </p:nvPr>
        </p:nvSpPr>
        <p:spPr>
          <a:xfrm>
            <a:off x="695325"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5" name="Espace réservé pour une image  24">
            <a:extLst>
              <a:ext uri="{FF2B5EF4-FFF2-40B4-BE49-F238E27FC236}">
                <a16:creationId xmlns:a16="http://schemas.microsoft.com/office/drawing/2014/main" id="{1BB6F861-2F0E-DA41-81B7-E2869B8FC02A}"/>
              </a:ext>
            </a:extLst>
          </p:cNvPr>
          <p:cNvSpPr>
            <a:spLocks noGrp="1"/>
          </p:cNvSpPr>
          <p:nvPr>
            <p:ph type="pic" sz="quarter" idx="24" hasCustomPrompt="1"/>
          </p:nvPr>
        </p:nvSpPr>
        <p:spPr>
          <a:xfrm>
            <a:off x="2523490"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7" name="Espace réservé pour une image  26">
            <a:extLst>
              <a:ext uri="{FF2B5EF4-FFF2-40B4-BE49-F238E27FC236}">
                <a16:creationId xmlns:a16="http://schemas.microsoft.com/office/drawing/2014/main" id="{4CDBFF23-90A7-ED43-ACDB-73E33F3733BC}"/>
              </a:ext>
            </a:extLst>
          </p:cNvPr>
          <p:cNvSpPr>
            <a:spLocks noGrp="1"/>
          </p:cNvSpPr>
          <p:nvPr>
            <p:ph type="pic" sz="quarter" idx="25" hasCustomPrompt="1"/>
          </p:nvPr>
        </p:nvSpPr>
        <p:spPr>
          <a:xfrm>
            <a:off x="4351655"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9" name="Espace réservé pour une image  28">
            <a:extLst>
              <a:ext uri="{FF2B5EF4-FFF2-40B4-BE49-F238E27FC236}">
                <a16:creationId xmlns:a16="http://schemas.microsoft.com/office/drawing/2014/main" id="{60785380-D952-9C4E-B875-FE61A57084FD}"/>
              </a:ext>
            </a:extLst>
          </p:cNvPr>
          <p:cNvSpPr>
            <a:spLocks noGrp="1"/>
          </p:cNvSpPr>
          <p:nvPr>
            <p:ph type="pic" sz="quarter" idx="26" hasCustomPrompt="1"/>
          </p:nvPr>
        </p:nvSpPr>
        <p:spPr>
          <a:xfrm>
            <a:off x="6179820"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31" name="Espace réservé pour une image  30">
            <a:extLst>
              <a:ext uri="{FF2B5EF4-FFF2-40B4-BE49-F238E27FC236}">
                <a16:creationId xmlns:a16="http://schemas.microsoft.com/office/drawing/2014/main" id="{E229E41A-A70C-0444-9DD3-16B5901A8A44}"/>
              </a:ext>
            </a:extLst>
          </p:cNvPr>
          <p:cNvSpPr>
            <a:spLocks noGrp="1"/>
          </p:cNvSpPr>
          <p:nvPr>
            <p:ph type="pic" sz="quarter" idx="27" hasCustomPrompt="1"/>
          </p:nvPr>
        </p:nvSpPr>
        <p:spPr>
          <a:xfrm>
            <a:off x="8007985"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33" name="Espace réservé pour une image  32">
            <a:extLst>
              <a:ext uri="{FF2B5EF4-FFF2-40B4-BE49-F238E27FC236}">
                <a16:creationId xmlns:a16="http://schemas.microsoft.com/office/drawing/2014/main" id="{F822E3A5-F63A-0D42-9698-7EB6E76922F6}"/>
              </a:ext>
            </a:extLst>
          </p:cNvPr>
          <p:cNvSpPr>
            <a:spLocks noGrp="1"/>
          </p:cNvSpPr>
          <p:nvPr>
            <p:ph type="pic" sz="quarter" idx="28" hasCustomPrompt="1"/>
          </p:nvPr>
        </p:nvSpPr>
        <p:spPr>
          <a:xfrm>
            <a:off x="9836150"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35" name="Espace réservé du texte 34">
            <a:extLst>
              <a:ext uri="{FF2B5EF4-FFF2-40B4-BE49-F238E27FC236}">
                <a16:creationId xmlns:a16="http://schemas.microsoft.com/office/drawing/2014/main" id="{8F8B0244-19F2-B544-977C-085E2423A1BA}"/>
              </a:ext>
            </a:extLst>
          </p:cNvPr>
          <p:cNvSpPr>
            <a:spLocks noGrp="1"/>
          </p:cNvSpPr>
          <p:nvPr>
            <p:ph type="body" sz="quarter" idx="29" hasCustomPrompt="1"/>
          </p:nvPr>
        </p:nvSpPr>
        <p:spPr>
          <a:xfrm>
            <a:off x="695324" y="3003033"/>
            <a:ext cx="1620000" cy="252000"/>
          </a:xfrm>
        </p:spPr>
        <p:txBody>
          <a:bodyPr/>
          <a:lstStyle>
            <a:lvl1pPr marL="0" indent="0" algn="ctr">
              <a:buNone/>
              <a:defRPr sz="800"/>
            </a:lvl1pPr>
          </a:lstStyle>
          <a:p>
            <a:r>
              <a:rPr lang="fr-FR"/>
              <a:t>Texte</a:t>
            </a:r>
          </a:p>
        </p:txBody>
      </p:sp>
      <p:sp>
        <p:nvSpPr>
          <p:cNvPr id="37" name="Espace réservé du texte 36">
            <a:extLst>
              <a:ext uri="{FF2B5EF4-FFF2-40B4-BE49-F238E27FC236}">
                <a16:creationId xmlns:a16="http://schemas.microsoft.com/office/drawing/2014/main" id="{2F30B6AD-EA5B-5F46-980F-8243B9BFF0A4}"/>
              </a:ext>
            </a:extLst>
          </p:cNvPr>
          <p:cNvSpPr>
            <a:spLocks noGrp="1"/>
          </p:cNvSpPr>
          <p:nvPr>
            <p:ph type="body" sz="quarter" idx="30" hasCustomPrompt="1"/>
          </p:nvPr>
        </p:nvSpPr>
        <p:spPr>
          <a:xfrm>
            <a:off x="2538412" y="3022601"/>
            <a:ext cx="1620000" cy="252000"/>
          </a:xfrm>
        </p:spPr>
        <p:txBody>
          <a:bodyPr/>
          <a:lstStyle>
            <a:lvl1pPr marL="0" indent="0" algn="ctr">
              <a:buNone/>
              <a:defRPr sz="800"/>
            </a:lvl1pPr>
          </a:lstStyle>
          <a:p>
            <a:r>
              <a:rPr lang="fr-FR"/>
              <a:t>Texte</a:t>
            </a:r>
          </a:p>
        </p:txBody>
      </p:sp>
      <p:sp>
        <p:nvSpPr>
          <p:cNvPr id="39" name="Espace réservé du texte 38">
            <a:extLst>
              <a:ext uri="{FF2B5EF4-FFF2-40B4-BE49-F238E27FC236}">
                <a16:creationId xmlns:a16="http://schemas.microsoft.com/office/drawing/2014/main" id="{37CAFD57-9BF4-8440-BCCA-362D6E124B4C}"/>
              </a:ext>
            </a:extLst>
          </p:cNvPr>
          <p:cNvSpPr>
            <a:spLocks noGrp="1"/>
          </p:cNvSpPr>
          <p:nvPr>
            <p:ph type="body" sz="quarter" idx="31" hasCustomPrompt="1"/>
          </p:nvPr>
        </p:nvSpPr>
        <p:spPr>
          <a:xfrm>
            <a:off x="4362449" y="3022601"/>
            <a:ext cx="1620000" cy="252000"/>
          </a:xfrm>
        </p:spPr>
        <p:txBody>
          <a:bodyPr/>
          <a:lstStyle>
            <a:lvl1pPr marL="0" indent="0" algn="ctr">
              <a:buNone/>
              <a:defRPr sz="800"/>
            </a:lvl1pPr>
          </a:lstStyle>
          <a:p>
            <a:r>
              <a:rPr lang="fr-FR"/>
              <a:t>Texte</a:t>
            </a:r>
          </a:p>
        </p:txBody>
      </p:sp>
      <p:sp>
        <p:nvSpPr>
          <p:cNvPr id="41" name="Espace réservé du texte 40">
            <a:extLst>
              <a:ext uri="{FF2B5EF4-FFF2-40B4-BE49-F238E27FC236}">
                <a16:creationId xmlns:a16="http://schemas.microsoft.com/office/drawing/2014/main" id="{089C3A8E-9B8F-DC46-8EF8-49C167BA58D9}"/>
              </a:ext>
            </a:extLst>
          </p:cNvPr>
          <p:cNvSpPr>
            <a:spLocks noGrp="1"/>
          </p:cNvSpPr>
          <p:nvPr>
            <p:ph type="body" sz="quarter" idx="32" hasCustomPrompt="1"/>
          </p:nvPr>
        </p:nvSpPr>
        <p:spPr>
          <a:xfrm>
            <a:off x="6186487" y="3022601"/>
            <a:ext cx="1620000" cy="252000"/>
          </a:xfrm>
        </p:spPr>
        <p:txBody>
          <a:bodyPr/>
          <a:lstStyle>
            <a:lvl1pPr marL="0" indent="0" algn="ctr">
              <a:buNone/>
              <a:defRPr sz="800"/>
            </a:lvl1pPr>
          </a:lstStyle>
          <a:p>
            <a:r>
              <a:rPr lang="fr-FR"/>
              <a:t>Texte</a:t>
            </a:r>
          </a:p>
        </p:txBody>
      </p:sp>
      <p:sp>
        <p:nvSpPr>
          <p:cNvPr id="43" name="Espace réservé du texte 42">
            <a:extLst>
              <a:ext uri="{FF2B5EF4-FFF2-40B4-BE49-F238E27FC236}">
                <a16:creationId xmlns:a16="http://schemas.microsoft.com/office/drawing/2014/main" id="{BB695A0C-C9AD-914D-84BC-525E755E3075}"/>
              </a:ext>
            </a:extLst>
          </p:cNvPr>
          <p:cNvSpPr>
            <a:spLocks noGrp="1"/>
          </p:cNvSpPr>
          <p:nvPr>
            <p:ph type="body" sz="quarter" idx="33" hasCustomPrompt="1"/>
          </p:nvPr>
        </p:nvSpPr>
        <p:spPr>
          <a:xfrm>
            <a:off x="8007349" y="3022601"/>
            <a:ext cx="1620000" cy="252000"/>
          </a:xfrm>
        </p:spPr>
        <p:txBody>
          <a:bodyPr/>
          <a:lstStyle>
            <a:lvl1pPr marL="0" indent="0" algn="ctr">
              <a:buNone/>
              <a:defRPr sz="800"/>
            </a:lvl1pPr>
          </a:lstStyle>
          <a:p>
            <a:r>
              <a:rPr lang="fr-FR"/>
              <a:t>Texte</a:t>
            </a:r>
          </a:p>
        </p:txBody>
      </p:sp>
      <p:sp>
        <p:nvSpPr>
          <p:cNvPr id="45" name="Espace réservé du texte 44">
            <a:extLst>
              <a:ext uri="{FF2B5EF4-FFF2-40B4-BE49-F238E27FC236}">
                <a16:creationId xmlns:a16="http://schemas.microsoft.com/office/drawing/2014/main" id="{FF864D2B-5A5D-D745-B737-AEA1847AB80B}"/>
              </a:ext>
            </a:extLst>
          </p:cNvPr>
          <p:cNvSpPr>
            <a:spLocks noGrp="1"/>
          </p:cNvSpPr>
          <p:nvPr>
            <p:ph type="body" sz="quarter" idx="34" hasCustomPrompt="1"/>
          </p:nvPr>
        </p:nvSpPr>
        <p:spPr>
          <a:xfrm>
            <a:off x="9836149" y="3022601"/>
            <a:ext cx="1620000" cy="252000"/>
          </a:xfrm>
        </p:spPr>
        <p:txBody>
          <a:bodyPr/>
          <a:lstStyle>
            <a:lvl1pPr marL="0" indent="0" algn="ctr">
              <a:buNone/>
              <a:defRPr sz="800"/>
            </a:lvl1pPr>
          </a:lstStyle>
          <a:p>
            <a:r>
              <a:rPr lang="fr-FR"/>
              <a:t>Texte</a:t>
            </a:r>
          </a:p>
        </p:txBody>
      </p:sp>
      <p:sp>
        <p:nvSpPr>
          <p:cNvPr id="47" name="Espace réservé du texte 46">
            <a:extLst>
              <a:ext uri="{FF2B5EF4-FFF2-40B4-BE49-F238E27FC236}">
                <a16:creationId xmlns:a16="http://schemas.microsoft.com/office/drawing/2014/main" id="{519FC00A-D452-1947-90CF-3C32F3147753}"/>
              </a:ext>
            </a:extLst>
          </p:cNvPr>
          <p:cNvSpPr>
            <a:spLocks noGrp="1"/>
          </p:cNvSpPr>
          <p:nvPr>
            <p:ph type="body" sz="quarter" idx="35" hasCustomPrompt="1"/>
          </p:nvPr>
        </p:nvSpPr>
        <p:spPr>
          <a:xfrm>
            <a:off x="695325" y="4324351"/>
            <a:ext cx="1620000" cy="251999"/>
          </a:xfrm>
        </p:spPr>
        <p:txBody>
          <a:bodyPr/>
          <a:lstStyle>
            <a:lvl1pPr marL="0" indent="0" algn="ctr">
              <a:buNone/>
              <a:defRPr sz="800"/>
            </a:lvl1pPr>
          </a:lstStyle>
          <a:p>
            <a:r>
              <a:rPr lang="fr-FR"/>
              <a:t>Texte</a:t>
            </a:r>
          </a:p>
        </p:txBody>
      </p:sp>
      <p:sp>
        <p:nvSpPr>
          <p:cNvPr id="51" name="Espace réservé du texte 50">
            <a:extLst>
              <a:ext uri="{FF2B5EF4-FFF2-40B4-BE49-F238E27FC236}">
                <a16:creationId xmlns:a16="http://schemas.microsoft.com/office/drawing/2014/main" id="{8F944807-5A19-F34C-AA93-F8E9795AD306}"/>
              </a:ext>
            </a:extLst>
          </p:cNvPr>
          <p:cNvSpPr>
            <a:spLocks noGrp="1"/>
          </p:cNvSpPr>
          <p:nvPr>
            <p:ph type="body" sz="quarter" idx="36" hasCustomPrompt="1"/>
          </p:nvPr>
        </p:nvSpPr>
        <p:spPr>
          <a:xfrm>
            <a:off x="2538413" y="4324351"/>
            <a:ext cx="1620000" cy="251999"/>
          </a:xfrm>
        </p:spPr>
        <p:txBody>
          <a:bodyPr/>
          <a:lstStyle>
            <a:lvl1pPr marL="0" indent="0" algn="ctr">
              <a:buNone/>
              <a:defRPr sz="800"/>
            </a:lvl1pPr>
          </a:lstStyle>
          <a:p>
            <a:r>
              <a:rPr lang="fr-FR"/>
              <a:t>Texte</a:t>
            </a:r>
          </a:p>
        </p:txBody>
      </p:sp>
      <p:sp>
        <p:nvSpPr>
          <p:cNvPr id="53" name="Espace réservé du texte 52">
            <a:extLst>
              <a:ext uri="{FF2B5EF4-FFF2-40B4-BE49-F238E27FC236}">
                <a16:creationId xmlns:a16="http://schemas.microsoft.com/office/drawing/2014/main" id="{518ACF2B-6471-0B49-B319-818F5D3C7ED8}"/>
              </a:ext>
            </a:extLst>
          </p:cNvPr>
          <p:cNvSpPr>
            <a:spLocks noGrp="1"/>
          </p:cNvSpPr>
          <p:nvPr>
            <p:ph type="body" sz="quarter" idx="37" hasCustomPrompt="1"/>
          </p:nvPr>
        </p:nvSpPr>
        <p:spPr>
          <a:xfrm>
            <a:off x="4362450" y="4324351"/>
            <a:ext cx="1620000" cy="251999"/>
          </a:xfrm>
        </p:spPr>
        <p:txBody>
          <a:bodyPr/>
          <a:lstStyle>
            <a:lvl1pPr marL="0" indent="0" algn="ctr">
              <a:buNone/>
              <a:defRPr sz="800"/>
            </a:lvl1pPr>
          </a:lstStyle>
          <a:p>
            <a:r>
              <a:rPr lang="fr-FR"/>
              <a:t>Texte</a:t>
            </a:r>
          </a:p>
        </p:txBody>
      </p:sp>
      <p:sp>
        <p:nvSpPr>
          <p:cNvPr id="55" name="Espace réservé du texte 54">
            <a:extLst>
              <a:ext uri="{FF2B5EF4-FFF2-40B4-BE49-F238E27FC236}">
                <a16:creationId xmlns:a16="http://schemas.microsoft.com/office/drawing/2014/main" id="{50AC4FBD-3B61-1445-BC3A-EA7D2C6A046B}"/>
              </a:ext>
            </a:extLst>
          </p:cNvPr>
          <p:cNvSpPr>
            <a:spLocks noGrp="1"/>
          </p:cNvSpPr>
          <p:nvPr>
            <p:ph type="body" sz="quarter" idx="38" hasCustomPrompt="1"/>
          </p:nvPr>
        </p:nvSpPr>
        <p:spPr>
          <a:xfrm>
            <a:off x="6186488" y="4324351"/>
            <a:ext cx="1620000" cy="251999"/>
          </a:xfrm>
        </p:spPr>
        <p:txBody>
          <a:bodyPr/>
          <a:lstStyle>
            <a:lvl1pPr marL="0" indent="0" algn="ctr">
              <a:buNone/>
              <a:defRPr sz="800"/>
            </a:lvl1pPr>
          </a:lstStyle>
          <a:p>
            <a:r>
              <a:rPr lang="fr-FR"/>
              <a:t>Texte</a:t>
            </a:r>
          </a:p>
        </p:txBody>
      </p:sp>
      <p:sp>
        <p:nvSpPr>
          <p:cNvPr id="59" name="Espace réservé du texte 58">
            <a:extLst>
              <a:ext uri="{FF2B5EF4-FFF2-40B4-BE49-F238E27FC236}">
                <a16:creationId xmlns:a16="http://schemas.microsoft.com/office/drawing/2014/main" id="{951D92FF-729A-7941-8CE8-19B2EBB2E42B}"/>
              </a:ext>
            </a:extLst>
          </p:cNvPr>
          <p:cNvSpPr>
            <a:spLocks noGrp="1"/>
          </p:cNvSpPr>
          <p:nvPr>
            <p:ph type="body" sz="quarter" idx="39" hasCustomPrompt="1"/>
          </p:nvPr>
        </p:nvSpPr>
        <p:spPr>
          <a:xfrm>
            <a:off x="8007350" y="4324351"/>
            <a:ext cx="1620000" cy="251999"/>
          </a:xfrm>
        </p:spPr>
        <p:txBody>
          <a:bodyPr/>
          <a:lstStyle>
            <a:lvl1pPr marL="0" indent="0" algn="ctr">
              <a:buNone/>
              <a:defRPr sz="800"/>
            </a:lvl1pPr>
          </a:lstStyle>
          <a:p>
            <a:r>
              <a:rPr lang="fr-FR"/>
              <a:t>Texte</a:t>
            </a:r>
          </a:p>
        </p:txBody>
      </p:sp>
      <p:sp>
        <p:nvSpPr>
          <p:cNvPr id="61" name="Espace réservé du texte 60">
            <a:extLst>
              <a:ext uri="{FF2B5EF4-FFF2-40B4-BE49-F238E27FC236}">
                <a16:creationId xmlns:a16="http://schemas.microsoft.com/office/drawing/2014/main" id="{B9C07E37-87D6-4E43-9FAA-8AB4B1359F68}"/>
              </a:ext>
            </a:extLst>
          </p:cNvPr>
          <p:cNvSpPr>
            <a:spLocks noGrp="1"/>
          </p:cNvSpPr>
          <p:nvPr>
            <p:ph type="body" sz="quarter" idx="40" hasCustomPrompt="1"/>
          </p:nvPr>
        </p:nvSpPr>
        <p:spPr>
          <a:xfrm>
            <a:off x="9836150" y="4324351"/>
            <a:ext cx="1620000" cy="251999"/>
          </a:xfrm>
        </p:spPr>
        <p:txBody>
          <a:bodyPr/>
          <a:lstStyle>
            <a:lvl1pPr marL="0" indent="0" algn="ctr">
              <a:buNone/>
              <a:defRPr sz="800"/>
            </a:lvl1pPr>
          </a:lstStyle>
          <a:p>
            <a:r>
              <a:rPr lang="fr-FR"/>
              <a:t>Texte</a:t>
            </a:r>
          </a:p>
        </p:txBody>
      </p:sp>
      <p:sp>
        <p:nvSpPr>
          <p:cNvPr id="64" name="Espace réservé du texte 63">
            <a:extLst>
              <a:ext uri="{FF2B5EF4-FFF2-40B4-BE49-F238E27FC236}">
                <a16:creationId xmlns:a16="http://schemas.microsoft.com/office/drawing/2014/main" id="{735AD211-3207-4244-8ABF-17FAA6DD94DF}"/>
              </a:ext>
            </a:extLst>
          </p:cNvPr>
          <p:cNvSpPr>
            <a:spLocks noGrp="1"/>
          </p:cNvSpPr>
          <p:nvPr>
            <p:ph type="body" sz="quarter" idx="41" hasCustomPrompt="1"/>
          </p:nvPr>
        </p:nvSpPr>
        <p:spPr>
          <a:xfrm>
            <a:off x="695323" y="5646738"/>
            <a:ext cx="1620000" cy="251999"/>
          </a:xfrm>
        </p:spPr>
        <p:txBody>
          <a:bodyPr/>
          <a:lstStyle>
            <a:lvl1pPr marL="0" indent="0" algn="ctr">
              <a:buNone/>
              <a:defRPr sz="800"/>
            </a:lvl1pPr>
          </a:lstStyle>
          <a:p>
            <a:r>
              <a:rPr lang="fr-FR"/>
              <a:t>Texte</a:t>
            </a:r>
          </a:p>
        </p:txBody>
      </p:sp>
      <p:sp>
        <p:nvSpPr>
          <p:cNvPr id="66" name="Espace réservé du texte 65">
            <a:extLst>
              <a:ext uri="{FF2B5EF4-FFF2-40B4-BE49-F238E27FC236}">
                <a16:creationId xmlns:a16="http://schemas.microsoft.com/office/drawing/2014/main" id="{742A8DFC-8BFF-1540-8C43-2851BFC64783}"/>
              </a:ext>
            </a:extLst>
          </p:cNvPr>
          <p:cNvSpPr>
            <a:spLocks noGrp="1"/>
          </p:cNvSpPr>
          <p:nvPr>
            <p:ph type="body" sz="quarter" idx="42" hasCustomPrompt="1"/>
          </p:nvPr>
        </p:nvSpPr>
        <p:spPr>
          <a:xfrm>
            <a:off x="2538411" y="5646738"/>
            <a:ext cx="1620000" cy="251999"/>
          </a:xfrm>
        </p:spPr>
        <p:txBody>
          <a:bodyPr/>
          <a:lstStyle>
            <a:lvl1pPr marL="0" indent="0" algn="ctr">
              <a:buNone/>
              <a:defRPr sz="800"/>
            </a:lvl1pPr>
          </a:lstStyle>
          <a:p>
            <a:r>
              <a:rPr lang="fr-FR"/>
              <a:t>Texte</a:t>
            </a:r>
          </a:p>
        </p:txBody>
      </p:sp>
      <p:sp>
        <p:nvSpPr>
          <p:cNvPr id="68" name="Espace réservé du texte 67">
            <a:extLst>
              <a:ext uri="{FF2B5EF4-FFF2-40B4-BE49-F238E27FC236}">
                <a16:creationId xmlns:a16="http://schemas.microsoft.com/office/drawing/2014/main" id="{ABF20794-FAD0-B84F-9F11-EC1BB5818274}"/>
              </a:ext>
            </a:extLst>
          </p:cNvPr>
          <p:cNvSpPr>
            <a:spLocks noGrp="1"/>
          </p:cNvSpPr>
          <p:nvPr>
            <p:ph type="body" sz="quarter" idx="43" hasCustomPrompt="1"/>
          </p:nvPr>
        </p:nvSpPr>
        <p:spPr>
          <a:xfrm>
            <a:off x="4362448" y="5646738"/>
            <a:ext cx="1620000" cy="251999"/>
          </a:xfrm>
        </p:spPr>
        <p:txBody>
          <a:bodyPr/>
          <a:lstStyle>
            <a:lvl1pPr marL="0" indent="0" algn="ctr">
              <a:buNone/>
              <a:defRPr sz="800"/>
            </a:lvl1pPr>
          </a:lstStyle>
          <a:p>
            <a:r>
              <a:rPr lang="fr-FR"/>
              <a:t>Texte</a:t>
            </a:r>
          </a:p>
        </p:txBody>
      </p:sp>
      <p:sp>
        <p:nvSpPr>
          <p:cNvPr id="70" name="Espace réservé du texte 69">
            <a:extLst>
              <a:ext uri="{FF2B5EF4-FFF2-40B4-BE49-F238E27FC236}">
                <a16:creationId xmlns:a16="http://schemas.microsoft.com/office/drawing/2014/main" id="{A70245C1-C9DB-9049-A50B-1CCC36ACA0AD}"/>
              </a:ext>
            </a:extLst>
          </p:cNvPr>
          <p:cNvSpPr>
            <a:spLocks noGrp="1"/>
          </p:cNvSpPr>
          <p:nvPr>
            <p:ph type="body" sz="quarter" idx="44" hasCustomPrompt="1"/>
          </p:nvPr>
        </p:nvSpPr>
        <p:spPr>
          <a:xfrm>
            <a:off x="6180136" y="5646738"/>
            <a:ext cx="1620000" cy="251999"/>
          </a:xfrm>
        </p:spPr>
        <p:txBody>
          <a:bodyPr/>
          <a:lstStyle>
            <a:lvl1pPr marL="0" indent="0" algn="ctr">
              <a:buNone/>
              <a:defRPr sz="800"/>
            </a:lvl1pPr>
          </a:lstStyle>
          <a:p>
            <a:r>
              <a:rPr lang="fr-FR"/>
              <a:t>Texte</a:t>
            </a:r>
          </a:p>
        </p:txBody>
      </p:sp>
      <p:sp>
        <p:nvSpPr>
          <p:cNvPr id="72" name="Espace réservé du texte 71">
            <a:extLst>
              <a:ext uri="{FF2B5EF4-FFF2-40B4-BE49-F238E27FC236}">
                <a16:creationId xmlns:a16="http://schemas.microsoft.com/office/drawing/2014/main" id="{3803E058-3201-1A46-84AF-2384F0117DD5}"/>
              </a:ext>
            </a:extLst>
          </p:cNvPr>
          <p:cNvSpPr>
            <a:spLocks noGrp="1"/>
          </p:cNvSpPr>
          <p:nvPr>
            <p:ph type="body" sz="quarter" idx="45" hasCustomPrompt="1"/>
          </p:nvPr>
        </p:nvSpPr>
        <p:spPr>
          <a:xfrm>
            <a:off x="8007348" y="5646738"/>
            <a:ext cx="1620000" cy="251999"/>
          </a:xfrm>
        </p:spPr>
        <p:txBody>
          <a:bodyPr/>
          <a:lstStyle>
            <a:lvl1pPr marL="0" indent="0" algn="ctr">
              <a:buNone/>
              <a:defRPr sz="800"/>
            </a:lvl1pPr>
          </a:lstStyle>
          <a:p>
            <a:r>
              <a:rPr lang="fr-FR"/>
              <a:t>Texte</a:t>
            </a:r>
          </a:p>
        </p:txBody>
      </p:sp>
      <p:sp>
        <p:nvSpPr>
          <p:cNvPr id="74" name="Espace réservé du texte 73">
            <a:extLst>
              <a:ext uri="{FF2B5EF4-FFF2-40B4-BE49-F238E27FC236}">
                <a16:creationId xmlns:a16="http://schemas.microsoft.com/office/drawing/2014/main" id="{30D46C62-9E35-C540-B538-98E4C72D249F}"/>
              </a:ext>
            </a:extLst>
          </p:cNvPr>
          <p:cNvSpPr>
            <a:spLocks noGrp="1"/>
          </p:cNvSpPr>
          <p:nvPr>
            <p:ph type="body" sz="quarter" idx="46" hasCustomPrompt="1"/>
          </p:nvPr>
        </p:nvSpPr>
        <p:spPr>
          <a:xfrm>
            <a:off x="9836148" y="5646738"/>
            <a:ext cx="1620000" cy="251999"/>
          </a:xfrm>
        </p:spPr>
        <p:txBody>
          <a:bodyPr/>
          <a:lstStyle>
            <a:lvl1pPr marL="0" indent="0" algn="ctr">
              <a:buNone/>
              <a:defRPr sz="800"/>
            </a:lvl1pPr>
          </a:lstStyle>
          <a:p>
            <a:r>
              <a:rPr lang="fr-FR"/>
              <a:t>Texte</a:t>
            </a:r>
          </a:p>
        </p:txBody>
      </p:sp>
      <p:pic>
        <p:nvPicPr>
          <p:cNvPr id="75" name="Image 74">
            <a:extLst>
              <a:ext uri="{FF2B5EF4-FFF2-40B4-BE49-F238E27FC236}">
                <a16:creationId xmlns:a16="http://schemas.microsoft.com/office/drawing/2014/main" id="{C1685EC5-5C48-CF49-9810-E61AA7207BF7}"/>
              </a:ext>
            </a:extLst>
          </p:cNvPr>
          <p:cNvPicPr>
            <a:picLocks noChangeAspect="1"/>
          </p:cNvPicPr>
          <p:nvPr/>
        </p:nvPicPr>
        <p:blipFill rotWithShape="1">
          <a:blip r:embed="rId2"/>
          <a:srcRect t="78" b="-78"/>
          <a:stretch/>
        </p:blipFill>
        <p:spPr>
          <a:xfrm>
            <a:off x="0" y="1"/>
            <a:ext cx="12192000" cy="1144800"/>
          </a:xfrm>
          <a:prstGeom prst="rect">
            <a:avLst/>
          </a:prstGeom>
        </p:spPr>
      </p:pic>
      <p:sp>
        <p:nvSpPr>
          <p:cNvPr id="76" name="Rectangle 75">
            <a:extLst>
              <a:ext uri="{FF2B5EF4-FFF2-40B4-BE49-F238E27FC236}">
                <a16:creationId xmlns:a16="http://schemas.microsoft.com/office/drawing/2014/main" id="{31F656AB-661B-1645-AFEA-BC48775CC9FE}"/>
              </a:ext>
            </a:extLst>
          </p:cNvPr>
          <p:cNvSpPr/>
          <p:nvPr/>
        </p:nvSpPr>
        <p:spPr>
          <a:xfrm>
            <a:off x="0" y="896"/>
            <a:ext cx="10185991" cy="1126800"/>
          </a:xfrm>
          <a:prstGeom prst="rect">
            <a:avLst/>
          </a:prstGeom>
          <a:gradFill>
            <a:gsLst>
              <a:gs pos="57000">
                <a:schemeClr val="accent3">
                  <a:alpha val="69000"/>
                </a:schemeClr>
              </a:gs>
              <a:gs pos="0">
                <a:schemeClr val="accent3"/>
              </a:gs>
              <a:gs pos="100000">
                <a:schemeClr val="accent3">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 name="Titre 1">
            <a:extLst>
              <a:ext uri="{FF2B5EF4-FFF2-40B4-BE49-F238E27FC236}">
                <a16:creationId xmlns:a16="http://schemas.microsoft.com/office/drawing/2014/main" id="{25182855-BE8E-9945-897D-2120F6034ED9}"/>
              </a:ext>
            </a:extLst>
          </p:cNvPr>
          <p:cNvSpPr>
            <a:spLocks noGrp="1"/>
          </p:cNvSpPr>
          <p:nvPr>
            <p:ph type="ctrTitle" hasCustomPrompt="1"/>
          </p:nvPr>
        </p:nvSpPr>
        <p:spPr>
          <a:xfrm>
            <a:off x="0" y="1"/>
            <a:ext cx="5022849" cy="1125537"/>
          </a:xfrm>
          <a:solidFill>
            <a:schemeClr val="accent3"/>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42" name="Espace réservé du texte 5">
            <a:extLst>
              <a:ext uri="{FF2B5EF4-FFF2-40B4-BE49-F238E27FC236}">
                <a16:creationId xmlns:a16="http://schemas.microsoft.com/office/drawing/2014/main" id="{8476FBC9-B748-7C44-98E5-0FD3394F347E}"/>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468188879"/>
      </p:ext>
    </p:extLst>
  </p:cSld>
  <p:clrMapOvr>
    <a:masterClrMapping/>
  </p:clrMapOvr>
  <p:extLst>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9 Pictos gauche + texte droite">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C5C48571-886D-494E-A20C-35D4EB9E24C4}"/>
              </a:ext>
            </a:extLst>
          </p:cNvPr>
          <p:cNvSpPr>
            <a:spLocks noGrp="1"/>
          </p:cNvSpPr>
          <p:nvPr>
            <p:ph type="subTitle" idx="1" hasCustomPrompt="1"/>
          </p:nvPr>
        </p:nvSpPr>
        <p:spPr>
          <a:xfrm>
            <a:off x="6096000" y="2367866"/>
            <a:ext cx="5363639" cy="3400143"/>
          </a:xfrm>
        </p:spPr>
        <p:txBody>
          <a:bodyPr lIns="0" tIns="180000" rIns="0" anchor="t">
            <a:noAutofit/>
          </a:bodyPr>
          <a:lstStyle>
            <a:lvl1pPr marL="0" indent="0" algn="l">
              <a:lnSpc>
                <a:spcPts val="1500"/>
              </a:lnSpc>
              <a:spcBef>
                <a:spcPts val="0"/>
              </a:spcBef>
              <a:buNone/>
              <a:defRPr lang="fr-FR" sz="1000" b="0" i="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 </a:t>
            </a:r>
            <a:r>
              <a:rPr lang="fr-FR" err="1"/>
              <a:t>Mediam</a:t>
            </a:r>
            <a:r>
              <a:rPr lang="fr-FR"/>
              <a:t> </a:t>
            </a:r>
            <a:r>
              <a:rPr lang="fr-FR" err="1"/>
              <a:t>urgeret</a:t>
            </a:r>
            <a:r>
              <a:rPr lang="fr-FR"/>
              <a:t> et </a:t>
            </a:r>
            <a:r>
              <a:rPr lang="fr-FR" err="1"/>
              <a:t>Parthos</a:t>
            </a:r>
            <a:r>
              <a:rPr lang="fr-FR"/>
              <a:t>.</a:t>
            </a:r>
          </a:p>
          <a:p>
            <a:r>
              <a:rPr lang="fr-FR"/>
              <a:t>Sed </a:t>
            </a:r>
            <a:r>
              <a:rPr lang="fr-FR" err="1"/>
              <a:t>tamen</a:t>
            </a:r>
            <a:r>
              <a:rPr lang="fr-FR"/>
              <a:t> </a:t>
            </a:r>
            <a:r>
              <a:rPr lang="fr-FR" err="1"/>
              <a:t>haec</a:t>
            </a:r>
            <a:r>
              <a:rPr lang="fr-FR"/>
              <a:t> cum </a:t>
            </a:r>
            <a:r>
              <a:rPr lang="fr-FR" err="1"/>
              <a:t>ita</a:t>
            </a:r>
            <a:r>
              <a:rPr lang="fr-FR"/>
              <a:t> </a:t>
            </a:r>
            <a:r>
              <a:rPr lang="fr-FR" err="1"/>
              <a:t>tutius</a:t>
            </a:r>
            <a:r>
              <a:rPr lang="fr-FR"/>
              <a:t> </a:t>
            </a:r>
            <a:r>
              <a:rPr lang="fr-FR" err="1"/>
              <a:t>observentur</a:t>
            </a:r>
            <a:r>
              <a:rPr lang="fr-FR"/>
              <a:t>, quidam </a:t>
            </a:r>
            <a:r>
              <a:rPr lang="fr-FR" err="1"/>
              <a:t>vigore</a:t>
            </a:r>
            <a:r>
              <a:rPr lang="fr-FR"/>
              <a:t> </a:t>
            </a:r>
            <a:r>
              <a:rPr lang="fr-FR" err="1"/>
              <a:t>artuum</a:t>
            </a:r>
            <a:r>
              <a:rPr lang="fr-FR"/>
              <a:t> </a:t>
            </a:r>
            <a:r>
              <a:rPr lang="fr-FR" err="1"/>
              <a:t>inminuto</a:t>
            </a:r>
            <a:r>
              <a:rPr lang="fr-FR"/>
              <a:t> </a:t>
            </a:r>
            <a:r>
              <a:rPr lang="fr-FR" err="1"/>
              <a:t>rogati</a:t>
            </a:r>
            <a:r>
              <a:rPr lang="fr-FR"/>
              <a:t> ad </a:t>
            </a:r>
            <a:r>
              <a:rPr lang="fr-FR" err="1"/>
              <a:t>nuptias</a:t>
            </a:r>
            <a:r>
              <a:rPr lang="fr-FR"/>
              <a:t> </a:t>
            </a:r>
            <a:r>
              <a:rPr lang="fr-FR" err="1"/>
              <a:t>ubi</a:t>
            </a:r>
            <a:r>
              <a:rPr lang="fr-FR"/>
              <a:t> </a:t>
            </a:r>
            <a:r>
              <a:rPr lang="fr-FR" err="1"/>
              <a:t>aurum</a:t>
            </a:r>
            <a:r>
              <a:rPr lang="fr-FR"/>
              <a:t> </a:t>
            </a:r>
            <a:r>
              <a:rPr lang="fr-FR" err="1"/>
              <a:t>dextris</a:t>
            </a:r>
            <a:r>
              <a:rPr lang="fr-FR"/>
              <a:t> </a:t>
            </a:r>
            <a:r>
              <a:rPr lang="fr-FR" err="1"/>
              <a:t>manibus</a:t>
            </a:r>
            <a:r>
              <a:rPr lang="fr-FR"/>
              <a:t> </a:t>
            </a:r>
            <a:r>
              <a:rPr lang="fr-FR" err="1"/>
              <a:t>cavatis</a:t>
            </a:r>
            <a:r>
              <a:rPr lang="fr-FR"/>
              <a:t> </a:t>
            </a:r>
            <a:r>
              <a:rPr lang="fr-FR" err="1"/>
              <a:t>offertur</a:t>
            </a:r>
            <a:r>
              <a:rPr lang="fr-FR"/>
              <a:t>, </a:t>
            </a:r>
            <a:r>
              <a:rPr lang="fr-FR" err="1"/>
              <a:t>inpigre</a:t>
            </a:r>
            <a:r>
              <a:rPr lang="fr-FR"/>
              <a:t> </a:t>
            </a:r>
            <a:r>
              <a:rPr lang="fr-FR" err="1"/>
              <a:t>vel</a:t>
            </a:r>
            <a:r>
              <a:rPr lang="fr-FR"/>
              <a:t> </a:t>
            </a:r>
            <a:r>
              <a:rPr lang="fr-FR" err="1"/>
              <a:t>usque</a:t>
            </a:r>
            <a:r>
              <a:rPr lang="fr-FR"/>
              <a:t> </a:t>
            </a:r>
            <a:r>
              <a:rPr lang="fr-FR" err="1"/>
              <a:t>Spoletium</a:t>
            </a:r>
            <a:r>
              <a:rPr lang="fr-FR"/>
              <a:t> </a:t>
            </a:r>
            <a:r>
              <a:rPr lang="fr-FR" err="1"/>
              <a:t>pergunt</a:t>
            </a:r>
            <a:r>
              <a:rPr lang="fr-FR"/>
              <a:t>. </a:t>
            </a:r>
            <a:r>
              <a:rPr lang="fr-FR" err="1"/>
              <a:t>haec</a:t>
            </a:r>
            <a:r>
              <a:rPr lang="fr-FR"/>
              <a:t> </a:t>
            </a:r>
            <a:r>
              <a:rPr lang="fr-FR" err="1"/>
              <a:t>nobilium</a:t>
            </a:r>
            <a:r>
              <a:rPr lang="fr-FR"/>
              <a:t> </a:t>
            </a:r>
            <a:r>
              <a:rPr lang="fr-FR" err="1"/>
              <a:t>sunt</a:t>
            </a:r>
            <a:r>
              <a:rPr lang="fr-FR"/>
              <a:t> </a:t>
            </a:r>
            <a:r>
              <a:rPr lang="fr-FR" err="1"/>
              <a:t>instituta</a:t>
            </a:r>
            <a:r>
              <a:rPr lang="fr-FR"/>
              <a:t>.</a:t>
            </a:r>
          </a:p>
        </p:txBody>
      </p:sp>
      <p:sp>
        <p:nvSpPr>
          <p:cNvPr id="7" name="Espace réservé du texte 6">
            <a:extLst>
              <a:ext uri="{FF2B5EF4-FFF2-40B4-BE49-F238E27FC236}">
                <a16:creationId xmlns:a16="http://schemas.microsoft.com/office/drawing/2014/main" id="{5E373A51-E296-9C45-9B1F-833539646C93}"/>
              </a:ext>
            </a:extLst>
          </p:cNvPr>
          <p:cNvSpPr>
            <a:spLocks noGrp="1"/>
          </p:cNvSpPr>
          <p:nvPr>
            <p:ph type="body" sz="quarter" idx="12" hasCustomPrompt="1"/>
          </p:nvPr>
        </p:nvSpPr>
        <p:spPr>
          <a:xfrm>
            <a:off x="6096000" y="1707422"/>
            <a:ext cx="5364163" cy="648000"/>
          </a:xfrm>
        </p:spPr>
        <p:txBody>
          <a:bodyPr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4" name="Espace réservé du numéro de diapositive 3">
            <a:extLst>
              <a:ext uri="{FF2B5EF4-FFF2-40B4-BE49-F238E27FC236}">
                <a16:creationId xmlns:a16="http://schemas.microsoft.com/office/drawing/2014/main" id="{C0CBE002-8F02-644B-A56C-B05FDBDC540E}"/>
              </a:ext>
            </a:extLst>
          </p:cNvPr>
          <p:cNvSpPr>
            <a:spLocks noGrp="1"/>
          </p:cNvSpPr>
          <p:nvPr>
            <p:ph type="sldNum" sz="quarter" idx="27"/>
          </p:nvPr>
        </p:nvSpPr>
        <p:spPr/>
        <p:txBody>
          <a:bodyPr/>
          <a:lstStyle/>
          <a:p>
            <a:fld id="{ED627498-8BE6-774E-875A-E1322261BC9D}" type="slidenum">
              <a:rPr lang="fr-FR" smtClean="0"/>
              <a:pPr/>
              <a:t>‹N°›</a:t>
            </a:fld>
            <a:endParaRPr lang="fr-FR"/>
          </a:p>
        </p:txBody>
      </p:sp>
      <p:sp>
        <p:nvSpPr>
          <p:cNvPr id="25" name="Picture Placeholder 17">
            <a:extLst>
              <a:ext uri="{FF2B5EF4-FFF2-40B4-BE49-F238E27FC236}">
                <a16:creationId xmlns:a16="http://schemas.microsoft.com/office/drawing/2014/main" id="{7F5D28A1-601A-6046-8C7C-5E3D6B76E9EE}"/>
              </a:ext>
            </a:extLst>
          </p:cNvPr>
          <p:cNvSpPr>
            <a:spLocks noGrp="1"/>
          </p:cNvSpPr>
          <p:nvPr>
            <p:ph type="pic" sz="quarter" idx="18" hasCustomPrompt="1"/>
          </p:nvPr>
        </p:nvSpPr>
        <p:spPr>
          <a:xfrm>
            <a:off x="695325" y="1722961"/>
            <a:ext cx="1152000" cy="1152000"/>
          </a:xfrm>
          <a:solidFill>
            <a:schemeClr val="accent3"/>
          </a:solidFill>
        </p:spPr>
        <p:txBody>
          <a:bodyPr rtlCol="0">
            <a:normAutofit/>
          </a:bodyPr>
          <a:lstStyle>
            <a:lvl1pPr marL="0" indent="0" algn="ctr">
              <a:buNone/>
              <a:defRPr sz="900">
                <a:solidFill>
                  <a:schemeClr val="tx2"/>
                </a:solidFill>
              </a:defRPr>
            </a:lvl1pPr>
          </a:lstStyle>
          <a:p>
            <a:pPr lvl="0"/>
            <a:r>
              <a:rPr lang="en-US" noProof="0" err="1"/>
              <a:t>Picto</a:t>
            </a:r>
            <a:endParaRPr lang="en-US" noProof="0"/>
          </a:p>
        </p:txBody>
      </p:sp>
      <p:sp>
        <p:nvSpPr>
          <p:cNvPr id="26" name="Picture Placeholder 17">
            <a:extLst>
              <a:ext uri="{FF2B5EF4-FFF2-40B4-BE49-F238E27FC236}">
                <a16:creationId xmlns:a16="http://schemas.microsoft.com/office/drawing/2014/main" id="{8ED64B23-3210-0948-8701-EAAD5BCE0917}"/>
              </a:ext>
            </a:extLst>
          </p:cNvPr>
          <p:cNvSpPr>
            <a:spLocks noGrp="1"/>
          </p:cNvSpPr>
          <p:nvPr>
            <p:ph type="pic" sz="quarter" idx="19" hasCustomPrompt="1"/>
          </p:nvPr>
        </p:nvSpPr>
        <p:spPr>
          <a:xfrm>
            <a:off x="2369344" y="1722961"/>
            <a:ext cx="1152000" cy="1152000"/>
          </a:xfrm>
          <a:solidFill>
            <a:schemeClr val="accent3"/>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27" name="Picture Placeholder 17">
            <a:extLst>
              <a:ext uri="{FF2B5EF4-FFF2-40B4-BE49-F238E27FC236}">
                <a16:creationId xmlns:a16="http://schemas.microsoft.com/office/drawing/2014/main" id="{1B67C369-FF0F-8F44-ABE9-6F44E160DD41}"/>
              </a:ext>
            </a:extLst>
          </p:cNvPr>
          <p:cNvSpPr>
            <a:spLocks noGrp="1"/>
          </p:cNvSpPr>
          <p:nvPr>
            <p:ph type="pic" sz="quarter" idx="20" hasCustomPrompt="1"/>
          </p:nvPr>
        </p:nvSpPr>
        <p:spPr>
          <a:xfrm>
            <a:off x="4043363" y="1707421"/>
            <a:ext cx="1152000" cy="1152000"/>
          </a:xfrm>
          <a:solidFill>
            <a:schemeClr val="accent3"/>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28" name="Picture Placeholder 17">
            <a:extLst>
              <a:ext uri="{FF2B5EF4-FFF2-40B4-BE49-F238E27FC236}">
                <a16:creationId xmlns:a16="http://schemas.microsoft.com/office/drawing/2014/main" id="{1AB9099E-EDCE-AD4B-8F2A-6B991D28AE19}"/>
              </a:ext>
            </a:extLst>
          </p:cNvPr>
          <p:cNvSpPr>
            <a:spLocks noGrp="1"/>
          </p:cNvSpPr>
          <p:nvPr>
            <p:ph type="pic" sz="quarter" idx="21" hasCustomPrompt="1"/>
          </p:nvPr>
        </p:nvSpPr>
        <p:spPr>
          <a:xfrm>
            <a:off x="695325" y="3306098"/>
            <a:ext cx="1152000" cy="1152000"/>
          </a:xfrm>
          <a:solidFill>
            <a:schemeClr val="accent3"/>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29" name="Picture Placeholder 17">
            <a:extLst>
              <a:ext uri="{FF2B5EF4-FFF2-40B4-BE49-F238E27FC236}">
                <a16:creationId xmlns:a16="http://schemas.microsoft.com/office/drawing/2014/main" id="{F5590866-ED52-5E41-B747-83A4F4C8AA82}"/>
              </a:ext>
            </a:extLst>
          </p:cNvPr>
          <p:cNvSpPr>
            <a:spLocks noGrp="1"/>
          </p:cNvSpPr>
          <p:nvPr>
            <p:ph type="pic" sz="quarter" idx="22" hasCustomPrompt="1"/>
          </p:nvPr>
        </p:nvSpPr>
        <p:spPr>
          <a:xfrm>
            <a:off x="2369344" y="3306097"/>
            <a:ext cx="1152000" cy="1152000"/>
          </a:xfrm>
          <a:solidFill>
            <a:schemeClr val="accent3"/>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30" name="Picture Placeholder 17">
            <a:extLst>
              <a:ext uri="{FF2B5EF4-FFF2-40B4-BE49-F238E27FC236}">
                <a16:creationId xmlns:a16="http://schemas.microsoft.com/office/drawing/2014/main" id="{4848E1AA-7188-A54B-A992-92012880A53C}"/>
              </a:ext>
            </a:extLst>
          </p:cNvPr>
          <p:cNvSpPr>
            <a:spLocks noGrp="1"/>
          </p:cNvSpPr>
          <p:nvPr>
            <p:ph type="pic" sz="quarter" idx="23" hasCustomPrompt="1"/>
          </p:nvPr>
        </p:nvSpPr>
        <p:spPr>
          <a:xfrm>
            <a:off x="4043363" y="3290557"/>
            <a:ext cx="1152000" cy="1152000"/>
          </a:xfrm>
          <a:solidFill>
            <a:schemeClr val="accent3"/>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31" name="Picture Placeholder 17">
            <a:extLst>
              <a:ext uri="{FF2B5EF4-FFF2-40B4-BE49-F238E27FC236}">
                <a16:creationId xmlns:a16="http://schemas.microsoft.com/office/drawing/2014/main" id="{D52A78D6-617D-0E46-A112-68F19EE51D9C}"/>
              </a:ext>
            </a:extLst>
          </p:cNvPr>
          <p:cNvSpPr>
            <a:spLocks noGrp="1"/>
          </p:cNvSpPr>
          <p:nvPr>
            <p:ph type="pic" sz="quarter" idx="24" hasCustomPrompt="1"/>
          </p:nvPr>
        </p:nvSpPr>
        <p:spPr>
          <a:xfrm>
            <a:off x="695325" y="4904775"/>
            <a:ext cx="1152000" cy="1152000"/>
          </a:xfrm>
          <a:solidFill>
            <a:schemeClr val="accent3"/>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32" name="Picture Placeholder 17">
            <a:extLst>
              <a:ext uri="{FF2B5EF4-FFF2-40B4-BE49-F238E27FC236}">
                <a16:creationId xmlns:a16="http://schemas.microsoft.com/office/drawing/2014/main" id="{C1AAFA6B-1209-C841-A074-6A6BE3138F1A}"/>
              </a:ext>
            </a:extLst>
          </p:cNvPr>
          <p:cNvSpPr>
            <a:spLocks noGrp="1"/>
          </p:cNvSpPr>
          <p:nvPr>
            <p:ph type="pic" sz="quarter" idx="25" hasCustomPrompt="1"/>
          </p:nvPr>
        </p:nvSpPr>
        <p:spPr>
          <a:xfrm>
            <a:off x="2369344" y="4904775"/>
            <a:ext cx="1152000" cy="1152000"/>
          </a:xfrm>
          <a:solidFill>
            <a:schemeClr val="accent3"/>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33" name="Picture Placeholder 17">
            <a:extLst>
              <a:ext uri="{FF2B5EF4-FFF2-40B4-BE49-F238E27FC236}">
                <a16:creationId xmlns:a16="http://schemas.microsoft.com/office/drawing/2014/main" id="{F4366744-3E51-1948-AE25-FB74D4CE74C3}"/>
              </a:ext>
            </a:extLst>
          </p:cNvPr>
          <p:cNvSpPr>
            <a:spLocks noGrp="1"/>
          </p:cNvSpPr>
          <p:nvPr>
            <p:ph type="pic" sz="quarter" idx="26" hasCustomPrompt="1"/>
          </p:nvPr>
        </p:nvSpPr>
        <p:spPr>
          <a:xfrm>
            <a:off x="4043363" y="4889235"/>
            <a:ext cx="1152000" cy="1152000"/>
          </a:xfrm>
          <a:solidFill>
            <a:schemeClr val="accent3"/>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34" name="Espace réservé du texte 54">
            <a:extLst>
              <a:ext uri="{FF2B5EF4-FFF2-40B4-BE49-F238E27FC236}">
                <a16:creationId xmlns:a16="http://schemas.microsoft.com/office/drawing/2014/main" id="{423E4382-EEE7-434C-A35F-71A913232535}"/>
              </a:ext>
            </a:extLst>
          </p:cNvPr>
          <p:cNvSpPr>
            <a:spLocks noGrp="1"/>
          </p:cNvSpPr>
          <p:nvPr>
            <p:ph type="body" sz="quarter" idx="38" hasCustomPrompt="1"/>
          </p:nvPr>
        </p:nvSpPr>
        <p:spPr>
          <a:xfrm>
            <a:off x="2378672" y="2898789"/>
            <a:ext cx="1142672" cy="246202"/>
          </a:xfrm>
        </p:spPr>
        <p:txBody>
          <a:bodyPr/>
          <a:lstStyle>
            <a:lvl1pPr marL="0" indent="0" algn="ctr">
              <a:buNone/>
              <a:defRPr sz="800"/>
            </a:lvl1pPr>
          </a:lstStyle>
          <a:p>
            <a:r>
              <a:rPr lang="fr-FR"/>
              <a:t>Texte</a:t>
            </a:r>
          </a:p>
        </p:txBody>
      </p:sp>
      <p:sp>
        <p:nvSpPr>
          <p:cNvPr id="35" name="Espace réservé du texte 58">
            <a:extLst>
              <a:ext uri="{FF2B5EF4-FFF2-40B4-BE49-F238E27FC236}">
                <a16:creationId xmlns:a16="http://schemas.microsoft.com/office/drawing/2014/main" id="{3A9EBD7A-9642-7940-B7A8-DC55F8E87547}"/>
              </a:ext>
            </a:extLst>
          </p:cNvPr>
          <p:cNvSpPr>
            <a:spLocks noGrp="1"/>
          </p:cNvSpPr>
          <p:nvPr>
            <p:ph type="body" sz="quarter" idx="39" hasCustomPrompt="1"/>
          </p:nvPr>
        </p:nvSpPr>
        <p:spPr>
          <a:xfrm>
            <a:off x="4052691" y="2883977"/>
            <a:ext cx="1142672" cy="261014"/>
          </a:xfrm>
        </p:spPr>
        <p:txBody>
          <a:bodyPr/>
          <a:lstStyle>
            <a:lvl1pPr marL="0" indent="0" algn="ctr">
              <a:buNone/>
              <a:defRPr sz="800"/>
            </a:lvl1pPr>
          </a:lstStyle>
          <a:p>
            <a:r>
              <a:rPr lang="fr-FR"/>
              <a:t>Texte</a:t>
            </a:r>
          </a:p>
        </p:txBody>
      </p:sp>
      <p:sp>
        <p:nvSpPr>
          <p:cNvPr id="36" name="Espace réservé du texte 60">
            <a:extLst>
              <a:ext uri="{FF2B5EF4-FFF2-40B4-BE49-F238E27FC236}">
                <a16:creationId xmlns:a16="http://schemas.microsoft.com/office/drawing/2014/main" id="{21408F30-8724-7A47-8555-F28DC97390B1}"/>
              </a:ext>
            </a:extLst>
          </p:cNvPr>
          <p:cNvSpPr>
            <a:spLocks noGrp="1"/>
          </p:cNvSpPr>
          <p:nvPr>
            <p:ph type="body" sz="quarter" idx="40" hasCustomPrompt="1"/>
          </p:nvPr>
        </p:nvSpPr>
        <p:spPr>
          <a:xfrm>
            <a:off x="686468" y="4472602"/>
            <a:ext cx="1160857" cy="258886"/>
          </a:xfrm>
        </p:spPr>
        <p:txBody>
          <a:bodyPr/>
          <a:lstStyle>
            <a:lvl1pPr marL="0" indent="0" algn="ctr">
              <a:buNone/>
              <a:defRPr sz="800"/>
            </a:lvl1pPr>
          </a:lstStyle>
          <a:p>
            <a:r>
              <a:rPr lang="fr-FR"/>
              <a:t>Texte</a:t>
            </a:r>
          </a:p>
        </p:txBody>
      </p:sp>
      <p:sp>
        <p:nvSpPr>
          <p:cNvPr id="37" name="Espace réservé du texte 63">
            <a:extLst>
              <a:ext uri="{FF2B5EF4-FFF2-40B4-BE49-F238E27FC236}">
                <a16:creationId xmlns:a16="http://schemas.microsoft.com/office/drawing/2014/main" id="{A3CE303C-452D-5C4A-84F5-FABAE66348D3}"/>
              </a:ext>
            </a:extLst>
          </p:cNvPr>
          <p:cNvSpPr>
            <a:spLocks noGrp="1"/>
          </p:cNvSpPr>
          <p:nvPr>
            <p:ph type="body" sz="quarter" idx="41" hasCustomPrompt="1"/>
          </p:nvPr>
        </p:nvSpPr>
        <p:spPr>
          <a:xfrm>
            <a:off x="697100" y="2874963"/>
            <a:ext cx="1150225" cy="270028"/>
          </a:xfrm>
        </p:spPr>
        <p:txBody>
          <a:bodyPr/>
          <a:lstStyle>
            <a:lvl1pPr marL="0" indent="0" algn="ctr">
              <a:buNone/>
              <a:defRPr sz="800"/>
            </a:lvl1pPr>
          </a:lstStyle>
          <a:p>
            <a:r>
              <a:rPr lang="fr-FR"/>
              <a:t>Texte</a:t>
            </a:r>
          </a:p>
        </p:txBody>
      </p:sp>
      <p:sp>
        <p:nvSpPr>
          <p:cNvPr id="38" name="Espace réservé du texte 65">
            <a:extLst>
              <a:ext uri="{FF2B5EF4-FFF2-40B4-BE49-F238E27FC236}">
                <a16:creationId xmlns:a16="http://schemas.microsoft.com/office/drawing/2014/main" id="{D573AD06-2053-3341-A76E-6B8480B41CA9}"/>
              </a:ext>
            </a:extLst>
          </p:cNvPr>
          <p:cNvSpPr>
            <a:spLocks noGrp="1"/>
          </p:cNvSpPr>
          <p:nvPr>
            <p:ph type="body" sz="quarter" idx="42" hasCustomPrompt="1"/>
          </p:nvPr>
        </p:nvSpPr>
        <p:spPr>
          <a:xfrm>
            <a:off x="2369344" y="4476045"/>
            <a:ext cx="1152000" cy="255443"/>
          </a:xfrm>
        </p:spPr>
        <p:txBody>
          <a:bodyPr/>
          <a:lstStyle>
            <a:lvl1pPr marL="0" indent="0" algn="ctr">
              <a:buNone/>
              <a:defRPr sz="800"/>
            </a:lvl1pPr>
          </a:lstStyle>
          <a:p>
            <a:r>
              <a:rPr lang="fr-FR"/>
              <a:t>Texte</a:t>
            </a:r>
          </a:p>
        </p:txBody>
      </p:sp>
      <p:sp>
        <p:nvSpPr>
          <p:cNvPr id="39" name="Espace réservé du texte 67">
            <a:extLst>
              <a:ext uri="{FF2B5EF4-FFF2-40B4-BE49-F238E27FC236}">
                <a16:creationId xmlns:a16="http://schemas.microsoft.com/office/drawing/2014/main" id="{DD8F1A07-60E2-A248-ADF2-37503CAF4A6F}"/>
              </a:ext>
            </a:extLst>
          </p:cNvPr>
          <p:cNvSpPr>
            <a:spLocks noGrp="1"/>
          </p:cNvSpPr>
          <p:nvPr>
            <p:ph type="body" sz="quarter" idx="43" hasCustomPrompt="1"/>
          </p:nvPr>
        </p:nvSpPr>
        <p:spPr>
          <a:xfrm>
            <a:off x="4052691" y="4458097"/>
            <a:ext cx="1142672" cy="273391"/>
          </a:xfrm>
        </p:spPr>
        <p:txBody>
          <a:bodyPr/>
          <a:lstStyle>
            <a:lvl1pPr marL="0" indent="0" algn="ctr">
              <a:buNone/>
              <a:defRPr sz="800"/>
            </a:lvl1pPr>
          </a:lstStyle>
          <a:p>
            <a:r>
              <a:rPr lang="fr-FR"/>
              <a:t>Texte</a:t>
            </a:r>
          </a:p>
        </p:txBody>
      </p:sp>
      <p:sp>
        <p:nvSpPr>
          <p:cNvPr id="40" name="Espace réservé du texte 69">
            <a:extLst>
              <a:ext uri="{FF2B5EF4-FFF2-40B4-BE49-F238E27FC236}">
                <a16:creationId xmlns:a16="http://schemas.microsoft.com/office/drawing/2014/main" id="{A6065984-EA4E-AF4B-9BC6-AEEFE7EAB0C0}"/>
              </a:ext>
            </a:extLst>
          </p:cNvPr>
          <p:cNvSpPr>
            <a:spLocks noGrp="1"/>
          </p:cNvSpPr>
          <p:nvPr>
            <p:ph type="body" sz="quarter" idx="44" hasCustomPrompt="1"/>
          </p:nvPr>
        </p:nvSpPr>
        <p:spPr>
          <a:xfrm>
            <a:off x="706017" y="6074775"/>
            <a:ext cx="1141308" cy="254354"/>
          </a:xfrm>
        </p:spPr>
        <p:txBody>
          <a:bodyPr/>
          <a:lstStyle>
            <a:lvl1pPr marL="0" indent="0" algn="ctr">
              <a:buNone/>
              <a:defRPr sz="800"/>
            </a:lvl1pPr>
          </a:lstStyle>
          <a:p>
            <a:r>
              <a:rPr lang="fr-FR"/>
              <a:t>Texte</a:t>
            </a:r>
          </a:p>
        </p:txBody>
      </p:sp>
      <p:sp>
        <p:nvSpPr>
          <p:cNvPr id="41" name="Espace réservé du texte 71">
            <a:extLst>
              <a:ext uri="{FF2B5EF4-FFF2-40B4-BE49-F238E27FC236}">
                <a16:creationId xmlns:a16="http://schemas.microsoft.com/office/drawing/2014/main" id="{B604C55F-58A3-D246-A0EC-D8101E7F4DD9}"/>
              </a:ext>
            </a:extLst>
          </p:cNvPr>
          <p:cNvSpPr>
            <a:spLocks noGrp="1"/>
          </p:cNvSpPr>
          <p:nvPr>
            <p:ph type="body" sz="quarter" idx="45" hasCustomPrompt="1"/>
          </p:nvPr>
        </p:nvSpPr>
        <p:spPr>
          <a:xfrm>
            <a:off x="2369344" y="6074775"/>
            <a:ext cx="1152000" cy="254354"/>
          </a:xfrm>
        </p:spPr>
        <p:txBody>
          <a:bodyPr/>
          <a:lstStyle>
            <a:lvl1pPr marL="0" indent="0" algn="ctr">
              <a:buNone/>
              <a:defRPr sz="800"/>
            </a:lvl1pPr>
          </a:lstStyle>
          <a:p>
            <a:r>
              <a:rPr lang="fr-FR"/>
              <a:t>Texte</a:t>
            </a:r>
          </a:p>
        </p:txBody>
      </p:sp>
      <p:sp>
        <p:nvSpPr>
          <p:cNvPr id="42" name="Espace réservé du texte 73">
            <a:extLst>
              <a:ext uri="{FF2B5EF4-FFF2-40B4-BE49-F238E27FC236}">
                <a16:creationId xmlns:a16="http://schemas.microsoft.com/office/drawing/2014/main" id="{2BF4896A-127D-6542-80AE-276EACC242A9}"/>
              </a:ext>
            </a:extLst>
          </p:cNvPr>
          <p:cNvSpPr>
            <a:spLocks noGrp="1"/>
          </p:cNvSpPr>
          <p:nvPr>
            <p:ph type="body" sz="quarter" idx="46" hasCustomPrompt="1"/>
          </p:nvPr>
        </p:nvSpPr>
        <p:spPr>
          <a:xfrm>
            <a:off x="4043363" y="6072982"/>
            <a:ext cx="1152000" cy="256147"/>
          </a:xfrm>
        </p:spPr>
        <p:txBody>
          <a:bodyPr/>
          <a:lstStyle>
            <a:lvl1pPr marL="0" indent="0" algn="ctr">
              <a:buNone/>
              <a:defRPr sz="800"/>
            </a:lvl1pPr>
          </a:lstStyle>
          <a:p>
            <a:r>
              <a:rPr lang="fr-FR"/>
              <a:t>Texte</a:t>
            </a:r>
          </a:p>
        </p:txBody>
      </p:sp>
      <p:pic>
        <p:nvPicPr>
          <p:cNvPr id="43" name="Image 42">
            <a:extLst>
              <a:ext uri="{FF2B5EF4-FFF2-40B4-BE49-F238E27FC236}">
                <a16:creationId xmlns:a16="http://schemas.microsoft.com/office/drawing/2014/main" id="{A260B914-C1A4-E546-A498-35B15E61517B}"/>
              </a:ext>
            </a:extLst>
          </p:cNvPr>
          <p:cNvPicPr>
            <a:picLocks noChangeAspect="1"/>
          </p:cNvPicPr>
          <p:nvPr/>
        </p:nvPicPr>
        <p:blipFill rotWithShape="1">
          <a:blip r:embed="rId2"/>
          <a:srcRect t="78" b="-78"/>
          <a:stretch/>
        </p:blipFill>
        <p:spPr>
          <a:xfrm>
            <a:off x="0" y="1"/>
            <a:ext cx="12192000" cy="1144800"/>
          </a:xfrm>
          <a:prstGeom prst="rect">
            <a:avLst/>
          </a:prstGeom>
        </p:spPr>
      </p:pic>
      <p:sp>
        <p:nvSpPr>
          <p:cNvPr id="44" name="Rectangle 43">
            <a:extLst>
              <a:ext uri="{FF2B5EF4-FFF2-40B4-BE49-F238E27FC236}">
                <a16:creationId xmlns:a16="http://schemas.microsoft.com/office/drawing/2014/main" id="{2B462257-EFBB-5C47-BAEA-F650B8CD1F5A}"/>
              </a:ext>
            </a:extLst>
          </p:cNvPr>
          <p:cNvSpPr/>
          <p:nvPr/>
        </p:nvSpPr>
        <p:spPr>
          <a:xfrm>
            <a:off x="0" y="896"/>
            <a:ext cx="10185991" cy="1126800"/>
          </a:xfrm>
          <a:prstGeom prst="rect">
            <a:avLst/>
          </a:prstGeom>
          <a:gradFill>
            <a:gsLst>
              <a:gs pos="57000">
                <a:schemeClr val="accent3">
                  <a:alpha val="69000"/>
                </a:schemeClr>
              </a:gs>
              <a:gs pos="0">
                <a:schemeClr val="accent3"/>
              </a:gs>
              <a:gs pos="100000">
                <a:schemeClr val="accent3">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Titre 1">
            <a:extLst>
              <a:ext uri="{FF2B5EF4-FFF2-40B4-BE49-F238E27FC236}">
                <a16:creationId xmlns:a16="http://schemas.microsoft.com/office/drawing/2014/main" id="{1719A911-33EA-4A43-9090-2DD303AD2D6F}"/>
              </a:ext>
            </a:extLst>
          </p:cNvPr>
          <p:cNvSpPr>
            <a:spLocks noGrp="1"/>
          </p:cNvSpPr>
          <p:nvPr>
            <p:ph type="ctrTitle" hasCustomPrompt="1"/>
          </p:nvPr>
        </p:nvSpPr>
        <p:spPr>
          <a:xfrm>
            <a:off x="0" y="1"/>
            <a:ext cx="5022849" cy="1125537"/>
          </a:xfrm>
          <a:solidFill>
            <a:schemeClr val="accent3"/>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46" name="Espace réservé du texte 5">
            <a:extLst>
              <a:ext uri="{FF2B5EF4-FFF2-40B4-BE49-F238E27FC236}">
                <a16:creationId xmlns:a16="http://schemas.microsoft.com/office/drawing/2014/main" id="{7A82F245-8490-124E-9C5E-2A7C6A20C87E}"/>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301705307"/>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ge bleu - ver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279CC38-F2D9-EB4C-8BED-FDCA230A1D12}"/>
              </a:ext>
            </a:extLst>
          </p:cNvPr>
          <p:cNvSpPr/>
          <p:nvPr/>
        </p:nvSpPr>
        <p:spPr>
          <a:xfrm>
            <a:off x="6096000" y="1"/>
            <a:ext cx="60960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B5BD9F5E-5F40-784C-AE60-9120B59AAB84}"/>
              </a:ext>
            </a:extLst>
          </p:cNvPr>
          <p:cNvSpPr/>
          <p:nvPr/>
        </p:nvSpPr>
        <p:spPr>
          <a:xfrm>
            <a:off x="6096000" y="3429000"/>
            <a:ext cx="6096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Picture Placeholder 2">
            <a:extLst>
              <a:ext uri="{FF2B5EF4-FFF2-40B4-BE49-F238E27FC236}">
                <a16:creationId xmlns:a16="http://schemas.microsoft.com/office/drawing/2014/main" id="{5257CDDB-A9CA-4342-B8CB-8864C0A221F2}"/>
              </a:ext>
            </a:extLst>
          </p:cNvPr>
          <p:cNvSpPr>
            <a:spLocks noGrp="1"/>
          </p:cNvSpPr>
          <p:nvPr>
            <p:ph type="pic" sz="quarter" idx="15"/>
          </p:nvPr>
        </p:nvSpPr>
        <p:spPr>
          <a:xfrm flipH="1">
            <a:off x="20278817" y="0"/>
            <a:ext cx="1486680" cy="2514600"/>
          </a:xfrm>
        </p:spPr>
        <p:txBody>
          <a:bodyPr rtlCol="0">
            <a:normAutofit/>
          </a:bodyPr>
          <a:lstStyle>
            <a:lvl1pPr>
              <a:defRPr sz="1600"/>
            </a:lvl1pPr>
          </a:lstStyle>
          <a:p>
            <a:pPr lvl="0"/>
            <a:r>
              <a:rPr lang="fr-FR" noProof="0"/>
              <a:t>Cliquez sur l'icône pour ajouter une image</a:t>
            </a:r>
            <a:endParaRPr lang="en-US" noProof="0"/>
          </a:p>
        </p:txBody>
      </p:sp>
      <p:sp>
        <p:nvSpPr>
          <p:cNvPr id="20" name="Picture Placeholder 2">
            <a:extLst>
              <a:ext uri="{FF2B5EF4-FFF2-40B4-BE49-F238E27FC236}">
                <a16:creationId xmlns:a16="http://schemas.microsoft.com/office/drawing/2014/main" id="{72943D91-89FE-2544-888B-488DEEC30E7E}"/>
              </a:ext>
            </a:extLst>
          </p:cNvPr>
          <p:cNvSpPr>
            <a:spLocks noGrp="1"/>
          </p:cNvSpPr>
          <p:nvPr>
            <p:ph type="pic" sz="quarter" idx="21"/>
          </p:nvPr>
        </p:nvSpPr>
        <p:spPr>
          <a:xfrm flipH="1">
            <a:off x="20278817" y="6858000"/>
            <a:ext cx="1486680" cy="2514600"/>
          </a:xfrm>
        </p:spPr>
        <p:txBody>
          <a:bodyPr rtlCol="0">
            <a:normAutofit/>
          </a:bodyPr>
          <a:lstStyle>
            <a:lvl1pPr>
              <a:defRPr sz="1600"/>
            </a:lvl1pPr>
          </a:lstStyle>
          <a:p>
            <a:pPr lvl="0"/>
            <a:r>
              <a:rPr lang="fr-FR" noProof="0"/>
              <a:t>Cliquez sur l'icône pour ajouter une image</a:t>
            </a:r>
            <a:endParaRPr lang="en-US" noProof="0"/>
          </a:p>
        </p:txBody>
      </p:sp>
      <p:sp>
        <p:nvSpPr>
          <p:cNvPr id="29" name="Espace réservé du texte 11">
            <a:extLst>
              <a:ext uri="{FF2B5EF4-FFF2-40B4-BE49-F238E27FC236}">
                <a16:creationId xmlns:a16="http://schemas.microsoft.com/office/drawing/2014/main" id="{B81B851A-37AF-F345-82AA-541A26A5D737}"/>
              </a:ext>
            </a:extLst>
          </p:cNvPr>
          <p:cNvSpPr>
            <a:spLocks noGrp="1"/>
          </p:cNvSpPr>
          <p:nvPr>
            <p:ph type="body" sz="quarter" idx="14" hasCustomPrompt="1"/>
          </p:nvPr>
        </p:nvSpPr>
        <p:spPr>
          <a:xfrm>
            <a:off x="6713117" y="4826535"/>
            <a:ext cx="4747046" cy="360000"/>
          </a:xfrm>
        </p:spPr>
        <p:txBody>
          <a:bodyPr tIns="0" bIns="0" anchor="b"/>
          <a:lstStyle>
            <a:lvl1pPr marL="0" indent="0">
              <a:lnSpc>
                <a:spcPts val="1800"/>
              </a:lnSpc>
              <a:buNone/>
              <a:defRPr sz="1400" b="1" i="0">
                <a:latin typeface="Montserrat" pitchFamily="2" charset="77"/>
              </a:defRPr>
            </a:lvl1pPr>
          </a:lstStyle>
          <a:p>
            <a:r>
              <a:rPr lang="fr-FR"/>
              <a:t>Intitulé 2</a:t>
            </a:r>
          </a:p>
        </p:txBody>
      </p:sp>
      <p:sp>
        <p:nvSpPr>
          <p:cNvPr id="30" name="Espace réservé du texte 16">
            <a:extLst>
              <a:ext uri="{FF2B5EF4-FFF2-40B4-BE49-F238E27FC236}">
                <a16:creationId xmlns:a16="http://schemas.microsoft.com/office/drawing/2014/main" id="{A97B905E-23DA-004B-97A0-6518ED5B12C2}"/>
              </a:ext>
            </a:extLst>
          </p:cNvPr>
          <p:cNvSpPr>
            <a:spLocks noGrp="1"/>
          </p:cNvSpPr>
          <p:nvPr>
            <p:ph type="body" sz="quarter" idx="16" hasCustomPrompt="1"/>
          </p:nvPr>
        </p:nvSpPr>
        <p:spPr>
          <a:xfrm>
            <a:off x="6713117" y="5211935"/>
            <a:ext cx="4747046" cy="988840"/>
          </a:xfrm>
        </p:spPr>
        <p:txBody>
          <a:bodyPr tIns="144000" anchor="t"/>
          <a:lstStyle>
            <a:lvl1pPr marL="0" indent="0">
              <a:lnSpc>
                <a:spcPts val="1500"/>
              </a:lnSpc>
              <a:spcBef>
                <a:spcPts val="1400"/>
              </a:spcBef>
              <a:buNone/>
              <a:defRPr sz="900"/>
            </a:lvl1pPr>
          </a:lstStyle>
          <a:p>
            <a:r>
              <a:rPr lang="fr-FR"/>
              <a:t>Texte 3</a:t>
            </a:r>
          </a:p>
        </p:txBody>
      </p:sp>
      <p:sp>
        <p:nvSpPr>
          <p:cNvPr id="31" name="Espace réservé pour une image  24">
            <a:extLst>
              <a:ext uri="{FF2B5EF4-FFF2-40B4-BE49-F238E27FC236}">
                <a16:creationId xmlns:a16="http://schemas.microsoft.com/office/drawing/2014/main" id="{828FA7D5-B25E-734E-AB04-53491969C48E}"/>
              </a:ext>
            </a:extLst>
          </p:cNvPr>
          <p:cNvSpPr>
            <a:spLocks noGrp="1"/>
          </p:cNvSpPr>
          <p:nvPr>
            <p:ph type="pic" sz="quarter" idx="20"/>
          </p:nvPr>
        </p:nvSpPr>
        <p:spPr>
          <a:xfrm>
            <a:off x="6713117" y="3815066"/>
            <a:ext cx="900000" cy="900000"/>
          </a:xfrm>
        </p:spPr>
        <p:txBody>
          <a:bodyPr/>
          <a:lstStyle>
            <a:lvl1pPr marL="0" indent="0">
              <a:buNone/>
              <a:defRPr sz="800"/>
            </a:lvl1pPr>
          </a:lstStyle>
          <a:p>
            <a:r>
              <a:rPr lang="fr-FR"/>
              <a:t>Cliquez sur l'icône pour ajouter une image</a:t>
            </a:r>
          </a:p>
        </p:txBody>
      </p:sp>
      <p:sp>
        <p:nvSpPr>
          <p:cNvPr id="32" name="Espace réservé du texte 11">
            <a:extLst>
              <a:ext uri="{FF2B5EF4-FFF2-40B4-BE49-F238E27FC236}">
                <a16:creationId xmlns:a16="http://schemas.microsoft.com/office/drawing/2014/main" id="{427071AF-846C-4946-BCDC-6AE914AFA887}"/>
              </a:ext>
            </a:extLst>
          </p:cNvPr>
          <p:cNvSpPr>
            <a:spLocks noGrp="1"/>
          </p:cNvSpPr>
          <p:nvPr>
            <p:ph type="body" sz="quarter" idx="22" hasCustomPrompt="1"/>
          </p:nvPr>
        </p:nvSpPr>
        <p:spPr>
          <a:xfrm>
            <a:off x="6713117" y="1668694"/>
            <a:ext cx="4747046" cy="360000"/>
          </a:xfrm>
        </p:spPr>
        <p:txBody>
          <a:bodyPr tIns="0" bIns="0" anchor="b"/>
          <a:lstStyle>
            <a:lvl1pPr marL="0" indent="0">
              <a:lnSpc>
                <a:spcPts val="1800"/>
              </a:lnSpc>
              <a:buNone/>
              <a:defRPr sz="1400" b="1" i="0">
                <a:solidFill>
                  <a:schemeClr val="bg1"/>
                </a:solidFill>
                <a:latin typeface="Montserrat" pitchFamily="2" charset="77"/>
              </a:defRPr>
            </a:lvl1pPr>
          </a:lstStyle>
          <a:p>
            <a:r>
              <a:rPr lang="fr-FR"/>
              <a:t>Intitulé 1</a:t>
            </a:r>
          </a:p>
        </p:txBody>
      </p:sp>
      <p:sp>
        <p:nvSpPr>
          <p:cNvPr id="33" name="Espace réservé du texte 16">
            <a:extLst>
              <a:ext uri="{FF2B5EF4-FFF2-40B4-BE49-F238E27FC236}">
                <a16:creationId xmlns:a16="http://schemas.microsoft.com/office/drawing/2014/main" id="{26585056-94C6-6B4B-863A-8BAC39A759E0}"/>
              </a:ext>
            </a:extLst>
          </p:cNvPr>
          <p:cNvSpPr>
            <a:spLocks noGrp="1"/>
          </p:cNvSpPr>
          <p:nvPr>
            <p:ph type="body" sz="quarter" idx="23" hasCustomPrompt="1"/>
          </p:nvPr>
        </p:nvSpPr>
        <p:spPr>
          <a:xfrm>
            <a:off x="6713117" y="2054094"/>
            <a:ext cx="4747046" cy="1260000"/>
          </a:xfrm>
        </p:spPr>
        <p:txBody>
          <a:bodyPr tIns="144000" anchor="t"/>
          <a:lstStyle>
            <a:lvl1pPr marL="0" indent="0">
              <a:lnSpc>
                <a:spcPts val="1500"/>
              </a:lnSpc>
              <a:spcBef>
                <a:spcPts val="1400"/>
              </a:spcBef>
              <a:buNone/>
              <a:defRPr sz="900">
                <a:solidFill>
                  <a:schemeClr val="bg1"/>
                </a:solidFill>
              </a:defRPr>
            </a:lvl1pPr>
          </a:lstStyle>
          <a:p>
            <a:r>
              <a:rPr lang="fr-FR"/>
              <a:t>Texte 1</a:t>
            </a:r>
          </a:p>
        </p:txBody>
      </p:sp>
      <p:sp>
        <p:nvSpPr>
          <p:cNvPr id="34" name="Espace réservé pour une image  24">
            <a:extLst>
              <a:ext uri="{FF2B5EF4-FFF2-40B4-BE49-F238E27FC236}">
                <a16:creationId xmlns:a16="http://schemas.microsoft.com/office/drawing/2014/main" id="{DD25F427-8F28-B34E-B2D5-3DA8D5770D3E}"/>
              </a:ext>
            </a:extLst>
          </p:cNvPr>
          <p:cNvSpPr>
            <a:spLocks noGrp="1"/>
          </p:cNvSpPr>
          <p:nvPr>
            <p:ph type="pic" sz="quarter" idx="24"/>
          </p:nvPr>
        </p:nvSpPr>
        <p:spPr>
          <a:xfrm>
            <a:off x="6713117" y="657225"/>
            <a:ext cx="900000" cy="900000"/>
          </a:xfrm>
        </p:spPr>
        <p:txBody>
          <a:bodyPr/>
          <a:lstStyle>
            <a:lvl1pPr marL="0" indent="0">
              <a:buNone/>
              <a:defRPr sz="800">
                <a:solidFill>
                  <a:schemeClr val="bg1"/>
                </a:solidFill>
              </a:defRPr>
            </a:lvl1pPr>
          </a:lstStyle>
          <a:p>
            <a:r>
              <a:rPr lang="fr-FR"/>
              <a:t>Cliquez sur l'icône pour ajouter une image</a:t>
            </a:r>
          </a:p>
        </p:txBody>
      </p:sp>
      <p:sp>
        <p:nvSpPr>
          <p:cNvPr id="27" name="Espace réservé du numéro de diapositive 5">
            <a:extLst>
              <a:ext uri="{FF2B5EF4-FFF2-40B4-BE49-F238E27FC236}">
                <a16:creationId xmlns:a16="http://schemas.microsoft.com/office/drawing/2014/main" id="{6121683F-D7D6-CE41-BDD0-BC4637A5D00A}"/>
              </a:ext>
            </a:extLst>
          </p:cNvPr>
          <p:cNvSpPr>
            <a:spLocks noGrp="1"/>
          </p:cNvSpPr>
          <p:nvPr>
            <p:ph type="sldNum" sz="quarter" idx="4"/>
          </p:nvPr>
        </p:nvSpPr>
        <p:spPr>
          <a:xfrm>
            <a:off x="11534393" y="6356350"/>
            <a:ext cx="598874" cy="365125"/>
          </a:xfrm>
          <a:prstGeom prst="rect">
            <a:avLst/>
          </a:prstGeom>
        </p:spPr>
        <p:txBody>
          <a:bodyPr vert="horz" lIns="0" tIns="0" rIns="0" bIns="0" rtlCol="0" anchor="ctr"/>
          <a:lstStyle>
            <a:lvl1pPr algn="l">
              <a:defRPr sz="1000" b="0" i="0">
                <a:solidFill>
                  <a:schemeClr val="tx2"/>
                </a:solidFill>
                <a:latin typeface="Montserrat" pitchFamily="2" charset="77"/>
              </a:defRPr>
            </a:lvl1pPr>
          </a:lstStyle>
          <a:p>
            <a:fld id="{2F9EC534-F9F4-4762-A8EB-FE67C53393FF}" type="slidenum">
              <a:rPr lang="fr-FR" smtClean="0"/>
              <a:pPr/>
              <a:t>‹N°›</a:t>
            </a:fld>
            <a:endParaRPr lang="fr-FR"/>
          </a:p>
        </p:txBody>
      </p:sp>
      <p:cxnSp>
        <p:nvCxnSpPr>
          <p:cNvPr id="35" name="Connecteur droit 34">
            <a:extLst>
              <a:ext uri="{FF2B5EF4-FFF2-40B4-BE49-F238E27FC236}">
                <a16:creationId xmlns:a16="http://schemas.microsoft.com/office/drawing/2014/main" id="{E9BFF284-04E0-9747-9A99-5F51B42F0F74}"/>
              </a:ext>
            </a:extLst>
          </p:cNvPr>
          <p:cNvCxnSpPr>
            <a:cxnSpLocks/>
          </p:cNvCxnSpPr>
          <p:nvPr/>
        </p:nvCxnSpPr>
        <p:spPr>
          <a:xfrm>
            <a:off x="11452176" y="6461507"/>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Titre 1">
            <a:extLst>
              <a:ext uri="{FF2B5EF4-FFF2-40B4-BE49-F238E27FC236}">
                <a16:creationId xmlns:a16="http://schemas.microsoft.com/office/drawing/2014/main" id="{D45CA2FD-F471-CC4F-89F7-36EAD0E52E55}"/>
              </a:ext>
            </a:extLst>
          </p:cNvPr>
          <p:cNvSpPr>
            <a:spLocks noGrp="1"/>
          </p:cNvSpPr>
          <p:nvPr>
            <p:ph type="ctrTitle" hasCustomPrompt="1"/>
          </p:nvPr>
        </p:nvSpPr>
        <p:spPr>
          <a:xfrm>
            <a:off x="-18877" y="660231"/>
            <a:ext cx="6134400" cy="1125538"/>
          </a:xfrm>
        </p:spPr>
        <p:txBody>
          <a:bodyPr lIns="720000" tIns="0" rIns="360000" bIns="180000" anchor="t">
            <a:noAutofit/>
          </a:bodyPr>
          <a:lstStyle>
            <a:lvl1pPr algn="l">
              <a:defRPr sz="2600">
                <a:solidFill>
                  <a:schemeClr val="tx2"/>
                </a:solidFill>
              </a:defRPr>
            </a:lvl1pPr>
          </a:lstStyle>
          <a:p>
            <a:r>
              <a:rPr lang="fr-FR"/>
              <a:t>Titre H1</a:t>
            </a:r>
          </a:p>
        </p:txBody>
      </p:sp>
      <p:sp>
        <p:nvSpPr>
          <p:cNvPr id="24" name="Sous-titre 2">
            <a:extLst>
              <a:ext uri="{FF2B5EF4-FFF2-40B4-BE49-F238E27FC236}">
                <a16:creationId xmlns:a16="http://schemas.microsoft.com/office/drawing/2014/main" id="{AC668656-9E85-7241-A351-07F918408B3C}"/>
              </a:ext>
            </a:extLst>
          </p:cNvPr>
          <p:cNvSpPr>
            <a:spLocks noGrp="1"/>
          </p:cNvSpPr>
          <p:nvPr>
            <p:ph type="subTitle" idx="1" hasCustomPrompt="1"/>
          </p:nvPr>
        </p:nvSpPr>
        <p:spPr>
          <a:xfrm>
            <a:off x="694799" y="2785199"/>
            <a:ext cx="5401846" cy="3400143"/>
          </a:xfrm>
        </p:spPr>
        <p:txBody>
          <a:bodyPr lIns="0" tIns="180000" rIns="36000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a:t>
            </a:r>
          </a:p>
        </p:txBody>
      </p:sp>
      <p:sp>
        <p:nvSpPr>
          <p:cNvPr id="25" name="Espace réservé du texte 6">
            <a:extLst>
              <a:ext uri="{FF2B5EF4-FFF2-40B4-BE49-F238E27FC236}">
                <a16:creationId xmlns:a16="http://schemas.microsoft.com/office/drawing/2014/main" id="{9783914E-D5F2-EB4F-9ADC-F48D2C51EA70}"/>
              </a:ext>
            </a:extLst>
          </p:cNvPr>
          <p:cNvSpPr>
            <a:spLocks noGrp="1"/>
          </p:cNvSpPr>
          <p:nvPr>
            <p:ph type="body" sz="quarter" idx="13" hasCustomPrompt="1"/>
          </p:nvPr>
        </p:nvSpPr>
        <p:spPr>
          <a:xfrm>
            <a:off x="694800" y="2169599"/>
            <a:ext cx="5364688" cy="579789"/>
          </a:xfrm>
        </p:spPr>
        <p:txBody>
          <a:bodyPr rIns="360000" anchor="b"/>
          <a:lstStyle>
            <a:lvl1pPr marL="0" indent="0">
              <a:lnSpc>
                <a:spcPts val="1800"/>
              </a:lnSpc>
              <a:buNone/>
              <a:defRPr sz="1600" b="1" i="0">
                <a:solidFill>
                  <a:schemeClr val="tx2"/>
                </a:solidFill>
                <a:latin typeface="Montserrat" pitchFamily="2" charset="77"/>
              </a:defRPr>
            </a:lvl1pPr>
          </a:lstStyle>
          <a:p>
            <a:r>
              <a:rPr lang="fr-FR"/>
              <a:t>Titre H2</a:t>
            </a:r>
          </a:p>
        </p:txBody>
      </p:sp>
      <p:sp>
        <p:nvSpPr>
          <p:cNvPr id="18" name="Espace réservé du numéro de diapositive 5">
            <a:extLst>
              <a:ext uri="{FF2B5EF4-FFF2-40B4-BE49-F238E27FC236}">
                <a16:creationId xmlns:a16="http://schemas.microsoft.com/office/drawing/2014/main" id="{A8288934-4B61-614C-AA5D-9B9C9D9283D5}"/>
              </a:ext>
            </a:extLst>
          </p:cNvPr>
          <p:cNvSpPr txBox="1">
            <a:spLocks/>
          </p:cNvSpPr>
          <p:nvPr/>
        </p:nvSpPr>
        <p:spPr>
          <a:xfrm>
            <a:off x="129844" y="6354759"/>
            <a:ext cx="476835" cy="365125"/>
          </a:xfrm>
          <a:prstGeom prst="rect">
            <a:avLst/>
          </a:prstGeom>
        </p:spPr>
        <p:txBody>
          <a:bodyPr vert="horz" lIns="0" tIns="0" rIns="0" bIns="0" rtlCol="0" anchor="ctr"/>
          <a:lstStyle>
            <a:defPPr>
              <a:defRPr lang="fr-FR"/>
            </a:defPPr>
            <a:lvl1pPr marL="0" algn="r" defTabSz="914400" rtl="0" eaLnBrk="1" latinLnBrk="0" hangingPunct="1">
              <a:defRPr sz="1000" b="0" i="0" kern="1200">
                <a:solidFill>
                  <a:schemeClr val="tx2"/>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D627498-8BE6-774E-875A-E1322261BC9D}" type="slidenum">
              <a:rPr lang="fr-FR" smtClean="0"/>
              <a:pPr/>
              <a:t>‹N°›</a:t>
            </a:fld>
            <a:endParaRPr lang="fr-FR"/>
          </a:p>
        </p:txBody>
      </p:sp>
      <p:sp>
        <p:nvSpPr>
          <p:cNvPr id="19" name="Rectangle 18">
            <a:extLst>
              <a:ext uri="{FF2B5EF4-FFF2-40B4-BE49-F238E27FC236}">
                <a16:creationId xmlns:a16="http://schemas.microsoft.com/office/drawing/2014/main" id="{54104E74-7628-6842-BBEE-3DD75C0FAD33}"/>
              </a:ext>
            </a:extLst>
          </p:cNvPr>
          <p:cNvSpPr/>
          <p:nvPr/>
        </p:nvSpPr>
        <p:spPr>
          <a:xfrm>
            <a:off x="686990" y="6429599"/>
            <a:ext cx="2137124" cy="215444"/>
          </a:xfrm>
          <a:prstGeom prst="rect">
            <a:avLst/>
          </a:prstGeom>
        </p:spPr>
        <p:txBody>
          <a:bodyPr wrap="none">
            <a:spAutoFit/>
          </a:bodyPr>
          <a:lstStyle/>
          <a:p>
            <a:pPr algn="r"/>
            <a:r>
              <a:rPr lang="fr-FR" sz="800" err="1">
                <a:solidFill>
                  <a:schemeClr val="tx2"/>
                </a:solidFill>
                <a:latin typeface="Montserrat" pitchFamily="2" charset="77"/>
              </a:rPr>
              <a:t>Docaposte</a:t>
            </a:r>
            <a:r>
              <a:rPr lang="fr-FR" sz="800">
                <a:solidFill>
                  <a:schemeClr val="tx2"/>
                </a:solidFill>
                <a:latin typeface="Montserrat" pitchFamily="2" charset="77"/>
              </a:rPr>
              <a:t> - filiale du groupe La Poste</a:t>
            </a:r>
          </a:p>
        </p:txBody>
      </p:sp>
      <p:cxnSp>
        <p:nvCxnSpPr>
          <p:cNvPr id="21" name="Connecteur droit 20">
            <a:extLst>
              <a:ext uri="{FF2B5EF4-FFF2-40B4-BE49-F238E27FC236}">
                <a16:creationId xmlns:a16="http://schemas.microsoft.com/office/drawing/2014/main" id="{BF83CA68-8EF4-654D-A1DE-CB9DD1CCF5F6}"/>
              </a:ext>
            </a:extLst>
          </p:cNvPr>
          <p:cNvCxnSpPr>
            <a:cxnSpLocks/>
          </p:cNvCxnSpPr>
          <p:nvPr/>
        </p:nvCxnSpPr>
        <p:spPr>
          <a:xfrm>
            <a:off x="703798" y="6461999"/>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Espace réservé du texte 5">
            <a:extLst>
              <a:ext uri="{FF2B5EF4-FFF2-40B4-BE49-F238E27FC236}">
                <a16:creationId xmlns:a16="http://schemas.microsoft.com/office/drawing/2014/main" id="{70991B57-5D88-1848-B012-9A9803DAA6C1}"/>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891482566"/>
      </p:ext>
    </p:extLst>
  </p:cSld>
  <p:clrMapOvr>
    <a:masterClrMapping/>
  </p:clrMapOvr>
  <p:hf hdr="0"/>
  <p:extLst>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Page graphique">
    <p:spTree>
      <p:nvGrpSpPr>
        <p:cNvPr id="1" name=""/>
        <p:cNvGrpSpPr/>
        <p:nvPr/>
      </p:nvGrpSpPr>
      <p:grpSpPr>
        <a:xfrm>
          <a:off x="0" y="0"/>
          <a:ext cx="0" cy="0"/>
          <a:chOff x="0" y="0"/>
          <a:chExt cx="0" cy="0"/>
        </a:xfrm>
      </p:grpSpPr>
      <p:sp>
        <p:nvSpPr>
          <p:cNvPr id="5" name="Espace réservé du graphique 4">
            <a:extLst>
              <a:ext uri="{FF2B5EF4-FFF2-40B4-BE49-F238E27FC236}">
                <a16:creationId xmlns:a16="http://schemas.microsoft.com/office/drawing/2014/main" id="{C00777EB-3D83-344F-A86B-C641E0F14101}"/>
              </a:ext>
            </a:extLst>
          </p:cNvPr>
          <p:cNvSpPr>
            <a:spLocks noGrp="1"/>
          </p:cNvSpPr>
          <p:nvPr>
            <p:ph type="chart" sz="quarter" idx="13"/>
          </p:nvPr>
        </p:nvSpPr>
        <p:spPr>
          <a:xfrm>
            <a:off x="694800" y="2519680"/>
            <a:ext cx="10764838" cy="3463895"/>
          </a:xfrm>
        </p:spPr>
        <p:txBody>
          <a:bodyPr/>
          <a:lstStyle>
            <a:lvl1pPr marL="0" indent="0">
              <a:buNone/>
              <a:defRPr sz="900"/>
            </a:lvl1pPr>
          </a:lstStyle>
          <a:p>
            <a:r>
              <a:rPr lang="fr-FR"/>
              <a:t>Cliquez sur l'icône pour ajouter un graphique</a:t>
            </a:r>
          </a:p>
        </p:txBody>
      </p:sp>
      <p:sp>
        <p:nvSpPr>
          <p:cNvPr id="3" name="Espace réservé du numéro de diapositive 2">
            <a:extLst>
              <a:ext uri="{FF2B5EF4-FFF2-40B4-BE49-F238E27FC236}">
                <a16:creationId xmlns:a16="http://schemas.microsoft.com/office/drawing/2014/main" id="{8C76023E-4F73-754E-8BAB-B99874EA99B4}"/>
              </a:ext>
            </a:extLst>
          </p:cNvPr>
          <p:cNvSpPr>
            <a:spLocks noGrp="1"/>
          </p:cNvSpPr>
          <p:nvPr>
            <p:ph type="sldNum" sz="quarter" idx="14"/>
          </p:nvPr>
        </p:nvSpPr>
        <p:spPr/>
        <p:txBody>
          <a:bodyPr/>
          <a:lstStyle/>
          <a:p>
            <a:fld id="{ED627498-8BE6-774E-875A-E1322261BC9D}" type="slidenum">
              <a:rPr lang="fr-FR" smtClean="0"/>
              <a:pPr/>
              <a:t>‹N°›</a:t>
            </a:fld>
            <a:endParaRPr lang="fr-FR"/>
          </a:p>
        </p:txBody>
      </p:sp>
      <p:sp>
        <p:nvSpPr>
          <p:cNvPr id="8" name="Espace réservé du texte 6">
            <a:extLst>
              <a:ext uri="{FF2B5EF4-FFF2-40B4-BE49-F238E27FC236}">
                <a16:creationId xmlns:a16="http://schemas.microsoft.com/office/drawing/2014/main" id="{35D4A983-DD48-9C4A-B1DC-33990C860224}"/>
              </a:ext>
            </a:extLst>
          </p:cNvPr>
          <p:cNvSpPr>
            <a:spLocks noGrp="1"/>
          </p:cNvSpPr>
          <p:nvPr>
            <p:ph type="body" sz="quarter" idx="12" hasCustomPrompt="1"/>
          </p:nvPr>
        </p:nvSpPr>
        <p:spPr>
          <a:xfrm>
            <a:off x="695325" y="1952625"/>
            <a:ext cx="10764838" cy="267380"/>
          </a:xfrm>
        </p:spPr>
        <p:txBody>
          <a:bodyPr anchor="t"/>
          <a:lstStyle>
            <a:lvl1pPr marL="0" indent="0">
              <a:lnSpc>
                <a:spcPts val="1800"/>
              </a:lnSpc>
              <a:buNone/>
              <a:defRPr sz="1600" b="1" i="0">
                <a:solidFill>
                  <a:schemeClr val="tx1"/>
                </a:solidFill>
                <a:latin typeface="Montserrat" pitchFamily="2" charset="77"/>
              </a:defRPr>
            </a:lvl1pPr>
          </a:lstStyle>
          <a:p>
            <a:r>
              <a:rPr lang="fr-FR"/>
              <a:t>Titre H2</a:t>
            </a:r>
          </a:p>
        </p:txBody>
      </p:sp>
      <p:pic>
        <p:nvPicPr>
          <p:cNvPr id="12" name="Image 11">
            <a:extLst>
              <a:ext uri="{FF2B5EF4-FFF2-40B4-BE49-F238E27FC236}">
                <a16:creationId xmlns:a16="http://schemas.microsoft.com/office/drawing/2014/main" id="{AA0B2712-9997-8F4E-BD12-6AC8BCCD27BF}"/>
              </a:ext>
            </a:extLst>
          </p:cNvPr>
          <p:cNvPicPr>
            <a:picLocks noChangeAspect="1"/>
          </p:cNvPicPr>
          <p:nvPr/>
        </p:nvPicPr>
        <p:blipFill rotWithShape="1">
          <a:blip r:embed="rId2"/>
          <a:srcRect t="78" b="-78"/>
          <a:stretch/>
        </p:blipFill>
        <p:spPr>
          <a:xfrm>
            <a:off x="0" y="1"/>
            <a:ext cx="12192000" cy="1144800"/>
          </a:xfrm>
          <a:prstGeom prst="rect">
            <a:avLst/>
          </a:prstGeom>
        </p:spPr>
      </p:pic>
      <p:sp>
        <p:nvSpPr>
          <p:cNvPr id="15" name="Rectangle 14">
            <a:extLst>
              <a:ext uri="{FF2B5EF4-FFF2-40B4-BE49-F238E27FC236}">
                <a16:creationId xmlns:a16="http://schemas.microsoft.com/office/drawing/2014/main" id="{52CC8D86-D49A-FB4E-82E4-9D0274A143EB}"/>
              </a:ext>
            </a:extLst>
          </p:cNvPr>
          <p:cNvSpPr/>
          <p:nvPr/>
        </p:nvSpPr>
        <p:spPr>
          <a:xfrm>
            <a:off x="0" y="896"/>
            <a:ext cx="10185991" cy="1126800"/>
          </a:xfrm>
          <a:prstGeom prst="rect">
            <a:avLst/>
          </a:prstGeom>
          <a:gradFill>
            <a:gsLst>
              <a:gs pos="57000">
                <a:schemeClr val="accent3">
                  <a:alpha val="69000"/>
                </a:schemeClr>
              </a:gs>
              <a:gs pos="0">
                <a:schemeClr val="accent3"/>
              </a:gs>
              <a:gs pos="100000">
                <a:schemeClr val="accent3">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Titre 1">
            <a:extLst>
              <a:ext uri="{FF2B5EF4-FFF2-40B4-BE49-F238E27FC236}">
                <a16:creationId xmlns:a16="http://schemas.microsoft.com/office/drawing/2014/main" id="{CE13C801-06B3-6944-98DF-03B0F94E4B87}"/>
              </a:ext>
            </a:extLst>
          </p:cNvPr>
          <p:cNvSpPr>
            <a:spLocks noGrp="1"/>
          </p:cNvSpPr>
          <p:nvPr>
            <p:ph type="ctrTitle" hasCustomPrompt="1"/>
          </p:nvPr>
        </p:nvSpPr>
        <p:spPr>
          <a:xfrm>
            <a:off x="0" y="1"/>
            <a:ext cx="5022849" cy="1125537"/>
          </a:xfrm>
          <a:solidFill>
            <a:schemeClr val="accent3"/>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9" name="Espace réservé du texte 5">
            <a:extLst>
              <a:ext uri="{FF2B5EF4-FFF2-40B4-BE49-F238E27FC236}">
                <a16:creationId xmlns:a16="http://schemas.microsoft.com/office/drawing/2014/main" id="{358D2C5B-91E9-6344-B438-3FC6D2CE5A82}"/>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405880125"/>
      </p:ext>
    </p:extLst>
  </p:cSld>
  <p:clrMapOvr>
    <a:masterClrMapping/>
  </p:clrMapOvr>
  <p:extLst>
    <p:ext uri="{DCECCB84-F9BA-43D5-87BE-67443E8EF086}">
      <p15:sldGuideLst xmlns:p15="http://schemas.microsoft.com/office/powerpoint/2012/main"/>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Page Tableau">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5E373A51-E296-9C45-9B1F-833539646C93}"/>
              </a:ext>
            </a:extLst>
          </p:cNvPr>
          <p:cNvSpPr>
            <a:spLocks noGrp="1"/>
          </p:cNvSpPr>
          <p:nvPr>
            <p:ph type="body" sz="quarter" idx="12" hasCustomPrompt="1"/>
          </p:nvPr>
        </p:nvSpPr>
        <p:spPr>
          <a:xfrm>
            <a:off x="695325" y="1952625"/>
            <a:ext cx="10764838" cy="267380"/>
          </a:xfrm>
        </p:spPr>
        <p:txBody>
          <a:bodyPr anchor="t"/>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4" name="Espace réservé du tableau 3">
            <a:extLst>
              <a:ext uri="{FF2B5EF4-FFF2-40B4-BE49-F238E27FC236}">
                <a16:creationId xmlns:a16="http://schemas.microsoft.com/office/drawing/2014/main" id="{730BFAAF-BEDE-0B4E-BAEE-6237E834BC54}"/>
              </a:ext>
            </a:extLst>
          </p:cNvPr>
          <p:cNvSpPr>
            <a:spLocks noGrp="1"/>
          </p:cNvSpPr>
          <p:nvPr>
            <p:ph type="tbl" sz="quarter" idx="13"/>
          </p:nvPr>
        </p:nvSpPr>
        <p:spPr>
          <a:xfrm>
            <a:off x="694800" y="2512906"/>
            <a:ext cx="10764838" cy="3657993"/>
          </a:xfrm>
        </p:spPr>
        <p:txBody>
          <a:bodyPr/>
          <a:lstStyle>
            <a:lvl1pPr marL="0" indent="0">
              <a:buNone/>
              <a:defRPr sz="900"/>
            </a:lvl1pPr>
          </a:lstStyle>
          <a:p>
            <a:r>
              <a:rPr lang="fr-FR"/>
              <a:t>Cliquez sur l'icône pour ajouter un tableau</a:t>
            </a:r>
          </a:p>
        </p:txBody>
      </p:sp>
      <p:sp>
        <p:nvSpPr>
          <p:cNvPr id="3" name="Espace réservé du numéro de diapositive 2">
            <a:extLst>
              <a:ext uri="{FF2B5EF4-FFF2-40B4-BE49-F238E27FC236}">
                <a16:creationId xmlns:a16="http://schemas.microsoft.com/office/drawing/2014/main" id="{577C3FF6-0228-F74B-A7E3-86E2FBC9FDC5}"/>
              </a:ext>
            </a:extLst>
          </p:cNvPr>
          <p:cNvSpPr>
            <a:spLocks noGrp="1"/>
          </p:cNvSpPr>
          <p:nvPr>
            <p:ph type="sldNum" sz="quarter" idx="14"/>
          </p:nvPr>
        </p:nvSpPr>
        <p:spPr/>
        <p:txBody>
          <a:bodyPr/>
          <a:lstStyle/>
          <a:p>
            <a:fld id="{ED627498-8BE6-774E-875A-E1322261BC9D}" type="slidenum">
              <a:rPr lang="fr-FR" smtClean="0"/>
              <a:pPr/>
              <a:t>‹N°›</a:t>
            </a:fld>
            <a:endParaRPr lang="fr-FR"/>
          </a:p>
        </p:txBody>
      </p:sp>
      <p:pic>
        <p:nvPicPr>
          <p:cNvPr id="14" name="Image 13">
            <a:extLst>
              <a:ext uri="{FF2B5EF4-FFF2-40B4-BE49-F238E27FC236}">
                <a16:creationId xmlns:a16="http://schemas.microsoft.com/office/drawing/2014/main" id="{C354A3D5-103B-044D-8CA4-4FF5F455F990}"/>
              </a:ext>
            </a:extLst>
          </p:cNvPr>
          <p:cNvPicPr>
            <a:picLocks noChangeAspect="1"/>
          </p:cNvPicPr>
          <p:nvPr/>
        </p:nvPicPr>
        <p:blipFill rotWithShape="1">
          <a:blip r:embed="rId2"/>
          <a:srcRect t="78" b="-78"/>
          <a:stretch/>
        </p:blipFill>
        <p:spPr>
          <a:xfrm>
            <a:off x="0" y="1"/>
            <a:ext cx="12192000" cy="1144800"/>
          </a:xfrm>
          <a:prstGeom prst="rect">
            <a:avLst/>
          </a:prstGeom>
        </p:spPr>
      </p:pic>
      <p:sp>
        <p:nvSpPr>
          <p:cNvPr id="15" name="Rectangle 14">
            <a:extLst>
              <a:ext uri="{FF2B5EF4-FFF2-40B4-BE49-F238E27FC236}">
                <a16:creationId xmlns:a16="http://schemas.microsoft.com/office/drawing/2014/main" id="{736BD1E1-D8BA-2C47-B358-BEFCC062B917}"/>
              </a:ext>
            </a:extLst>
          </p:cNvPr>
          <p:cNvSpPr/>
          <p:nvPr/>
        </p:nvSpPr>
        <p:spPr>
          <a:xfrm>
            <a:off x="0" y="896"/>
            <a:ext cx="10185991" cy="1126800"/>
          </a:xfrm>
          <a:prstGeom prst="rect">
            <a:avLst/>
          </a:prstGeom>
          <a:gradFill>
            <a:gsLst>
              <a:gs pos="57000">
                <a:schemeClr val="accent3">
                  <a:alpha val="69000"/>
                </a:schemeClr>
              </a:gs>
              <a:gs pos="0">
                <a:schemeClr val="accent3"/>
              </a:gs>
              <a:gs pos="100000">
                <a:schemeClr val="accent3">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Titre 1">
            <a:extLst>
              <a:ext uri="{FF2B5EF4-FFF2-40B4-BE49-F238E27FC236}">
                <a16:creationId xmlns:a16="http://schemas.microsoft.com/office/drawing/2014/main" id="{FD101A86-5305-7F4F-A3E0-6BD116CA0D59}"/>
              </a:ext>
            </a:extLst>
          </p:cNvPr>
          <p:cNvSpPr>
            <a:spLocks noGrp="1"/>
          </p:cNvSpPr>
          <p:nvPr>
            <p:ph type="ctrTitle" hasCustomPrompt="1"/>
          </p:nvPr>
        </p:nvSpPr>
        <p:spPr>
          <a:xfrm>
            <a:off x="0" y="1"/>
            <a:ext cx="5022849" cy="1125537"/>
          </a:xfrm>
          <a:solidFill>
            <a:schemeClr val="accent3"/>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8" name="Espace réservé du texte 5">
            <a:extLst>
              <a:ext uri="{FF2B5EF4-FFF2-40B4-BE49-F238E27FC236}">
                <a16:creationId xmlns:a16="http://schemas.microsoft.com/office/drawing/2014/main" id="{74AA6D2B-B7F0-5F4B-A8F6-F3F666865993}"/>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4194673757"/>
      </p:ext>
    </p:extLst>
  </p:cSld>
  <p:clrMapOvr>
    <a:masterClrMapping/>
  </p:clrMapOvr>
  <p:extLst>
    <p:ext uri="{DCECCB84-F9BA-43D5-87BE-67443E8EF086}">
      <p15:sldGuideLst xmlns:p15="http://schemas.microsoft.com/office/powerpoint/2012/main"/>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Page 2 Tableau">
    <p:spTree>
      <p:nvGrpSpPr>
        <p:cNvPr id="1" name=""/>
        <p:cNvGrpSpPr/>
        <p:nvPr/>
      </p:nvGrpSpPr>
      <p:grpSpPr>
        <a:xfrm>
          <a:off x="0" y="0"/>
          <a:ext cx="0" cy="0"/>
          <a:chOff x="0" y="0"/>
          <a:chExt cx="0" cy="0"/>
        </a:xfrm>
      </p:grpSpPr>
      <p:sp>
        <p:nvSpPr>
          <p:cNvPr id="4" name="Espace réservé du tableau 3">
            <a:extLst>
              <a:ext uri="{FF2B5EF4-FFF2-40B4-BE49-F238E27FC236}">
                <a16:creationId xmlns:a16="http://schemas.microsoft.com/office/drawing/2014/main" id="{730BFAAF-BEDE-0B4E-BAEE-6237E834BC54}"/>
              </a:ext>
            </a:extLst>
          </p:cNvPr>
          <p:cNvSpPr>
            <a:spLocks noGrp="1"/>
          </p:cNvSpPr>
          <p:nvPr>
            <p:ph type="tbl" sz="quarter" idx="13"/>
          </p:nvPr>
        </p:nvSpPr>
        <p:spPr>
          <a:xfrm>
            <a:off x="694800" y="2408464"/>
            <a:ext cx="5184000" cy="3801535"/>
          </a:xfrm>
        </p:spPr>
        <p:txBody>
          <a:bodyPr/>
          <a:lstStyle>
            <a:lvl1pPr marL="0" indent="0">
              <a:buNone/>
              <a:defRPr sz="900"/>
            </a:lvl1pPr>
          </a:lstStyle>
          <a:p>
            <a:r>
              <a:rPr lang="fr-FR"/>
              <a:t>Cliquez sur l'icône pour ajouter un tableau</a:t>
            </a:r>
          </a:p>
        </p:txBody>
      </p:sp>
      <p:sp>
        <p:nvSpPr>
          <p:cNvPr id="3" name="Espace réservé du numéro de diapositive 2">
            <a:extLst>
              <a:ext uri="{FF2B5EF4-FFF2-40B4-BE49-F238E27FC236}">
                <a16:creationId xmlns:a16="http://schemas.microsoft.com/office/drawing/2014/main" id="{577C3FF6-0228-F74B-A7E3-86E2FBC9FDC5}"/>
              </a:ext>
            </a:extLst>
          </p:cNvPr>
          <p:cNvSpPr>
            <a:spLocks noGrp="1"/>
          </p:cNvSpPr>
          <p:nvPr>
            <p:ph type="sldNum" sz="quarter" idx="14"/>
          </p:nvPr>
        </p:nvSpPr>
        <p:spPr/>
        <p:txBody>
          <a:bodyPr/>
          <a:lstStyle/>
          <a:p>
            <a:fld id="{ED627498-8BE6-774E-875A-E1322261BC9D}" type="slidenum">
              <a:rPr lang="fr-FR" smtClean="0"/>
              <a:pPr/>
              <a:t>‹N°›</a:t>
            </a:fld>
            <a:endParaRPr lang="fr-FR"/>
          </a:p>
        </p:txBody>
      </p:sp>
      <p:sp>
        <p:nvSpPr>
          <p:cNvPr id="6" name="Espace réservé du tableau 5">
            <a:extLst>
              <a:ext uri="{FF2B5EF4-FFF2-40B4-BE49-F238E27FC236}">
                <a16:creationId xmlns:a16="http://schemas.microsoft.com/office/drawing/2014/main" id="{75D2B023-899B-FC47-ABDD-2ECC79A8841A}"/>
              </a:ext>
            </a:extLst>
          </p:cNvPr>
          <p:cNvSpPr>
            <a:spLocks noGrp="1"/>
          </p:cNvSpPr>
          <p:nvPr>
            <p:ph type="tbl" sz="quarter" idx="15"/>
          </p:nvPr>
        </p:nvSpPr>
        <p:spPr>
          <a:xfrm>
            <a:off x="6276163" y="2408464"/>
            <a:ext cx="5184000" cy="3801535"/>
          </a:xfrm>
        </p:spPr>
        <p:txBody>
          <a:bodyPr/>
          <a:lstStyle>
            <a:lvl1pPr marL="0" indent="0">
              <a:buNone/>
              <a:defRPr/>
            </a:lvl1pPr>
          </a:lstStyle>
          <a:p>
            <a:r>
              <a:rPr lang="fr-FR"/>
              <a:t>Cliquez sur l'icône pour ajouter un tableau</a:t>
            </a:r>
          </a:p>
        </p:txBody>
      </p:sp>
      <p:sp>
        <p:nvSpPr>
          <p:cNvPr id="9" name="Espace réservé du texte 6">
            <a:extLst>
              <a:ext uri="{FF2B5EF4-FFF2-40B4-BE49-F238E27FC236}">
                <a16:creationId xmlns:a16="http://schemas.microsoft.com/office/drawing/2014/main" id="{5A223B95-7BAA-E947-94E9-8A40B486BFE6}"/>
              </a:ext>
            </a:extLst>
          </p:cNvPr>
          <p:cNvSpPr>
            <a:spLocks noGrp="1"/>
          </p:cNvSpPr>
          <p:nvPr>
            <p:ph type="body" sz="quarter" idx="12" hasCustomPrompt="1"/>
          </p:nvPr>
        </p:nvSpPr>
        <p:spPr>
          <a:xfrm>
            <a:off x="695325" y="1952625"/>
            <a:ext cx="10764838" cy="267380"/>
          </a:xfrm>
        </p:spPr>
        <p:txBody>
          <a:bodyPr anchor="t"/>
          <a:lstStyle>
            <a:lvl1pPr marL="0" indent="0">
              <a:lnSpc>
                <a:spcPts val="1800"/>
              </a:lnSpc>
              <a:buNone/>
              <a:defRPr sz="1600" b="1" i="0">
                <a:solidFill>
                  <a:schemeClr val="tx1"/>
                </a:solidFill>
                <a:latin typeface="Montserrat" pitchFamily="2" charset="77"/>
              </a:defRPr>
            </a:lvl1pPr>
          </a:lstStyle>
          <a:p>
            <a:r>
              <a:rPr lang="fr-FR"/>
              <a:t>Titre H2</a:t>
            </a:r>
          </a:p>
        </p:txBody>
      </p:sp>
      <p:pic>
        <p:nvPicPr>
          <p:cNvPr id="15" name="Image 14">
            <a:extLst>
              <a:ext uri="{FF2B5EF4-FFF2-40B4-BE49-F238E27FC236}">
                <a16:creationId xmlns:a16="http://schemas.microsoft.com/office/drawing/2014/main" id="{08FD8AB9-2968-B546-A091-51927AC5587B}"/>
              </a:ext>
            </a:extLst>
          </p:cNvPr>
          <p:cNvPicPr>
            <a:picLocks noChangeAspect="1"/>
          </p:cNvPicPr>
          <p:nvPr/>
        </p:nvPicPr>
        <p:blipFill rotWithShape="1">
          <a:blip r:embed="rId2"/>
          <a:srcRect t="78" b="-78"/>
          <a:stretch/>
        </p:blipFill>
        <p:spPr>
          <a:xfrm>
            <a:off x="0" y="1"/>
            <a:ext cx="12192000" cy="1144800"/>
          </a:xfrm>
          <a:prstGeom prst="rect">
            <a:avLst/>
          </a:prstGeom>
        </p:spPr>
      </p:pic>
      <p:sp>
        <p:nvSpPr>
          <p:cNvPr id="16" name="Rectangle 15">
            <a:extLst>
              <a:ext uri="{FF2B5EF4-FFF2-40B4-BE49-F238E27FC236}">
                <a16:creationId xmlns:a16="http://schemas.microsoft.com/office/drawing/2014/main" id="{86F9B666-ECD9-D64F-ABA5-3C0A6E2B5A4F}"/>
              </a:ext>
            </a:extLst>
          </p:cNvPr>
          <p:cNvSpPr/>
          <p:nvPr/>
        </p:nvSpPr>
        <p:spPr>
          <a:xfrm>
            <a:off x="0" y="896"/>
            <a:ext cx="10185991" cy="1126800"/>
          </a:xfrm>
          <a:prstGeom prst="rect">
            <a:avLst/>
          </a:prstGeom>
          <a:gradFill>
            <a:gsLst>
              <a:gs pos="57000">
                <a:schemeClr val="accent3">
                  <a:alpha val="69000"/>
                </a:schemeClr>
              </a:gs>
              <a:gs pos="0">
                <a:schemeClr val="accent3"/>
              </a:gs>
              <a:gs pos="100000">
                <a:schemeClr val="accent3">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Titre 1">
            <a:extLst>
              <a:ext uri="{FF2B5EF4-FFF2-40B4-BE49-F238E27FC236}">
                <a16:creationId xmlns:a16="http://schemas.microsoft.com/office/drawing/2014/main" id="{4F6AA7B4-875E-7440-A44A-190EA8CB144D}"/>
              </a:ext>
            </a:extLst>
          </p:cNvPr>
          <p:cNvSpPr>
            <a:spLocks noGrp="1"/>
          </p:cNvSpPr>
          <p:nvPr>
            <p:ph type="ctrTitle" hasCustomPrompt="1"/>
          </p:nvPr>
        </p:nvSpPr>
        <p:spPr>
          <a:xfrm>
            <a:off x="0" y="1"/>
            <a:ext cx="5022849" cy="1125537"/>
          </a:xfrm>
          <a:solidFill>
            <a:schemeClr val="accent3"/>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10" name="Espace réservé du texte 5">
            <a:extLst>
              <a:ext uri="{FF2B5EF4-FFF2-40B4-BE49-F238E27FC236}">
                <a16:creationId xmlns:a16="http://schemas.microsoft.com/office/drawing/2014/main" id="{E7B830DF-6C74-5A4F-BC36-18B1AEB1183E}"/>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728728379"/>
      </p:ext>
    </p:extLst>
  </p:cSld>
  <p:clrMapOvr>
    <a:masterClrMapping/>
  </p:clrMapOvr>
  <p:extLst>
    <p:ext uri="{DCECCB84-F9BA-43D5-87BE-67443E8EF086}">
      <p15:sldGuideLst xmlns:p15="http://schemas.microsoft.com/office/powerpoint/2012/main"/>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Page Multimédias">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6BA7F6C8-BEE7-A348-B0CF-704061DCDC2D}"/>
              </a:ext>
            </a:extLst>
          </p:cNvPr>
          <p:cNvPicPr>
            <a:picLocks noChangeAspect="1"/>
          </p:cNvPicPr>
          <p:nvPr/>
        </p:nvPicPr>
        <p:blipFill rotWithShape="1">
          <a:blip r:embed="rId2"/>
          <a:srcRect t="78" b="-78"/>
          <a:stretch/>
        </p:blipFill>
        <p:spPr>
          <a:xfrm>
            <a:off x="0" y="1"/>
            <a:ext cx="12192000" cy="1144800"/>
          </a:xfrm>
          <a:prstGeom prst="rect">
            <a:avLst/>
          </a:prstGeom>
        </p:spPr>
      </p:pic>
      <p:sp>
        <p:nvSpPr>
          <p:cNvPr id="12" name="Rectangle 11">
            <a:extLst>
              <a:ext uri="{FF2B5EF4-FFF2-40B4-BE49-F238E27FC236}">
                <a16:creationId xmlns:a16="http://schemas.microsoft.com/office/drawing/2014/main" id="{60854301-307E-9A40-90DE-29458174727E}"/>
              </a:ext>
            </a:extLst>
          </p:cNvPr>
          <p:cNvSpPr/>
          <p:nvPr/>
        </p:nvSpPr>
        <p:spPr>
          <a:xfrm>
            <a:off x="0" y="896"/>
            <a:ext cx="10185991" cy="1126800"/>
          </a:xfrm>
          <a:prstGeom prst="rect">
            <a:avLst/>
          </a:prstGeom>
          <a:gradFill>
            <a:gsLst>
              <a:gs pos="57000">
                <a:schemeClr val="accent3">
                  <a:alpha val="69000"/>
                </a:schemeClr>
              </a:gs>
              <a:gs pos="0">
                <a:schemeClr val="accent3"/>
              </a:gs>
              <a:gs pos="100000">
                <a:schemeClr val="accent3">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contenu 4">
            <a:extLst>
              <a:ext uri="{FF2B5EF4-FFF2-40B4-BE49-F238E27FC236}">
                <a16:creationId xmlns:a16="http://schemas.microsoft.com/office/drawing/2014/main" id="{6E61E2D5-24E6-034C-B80A-01C5087B3FBB}"/>
              </a:ext>
            </a:extLst>
          </p:cNvPr>
          <p:cNvSpPr>
            <a:spLocks noGrp="1"/>
          </p:cNvSpPr>
          <p:nvPr>
            <p:ph sz="quarter" idx="13" hasCustomPrompt="1"/>
          </p:nvPr>
        </p:nvSpPr>
        <p:spPr>
          <a:xfrm>
            <a:off x="695325" y="2135644"/>
            <a:ext cx="10764838" cy="4091947"/>
          </a:xfrm>
        </p:spPr>
        <p:txBody>
          <a:bodyPr/>
          <a:lstStyle>
            <a:lvl1pPr marL="0" indent="0">
              <a:buNone/>
              <a:defRPr sz="900"/>
            </a:lvl1pPr>
          </a:lstStyle>
          <a:p>
            <a:r>
              <a:rPr lang="fr-FR"/>
              <a:t>Contenu</a:t>
            </a:r>
          </a:p>
        </p:txBody>
      </p:sp>
      <p:sp>
        <p:nvSpPr>
          <p:cNvPr id="3" name="Espace réservé du numéro de diapositive 2">
            <a:extLst>
              <a:ext uri="{FF2B5EF4-FFF2-40B4-BE49-F238E27FC236}">
                <a16:creationId xmlns:a16="http://schemas.microsoft.com/office/drawing/2014/main" id="{19EAC425-C3B7-DD40-B8A0-221C864079F2}"/>
              </a:ext>
            </a:extLst>
          </p:cNvPr>
          <p:cNvSpPr>
            <a:spLocks noGrp="1"/>
          </p:cNvSpPr>
          <p:nvPr>
            <p:ph type="sldNum" sz="quarter" idx="14"/>
          </p:nvPr>
        </p:nvSpPr>
        <p:spPr/>
        <p:txBody>
          <a:bodyPr/>
          <a:lstStyle/>
          <a:p>
            <a:fld id="{ED627498-8BE6-774E-875A-E1322261BC9D}" type="slidenum">
              <a:rPr lang="fr-FR" smtClean="0"/>
              <a:pPr/>
              <a:t>‹N°›</a:t>
            </a:fld>
            <a:endParaRPr lang="fr-FR"/>
          </a:p>
        </p:txBody>
      </p:sp>
      <p:sp>
        <p:nvSpPr>
          <p:cNvPr id="9" name="Espace réservé du texte 6">
            <a:extLst>
              <a:ext uri="{FF2B5EF4-FFF2-40B4-BE49-F238E27FC236}">
                <a16:creationId xmlns:a16="http://schemas.microsoft.com/office/drawing/2014/main" id="{7DAEED21-F829-634E-A272-C20E0E1AEE4D}"/>
              </a:ext>
            </a:extLst>
          </p:cNvPr>
          <p:cNvSpPr>
            <a:spLocks noGrp="1"/>
          </p:cNvSpPr>
          <p:nvPr>
            <p:ph type="body" sz="quarter" idx="12" hasCustomPrompt="1"/>
          </p:nvPr>
        </p:nvSpPr>
        <p:spPr>
          <a:xfrm>
            <a:off x="695325" y="1700214"/>
            <a:ext cx="10764838" cy="259216"/>
          </a:xfrm>
        </p:spPr>
        <p:txBody>
          <a:bodyPr anchor="t"/>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11" name="Titre 1">
            <a:extLst>
              <a:ext uri="{FF2B5EF4-FFF2-40B4-BE49-F238E27FC236}">
                <a16:creationId xmlns:a16="http://schemas.microsoft.com/office/drawing/2014/main" id="{00869DB8-A05A-304D-889F-3956ED3FC845}"/>
              </a:ext>
            </a:extLst>
          </p:cNvPr>
          <p:cNvSpPr>
            <a:spLocks noGrp="1"/>
          </p:cNvSpPr>
          <p:nvPr>
            <p:ph type="ctrTitle" hasCustomPrompt="1"/>
          </p:nvPr>
        </p:nvSpPr>
        <p:spPr>
          <a:xfrm>
            <a:off x="0" y="1"/>
            <a:ext cx="5022849" cy="1125537"/>
          </a:xfrm>
          <a:solidFill>
            <a:schemeClr val="accent3"/>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8" name="Espace réservé du texte 5">
            <a:extLst>
              <a:ext uri="{FF2B5EF4-FFF2-40B4-BE49-F238E27FC236}">
                <a16:creationId xmlns:a16="http://schemas.microsoft.com/office/drawing/2014/main" id="{7A5DD7A1-7823-664D-B8DA-54A0E73A5E84}"/>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219797746"/>
      </p:ext>
    </p:extLst>
  </p:cSld>
  <p:clrMapOvr>
    <a:masterClrMapping/>
  </p:clrMapOvr>
  <p:extLst>
    <p:ext uri="{DCECCB84-F9BA-43D5-87BE-67443E8EF086}">
      <p15:sldGuideLst xmlns:p15="http://schemas.microsoft.com/office/powerpoint/2012/main"/>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Chapitre turquoise + imag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7F78BA17-4C3A-3C4E-87DF-46A009142ECF}"/>
              </a:ext>
            </a:extLst>
          </p:cNvPr>
          <p:cNvPicPr>
            <a:picLocks noChangeAspect="1"/>
          </p:cNvPicPr>
          <p:nvPr/>
        </p:nvPicPr>
        <p:blipFill>
          <a:blip r:embed="rId2"/>
          <a:stretch>
            <a:fillRect/>
          </a:stretch>
        </p:blipFill>
        <p:spPr>
          <a:xfrm>
            <a:off x="0" y="0"/>
            <a:ext cx="12192000" cy="6858000"/>
          </a:xfrm>
          <a:prstGeom prst="rect">
            <a:avLst/>
          </a:prstGeom>
        </p:spPr>
      </p:pic>
      <p:sp>
        <p:nvSpPr>
          <p:cNvPr id="13" name="Titre 1">
            <a:extLst>
              <a:ext uri="{FF2B5EF4-FFF2-40B4-BE49-F238E27FC236}">
                <a16:creationId xmlns:a16="http://schemas.microsoft.com/office/drawing/2014/main" id="{749385F3-7F34-1140-A9CC-86215DDA2F0A}"/>
              </a:ext>
            </a:extLst>
          </p:cNvPr>
          <p:cNvSpPr>
            <a:spLocks noGrp="1"/>
          </p:cNvSpPr>
          <p:nvPr>
            <p:ph type="ctrTitle" hasCustomPrompt="1"/>
          </p:nvPr>
        </p:nvSpPr>
        <p:spPr>
          <a:xfrm>
            <a:off x="937069" y="3000768"/>
            <a:ext cx="5687568" cy="735415"/>
          </a:xfrm>
        </p:spPr>
        <p:txBody>
          <a:bodyPr lIns="0" tIns="0" rIns="0" bIns="0" anchor="b">
            <a:noAutofit/>
          </a:bodyPr>
          <a:lstStyle>
            <a:lvl1pPr algn="l">
              <a:defRPr sz="3200">
                <a:solidFill>
                  <a:schemeClr val="bg1"/>
                </a:solidFill>
                <a:effectLst>
                  <a:glow rad="101600">
                    <a:schemeClr val="accent5">
                      <a:alpha val="60000"/>
                    </a:schemeClr>
                  </a:glow>
                </a:effectLst>
              </a:defRPr>
            </a:lvl1pPr>
          </a:lstStyle>
          <a:p>
            <a:r>
              <a:rPr lang="fr-FR"/>
              <a:t>Titre de chapitre</a:t>
            </a:r>
          </a:p>
        </p:txBody>
      </p:sp>
      <p:sp>
        <p:nvSpPr>
          <p:cNvPr id="14" name="Sous-titre 2">
            <a:extLst>
              <a:ext uri="{FF2B5EF4-FFF2-40B4-BE49-F238E27FC236}">
                <a16:creationId xmlns:a16="http://schemas.microsoft.com/office/drawing/2014/main" id="{5B351CA9-B5C7-6C41-9C11-C692DDDD7210}"/>
              </a:ext>
            </a:extLst>
          </p:cNvPr>
          <p:cNvSpPr>
            <a:spLocks noGrp="1"/>
          </p:cNvSpPr>
          <p:nvPr>
            <p:ph type="subTitle" idx="1" hasCustomPrompt="1"/>
          </p:nvPr>
        </p:nvSpPr>
        <p:spPr>
          <a:xfrm>
            <a:off x="937069" y="3736183"/>
            <a:ext cx="5687568" cy="484405"/>
          </a:xfrm>
          <a:solidFill>
            <a:schemeClr val="accent5"/>
          </a:solidFill>
        </p:spPr>
        <p:txBody>
          <a:bodyPr wrap="square" lIns="0" tIns="180000" rIns="0">
            <a:spAutoFit/>
          </a:bodyPr>
          <a:lstStyle>
            <a:lvl1pPr marL="0" indent="0" algn="l">
              <a:lnSpc>
                <a:spcPts val="2000"/>
              </a:lnSpc>
              <a:buNone/>
              <a:defRPr sz="1800">
                <a:solidFill>
                  <a:schemeClr val="bg1"/>
                </a:solidFill>
                <a:effectLst>
                  <a:glow rad="101600">
                    <a:schemeClr val="accent5">
                      <a:alpha val="60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sous-titres</a:t>
            </a:r>
          </a:p>
        </p:txBody>
      </p:sp>
      <p:sp>
        <p:nvSpPr>
          <p:cNvPr id="15" name="Espace réservé du texte 7">
            <a:extLst>
              <a:ext uri="{FF2B5EF4-FFF2-40B4-BE49-F238E27FC236}">
                <a16:creationId xmlns:a16="http://schemas.microsoft.com/office/drawing/2014/main" id="{C993C82E-E30C-3045-993C-B2883F6ABD9B}"/>
              </a:ext>
            </a:extLst>
          </p:cNvPr>
          <p:cNvSpPr>
            <a:spLocks noGrp="1"/>
          </p:cNvSpPr>
          <p:nvPr>
            <p:ph type="body" sz="quarter" idx="12" hasCustomPrompt="1"/>
          </p:nvPr>
        </p:nvSpPr>
        <p:spPr>
          <a:xfrm>
            <a:off x="937068" y="1620000"/>
            <a:ext cx="1767495" cy="1300554"/>
          </a:xfrm>
          <a:noFill/>
          <a:ln>
            <a:noFill/>
          </a:ln>
          <a:effectLst>
            <a:glow rad="127000">
              <a:schemeClr val="accent3"/>
            </a:glow>
          </a:effectLst>
        </p:spPr>
        <p:txBody>
          <a:bodyPr tIns="0" bIns="0" anchor="b"/>
          <a:lstStyle>
            <a:lvl1pPr marL="0" indent="0">
              <a:buNone/>
              <a:defRPr sz="8800" b="0" i="0">
                <a:solidFill>
                  <a:schemeClr val="bg1"/>
                </a:solidFill>
                <a:effectLst>
                  <a:glow rad="406400">
                    <a:schemeClr val="accent5"/>
                  </a:glow>
                </a:effectLst>
                <a:latin typeface="Montserrat" pitchFamily="2" charset="77"/>
              </a:defRPr>
            </a:lvl1pPr>
          </a:lstStyle>
          <a:p>
            <a:r>
              <a:rPr lang="fr-FR"/>
              <a:t>00</a:t>
            </a:r>
          </a:p>
        </p:txBody>
      </p:sp>
      <p:sp>
        <p:nvSpPr>
          <p:cNvPr id="17" name="Rectangle 16">
            <a:extLst>
              <a:ext uri="{FF2B5EF4-FFF2-40B4-BE49-F238E27FC236}">
                <a16:creationId xmlns:a16="http://schemas.microsoft.com/office/drawing/2014/main" id="{65007863-1F78-4E4D-BA55-9CB27D0924D8}"/>
              </a:ext>
            </a:extLst>
          </p:cNvPr>
          <p:cNvSpPr/>
          <p:nvPr/>
        </p:nvSpPr>
        <p:spPr>
          <a:xfrm>
            <a:off x="9139200" y="1"/>
            <a:ext cx="30528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space réservé pour une image  5">
            <a:extLst>
              <a:ext uri="{FF2B5EF4-FFF2-40B4-BE49-F238E27FC236}">
                <a16:creationId xmlns:a16="http://schemas.microsoft.com/office/drawing/2014/main" id="{B885E336-CA20-EE41-942E-15AB795EB3A5}"/>
              </a:ext>
            </a:extLst>
          </p:cNvPr>
          <p:cNvSpPr>
            <a:spLocks noGrp="1"/>
          </p:cNvSpPr>
          <p:nvPr>
            <p:ph type="pic" sz="quarter" idx="11"/>
          </p:nvPr>
        </p:nvSpPr>
        <p:spPr>
          <a:xfrm>
            <a:off x="9139200" y="0"/>
            <a:ext cx="3052800" cy="6858001"/>
          </a:xfrm>
          <a:solidFill>
            <a:schemeClr val="accent3"/>
          </a:solidFill>
        </p:spPr>
        <p:txBody>
          <a:bodyPr lIns="0" tIns="1080000" rIns="0" anchor="t"/>
          <a:lstStyle>
            <a:lvl1pPr marL="0" indent="0" algn="ctr">
              <a:buNone/>
              <a:defRPr/>
            </a:lvl1pPr>
          </a:lstStyle>
          <a:p>
            <a:r>
              <a:rPr lang="fr-FR"/>
              <a:t>Cliquez sur l'icône pour ajouter une image</a:t>
            </a:r>
          </a:p>
        </p:txBody>
      </p:sp>
    </p:spTree>
    <p:extLst>
      <p:ext uri="{BB962C8B-B14F-4D97-AF65-F5344CB8AC3E}">
        <p14:creationId xmlns:p14="http://schemas.microsoft.com/office/powerpoint/2010/main" val="3568831747"/>
      </p:ext>
    </p:extLst>
  </p:cSld>
  <p:clrMapOvr>
    <a:masterClrMapping/>
  </p:clrMapOvr>
  <p:extLst>
    <p:ext uri="{DCECCB84-F9BA-43D5-87BE-67443E8EF086}">
      <p15:sldGuideLst xmlns:p15="http://schemas.microsoft.com/office/powerpoint/2012/main"/>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Chapitre turquoise + picto">
    <p:bg>
      <p:bgPr>
        <a:solidFill>
          <a:schemeClr val="accent5"/>
        </a:solidFill>
        <a:effectLst/>
      </p:bgPr>
    </p:bg>
    <p:spTree>
      <p:nvGrpSpPr>
        <p:cNvPr id="1" name=""/>
        <p:cNvGrpSpPr/>
        <p:nvPr/>
      </p:nvGrpSpPr>
      <p:grpSpPr>
        <a:xfrm>
          <a:off x="0" y="0"/>
          <a:ext cx="0" cy="0"/>
          <a:chOff x="0" y="0"/>
          <a:chExt cx="0" cy="0"/>
        </a:xfrm>
      </p:grpSpPr>
      <p:pic>
        <p:nvPicPr>
          <p:cNvPr id="20" name="Image 19">
            <a:extLst>
              <a:ext uri="{FF2B5EF4-FFF2-40B4-BE49-F238E27FC236}">
                <a16:creationId xmlns:a16="http://schemas.microsoft.com/office/drawing/2014/main" id="{EDC5EF12-BBE7-BB43-85F5-981DB52F5F19}"/>
              </a:ext>
            </a:extLst>
          </p:cNvPr>
          <p:cNvPicPr>
            <a:picLocks noChangeAspect="1"/>
          </p:cNvPicPr>
          <p:nvPr/>
        </p:nvPicPr>
        <p:blipFill>
          <a:blip r:embed="rId2"/>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D2EE9B18-3EF9-B048-91EC-FF8B63E92855}"/>
              </a:ext>
            </a:extLst>
          </p:cNvPr>
          <p:cNvSpPr>
            <a:spLocks noGrp="1"/>
          </p:cNvSpPr>
          <p:nvPr>
            <p:ph type="ctrTitle" hasCustomPrompt="1"/>
          </p:nvPr>
        </p:nvSpPr>
        <p:spPr>
          <a:xfrm>
            <a:off x="937069" y="3000768"/>
            <a:ext cx="5687568" cy="735415"/>
          </a:xfrm>
        </p:spPr>
        <p:txBody>
          <a:bodyPr lIns="0" tIns="0" rIns="0" bIns="0" anchor="b">
            <a:noAutofit/>
          </a:bodyPr>
          <a:lstStyle>
            <a:lvl1pPr algn="l">
              <a:defRPr sz="3200">
                <a:solidFill>
                  <a:schemeClr val="bg1"/>
                </a:solidFill>
                <a:effectLst>
                  <a:glow rad="101600">
                    <a:schemeClr val="accent5">
                      <a:alpha val="60000"/>
                    </a:schemeClr>
                  </a:glow>
                </a:effectLst>
              </a:defRPr>
            </a:lvl1pPr>
          </a:lstStyle>
          <a:p>
            <a:r>
              <a:rPr lang="fr-FR"/>
              <a:t>Titre de chapitre</a:t>
            </a:r>
          </a:p>
        </p:txBody>
      </p:sp>
      <p:sp>
        <p:nvSpPr>
          <p:cNvPr id="3" name="Sous-titre 2">
            <a:extLst>
              <a:ext uri="{FF2B5EF4-FFF2-40B4-BE49-F238E27FC236}">
                <a16:creationId xmlns:a16="http://schemas.microsoft.com/office/drawing/2014/main" id="{C5C48571-886D-494E-A20C-35D4EB9E24C4}"/>
              </a:ext>
            </a:extLst>
          </p:cNvPr>
          <p:cNvSpPr>
            <a:spLocks noGrp="1"/>
          </p:cNvSpPr>
          <p:nvPr>
            <p:ph type="subTitle" idx="1" hasCustomPrompt="1"/>
          </p:nvPr>
        </p:nvSpPr>
        <p:spPr>
          <a:xfrm>
            <a:off x="937069" y="3736183"/>
            <a:ext cx="5687568" cy="484405"/>
          </a:xfrm>
          <a:solidFill>
            <a:schemeClr val="accent5"/>
          </a:solidFill>
        </p:spPr>
        <p:txBody>
          <a:bodyPr wrap="square" lIns="0" tIns="180000" rIns="0">
            <a:spAutoFit/>
          </a:bodyPr>
          <a:lstStyle>
            <a:lvl1pPr marL="0" indent="0" algn="l">
              <a:lnSpc>
                <a:spcPts val="2000"/>
              </a:lnSpc>
              <a:buNone/>
              <a:defRPr sz="1800">
                <a:solidFill>
                  <a:schemeClr val="bg1"/>
                </a:solidFill>
                <a:effectLst>
                  <a:glow rad="101600">
                    <a:schemeClr val="accent5">
                      <a:alpha val="60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sous-titres</a:t>
            </a:r>
          </a:p>
        </p:txBody>
      </p:sp>
      <p:sp>
        <p:nvSpPr>
          <p:cNvPr id="8" name="Espace réservé du texte 7">
            <a:extLst>
              <a:ext uri="{FF2B5EF4-FFF2-40B4-BE49-F238E27FC236}">
                <a16:creationId xmlns:a16="http://schemas.microsoft.com/office/drawing/2014/main" id="{3CDFAE82-0413-B740-87A1-628E02E8EE05}"/>
              </a:ext>
            </a:extLst>
          </p:cNvPr>
          <p:cNvSpPr>
            <a:spLocks noGrp="1"/>
          </p:cNvSpPr>
          <p:nvPr>
            <p:ph type="body" sz="quarter" idx="12" hasCustomPrompt="1"/>
          </p:nvPr>
        </p:nvSpPr>
        <p:spPr>
          <a:xfrm>
            <a:off x="937068" y="1620000"/>
            <a:ext cx="1767495" cy="1300554"/>
          </a:xfrm>
          <a:noFill/>
          <a:ln>
            <a:noFill/>
          </a:ln>
          <a:effectLst>
            <a:glow rad="127000">
              <a:schemeClr val="accent3"/>
            </a:glow>
          </a:effectLst>
        </p:spPr>
        <p:txBody>
          <a:bodyPr tIns="0" bIns="0" anchor="b"/>
          <a:lstStyle>
            <a:lvl1pPr marL="0" indent="0" algn="l" defTabSz="914400" rtl="0" eaLnBrk="1" latinLnBrk="0" hangingPunct="1">
              <a:lnSpc>
                <a:spcPct val="100000"/>
              </a:lnSpc>
              <a:spcBef>
                <a:spcPts val="0"/>
              </a:spcBef>
              <a:spcAft>
                <a:spcPts val="1500"/>
              </a:spcAft>
              <a:buClr>
                <a:schemeClr val="tx1"/>
              </a:buClr>
              <a:buSzPct val="120000"/>
              <a:buFont typeface="Wingdings" pitchFamily="2" charset="2"/>
              <a:buNone/>
              <a:tabLst/>
              <a:defRPr lang="fr-FR" sz="8800" b="0" i="0" kern="1200" dirty="0">
                <a:solidFill>
                  <a:schemeClr val="bg1"/>
                </a:solidFill>
                <a:effectLst>
                  <a:glow rad="406400">
                    <a:schemeClr val="accent5"/>
                  </a:glow>
                </a:effectLst>
                <a:latin typeface="Montserrat" pitchFamily="2" charset="77"/>
                <a:ea typeface="+mn-ea"/>
                <a:cs typeface="+mn-cs"/>
              </a:defRPr>
            </a:lvl1pPr>
          </a:lstStyle>
          <a:p>
            <a:r>
              <a:rPr lang="fr-FR"/>
              <a:t>00</a:t>
            </a:r>
          </a:p>
        </p:txBody>
      </p:sp>
      <p:sp>
        <p:nvSpPr>
          <p:cNvPr id="17" name="Rectangle 16">
            <a:extLst>
              <a:ext uri="{FF2B5EF4-FFF2-40B4-BE49-F238E27FC236}">
                <a16:creationId xmlns:a16="http://schemas.microsoft.com/office/drawing/2014/main" id="{65007863-1F78-4E4D-BA55-9CB27D0924D8}"/>
              </a:ext>
            </a:extLst>
          </p:cNvPr>
          <p:cNvSpPr/>
          <p:nvPr/>
        </p:nvSpPr>
        <p:spPr>
          <a:xfrm>
            <a:off x="9139200" y="1"/>
            <a:ext cx="3052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pour une image  5">
            <a:extLst>
              <a:ext uri="{FF2B5EF4-FFF2-40B4-BE49-F238E27FC236}">
                <a16:creationId xmlns:a16="http://schemas.microsoft.com/office/drawing/2014/main" id="{E25B0CFD-270A-1F42-8357-EF4BFFAA704F}"/>
              </a:ext>
            </a:extLst>
          </p:cNvPr>
          <p:cNvSpPr>
            <a:spLocks noGrp="1"/>
          </p:cNvSpPr>
          <p:nvPr>
            <p:ph type="pic" sz="quarter" idx="11" hasCustomPrompt="1"/>
          </p:nvPr>
        </p:nvSpPr>
        <p:spPr>
          <a:xfrm>
            <a:off x="9405600" y="2098331"/>
            <a:ext cx="2520000" cy="2520000"/>
          </a:xfrm>
        </p:spPr>
        <p:txBody>
          <a:bodyPr lIns="0" tIns="1080000" rIns="0" anchor="ctr"/>
          <a:lstStyle>
            <a:lvl1pPr marL="0" indent="0" algn="ctr">
              <a:buNone/>
              <a:defRPr>
                <a:solidFill>
                  <a:schemeClr val="bg1"/>
                </a:solidFill>
              </a:defRPr>
            </a:lvl1pPr>
          </a:lstStyle>
          <a:p>
            <a:r>
              <a:rPr lang="fr-FR"/>
              <a:t>Téléchargez un pictogramme</a:t>
            </a:r>
          </a:p>
        </p:txBody>
      </p:sp>
    </p:spTree>
    <p:extLst>
      <p:ext uri="{BB962C8B-B14F-4D97-AF65-F5344CB8AC3E}">
        <p14:creationId xmlns:p14="http://schemas.microsoft.com/office/powerpoint/2010/main" val="3333815392"/>
      </p:ext>
    </p:extLst>
  </p:cSld>
  <p:clrMapOvr>
    <a:masterClrMapping/>
  </p:clrMapOvr>
  <p:extLst>
    <p:ext uri="{DCECCB84-F9BA-43D5-87BE-67443E8EF086}">
      <p15:sldGuideLst xmlns:p15="http://schemas.microsoft.com/office/powerpoint/2012/main"/>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Contenu + IMG + picto - Turquoise">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A7D73B2B-348A-E74E-A5BD-F613EDC012F9}"/>
              </a:ext>
            </a:extLst>
          </p:cNvPr>
          <p:cNvPicPr>
            <a:picLocks noChangeAspect="1"/>
          </p:cNvPicPr>
          <p:nvPr/>
        </p:nvPicPr>
        <p:blipFill rotWithShape="1">
          <a:blip r:embed="rId2"/>
          <a:srcRect l="36934" t="27401" r="29434" b="19738"/>
          <a:stretch/>
        </p:blipFill>
        <p:spPr>
          <a:xfrm>
            <a:off x="8110800" y="3232800"/>
            <a:ext cx="4100400" cy="3625200"/>
          </a:xfrm>
          <a:prstGeom prst="rect">
            <a:avLst/>
          </a:prstGeom>
        </p:spPr>
      </p:pic>
      <p:sp>
        <p:nvSpPr>
          <p:cNvPr id="17" name="Rectangle 16">
            <a:extLst>
              <a:ext uri="{FF2B5EF4-FFF2-40B4-BE49-F238E27FC236}">
                <a16:creationId xmlns:a16="http://schemas.microsoft.com/office/drawing/2014/main" id="{566372B8-A33B-3A4C-AA6B-F134D725802A}"/>
              </a:ext>
            </a:extLst>
          </p:cNvPr>
          <p:cNvSpPr/>
          <p:nvPr/>
        </p:nvSpPr>
        <p:spPr>
          <a:xfrm>
            <a:off x="8911168" y="3785092"/>
            <a:ext cx="2520000" cy="2520000"/>
          </a:xfrm>
          <a:prstGeom prst="rect">
            <a:avLst/>
          </a:prstGeom>
          <a:solidFill>
            <a:schemeClr val="accent5"/>
          </a:solidFill>
          <a:ln>
            <a:noFill/>
          </a:ln>
          <a:effectLst>
            <a:softEdge rad="241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pour une image  5">
            <a:extLst>
              <a:ext uri="{FF2B5EF4-FFF2-40B4-BE49-F238E27FC236}">
                <a16:creationId xmlns:a16="http://schemas.microsoft.com/office/drawing/2014/main" id="{2D4D87F6-0B7B-EF4B-8FCA-1DF08A051224}"/>
              </a:ext>
            </a:extLst>
          </p:cNvPr>
          <p:cNvSpPr>
            <a:spLocks noGrp="1"/>
          </p:cNvSpPr>
          <p:nvPr>
            <p:ph type="pic" sz="quarter" idx="11" hasCustomPrompt="1"/>
          </p:nvPr>
        </p:nvSpPr>
        <p:spPr>
          <a:xfrm>
            <a:off x="9261568" y="4145092"/>
            <a:ext cx="1800000" cy="1800000"/>
          </a:xfrm>
        </p:spPr>
        <p:txBody>
          <a:bodyPr lIns="0" tIns="1080000" rIns="0" anchor="ctr"/>
          <a:lstStyle>
            <a:lvl1pPr marL="0" indent="0" algn="ctr">
              <a:buNone/>
              <a:defRPr/>
            </a:lvl1pPr>
          </a:lstStyle>
          <a:p>
            <a:r>
              <a:rPr lang="fr-FR"/>
              <a:t>Téléchargez un pictogramme</a:t>
            </a:r>
          </a:p>
        </p:txBody>
      </p:sp>
      <p:sp>
        <p:nvSpPr>
          <p:cNvPr id="11" name="Espace réservé pour une image  5">
            <a:extLst>
              <a:ext uri="{FF2B5EF4-FFF2-40B4-BE49-F238E27FC236}">
                <a16:creationId xmlns:a16="http://schemas.microsoft.com/office/drawing/2014/main" id="{175F0CB8-A316-7747-BD03-C3FBCFCBAC17}"/>
              </a:ext>
            </a:extLst>
          </p:cNvPr>
          <p:cNvSpPr>
            <a:spLocks noGrp="1"/>
          </p:cNvSpPr>
          <p:nvPr>
            <p:ph type="pic" sz="quarter" idx="12"/>
          </p:nvPr>
        </p:nvSpPr>
        <p:spPr>
          <a:xfrm>
            <a:off x="8093112" y="0"/>
            <a:ext cx="4098888" cy="3232187"/>
          </a:xfrm>
          <a:solidFill>
            <a:schemeClr val="accent3"/>
          </a:solidFill>
        </p:spPr>
        <p:txBody>
          <a:bodyPr lIns="0" tIns="1080000" rIns="0" anchor="t"/>
          <a:lstStyle>
            <a:lvl1pPr marL="0" indent="0" algn="ctr">
              <a:buNone/>
              <a:defRPr/>
            </a:lvl1pPr>
          </a:lstStyle>
          <a:p>
            <a:r>
              <a:rPr lang="fr-FR"/>
              <a:t>Cliquez sur l'icône pour ajouter une image</a:t>
            </a:r>
          </a:p>
        </p:txBody>
      </p:sp>
      <p:sp>
        <p:nvSpPr>
          <p:cNvPr id="4" name="Rectangle 3">
            <a:extLst>
              <a:ext uri="{FF2B5EF4-FFF2-40B4-BE49-F238E27FC236}">
                <a16:creationId xmlns:a16="http://schemas.microsoft.com/office/drawing/2014/main" id="{02C3EA56-A8A8-6E49-9134-D565263AC765}"/>
              </a:ext>
            </a:extLst>
          </p:cNvPr>
          <p:cNvSpPr/>
          <p:nvPr/>
        </p:nvSpPr>
        <p:spPr>
          <a:xfrm>
            <a:off x="0" y="0"/>
            <a:ext cx="8112125" cy="685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Sous-titre 2">
            <a:extLst>
              <a:ext uri="{FF2B5EF4-FFF2-40B4-BE49-F238E27FC236}">
                <a16:creationId xmlns:a16="http://schemas.microsoft.com/office/drawing/2014/main" id="{0114BA5E-B426-004A-8E4B-3B69BB1EE3CA}"/>
              </a:ext>
            </a:extLst>
          </p:cNvPr>
          <p:cNvSpPr>
            <a:spLocks noGrp="1"/>
          </p:cNvSpPr>
          <p:nvPr>
            <p:ph type="subTitle" idx="1" hasCustomPrompt="1"/>
          </p:nvPr>
        </p:nvSpPr>
        <p:spPr>
          <a:xfrm>
            <a:off x="694798" y="2347589"/>
            <a:ext cx="7436339" cy="3400143"/>
          </a:xfrm>
        </p:spPr>
        <p:txBody>
          <a:bodyPr lIns="0" tIns="180000" rIns="57600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a:t>
            </a:r>
          </a:p>
        </p:txBody>
      </p:sp>
      <p:sp>
        <p:nvSpPr>
          <p:cNvPr id="20" name="Espace réservé du texte 6">
            <a:extLst>
              <a:ext uri="{FF2B5EF4-FFF2-40B4-BE49-F238E27FC236}">
                <a16:creationId xmlns:a16="http://schemas.microsoft.com/office/drawing/2014/main" id="{63ADD0F9-1C2A-1B4D-96CB-0558C135E8C6}"/>
              </a:ext>
            </a:extLst>
          </p:cNvPr>
          <p:cNvSpPr>
            <a:spLocks noGrp="1"/>
          </p:cNvSpPr>
          <p:nvPr>
            <p:ph type="body" sz="quarter" idx="13" hasCustomPrompt="1"/>
          </p:nvPr>
        </p:nvSpPr>
        <p:spPr>
          <a:xfrm>
            <a:off x="694800" y="1731989"/>
            <a:ext cx="7398312" cy="579789"/>
          </a:xfrm>
        </p:spPr>
        <p:txBody>
          <a:bodyPr rIns="576000"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21" name="Titre 1">
            <a:extLst>
              <a:ext uri="{FF2B5EF4-FFF2-40B4-BE49-F238E27FC236}">
                <a16:creationId xmlns:a16="http://schemas.microsoft.com/office/drawing/2014/main" id="{032177A3-763E-254C-80BF-12C3CACBD982}"/>
              </a:ext>
            </a:extLst>
          </p:cNvPr>
          <p:cNvSpPr>
            <a:spLocks noGrp="1"/>
          </p:cNvSpPr>
          <p:nvPr>
            <p:ph type="ctrTitle" hasCustomPrompt="1"/>
          </p:nvPr>
        </p:nvSpPr>
        <p:spPr>
          <a:xfrm>
            <a:off x="-18877" y="660231"/>
            <a:ext cx="8150014" cy="1125538"/>
          </a:xfrm>
        </p:spPr>
        <p:txBody>
          <a:bodyPr lIns="720000" tIns="0" rIns="360000" bIns="180000" anchor="t">
            <a:noAutofit/>
          </a:bodyPr>
          <a:lstStyle>
            <a:lvl1pPr algn="l">
              <a:defRPr sz="2600">
                <a:solidFill>
                  <a:schemeClr val="tx2"/>
                </a:solidFill>
              </a:defRPr>
            </a:lvl1pPr>
          </a:lstStyle>
          <a:p>
            <a:r>
              <a:rPr lang="fr-FR"/>
              <a:t>Titre H1</a:t>
            </a:r>
          </a:p>
        </p:txBody>
      </p:sp>
      <p:sp>
        <p:nvSpPr>
          <p:cNvPr id="12" name="Espace réservé du numéro de diapositive 5">
            <a:extLst>
              <a:ext uri="{FF2B5EF4-FFF2-40B4-BE49-F238E27FC236}">
                <a16:creationId xmlns:a16="http://schemas.microsoft.com/office/drawing/2014/main" id="{0F6A4BE9-86CB-E74A-9F17-4C00A6F43443}"/>
              </a:ext>
            </a:extLst>
          </p:cNvPr>
          <p:cNvSpPr>
            <a:spLocks noGrp="1"/>
          </p:cNvSpPr>
          <p:nvPr>
            <p:ph type="sldNum" sz="quarter" idx="4"/>
          </p:nvPr>
        </p:nvSpPr>
        <p:spPr>
          <a:xfrm>
            <a:off x="129844" y="6354759"/>
            <a:ext cx="476835" cy="365125"/>
          </a:xfrm>
          <a:prstGeom prst="rect">
            <a:avLst/>
          </a:prstGeom>
        </p:spPr>
        <p:txBody>
          <a:bodyPr vert="horz" lIns="0" tIns="0" rIns="0" bIns="0" rtlCol="0" anchor="ctr"/>
          <a:lstStyle>
            <a:lvl1pPr algn="r">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14" name="Connecteur droit 13">
            <a:extLst>
              <a:ext uri="{FF2B5EF4-FFF2-40B4-BE49-F238E27FC236}">
                <a16:creationId xmlns:a16="http://schemas.microsoft.com/office/drawing/2014/main" id="{12D26370-E404-1943-BE38-63A1D6F69B17}"/>
              </a:ext>
            </a:extLst>
          </p:cNvPr>
          <p:cNvCxnSpPr>
            <a:cxnSpLocks/>
          </p:cNvCxnSpPr>
          <p:nvPr/>
        </p:nvCxnSpPr>
        <p:spPr>
          <a:xfrm>
            <a:off x="703798" y="6461999"/>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Espace réservé du texte 5">
            <a:extLst>
              <a:ext uri="{FF2B5EF4-FFF2-40B4-BE49-F238E27FC236}">
                <a16:creationId xmlns:a16="http://schemas.microsoft.com/office/drawing/2014/main" id="{60F67659-7E74-504D-955D-2DB793FA5ACD}"/>
              </a:ext>
            </a:extLst>
          </p:cNvPr>
          <p:cNvSpPr>
            <a:spLocks noGrp="1"/>
          </p:cNvSpPr>
          <p:nvPr>
            <p:ph type="body" sz="quarter" idx="47" hasCustomPrompt="1"/>
          </p:nvPr>
        </p:nvSpPr>
        <p:spPr>
          <a:xfrm>
            <a:off x="800918" y="6357600"/>
            <a:ext cx="5200669" cy="359011"/>
          </a:xfrm>
        </p:spPr>
        <p:txBody>
          <a:bodyPr tIns="0" bIns="0" anchor="ctr"/>
          <a:lstStyle>
            <a:lvl1pPr marL="0" indent="0" algn="l">
              <a:buNone/>
              <a:defRPr/>
            </a:lvl1pPr>
          </a:lstStyle>
          <a:p>
            <a:r>
              <a:rPr lang="fr-FR"/>
              <a:t>Nom du document, date</a:t>
            </a:r>
          </a:p>
        </p:txBody>
      </p:sp>
    </p:spTree>
    <p:extLst>
      <p:ext uri="{BB962C8B-B14F-4D97-AF65-F5344CB8AC3E}">
        <p14:creationId xmlns:p14="http://schemas.microsoft.com/office/powerpoint/2010/main" val="1214377170"/>
      </p:ext>
    </p:extLst>
  </p:cSld>
  <p:clrMapOvr>
    <a:masterClrMapping/>
  </p:clrMapOvr>
  <p:extLst>
    <p:ext uri="{DCECCB84-F9BA-43D5-87BE-67443E8EF086}">
      <p15:sldGuideLst xmlns:p15="http://schemas.microsoft.com/office/powerpoint/2012/main"/>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page avec picto à droite 50% droite">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E5EA4373-0660-B042-8066-46FE964E8016}"/>
              </a:ext>
            </a:extLst>
          </p:cNvPr>
          <p:cNvPicPr>
            <a:picLocks noChangeAspect="1"/>
          </p:cNvPicPr>
          <p:nvPr/>
        </p:nvPicPr>
        <p:blipFill rotWithShape="1">
          <a:blip r:embed="rId2"/>
          <a:srcRect l="23620" r="26690"/>
          <a:stretch/>
        </p:blipFill>
        <p:spPr>
          <a:xfrm>
            <a:off x="6134400" y="0"/>
            <a:ext cx="6058799" cy="6858000"/>
          </a:xfrm>
          <a:prstGeom prst="rect">
            <a:avLst/>
          </a:prstGeom>
        </p:spPr>
      </p:pic>
      <p:sp>
        <p:nvSpPr>
          <p:cNvPr id="16" name="Rectangle 15">
            <a:extLst>
              <a:ext uri="{FF2B5EF4-FFF2-40B4-BE49-F238E27FC236}">
                <a16:creationId xmlns:a16="http://schemas.microsoft.com/office/drawing/2014/main" id="{9958E56E-B04C-B94B-9410-D34B1A42FFF1}"/>
              </a:ext>
            </a:extLst>
          </p:cNvPr>
          <p:cNvSpPr/>
          <p:nvPr/>
        </p:nvSpPr>
        <p:spPr>
          <a:xfrm>
            <a:off x="7761944" y="2065201"/>
            <a:ext cx="2880000" cy="2880000"/>
          </a:xfrm>
          <a:prstGeom prst="rect">
            <a:avLst/>
          </a:prstGeom>
          <a:solidFill>
            <a:schemeClr val="accent5"/>
          </a:solidFill>
          <a:ln>
            <a:noFill/>
          </a:ln>
          <a:effectLst>
            <a:softEdge rad="368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space réservé pour une image  5">
            <a:extLst>
              <a:ext uri="{FF2B5EF4-FFF2-40B4-BE49-F238E27FC236}">
                <a16:creationId xmlns:a16="http://schemas.microsoft.com/office/drawing/2014/main" id="{1572369C-07D2-9D4C-9DFE-653194623C12}"/>
              </a:ext>
            </a:extLst>
          </p:cNvPr>
          <p:cNvSpPr>
            <a:spLocks noGrp="1"/>
          </p:cNvSpPr>
          <p:nvPr>
            <p:ph type="pic" sz="quarter" idx="11" hasCustomPrompt="1"/>
          </p:nvPr>
        </p:nvSpPr>
        <p:spPr>
          <a:xfrm>
            <a:off x="7761600" y="2066400"/>
            <a:ext cx="2880000" cy="2880000"/>
          </a:xfrm>
        </p:spPr>
        <p:txBody>
          <a:bodyPr lIns="0" tIns="1080000" rIns="0" anchor="t"/>
          <a:lstStyle>
            <a:lvl1pPr marL="0" indent="0" algn="ctr">
              <a:buNone/>
              <a:defRPr/>
            </a:lvl1pPr>
          </a:lstStyle>
          <a:p>
            <a:r>
              <a:rPr lang="fr-FR"/>
              <a:t>Téléchargez un pictogramme</a:t>
            </a:r>
          </a:p>
        </p:txBody>
      </p:sp>
      <p:sp>
        <p:nvSpPr>
          <p:cNvPr id="24" name="Titre 1">
            <a:extLst>
              <a:ext uri="{FF2B5EF4-FFF2-40B4-BE49-F238E27FC236}">
                <a16:creationId xmlns:a16="http://schemas.microsoft.com/office/drawing/2014/main" id="{B2F2C714-8AA9-EF4F-AB62-BB36F167DFC2}"/>
              </a:ext>
            </a:extLst>
          </p:cNvPr>
          <p:cNvSpPr>
            <a:spLocks noGrp="1"/>
          </p:cNvSpPr>
          <p:nvPr>
            <p:ph type="ctrTitle" hasCustomPrompt="1"/>
          </p:nvPr>
        </p:nvSpPr>
        <p:spPr>
          <a:xfrm>
            <a:off x="-18877" y="660231"/>
            <a:ext cx="6134400" cy="1125538"/>
          </a:xfrm>
        </p:spPr>
        <p:txBody>
          <a:bodyPr lIns="720000" tIns="0" rIns="360000" bIns="180000" anchor="t">
            <a:noAutofit/>
          </a:bodyPr>
          <a:lstStyle>
            <a:lvl1pPr algn="l">
              <a:defRPr sz="2600">
                <a:solidFill>
                  <a:schemeClr val="tx2"/>
                </a:solidFill>
              </a:defRPr>
            </a:lvl1pPr>
          </a:lstStyle>
          <a:p>
            <a:r>
              <a:rPr lang="fr-FR"/>
              <a:t>Titre H1</a:t>
            </a:r>
          </a:p>
        </p:txBody>
      </p:sp>
      <p:sp>
        <p:nvSpPr>
          <p:cNvPr id="25" name="Sous-titre 2">
            <a:extLst>
              <a:ext uri="{FF2B5EF4-FFF2-40B4-BE49-F238E27FC236}">
                <a16:creationId xmlns:a16="http://schemas.microsoft.com/office/drawing/2014/main" id="{92873357-EE34-DE43-A90B-41C7B1A2AD8A}"/>
              </a:ext>
            </a:extLst>
          </p:cNvPr>
          <p:cNvSpPr>
            <a:spLocks noGrp="1"/>
          </p:cNvSpPr>
          <p:nvPr>
            <p:ph type="subTitle" idx="1" hasCustomPrompt="1"/>
          </p:nvPr>
        </p:nvSpPr>
        <p:spPr>
          <a:xfrm>
            <a:off x="694799" y="2785199"/>
            <a:ext cx="5401846" cy="3400143"/>
          </a:xfrm>
        </p:spPr>
        <p:txBody>
          <a:bodyPr lIns="0" tIns="180000" rIns="36000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a:t>
            </a:r>
          </a:p>
        </p:txBody>
      </p:sp>
      <p:sp>
        <p:nvSpPr>
          <p:cNvPr id="26" name="Espace réservé du texte 6">
            <a:extLst>
              <a:ext uri="{FF2B5EF4-FFF2-40B4-BE49-F238E27FC236}">
                <a16:creationId xmlns:a16="http://schemas.microsoft.com/office/drawing/2014/main" id="{91AE1678-AA54-0D47-8D6E-39D0B44B37BE}"/>
              </a:ext>
            </a:extLst>
          </p:cNvPr>
          <p:cNvSpPr>
            <a:spLocks noGrp="1"/>
          </p:cNvSpPr>
          <p:nvPr>
            <p:ph type="body" sz="quarter" idx="13" hasCustomPrompt="1"/>
          </p:nvPr>
        </p:nvSpPr>
        <p:spPr>
          <a:xfrm>
            <a:off x="694800" y="2169599"/>
            <a:ext cx="5439600" cy="579789"/>
          </a:xfrm>
        </p:spPr>
        <p:txBody>
          <a:bodyPr rIns="360000"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11" name="Espace réservé du numéro de diapositive 5">
            <a:extLst>
              <a:ext uri="{FF2B5EF4-FFF2-40B4-BE49-F238E27FC236}">
                <a16:creationId xmlns:a16="http://schemas.microsoft.com/office/drawing/2014/main" id="{C58F03CD-9943-1247-B1FD-5576C54C0578}"/>
              </a:ext>
            </a:extLst>
          </p:cNvPr>
          <p:cNvSpPr>
            <a:spLocks noGrp="1"/>
          </p:cNvSpPr>
          <p:nvPr>
            <p:ph type="sldNum" sz="quarter" idx="4"/>
          </p:nvPr>
        </p:nvSpPr>
        <p:spPr>
          <a:xfrm>
            <a:off x="129844" y="6354759"/>
            <a:ext cx="476835" cy="365125"/>
          </a:xfrm>
          <a:prstGeom prst="rect">
            <a:avLst/>
          </a:prstGeom>
        </p:spPr>
        <p:txBody>
          <a:bodyPr vert="horz" lIns="0" tIns="0" rIns="0" bIns="0" rtlCol="0" anchor="ctr"/>
          <a:lstStyle>
            <a:lvl1pPr algn="r">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18" name="Connecteur droit 17">
            <a:extLst>
              <a:ext uri="{FF2B5EF4-FFF2-40B4-BE49-F238E27FC236}">
                <a16:creationId xmlns:a16="http://schemas.microsoft.com/office/drawing/2014/main" id="{F141C0BB-91BC-E745-B24E-4A08F5A8A412}"/>
              </a:ext>
            </a:extLst>
          </p:cNvPr>
          <p:cNvCxnSpPr>
            <a:cxnSpLocks/>
          </p:cNvCxnSpPr>
          <p:nvPr/>
        </p:nvCxnSpPr>
        <p:spPr>
          <a:xfrm>
            <a:off x="703798" y="6461999"/>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Espace réservé du texte 5">
            <a:extLst>
              <a:ext uri="{FF2B5EF4-FFF2-40B4-BE49-F238E27FC236}">
                <a16:creationId xmlns:a16="http://schemas.microsoft.com/office/drawing/2014/main" id="{E2B07D9F-EA50-BE4A-BB7F-1919247DBFD8}"/>
              </a:ext>
            </a:extLst>
          </p:cNvPr>
          <p:cNvSpPr>
            <a:spLocks noGrp="1"/>
          </p:cNvSpPr>
          <p:nvPr>
            <p:ph type="body" sz="quarter" idx="47" hasCustomPrompt="1"/>
          </p:nvPr>
        </p:nvSpPr>
        <p:spPr>
          <a:xfrm>
            <a:off x="800918" y="6357600"/>
            <a:ext cx="5200669" cy="359011"/>
          </a:xfrm>
        </p:spPr>
        <p:txBody>
          <a:bodyPr tIns="0" bIns="0" anchor="ctr"/>
          <a:lstStyle>
            <a:lvl1pPr marL="0" indent="0" algn="l">
              <a:buNone/>
              <a:defRPr/>
            </a:lvl1pPr>
          </a:lstStyle>
          <a:p>
            <a:r>
              <a:rPr lang="fr-FR"/>
              <a:t>Nom du document, date</a:t>
            </a:r>
          </a:p>
        </p:txBody>
      </p:sp>
    </p:spTree>
    <p:extLst>
      <p:ext uri="{BB962C8B-B14F-4D97-AF65-F5344CB8AC3E}">
        <p14:creationId xmlns:p14="http://schemas.microsoft.com/office/powerpoint/2010/main" val="3391122113"/>
      </p:ext>
    </p:extLst>
  </p:cSld>
  <p:clrMapOvr>
    <a:masterClrMapping/>
  </p:clrMapOvr>
  <p:extLst>
    <p:ext uri="{DCECCB84-F9BA-43D5-87BE-67443E8EF086}">
      <p15:sldGuideLst xmlns:p15="http://schemas.microsoft.com/office/powerpoint/2012/main"/>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Page avec picto droite ">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171D3CB3-8F62-DA45-AE62-F1956039777A}"/>
              </a:ext>
            </a:extLst>
          </p:cNvPr>
          <p:cNvPicPr>
            <a:picLocks noChangeAspect="1"/>
          </p:cNvPicPr>
          <p:nvPr/>
        </p:nvPicPr>
        <p:blipFill rotWithShape="1">
          <a:blip r:embed="rId2"/>
          <a:srcRect l="40891" r="34217"/>
          <a:stretch/>
        </p:blipFill>
        <p:spPr>
          <a:xfrm>
            <a:off x="9158400" y="0"/>
            <a:ext cx="3034800" cy="6858000"/>
          </a:xfrm>
          <a:prstGeom prst="rect">
            <a:avLst/>
          </a:prstGeom>
        </p:spPr>
      </p:pic>
      <p:sp>
        <p:nvSpPr>
          <p:cNvPr id="2" name="Rectangle 1">
            <a:extLst>
              <a:ext uri="{FF2B5EF4-FFF2-40B4-BE49-F238E27FC236}">
                <a16:creationId xmlns:a16="http://schemas.microsoft.com/office/drawing/2014/main" id="{B6546973-3DFD-F640-81E5-F7497E31F89A}"/>
              </a:ext>
            </a:extLst>
          </p:cNvPr>
          <p:cNvSpPr/>
          <p:nvPr/>
        </p:nvSpPr>
        <p:spPr>
          <a:xfrm>
            <a:off x="9405601" y="2098332"/>
            <a:ext cx="2520000" cy="2520000"/>
          </a:xfrm>
          <a:prstGeom prst="rect">
            <a:avLst/>
          </a:prstGeom>
          <a:solidFill>
            <a:schemeClr val="accent5"/>
          </a:solidFill>
          <a:ln>
            <a:noFill/>
          </a:ln>
          <a:effectLst>
            <a:softEdge rad="241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pour une image  5">
            <a:extLst>
              <a:ext uri="{FF2B5EF4-FFF2-40B4-BE49-F238E27FC236}">
                <a16:creationId xmlns:a16="http://schemas.microsoft.com/office/drawing/2014/main" id="{AED0BFE0-AAEC-6647-A869-0334F01C2A8D}"/>
              </a:ext>
            </a:extLst>
          </p:cNvPr>
          <p:cNvSpPr>
            <a:spLocks noGrp="1"/>
          </p:cNvSpPr>
          <p:nvPr>
            <p:ph type="pic" sz="quarter" idx="11" hasCustomPrompt="1"/>
          </p:nvPr>
        </p:nvSpPr>
        <p:spPr>
          <a:xfrm>
            <a:off x="9405600" y="2098331"/>
            <a:ext cx="2520000" cy="2520000"/>
          </a:xfrm>
          <a:noFill/>
        </p:spPr>
        <p:txBody>
          <a:bodyPr lIns="0" tIns="1080000" rIns="0" anchor="ctr"/>
          <a:lstStyle>
            <a:lvl1pPr marL="0" indent="0" algn="ctr">
              <a:buNone/>
              <a:defRPr>
                <a:solidFill>
                  <a:schemeClr val="tx2"/>
                </a:solidFill>
              </a:defRPr>
            </a:lvl1pPr>
          </a:lstStyle>
          <a:p>
            <a:r>
              <a:rPr lang="fr-FR"/>
              <a:t>Téléchargez un pictogramme</a:t>
            </a:r>
          </a:p>
        </p:txBody>
      </p:sp>
      <p:sp>
        <p:nvSpPr>
          <p:cNvPr id="11" name="Sous-titre 2">
            <a:extLst>
              <a:ext uri="{FF2B5EF4-FFF2-40B4-BE49-F238E27FC236}">
                <a16:creationId xmlns:a16="http://schemas.microsoft.com/office/drawing/2014/main" id="{AB3DCC9A-5906-B647-B947-B7329CB4422E}"/>
              </a:ext>
            </a:extLst>
          </p:cNvPr>
          <p:cNvSpPr>
            <a:spLocks noGrp="1"/>
          </p:cNvSpPr>
          <p:nvPr>
            <p:ph type="subTitle" idx="1" hasCustomPrompt="1"/>
          </p:nvPr>
        </p:nvSpPr>
        <p:spPr>
          <a:xfrm>
            <a:off x="695324" y="2276213"/>
            <a:ext cx="8461376" cy="3400143"/>
          </a:xfrm>
        </p:spPr>
        <p:txBody>
          <a:bodyPr lIns="0" tIns="180000" rIns="57600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 </a:t>
            </a:r>
            <a:r>
              <a:rPr lang="fr-FR" err="1"/>
              <a:t>Mediam</a:t>
            </a:r>
            <a:r>
              <a:rPr lang="fr-FR"/>
              <a:t> </a:t>
            </a:r>
            <a:r>
              <a:rPr lang="fr-FR" err="1"/>
              <a:t>urgeret</a:t>
            </a:r>
            <a:r>
              <a:rPr lang="fr-FR"/>
              <a:t> et </a:t>
            </a:r>
            <a:r>
              <a:rPr lang="fr-FR" err="1"/>
              <a:t>Parthos</a:t>
            </a:r>
            <a:r>
              <a:rPr lang="fr-FR"/>
              <a:t>.</a:t>
            </a:r>
          </a:p>
          <a:p>
            <a:r>
              <a:rPr lang="fr-FR"/>
              <a:t>Sed </a:t>
            </a:r>
            <a:r>
              <a:rPr lang="fr-FR" err="1"/>
              <a:t>tamen</a:t>
            </a:r>
            <a:r>
              <a:rPr lang="fr-FR"/>
              <a:t> </a:t>
            </a:r>
            <a:r>
              <a:rPr lang="fr-FR" err="1"/>
              <a:t>haec</a:t>
            </a:r>
            <a:r>
              <a:rPr lang="fr-FR"/>
              <a:t> cum </a:t>
            </a:r>
            <a:r>
              <a:rPr lang="fr-FR" err="1"/>
              <a:t>ita</a:t>
            </a:r>
            <a:r>
              <a:rPr lang="fr-FR"/>
              <a:t> </a:t>
            </a:r>
            <a:r>
              <a:rPr lang="fr-FR" err="1"/>
              <a:t>tutius</a:t>
            </a:r>
            <a:r>
              <a:rPr lang="fr-FR"/>
              <a:t> </a:t>
            </a:r>
            <a:r>
              <a:rPr lang="fr-FR" err="1"/>
              <a:t>observentur</a:t>
            </a:r>
            <a:r>
              <a:rPr lang="fr-FR"/>
              <a:t>, quidam </a:t>
            </a:r>
            <a:r>
              <a:rPr lang="fr-FR" err="1"/>
              <a:t>vigore</a:t>
            </a:r>
            <a:r>
              <a:rPr lang="fr-FR"/>
              <a:t> </a:t>
            </a:r>
            <a:r>
              <a:rPr lang="fr-FR" err="1"/>
              <a:t>artuum</a:t>
            </a:r>
            <a:r>
              <a:rPr lang="fr-FR"/>
              <a:t> </a:t>
            </a:r>
            <a:r>
              <a:rPr lang="fr-FR" err="1"/>
              <a:t>inminuto</a:t>
            </a:r>
            <a:r>
              <a:rPr lang="fr-FR"/>
              <a:t> </a:t>
            </a:r>
            <a:r>
              <a:rPr lang="fr-FR" err="1"/>
              <a:t>rogati</a:t>
            </a:r>
            <a:r>
              <a:rPr lang="fr-FR"/>
              <a:t> ad </a:t>
            </a:r>
            <a:r>
              <a:rPr lang="fr-FR" err="1"/>
              <a:t>nuptias</a:t>
            </a:r>
            <a:r>
              <a:rPr lang="fr-FR"/>
              <a:t> </a:t>
            </a:r>
            <a:r>
              <a:rPr lang="fr-FR" err="1"/>
              <a:t>ubi</a:t>
            </a:r>
            <a:r>
              <a:rPr lang="fr-FR"/>
              <a:t> </a:t>
            </a:r>
            <a:r>
              <a:rPr lang="fr-FR" err="1"/>
              <a:t>aurum</a:t>
            </a:r>
            <a:r>
              <a:rPr lang="fr-FR"/>
              <a:t> </a:t>
            </a:r>
            <a:r>
              <a:rPr lang="fr-FR" err="1"/>
              <a:t>dextris</a:t>
            </a:r>
            <a:r>
              <a:rPr lang="fr-FR"/>
              <a:t> </a:t>
            </a:r>
            <a:r>
              <a:rPr lang="fr-FR" err="1"/>
              <a:t>manibus</a:t>
            </a:r>
            <a:r>
              <a:rPr lang="fr-FR"/>
              <a:t> </a:t>
            </a:r>
            <a:r>
              <a:rPr lang="fr-FR" err="1"/>
              <a:t>cavatis</a:t>
            </a:r>
            <a:r>
              <a:rPr lang="fr-FR"/>
              <a:t> </a:t>
            </a:r>
            <a:r>
              <a:rPr lang="fr-FR" err="1"/>
              <a:t>offertur</a:t>
            </a:r>
            <a:r>
              <a:rPr lang="fr-FR"/>
              <a:t>, </a:t>
            </a:r>
            <a:r>
              <a:rPr lang="fr-FR" err="1"/>
              <a:t>inpigre</a:t>
            </a:r>
            <a:r>
              <a:rPr lang="fr-FR"/>
              <a:t> </a:t>
            </a:r>
            <a:r>
              <a:rPr lang="fr-FR" err="1"/>
              <a:t>vel</a:t>
            </a:r>
            <a:r>
              <a:rPr lang="fr-FR"/>
              <a:t> </a:t>
            </a:r>
            <a:r>
              <a:rPr lang="fr-FR" err="1"/>
              <a:t>usque</a:t>
            </a:r>
            <a:r>
              <a:rPr lang="fr-FR"/>
              <a:t> </a:t>
            </a:r>
            <a:r>
              <a:rPr lang="fr-FR" err="1"/>
              <a:t>Spoletium</a:t>
            </a:r>
            <a:r>
              <a:rPr lang="fr-FR"/>
              <a:t> </a:t>
            </a:r>
            <a:r>
              <a:rPr lang="fr-FR" err="1"/>
              <a:t>pergunt</a:t>
            </a:r>
            <a:r>
              <a:rPr lang="fr-FR"/>
              <a:t>. </a:t>
            </a:r>
            <a:r>
              <a:rPr lang="fr-FR" err="1"/>
              <a:t>haec</a:t>
            </a:r>
            <a:r>
              <a:rPr lang="fr-FR"/>
              <a:t> </a:t>
            </a:r>
            <a:r>
              <a:rPr lang="fr-FR" err="1"/>
              <a:t>nobilium</a:t>
            </a:r>
            <a:r>
              <a:rPr lang="fr-FR"/>
              <a:t> </a:t>
            </a:r>
            <a:r>
              <a:rPr lang="fr-FR" err="1"/>
              <a:t>sunt</a:t>
            </a:r>
            <a:r>
              <a:rPr lang="fr-FR"/>
              <a:t> </a:t>
            </a:r>
            <a:r>
              <a:rPr lang="fr-FR" err="1"/>
              <a:t>instituta</a:t>
            </a:r>
            <a:r>
              <a:rPr lang="fr-FR"/>
              <a:t>.</a:t>
            </a:r>
          </a:p>
          <a:p>
            <a:endParaRPr lang="fr-FR"/>
          </a:p>
          <a:p>
            <a:endParaRPr lang="fr-FR"/>
          </a:p>
        </p:txBody>
      </p:sp>
      <p:sp>
        <p:nvSpPr>
          <p:cNvPr id="12" name="Espace réservé du texte 6">
            <a:extLst>
              <a:ext uri="{FF2B5EF4-FFF2-40B4-BE49-F238E27FC236}">
                <a16:creationId xmlns:a16="http://schemas.microsoft.com/office/drawing/2014/main" id="{8D7E1EAA-1958-F74E-B8D2-47114C4644A1}"/>
              </a:ext>
            </a:extLst>
          </p:cNvPr>
          <p:cNvSpPr>
            <a:spLocks noGrp="1"/>
          </p:cNvSpPr>
          <p:nvPr>
            <p:ph type="body" sz="quarter" idx="12" hasCustomPrompt="1"/>
          </p:nvPr>
        </p:nvSpPr>
        <p:spPr>
          <a:xfrm>
            <a:off x="695324" y="1700213"/>
            <a:ext cx="8427779" cy="579789"/>
          </a:xfrm>
        </p:spPr>
        <p:txBody>
          <a:bodyPr rIns="576000"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16" name="Titre 1">
            <a:extLst>
              <a:ext uri="{FF2B5EF4-FFF2-40B4-BE49-F238E27FC236}">
                <a16:creationId xmlns:a16="http://schemas.microsoft.com/office/drawing/2014/main" id="{4C526915-67A7-694D-8404-AC2DD21DD57E}"/>
              </a:ext>
            </a:extLst>
          </p:cNvPr>
          <p:cNvSpPr>
            <a:spLocks noGrp="1"/>
          </p:cNvSpPr>
          <p:nvPr>
            <p:ph type="ctrTitle" hasCustomPrompt="1"/>
          </p:nvPr>
        </p:nvSpPr>
        <p:spPr>
          <a:xfrm>
            <a:off x="-18878" y="660231"/>
            <a:ext cx="9175577" cy="561686"/>
          </a:xfrm>
        </p:spPr>
        <p:txBody>
          <a:bodyPr lIns="720000" tIns="0" rIns="360000" bIns="180000" anchor="t">
            <a:noAutofit/>
          </a:bodyPr>
          <a:lstStyle>
            <a:lvl1pPr algn="l">
              <a:defRPr sz="2600">
                <a:solidFill>
                  <a:schemeClr val="tx2"/>
                </a:solidFill>
              </a:defRPr>
            </a:lvl1pPr>
          </a:lstStyle>
          <a:p>
            <a:r>
              <a:rPr lang="fr-FR"/>
              <a:t>Titre H1</a:t>
            </a:r>
          </a:p>
        </p:txBody>
      </p:sp>
      <p:sp>
        <p:nvSpPr>
          <p:cNvPr id="13" name="Espace réservé du numéro de diapositive 5">
            <a:extLst>
              <a:ext uri="{FF2B5EF4-FFF2-40B4-BE49-F238E27FC236}">
                <a16:creationId xmlns:a16="http://schemas.microsoft.com/office/drawing/2014/main" id="{A8B864EC-A327-CB4B-8C8A-671141A1BBB0}"/>
              </a:ext>
            </a:extLst>
          </p:cNvPr>
          <p:cNvSpPr>
            <a:spLocks noGrp="1"/>
          </p:cNvSpPr>
          <p:nvPr>
            <p:ph type="sldNum" sz="quarter" idx="4"/>
          </p:nvPr>
        </p:nvSpPr>
        <p:spPr>
          <a:xfrm>
            <a:off x="129844" y="6354759"/>
            <a:ext cx="476835" cy="365125"/>
          </a:xfrm>
          <a:prstGeom prst="rect">
            <a:avLst/>
          </a:prstGeom>
        </p:spPr>
        <p:txBody>
          <a:bodyPr vert="horz" lIns="0" tIns="0" rIns="0" bIns="0" rtlCol="0" anchor="ctr"/>
          <a:lstStyle>
            <a:lvl1pPr algn="r">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18" name="Connecteur droit 17">
            <a:extLst>
              <a:ext uri="{FF2B5EF4-FFF2-40B4-BE49-F238E27FC236}">
                <a16:creationId xmlns:a16="http://schemas.microsoft.com/office/drawing/2014/main" id="{1DD01C2D-C800-F440-8975-BB3AA13F085F}"/>
              </a:ext>
            </a:extLst>
          </p:cNvPr>
          <p:cNvCxnSpPr>
            <a:cxnSpLocks/>
          </p:cNvCxnSpPr>
          <p:nvPr/>
        </p:nvCxnSpPr>
        <p:spPr>
          <a:xfrm>
            <a:off x="703798" y="6461999"/>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Espace réservé du texte 5">
            <a:extLst>
              <a:ext uri="{FF2B5EF4-FFF2-40B4-BE49-F238E27FC236}">
                <a16:creationId xmlns:a16="http://schemas.microsoft.com/office/drawing/2014/main" id="{E05812E2-E5F8-E348-A86D-5ECD821DFDB6}"/>
              </a:ext>
            </a:extLst>
          </p:cNvPr>
          <p:cNvSpPr>
            <a:spLocks noGrp="1"/>
          </p:cNvSpPr>
          <p:nvPr>
            <p:ph type="body" sz="quarter" idx="47" hasCustomPrompt="1"/>
          </p:nvPr>
        </p:nvSpPr>
        <p:spPr>
          <a:xfrm>
            <a:off x="800918" y="6357600"/>
            <a:ext cx="5200669" cy="359011"/>
          </a:xfrm>
        </p:spPr>
        <p:txBody>
          <a:bodyPr tIns="0" bIns="0" anchor="ctr"/>
          <a:lstStyle>
            <a:lvl1pPr marL="0" indent="0" algn="l">
              <a:buNone/>
              <a:defRPr/>
            </a:lvl1pPr>
          </a:lstStyle>
          <a:p>
            <a:r>
              <a:rPr lang="fr-FR"/>
              <a:t>Nom du document, date</a:t>
            </a:r>
          </a:p>
        </p:txBody>
      </p:sp>
    </p:spTree>
    <p:extLst>
      <p:ext uri="{BB962C8B-B14F-4D97-AF65-F5344CB8AC3E}">
        <p14:creationId xmlns:p14="http://schemas.microsoft.com/office/powerpoint/2010/main" val="1940873151"/>
      </p:ext>
    </p:extLst>
  </p:cSld>
  <p:clrMapOvr>
    <a:masterClrMapping/>
  </p:clrMapOvr>
  <p:extLst>
    <p:ext uri="{DCECCB84-F9BA-43D5-87BE-67443E8EF086}">
      <p15:sldGuideLst xmlns:p15="http://schemas.microsoft.com/office/powerpoint/2012/main"/>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Phrase MAV">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20CE462-C1A0-6149-ADAD-58DD3EDAD59A}"/>
              </a:ext>
            </a:extLst>
          </p:cNvPr>
          <p:cNvPicPr>
            <a:picLocks noChangeAspect="1"/>
          </p:cNvPicPr>
          <p:nvPr/>
        </p:nvPicPr>
        <p:blipFill>
          <a:blip r:embed="rId2"/>
          <a:stretch>
            <a:fillRect/>
          </a:stretch>
        </p:blipFill>
        <p:spPr>
          <a:xfrm>
            <a:off x="0" y="0"/>
            <a:ext cx="12192000" cy="6858000"/>
          </a:xfrm>
          <a:prstGeom prst="rect">
            <a:avLst/>
          </a:prstGeom>
        </p:spPr>
      </p:pic>
      <p:sp>
        <p:nvSpPr>
          <p:cNvPr id="32" name="Titre 1">
            <a:extLst>
              <a:ext uri="{FF2B5EF4-FFF2-40B4-BE49-F238E27FC236}">
                <a16:creationId xmlns:a16="http://schemas.microsoft.com/office/drawing/2014/main" id="{EC6D59A7-601A-2A49-8586-6EB396C46BF5}"/>
              </a:ext>
            </a:extLst>
          </p:cNvPr>
          <p:cNvSpPr>
            <a:spLocks noGrp="1"/>
          </p:cNvSpPr>
          <p:nvPr>
            <p:ph type="ctrTitle" hasCustomPrompt="1"/>
          </p:nvPr>
        </p:nvSpPr>
        <p:spPr>
          <a:xfrm>
            <a:off x="1692089" y="0"/>
            <a:ext cx="8807822" cy="6858000"/>
          </a:xfrm>
        </p:spPr>
        <p:txBody>
          <a:bodyPr lIns="0" tIns="0" rIns="0" bIns="0" anchor="ctr">
            <a:noAutofit/>
          </a:bodyPr>
          <a:lstStyle>
            <a:lvl1pPr algn="ctr">
              <a:lnSpc>
                <a:spcPts val="6500"/>
              </a:lnSpc>
              <a:defRPr sz="4800">
                <a:solidFill>
                  <a:schemeClr val="bg1"/>
                </a:solidFill>
                <a:effectLst>
                  <a:glow rad="419100">
                    <a:schemeClr val="accent5">
                      <a:alpha val="91000"/>
                    </a:schemeClr>
                  </a:glow>
                </a:effectLst>
              </a:defRPr>
            </a:lvl1pPr>
          </a:lstStyle>
          <a:p>
            <a:r>
              <a:rPr lang="fr-FR" err="1"/>
              <a:t>Mensarum</a:t>
            </a:r>
            <a:r>
              <a:rPr lang="fr-FR"/>
              <a:t> </a:t>
            </a:r>
            <a:r>
              <a:rPr lang="fr-FR" err="1"/>
              <a:t>nicircime</a:t>
            </a:r>
            <a:br>
              <a:rPr lang="fr-FR"/>
            </a:br>
            <a:r>
              <a:rPr lang="fr-FR" err="1"/>
              <a:t>pecta</a:t>
            </a:r>
            <a:r>
              <a:rPr lang="fr-FR"/>
              <a:t> </a:t>
            </a:r>
            <a:r>
              <a:rPr lang="fr-FR" err="1"/>
              <a:t>cautela</a:t>
            </a:r>
            <a:r>
              <a:rPr lang="fr-FR"/>
              <a:t> </a:t>
            </a:r>
            <a:r>
              <a:rPr lang="fr-FR" err="1"/>
              <a:t>petere</a:t>
            </a:r>
            <a:endParaRPr lang="fr-FR"/>
          </a:p>
        </p:txBody>
      </p:sp>
    </p:spTree>
    <p:extLst>
      <p:ext uri="{BB962C8B-B14F-4D97-AF65-F5344CB8AC3E}">
        <p14:creationId xmlns:p14="http://schemas.microsoft.com/office/powerpoint/2010/main" val="3837994737"/>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age Turquoise - ver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279CC38-F2D9-EB4C-8BED-FDCA230A1D12}"/>
              </a:ext>
            </a:extLst>
          </p:cNvPr>
          <p:cNvSpPr/>
          <p:nvPr/>
        </p:nvSpPr>
        <p:spPr>
          <a:xfrm>
            <a:off x="6096000" y="1"/>
            <a:ext cx="6096000" cy="3429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B5BD9F5E-5F40-784C-AE60-9120B59AAB84}"/>
              </a:ext>
            </a:extLst>
          </p:cNvPr>
          <p:cNvSpPr/>
          <p:nvPr/>
        </p:nvSpPr>
        <p:spPr>
          <a:xfrm>
            <a:off x="6096000" y="3429000"/>
            <a:ext cx="6096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Picture Placeholder 2">
            <a:extLst>
              <a:ext uri="{FF2B5EF4-FFF2-40B4-BE49-F238E27FC236}">
                <a16:creationId xmlns:a16="http://schemas.microsoft.com/office/drawing/2014/main" id="{5257CDDB-A9CA-4342-B8CB-8864C0A221F2}"/>
              </a:ext>
            </a:extLst>
          </p:cNvPr>
          <p:cNvSpPr>
            <a:spLocks noGrp="1"/>
          </p:cNvSpPr>
          <p:nvPr>
            <p:ph type="pic" sz="quarter" idx="15"/>
          </p:nvPr>
        </p:nvSpPr>
        <p:spPr>
          <a:xfrm flipH="1">
            <a:off x="20278817" y="0"/>
            <a:ext cx="1486680" cy="2514600"/>
          </a:xfrm>
        </p:spPr>
        <p:txBody>
          <a:bodyPr rtlCol="0">
            <a:normAutofit/>
          </a:bodyPr>
          <a:lstStyle>
            <a:lvl1pPr>
              <a:defRPr sz="1600"/>
            </a:lvl1pPr>
          </a:lstStyle>
          <a:p>
            <a:pPr lvl="0"/>
            <a:r>
              <a:rPr lang="fr-FR" noProof="0"/>
              <a:t>Cliquez sur l'icône pour ajouter une image</a:t>
            </a:r>
            <a:endParaRPr lang="en-US" noProof="0"/>
          </a:p>
        </p:txBody>
      </p:sp>
      <p:sp>
        <p:nvSpPr>
          <p:cNvPr id="20" name="Picture Placeholder 2">
            <a:extLst>
              <a:ext uri="{FF2B5EF4-FFF2-40B4-BE49-F238E27FC236}">
                <a16:creationId xmlns:a16="http://schemas.microsoft.com/office/drawing/2014/main" id="{72943D91-89FE-2544-888B-488DEEC30E7E}"/>
              </a:ext>
            </a:extLst>
          </p:cNvPr>
          <p:cNvSpPr>
            <a:spLocks noGrp="1"/>
          </p:cNvSpPr>
          <p:nvPr>
            <p:ph type="pic" sz="quarter" idx="21"/>
          </p:nvPr>
        </p:nvSpPr>
        <p:spPr>
          <a:xfrm flipH="1">
            <a:off x="20278817" y="6858000"/>
            <a:ext cx="1486680" cy="2514600"/>
          </a:xfrm>
        </p:spPr>
        <p:txBody>
          <a:bodyPr rtlCol="0">
            <a:normAutofit/>
          </a:bodyPr>
          <a:lstStyle>
            <a:lvl1pPr>
              <a:defRPr sz="1600"/>
            </a:lvl1pPr>
          </a:lstStyle>
          <a:p>
            <a:pPr lvl="0"/>
            <a:r>
              <a:rPr lang="fr-FR" noProof="0"/>
              <a:t>Cliquez sur l'icône pour ajouter une image</a:t>
            </a:r>
            <a:endParaRPr lang="en-US" noProof="0"/>
          </a:p>
        </p:txBody>
      </p:sp>
      <p:sp>
        <p:nvSpPr>
          <p:cNvPr id="29" name="Espace réservé du texte 11">
            <a:extLst>
              <a:ext uri="{FF2B5EF4-FFF2-40B4-BE49-F238E27FC236}">
                <a16:creationId xmlns:a16="http://schemas.microsoft.com/office/drawing/2014/main" id="{B81B851A-37AF-F345-82AA-541A26A5D737}"/>
              </a:ext>
            </a:extLst>
          </p:cNvPr>
          <p:cNvSpPr>
            <a:spLocks noGrp="1"/>
          </p:cNvSpPr>
          <p:nvPr>
            <p:ph type="body" sz="quarter" idx="14" hasCustomPrompt="1"/>
          </p:nvPr>
        </p:nvSpPr>
        <p:spPr>
          <a:xfrm>
            <a:off x="6713117" y="4826535"/>
            <a:ext cx="4747046" cy="360000"/>
          </a:xfrm>
        </p:spPr>
        <p:txBody>
          <a:bodyPr tIns="0" bIns="0" anchor="b"/>
          <a:lstStyle>
            <a:lvl1pPr marL="0" indent="0">
              <a:lnSpc>
                <a:spcPts val="1800"/>
              </a:lnSpc>
              <a:buNone/>
              <a:defRPr sz="1400" b="1" i="0">
                <a:latin typeface="Montserrat" pitchFamily="2" charset="77"/>
              </a:defRPr>
            </a:lvl1pPr>
          </a:lstStyle>
          <a:p>
            <a:r>
              <a:rPr lang="fr-FR"/>
              <a:t>Intitulé 2</a:t>
            </a:r>
          </a:p>
        </p:txBody>
      </p:sp>
      <p:sp>
        <p:nvSpPr>
          <p:cNvPr id="30" name="Espace réservé du texte 16">
            <a:extLst>
              <a:ext uri="{FF2B5EF4-FFF2-40B4-BE49-F238E27FC236}">
                <a16:creationId xmlns:a16="http://schemas.microsoft.com/office/drawing/2014/main" id="{A97B905E-23DA-004B-97A0-6518ED5B12C2}"/>
              </a:ext>
            </a:extLst>
          </p:cNvPr>
          <p:cNvSpPr>
            <a:spLocks noGrp="1"/>
          </p:cNvSpPr>
          <p:nvPr>
            <p:ph type="body" sz="quarter" idx="16" hasCustomPrompt="1"/>
          </p:nvPr>
        </p:nvSpPr>
        <p:spPr>
          <a:xfrm>
            <a:off x="6713117" y="5211935"/>
            <a:ext cx="4747046" cy="988840"/>
          </a:xfrm>
        </p:spPr>
        <p:txBody>
          <a:bodyPr tIns="144000" anchor="t"/>
          <a:lstStyle>
            <a:lvl1pPr marL="0" indent="0">
              <a:lnSpc>
                <a:spcPts val="1500"/>
              </a:lnSpc>
              <a:spcBef>
                <a:spcPts val="1400"/>
              </a:spcBef>
              <a:buNone/>
              <a:defRPr sz="900"/>
            </a:lvl1pPr>
          </a:lstStyle>
          <a:p>
            <a:r>
              <a:rPr lang="fr-FR"/>
              <a:t>Texte 3</a:t>
            </a:r>
          </a:p>
        </p:txBody>
      </p:sp>
      <p:sp>
        <p:nvSpPr>
          <p:cNvPr id="31" name="Espace réservé pour une image  24">
            <a:extLst>
              <a:ext uri="{FF2B5EF4-FFF2-40B4-BE49-F238E27FC236}">
                <a16:creationId xmlns:a16="http://schemas.microsoft.com/office/drawing/2014/main" id="{828FA7D5-B25E-734E-AB04-53491969C48E}"/>
              </a:ext>
            </a:extLst>
          </p:cNvPr>
          <p:cNvSpPr>
            <a:spLocks noGrp="1"/>
          </p:cNvSpPr>
          <p:nvPr>
            <p:ph type="pic" sz="quarter" idx="20"/>
          </p:nvPr>
        </p:nvSpPr>
        <p:spPr>
          <a:xfrm>
            <a:off x="6713117" y="3815066"/>
            <a:ext cx="900000" cy="900000"/>
          </a:xfrm>
        </p:spPr>
        <p:txBody>
          <a:bodyPr/>
          <a:lstStyle>
            <a:lvl1pPr marL="0" indent="0">
              <a:buNone/>
              <a:defRPr sz="800"/>
            </a:lvl1pPr>
          </a:lstStyle>
          <a:p>
            <a:r>
              <a:rPr lang="fr-FR"/>
              <a:t>Cliquez sur l'icône pour ajouter une image</a:t>
            </a:r>
          </a:p>
        </p:txBody>
      </p:sp>
      <p:sp>
        <p:nvSpPr>
          <p:cNvPr id="32" name="Espace réservé du texte 11">
            <a:extLst>
              <a:ext uri="{FF2B5EF4-FFF2-40B4-BE49-F238E27FC236}">
                <a16:creationId xmlns:a16="http://schemas.microsoft.com/office/drawing/2014/main" id="{427071AF-846C-4946-BCDC-6AE914AFA887}"/>
              </a:ext>
            </a:extLst>
          </p:cNvPr>
          <p:cNvSpPr>
            <a:spLocks noGrp="1"/>
          </p:cNvSpPr>
          <p:nvPr>
            <p:ph type="body" sz="quarter" idx="22" hasCustomPrompt="1"/>
          </p:nvPr>
        </p:nvSpPr>
        <p:spPr>
          <a:xfrm>
            <a:off x="6713117" y="1668694"/>
            <a:ext cx="4747046" cy="360000"/>
          </a:xfrm>
        </p:spPr>
        <p:txBody>
          <a:bodyPr tIns="0" bIns="0" anchor="b"/>
          <a:lstStyle>
            <a:lvl1pPr marL="0" indent="0">
              <a:lnSpc>
                <a:spcPts val="1800"/>
              </a:lnSpc>
              <a:buNone/>
              <a:defRPr sz="1400" b="1" i="0">
                <a:solidFill>
                  <a:schemeClr val="bg1"/>
                </a:solidFill>
                <a:latin typeface="Montserrat" pitchFamily="2" charset="77"/>
              </a:defRPr>
            </a:lvl1pPr>
          </a:lstStyle>
          <a:p>
            <a:r>
              <a:rPr lang="fr-FR"/>
              <a:t>Intitulé 1</a:t>
            </a:r>
          </a:p>
        </p:txBody>
      </p:sp>
      <p:sp>
        <p:nvSpPr>
          <p:cNvPr id="33" name="Espace réservé du texte 16">
            <a:extLst>
              <a:ext uri="{FF2B5EF4-FFF2-40B4-BE49-F238E27FC236}">
                <a16:creationId xmlns:a16="http://schemas.microsoft.com/office/drawing/2014/main" id="{26585056-94C6-6B4B-863A-8BAC39A759E0}"/>
              </a:ext>
            </a:extLst>
          </p:cNvPr>
          <p:cNvSpPr>
            <a:spLocks noGrp="1"/>
          </p:cNvSpPr>
          <p:nvPr>
            <p:ph type="body" sz="quarter" idx="23" hasCustomPrompt="1"/>
          </p:nvPr>
        </p:nvSpPr>
        <p:spPr>
          <a:xfrm>
            <a:off x="6713117" y="2054094"/>
            <a:ext cx="4747046" cy="1260000"/>
          </a:xfrm>
        </p:spPr>
        <p:txBody>
          <a:bodyPr tIns="144000" anchor="t"/>
          <a:lstStyle>
            <a:lvl1pPr marL="0" indent="0">
              <a:lnSpc>
                <a:spcPts val="1500"/>
              </a:lnSpc>
              <a:spcBef>
                <a:spcPts val="1400"/>
              </a:spcBef>
              <a:buNone/>
              <a:defRPr sz="900">
                <a:solidFill>
                  <a:schemeClr val="bg1"/>
                </a:solidFill>
              </a:defRPr>
            </a:lvl1pPr>
          </a:lstStyle>
          <a:p>
            <a:r>
              <a:rPr lang="fr-FR"/>
              <a:t>Texte 1</a:t>
            </a:r>
          </a:p>
        </p:txBody>
      </p:sp>
      <p:sp>
        <p:nvSpPr>
          <p:cNvPr id="34" name="Espace réservé pour une image  24">
            <a:extLst>
              <a:ext uri="{FF2B5EF4-FFF2-40B4-BE49-F238E27FC236}">
                <a16:creationId xmlns:a16="http://schemas.microsoft.com/office/drawing/2014/main" id="{DD25F427-8F28-B34E-B2D5-3DA8D5770D3E}"/>
              </a:ext>
            </a:extLst>
          </p:cNvPr>
          <p:cNvSpPr>
            <a:spLocks noGrp="1"/>
          </p:cNvSpPr>
          <p:nvPr>
            <p:ph type="pic" sz="quarter" idx="24"/>
          </p:nvPr>
        </p:nvSpPr>
        <p:spPr>
          <a:xfrm>
            <a:off x="6713117" y="657225"/>
            <a:ext cx="900000" cy="900000"/>
          </a:xfrm>
        </p:spPr>
        <p:txBody>
          <a:bodyPr/>
          <a:lstStyle>
            <a:lvl1pPr marL="0" indent="0">
              <a:buNone/>
              <a:defRPr sz="800">
                <a:solidFill>
                  <a:schemeClr val="bg1"/>
                </a:solidFill>
              </a:defRPr>
            </a:lvl1pPr>
          </a:lstStyle>
          <a:p>
            <a:r>
              <a:rPr lang="fr-FR"/>
              <a:t>Cliquez sur l'icône pour ajouter une image</a:t>
            </a:r>
          </a:p>
        </p:txBody>
      </p:sp>
      <p:sp>
        <p:nvSpPr>
          <p:cNvPr id="27" name="Espace réservé du numéro de diapositive 5">
            <a:extLst>
              <a:ext uri="{FF2B5EF4-FFF2-40B4-BE49-F238E27FC236}">
                <a16:creationId xmlns:a16="http://schemas.microsoft.com/office/drawing/2014/main" id="{6121683F-D7D6-CE41-BDD0-BC4637A5D00A}"/>
              </a:ext>
            </a:extLst>
          </p:cNvPr>
          <p:cNvSpPr>
            <a:spLocks noGrp="1"/>
          </p:cNvSpPr>
          <p:nvPr>
            <p:ph type="sldNum" sz="quarter" idx="4"/>
          </p:nvPr>
        </p:nvSpPr>
        <p:spPr>
          <a:xfrm>
            <a:off x="11534393" y="6356350"/>
            <a:ext cx="598874" cy="365125"/>
          </a:xfrm>
          <a:prstGeom prst="rect">
            <a:avLst/>
          </a:prstGeom>
        </p:spPr>
        <p:txBody>
          <a:bodyPr vert="horz" lIns="0" tIns="0" rIns="0" bIns="0" rtlCol="0" anchor="ctr"/>
          <a:lstStyle>
            <a:lvl1pPr algn="l">
              <a:defRPr sz="1000" b="0" i="0">
                <a:solidFill>
                  <a:schemeClr val="tx2"/>
                </a:solidFill>
                <a:latin typeface="Montserrat" pitchFamily="2" charset="77"/>
              </a:defRPr>
            </a:lvl1pPr>
          </a:lstStyle>
          <a:p>
            <a:fld id="{2F9EC534-F9F4-4762-A8EB-FE67C53393FF}" type="slidenum">
              <a:rPr lang="fr-FR" smtClean="0"/>
              <a:pPr/>
              <a:t>‹N°›</a:t>
            </a:fld>
            <a:endParaRPr lang="fr-FR"/>
          </a:p>
        </p:txBody>
      </p:sp>
      <p:cxnSp>
        <p:nvCxnSpPr>
          <p:cNvPr id="35" name="Connecteur droit 34">
            <a:extLst>
              <a:ext uri="{FF2B5EF4-FFF2-40B4-BE49-F238E27FC236}">
                <a16:creationId xmlns:a16="http://schemas.microsoft.com/office/drawing/2014/main" id="{E9BFF284-04E0-9747-9A99-5F51B42F0F74}"/>
              </a:ext>
            </a:extLst>
          </p:cNvPr>
          <p:cNvCxnSpPr>
            <a:cxnSpLocks/>
          </p:cNvCxnSpPr>
          <p:nvPr/>
        </p:nvCxnSpPr>
        <p:spPr>
          <a:xfrm>
            <a:off x="11452176" y="6461507"/>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Titre 1">
            <a:extLst>
              <a:ext uri="{FF2B5EF4-FFF2-40B4-BE49-F238E27FC236}">
                <a16:creationId xmlns:a16="http://schemas.microsoft.com/office/drawing/2014/main" id="{D45CA2FD-F471-CC4F-89F7-36EAD0E52E55}"/>
              </a:ext>
            </a:extLst>
          </p:cNvPr>
          <p:cNvSpPr>
            <a:spLocks noGrp="1"/>
          </p:cNvSpPr>
          <p:nvPr>
            <p:ph type="ctrTitle" hasCustomPrompt="1"/>
          </p:nvPr>
        </p:nvSpPr>
        <p:spPr>
          <a:xfrm>
            <a:off x="-18877" y="660231"/>
            <a:ext cx="6134400" cy="1125538"/>
          </a:xfrm>
        </p:spPr>
        <p:txBody>
          <a:bodyPr lIns="720000" tIns="0" rIns="360000" bIns="180000" anchor="t">
            <a:noAutofit/>
          </a:bodyPr>
          <a:lstStyle>
            <a:lvl1pPr algn="l">
              <a:defRPr sz="2600">
                <a:solidFill>
                  <a:schemeClr val="tx2"/>
                </a:solidFill>
              </a:defRPr>
            </a:lvl1pPr>
          </a:lstStyle>
          <a:p>
            <a:r>
              <a:rPr lang="fr-FR"/>
              <a:t>Titre H1</a:t>
            </a:r>
          </a:p>
        </p:txBody>
      </p:sp>
      <p:sp>
        <p:nvSpPr>
          <p:cNvPr id="24" name="Sous-titre 2">
            <a:extLst>
              <a:ext uri="{FF2B5EF4-FFF2-40B4-BE49-F238E27FC236}">
                <a16:creationId xmlns:a16="http://schemas.microsoft.com/office/drawing/2014/main" id="{AC668656-9E85-7241-A351-07F918408B3C}"/>
              </a:ext>
            </a:extLst>
          </p:cNvPr>
          <p:cNvSpPr>
            <a:spLocks noGrp="1"/>
          </p:cNvSpPr>
          <p:nvPr>
            <p:ph type="subTitle" idx="1" hasCustomPrompt="1"/>
          </p:nvPr>
        </p:nvSpPr>
        <p:spPr>
          <a:xfrm>
            <a:off x="694799" y="2785199"/>
            <a:ext cx="5401846" cy="3400143"/>
          </a:xfrm>
        </p:spPr>
        <p:txBody>
          <a:bodyPr lIns="0" tIns="180000" rIns="36000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a:t>
            </a:r>
          </a:p>
        </p:txBody>
      </p:sp>
      <p:sp>
        <p:nvSpPr>
          <p:cNvPr id="25" name="Espace réservé du texte 6">
            <a:extLst>
              <a:ext uri="{FF2B5EF4-FFF2-40B4-BE49-F238E27FC236}">
                <a16:creationId xmlns:a16="http://schemas.microsoft.com/office/drawing/2014/main" id="{9783914E-D5F2-EB4F-9ADC-F48D2C51EA70}"/>
              </a:ext>
            </a:extLst>
          </p:cNvPr>
          <p:cNvSpPr>
            <a:spLocks noGrp="1"/>
          </p:cNvSpPr>
          <p:nvPr>
            <p:ph type="body" sz="quarter" idx="13" hasCustomPrompt="1"/>
          </p:nvPr>
        </p:nvSpPr>
        <p:spPr>
          <a:xfrm>
            <a:off x="694800" y="2169599"/>
            <a:ext cx="5364688" cy="579789"/>
          </a:xfrm>
        </p:spPr>
        <p:txBody>
          <a:bodyPr rIns="360000" anchor="b"/>
          <a:lstStyle>
            <a:lvl1pPr marL="0" indent="0">
              <a:lnSpc>
                <a:spcPts val="1800"/>
              </a:lnSpc>
              <a:buNone/>
              <a:defRPr sz="1600" b="1" i="0">
                <a:solidFill>
                  <a:schemeClr val="tx2"/>
                </a:solidFill>
                <a:latin typeface="Montserrat" pitchFamily="2" charset="77"/>
              </a:defRPr>
            </a:lvl1pPr>
          </a:lstStyle>
          <a:p>
            <a:r>
              <a:rPr lang="fr-FR"/>
              <a:t>Titre H2</a:t>
            </a:r>
          </a:p>
        </p:txBody>
      </p:sp>
      <p:sp>
        <p:nvSpPr>
          <p:cNvPr id="18" name="Espace réservé du numéro de diapositive 5">
            <a:extLst>
              <a:ext uri="{FF2B5EF4-FFF2-40B4-BE49-F238E27FC236}">
                <a16:creationId xmlns:a16="http://schemas.microsoft.com/office/drawing/2014/main" id="{A8288934-4B61-614C-AA5D-9B9C9D9283D5}"/>
              </a:ext>
            </a:extLst>
          </p:cNvPr>
          <p:cNvSpPr txBox="1">
            <a:spLocks/>
          </p:cNvSpPr>
          <p:nvPr/>
        </p:nvSpPr>
        <p:spPr>
          <a:xfrm>
            <a:off x="129844" y="6354759"/>
            <a:ext cx="476835" cy="365125"/>
          </a:xfrm>
          <a:prstGeom prst="rect">
            <a:avLst/>
          </a:prstGeom>
        </p:spPr>
        <p:txBody>
          <a:bodyPr vert="horz" lIns="0" tIns="0" rIns="0" bIns="0" rtlCol="0" anchor="ctr"/>
          <a:lstStyle>
            <a:defPPr>
              <a:defRPr lang="fr-FR"/>
            </a:defPPr>
            <a:lvl1pPr marL="0" algn="r" defTabSz="914400" rtl="0" eaLnBrk="1" latinLnBrk="0" hangingPunct="1">
              <a:defRPr sz="1000" b="0" i="0" kern="1200">
                <a:solidFill>
                  <a:schemeClr val="tx2"/>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D627498-8BE6-774E-875A-E1322261BC9D}" type="slidenum">
              <a:rPr lang="fr-FR" smtClean="0"/>
              <a:pPr/>
              <a:t>‹N°›</a:t>
            </a:fld>
            <a:endParaRPr lang="fr-FR"/>
          </a:p>
        </p:txBody>
      </p:sp>
      <p:sp>
        <p:nvSpPr>
          <p:cNvPr id="19" name="Rectangle 18">
            <a:extLst>
              <a:ext uri="{FF2B5EF4-FFF2-40B4-BE49-F238E27FC236}">
                <a16:creationId xmlns:a16="http://schemas.microsoft.com/office/drawing/2014/main" id="{54104E74-7628-6842-BBEE-3DD75C0FAD33}"/>
              </a:ext>
            </a:extLst>
          </p:cNvPr>
          <p:cNvSpPr/>
          <p:nvPr/>
        </p:nvSpPr>
        <p:spPr>
          <a:xfrm>
            <a:off x="686990" y="6429599"/>
            <a:ext cx="2137124" cy="215444"/>
          </a:xfrm>
          <a:prstGeom prst="rect">
            <a:avLst/>
          </a:prstGeom>
        </p:spPr>
        <p:txBody>
          <a:bodyPr wrap="none">
            <a:spAutoFit/>
          </a:bodyPr>
          <a:lstStyle/>
          <a:p>
            <a:pPr algn="r"/>
            <a:r>
              <a:rPr lang="fr-FR" sz="800" err="1">
                <a:solidFill>
                  <a:schemeClr val="tx2"/>
                </a:solidFill>
                <a:latin typeface="Montserrat" pitchFamily="2" charset="77"/>
              </a:rPr>
              <a:t>Docaposte</a:t>
            </a:r>
            <a:r>
              <a:rPr lang="fr-FR" sz="800">
                <a:solidFill>
                  <a:schemeClr val="tx2"/>
                </a:solidFill>
                <a:latin typeface="Montserrat" pitchFamily="2" charset="77"/>
              </a:rPr>
              <a:t> - filiale du groupe La Poste</a:t>
            </a:r>
          </a:p>
        </p:txBody>
      </p:sp>
      <p:cxnSp>
        <p:nvCxnSpPr>
          <p:cNvPr id="21" name="Connecteur droit 20">
            <a:extLst>
              <a:ext uri="{FF2B5EF4-FFF2-40B4-BE49-F238E27FC236}">
                <a16:creationId xmlns:a16="http://schemas.microsoft.com/office/drawing/2014/main" id="{BF83CA68-8EF4-654D-A1DE-CB9DD1CCF5F6}"/>
              </a:ext>
            </a:extLst>
          </p:cNvPr>
          <p:cNvCxnSpPr>
            <a:cxnSpLocks/>
          </p:cNvCxnSpPr>
          <p:nvPr/>
        </p:nvCxnSpPr>
        <p:spPr>
          <a:xfrm>
            <a:off x="703798" y="6461999"/>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Espace réservé du texte 5">
            <a:extLst>
              <a:ext uri="{FF2B5EF4-FFF2-40B4-BE49-F238E27FC236}">
                <a16:creationId xmlns:a16="http://schemas.microsoft.com/office/drawing/2014/main" id="{E25DE26D-C1BF-6943-BE49-BE4C5FCF0705}"/>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736026334"/>
      </p:ext>
    </p:extLst>
  </p:cSld>
  <p:clrMapOvr>
    <a:masterClrMapping/>
  </p:clrMapOvr>
  <p:hf hdr="0"/>
  <p:extLst>
    <p:ext uri="{DCECCB84-F9BA-43D5-87BE-67443E8EF086}">
      <p15:sldGuideLst xmlns:p15="http://schemas.microsoft.com/office/powerpoint/2012/main">
        <p15:guide id="4" orient="horz" pos="2160">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Page double info ">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A4704F01-231B-5743-B6F5-5B17183E5546}"/>
              </a:ext>
            </a:extLst>
          </p:cNvPr>
          <p:cNvPicPr>
            <a:picLocks noChangeAspect="1"/>
          </p:cNvPicPr>
          <p:nvPr/>
        </p:nvPicPr>
        <p:blipFill rotWithShape="1">
          <a:blip r:embed="rId2"/>
          <a:srcRect l="33479" r="16531"/>
          <a:stretch/>
        </p:blipFill>
        <p:spPr>
          <a:xfrm>
            <a:off x="0" y="0"/>
            <a:ext cx="6094800" cy="6858000"/>
          </a:xfrm>
          <a:prstGeom prst="rect">
            <a:avLst/>
          </a:prstGeom>
        </p:spPr>
      </p:pic>
      <p:sp>
        <p:nvSpPr>
          <p:cNvPr id="6" name="Rectangle 5">
            <a:extLst>
              <a:ext uri="{FF2B5EF4-FFF2-40B4-BE49-F238E27FC236}">
                <a16:creationId xmlns:a16="http://schemas.microsoft.com/office/drawing/2014/main" id="{2279CC38-F2D9-EB4C-8BED-FDCA230A1D12}"/>
              </a:ext>
            </a:extLst>
          </p:cNvPr>
          <p:cNvSpPr/>
          <p:nvPr/>
        </p:nvSpPr>
        <p:spPr>
          <a:xfrm>
            <a:off x="6086203" y="0"/>
            <a:ext cx="6105797" cy="68579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Titre 1">
            <a:extLst>
              <a:ext uri="{FF2B5EF4-FFF2-40B4-BE49-F238E27FC236}">
                <a16:creationId xmlns:a16="http://schemas.microsoft.com/office/drawing/2014/main" id="{EC6D59A7-601A-2A49-8586-6EB396C46BF5}"/>
              </a:ext>
            </a:extLst>
          </p:cNvPr>
          <p:cNvSpPr>
            <a:spLocks noGrp="1"/>
          </p:cNvSpPr>
          <p:nvPr>
            <p:ph type="ctrTitle" hasCustomPrompt="1"/>
          </p:nvPr>
        </p:nvSpPr>
        <p:spPr>
          <a:xfrm>
            <a:off x="937069" y="657225"/>
            <a:ext cx="4541815" cy="4538427"/>
          </a:xfrm>
        </p:spPr>
        <p:txBody>
          <a:bodyPr lIns="0" tIns="0" rIns="0" bIns="0" anchor="ctr">
            <a:noAutofit/>
          </a:bodyPr>
          <a:lstStyle>
            <a:lvl1pPr algn="l">
              <a:lnSpc>
                <a:spcPts val="6500"/>
              </a:lnSpc>
              <a:defRPr sz="4800">
                <a:solidFill>
                  <a:schemeClr val="bg1"/>
                </a:solidFill>
                <a:effectLst>
                  <a:glow rad="419100">
                    <a:schemeClr val="accent5">
                      <a:alpha val="91000"/>
                    </a:schemeClr>
                  </a:glow>
                </a:effectLst>
              </a:defRPr>
            </a:lvl1pPr>
          </a:lstStyle>
          <a:p>
            <a:r>
              <a:rPr lang="fr-FR" err="1"/>
              <a:t>Mensarum</a:t>
            </a:r>
            <a:r>
              <a:rPr lang="fr-FR"/>
              <a:t> </a:t>
            </a:r>
            <a:r>
              <a:rPr lang="fr-FR" err="1"/>
              <a:t>nicircime</a:t>
            </a:r>
            <a:br>
              <a:rPr lang="fr-FR"/>
            </a:br>
            <a:r>
              <a:rPr lang="fr-FR" err="1"/>
              <a:t>pecta</a:t>
            </a:r>
            <a:r>
              <a:rPr lang="fr-FR"/>
              <a:t> </a:t>
            </a:r>
            <a:r>
              <a:rPr lang="fr-FR" err="1"/>
              <a:t>cautela</a:t>
            </a:r>
            <a:r>
              <a:rPr lang="fr-FR"/>
              <a:t> </a:t>
            </a:r>
            <a:r>
              <a:rPr lang="fr-FR" err="1"/>
              <a:t>petere</a:t>
            </a:r>
            <a:r>
              <a:rPr lang="fr-FR"/>
              <a:t> </a:t>
            </a:r>
            <a:r>
              <a:rPr lang="fr-FR" err="1"/>
              <a:t>coeperint</a:t>
            </a:r>
            <a:endParaRPr lang="fr-FR"/>
          </a:p>
        </p:txBody>
      </p:sp>
      <p:sp>
        <p:nvSpPr>
          <p:cNvPr id="33" name="Sous-titre 2">
            <a:extLst>
              <a:ext uri="{FF2B5EF4-FFF2-40B4-BE49-F238E27FC236}">
                <a16:creationId xmlns:a16="http://schemas.microsoft.com/office/drawing/2014/main" id="{22202A1F-AD66-8C4C-AA9D-930AAD6C2EBC}"/>
              </a:ext>
            </a:extLst>
          </p:cNvPr>
          <p:cNvSpPr>
            <a:spLocks noGrp="1"/>
          </p:cNvSpPr>
          <p:nvPr>
            <p:ph type="subTitle" idx="1" hasCustomPrompt="1"/>
          </p:nvPr>
        </p:nvSpPr>
        <p:spPr>
          <a:xfrm>
            <a:off x="937068" y="5270090"/>
            <a:ext cx="4541815" cy="532375"/>
          </a:xfrm>
        </p:spPr>
        <p:txBody>
          <a:bodyPr lIns="0" tIns="0" rIns="0" bIns="0" anchor="t">
            <a:noAutofit/>
          </a:bodyPr>
          <a:lstStyle>
            <a:lvl1pPr marL="0" indent="0" algn="l">
              <a:buNone/>
              <a:defRPr sz="1000">
                <a:solidFill>
                  <a:schemeClr val="bg1"/>
                </a:solidFill>
                <a:effectLst>
                  <a:glow rad="38100">
                    <a:schemeClr val="accent5">
                      <a:alpha val="95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Ego </a:t>
            </a:r>
            <a:r>
              <a:rPr lang="fr-FR" err="1"/>
              <a:t>vero</a:t>
            </a:r>
            <a:r>
              <a:rPr lang="fr-FR"/>
              <a:t> sic </a:t>
            </a:r>
            <a:r>
              <a:rPr lang="fr-FR" err="1"/>
              <a:t>intellego</a:t>
            </a:r>
            <a:endParaRPr lang="fr-FR"/>
          </a:p>
          <a:p>
            <a:endParaRPr lang="fr-FR"/>
          </a:p>
          <a:p>
            <a:endParaRPr lang="fr-FR"/>
          </a:p>
        </p:txBody>
      </p:sp>
      <p:sp>
        <p:nvSpPr>
          <p:cNvPr id="53" name="Espace réservé du texte 52">
            <a:extLst>
              <a:ext uri="{FF2B5EF4-FFF2-40B4-BE49-F238E27FC236}">
                <a16:creationId xmlns:a16="http://schemas.microsoft.com/office/drawing/2014/main" id="{A69AAA71-9556-D049-BCC5-AB7F5CE4A40F}"/>
              </a:ext>
            </a:extLst>
          </p:cNvPr>
          <p:cNvSpPr>
            <a:spLocks noGrp="1"/>
          </p:cNvSpPr>
          <p:nvPr>
            <p:ph type="body" sz="quarter" idx="32" hasCustomPrompt="1"/>
          </p:nvPr>
        </p:nvSpPr>
        <p:spPr>
          <a:xfrm>
            <a:off x="6693519" y="5270090"/>
            <a:ext cx="4766644" cy="532375"/>
          </a:xfrm>
        </p:spPr>
        <p:txBody>
          <a:bodyPr tIns="36000" bIns="0" anchor="t"/>
          <a:lstStyle>
            <a:lvl1pPr marL="0" indent="0">
              <a:lnSpc>
                <a:spcPts val="1060"/>
              </a:lnSpc>
              <a:spcAft>
                <a:spcPts val="0"/>
              </a:spcAft>
              <a:buNone/>
              <a:defRPr sz="1000"/>
            </a:lvl1pPr>
          </a:lstStyle>
          <a:p>
            <a:r>
              <a:rPr lang="fr-FR"/>
              <a:t>Sed maximum est in </a:t>
            </a:r>
            <a:r>
              <a:rPr lang="fr-FR" err="1"/>
              <a:t>amicitia</a:t>
            </a:r>
            <a:r>
              <a:rPr lang="fr-FR"/>
              <a:t> </a:t>
            </a:r>
            <a:r>
              <a:rPr lang="fr-FR" err="1"/>
              <a:t>parem</a:t>
            </a:r>
            <a:r>
              <a:rPr lang="fr-FR"/>
              <a:t> esse </a:t>
            </a:r>
            <a:r>
              <a:rPr lang="fr-FR" err="1"/>
              <a:t>inferiori</a:t>
            </a:r>
            <a:r>
              <a:rPr lang="fr-FR"/>
              <a:t>. </a:t>
            </a:r>
            <a:r>
              <a:rPr lang="fr-FR" err="1"/>
              <a:t>Saepe</a:t>
            </a:r>
            <a:r>
              <a:rPr lang="fr-FR"/>
              <a:t> </a:t>
            </a:r>
            <a:r>
              <a:rPr lang="fr-FR" err="1"/>
              <a:t>enim</a:t>
            </a:r>
            <a:r>
              <a:rPr lang="fr-FR"/>
              <a:t> </a:t>
            </a:r>
            <a:r>
              <a:rPr lang="fr-FR" err="1"/>
              <a:t>excellentiae</a:t>
            </a:r>
            <a:r>
              <a:rPr lang="fr-FR"/>
              <a:t> </a:t>
            </a:r>
            <a:r>
              <a:rPr lang="fr-FR" err="1"/>
              <a:t>quaedam</a:t>
            </a:r>
            <a:r>
              <a:rPr lang="fr-FR"/>
              <a:t> </a:t>
            </a:r>
            <a:r>
              <a:rPr lang="fr-FR" err="1"/>
              <a:t>sun</a:t>
            </a:r>
            <a:endParaRPr lang="fr-FR"/>
          </a:p>
        </p:txBody>
      </p:sp>
      <p:sp>
        <p:nvSpPr>
          <p:cNvPr id="3" name="Espace réservé du texte 2">
            <a:extLst>
              <a:ext uri="{FF2B5EF4-FFF2-40B4-BE49-F238E27FC236}">
                <a16:creationId xmlns:a16="http://schemas.microsoft.com/office/drawing/2014/main" id="{C10018C4-99B3-ED48-BC2B-B3164B1B51F2}"/>
              </a:ext>
            </a:extLst>
          </p:cNvPr>
          <p:cNvSpPr>
            <a:spLocks noGrp="1"/>
          </p:cNvSpPr>
          <p:nvPr>
            <p:ph type="body" sz="quarter" idx="39" hasCustomPrompt="1"/>
          </p:nvPr>
        </p:nvSpPr>
        <p:spPr>
          <a:xfrm>
            <a:off x="6693519" y="657225"/>
            <a:ext cx="4766644" cy="4538427"/>
          </a:xfrm>
        </p:spPr>
        <p:txBody>
          <a:bodyPr tIns="0" bIns="0" anchor="ctr"/>
          <a:lstStyle>
            <a:lvl1pPr marL="0" indent="0">
              <a:lnSpc>
                <a:spcPts val="2800"/>
              </a:lnSpc>
              <a:spcAft>
                <a:spcPts val="2800"/>
              </a:spcAft>
              <a:buFontTx/>
              <a:buNone/>
              <a:defRPr sz="2400" b="0" i="0">
                <a:latin typeface="Montserrat" pitchFamily="2" charset="77"/>
              </a:defRPr>
            </a:lvl1pPr>
          </a:lstStyle>
          <a:p>
            <a:r>
              <a:rPr lang="fr-FR"/>
              <a:t>80 %</a:t>
            </a:r>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a:t>
            </a:r>
          </a:p>
          <a:p>
            <a:r>
              <a:rPr lang="fr-FR"/>
              <a:t>79%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a:t>
            </a:r>
          </a:p>
        </p:txBody>
      </p:sp>
      <p:cxnSp>
        <p:nvCxnSpPr>
          <p:cNvPr id="13" name="Connecteur droit 12">
            <a:extLst>
              <a:ext uri="{FF2B5EF4-FFF2-40B4-BE49-F238E27FC236}">
                <a16:creationId xmlns:a16="http://schemas.microsoft.com/office/drawing/2014/main" id="{9642D841-1690-FC4E-87CD-0278895CA2A6}"/>
              </a:ext>
            </a:extLst>
          </p:cNvPr>
          <p:cNvCxnSpPr>
            <a:cxnSpLocks/>
          </p:cNvCxnSpPr>
          <p:nvPr/>
        </p:nvCxnSpPr>
        <p:spPr>
          <a:xfrm>
            <a:off x="11452176" y="6462000"/>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Espace réservé du numéro de diapositive 3">
            <a:extLst>
              <a:ext uri="{FF2B5EF4-FFF2-40B4-BE49-F238E27FC236}">
                <a16:creationId xmlns:a16="http://schemas.microsoft.com/office/drawing/2014/main" id="{E990ADA8-CC0D-6043-9C27-D93AA591740F}"/>
              </a:ext>
            </a:extLst>
          </p:cNvPr>
          <p:cNvSpPr>
            <a:spLocks noGrp="1"/>
          </p:cNvSpPr>
          <p:nvPr>
            <p:ph type="sldNum" sz="quarter" idx="40"/>
          </p:nvPr>
        </p:nvSpPr>
        <p:spPr/>
        <p:txBody>
          <a:bodyPr/>
          <a:lstStyle/>
          <a:p>
            <a:fld id="{ED627498-8BE6-774E-875A-E1322261BC9D}" type="slidenum">
              <a:rPr lang="fr-FR" smtClean="0"/>
              <a:pPr/>
              <a:t>‹N°›</a:t>
            </a:fld>
            <a:endParaRPr lang="fr-FR"/>
          </a:p>
        </p:txBody>
      </p:sp>
      <p:sp>
        <p:nvSpPr>
          <p:cNvPr id="14" name="Espace réservé du texte 5">
            <a:extLst>
              <a:ext uri="{FF2B5EF4-FFF2-40B4-BE49-F238E27FC236}">
                <a16:creationId xmlns:a16="http://schemas.microsoft.com/office/drawing/2014/main" id="{93C429ED-BD95-0845-A210-3002596A7CFA}"/>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548578376"/>
      </p:ext>
    </p:extLst>
  </p:cSld>
  <p:clrMapOvr>
    <a:masterClrMapping/>
  </p:clrMapOvr>
  <p:extLst>
    <p:ext uri="{DCECCB84-F9BA-43D5-87BE-67443E8EF086}">
      <p15:sldGuideLst xmlns:p15="http://schemas.microsoft.com/office/powerpoint/2012/main"/>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Page MAV gauch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279CC38-F2D9-EB4C-8BED-FDCA230A1D12}"/>
              </a:ext>
            </a:extLst>
          </p:cNvPr>
          <p:cNvSpPr/>
          <p:nvPr/>
        </p:nvSpPr>
        <p:spPr>
          <a:xfrm>
            <a:off x="6086202" y="-2"/>
            <a:ext cx="610579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Espace réservé du texte 52">
            <a:extLst>
              <a:ext uri="{FF2B5EF4-FFF2-40B4-BE49-F238E27FC236}">
                <a16:creationId xmlns:a16="http://schemas.microsoft.com/office/drawing/2014/main" id="{A69AAA71-9556-D049-BCC5-AB7F5CE4A40F}"/>
              </a:ext>
            </a:extLst>
          </p:cNvPr>
          <p:cNvSpPr>
            <a:spLocks noGrp="1"/>
          </p:cNvSpPr>
          <p:nvPr>
            <p:ph type="body" sz="quarter" idx="32" hasCustomPrompt="1"/>
          </p:nvPr>
        </p:nvSpPr>
        <p:spPr>
          <a:xfrm>
            <a:off x="6415951" y="5802465"/>
            <a:ext cx="4766644" cy="398310"/>
          </a:xfrm>
        </p:spPr>
        <p:txBody>
          <a:bodyPr tIns="36000" bIns="0" anchor="t"/>
          <a:lstStyle>
            <a:lvl1pPr marL="0" indent="0">
              <a:lnSpc>
                <a:spcPts val="1060"/>
              </a:lnSpc>
              <a:spcAft>
                <a:spcPts val="0"/>
              </a:spcAft>
              <a:buNone/>
              <a:defRPr sz="800"/>
            </a:lvl1pPr>
          </a:lstStyle>
          <a:p>
            <a:r>
              <a:rPr lang="fr-FR"/>
              <a:t>* Sed maximum est in </a:t>
            </a:r>
            <a:r>
              <a:rPr lang="fr-FR" err="1"/>
              <a:t>amicitia</a:t>
            </a:r>
            <a:r>
              <a:rPr lang="fr-FR"/>
              <a:t> </a:t>
            </a:r>
            <a:r>
              <a:rPr lang="fr-FR" err="1"/>
              <a:t>parem</a:t>
            </a:r>
            <a:r>
              <a:rPr lang="fr-FR"/>
              <a:t> esse </a:t>
            </a:r>
            <a:r>
              <a:rPr lang="fr-FR" err="1"/>
              <a:t>inferiori</a:t>
            </a:r>
            <a:r>
              <a:rPr lang="fr-FR"/>
              <a:t>. </a:t>
            </a:r>
            <a:r>
              <a:rPr lang="fr-FR" err="1"/>
              <a:t>Saepe</a:t>
            </a:r>
            <a:r>
              <a:rPr lang="fr-FR"/>
              <a:t> </a:t>
            </a:r>
            <a:r>
              <a:rPr lang="fr-FR" err="1"/>
              <a:t>enim</a:t>
            </a:r>
            <a:r>
              <a:rPr lang="fr-FR"/>
              <a:t> </a:t>
            </a:r>
            <a:r>
              <a:rPr lang="fr-FR" err="1"/>
              <a:t>excellentiae</a:t>
            </a:r>
            <a:r>
              <a:rPr lang="fr-FR"/>
              <a:t> </a:t>
            </a:r>
            <a:r>
              <a:rPr lang="fr-FR" err="1"/>
              <a:t>quaedam</a:t>
            </a:r>
            <a:r>
              <a:rPr lang="fr-FR"/>
              <a:t> </a:t>
            </a:r>
            <a:r>
              <a:rPr lang="fr-FR" err="1"/>
              <a:t>sun</a:t>
            </a:r>
            <a:endParaRPr lang="fr-FR"/>
          </a:p>
        </p:txBody>
      </p:sp>
      <p:sp>
        <p:nvSpPr>
          <p:cNvPr id="13" name="Espace réservé du texte 6">
            <a:extLst>
              <a:ext uri="{FF2B5EF4-FFF2-40B4-BE49-F238E27FC236}">
                <a16:creationId xmlns:a16="http://schemas.microsoft.com/office/drawing/2014/main" id="{0A243278-4FA2-D641-A7CD-327BB8DD5A89}"/>
              </a:ext>
            </a:extLst>
          </p:cNvPr>
          <p:cNvSpPr>
            <a:spLocks noGrp="1"/>
          </p:cNvSpPr>
          <p:nvPr>
            <p:ph type="body" sz="quarter" idx="12" hasCustomPrompt="1"/>
          </p:nvPr>
        </p:nvSpPr>
        <p:spPr>
          <a:xfrm>
            <a:off x="6396752" y="700409"/>
            <a:ext cx="5063411" cy="579789"/>
          </a:xfrm>
        </p:spPr>
        <p:txBody>
          <a:bodyPr rIns="720000" anchor="t"/>
          <a:lstStyle>
            <a:lvl1pPr marL="0" indent="0">
              <a:lnSpc>
                <a:spcPts val="1800"/>
              </a:lnSpc>
              <a:buNone/>
              <a:defRPr sz="1600" b="1" i="0">
                <a:solidFill>
                  <a:schemeClr val="tx1"/>
                </a:solidFill>
                <a:latin typeface="Montserrat" pitchFamily="2" charset="77"/>
              </a:defRPr>
            </a:lvl1pPr>
          </a:lstStyle>
          <a:p>
            <a:r>
              <a:rPr lang="fr-FR"/>
              <a:t>Titre</a:t>
            </a:r>
          </a:p>
        </p:txBody>
      </p:sp>
      <p:sp>
        <p:nvSpPr>
          <p:cNvPr id="15" name="Espace réservé du texte 16">
            <a:extLst>
              <a:ext uri="{FF2B5EF4-FFF2-40B4-BE49-F238E27FC236}">
                <a16:creationId xmlns:a16="http://schemas.microsoft.com/office/drawing/2014/main" id="{BC006D0A-B5E2-CA46-905B-0A94A3E13A44}"/>
              </a:ext>
            </a:extLst>
          </p:cNvPr>
          <p:cNvSpPr>
            <a:spLocks noGrp="1"/>
          </p:cNvSpPr>
          <p:nvPr>
            <p:ph type="body" sz="quarter" idx="16" hasCustomPrompt="1"/>
          </p:nvPr>
        </p:nvSpPr>
        <p:spPr>
          <a:xfrm>
            <a:off x="6415951" y="1545706"/>
            <a:ext cx="5044212" cy="3724384"/>
          </a:xfrm>
        </p:spPr>
        <p:txBody>
          <a:bodyPr tIns="144000" anchor="t"/>
          <a:lstStyle>
            <a:lvl1pPr marL="0" indent="0">
              <a:lnSpc>
                <a:spcPts val="1500"/>
              </a:lnSpc>
              <a:spcBef>
                <a:spcPts val="1400"/>
              </a:spcBef>
              <a:buNone/>
              <a:defRPr sz="1000"/>
            </a:lvl1pPr>
          </a:lstStyle>
          <a:p>
            <a:r>
              <a:rPr lang="fr-FR"/>
              <a:t>Texte </a:t>
            </a:r>
          </a:p>
        </p:txBody>
      </p:sp>
      <p:cxnSp>
        <p:nvCxnSpPr>
          <p:cNvPr id="23" name="Connecteur droit 22">
            <a:extLst>
              <a:ext uri="{FF2B5EF4-FFF2-40B4-BE49-F238E27FC236}">
                <a16:creationId xmlns:a16="http://schemas.microsoft.com/office/drawing/2014/main" id="{FE197F7C-35B8-114D-A9C1-94ADEA90C339}"/>
              </a:ext>
            </a:extLst>
          </p:cNvPr>
          <p:cNvCxnSpPr>
            <a:cxnSpLocks/>
          </p:cNvCxnSpPr>
          <p:nvPr/>
        </p:nvCxnSpPr>
        <p:spPr>
          <a:xfrm>
            <a:off x="11452176" y="6461507"/>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a:extLst>
              <a:ext uri="{FF2B5EF4-FFF2-40B4-BE49-F238E27FC236}">
                <a16:creationId xmlns:a16="http://schemas.microsoft.com/office/drawing/2014/main" id="{71FA84C4-6FDA-7642-83E6-802D74F5D343}"/>
              </a:ext>
            </a:extLst>
          </p:cNvPr>
          <p:cNvSpPr>
            <a:spLocks noGrp="1"/>
          </p:cNvSpPr>
          <p:nvPr>
            <p:ph type="sldNum" sz="quarter" idx="33"/>
          </p:nvPr>
        </p:nvSpPr>
        <p:spPr/>
        <p:txBody>
          <a:bodyPr/>
          <a:lstStyle/>
          <a:p>
            <a:fld id="{ED627498-8BE6-774E-875A-E1322261BC9D}" type="slidenum">
              <a:rPr lang="fr-FR" smtClean="0"/>
              <a:pPr/>
              <a:t>‹N°›</a:t>
            </a:fld>
            <a:endParaRPr lang="fr-FR"/>
          </a:p>
        </p:txBody>
      </p:sp>
      <p:pic>
        <p:nvPicPr>
          <p:cNvPr id="14" name="Image 13">
            <a:extLst>
              <a:ext uri="{FF2B5EF4-FFF2-40B4-BE49-F238E27FC236}">
                <a16:creationId xmlns:a16="http://schemas.microsoft.com/office/drawing/2014/main" id="{2999476F-5C90-9E40-9A56-0E733115C17A}"/>
              </a:ext>
            </a:extLst>
          </p:cNvPr>
          <p:cNvPicPr>
            <a:picLocks noChangeAspect="1"/>
          </p:cNvPicPr>
          <p:nvPr/>
        </p:nvPicPr>
        <p:blipFill rotWithShape="1">
          <a:blip r:embed="rId2"/>
          <a:srcRect l="33479" r="16531"/>
          <a:stretch/>
        </p:blipFill>
        <p:spPr>
          <a:xfrm>
            <a:off x="0" y="0"/>
            <a:ext cx="6094800" cy="6858000"/>
          </a:xfrm>
          <a:prstGeom prst="rect">
            <a:avLst/>
          </a:prstGeom>
        </p:spPr>
      </p:pic>
      <p:sp>
        <p:nvSpPr>
          <p:cNvPr id="18" name="Titre 1">
            <a:extLst>
              <a:ext uri="{FF2B5EF4-FFF2-40B4-BE49-F238E27FC236}">
                <a16:creationId xmlns:a16="http://schemas.microsoft.com/office/drawing/2014/main" id="{D6D24AA4-C8F7-2C47-A3B1-560A5326022B}"/>
              </a:ext>
            </a:extLst>
          </p:cNvPr>
          <p:cNvSpPr>
            <a:spLocks noGrp="1"/>
          </p:cNvSpPr>
          <p:nvPr>
            <p:ph type="ctrTitle" hasCustomPrompt="1"/>
          </p:nvPr>
        </p:nvSpPr>
        <p:spPr>
          <a:xfrm>
            <a:off x="937069" y="657225"/>
            <a:ext cx="4541815" cy="4538427"/>
          </a:xfrm>
        </p:spPr>
        <p:txBody>
          <a:bodyPr lIns="0" tIns="0" rIns="0" bIns="0" anchor="ctr">
            <a:noAutofit/>
          </a:bodyPr>
          <a:lstStyle>
            <a:lvl1pPr algn="l">
              <a:lnSpc>
                <a:spcPts val="6500"/>
              </a:lnSpc>
              <a:defRPr sz="4800">
                <a:solidFill>
                  <a:schemeClr val="bg1"/>
                </a:solidFill>
                <a:effectLst>
                  <a:glow rad="419100">
                    <a:schemeClr val="accent5">
                      <a:alpha val="91000"/>
                    </a:schemeClr>
                  </a:glow>
                </a:effectLst>
              </a:defRPr>
            </a:lvl1pPr>
          </a:lstStyle>
          <a:p>
            <a:r>
              <a:rPr lang="fr-FR" err="1"/>
              <a:t>Mensarum</a:t>
            </a:r>
            <a:r>
              <a:rPr lang="fr-FR"/>
              <a:t> </a:t>
            </a:r>
            <a:r>
              <a:rPr lang="fr-FR" err="1"/>
              <a:t>nicircime</a:t>
            </a:r>
            <a:br>
              <a:rPr lang="fr-FR"/>
            </a:br>
            <a:r>
              <a:rPr lang="fr-FR" err="1"/>
              <a:t>pecta</a:t>
            </a:r>
            <a:r>
              <a:rPr lang="fr-FR"/>
              <a:t> </a:t>
            </a:r>
            <a:r>
              <a:rPr lang="fr-FR" err="1"/>
              <a:t>cautela</a:t>
            </a:r>
            <a:r>
              <a:rPr lang="fr-FR"/>
              <a:t> </a:t>
            </a:r>
            <a:r>
              <a:rPr lang="fr-FR" err="1"/>
              <a:t>petere</a:t>
            </a:r>
            <a:r>
              <a:rPr lang="fr-FR"/>
              <a:t> </a:t>
            </a:r>
            <a:r>
              <a:rPr lang="fr-FR" err="1"/>
              <a:t>coeperint</a:t>
            </a:r>
            <a:endParaRPr lang="fr-FR"/>
          </a:p>
        </p:txBody>
      </p:sp>
      <p:sp>
        <p:nvSpPr>
          <p:cNvPr id="19" name="Sous-titre 2">
            <a:extLst>
              <a:ext uri="{FF2B5EF4-FFF2-40B4-BE49-F238E27FC236}">
                <a16:creationId xmlns:a16="http://schemas.microsoft.com/office/drawing/2014/main" id="{35ABCC68-D4B6-0447-8E8B-4B80C8551580}"/>
              </a:ext>
            </a:extLst>
          </p:cNvPr>
          <p:cNvSpPr>
            <a:spLocks noGrp="1"/>
          </p:cNvSpPr>
          <p:nvPr>
            <p:ph type="subTitle" idx="1" hasCustomPrompt="1"/>
          </p:nvPr>
        </p:nvSpPr>
        <p:spPr>
          <a:xfrm>
            <a:off x="937068" y="5270090"/>
            <a:ext cx="4541815" cy="532375"/>
          </a:xfrm>
        </p:spPr>
        <p:txBody>
          <a:bodyPr lIns="0" tIns="0" rIns="0" bIns="0" anchor="t">
            <a:noAutofit/>
          </a:bodyPr>
          <a:lstStyle>
            <a:lvl1pPr marL="0" indent="0" algn="l">
              <a:buNone/>
              <a:defRPr sz="1000">
                <a:solidFill>
                  <a:schemeClr val="bg1"/>
                </a:solidFill>
                <a:effectLst>
                  <a:glow rad="38100">
                    <a:schemeClr val="accent5">
                      <a:alpha val="95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Ego </a:t>
            </a:r>
            <a:r>
              <a:rPr lang="fr-FR" err="1"/>
              <a:t>vero</a:t>
            </a:r>
            <a:r>
              <a:rPr lang="fr-FR"/>
              <a:t> sic </a:t>
            </a:r>
            <a:r>
              <a:rPr lang="fr-FR" err="1"/>
              <a:t>intellego</a:t>
            </a:r>
            <a:endParaRPr lang="fr-FR"/>
          </a:p>
          <a:p>
            <a:endParaRPr lang="fr-FR"/>
          </a:p>
          <a:p>
            <a:endParaRPr lang="fr-FR"/>
          </a:p>
        </p:txBody>
      </p:sp>
      <p:sp>
        <p:nvSpPr>
          <p:cNvPr id="12" name="Espace réservé du texte 5">
            <a:extLst>
              <a:ext uri="{FF2B5EF4-FFF2-40B4-BE49-F238E27FC236}">
                <a16:creationId xmlns:a16="http://schemas.microsoft.com/office/drawing/2014/main" id="{96376B0A-4437-9A48-BA5F-77463DBA4221}"/>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4053395696"/>
      </p:ext>
    </p:extLst>
  </p:cSld>
  <p:clrMapOvr>
    <a:masterClrMapping/>
  </p:clrMapOvr>
  <p:extLst>
    <p:ext uri="{DCECCB84-F9BA-43D5-87BE-67443E8EF086}">
      <p15:sldGuideLst xmlns:p15="http://schemas.microsoft.com/office/powerpoint/2012/main"/>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GAB information + pictos avec intitulé">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935A319-0087-6E48-808E-10DA2307E711}"/>
              </a:ext>
            </a:extLst>
          </p:cNvPr>
          <p:cNvSpPr/>
          <p:nvPr/>
        </p:nvSpPr>
        <p:spPr>
          <a:xfrm>
            <a:off x="0" y="0"/>
            <a:ext cx="30528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1">
            <a:extLst>
              <a:ext uri="{FF2B5EF4-FFF2-40B4-BE49-F238E27FC236}">
                <a16:creationId xmlns:a16="http://schemas.microsoft.com/office/drawing/2014/main" id="{0871F98E-4C3E-FB4B-B146-6A2544413099}"/>
              </a:ext>
            </a:extLst>
          </p:cNvPr>
          <p:cNvSpPr>
            <a:spLocks noGrp="1"/>
          </p:cNvSpPr>
          <p:nvPr>
            <p:ph type="ctrTitle" hasCustomPrompt="1"/>
          </p:nvPr>
        </p:nvSpPr>
        <p:spPr>
          <a:xfrm>
            <a:off x="3747849" y="1679691"/>
            <a:ext cx="3528000" cy="360000"/>
          </a:xfrm>
        </p:spPr>
        <p:txBody>
          <a:bodyPr lIns="0" tIns="0" rIns="0" bIns="0" anchor="b">
            <a:noAutofit/>
          </a:bodyPr>
          <a:lstStyle>
            <a:lvl1pPr algn="l">
              <a:defRPr sz="1400">
                <a:solidFill>
                  <a:schemeClr val="tx2"/>
                </a:solidFill>
              </a:defRPr>
            </a:lvl1pPr>
          </a:lstStyle>
          <a:p>
            <a:r>
              <a:rPr lang="fr-FR"/>
              <a:t>Intitulé 1</a:t>
            </a:r>
          </a:p>
        </p:txBody>
      </p:sp>
      <p:sp>
        <p:nvSpPr>
          <p:cNvPr id="11" name="Sous-titre 2">
            <a:extLst>
              <a:ext uri="{FF2B5EF4-FFF2-40B4-BE49-F238E27FC236}">
                <a16:creationId xmlns:a16="http://schemas.microsoft.com/office/drawing/2014/main" id="{019B1963-E29E-9140-87CB-326AC573C1F4}"/>
              </a:ext>
            </a:extLst>
          </p:cNvPr>
          <p:cNvSpPr>
            <a:spLocks noGrp="1"/>
          </p:cNvSpPr>
          <p:nvPr>
            <p:ph type="subTitle" idx="1" hasCustomPrompt="1"/>
          </p:nvPr>
        </p:nvSpPr>
        <p:spPr>
          <a:xfrm>
            <a:off x="3747849" y="2034432"/>
            <a:ext cx="3528000" cy="1260000"/>
          </a:xfrm>
        </p:spPr>
        <p:txBody>
          <a:bodyPr lIns="0" tIns="144000" rIns="0" bIns="0" anchor="t">
            <a:noAutofit/>
          </a:bodyPr>
          <a:lstStyle>
            <a:lvl1pPr marL="0" indent="0" algn="l">
              <a:lnSpc>
                <a:spcPts val="1500"/>
              </a:lnSpc>
              <a:spcBef>
                <a:spcPts val="1400"/>
              </a:spcBef>
              <a:buNone/>
              <a:defRPr sz="9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Texte 1</a:t>
            </a:r>
          </a:p>
        </p:txBody>
      </p:sp>
      <p:sp>
        <p:nvSpPr>
          <p:cNvPr id="12" name="Espace réservé du texte 6">
            <a:extLst>
              <a:ext uri="{FF2B5EF4-FFF2-40B4-BE49-F238E27FC236}">
                <a16:creationId xmlns:a16="http://schemas.microsoft.com/office/drawing/2014/main" id="{CAC75D20-06C7-3344-A2B1-B3934C32C9FD}"/>
              </a:ext>
            </a:extLst>
          </p:cNvPr>
          <p:cNvSpPr>
            <a:spLocks noGrp="1"/>
          </p:cNvSpPr>
          <p:nvPr>
            <p:ph type="body" sz="quarter" idx="12" hasCustomPrompt="1"/>
          </p:nvPr>
        </p:nvSpPr>
        <p:spPr>
          <a:xfrm>
            <a:off x="7988698" y="1676010"/>
            <a:ext cx="3492000" cy="360000"/>
          </a:xfrm>
        </p:spPr>
        <p:txBody>
          <a:bodyPr anchor="b"/>
          <a:lstStyle>
            <a:lvl1pPr marL="0" indent="0">
              <a:buNone/>
              <a:defRPr sz="1400" b="1" i="0">
                <a:solidFill>
                  <a:schemeClr val="tx2"/>
                </a:solidFill>
                <a:latin typeface="Montserrat" pitchFamily="2" charset="77"/>
              </a:defRPr>
            </a:lvl1pPr>
          </a:lstStyle>
          <a:p>
            <a:r>
              <a:rPr lang="fr-FR"/>
              <a:t>Intitulé 2</a:t>
            </a:r>
          </a:p>
        </p:txBody>
      </p:sp>
      <p:sp>
        <p:nvSpPr>
          <p:cNvPr id="13" name="Espace réservé du texte 4">
            <a:extLst>
              <a:ext uri="{FF2B5EF4-FFF2-40B4-BE49-F238E27FC236}">
                <a16:creationId xmlns:a16="http://schemas.microsoft.com/office/drawing/2014/main" id="{AACEC8F9-8B8C-F746-94F3-2FCFCE2A4804}"/>
              </a:ext>
            </a:extLst>
          </p:cNvPr>
          <p:cNvSpPr>
            <a:spLocks noGrp="1"/>
          </p:cNvSpPr>
          <p:nvPr>
            <p:ph type="body" sz="quarter" idx="13" hasCustomPrompt="1"/>
          </p:nvPr>
        </p:nvSpPr>
        <p:spPr>
          <a:xfrm>
            <a:off x="7988148" y="2036010"/>
            <a:ext cx="3492000" cy="1260000"/>
          </a:xfrm>
        </p:spPr>
        <p:txBody>
          <a:bodyPr/>
          <a:lstStyle>
            <a:lvl1pPr marL="0" indent="0">
              <a:lnSpc>
                <a:spcPts val="1500"/>
              </a:lnSpc>
              <a:spcBef>
                <a:spcPts val="1400"/>
              </a:spcBef>
              <a:buNone/>
              <a:defRPr sz="900"/>
            </a:lvl1pPr>
          </a:lstStyle>
          <a:p>
            <a:r>
              <a:rPr lang="fr-FR"/>
              <a:t>Texte 2</a:t>
            </a:r>
          </a:p>
        </p:txBody>
      </p:sp>
      <p:sp>
        <p:nvSpPr>
          <p:cNvPr id="15" name="Espace réservé du texte 11">
            <a:extLst>
              <a:ext uri="{FF2B5EF4-FFF2-40B4-BE49-F238E27FC236}">
                <a16:creationId xmlns:a16="http://schemas.microsoft.com/office/drawing/2014/main" id="{CDF535BB-65E5-7144-8662-E9C064E7E734}"/>
              </a:ext>
            </a:extLst>
          </p:cNvPr>
          <p:cNvSpPr>
            <a:spLocks noGrp="1"/>
          </p:cNvSpPr>
          <p:nvPr>
            <p:ph type="body" sz="quarter" idx="14" hasCustomPrompt="1"/>
          </p:nvPr>
        </p:nvSpPr>
        <p:spPr>
          <a:xfrm>
            <a:off x="3747849" y="4559764"/>
            <a:ext cx="3528000" cy="360000"/>
          </a:xfrm>
        </p:spPr>
        <p:txBody>
          <a:bodyPr tIns="0" bIns="0" anchor="b"/>
          <a:lstStyle>
            <a:lvl1pPr marL="0" indent="0">
              <a:buNone/>
              <a:defRPr sz="1400" b="1" i="0">
                <a:latin typeface="Montserrat" pitchFamily="2" charset="77"/>
              </a:defRPr>
            </a:lvl1pPr>
          </a:lstStyle>
          <a:p>
            <a:r>
              <a:rPr lang="fr-FR"/>
              <a:t>Intitulé 3</a:t>
            </a:r>
          </a:p>
        </p:txBody>
      </p:sp>
      <p:sp>
        <p:nvSpPr>
          <p:cNvPr id="17" name="Espace réservé du texte 14">
            <a:extLst>
              <a:ext uri="{FF2B5EF4-FFF2-40B4-BE49-F238E27FC236}">
                <a16:creationId xmlns:a16="http://schemas.microsoft.com/office/drawing/2014/main" id="{D7211CAE-93BF-6749-A855-135731992382}"/>
              </a:ext>
            </a:extLst>
          </p:cNvPr>
          <p:cNvSpPr>
            <a:spLocks noGrp="1"/>
          </p:cNvSpPr>
          <p:nvPr>
            <p:ph type="body" sz="quarter" idx="15" hasCustomPrompt="1"/>
          </p:nvPr>
        </p:nvSpPr>
        <p:spPr>
          <a:xfrm>
            <a:off x="7988148" y="4561343"/>
            <a:ext cx="3492000" cy="360000"/>
          </a:xfrm>
        </p:spPr>
        <p:txBody>
          <a:bodyPr tIns="0" bIns="0" anchor="b"/>
          <a:lstStyle>
            <a:lvl1pPr marL="0" indent="0">
              <a:buNone/>
              <a:defRPr sz="1600" b="1" i="0">
                <a:latin typeface="Montserrat" pitchFamily="2" charset="77"/>
              </a:defRPr>
            </a:lvl1pPr>
          </a:lstStyle>
          <a:p>
            <a:r>
              <a:rPr lang="fr-FR"/>
              <a:t>Intitulé 4</a:t>
            </a:r>
          </a:p>
        </p:txBody>
      </p:sp>
      <p:sp>
        <p:nvSpPr>
          <p:cNvPr id="18" name="Espace réservé du texte 16">
            <a:extLst>
              <a:ext uri="{FF2B5EF4-FFF2-40B4-BE49-F238E27FC236}">
                <a16:creationId xmlns:a16="http://schemas.microsoft.com/office/drawing/2014/main" id="{1654924A-FDD4-CF4A-9546-5C217F065F92}"/>
              </a:ext>
            </a:extLst>
          </p:cNvPr>
          <p:cNvSpPr>
            <a:spLocks noGrp="1"/>
          </p:cNvSpPr>
          <p:nvPr>
            <p:ph type="body" sz="quarter" idx="16" hasCustomPrompt="1"/>
          </p:nvPr>
        </p:nvSpPr>
        <p:spPr>
          <a:xfrm>
            <a:off x="3747849" y="4945164"/>
            <a:ext cx="3528000" cy="1260000"/>
          </a:xfrm>
        </p:spPr>
        <p:txBody>
          <a:bodyPr tIns="144000" anchor="t"/>
          <a:lstStyle>
            <a:lvl1pPr marL="0" indent="0">
              <a:lnSpc>
                <a:spcPts val="1500"/>
              </a:lnSpc>
              <a:spcBef>
                <a:spcPts val="1400"/>
              </a:spcBef>
              <a:buNone/>
              <a:defRPr sz="900"/>
            </a:lvl1pPr>
          </a:lstStyle>
          <a:p>
            <a:r>
              <a:rPr lang="fr-FR"/>
              <a:t>Texte 3</a:t>
            </a:r>
          </a:p>
        </p:txBody>
      </p:sp>
      <p:sp>
        <p:nvSpPr>
          <p:cNvPr id="19" name="Espace réservé du texte 18">
            <a:extLst>
              <a:ext uri="{FF2B5EF4-FFF2-40B4-BE49-F238E27FC236}">
                <a16:creationId xmlns:a16="http://schemas.microsoft.com/office/drawing/2014/main" id="{61918FBB-94B8-9548-8FFC-F8CF4B000A8A}"/>
              </a:ext>
            </a:extLst>
          </p:cNvPr>
          <p:cNvSpPr>
            <a:spLocks noGrp="1"/>
          </p:cNvSpPr>
          <p:nvPr>
            <p:ph type="body" sz="quarter" idx="17" hasCustomPrompt="1"/>
          </p:nvPr>
        </p:nvSpPr>
        <p:spPr>
          <a:xfrm>
            <a:off x="7988147" y="4921342"/>
            <a:ext cx="3492000" cy="1260000"/>
          </a:xfrm>
        </p:spPr>
        <p:txBody>
          <a:bodyPr tIns="144000" anchor="t"/>
          <a:lstStyle>
            <a:lvl1pPr marL="0" indent="0">
              <a:lnSpc>
                <a:spcPts val="1500"/>
              </a:lnSpc>
              <a:spcBef>
                <a:spcPts val="1400"/>
              </a:spcBef>
              <a:buNone/>
              <a:defRPr sz="900"/>
            </a:lvl1pPr>
          </a:lstStyle>
          <a:p>
            <a:r>
              <a:rPr lang="fr-FR"/>
              <a:t>Texte 4</a:t>
            </a:r>
          </a:p>
        </p:txBody>
      </p:sp>
      <p:sp>
        <p:nvSpPr>
          <p:cNvPr id="20" name="Espace réservé pour une image  20">
            <a:extLst>
              <a:ext uri="{FF2B5EF4-FFF2-40B4-BE49-F238E27FC236}">
                <a16:creationId xmlns:a16="http://schemas.microsoft.com/office/drawing/2014/main" id="{899F83BC-A1B0-6F4E-8093-2098A3D2CC35}"/>
              </a:ext>
            </a:extLst>
          </p:cNvPr>
          <p:cNvSpPr>
            <a:spLocks noGrp="1"/>
          </p:cNvSpPr>
          <p:nvPr>
            <p:ph type="pic" sz="quarter" idx="18"/>
          </p:nvPr>
        </p:nvSpPr>
        <p:spPr>
          <a:xfrm>
            <a:off x="3747849" y="671732"/>
            <a:ext cx="900000" cy="900000"/>
          </a:xfrm>
        </p:spPr>
        <p:txBody>
          <a:bodyPr/>
          <a:lstStyle>
            <a:lvl1pPr marL="0" indent="0">
              <a:buNone/>
              <a:defRPr sz="800"/>
            </a:lvl1pPr>
          </a:lstStyle>
          <a:p>
            <a:r>
              <a:rPr lang="fr-FR"/>
              <a:t>Cliquez sur l'icône pour ajouter une image</a:t>
            </a:r>
          </a:p>
        </p:txBody>
      </p:sp>
      <p:sp>
        <p:nvSpPr>
          <p:cNvPr id="21" name="Espace réservé pour une image  22">
            <a:extLst>
              <a:ext uri="{FF2B5EF4-FFF2-40B4-BE49-F238E27FC236}">
                <a16:creationId xmlns:a16="http://schemas.microsoft.com/office/drawing/2014/main" id="{AC1A626E-5806-B94B-BE57-8741B6AA8534}"/>
              </a:ext>
            </a:extLst>
          </p:cNvPr>
          <p:cNvSpPr>
            <a:spLocks noGrp="1"/>
          </p:cNvSpPr>
          <p:nvPr>
            <p:ph type="pic" sz="quarter" idx="19"/>
          </p:nvPr>
        </p:nvSpPr>
        <p:spPr>
          <a:xfrm>
            <a:off x="7988149" y="673310"/>
            <a:ext cx="900000" cy="900000"/>
          </a:xfrm>
        </p:spPr>
        <p:txBody>
          <a:bodyPr/>
          <a:lstStyle>
            <a:lvl1pPr marL="0" indent="0">
              <a:buNone/>
              <a:defRPr sz="800"/>
            </a:lvl1pPr>
          </a:lstStyle>
          <a:p>
            <a:r>
              <a:rPr lang="fr-FR"/>
              <a:t>Cliquez sur l'icône pour ajouter une image</a:t>
            </a:r>
          </a:p>
        </p:txBody>
      </p:sp>
      <p:sp>
        <p:nvSpPr>
          <p:cNvPr id="22" name="Espace réservé pour une image  24">
            <a:extLst>
              <a:ext uri="{FF2B5EF4-FFF2-40B4-BE49-F238E27FC236}">
                <a16:creationId xmlns:a16="http://schemas.microsoft.com/office/drawing/2014/main" id="{E65DCB69-CBA0-134C-999E-516CE3FF99EC}"/>
              </a:ext>
            </a:extLst>
          </p:cNvPr>
          <p:cNvSpPr>
            <a:spLocks noGrp="1"/>
          </p:cNvSpPr>
          <p:nvPr>
            <p:ph type="pic" sz="quarter" idx="20"/>
          </p:nvPr>
        </p:nvSpPr>
        <p:spPr>
          <a:xfrm>
            <a:off x="3747849" y="3548295"/>
            <a:ext cx="900000" cy="900000"/>
          </a:xfrm>
        </p:spPr>
        <p:txBody>
          <a:bodyPr/>
          <a:lstStyle>
            <a:lvl1pPr marL="0" indent="0">
              <a:buNone/>
              <a:defRPr sz="800"/>
            </a:lvl1pPr>
          </a:lstStyle>
          <a:p>
            <a:r>
              <a:rPr lang="fr-FR"/>
              <a:t>Cliquez sur l'icône pour ajouter une image</a:t>
            </a:r>
          </a:p>
        </p:txBody>
      </p:sp>
      <p:sp>
        <p:nvSpPr>
          <p:cNvPr id="23" name="Espace réservé pour une image  26">
            <a:extLst>
              <a:ext uri="{FF2B5EF4-FFF2-40B4-BE49-F238E27FC236}">
                <a16:creationId xmlns:a16="http://schemas.microsoft.com/office/drawing/2014/main" id="{3C338889-76AD-7941-AA21-7B78A1E1B325}"/>
              </a:ext>
            </a:extLst>
          </p:cNvPr>
          <p:cNvSpPr>
            <a:spLocks noGrp="1"/>
          </p:cNvSpPr>
          <p:nvPr>
            <p:ph type="pic" sz="quarter" idx="21"/>
          </p:nvPr>
        </p:nvSpPr>
        <p:spPr>
          <a:xfrm>
            <a:off x="7988147" y="3541945"/>
            <a:ext cx="900000" cy="900000"/>
          </a:xfrm>
        </p:spPr>
        <p:txBody>
          <a:bodyPr/>
          <a:lstStyle>
            <a:lvl1pPr marL="0" indent="0">
              <a:buNone/>
              <a:defRPr sz="800"/>
            </a:lvl1pPr>
          </a:lstStyle>
          <a:p>
            <a:r>
              <a:rPr lang="fr-FR"/>
              <a:t>Cliquez sur l'icône pour ajouter une image</a:t>
            </a:r>
          </a:p>
        </p:txBody>
      </p:sp>
      <p:sp>
        <p:nvSpPr>
          <p:cNvPr id="24" name="Espace réservé du texte 28">
            <a:extLst>
              <a:ext uri="{FF2B5EF4-FFF2-40B4-BE49-F238E27FC236}">
                <a16:creationId xmlns:a16="http://schemas.microsoft.com/office/drawing/2014/main" id="{48BEE39C-A04B-2B4E-BA4B-0A47DAEC66CB}"/>
              </a:ext>
            </a:extLst>
          </p:cNvPr>
          <p:cNvSpPr>
            <a:spLocks noGrp="1"/>
          </p:cNvSpPr>
          <p:nvPr>
            <p:ph type="body" sz="quarter" idx="22" hasCustomPrompt="1"/>
          </p:nvPr>
        </p:nvSpPr>
        <p:spPr>
          <a:xfrm>
            <a:off x="695049" y="661988"/>
            <a:ext cx="2162451" cy="360000"/>
          </a:xfrm>
        </p:spPr>
        <p:txBody>
          <a:bodyPr tIns="0" bIns="0" anchor="b"/>
          <a:lstStyle>
            <a:lvl1pPr marL="0" indent="0">
              <a:buNone/>
              <a:defRPr sz="1200" b="1" i="0">
                <a:solidFill>
                  <a:schemeClr val="bg1"/>
                </a:solidFill>
                <a:latin typeface="Montserrat" pitchFamily="2" charset="77"/>
              </a:defRPr>
            </a:lvl1pPr>
          </a:lstStyle>
          <a:p>
            <a:r>
              <a:rPr lang="fr-FR"/>
              <a:t>Info 1</a:t>
            </a:r>
          </a:p>
        </p:txBody>
      </p:sp>
      <p:sp>
        <p:nvSpPr>
          <p:cNvPr id="25" name="Espace réservé du texte 30">
            <a:extLst>
              <a:ext uri="{FF2B5EF4-FFF2-40B4-BE49-F238E27FC236}">
                <a16:creationId xmlns:a16="http://schemas.microsoft.com/office/drawing/2014/main" id="{68CD0D49-47B5-1F42-94DE-3F07AFF9819A}"/>
              </a:ext>
            </a:extLst>
          </p:cNvPr>
          <p:cNvSpPr>
            <a:spLocks noGrp="1"/>
          </p:cNvSpPr>
          <p:nvPr>
            <p:ph type="body" sz="quarter" idx="23" hasCustomPrompt="1"/>
          </p:nvPr>
        </p:nvSpPr>
        <p:spPr>
          <a:xfrm>
            <a:off x="695049" y="1028338"/>
            <a:ext cx="2162451" cy="1080000"/>
          </a:xfrm>
        </p:spPr>
        <p:txBody>
          <a:bodyPr tIns="72000" bIns="0"/>
          <a:lstStyle>
            <a:lvl1pPr marL="0" indent="0">
              <a:lnSpc>
                <a:spcPts val="1500"/>
              </a:lnSpc>
              <a:spcBef>
                <a:spcPts val="0"/>
              </a:spcBef>
              <a:spcAft>
                <a:spcPts val="1400"/>
              </a:spcAft>
              <a:buNone/>
              <a:defRPr sz="900">
                <a:solidFill>
                  <a:schemeClr val="bg1"/>
                </a:solidFill>
              </a:defRPr>
            </a:lvl1pPr>
          </a:lstStyle>
          <a:p>
            <a:r>
              <a:rPr lang="fr-FR"/>
              <a:t>Texte info 1</a:t>
            </a:r>
          </a:p>
        </p:txBody>
      </p:sp>
      <p:sp>
        <p:nvSpPr>
          <p:cNvPr id="26" name="Espace réservé du texte 32">
            <a:extLst>
              <a:ext uri="{FF2B5EF4-FFF2-40B4-BE49-F238E27FC236}">
                <a16:creationId xmlns:a16="http://schemas.microsoft.com/office/drawing/2014/main" id="{AF02293A-77CF-1547-950C-CD1FC491AC82}"/>
              </a:ext>
            </a:extLst>
          </p:cNvPr>
          <p:cNvSpPr>
            <a:spLocks noGrp="1"/>
          </p:cNvSpPr>
          <p:nvPr>
            <p:ph type="body" sz="quarter" idx="24" hasCustomPrompt="1"/>
          </p:nvPr>
        </p:nvSpPr>
        <p:spPr>
          <a:xfrm>
            <a:off x="695049" y="2340829"/>
            <a:ext cx="2162451" cy="720000"/>
          </a:xfrm>
        </p:spPr>
        <p:txBody>
          <a:bodyPr tIns="0" bIns="0" anchor="b"/>
          <a:lstStyle>
            <a:lvl1pPr marL="0" indent="0">
              <a:buNone/>
              <a:defRPr sz="1200" b="1" i="0">
                <a:solidFill>
                  <a:schemeClr val="bg1"/>
                </a:solidFill>
                <a:latin typeface="Montserrat" pitchFamily="2" charset="77"/>
              </a:defRPr>
            </a:lvl1pPr>
          </a:lstStyle>
          <a:p>
            <a:r>
              <a:rPr lang="fr-FR"/>
              <a:t>Info 2</a:t>
            </a:r>
          </a:p>
        </p:txBody>
      </p:sp>
      <p:sp>
        <p:nvSpPr>
          <p:cNvPr id="27" name="Espace réservé du texte 34">
            <a:extLst>
              <a:ext uri="{FF2B5EF4-FFF2-40B4-BE49-F238E27FC236}">
                <a16:creationId xmlns:a16="http://schemas.microsoft.com/office/drawing/2014/main" id="{12778E99-51F4-374E-B924-4B0E322F409C}"/>
              </a:ext>
            </a:extLst>
          </p:cNvPr>
          <p:cNvSpPr>
            <a:spLocks noGrp="1"/>
          </p:cNvSpPr>
          <p:nvPr>
            <p:ph type="body" sz="quarter" idx="25" hasCustomPrompt="1"/>
          </p:nvPr>
        </p:nvSpPr>
        <p:spPr>
          <a:xfrm>
            <a:off x="695049" y="3071684"/>
            <a:ext cx="2162451" cy="1080000"/>
          </a:xfrm>
        </p:spPr>
        <p:txBody>
          <a:bodyPr tIns="72000" bIns="0"/>
          <a:lstStyle>
            <a:lvl1pPr marL="0" indent="0">
              <a:lnSpc>
                <a:spcPts val="1480"/>
              </a:lnSpc>
              <a:spcBef>
                <a:spcPts val="0"/>
              </a:spcBef>
              <a:spcAft>
                <a:spcPts val="1400"/>
              </a:spcAft>
              <a:buNone/>
              <a:defRPr sz="900">
                <a:solidFill>
                  <a:schemeClr val="bg1"/>
                </a:solidFill>
              </a:defRPr>
            </a:lvl1pPr>
          </a:lstStyle>
          <a:p>
            <a:r>
              <a:rPr lang="fr-FR"/>
              <a:t>Texte info 2</a:t>
            </a:r>
          </a:p>
        </p:txBody>
      </p:sp>
      <p:sp>
        <p:nvSpPr>
          <p:cNvPr id="28" name="Espace réservé du texte 36">
            <a:extLst>
              <a:ext uri="{FF2B5EF4-FFF2-40B4-BE49-F238E27FC236}">
                <a16:creationId xmlns:a16="http://schemas.microsoft.com/office/drawing/2014/main" id="{E9FC7BA7-2699-3240-A629-43030894D557}"/>
              </a:ext>
            </a:extLst>
          </p:cNvPr>
          <p:cNvSpPr>
            <a:spLocks noGrp="1"/>
          </p:cNvSpPr>
          <p:nvPr>
            <p:ph type="body" sz="quarter" idx="26" hasCustomPrompt="1"/>
          </p:nvPr>
        </p:nvSpPr>
        <p:spPr>
          <a:xfrm>
            <a:off x="695049" y="4389774"/>
            <a:ext cx="2162451" cy="720000"/>
          </a:xfrm>
        </p:spPr>
        <p:txBody>
          <a:bodyPr tIns="0" bIns="0" anchor="b"/>
          <a:lstStyle>
            <a:lvl1pPr marL="0" indent="0">
              <a:buNone/>
              <a:defRPr sz="1200" b="1" i="0">
                <a:solidFill>
                  <a:schemeClr val="bg1"/>
                </a:solidFill>
                <a:latin typeface="Montserrat" pitchFamily="2" charset="77"/>
              </a:defRPr>
            </a:lvl1pPr>
          </a:lstStyle>
          <a:p>
            <a:r>
              <a:rPr lang="fr-FR"/>
              <a:t>Info 3</a:t>
            </a:r>
          </a:p>
        </p:txBody>
      </p:sp>
      <p:sp>
        <p:nvSpPr>
          <p:cNvPr id="29" name="Espace réservé du texte 38">
            <a:extLst>
              <a:ext uri="{FF2B5EF4-FFF2-40B4-BE49-F238E27FC236}">
                <a16:creationId xmlns:a16="http://schemas.microsoft.com/office/drawing/2014/main" id="{0DE27E18-D387-0A41-B9B9-4C264759E708}"/>
              </a:ext>
            </a:extLst>
          </p:cNvPr>
          <p:cNvSpPr>
            <a:spLocks noGrp="1"/>
          </p:cNvSpPr>
          <p:nvPr>
            <p:ph type="body" sz="quarter" idx="27"/>
          </p:nvPr>
        </p:nvSpPr>
        <p:spPr>
          <a:xfrm>
            <a:off x="695049" y="5120775"/>
            <a:ext cx="2162451" cy="1080000"/>
          </a:xfrm>
        </p:spPr>
        <p:txBody>
          <a:bodyPr tIns="72000" bIns="0"/>
          <a:lstStyle>
            <a:lvl1pPr marL="0" indent="0">
              <a:lnSpc>
                <a:spcPts val="1500"/>
              </a:lnSpc>
              <a:spcBef>
                <a:spcPts val="0"/>
              </a:spcBef>
              <a:spcAft>
                <a:spcPts val="1400"/>
              </a:spcAft>
              <a:buNone/>
              <a:defRPr sz="900">
                <a:solidFill>
                  <a:schemeClr val="bg1"/>
                </a:solidFill>
              </a:defRPr>
            </a:lvl1pPr>
          </a:lstStyle>
          <a:p>
            <a:pPr lvl="0"/>
            <a:r>
              <a:rPr lang="fr-FR"/>
              <a:t>Modifier les styles du texte du masque</a:t>
            </a:r>
          </a:p>
        </p:txBody>
      </p:sp>
      <p:sp>
        <p:nvSpPr>
          <p:cNvPr id="2" name="Espace réservé du numéro de diapositive 1">
            <a:extLst>
              <a:ext uri="{FF2B5EF4-FFF2-40B4-BE49-F238E27FC236}">
                <a16:creationId xmlns:a16="http://schemas.microsoft.com/office/drawing/2014/main" id="{8AE92815-5A83-AE4E-9945-CD7DC4AB70C2}"/>
              </a:ext>
            </a:extLst>
          </p:cNvPr>
          <p:cNvSpPr>
            <a:spLocks noGrp="1"/>
          </p:cNvSpPr>
          <p:nvPr>
            <p:ph type="sldNum" sz="quarter" idx="28"/>
          </p:nvPr>
        </p:nvSpPr>
        <p:spPr/>
        <p:txBody>
          <a:bodyPr/>
          <a:lstStyle/>
          <a:p>
            <a:fld id="{ED627498-8BE6-774E-875A-E1322261BC9D}" type="slidenum">
              <a:rPr lang="fr-FR" smtClean="0"/>
              <a:pPr/>
              <a:t>‹N°›</a:t>
            </a:fld>
            <a:endParaRPr lang="fr-FR"/>
          </a:p>
        </p:txBody>
      </p:sp>
      <p:sp>
        <p:nvSpPr>
          <p:cNvPr id="30" name="Espace réservé du texte 5">
            <a:extLst>
              <a:ext uri="{FF2B5EF4-FFF2-40B4-BE49-F238E27FC236}">
                <a16:creationId xmlns:a16="http://schemas.microsoft.com/office/drawing/2014/main" id="{1FD711B6-F068-C34C-B929-BDB2D5C11AA5}"/>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326361713"/>
      </p:ext>
    </p:extLst>
  </p:cSld>
  <p:clrMapOvr>
    <a:masterClrMapping/>
  </p:clrMapOvr>
  <p:extLst>
    <p:ext uri="{DCECCB84-F9BA-43D5-87BE-67443E8EF086}">
      <p15:sldGuideLst xmlns:p15="http://schemas.microsoft.com/office/powerpoint/2012/main"/>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page avec info + intitulés imag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29F8AF-0511-2A42-B626-6F138ADD7FC7}"/>
              </a:ext>
            </a:extLst>
          </p:cNvPr>
          <p:cNvSpPr/>
          <p:nvPr/>
        </p:nvSpPr>
        <p:spPr>
          <a:xfrm>
            <a:off x="62144"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bg2"/>
                </a:solidFill>
              </a:ln>
            </a:endParaRPr>
          </a:p>
        </p:txBody>
      </p:sp>
      <p:sp>
        <p:nvSpPr>
          <p:cNvPr id="48" name="Rectangle 47">
            <a:extLst>
              <a:ext uri="{FF2B5EF4-FFF2-40B4-BE49-F238E27FC236}">
                <a16:creationId xmlns:a16="http://schemas.microsoft.com/office/drawing/2014/main" id="{53F7FF32-A0DF-7144-8010-F2DF3DDA1146}"/>
              </a:ext>
            </a:extLst>
          </p:cNvPr>
          <p:cNvSpPr/>
          <p:nvPr/>
        </p:nvSpPr>
        <p:spPr>
          <a:xfrm>
            <a:off x="3950612" y="1055446"/>
            <a:ext cx="1296000" cy="324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565C8C1E-0E8D-A141-9672-44DFA1278FA6}"/>
              </a:ext>
            </a:extLst>
          </p:cNvPr>
          <p:cNvSpPr/>
          <p:nvPr/>
        </p:nvSpPr>
        <p:spPr>
          <a:xfrm>
            <a:off x="5516049" y="1055446"/>
            <a:ext cx="1296000" cy="324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FC365F8D-65E7-B940-B3A9-B00088BB4070}"/>
              </a:ext>
            </a:extLst>
          </p:cNvPr>
          <p:cNvSpPr/>
          <p:nvPr/>
        </p:nvSpPr>
        <p:spPr>
          <a:xfrm>
            <a:off x="7068210" y="1055446"/>
            <a:ext cx="1296000" cy="324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BA05620D-83E0-B040-88BA-FA494601FACB}"/>
              </a:ext>
            </a:extLst>
          </p:cNvPr>
          <p:cNvSpPr/>
          <p:nvPr/>
        </p:nvSpPr>
        <p:spPr>
          <a:xfrm>
            <a:off x="8620371" y="1055446"/>
            <a:ext cx="1296000" cy="324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373D14B7-837E-4F40-B048-2902A6878110}"/>
              </a:ext>
            </a:extLst>
          </p:cNvPr>
          <p:cNvSpPr/>
          <p:nvPr/>
        </p:nvSpPr>
        <p:spPr>
          <a:xfrm>
            <a:off x="10172534" y="1055446"/>
            <a:ext cx="1296000" cy="324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4935A319-0087-6E48-808E-10DA2307E711}"/>
              </a:ext>
            </a:extLst>
          </p:cNvPr>
          <p:cNvSpPr/>
          <p:nvPr/>
        </p:nvSpPr>
        <p:spPr>
          <a:xfrm>
            <a:off x="0" y="0"/>
            <a:ext cx="30528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space réservé du texte 28">
            <a:extLst>
              <a:ext uri="{FF2B5EF4-FFF2-40B4-BE49-F238E27FC236}">
                <a16:creationId xmlns:a16="http://schemas.microsoft.com/office/drawing/2014/main" id="{48BEE39C-A04B-2B4E-BA4B-0A47DAEC66CB}"/>
              </a:ext>
            </a:extLst>
          </p:cNvPr>
          <p:cNvSpPr>
            <a:spLocks noGrp="1"/>
          </p:cNvSpPr>
          <p:nvPr>
            <p:ph type="body" sz="quarter" idx="22" hasCustomPrompt="1"/>
          </p:nvPr>
        </p:nvSpPr>
        <p:spPr>
          <a:xfrm>
            <a:off x="695049" y="661988"/>
            <a:ext cx="2162451" cy="360000"/>
          </a:xfrm>
        </p:spPr>
        <p:txBody>
          <a:bodyPr tIns="0" bIns="0" anchor="b"/>
          <a:lstStyle>
            <a:lvl1pPr marL="0" indent="0">
              <a:buNone/>
              <a:defRPr sz="1200" b="1" i="0">
                <a:solidFill>
                  <a:schemeClr val="tx1"/>
                </a:solidFill>
                <a:latin typeface="Montserrat" pitchFamily="2" charset="77"/>
              </a:defRPr>
            </a:lvl1pPr>
          </a:lstStyle>
          <a:p>
            <a:r>
              <a:rPr lang="fr-FR"/>
              <a:t>Info 1</a:t>
            </a:r>
          </a:p>
        </p:txBody>
      </p:sp>
      <p:sp>
        <p:nvSpPr>
          <p:cNvPr id="25" name="Espace réservé du texte 30">
            <a:extLst>
              <a:ext uri="{FF2B5EF4-FFF2-40B4-BE49-F238E27FC236}">
                <a16:creationId xmlns:a16="http://schemas.microsoft.com/office/drawing/2014/main" id="{68CD0D49-47B5-1F42-94DE-3F07AFF9819A}"/>
              </a:ext>
            </a:extLst>
          </p:cNvPr>
          <p:cNvSpPr>
            <a:spLocks noGrp="1"/>
          </p:cNvSpPr>
          <p:nvPr>
            <p:ph type="body" sz="quarter" idx="23" hasCustomPrompt="1"/>
          </p:nvPr>
        </p:nvSpPr>
        <p:spPr>
          <a:xfrm>
            <a:off x="695049" y="1028338"/>
            <a:ext cx="2162451" cy="1080000"/>
          </a:xfrm>
        </p:spPr>
        <p:txBody>
          <a:bodyPr tIns="72000" bIns="0"/>
          <a:lstStyle>
            <a:lvl1pPr marL="0" indent="0">
              <a:lnSpc>
                <a:spcPts val="1500"/>
              </a:lnSpc>
              <a:spcBef>
                <a:spcPts val="0"/>
              </a:spcBef>
              <a:spcAft>
                <a:spcPts val="1400"/>
              </a:spcAft>
              <a:buNone/>
              <a:defRPr sz="900">
                <a:solidFill>
                  <a:schemeClr val="tx2"/>
                </a:solidFill>
              </a:defRPr>
            </a:lvl1pPr>
          </a:lstStyle>
          <a:p>
            <a:r>
              <a:rPr lang="fr-FR"/>
              <a:t>Texte </a:t>
            </a:r>
          </a:p>
        </p:txBody>
      </p:sp>
      <p:sp>
        <p:nvSpPr>
          <p:cNvPr id="26" name="Espace réservé du texte 32">
            <a:extLst>
              <a:ext uri="{FF2B5EF4-FFF2-40B4-BE49-F238E27FC236}">
                <a16:creationId xmlns:a16="http://schemas.microsoft.com/office/drawing/2014/main" id="{AF02293A-77CF-1547-950C-CD1FC491AC82}"/>
              </a:ext>
            </a:extLst>
          </p:cNvPr>
          <p:cNvSpPr>
            <a:spLocks noGrp="1"/>
          </p:cNvSpPr>
          <p:nvPr>
            <p:ph type="body" sz="quarter" idx="24" hasCustomPrompt="1"/>
          </p:nvPr>
        </p:nvSpPr>
        <p:spPr>
          <a:xfrm>
            <a:off x="695048" y="2524003"/>
            <a:ext cx="2162451" cy="360000"/>
          </a:xfrm>
        </p:spPr>
        <p:txBody>
          <a:bodyPr tIns="0" bIns="0" anchor="b"/>
          <a:lstStyle>
            <a:lvl1pPr marL="0" indent="0">
              <a:buNone/>
              <a:defRPr sz="1200" b="1" i="0">
                <a:solidFill>
                  <a:schemeClr val="tx1"/>
                </a:solidFill>
                <a:latin typeface="Montserrat" pitchFamily="2" charset="77"/>
              </a:defRPr>
            </a:lvl1pPr>
          </a:lstStyle>
          <a:p>
            <a:r>
              <a:rPr lang="fr-FR"/>
              <a:t>Info 2</a:t>
            </a:r>
          </a:p>
        </p:txBody>
      </p:sp>
      <p:sp>
        <p:nvSpPr>
          <p:cNvPr id="27" name="Espace réservé du texte 34">
            <a:extLst>
              <a:ext uri="{FF2B5EF4-FFF2-40B4-BE49-F238E27FC236}">
                <a16:creationId xmlns:a16="http://schemas.microsoft.com/office/drawing/2014/main" id="{12778E99-51F4-374E-B924-4B0E322F409C}"/>
              </a:ext>
            </a:extLst>
          </p:cNvPr>
          <p:cNvSpPr>
            <a:spLocks noGrp="1"/>
          </p:cNvSpPr>
          <p:nvPr>
            <p:ph type="body" sz="quarter" idx="25" hasCustomPrompt="1"/>
          </p:nvPr>
        </p:nvSpPr>
        <p:spPr>
          <a:xfrm>
            <a:off x="702891" y="2894109"/>
            <a:ext cx="2162451" cy="1080000"/>
          </a:xfrm>
        </p:spPr>
        <p:txBody>
          <a:bodyPr tIns="72000" bIns="0"/>
          <a:lstStyle>
            <a:lvl1pPr marL="0" indent="0">
              <a:lnSpc>
                <a:spcPts val="1480"/>
              </a:lnSpc>
              <a:spcBef>
                <a:spcPts val="0"/>
              </a:spcBef>
              <a:spcAft>
                <a:spcPts val="1400"/>
              </a:spcAft>
              <a:buNone/>
              <a:defRPr sz="900">
                <a:solidFill>
                  <a:schemeClr val="tx2"/>
                </a:solidFill>
              </a:defRPr>
            </a:lvl1pPr>
          </a:lstStyle>
          <a:p>
            <a:r>
              <a:rPr lang="fr-FR"/>
              <a:t>Texte</a:t>
            </a:r>
          </a:p>
        </p:txBody>
      </p:sp>
      <p:sp>
        <p:nvSpPr>
          <p:cNvPr id="28" name="Espace réservé du texte 36">
            <a:extLst>
              <a:ext uri="{FF2B5EF4-FFF2-40B4-BE49-F238E27FC236}">
                <a16:creationId xmlns:a16="http://schemas.microsoft.com/office/drawing/2014/main" id="{E9FC7BA7-2699-3240-A629-43030894D557}"/>
              </a:ext>
            </a:extLst>
          </p:cNvPr>
          <p:cNvSpPr>
            <a:spLocks noGrp="1"/>
          </p:cNvSpPr>
          <p:nvPr>
            <p:ph type="body" sz="quarter" idx="26" hasCustomPrompt="1"/>
          </p:nvPr>
        </p:nvSpPr>
        <p:spPr>
          <a:xfrm>
            <a:off x="695049" y="4389774"/>
            <a:ext cx="2162451" cy="360000"/>
          </a:xfrm>
        </p:spPr>
        <p:txBody>
          <a:bodyPr tIns="0" bIns="0" anchor="b"/>
          <a:lstStyle>
            <a:lvl1pPr marL="0" indent="0">
              <a:buNone/>
              <a:defRPr sz="1200" b="1" i="0">
                <a:solidFill>
                  <a:schemeClr val="tx1"/>
                </a:solidFill>
                <a:latin typeface="Montserrat" pitchFamily="2" charset="77"/>
              </a:defRPr>
            </a:lvl1pPr>
          </a:lstStyle>
          <a:p>
            <a:r>
              <a:rPr lang="fr-FR"/>
              <a:t>Info 3</a:t>
            </a:r>
          </a:p>
        </p:txBody>
      </p:sp>
      <p:sp>
        <p:nvSpPr>
          <p:cNvPr id="29" name="Espace réservé du texte 38">
            <a:extLst>
              <a:ext uri="{FF2B5EF4-FFF2-40B4-BE49-F238E27FC236}">
                <a16:creationId xmlns:a16="http://schemas.microsoft.com/office/drawing/2014/main" id="{0DE27E18-D387-0A41-B9B9-4C264759E708}"/>
              </a:ext>
            </a:extLst>
          </p:cNvPr>
          <p:cNvSpPr>
            <a:spLocks noGrp="1"/>
          </p:cNvSpPr>
          <p:nvPr>
            <p:ph type="body" sz="quarter" idx="27" hasCustomPrompt="1"/>
          </p:nvPr>
        </p:nvSpPr>
        <p:spPr>
          <a:xfrm>
            <a:off x="695048" y="4749774"/>
            <a:ext cx="2162451" cy="1080000"/>
          </a:xfrm>
        </p:spPr>
        <p:txBody>
          <a:bodyPr tIns="72000" bIns="0"/>
          <a:lstStyle>
            <a:lvl1pPr marL="0" indent="0">
              <a:lnSpc>
                <a:spcPts val="1500"/>
              </a:lnSpc>
              <a:spcBef>
                <a:spcPts val="0"/>
              </a:spcBef>
              <a:spcAft>
                <a:spcPts val="1400"/>
              </a:spcAft>
              <a:buNone/>
              <a:defRPr sz="900">
                <a:solidFill>
                  <a:schemeClr val="tx2"/>
                </a:solidFill>
              </a:defRPr>
            </a:lvl1pPr>
          </a:lstStyle>
          <a:p>
            <a:r>
              <a:rPr lang="fr-FR"/>
              <a:t>Texte </a:t>
            </a:r>
          </a:p>
        </p:txBody>
      </p:sp>
      <p:sp>
        <p:nvSpPr>
          <p:cNvPr id="30" name="Picture Placeholder 17">
            <a:extLst>
              <a:ext uri="{FF2B5EF4-FFF2-40B4-BE49-F238E27FC236}">
                <a16:creationId xmlns:a16="http://schemas.microsoft.com/office/drawing/2014/main" id="{38FB0251-4979-8D48-9D77-4BC2BE1F8E0D}"/>
              </a:ext>
            </a:extLst>
          </p:cNvPr>
          <p:cNvSpPr>
            <a:spLocks noGrp="1"/>
          </p:cNvSpPr>
          <p:nvPr>
            <p:ph type="pic" sz="quarter" idx="18" hasCustomPrompt="1"/>
          </p:nvPr>
        </p:nvSpPr>
        <p:spPr>
          <a:xfrm>
            <a:off x="3950612" y="1055446"/>
            <a:ext cx="1296000" cy="2160000"/>
          </a:xfrm>
          <a:noFill/>
        </p:spPr>
        <p:txBody>
          <a:bodyPr rtlCol="0">
            <a:normAutofit/>
          </a:bodyPr>
          <a:lstStyle>
            <a:lvl1pPr marL="0" indent="0" algn="ctr">
              <a:buNone/>
              <a:defRPr sz="900">
                <a:solidFill>
                  <a:schemeClr val="bg1"/>
                </a:solidFill>
              </a:defRPr>
            </a:lvl1pPr>
          </a:lstStyle>
          <a:p>
            <a:pPr lvl="0"/>
            <a:r>
              <a:rPr lang="en-US" noProof="0"/>
              <a:t>Image</a:t>
            </a:r>
          </a:p>
        </p:txBody>
      </p:sp>
      <p:sp>
        <p:nvSpPr>
          <p:cNvPr id="31" name="Picture Placeholder 17">
            <a:extLst>
              <a:ext uri="{FF2B5EF4-FFF2-40B4-BE49-F238E27FC236}">
                <a16:creationId xmlns:a16="http://schemas.microsoft.com/office/drawing/2014/main" id="{88D7CDCA-B7B5-D54E-BA17-E2732BF743ED}"/>
              </a:ext>
            </a:extLst>
          </p:cNvPr>
          <p:cNvSpPr>
            <a:spLocks noGrp="1"/>
          </p:cNvSpPr>
          <p:nvPr>
            <p:ph type="pic" sz="quarter" idx="19" hasCustomPrompt="1"/>
          </p:nvPr>
        </p:nvSpPr>
        <p:spPr>
          <a:xfrm>
            <a:off x="5516049"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2" name="Picture Placeholder 17">
            <a:extLst>
              <a:ext uri="{FF2B5EF4-FFF2-40B4-BE49-F238E27FC236}">
                <a16:creationId xmlns:a16="http://schemas.microsoft.com/office/drawing/2014/main" id="{2A18BBCD-8F6F-E34F-86CA-71A21C502036}"/>
              </a:ext>
            </a:extLst>
          </p:cNvPr>
          <p:cNvSpPr>
            <a:spLocks noGrp="1"/>
          </p:cNvSpPr>
          <p:nvPr>
            <p:ph type="pic" sz="quarter" idx="20" hasCustomPrompt="1"/>
          </p:nvPr>
        </p:nvSpPr>
        <p:spPr>
          <a:xfrm>
            <a:off x="7068210"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3" name="Picture Placeholder 17">
            <a:extLst>
              <a:ext uri="{FF2B5EF4-FFF2-40B4-BE49-F238E27FC236}">
                <a16:creationId xmlns:a16="http://schemas.microsoft.com/office/drawing/2014/main" id="{52A5ED14-462E-0F41-AB31-946869A5A088}"/>
              </a:ext>
            </a:extLst>
          </p:cNvPr>
          <p:cNvSpPr>
            <a:spLocks noGrp="1"/>
          </p:cNvSpPr>
          <p:nvPr>
            <p:ph type="pic" sz="quarter" idx="28" hasCustomPrompt="1"/>
          </p:nvPr>
        </p:nvSpPr>
        <p:spPr>
          <a:xfrm>
            <a:off x="8620371"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4" name="Picture Placeholder 17">
            <a:extLst>
              <a:ext uri="{FF2B5EF4-FFF2-40B4-BE49-F238E27FC236}">
                <a16:creationId xmlns:a16="http://schemas.microsoft.com/office/drawing/2014/main" id="{22291886-4CE8-7A43-9E4A-DF1B900DDA19}"/>
              </a:ext>
            </a:extLst>
          </p:cNvPr>
          <p:cNvSpPr>
            <a:spLocks noGrp="1"/>
          </p:cNvSpPr>
          <p:nvPr>
            <p:ph type="pic" sz="quarter" idx="29" hasCustomPrompt="1"/>
          </p:nvPr>
        </p:nvSpPr>
        <p:spPr>
          <a:xfrm>
            <a:off x="10172534"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7" name="Espace réservé du texte 6">
            <a:extLst>
              <a:ext uri="{FF2B5EF4-FFF2-40B4-BE49-F238E27FC236}">
                <a16:creationId xmlns:a16="http://schemas.microsoft.com/office/drawing/2014/main" id="{BA3A89DA-A2A8-544F-B7B4-60A032F92887}"/>
              </a:ext>
            </a:extLst>
          </p:cNvPr>
          <p:cNvSpPr>
            <a:spLocks noGrp="1"/>
          </p:cNvSpPr>
          <p:nvPr>
            <p:ph type="body" sz="quarter" idx="31" hasCustomPrompt="1"/>
          </p:nvPr>
        </p:nvSpPr>
        <p:spPr>
          <a:xfrm>
            <a:off x="5616368" y="3215446"/>
            <a:ext cx="1080000" cy="529563"/>
          </a:xfrm>
        </p:spPr>
        <p:txBody>
          <a:bodyPr anchor="b"/>
          <a:lstStyle>
            <a:lvl1pPr marL="0" indent="0">
              <a:buNone/>
              <a:defRPr sz="900" b="1" i="0">
                <a:solidFill>
                  <a:schemeClr val="bg1"/>
                </a:solidFill>
                <a:latin typeface="Montserrat" pitchFamily="2" charset="77"/>
              </a:defRPr>
            </a:lvl1pPr>
          </a:lstStyle>
          <a:p>
            <a:r>
              <a:rPr lang="fr-FR"/>
              <a:t>Intitulé 2</a:t>
            </a:r>
          </a:p>
        </p:txBody>
      </p:sp>
      <p:sp>
        <p:nvSpPr>
          <p:cNvPr id="38" name="Espace réservé du texte 11">
            <a:extLst>
              <a:ext uri="{FF2B5EF4-FFF2-40B4-BE49-F238E27FC236}">
                <a16:creationId xmlns:a16="http://schemas.microsoft.com/office/drawing/2014/main" id="{CA2CBC17-FE0C-0A43-A639-420F41A88024}"/>
              </a:ext>
            </a:extLst>
          </p:cNvPr>
          <p:cNvSpPr>
            <a:spLocks noGrp="1"/>
          </p:cNvSpPr>
          <p:nvPr>
            <p:ph type="body" sz="quarter" idx="14" hasCustomPrompt="1"/>
          </p:nvPr>
        </p:nvSpPr>
        <p:spPr>
          <a:xfrm>
            <a:off x="8728371" y="3233809"/>
            <a:ext cx="1080000" cy="511200"/>
          </a:xfrm>
        </p:spPr>
        <p:txBody>
          <a:bodyPr tIns="0" bIns="0" anchor="b"/>
          <a:lstStyle>
            <a:lvl1pPr marL="0" indent="0">
              <a:buNone/>
              <a:defRPr sz="900" b="1" i="0">
                <a:solidFill>
                  <a:schemeClr val="bg1"/>
                </a:solidFill>
                <a:latin typeface="Montserrat" pitchFamily="2" charset="77"/>
              </a:defRPr>
            </a:lvl1pPr>
          </a:lstStyle>
          <a:p>
            <a:r>
              <a:rPr lang="fr-FR"/>
              <a:t>Intitulé 4</a:t>
            </a:r>
          </a:p>
        </p:txBody>
      </p:sp>
      <p:sp>
        <p:nvSpPr>
          <p:cNvPr id="39" name="Espace réservé du texte 14">
            <a:extLst>
              <a:ext uri="{FF2B5EF4-FFF2-40B4-BE49-F238E27FC236}">
                <a16:creationId xmlns:a16="http://schemas.microsoft.com/office/drawing/2014/main" id="{CA72D7A6-7CD2-6C4F-B2B5-49AEC91BB034}"/>
              </a:ext>
            </a:extLst>
          </p:cNvPr>
          <p:cNvSpPr>
            <a:spLocks noGrp="1"/>
          </p:cNvSpPr>
          <p:nvPr>
            <p:ph type="body" sz="quarter" idx="32" hasCustomPrompt="1"/>
          </p:nvPr>
        </p:nvSpPr>
        <p:spPr>
          <a:xfrm>
            <a:off x="7168529" y="3233809"/>
            <a:ext cx="1080000" cy="511200"/>
          </a:xfrm>
        </p:spPr>
        <p:txBody>
          <a:bodyPr tIns="0" bIns="0" anchor="b"/>
          <a:lstStyle>
            <a:lvl1pPr marL="0" indent="0">
              <a:buNone/>
              <a:defRPr sz="900" b="1" i="0">
                <a:solidFill>
                  <a:schemeClr val="bg1"/>
                </a:solidFill>
                <a:latin typeface="Montserrat" pitchFamily="2" charset="77"/>
              </a:defRPr>
            </a:lvl1pPr>
          </a:lstStyle>
          <a:p>
            <a:r>
              <a:rPr lang="fr-FR"/>
              <a:t>Intitulé 3</a:t>
            </a:r>
          </a:p>
        </p:txBody>
      </p:sp>
      <p:sp>
        <p:nvSpPr>
          <p:cNvPr id="40" name="Espace réservé du texte 10">
            <a:extLst>
              <a:ext uri="{FF2B5EF4-FFF2-40B4-BE49-F238E27FC236}">
                <a16:creationId xmlns:a16="http://schemas.microsoft.com/office/drawing/2014/main" id="{1A3158AE-770B-6C4A-BEE3-8C52857B8CC0}"/>
              </a:ext>
            </a:extLst>
          </p:cNvPr>
          <p:cNvSpPr>
            <a:spLocks noGrp="1"/>
          </p:cNvSpPr>
          <p:nvPr>
            <p:ph type="body" sz="quarter" idx="33" hasCustomPrompt="1"/>
          </p:nvPr>
        </p:nvSpPr>
        <p:spPr>
          <a:xfrm>
            <a:off x="10278040" y="3233809"/>
            <a:ext cx="1080000" cy="511200"/>
          </a:xfrm>
        </p:spPr>
        <p:txBody>
          <a:bodyPr anchor="b"/>
          <a:lstStyle>
            <a:lvl1pPr marL="0" indent="0">
              <a:buNone/>
              <a:defRPr sz="900" b="1" i="0">
                <a:solidFill>
                  <a:schemeClr val="bg1"/>
                </a:solidFill>
                <a:latin typeface="Montserrat" pitchFamily="2" charset="77"/>
              </a:defRPr>
            </a:lvl1pPr>
          </a:lstStyle>
          <a:p>
            <a:r>
              <a:rPr lang="fr-FR"/>
              <a:t>Intitulé 5</a:t>
            </a:r>
          </a:p>
        </p:txBody>
      </p:sp>
      <p:sp>
        <p:nvSpPr>
          <p:cNvPr id="41" name="Espace réservé du texte 14">
            <a:extLst>
              <a:ext uri="{FF2B5EF4-FFF2-40B4-BE49-F238E27FC236}">
                <a16:creationId xmlns:a16="http://schemas.microsoft.com/office/drawing/2014/main" id="{DAE31855-1CD7-F54D-AC1C-D7868DDA01CA}"/>
              </a:ext>
            </a:extLst>
          </p:cNvPr>
          <p:cNvSpPr>
            <a:spLocks noGrp="1"/>
          </p:cNvSpPr>
          <p:nvPr>
            <p:ph type="body" sz="quarter" idx="34" hasCustomPrompt="1"/>
          </p:nvPr>
        </p:nvSpPr>
        <p:spPr>
          <a:xfrm>
            <a:off x="3930136" y="4627730"/>
            <a:ext cx="7538397" cy="360000"/>
          </a:xfrm>
        </p:spPr>
        <p:txBody>
          <a:bodyPr anchor="b"/>
          <a:lstStyle>
            <a:lvl1pPr marL="0" indent="0">
              <a:buNone/>
              <a:defRPr sz="1200" b="1" i="0">
                <a:solidFill>
                  <a:schemeClr val="tx1"/>
                </a:solidFill>
                <a:latin typeface="Montserrat" pitchFamily="2" charset="77"/>
              </a:defRPr>
            </a:lvl1pPr>
          </a:lstStyle>
          <a:p>
            <a:r>
              <a:rPr lang="fr-FR"/>
              <a:t>Intitulé 6</a:t>
            </a:r>
          </a:p>
        </p:txBody>
      </p:sp>
      <p:sp>
        <p:nvSpPr>
          <p:cNvPr id="42" name="Espace réservé du texte 52">
            <a:extLst>
              <a:ext uri="{FF2B5EF4-FFF2-40B4-BE49-F238E27FC236}">
                <a16:creationId xmlns:a16="http://schemas.microsoft.com/office/drawing/2014/main" id="{2E7624DD-96DD-7942-B636-1351085B06B1}"/>
              </a:ext>
            </a:extLst>
          </p:cNvPr>
          <p:cNvSpPr>
            <a:spLocks noGrp="1"/>
          </p:cNvSpPr>
          <p:nvPr>
            <p:ph type="body" sz="quarter" idx="35" hasCustomPrompt="1"/>
          </p:nvPr>
        </p:nvSpPr>
        <p:spPr>
          <a:xfrm>
            <a:off x="4052859" y="3745009"/>
            <a:ext cx="1080000" cy="426484"/>
          </a:xfrm>
        </p:spPr>
        <p:txBody>
          <a:bodyPr tIns="36000" bIns="0" anchor="t"/>
          <a:lstStyle>
            <a:lvl1pPr marL="0" indent="0">
              <a:lnSpc>
                <a:spcPts val="1260"/>
              </a:lnSpc>
              <a:buNone/>
              <a:defRPr sz="800">
                <a:solidFill>
                  <a:schemeClr val="bg1"/>
                </a:solidFill>
              </a:defRPr>
            </a:lvl1pPr>
          </a:lstStyle>
          <a:p>
            <a:r>
              <a:rPr lang="fr-FR"/>
              <a:t>Texte</a:t>
            </a:r>
          </a:p>
        </p:txBody>
      </p:sp>
      <p:sp>
        <p:nvSpPr>
          <p:cNvPr id="43" name="Espace réservé du texte 54">
            <a:extLst>
              <a:ext uri="{FF2B5EF4-FFF2-40B4-BE49-F238E27FC236}">
                <a16:creationId xmlns:a16="http://schemas.microsoft.com/office/drawing/2014/main" id="{94A0BC60-668C-864F-BA5E-76A790B5BFC4}"/>
              </a:ext>
            </a:extLst>
          </p:cNvPr>
          <p:cNvSpPr>
            <a:spLocks noGrp="1"/>
          </p:cNvSpPr>
          <p:nvPr>
            <p:ph type="body" sz="quarter" idx="36" hasCustomPrompt="1"/>
          </p:nvPr>
        </p:nvSpPr>
        <p:spPr>
          <a:xfrm>
            <a:off x="5616368" y="3745009"/>
            <a:ext cx="1080000" cy="426484"/>
          </a:xfrm>
        </p:spPr>
        <p:txBody>
          <a:bodyPr tIns="36000" bIns="0" anchor="t"/>
          <a:lstStyle>
            <a:lvl1pPr marL="0" indent="0">
              <a:lnSpc>
                <a:spcPts val="1260"/>
              </a:lnSpc>
              <a:buNone/>
              <a:defRPr sz="800">
                <a:solidFill>
                  <a:schemeClr val="bg1"/>
                </a:solidFill>
              </a:defRPr>
            </a:lvl1pPr>
          </a:lstStyle>
          <a:p>
            <a:r>
              <a:rPr lang="fr-FR"/>
              <a:t>Texte</a:t>
            </a:r>
          </a:p>
        </p:txBody>
      </p:sp>
      <p:sp>
        <p:nvSpPr>
          <p:cNvPr id="44" name="Espace réservé du texte 56">
            <a:extLst>
              <a:ext uri="{FF2B5EF4-FFF2-40B4-BE49-F238E27FC236}">
                <a16:creationId xmlns:a16="http://schemas.microsoft.com/office/drawing/2014/main" id="{22842237-C193-E74D-B9DA-2F450F54540F}"/>
              </a:ext>
            </a:extLst>
          </p:cNvPr>
          <p:cNvSpPr>
            <a:spLocks noGrp="1"/>
          </p:cNvSpPr>
          <p:nvPr>
            <p:ph type="body" sz="quarter" idx="37" hasCustomPrompt="1"/>
          </p:nvPr>
        </p:nvSpPr>
        <p:spPr>
          <a:xfrm>
            <a:off x="8728371" y="3745009"/>
            <a:ext cx="1080000" cy="426484"/>
          </a:xfrm>
        </p:spPr>
        <p:txBody>
          <a:bodyPr tIns="36000" bIns="0" anchor="t"/>
          <a:lstStyle>
            <a:lvl1pPr marL="0" indent="0">
              <a:lnSpc>
                <a:spcPts val="1260"/>
              </a:lnSpc>
              <a:buNone/>
              <a:defRPr sz="800">
                <a:solidFill>
                  <a:schemeClr val="bg1"/>
                </a:solidFill>
              </a:defRPr>
            </a:lvl1pPr>
          </a:lstStyle>
          <a:p>
            <a:r>
              <a:rPr lang="fr-FR"/>
              <a:t>Texte</a:t>
            </a:r>
          </a:p>
        </p:txBody>
      </p:sp>
      <p:sp>
        <p:nvSpPr>
          <p:cNvPr id="45" name="Espace réservé du texte 58">
            <a:extLst>
              <a:ext uri="{FF2B5EF4-FFF2-40B4-BE49-F238E27FC236}">
                <a16:creationId xmlns:a16="http://schemas.microsoft.com/office/drawing/2014/main" id="{55637364-B879-2544-AB61-53898C7643A0}"/>
              </a:ext>
            </a:extLst>
          </p:cNvPr>
          <p:cNvSpPr>
            <a:spLocks noGrp="1"/>
          </p:cNvSpPr>
          <p:nvPr>
            <p:ph type="body" sz="quarter" idx="38" hasCustomPrompt="1"/>
          </p:nvPr>
        </p:nvSpPr>
        <p:spPr>
          <a:xfrm>
            <a:off x="7168529" y="3745009"/>
            <a:ext cx="1080000" cy="409737"/>
          </a:xfrm>
        </p:spPr>
        <p:txBody>
          <a:bodyPr tIns="36000" bIns="0" anchor="t"/>
          <a:lstStyle>
            <a:lvl1pPr marL="0" indent="0">
              <a:lnSpc>
                <a:spcPts val="1260"/>
              </a:lnSpc>
              <a:buNone/>
              <a:defRPr sz="800">
                <a:solidFill>
                  <a:schemeClr val="bg1"/>
                </a:solidFill>
              </a:defRPr>
            </a:lvl1pPr>
          </a:lstStyle>
          <a:p>
            <a:r>
              <a:rPr lang="fr-FR"/>
              <a:t>Texte</a:t>
            </a:r>
          </a:p>
        </p:txBody>
      </p:sp>
      <p:sp>
        <p:nvSpPr>
          <p:cNvPr id="46" name="Espace réservé du texte 60">
            <a:extLst>
              <a:ext uri="{FF2B5EF4-FFF2-40B4-BE49-F238E27FC236}">
                <a16:creationId xmlns:a16="http://schemas.microsoft.com/office/drawing/2014/main" id="{9447D202-3DB3-9A4D-8D19-03C6F90936AD}"/>
              </a:ext>
            </a:extLst>
          </p:cNvPr>
          <p:cNvSpPr>
            <a:spLocks noGrp="1"/>
          </p:cNvSpPr>
          <p:nvPr>
            <p:ph type="body" sz="quarter" idx="39" hasCustomPrompt="1"/>
          </p:nvPr>
        </p:nvSpPr>
        <p:spPr>
          <a:xfrm>
            <a:off x="10286127" y="3745009"/>
            <a:ext cx="1080000" cy="426484"/>
          </a:xfrm>
        </p:spPr>
        <p:txBody>
          <a:bodyPr tIns="36000" bIns="0" anchor="t"/>
          <a:lstStyle>
            <a:lvl1pPr marL="0" indent="0">
              <a:lnSpc>
                <a:spcPts val="1260"/>
              </a:lnSpc>
              <a:buNone/>
              <a:defRPr sz="800">
                <a:solidFill>
                  <a:schemeClr val="bg1"/>
                </a:solidFill>
              </a:defRPr>
            </a:lvl1pPr>
          </a:lstStyle>
          <a:p>
            <a:r>
              <a:rPr lang="fr-FR"/>
              <a:t>Texte</a:t>
            </a:r>
          </a:p>
        </p:txBody>
      </p:sp>
      <p:sp>
        <p:nvSpPr>
          <p:cNvPr id="47" name="Espace réservé du texte 62">
            <a:extLst>
              <a:ext uri="{FF2B5EF4-FFF2-40B4-BE49-F238E27FC236}">
                <a16:creationId xmlns:a16="http://schemas.microsoft.com/office/drawing/2014/main" id="{13D38847-EBA0-A644-BA09-B2797F0DCCD2}"/>
              </a:ext>
            </a:extLst>
          </p:cNvPr>
          <p:cNvSpPr>
            <a:spLocks noGrp="1"/>
          </p:cNvSpPr>
          <p:nvPr>
            <p:ph type="body" sz="quarter" idx="40" hasCustomPrompt="1"/>
          </p:nvPr>
        </p:nvSpPr>
        <p:spPr>
          <a:xfrm>
            <a:off x="3930137" y="5034387"/>
            <a:ext cx="7538396" cy="294814"/>
          </a:xfrm>
        </p:spPr>
        <p:txBody>
          <a:bodyPr tIns="36000" bIns="0" anchor="t"/>
          <a:lstStyle>
            <a:lvl1pPr marL="0" indent="0">
              <a:lnSpc>
                <a:spcPts val="1260"/>
              </a:lnSpc>
              <a:buNone/>
              <a:defRPr sz="800"/>
            </a:lvl1pPr>
          </a:lstStyle>
          <a:p>
            <a:r>
              <a:rPr lang="fr-FR"/>
              <a:t>Texte</a:t>
            </a:r>
          </a:p>
        </p:txBody>
      </p:sp>
      <p:sp>
        <p:nvSpPr>
          <p:cNvPr id="4" name="Espace réservé du texte 3">
            <a:extLst>
              <a:ext uri="{FF2B5EF4-FFF2-40B4-BE49-F238E27FC236}">
                <a16:creationId xmlns:a16="http://schemas.microsoft.com/office/drawing/2014/main" id="{54D77C10-9567-1F46-9133-61D3C31E34EC}"/>
              </a:ext>
            </a:extLst>
          </p:cNvPr>
          <p:cNvSpPr>
            <a:spLocks noGrp="1"/>
          </p:cNvSpPr>
          <p:nvPr>
            <p:ph type="body" sz="quarter" idx="41" hasCustomPrompt="1"/>
          </p:nvPr>
        </p:nvSpPr>
        <p:spPr>
          <a:xfrm>
            <a:off x="4052888" y="3233737"/>
            <a:ext cx="1088058" cy="511271"/>
          </a:xfrm>
        </p:spPr>
        <p:txBody>
          <a:bodyPr anchor="b"/>
          <a:lstStyle>
            <a:lvl1pPr marL="0" indent="0">
              <a:buNone/>
              <a:defRPr b="1" i="0">
                <a:solidFill>
                  <a:schemeClr val="bg1"/>
                </a:solidFill>
                <a:latin typeface="Montserrat" pitchFamily="2" charset="77"/>
              </a:defRPr>
            </a:lvl1pPr>
          </a:lstStyle>
          <a:p>
            <a:r>
              <a:rPr lang="fr-FR"/>
              <a:t>Intitulé 1</a:t>
            </a:r>
          </a:p>
        </p:txBody>
      </p:sp>
      <p:sp>
        <p:nvSpPr>
          <p:cNvPr id="53" name="Espace réservé du numéro de diapositive 5">
            <a:extLst>
              <a:ext uri="{FF2B5EF4-FFF2-40B4-BE49-F238E27FC236}">
                <a16:creationId xmlns:a16="http://schemas.microsoft.com/office/drawing/2014/main" id="{5CC12E9F-E84F-CA4E-809E-301BAEB12F29}"/>
              </a:ext>
            </a:extLst>
          </p:cNvPr>
          <p:cNvSpPr>
            <a:spLocks noGrp="1"/>
          </p:cNvSpPr>
          <p:nvPr>
            <p:ph type="sldNum" sz="quarter" idx="4"/>
          </p:nvPr>
        </p:nvSpPr>
        <p:spPr>
          <a:xfrm>
            <a:off x="11534393" y="6356350"/>
            <a:ext cx="598874" cy="365125"/>
          </a:xfrm>
          <a:prstGeom prst="rect">
            <a:avLst/>
          </a:prstGeom>
        </p:spPr>
        <p:txBody>
          <a:bodyPr vert="horz" lIns="0" tIns="0" rIns="0" bIns="0" rtlCol="0" anchor="ctr"/>
          <a:lstStyle>
            <a:lvl1pPr algn="l">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58" name="Connecteur droit 57">
            <a:extLst>
              <a:ext uri="{FF2B5EF4-FFF2-40B4-BE49-F238E27FC236}">
                <a16:creationId xmlns:a16="http://schemas.microsoft.com/office/drawing/2014/main" id="{3B1642C9-85D7-EF47-9B62-283A271A8137}"/>
              </a:ext>
            </a:extLst>
          </p:cNvPr>
          <p:cNvCxnSpPr>
            <a:cxnSpLocks/>
          </p:cNvCxnSpPr>
          <p:nvPr/>
        </p:nvCxnSpPr>
        <p:spPr>
          <a:xfrm>
            <a:off x="11452176" y="6461507"/>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Espace réservé du texte 5">
            <a:extLst>
              <a:ext uri="{FF2B5EF4-FFF2-40B4-BE49-F238E27FC236}">
                <a16:creationId xmlns:a16="http://schemas.microsoft.com/office/drawing/2014/main" id="{A61DC284-3B91-CC43-9C4C-CA9C89B95A2A}"/>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990568718"/>
      </p:ext>
    </p:extLst>
  </p:cSld>
  <p:clrMapOvr>
    <a:masterClrMapping/>
  </p:clrMapOvr>
  <p:extLst>
    <p:ext uri="{DCECCB84-F9BA-43D5-87BE-67443E8EF086}">
      <p15:sldGuideLst xmlns:p15="http://schemas.microsoft.com/office/powerpoint/2012/main"/>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Page simple avec text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sp>
        <p:nvSpPr>
          <p:cNvPr id="9" name="Sous-titre 2">
            <a:extLst>
              <a:ext uri="{FF2B5EF4-FFF2-40B4-BE49-F238E27FC236}">
                <a16:creationId xmlns:a16="http://schemas.microsoft.com/office/drawing/2014/main" id="{CE9EFE64-9ABC-9243-8841-5E5D36165F9E}"/>
              </a:ext>
            </a:extLst>
          </p:cNvPr>
          <p:cNvSpPr>
            <a:spLocks noGrp="1"/>
          </p:cNvSpPr>
          <p:nvPr>
            <p:ph type="subTitle" idx="1" hasCustomPrompt="1"/>
          </p:nvPr>
        </p:nvSpPr>
        <p:spPr>
          <a:xfrm>
            <a:off x="724381" y="2291128"/>
            <a:ext cx="10764839" cy="3400143"/>
          </a:xfrm>
        </p:spPr>
        <p:txBody>
          <a:bodyPr lIns="0" tIns="180000" rIns="0" anchor="t">
            <a:noAutofit/>
          </a:bodyPr>
          <a:lstStyle>
            <a:lvl1pPr marL="0" indent="0" algn="l">
              <a:lnSpc>
                <a:spcPts val="1500"/>
              </a:lnSpc>
              <a:spcBef>
                <a:spcPts val="0"/>
              </a:spcBef>
              <a:buNone/>
              <a:defRPr lang="fr-FR" sz="1000" b="0" i="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 </a:t>
            </a:r>
            <a:r>
              <a:rPr lang="fr-FR" err="1"/>
              <a:t>Mediam</a:t>
            </a:r>
            <a:r>
              <a:rPr lang="fr-FR"/>
              <a:t> </a:t>
            </a:r>
            <a:r>
              <a:rPr lang="fr-FR" err="1"/>
              <a:t>urgeret</a:t>
            </a:r>
            <a:r>
              <a:rPr lang="fr-FR"/>
              <a:t> et </a:t>
            </a:r>
            <a:r>
              <a:rPr lang="fr-FR" err="1"/>
              <a:t>Parthos</a:t>
            </a:r>
            <a:r>
              <a:rPr lang="fr-FR"/>
              <a:t>.</a:t>
            </a:r>
          </a:p>
          <a:p>
            <a:r>
              <a:rPr lang="fr-FR"/>
              <a:t>Sed </a:t>
            </a:r>
            <a:r>
              <a:rPr lang="fr-FR" err="1"/>
              <a:t>tamen</a:t>
            </a:r>
            <a:r>
              <a:rPr lang="fr-FR"/>
              <a:t> </a:t>
            </a:r>
            <a:r>
              <a:rPr lang="fr-FR" err="1"/>
              <a:t>haec</a:t>
            </a:r>
            <a:r>
              <a:rPr lang="fr-FR"/>
              <a:t> cum </a:t>
            </a:r>
            <a:r>
              <a:rPr lang="fr-FR" err="1"/>
              <a:t>ita</a:t>
            </a:r>
            <a:r>
              <a:rPr lang="fr-FR"/>
              <a:t> </a:t>
            </a:r>
            <a:r>
              <a:rPr lang="fr-FR" err="1"/>
              <a:t>tutius</a:t>
            </a:r>
            <a:r>
              <a:rPr lang="fr-FR"/>
              <a:t> </a:t>
            </a:r>
            <a:r>
              <a:rPr lang="fr-FR" err="1"/>
              <a:t>observentur</a:t>
            </a:r>
            <a:r>
              <a:rPr lang="fr-FR"/>
              <a:t>, quidam </a:t>
            </a:r>
            <a:r>
              <a:rPr lang="fr-FR" err="1"/>
              <a:t>vigore</a:t>
            </a:r>
            <a:r>
              <a:rPr lang="fr-FR"/>
              <a:t> </a:t>
            </a:r>
            <a:r>
              <a:rPr lang="fr-FR" err="1"/>
              <a:t>artuum</a:t>
            </a:r>
            <a:r>
              <a:rPr lang="fr-FR"/>
              <a:t> </a:t>
            </a:r>
            <a:r>
              <a:rPr lang="fr-FR" err="1"/>
              <a:t>inminuto</a:t>
            </a:r>
            <a:r>
              <a:rPr lang="fr-FR"/>
              <a:t> </a:t>
            </a:r>
            <a:r>
              <a:rPr lang="fr-FR" err="1"/>
              <a:t>rogati</a:t>
            </a:r>
            <a:r>
              <a:rPr lang="fr-FR"/>
              <a:t> ad </a:t>
            </a:r>
            <a:r>
              <a:rPr lang="fr-FR" err="1"/>
              <a:t>nuptias</a:t>
            </a:r>
            <a:r>
              <a:rPr lang="fr-FR"/>
              <a:t> </a:t>
            </a:r>
            <a:r>
              <a:rPr lang="fr-FR" err="1"/>
              <a:t>ubi</a:t>
            </a:r>
            <a:r>
              <a:rPr lang="fr-FR"/>
              <a:t> </a:t>
            </a:r>
            <a:r>
              <a:rPr lang="fr-FR" err="1"/>
              <a:t>aurum</a:t>
            </a:r>
            <a:r>
              <a:rPr lang="fr-FR"/>
              <a:t> </a:t>
            </a:r>
            <a:r>
              <a:rPr lang="fr-FR" err="1"/>
              <a:t>dextris</a:t>
            </a:r>
            <a:r>
              <a:rPr lang="fr-FR"/>
              <a:t> </a:t>
            </a:r>
            <a:r>
              <a:rPr lang="fr-FR" err="1"/>
              <a:t>manibus</a:t>
            </a:r>
            <a:r>
              <a:rPr lang="fr-FR"/>
              <a:t> </a:t>
            </a:r>
            <a:r>
              <a:rPr lang="fr-FR" err="1"/>
              <a:t>cavatis</a:t>
            </a:r>
            <a:r>
              <a:rPr lang="fr-FR"/>
              <a:t> </a:t>
            </a:r>
            <a:r>
              <a:rPr lang="fr-FR" err="1"/>
              <a:t>offertur</a:t>
            </a:r>
            <a:r>
              <a:rPr lang="fr-FR"/>
              <a:t>, </a:t>
            </a:r>
            <a:r>
              <a:rPr lang="fr-FR" err="1"/>
              <a:t>inpigre</a:t>
            </a:r>
            <a:r>
              <a:rPr lang="fr-FR"/>
              <a:t> </a:t>
            </a:r>
            <a:r>
              <a:rPr lang="fr-FR" err="1"/>
              <a:t>vel</a:t>
            </a:r>
            <a:r>
              <a:rPr lang="fr-FR"/>
              <a:t> </a:t>
            </a:r>
            <a:r>
              <a:rPr lang="fr-FR" err="1"/>
              <a:t>usque</a:t>
            </a:r>
            <a:r>
              <a:rPr lang="fr-FR"/>
              <a:t> </a:t>
            </a:r>
            <a:r>
              <a:rPr lang="fr-FR" err="1"/>
              <a:t>Spoletium</a:t>
            </a:r>
            <a:r>
              <a:rPr lang="fr-FR"/>
              <a:t> </a:t>
            </a:r>
            <a:r>
              <a:rPr lang="fr-FR" err="1"/>
              <a:t>pergunt</a:t>
            </a:r>
            <a:r>
              <a:rPr lang="fr-FR"/>
              <a:t>. </a:t>
            </a:r>
            <a:r>
              <a:rPr lang="fr-FR" err="1"/>
              <a:t>haec</a:t>
            </a:r>
            <a:r>
              <a:rPr lang="fr-FR"/>
              <a:t> </a:t>
            </a:r>
            <a:r>
              <a:rPr lang="fr-FR" err="1"/>
              <a:t>nobilium</a:t>
            </a:r>
            <a:r>
              <a:rPr lang="fr-FR"/>
              <a:t> </a:t>
            </a:r>
            <a:r>
              <a:rPr lang="fr-FR" err="1"/>
              <a:t>sunt</a:t>
            </a:r>
            <a:r>
              <a:rPr lang="fr-FR"/>
              <a:t> </a:t>
            </a:r>
            <a:r>
              <a:rPr lang="fr-FR" err="1"/>
              <a:t>instituta</a:t>
            </a:r>
            <a:r>
              <a:rPr lang="fr-FR"/>
              <a:t>.</a:t>
            </a:r>
          </a:p>
        </p:txBody>
      </p:sp>
      <p:sp>
        <p:nvSpPr>
          <p:cNvPr id="11" name="Espace réservé du texte 6">
            <a:extLst>
              <a:ext uri="{FF2B5EF4-FFF2-40B4-BE49-F238E27FC236}">
                <a16:creationId xmlns:a16="http://schemas.microsoft.com/office/drawing/2014/main" id="{2F1B6E3F-90E9-9541-9C90-824C03869FFB}"/>
              </a:ext>
            </a:extLst>
          </p:cNvPr>
          <p:cNvSpPr>
            <a:spLocks noGrp="1"/>
          </p:cNvSpPr>
          <p:nvPr>
            <p:ph type="body" sz="quarter" idx="14" hasCustomPrompt="1"/>
          </p:nvPr>
        </p:nvSpPr>
        <p:spPr>
          <a:xfrm>
            <a:off x="695325" y="1952625"/>
            <a:ext cx="10764838" cy="267380"/>
          </a:xfrm>
        </p:spPr>
        <p:txBody>
          <a:bodyPr anchor="t"/>
          <a:lstStyle>
            <a:lvl1pPr marL="0" indent="0">
              <a:lnSpc>
                <a:spcPts val="1800"/>
              </a:lnSpc>
              <a:buNone/>
              <a:defRPr sz="1600" b="1" i="0">
                <a:solidFill>
                  <a:schemeClr val="tx1"/>
                </a:solidFill>
                <a:latin typeface="Montserrat" pitchFamily="2" charset="77"/>
              </a:defRPr>
            </a:lvl1pPr>
          </a:lstStyle>
          <a:p>
            <a:r>
              <a:rPr lang="fr-FR"/>
              <a:t>Titre H2</a:t>
            </a:r>
          </a:p>
        </p:txBody>
      </p:sp>
      <p:pic>
        <p:nvPicPr>
          <p:cNvPr id="14" name="Image 13">
            <a:extLst>
              <a:ext uri="{FF2B5EF4-FFF2-40B4-BE49-F238E27FC236}">
                <a16:creationId xmlns:a16="http://schemas.microsoft.com/office/drawing/2014/main" id="{D95DF081-90F6-ED49-B314-C3302C631F9F}"/>
              </a:ext>
            </a:extLst>
          </p:cNvPr>
          <p:cNvPicPr>
            <a:picLocks noChangeAspect="1"/>
          </p:cNvPicPr>
          <p:nvPr/>
        </p:nvPicPr>
        <p:blipFill rotWithShape="1">
          <a:blip r:embed="rId2"/>
          <a:srcRect t="-1" b="1417"/>
          <a:stretch/>
        </p:blipFill>
        <p:spPr>
          <a:xfrm>
            <a:off x="0" y="901"/>
            <a:ext cx="12192000" cy="1126800"/>
          </a:xfrm>
          <a:prstGeom prst="rect">
            <a:avLst/>
          </a:prstGeom>
        </p:spPr>
      </p:pic>
      <p:sp>
        <p:nvSpPr>
          <p:cNvPr id="15" name="Rectangle 14">
            <a:extLst>
              <a:ext uri="{FF2B5EF4-FFF2-40B4-BE49-F238E27FC236}">
                <a16:creationId xmlns:a16="http://schemas.microsoft.com/office/drawing/2014/main" id="{965EC200-69B1-E649-911C-CA27F57D5B39}"/>
              </a:ext>
            </a:extLst>
          </p:cNvPr>
          <p:cNvSpPr/>
          <p:nvPr/>
        </p:nvSpPr>
        <p:spPr>
          <a:xfrm>
            <a:off x="0" y="896"/>
            <a:ext cx="10185991" cy="1126800"/>
          </a:xfrm>
          <a:prstGeom prst="rect">
            <a:avLst/>
          </a:prstGeom>
          <a:gradFill>
            <a:gsLst>
              <a:gs pos="57000">
                <a:schemeClr val="accent5">
                  <a:alpha val="69000"/>
                </a:schemeClr>
              </a:gs>
              <a:gs pos="0">
                <a:schemeClr val="accent5"/>
              </a:gs>
              <a:gs pos="100000">
                <a:schemeClr val="accent5">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Titre 1">
            <a:extLst>
              <a:ext uri="{FF2B5EF4-FFF2-40B4-BE49-F238E27FC236}">
                <a16:creationId xmlns:a16="http://schemas.microsoft.com/office/drawing/2014/main" id="{E01C88FC-7DA4-FB47-9341-CFDF4F3A1668}"/>
              </a:ext>
            </a:extLst>
          </p:cNvPr>
          <p:cNvSpPr>
            <a:spLocks noGrp="1"/>
          </p:cNvSpPr>
          <p:nvPr>
            <p:ph type="ctrTitle" hasCustomPrompt="1"/>
          </p:nvPr>
        </p:nvSpPr>
        <p:spPr>
          <a:xfrm>
            <a:off x="0" y="1"/>
            <a:ext cx="5022849" cy="1125537"/>
          </a:xfrm>
          <a:solidFill>
            <a:schemeClr val="accent5"/>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8" name="Espace réservé du texte 5">
            <a:extLst>
              <a:ext uri="{FF2B5EF4-FFF2-40B4-BE49-F238E27FC236}">
                <a16:creationId xmlns:a16="http://schemas.microsoft.com/office/drawing/2014/main" id="{1B529792-BF03-D04F-8F06-AD3EC0FC03FE}"/>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126792755"/>
      </p:ext>
    </p:extLst>
  </p:cSld>
  <p:clrMapOvr>
    <a:masterClrMapping/>
  </p:clrMapOvr>
  <p:extLst>
    <p:ext uri="{DCECCB84-F9BA-43D5-87BE-67443E8EF086}">
      <p15:sldGuideLst xmlns:p15="http://schemas.microsoft.com/office/powerpoint/2012/main"/>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Page Vid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pic>
        <p:nvPicPr>
          <p:cNvPr id="5" name="Image 4">
            <a:extLst>
              <a:ext uri="{FF2B5EF4-FFF2-40B4-BE49-F238E27FC236}">
                <a16:creationId xmlns:a16="http://schemas.microsoft.com/office/drawing/2014/main" id="{5F5D7C99-BBB1-B144-A633-62B902ACCEA9}"/>
              </a:ext>
            </a:extLst>
          </p:cNvPr>
          <p:cNvPicPr>
            <a:picLocks noChangeAspect="1"/>
          </p:cNvPicPr>
          <p:nvPr/>
        </p:nvPicPr>
        <p:blipFill rotWithShape="1">
          <a:blip r:embed="rId2"/>
          <a:srcRect t="-1" b="1417"/>
          <a:stretch/>
        </p:blipFill>
        <p:spPr>
          <a:xfrm>
            <a:off x="0" y="901"/>
            <a:ext cx="12192000" cy="1126800"/>
          </a:xfrm>
          <a:prstGeom prst="rect">
            <a:avLst/>
          </a:prstGeom>
        </p:spPr>
      </p:pic>
      <p:sp>
        <p:nvSpPr>
          <p:cNvPr id="6" name="Rectangle 5">
            <a:extLst>
              <a:ext uri="{FF2B5EF4-FFF2-40B4-BE49-F238E27FC236}">
                <a16:creationId xmlns:a16="http://schemas.microsoft.com/office/drawing/2014/main" id="{4A6B8A9B-D923-3441-A49F-0FD7C6E42EA0}"/>
              </a:ext>
            </a:extLst>
          </p:cNvPr>
          <p:cNvSpPr/>
          <p:nvPr/>
        </p:nvSpPr>
        <p:spPr>
          <a:xfrm>
            <a:off x="0" y="896"/>
            <a:ext cx="10185991" cy="1126800"/>
          </a:xfrm>
          <a:prstGeom prst="rect">
            <a:avLst/>
          </a:prstGeom>
          <a:gradFill>
            <a:gsLst>
              <a:gs pos="57000">
                <a:schemeClr val="accent5">
                  <a:alpha val="69000"/>
                </a:schemeClr>
              </a:gs>
              <a:gs pos="0">
                <a:schemeClr val="accent5"/>
              </a:gs>
              <a:gs pos="100000">
                <a:schemeClr val="accent5">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itre 1">
            <a:extLst>
              <a:ext uri="{FF2B5EF4-FFF2-40B4-BE49-F238E27FC236}">
                <a16:creationId xmlns:a16="http://schemas.microsoft.com/office/drawing/2014/main" id="{3A4C9DA9-CDAD-0F48-B9AC-4285405A3551}"/>
              </a:ext>
            </a:extLst>
          </p:cNvPr>
          <p:cNvSpPr>
            <a:spLocks noGrp="1"/>
          </p:cNvSpPr>
          <p:nvPr>
            <p:ph type="ctrTitle" hasCustomPrompt="1"/>
          </p:nvPr>
        </p:nvSpPr>
        <p:spPr>
          <a:xfrm>
            <a:off x="0" y="1"/>
            <a:ext cx="5022849" cy="1125537"/>
          </a:xfrm>
          <a:solidFill>
            <a:schemeClr val="accent5"/>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7" name="Espace réservé du texte 5">
            <a:extLst>
              <a:ext uri="{FF2B5EF4-FFF2-40B4-BE49-F238E27FC236}">
                <a16:creationId xmlns:a16="http://schemas.microsoft.com/office/drawing/2014/main" id="{E552323C-03C1-9649-9DD5-9D54011449FA}"/>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033977208"/>
      </p:ext>
    </p:extLst>
  </p:cSld>
  <p:clrMapOvr>
    <a:masterClrMapping/>
  </p:clrMapOvr>
  <p:extLst>
    <p:ext uri="{DCECCB84-F9BA-43D5-87BE-67443E8EF086}">
      <p15:sldGuideLst xmlns:p15="http://schemas.microsoft.com/office/powerpoint/2012/main"/>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Galerie 6 logos">
    <p:spTree>
      <p:nvGrpSpPr>
        <p:cNvPr id="1" name=""/>
        <p:cNvGrpSpPr/>
        <p:nvPr/>
      </p:nvGrpSpPr>
      <p:grpSpPr>
        <a:xfrm>
          <a:off x="0" y="0"/>
          <a:ext cx="0" cy="0"/>
          <a:chOff x="0" y="0"/>
          <a:chExt cx="0" cy="0"/>
        </a:xfrm>
      </p:grpSpPr>
      <p:sp>
        <p:nvSpPr>
          <p:cNvPr id="4" name="Espace réservé pour une image  3">
            <a:extLst>
              <a:ext uri="{FF2B5EF4-FFF2-40B4-BE49-F238E27FC236}">
                <a16:creationId xmlns:a16="http://schemas.microsoft.com/office/drawing/2014/main" id="{63ADFB0C-544E-3944-A9B0-D28BE779B222}"/>
              </a:ext>
            </a:extLst>
          </p:cNvPr>
          <p:cNvSpPr>
            <a:spLocks noGrp="1"/>
          </p:cNvSpPr>
          <p:nvPr>
            <p:ph type="pic" sz="quarter" idx="10" hasCustomPrompt="1"/>
          </p:nvPr>
        </p:nvSpPr>
        <p:spPr>
          <a:xfrm>
            <a:off x="713581" y="2067034"/>
            <a:ext cx="2340000" cy="1368000"/>
          </a:xfrm>
          <a:ln>
            <a:noFill/>
          </a:ln>
        </p:spPr>
        <p:txBody>
          <a:bodyPr anchor="ctr"/>
          <a:lstStyle>
            <a:lvl1pPr marL="0" indent="0" algn="ctr">
              <a:buNone/>
              <a:defRPr/>
            </a:lvl1pPr>
          </a:lstStyle>
          <a:p>
            <a:r>
              <a:rPr lang="fr-FR"/>
              <a:t>Logo</a:t>
            </a:r>
          </a:p>
        </p:txBody>
      </p:sp>
      <p:sp>
        <p:nvSpPr>
          <p:cNvPr id="7" name="Espace réservé pour une image  6">
            <a:extLst>
              <a:ext uri="{FF2B5EF4-FFF2-40B4-BE49-F238E27FC236}">
                <a16:creationId xmlns:a16="http://schemas.microsoft.com/office/drawing/2014/main" id="{DBBB2063-2983-C34C-8ED4-C0F5EA5FE112}"/>
              </a:ext>
            </a:extLst>
          </p:cNvPr>
          <p:cNvSpPr>
            <a:spLocks noGrp="1"/>
          </p:cNvSpPr>
          <p:nvPr>
            <p:ph type="pic" sz="quarter" idx="11" hasCustomPrompt="1"/>
          </p:nvPr>
        </p:nvSpPr>
        <p:spPr>
          <a:xfrm>
            <a:off x="3521860" y="2086084"/>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0" name="Espace réservé pour une image  9">
            <a:extLst>
              <a:ext uri="{FF2B5EF4-FFF2-40B4-BE49-F238E27FC236}">
                <a16:creationId xmlns:a16="http://schemas.microsoft.com/office/drawing/2014/main" id="{2F9F2C47-7214-7C49-A683-E886402029DE}"/>
              </a:ext>
            </a:extLst>
          </p:cNvPr>
          <p:cNvSpPr>
            <a:spLocks noGrp="1"/>
          </p:cNvSpPr>
          <p:nvPr>
            <p:ph type="pic" sz="quarter" idx="12" hasCustomPrompt="1"/>
          </p:nvPr>
        </p:nvSpPr>
        <p:spPr>
          <a:xfrm>
            <a:off x="6330139" y="2067034"/>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2" name="Espace réservé pour une image  11">
            <a:extLst>
              <a:ext uri="{FF2B5EF4-FFF2-40B4-BE49-F238E27FC236}">
                <a16:creationId xmlns:a16="http://schemas.microsoft.com/office/drawing/2014/main" id="{9FC6176F-4DE7-704C-B989-4D4DDFBB82DE}"/>
              </a:ext>
            </a:extLst>
          </p:cNvPr>
          <p:cNvSpPr>
            <a:spLocks noGrp="1"/>
          </p:cNvSpPr>
          <p:nvPr>
            <p:ph type="pic" sz="quarter" idx="13" hasCustomPrompt="1"/>
          </p:nvPr>
        </p:nvSpPr>
        <p:spPr>
          <a:xfrm>
            <a:off x="9138419" y="2086084"/>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4" name="Espace réservé pour une image  13">
            <a:extLst>
              <a:ext uri="{FF2B5EF4-FFF2-40B4-BE49-F238E27FC236}">
                <a16:creationId xmlns:a16="http://schemas.microsoft.com/office/drawing/2014/main" id="{37D2F37A-05DB-B14A-B578-3B9DBC84095A}"/>
              </a:ext>
            </a:extLst>
          </p:cNvPr>
          <p:cNvSpPr>
            <a:spLocks noGrp="1"/>
          </p:cNvSpPr>
          <p:nvPr>
            <p:ph type="pic" sz="quarter" idx="14" hasCustomPrompt="1"/>
          </p:nvPr>
        </p:nvSpPr>
        <p:spPr>
          <a:xfrm>
            <a:off x="713581"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6" name="Espace réservé pour une image  15">
            <a:extLst>
              <a:ext uri="{FF2B5EF4-FFF2-40B4-BE49-F238E27FC236}">
                <a16:creationId xmlns:a16="http://schemas.microsoft.com/office/drawing/2014/main" id="{D1345676-44BC-CC4C-9CAB-1694B215C866}"/>
              </a:ext>
            </a:extLst>
          </p:cNvPr>
          <p:cNvSpPr>
            <a:spLocks noGrp="1"/>
          </p:cNvSpPr>
          <p:nvPr>
            <p:ph type="pic" sz="quarter" idx="15" hasCustomPrompt="1"/>
          </p:nvPr>
        </p:nvSpPr>
        <p:spPr>
          <a:xfrm>
            <a:off x="3521860"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8" name="Espace réservé pour une image  17">
            <a:extLst>
              <a:ext uri="{FF2B5EF4-FFF2-40B4-BE49-F238E27FC236}">
                <a16:creationId xmlns:a16="http://schemas.microsoft.com/office/drawing/2014/main" id="{7E45B7F1-FBE1-F745-8B85-36C31578AA78}"/>
              </a:ext>
            </a:extLst>
          </p:cNvPr>
          <p:cNvSpPr>
            <a:spLocks noGrp="1"/>
          </p:cNvSpPr>
          <p:nvPr>
            <p:ph type="pic" sz="quarter" idx="16" hasCustomPrompt="1"/>
          </p:nvPr>
        </p:nvSpPr>
        <p:spPr>
          <a:xfrm>
            <a:off x="6330139"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20" name="Espace réservé pour une image  19">
            <a:extLst>
              <a:ext uri="{FF2B5EF4-FFF2-40B4-BE49-F238E27FC236}">
                <a16:creationId xmlns:a16="http://schemas.microsoft.com/office/drawing/2014/main" id="{A1D3C822-3F0B-764C-BD8B-26F365DA1BFA}"/>
              </a:ext>
            </a:extLst>
          </p:cNvPr>
          <p:cNvSpPr>
            <a:spLocks noGrp="1"/>
          </p:cNvSpPr>
          <p:nvPr>
            <p:ph type="pic" sz="quarter" idx="17" hasCustomPrompt="1"/>
          </p:nvPr>
        </p:nvSpPr>
        <p:spPr>
          <a:xfrm>
            <a:off x="9138419"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cxnSp>
        <p:nvCxnSpPr>
          <p:cNvPr id="22" name="Connecteur droit 21">
            <a:extLst>
              <a:ext uri="{FF2B5EF4-FFF2-40B4-BE49-F238E27FC236}">
                <a16:creationId xmlns:a16="http://schemas.microsoft.com/office/drawing/2014/main" id="{181DBBEB-AD1B-1848-9036-8A8FF1E0BB6D}"/>
              </a:ext>
            </a:extLst>
          </p:cNvPr>
          <p:cNvCxnSpPr>
            <a:cxnSpLocks/>
          </p:cNvCxnSpPr>
          <p:nvPr/>
        </p:nvCxnSpPr>
        <p:spPr>
          <a:xfrm>
            <a:off x="713581" y="3744432"/>
            <a:ext cx="1076483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a:extLst>
              <a:ext uri="{FF2B5EF4-FFF2-40B4-BE49-F238E27FC236}">
                <a16:creationId xmlns:a16="http://schemas.microsoft.com/office/drawing/2014/main" id="{1E6614C8-A3EA-8644-9051-C8B8C2D5BED4}"/>
              </a:ext>
            </a:extLst>
          </p:cNvPr>
          <p:cNvSpPr>
            <a:spLocks noGrp="1"/>
          </p:cNvSpPr>
          <p:nvPr>
            <p:ph type="sldNum" sz="quarter" idx="18"/>
          </p:nvPr>
        </p:nvSpPr>
        <p:spPr/>
        <p:txBody>
          <a:bodyPr/>
          <a:lstStyle/>
          <a:p>
            <a:fld id="{ED627498-8BE6-774E-875A-E1322261BC9D}" type="slidenum">
              <a:rPr lang="fr-FR" smtClean="0"/>
              <a:pPr/>
              <a:t>‹N°›</a:t>
            </a:fld>
            <a:endParaRPr lang="fr-FR"/>
          </a:p>
        </p:txBody>
      </p:sp>
      <p:pic>
        <p:nvPicPr>
          <p:cNvPr id="21" name="Image 20">
            <a:extLst>
              <a:ext uri="{FF2B5EF4-FFF2-40B4-BE49-F238E27FC236}">
                <a16:creationId xmlns:a16="http://schemas.microsoft.com/office/drawing/2014/main" id="{143D6326-13C8-E245-8132-85A653243ADA}"/>
              </a:ext>
            </a:extLst>
          </p:cNvPr>
          <p:cNvPicPr>
            <a:picLocks noChangeAspect="1"/>
          </p:cNvPicPr>
          <p:nvPr/>
        </p:nvPicPr>
        <p:blipFill rotWithShape="1">
          <a:blip r:embed="rId2"/>
          <a:srcRect t="-1" b="1417"/>
          <a:stretch/>
        </p:blipFill>
        <p:spPr>
          <a:xfrm>
            <a:off x="0" y="901"/>
            <a:ext cx="12192000" cy="1126800"/>
          </a:xfrm>
          <a:prstGeom prst="rect">
            <a:avLst/>
          </a:prstGeom>
        </p:spPr>
      </p:pic>
      <p:sp>
        <p:nvSpPr>
          <p:cNvPr id="24" name="Rectangle 23">
            <a:extLst>
              <a:ext uri="{FF2B5EF4-FFF2-40B4-BE49-F238E27FC236}">
                <a16:creationId xmlns:a16="http://schemas.microsoft.com/office/drawing/2014/main" id="{3E96F344-1297-2F42-A7BB-067EFC73F4D1}"/>
              </a:ext>
            </a:extLst>
          </p:cNvPr>
          <p:cNvSpPr/>
          <p:nvPr/>
        </p:nvSpPr>
        <p:spPr>
          <a:xfrm>
            <a:off x="0" y="896"/>
            <a:ext cx="10185991" cy="1126800"/>
          </a:xfrm>
          <a:prstGeom prst="rect">
            <a:avLst/>
          </a:prstGeom>
          <a:gradFill>
            <a:gsLst>
              <a:gs pos="57000">
                <a:schemeClr val="accent5">
                  <a:alpha val="69000"/>
                </a:schemeClr>
              </a:gs>
              <a:gs pos="0">
                <a:schemeClr val="accent5"/>
              </a:gs>
              <a:gs pos="100000">
                <a:schemeClr val="accent5">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Titre 1">
            <a:extLst>
              <a:ext uri="{FF2B5EF4-FFF2-40B4-BE49-F238E27FC236}">
                <a16:creationId xmlns:a16="http://schemas.microsoft.com/office/drawing/2014/main" id="{B37A160D-FD23-A34B-9AD4-F26E32420891}"/>
              </a:ext>
            </a:extLst>
          </p:cNvPr>
          <p:cNvSpPr>
            <a:spLocks noGrp="1"/>
          </p:cNvSpPr>
          <p:nvPr>
            <p:ph type="ctrTitle" hasCustomPrompt="1"/>
          </p:nvPr>
        </p:nvSpPr>
        <p:spPr>
          <a:xfrm>
            <a:off x="0" y="1"/>
            <a:ext cx="5022849" cy="1125537"/>
          </a:xfrm>
          <a:solidFill>
            <a:schemeClr val="accent5"/>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15" name="Espace réservé du texte 5">
            <a:extLst>
              <a:ext uri="{FF2B5EF4-FFF2-40B4-BE49-F238E27FC236}">
                <a16:creationId xmlns:a16="http://schemas.microsoft.com/office/drawing/2014/main" id="{0A40BDC6-FEFA-9543-910B-67220CE5B48F}"/>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630164191"/>
      </p:ext>
    </p:extLst>
  </p:cSld>
  <p:clrMapOvr>
    <a:masterClrMapping/>
  </p:clrMapOvr>
  <p:extLst>
    <p:ext uri="{DCECCB84-F9BA-43D5-87BE-67443E8EF086}">
      <p15:sldGuideLst xmlns:p15="http://schemas.microsoft.com/office/powerpoint/2012/main"/>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Galerie 18 logos">
    <p:spTree>
      <p:nvGrpSpPr>
        <p:cNvPr id="1" name=""/>
        <p:cNvGrpSpPr/>
        <p:nvPr/>
      </p:nvGrpSpPr>
      <p:grpSpPr>
        <a:xfrm>
          <a:off x="0" y="0"/>
          <a:ext cx="0" cy="0"/>
          <a:chOff x="0" y="0"/>
          <a:chExt cx="0" cy="0"/>
        </a:xfrm>
      </p:grpSpPr>
      <p:sp>
        <p:nvSpPr>
          <p:cNvPr id="4" name="Espace réservé pour une image  3">
            <a:extLst>
              <a:ext uri="{FF2B5EF4-FFF2-40B4-BE49-F238E27FC236}">
                <a16:creationId xmlns:a16="http://schemas.microsoft.com/office/drawing/2014/main" id="{63ADFB0C-544E-3944-A9B0-D28BE779B222}"/>
              </a:ext>
            </a:extLst>
          </p:cNvPr>
          <p:cNvSpPr>
            <a:spLocks noGrp="1"/>
          </p:cNvSpPr>
          <p:nvPr>
            <p:ph type="pic" sz="quarter" idx="10" hasCustomPrompt="1"/>
          </p:nvPr>
        </p:nvSpPr>
        <p:spPr>
          <a:xfrm>
            <a:off x="713581" y="2067033"/>
            <a:ext cx="1620000" cy="936000"/>
          </a:xfrm>
          <a:ln>
            <a:noFill/>
          </a:ln>
        </p:spPr>
        <p:txBody>
          <a:bodyPr anchor="ctr"/>
          <a:lstStyle>
            <a:lvl1pPr marL="0" indent="0" algn="ctr">
              <a:buNone/>
              <a:defRPr/>
            </a:lvl1pPr>
          </a:lstStyle>
          <a:p>
            <a:r>
              <a:rPr lang="fr-FR"/>
              <a:t>Logo</a:t>
            </a:r>
          </a:p>
        </p:txBody>
      </p:sp>
      <p:sp>
        <p:nvSpPr>
          <p:cNvPr id="7" name="Espace réservé pour une image  6">
            <a:extLst>
              <a:ext uri="{FF2B5EF4-FFF2-40B4-BE49-F238E27FC236}">
                <a16:creationId xmlns:a16="http://schemas.microsoft.com/office/drawing/2014/main" id="{DBBB2063-2983-C34C-8ED4-C0F5EA5FE112}"/>
              </a:ext>
            </a:extLst>
          </p:cNvPr>
          <p:cNvSpPr>
            <a:spLocks noGrp="1"/>
          </p:cNvSpPr>
          <p:nvPr>
            <p:ph type="pic" sz="quarter" idx="11" hasCustomPrompt="1"/>
          </p:nvPr>
        </p:nvSpPr>
        <p:spPr>
          <a:xfrm>
            <a:off x="2538105"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0" name="Espace réservé pour une image  9">
            <a:extLst>
              <a:ext uri="{FF2B5EF4-FFF2-40B4-BE49-F238E27FC236}">
                <a16:creationId xmlns:a16="http://schemas.microsoft.com/office/drawing/2014/main" id="{2F9F2C47-7214-7C49-A683-E886402029DE}"/>
              </a:ext>
            </a:extLst>
          </p:cNvPr>
          <p:cNvSpPr>
            <a:spLocks noGrp="1"/>
          </p:cNvSpPr>
          <p:nvPr>
            <p:ph type="pic" sz="quarter" idx="12" hasCustomPrompt="1"/>
          </p:nvPr>
        </p:nvSpPr>
        <p:spPr>
          <a:xfrm>
            <a:off x="4362629"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2" name="Espace réservé pour une image  11">
            <a:extLst>
              <a:ext uri="{FF2B5EF4-FFF2-40B4-BE49-F238E27FC236}">
                <a16:creationId xmlns:a16="http://schemas.microsoft.com/office/drawing/2014/main" id="{9FC6176F-4DE7-704C-B989-4D4DDFBB82DE}"/>
              </a:ext>
            </a:extLst>
          </p:cNvPr>
          <p:cNvSpPr>
            <a:spLocks noGrp="1"/>
          </p:cNvSpPr>
          <p:nvPr>
            <p:ph type="pic" sz="quarter" idx="13" hasCustomPrompt="1"/>
          </p:nvPr>
        </p:nvSpPr>
        <p:spPr>
          <a:xfrm>
            <a:off x="6187153"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4" name="Espace réservé pour une image  13">
            <a:extLst>
              <a:ext uri="{FF2B5EF4-FFF2-40B4-BE49-F238E27FC236}">
                <a16:creationId xmlns:a16="http://schemas.microsoft.com/office/drawing/2014/main" id="{37D2F37A-05DB-B14A-B578-3B9DBC84095A}"/>
              </a:ext>
            </a:extLst>
          </p:cNvPr>
          <p:cNvSpPr>
            <a:spLocks noGrp="1"/>
          </p:cNvSpPr>
          <p:nvPr>
            <p:ph type="pic" sz="quarter" idx="14" hasCustomPrompt="1"/>
          </p:nvPr>
        </p:nvSpPr>
        <p:spPr>
          <a:xfrm>
            <a:off x="695325" y="3388628"/>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6" name="Espace réservé pour une image  15">
            <a:extLst>
              <a:ext uri="{FF2B5EF4-FFF2-40B4-BE49-F238E27FC236}">
                <a16:creationId xmlns:a16="http://schemas.microsoft.com/office/drawing/2014/main" id="{D1345676-44BC-CC4C-9CAB-1694B215C866}"/>
              </a:ext>
            </a:extLst>
          </p:cNvPr>
          <p:cNvSpPr>
            <a:spLocks noGrp="1"/>
          </p:cNvSpPr>
          <p:nvPr>
            <p:ph type="pic" sz="quarter" idx="15" hasCustomPrompt="1"/>
          </p:nvPr>
        </p:nvSpPr>
        <p:spPr>
          <a:xfrm>
            <a:off x="2523490" y="3388628"/>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8" name="Espace réservé pour une image  17">
            <a:extLst>
              <a:ext uri="{FF2B5EF4-FFF2-40B4-BE49-F238E27FC236}">
                <a16:creationId xmlns:a16="http://schemas.microsoft.com/office/drawing/2014/main" id="{7E45B7F1-FBE1-F745-8B85-36C31578AA78}"/>
              </a:ext>
            </a:extLst>
          </p:cNvPr>
          <p:cNvSpPr>
            <a:spLocks noGrp="1"/>
          </p:cNvSpPr>
          <p:nvPr>
            <p:ph type="pic" sz="quarter" idx="16" hasCustomPrompt="1"/>
          </p:nvPr>
        </p:nvSpPr>
        <p:spPr>
          <a:xfrm>
            <a:off x="8011677"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20" name="Espace réservé pour une image  19">
            <a:extLst>
              <a:ext uri="{FF2B5EF4-FFF2-40B4-BE49-F238E27FC236}">
                <a16:creationId xmlns:a16="http://schemas.microsoft.com/office/drawing/2014/main" id="{A1D3C822-3F0B-764C-BD8B-26F365DA1BFA}"/>
              </a:ext>
            </a:extLst>
          </p:cNvPr>
          <p:cNvSpPr>
            <a:spLocks noGrp="1"/>
          </p:cNvSpPr>
          <p:nvPr>
            <p:ph type="pic" sz="quarter" idx="17" hasCustomPrompt="1"/>
          </p:nvPr>
        </p:nvSpPr>
        <p:spPr>
          <a:xfrm>
            <a:off x="9836199"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3" name="Espace réservé du numéro de diapositive 2">
            <a:extLst>
              <a:ext uri="{FF2B5EF4-FFF2-40B4-BE49-F238E27FC236}">
                <a16:creationId xmlns:a16="http://schemas.microsoft.com/office/drawing/2014/main" id="{1E6614C8-A3EA-8644-9051-C8B8C2D5BED4}"/>
              </a:ext>
            </a:extLst>
          </p:cNvPr>
          <p:cNvSpPr>
            <a:spLocks noGrp="1"/>
          </p:cNvSpPr>
          <p:nvPr>
            <p:ph type="sldNum" sz="quarter" idx="18"/>
          </p:nvPr>
        </p:nvSpPr>
        <p:spPr/>
        <p:txBody>
          <a:bodyPr/>
          <a:lstStyle/>
          <a:p>
            <a:fld id="{ED627498-8BE6-774E-875A-E1322261BC9D}" type="slidenum">
              <a:rPr lang="fr-FR" smtClean="0"/>
              <a:pPr/>
              <a:t>‹N°›</a:t>
            </a:fld>
            <a:endParaRPr lang="fr-FR"/>
          </a:p>
        </p:txBody>
      </p:sp>
      <p:sp>
        <p:nvSpPr>
          <p:cNvPr id="5" name="Espace réservé pour une image  4">
            <a:extLst>
              <a:ext uri="{FF2B5EF4-FFF2-40B4-BE49-F238E27FC236}">
                <a16:creationId xmlns:a16="http://schemas.microsoft.com/office/drawing/2014/main" id="{30278F92-100F-204C-8618-2E48E42E2218}"/>
              </a:ext>
            </a:extLst>
          </p:cNvPr>
          <p:cNvSpPr>
            <a:spLocks noGrp="1"/>
          </p:cNvSpPr>
          <p:nvPr>
            <p:ph type="pic" sz="quarter" idx="19" hasCustomPrompt="1"/>
          </p:nvPr>
        </p:nvSpPr>
        <p:spPr>
          <a:xfrm>
            <a:off x="4351655" y="3388628"/>
            <a:ext cx="1620000" cy="936000"/>
          </a:xfrm>
        </p:spPr>
        <p:txBody>
          <a:bodyPr anchor="ctr"/>
          <a:lstStyle>
            <a:lvl1pPr marL="0" indent="0" algn="ctr">
              <a:buNone/>
              <a:defRPr/>
            </a:lvl1pPr>
          </a:lstStyle>
          <a:p>
            <a:r>
              <a:rPr lang="fr-FR"/>
              <a:t>Logo</a:t>
            </a:r>
          </a:p>
        </p:txBody>
      </p:sp>
      <p:sp>
        <p:nvSpPr>
          <p:cNvPr id="8" name="Espace réservé pour une image  7">
            <a:extLst>
              <a:ext uri="{FF2B5EF4-FFF2-40B4-BE49-F238E27FC236}">
                <a16:creationId xmlns:a16="http://schemas.microsoft.com/office/drawing/2014/main" id="{BA534809-1058-4246-A786-F69E2E3CD344}"/>
              </a:ext>
            </a:extLst>
          </p:cNvPr>
          <p:cNvSpPr>
            <a:spLocks noGrp="1"/>
          </p:cNvSpPr>
          <p:nvPr>
            <p:ph type="pic" sz="quarter" idx="20" hasCustomPrompt="1"/>
          </p:nvPr>
        </p:nvSpPr>
        <p:spPr>
          <a:xfrm>
            <a:off x="6179820" y="3388628"/>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11" name="Espace réservé pour une image  10">
            <a:extLst>
              <a:ext uri="{FF2B5EF4-FFF2-40B4-BE49-F238E27FC236}">
                <a16:creationId xmlns:a16="http://schemas.microsoft.com/office/drawing/2014/main" id="{A4820370-9461-FD4D-A7F3-670D17FB2299}"/>
              </a:ext>
            </a:extLst>
          </p:cNvPr>
          <p:cNvSpPr>
            <a:spLocks noGrp="1"/>
          </p:cNvSpPr>
          <p:nvPr>
            <p:ph type="pic" sz="quarter" idx="21" hasCustomPrompt="1"/>
          </p:nvPr>
        </p:nvSpPr>
        <p:spPr>
          <a:xfrm>
            <a:off x="8007985" y="3388628"/>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15" name="Espace réservé pour une image  14">
            <a:extLst>
              <a:ext uri="{FF2B5EF4-FFF2-40B4-BE49-F238E27FC236}">
                <a16:creationId xmlns:a16="http://schemas.microsoft.com/office/drawing/2014/main" id="{CB4609E2-64CA-8140-832C-CF8162830B05}"/>
              </a:ext>
            </a:extLst>
          </p:cNvPr>
          <p:cNvSpPr>
            <a:spLocks noGrp="1"/>
          </p:cNvSpPr>
          <p:nvPr>
            <p:ph type="pic" sz="quarter" idx="22" hasCustomPrompt="1"/>
          </p:nvPr>
        </p:nvSpPr>
        <p:spPr>
          <a:xfrm>
            <a:off x="9836150" y="3388628"/>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1" name="Espace réservé pour une image  20">
            <a:extLst>
              <a:ext uri="{FF2B5EF4-FFF2-40B4-BE49-F238E27FC236}">
                <a16:creationId xmlns:a16="http://schemas.microsoft.com/office/drawing/2014/main" id="{3F0FC607-0506-4F44-BDFB-29487E045FF5}"/>
              </a:ext>
            </a:extLst>
          </p:cNvPr>
          <p:cNvSpPr>
            <a:spLocks noGrp="1"/>
          </p:cNvSpPr>
          <p:nvPr>
            <p:ph type="pic" sz="quarter" idx="23" hasCustomPrompt="1"/>
          </p:nvPr>
        </p:nvSpPr>
        <p:spPr>
          <a:xfrm>
            <a:off x="695325"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5" name="Espace réservé pour une image  24">
            <a:extLst>
              <a:ext uri="{FF2B5EF4-FFF2-40B4-BE49-F238E27FC236}">
                <a16:creationId xmlns:a16="http://schemas.microsoft.com/office/drawing/2014/main" id="{1BB6F861-2F0E-DA41-81B7-E2869B8FC02A}"/>
              </a:ext>
            </a:extLst>
          </p:cNvPr>
          <p:cNvSpPr>
            <a:spLocks noGrp="1"/>
          </p:cNvSpPr>
          <p:nvPr>
            <p:ph type="pic" sz="quarter" idx="24" hasCustomPrompt="1"/>
          </p:nvPr>
        </p:nvSpPr>
        <p:spPr>
          <a:xfrm>
            <a:off x="2523490"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7" name="Espace réservé pour une image  26">
            <a:extLst>
              <a:ext uri="{FF2B5EF4-FFF2-40B4-BE49-F238E27FC236}">
                <a16:creationId xmlns:a16="http://schemas.microsoft.com/office/drawing/2014/main" id="{4CDBFF23-90A7-ED43-ACDB-73E33F3733BC}"/>
              </a:ext>
            </a:extLst>
          </p:cNvPr>
          <p:cNvSpPr>
            <a:spLocks noGrp="1"/>
          </p:cNvSpPr>
          <p:nvPr>
            <p:ph type="pic" sz="quarter" idx="25" hasCustomPrompt="1"/>
          </p:nvPr>
        </p:nvSpPr>
        <p:spPr>
          <a:xfrm>
            <a:off x="4351655"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9" name="Espace réservé pour une image  28">
            <a:extLst>
              <a:ext uri="{FF2B5EF4-FFF2-40B4-BE49-F238E27FC236}">
                <a16:creationId xmlns:a16="http://schemas.microsoft.com/office/drawing/2014/main" id="{60785380-D952-9C4E-B875-FE61A57084FD}"/>
              </a:ext>
            </a:extLst>
          </p:cNvPr>
          <p:cNvSpPr>
            <a:spLocks noGrp="1"/>
          </p:cNvSpPr>
          <p:nvPr>
            <p:ph type="pic" sz="quarter" idx="26" hasCustomPrompt="1"/>
          </p:nvPr>
        </p:nvSpPr>
        <p:spPr>
          <a:xfrm>
            <a:off x="6179820"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31" name="Espace réservé pour une image  30">
            <a:extLst>
              <a:ext uri="{FF2B5EF4-FFF2-40B4-BE49-F238E27FC236}">
                <a16:creationId xmlns:a16="http://schemas.microsoft.com/office/drawing/2014/main" id="{E229E41A-A70C-0444-9DD3-16B5901A8A44}"/>
              </a:ext>
            </a:extLst>
          </p:cNvPr>
          <p:cNvSpPr>
            <a:spLocks noGrp="1"/>
          </p:cNvSpPr>
          <p:nvPr>
            <p:ph type="pic" sz="quarter" idx="27" hasCustomPrompt="1"/>
          </p:nvPr>
        </p:nvSpPr>
        <p:spPr>
          <a:xfrm>
            <a:off x="8007985"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33" name="Espace réservé pour une image  32">
            <a:extLst>
              <a:ext uri="{FF2B5EF4-FFF2-40B4-BE49-F238E27FC236}">
                <a16:creationId xmlns:a16="http://schemas.microsoft.com/office/drawing/2014/main" id="{F822E3A5-F63A-0D42-9698-7EB6E76922F6}"/>
              </a:ext>
            </a:extLst>
          </p:cNvPr>
          <p:cNvSpPr>
            <a:spLocks noGrp="1"/>
          </p:cNvSpPr>
          <p:nvPr>
            <p:ph type="pic" sz="quarter" idx="28" hasCustomPrompt="1"/>
          </p:nvPr>
        </p:nvSpPr>
        <p:spPr>
          <a:xfrm>
            <a:off x="9836150"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35" name="Espace réservé du texte 34">
            <a:extLst>
              <a:ext uri="{FF2B5EF4-FFF2-40B4-BE49-F238E27FC236}">
                <a16:creationId xmlns:a16="http://schemas.microsoft.com/office/drawing/2014/main" id="{8F8B0244-19F2-B544-977C-085E2423A1BA}"/>
              </a:ext>
            </a:extLst>
          </p:cNvPr>
          <p:cNvSpPr>
            <a:spLocks noGrp="1"/>
          </p:cNvSpPr>
          <p:nvPr>
            <p:ph type="body" sz="quarter" idx="29" hasCustomPrompt="1"/>
          </p:nvPr>
        </p:nvSpPr>
        <p:spPr>
          <a:xfrm>
            <a:off x="695324" y="3003033"/>
            <a:ext cx="1620000" cy="252000"/>
          </a:xfrm>
        </p:spPr>
        <p:txBody>
          <a:bodyPr/>
          <a:lstStyle>
            <a:lvl1pPr marL="0" indent="0" algn="ctr">
              <a:buNone/>
              <a:defRPr sz="800"/>
            </a:lvl1pPr>
          </a:lstStyle>
          <a:p>
            <a:r>
              <a:rPr lang="fr-FR"/>
              <a:t>Texte</a:t>
            </a:r>
          </a:p>
        </p:txBody>
      </p:sp>
      <p:sp>
        <p:nvSpPr>
          <p:cNvPr id="37" name="Espace réservé du texte 36">
            <a:extLst>
              <a:ext uri="{FF2B5EF4-FFF2-40B4-BE49-F238E27FC236}">
                <a16:creationId xmlns:a16="http://schemas.microsoft.com/office/drawing/2014/main" id="{2F30B6AD-EA5B-5F46-980F-8243B9BFF0A4}"/>
              </a:ext>
            </a:extLst>
          </p:cNvPr>
          <p:cNvSpPr>
            <a:spLocks noGrp="1"/>
          </p:cNvSpPr>
          <p:nvPr>
            <p:ph type="body" sz="quarter" idx="30" hasCustomPrompt="1"/>
          </p:nvPr>
        </p:nvSpPr>
        <p:spPr>
          <a:xfrm>
            <a:off x="2538412" y="3022601"/>
            <a:ext cx="1620000" cy="252000"/>
          </a:xfrm>
        </p:spPr>
        <p:txBody>
          <a:bodyPr/>
          <a:lstStyle>
            <a:lvl1pPr marL="0" indent="0" algn="ctr">
              <a:buNone/>
              <a:defRPr sz="800"/>
            </a:lvl1pPr>
          </a:lstStyle>
          <a:p>
            <a:r>
              <a:rPr lang="fr-FR"/>
              <a:t>Texte</a:t>
            </a:r>
          </a:p>
        </p:txBody>
      </p:sp>
      <p:sp>
        <p:nvSpPr>
          <p:cNvPr id="39" name="Espace réservé du texte 38">
            <a:extLst>
              <a:ext uri="{FF2B5EF4-FFF2-40B4-BE49-F238E27FC236}">
                <a16:creationId xmlns:a16="http://schemas.microsoft.com/office/drawing/2014/main" id="{37CAFD57-9BF4-8440-BCCA-362D6E124B4C}"/>
              </a:ext>
            </a:extLst>
          </p:cNvPr>
          <p:cNvSpPr>
            <a:spLocks noGrp="1"/>
          </p:cNvSpPr>
          <p:nvPr>
            <p:ph type="body" sz="quarter" idx="31" hasCustomPrompt="1"/>
          </p:nvPr>
        </p:nvSpPr>
        <p:spPr>
          <a:xfrm>
            <a:off x="4362449" y="3022601"/>
            <a:ext cx="1620000" cy="252000"/>
          </a:xfrm>
        </p:spPr>
        <p:txBody>
          <a:bodyPr/>
          <a:lstStyle>
            <a:lvl1pPr marL="0" indent="0" algn="ctr">
              <a:buNone/>
              <a:defRPr sz="800"/>
            </a:lvl1pPr>
          </a:lstStyle>
          <a:p>
            <a:r>
              <a:rPr lang="fr-FR"/>
              <a:t>Texte</a:t>
            </a:r>
          </a:p>
        </p:txBody>
      </p:sp>
      <p:sp>
        <p:nvSpPr>
          <p:cNvPr id="41" name="Espace réservé du texte 40">
            <a:extLst>
              <a:ext uri="{FF2B5EF4-FFF2-40B4-BE49-F238E27FC236}">
                <a16:creationId xmlns:a16="http://schemas.microsoft.com/office/drawing/2014/main" id="{089C3A8E-9B8F-DC46-8EF8-49C167BA58D9}"/>
              </a:ext>
            </a:extLst>
          </p:cNvPr>
          <p:cNvSpPr>
            <a:spLocks noGrp="1"/>
          </p:cNvSpPr>
          <p:nvPr>
            <p:ph type="body" sz="quarter" idx="32" hasCustomPrompt="1"/>
          </p:nvPr>
        </p:nvSpPr>
        <p:spPr>
          <a:xfrm>
            <a:off x="6186487" y="3022601"/>
            <a:ext cx="1620000" cy="252000"/>
          </a:xfrm>
        </p:spPr>
        <p:txBody>
          <a:bodyPr/>
          <a:lstStyle>
            <a:lvl1pPr marL="0" indent="0" algn="ctr">
              <a:buNone/>
              <a:defRPr sz="800"/>
            </a:lvl1pPr>
          </a:lstStyle>
          <a:p>
            <a:r>
              <a:rPr lang="fr-FR"/>
              <a:t>Texte</a:t>
            </a:r>
          </a:p>
        </p:txBody>
      </p:sp>
      <p:sp>
        <p:nvSpPr>
          <p:cNvPr id="43" name="Espace réservé du texte 42">
            <a:extLst>
              <a:ext uri="{FF2B5EF4-FFF2-40B4-BE49-F238E27FC236}">
                <a16:creationId xmlns:a16="http://schemas.microsoft.com/office/drawing/2014/main" id="{BB695A0C-C9AD-914D-84BC-525E755E3075}"/>
              </a:ext>
            </a:extLst>
          </p:cNvPr>
          <p:cNvSpPr>
            <a:spLocks noGrp="1"/>
          </p:cNvSpPr>
          <p:nvPr>
            <p:ph type="body" sz="quarter" idx="33" hasCustomPrompt="1"/>
          </p:nvPr>
        </p:nvSpPr>
        <p:spPr>
          <a:xfrm>
            <a:off x="8007349" y="3022601"/>
            <a:ext cx="1620000" cy="252000"/>
          </a:xfrm>
        </p:spPr>
        <p:txBody>
          <a:bodyPr/>
          <a:lstStyle>
            <a:lvl1pPr marL="0" indent="0" algn="ctr">
              <a:buNone/>
              <a:defRPr sz="800"/>
            </a:lvl1pPr>
          </a:lstStyle>
          <a:p>
            <a:r>
              <a:rPr lang="fr-FR"/>
              <a:t>Texte</a:t>
            </a:r>
          </a:p>
        </p:txBody>
      </p:sp>
      <p:sp>
        <p:nvSpPr>
          <p:cNvPr id="45" name="Espace réservé du texte 44">
            <a:extLst>
              <a:ext uri="{FF2B5EF4-FFF2-40B4-BE49-F238E27FC236}">
                <a16:creationId xmlns:a16="http://schemas.microsoft.com/office/drawing/2014/main" id="{FF864D2B-5A5D-D745-B737-AEA1847AB80B}"/>
              </a:ext>
            </a:extLst>
          </p:cNvPr>
          <p:cNvSpPr>
            <a:spLocks noGrp="1"/>
          </p:cNvSpPr>
          <p:nvPr>
            <p:ph type="body" sz="quarter" idx="34" hasCustomPrompt="1"/>
          </p:nvPr>
        </p:nvSpPr>
        <p:spPr>
          <a:xfrm>
            <a:off x="9836149" y="3022601"/>
            <a:ext cx="1620000" cy="252000"/>
          </a:xfrm>
        </p:spPr>
        <p:txBody>
          <a:bodyPr/>
          <a:lstStyle>
            <a:lvl1pPr marL="0" indent="0" algn="ctr">
              <a:buNone/>
              <a:defRPr sz="800"/>
            </a:lvl1pPr>
          </a:lstStyle>
          <a:p>
            <a:r>
              <a:rPr lang="fr-FR"/>
              <a:t>Texte</a:t>
            </a:r>
          </a:p>
        </p:txBody>
      </p:sp>
      <p:sp>
        <p:nvSpPr>
          <p:cNvPr id="47" name="Espace réservé du texte 46">
            <a:extLst>
              <a:ext uri="{FF2B5EF4-FFF2-40B4-BE49-F238E27FC236}">
                <a16:creationId xmlns:a16="http://schemas.microsoft.com/office/drawing/2014/main" id="{519FC00A-D452-1947-90CF-3C32F3147753}"/>
              </a:ext>
            </a:extLst>
          </p:cNvPr>
          <p:cNvSpPr>
            <a:spLocks noGrp="1"/>
          </p:cNvSpPr>
          <p:nvPr>
            <p:ph type="body" sz="quarter" idx="35" hasCustomPrompt="1"/>
          </p:nvPr>
        </p:nvSpPr>
        <p:spPr>
          <a:xfrm>
            <a:off x="695325" y="4324351"/>
            <a:ext cx="1620000" cy="251999"/>
          </a:xfrm>
        </p:spPr>
        <p:txBody>
          <a:bodyPr/>
          <a:lstStyle>
            <a:lvl1pPr marL="0" indent="0" algn="ctr">
              <a:buNone/>
              <a:defRPr sz="800"/>
            </a:lvl1pPr>
          </a:lstStyle>
          <a:p>
            <a:r>
              <a:rPr lang="fr-FR"/>
              <a:t>Texte</a:t>
            </a:r>
          </a:p>
        </p:txBody>
      </p:sp>
      <p:sp>
        <p:nvSpPr>
          <p:cNvPr id="51" name="Espace réservé du texte 50">
            <a:extLst>
              <a:ext uri="{FF2B5EF4-FFF2-40B4-BE49-F238E27FC236}">
                <a16:creationId xmlns:a16="http://schemas.microsoft.com/office/drawing/2014/main" id="{8F944807-5A19-F34C-AA93-F8E9795AD306}"/>
              </a:ext>
            </a:extLst>
          </p:cNvPr>
          <p:cNvSpPr>
            <a:spLocks noGrp="1"/>
          </p:cNvSpPr>
          <p:nvPr>
            <p:ph type="body" sz="quarter" idx="36" hasCustomPrompt="1"/>
          </p:nvPr>
        </p:nvSpPr>
        <p:spPr>
          <a:xfrm>
            <a:off x="2538413" y="4324351"/>
            <a:ext cx="1620000" cy="251999"/>
          </a:xfrm>
        </p:spPr>
        <p:txBody>
          <a:bodyPr/>
          <a:lstStyle>
            <a:lvl1pPr marL="0" indent="0" algn="ctr">
              <a:buNone/>
              <a:defRPr sz="800"/>
            </a:lvl1pPr>
          </a:lstStyle>
          <a:p>
            <a:r>
              <a:rPr lang="fr-FR"/>
              <a:t>Texte</a:t>
            </a:r>
          </a:p>
        </p:txBody>
      </p:sp>
      <p:sp>
        <p:nvSpPr>
          <p:cNvPr id="53" name="Espace réservé du texte 52">
            <a:extLst>
              <a:ext uri="{FF2B5EF4-FFF2-40B4-BE49-F238E27FC236}">
                <a16:creationId xmlns:a16="http://schemas.microsoft.com/office/drawing/2014/main" id="{518ACF2B-6471-0B49-B319-818F5D3C7ED8}"/>
              </a:ext>
            </a:extLst>
          </p:cNvPr>
          <p:cNvSpPr>
            <a:spLocks noGrp="1"/>
          </p:cNvSpPr>
          <p:nvPr>
            <p:ph type="body" sz="quarter" idx="37" hasCustomPrompt="1"/>
          </p:nvPr>
        </p:nvSpPr>
        <p:spPr>
          <a:xfrm>
            <a:off x="4362450" y="4324351"/>
            <a:ext cx="1620000" cy="251999"/>
          </a:xfrm>
        </p:spPr>
        <p:txBody>
          <a:bodyPr/>
          <a:lstStyle>
            <a:lvl1pPr marL="0" indent="0" algn="ctr">
              <a:buNone/>
              <a:defRPr sz="800"/>
            </a:lvl1pPr>
          </a:lstStyle>
          <a:p>
            <a:r>
              <a:rPr lang="fr-FR"/>
              <a:t>Texte</a:t>
            </a:r>
          </a:p>
        </p:txBody>
      </p:sp>
      <p:sp>
        <p:nvSpPr>
          <p:cNvPr id="55" name="Espace réservé du texte 54">
            <a:extLst>
              <a:ext uri="{FF2B5EF4-FFF2-40B4-BE49-F238E27FC236}">
                <a16:creationId xmlns:a16="http://schemas.microsoft.com/office/drawing/2014/main" id="{50AC4FBD-3B61-1445-BC3A-EA7D2C6A046B}"/>
              </a:ext>
            </a:extLst>
          </p:cNvPr>
          <p:cNvSpPr>
            <a:spLocks noGrp="1"/>
          </p:cNvSpPr>
          <p:nvPr>
            <p:ph type="body" sz="quarter" idx="38" hasCustomPrompt="1"/>
          </p:nvPr>
        </p:nvSpPr>
        <p:spPr>
          <a:xfrm>
            <a:off x="6186488" y="4324351"/>
            <a:ext cx="1620000" cy="251999"/>
          </a:xfrm>
        </p:spPr>
        <p:txBody>
          <a:bodyPr/>
          <a:lstStyle>
            <a:lvl1pPr marL="0" indent="0" algn="ctr">
              <a:buNone/>
              <a:defRPr sz="800"/>
            </a:lvl1pPr>
          </a:lstStyle>
          <a:p>
            <a:r>
              <a:rPr lang="fr-FR"/>
              <a:t>Texte</a:t>
            </a:r>
          </a:p>
        </p:txBody>
      </p:sp>
      <p:sp>
        <p:nvSpPr>
          <p:cNvPr id="59" name="Espace réservé du texte 58">
            <a:extLst>
              <a:ext uri="{FF2B5EF4-FFF2-40B4-BE49-F238E27FC236}">
                <a16:creationId xmlns:a16="http://schemas.microsoft.com/office/drawing/2014/main" id="{951D92FF-729A-7941-8CE8-19B2EBB2E42B}"/>
              </a:ext>
            </a:extLst>
          </p:cNvPr>
          <p:cNvSpPr>
            <a:spLocks noGrp="1"/>
          </p:cNvSpPr>
          <p:nvPr>
            <p:ph type="body" sz="quarter" idx="39" hasCustomPrompt="1"/>
          </p:nvPr>
        </p:nvSpPr>
        <p:spPr>
          <a:xfrm>
            <a:off x="8007350" y="4324351"/>
            <a:ext cx="1620000" cy="251999"/>
          </a:xfrm>
        </p:spPr>
        <p:txBody>
          <a:bodyPr/>
          <a:lstStyle>
            <a:lvl1pPr marL="0" indent="0" algn="ctr">
              <a:buNone/>
              <a:defRPr sz="800"/>
            </a:lvl1pPr>
          </a:lstStyle>
          <a:p>
            <a:r>
              <a:rPr lang="fr-FR"/>
              <a:t>Texte</a:t>
            </a:r>
          </a:p>
        </p:txBody>
      </p:sp>
      <p:sp>
        <p:nvSpPr>
          <p:cNvPr id="61" name="Espace réservé du texte 60">
            <a:extLst>
              <a:ext uri="{FF2B5EF4-FFF2-40B4-BE49-F238E27FC236}">
                <a16:creationId xmlns:a16="http://schemas.microsoft.com/office/drawing/2014/main" id="{B9C07E37-87D6-4E43-9FAA-8AB4B1359F68}"/>
              </a:ext>
            </a:extLst>
          </p:cNvPr>
          <p:cNvSpPr>
            <a:spLocks noGrp="1"/>
          </p:cNvSpPr>
          <p:nvPr>
            <p:ph type="body" sz="quarter" idx="40" hasCustomPrompt="1"/>
          </p:nvPr>
        </p:nvSpPr>
        <p:spPr>
          <a:xfrm>
            <a:off x="9836150" y="4324351"/>
            <a:ext cx="1620000" cy="251999"/>
          </a:xfrm>
        </p:spPr>
        <p:txBody>
          <a:bodyPr/>
          <a:lstStyle>
            <a:lvl1pPr marL="0" indent="0" algn="ctr">
              <a:buNone/>
              <a:defRPr sz="800"/>
            </a:lvl1pPr>
          </a:lstStyle>
          <a:p>
            <a:r>
              <a:rPr lang="fr-FR"/>
              <a:t>Texte</a:t>
            </a:r>
          </a:p>
        </p:txBody>
      </p:sp>
      <p:sp>
        <p:nvSpPr>
          <p:cNvPr id="64" name="Espace réservé du texte 63">
            <a:extLst>
              <a:ext uri="{FF2B5EF4-FFF2-40B4-BE49-F238E27FC236}">
                <a16:creationId xmlns:a16="http://schemas.microsoft.com/office/drawing/2014/main" id="{735AD211-3207-4244-8ABF-17FAA6DD94DF}"/>
              </a:ext>
            </a:extLst>
          </p:cNvPr>
          <p:cNvSpPr>
            <a:spLocks noGrp="1"/>
          </p:cNvSpPr>
          <p:nvPr>
            <p:ph type="body" sz="quarter" idx="41" hasCustomPrompt="1"/>
          </p:nvPr>
        </p:nvSpPr>
        <p:spPr>
          <a:xfrm>
            <a:off x="695323" y="5646738"/>
            <a:ext cx="1620000" cy="251999"/>
          </a:xfrm>
        </p:spPr>
        <p:txBody>
          <a:bodyPr/>
          <a:lstStyle>
            <a:lvl1pPr marL="0" indent="0" algn="ctr">
              <a:buNone/>
              <a:defRPr sz="800"/>
            </a:lvl1pPr>
          </a:lstStyle>
          <a:p>
            <a:r>
              <a:rPr lang="fr-FR"/>
              <a:t>Texte</a:t>
            </a:r>
          </a:p>
        </p:txBody>
      </p:sp>
      <p:sp>
        <p:nvSpPr>
          <p:cNvPr id="66" name="Espace réservé du texte 65">
            <a:extLst>
              <a:ext uri="{FF2B5EF4-FFF2-40B4-BE49-F238E27FC236}">
                <a16:creationId xmlns:a16="http://schemas.microsoft.com/office/drawing/2014/main" id="{742A8DFC-8BFF-1540-8C43-2851BFC64783}"/>
              </a:ext>
            </a:extLst>
          </p:cNvPr>
          <p:cNvSpPr>
            <a:spLocks noGrp="1"/>
          </p:cNvSpPr>
          <p:nvPr>
            <p:ph type="body" sz="quarter" idx="42" hasCustomPrompt="1"/>
          </p:nvPr>
        </p:nvSpPr>
        <p:spPr>
          <a:xfrm>
            <a:off x="2538411" y="5646738"/>
            <a:ext cx="1620000" cy="251999"/>
          </a:xfrm>
        </p:spPr>
        <p:txBody>
          <a:bodyPr/>
          <a:lstStyle>
            <a:lvl1pPr marL="0" indent="0" algn="ctr">
              <a:buNone/>
              <a:defRPr sz="800"/>
            </a:lvl1pPr>
          </a:lstStyle>
          <a:p>
            <a:r>
              <a:rPr lang="fr-FR"/>
              <a:t>Texte</a:t>
            </a:r>
          </a:p>
        </p:txBody>
      </p:sp>
      <p:sp>
        <p:nvSpPr>
          <p:cNvPr id="68" name="Espace réservé du texte 67">
            <a:extLst>
              <a:ext uri="{FF2B5EF4-FFF2-40B4-BE49-F238E27FC236}">
                <a16:creationId xmlns:a16="http://schemas.microsoft.com/office/drawing/2014/main" id="{ABF20794-FAD0-B84F-9F11-EC1BB5818274}"/>
              </a:ext>
            </a:extLst>
          </p:cNvPr>
          <p:cNvSpPr>
            <a:spLocks noGrp="1"/>
          </p:cNvSpPr>
          <p:nvPr>
            <p:ph type="body" sz="quarter" idx="43" hasCustomPrompt="1"/>
          </p:nvPr>
        </p:nvSpPr>
        <p:spPr>
          <a:xfrm>
            <a:off x="4362448" y="5646738"/>
            <a:ext cx="1620000" cy="251999"/>
          </a:xfrm>
        </p:spPr>
        <p:txBody>
          <a:bodyPr/>
          <a:lstStyle>
            <a:lvl1pPr marL="0" indent="0" algn="ctr">
              <a:buNone/>
              <a:defRPr sz="800"/>
            </a:lvl1pPr>
          </a:lstStyle>
          <a:p>
            <a:r>
              <a:rPr lang="fr-FR"/>
              <a:t>Texte</a:t>
            </a:r>
          </a:p>
        </p:txBody>
      </p:sp>
      <p:sp>
        <p:nvSpPr>
          <p:cNvPr id="70" name="Espace réservé du texte 69">
            <a:extLst>
              <a:ext uri="{FF2B5EF4-FFF2-40B4-BE49-F238E27FC236}">
                <a16:creationId xmlns:a16="http://schemas.microsoft.com/office/drawing/2014/main" id="{A70245C1-C9DB-9049-A50B-1CCC36ACA0AD}"/>
              </a:ext>
            </a:extLst>
          </p:cNvPr>
          <p:cNvSpPr>
            <a:spLocks noGrp="1"/>
          </p:cNvSpPr>
          <p:nvPr>
            <p:ph type="body" sz="quarter" idx="44" hasCustomPrompt="1"/>
          </p:nvPr>
        </p:nvSpPr>
        <p:spPr>
          <a:xfrm>
            <a:off x="6180136" y="5646738"/>
            <a:ext cx="1620000" cy="251999"/>
          </a:xfrm>
        </p:spPr>
        <p:txBody>
          <a:bodyPr/>
          <a:lstStyle>
            <a:lvl1pPr marL="0" indent="0" algn="ctr">
              <a:buNone/>
              <a:defRPr sz="800"/>
            </a:lvl1pPr>
          </a:lstStyle>
          <a:p>
            <a:r>
              <a:rPr lang="fr-FR"/>
              <a:t>Texte</a:t>
            </a:r>
          </a:p>
        </p:txBody>
      </p:sp>
      <p:sp>
        <p:nvSpPr>
          <p:cNvPr id="72" name="Espace réservé du texte 71">
            <a:extLst>
              <a:ext uri="{FF2B5EF4-FFF2-40B4-BE49-F238E27FC236}">
                <a16:creationId xmlns:a16="http://schemas.microsoft.com/office/drawing/2014/main" id="{3803E058-3201-1A46-84AF-2384F0117DD5}"/>
              </a:ext>
            </a:extLst>
          </p:cNvPr>
          <p:cNvSpPr>
            <a:spLocks noGrp="1"/>
          </p:cNvSpPr>
          <p:nvPr>
            <p:ph type="body" sz="quarter" idx="45" hasCustomPrompt="1"/>
          </p:nvPr>
        </p:nvSpPr>
        <p:spPr>
          <a:xfrm>
            <a:off x="8007348" y="5646738"/>
            <a:ext cx="1620000" cy="251999"/>
          </a:xfrm>
        </p:spPr>
        <p:txBody>
          <a:bodyPr/>
          <a:lstStyle>
            <a:lvl1pPr marL="0" indent="0" algn="ctr">
              <a:buNone/>
              <a:defRPr sz="800"/>
            </a:lvl1pPr>
          </a:lstStyle>
          <a:p>
            <a:r>
              <a:rPr lang="fr-FR"/>
              <a:t>Texte</a:t>
            </a:r>
          </a:p>
        </p:txBody>
      </p:sp>
      <p:sp>
        <p:nvSpPr>
          <p:cNvPr id="74" name="Espace réservé du texte 73">
            <a:extLst>
              <a:ext uri="{FF2B5EF4-FFF2-40B4-BE49-F238E27FC236}">
                <a16:creationId xmlns:a16="http://schemas.microsoft.com/office/drawing/2014/main" id="{30D46C62-9E35-C540-B538-98E4C72D249F}"/>
              </a:ext>
            </a:extLst>
          </p:cNvPr>
          <p:cNvSpPr>
            <a:spLocks noGrp="1"/>
          </p:cNvSpPr>
          <p:nvPr>
            <p:ph type="body" sz="quarter" idx="46" hasCustomPrompt="1"/>
          </p:nvPr>
        </p:nvSpPr>
        <p:spPr>
          <a:xfrm>
            <a:off x="9836148" y="5646738"/>
            <a:ext cx="1620000" cy="251999"/>
          </a:xfrm>
        </p:spPr>
        <p:txBody>
          <a:bodyPr/>
          <a:lstStyle>
            <a:lvl1pPr marL="0" indent="0" algn="ctr">
              <a:buNone/>
              <a:defRPr sz="800"/>
            </a:lvl1pPr>
          </a:lstStyle>
          <a:p>
            <a:r>
              <a:rPr lang="fr-FR"/>
              <a:t>Texte</a:t>
            </a:r>
          </a:p>
        </p:txBody>
      </p:sp>
      <p:pic>
        <p:nvPicPr>
          <p:cNvPr id="46" name="Image 45">
            <a:extLst>
              <a:ext uri="{FF2B5EF4-FFF2-40B4-BE49-F238E27FC236}">
                <a16:creationId xmlns:a16="http://schemas.microsoft.com/office/drawing/2014/main" id="{FAF876C8-45BD-CC40-ADD8-F93C3F0F2103}"/>
              </a:ext>
            </a:extLst>
          </p:cNvPr>
          <p:cNvPicPr>
            <a:picLocks noChangeAspect="1"/>
          </p:cNvPicPr>
          <p:nvPr/>
        </p:nvPicPr>
        <p:blipFill rotWithShape="1">
          <a:blip r:embed="rId2"/>
          <a:srcRect t="-1" b="1417"/>
          <a:stretch/>
        </p:blipFill>
        <p:spPr>
          <a:xfrm>
            <a:off x="0" y="901"/>
            <a:ext cx="12192000" cy="1126800"/>
          </a:xfrm>
          <a:prstGeom prst="rect">
            <a:avLst/>
          </a:prstGeom>
        </p:spPr>
      </p:pic>
      <p:sp>
        <p:nvSpPr>
          <p:cNvPr id="48" name="Rectangle 47">
            <a:extLst>
              <a:ext uri="{FF2B5EF4-FFF2-40B4-BE49-F238E27FC236}">
                <a16:creationId xmlns:a16="http://schemas.microsoft.com/office/drawing/2014/main" id="{CE9A14B5-8C72-F54F-BE90-08A831B33D58}"/>
              </a:ext>
            </a:extLst>
          </p:cNvPr>
          <p:cNvSpPr/>
          <p:nvPr/>
        </p:nvSpPr>
        <p:spPr>
          <a:xfrm>
            <a:off x="0" y="896"/>
            <a:ext cx="10185991" cy="1126800"/>
          </a:xfrm>
          <a:prstGeom prst="rect">
            <a:avLst/>
          </a:prstGeom>
          <a:gradFill>
            <a:gsLst>
              <a:gs pos="57000">
                <a:schemeClr val="accent5">
                  <a:alpha val="69000"/>
                </a:schemeClr>
              </a:gs>
              <a:gs pos="0">
                <a:schemeClr val="accent5"/>
              </a:gs>
              <a:gs pos="100000">
                <a:schemeClr val="accent5">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Titre 1">
            <a:extLst>
              <a:ext uri="{FF2B5EF4-FFF2-40B4-BE49-F238E27FC236}">
                <a16:creationId xmlns:a16="http://schemas.microsoft.com/office/drawing/2014/main" id="{161DF33E-677F-5543-A5BC-7FBA8ACCABF1}"/>
              </a:ext>
            </a:extLst>
          </p:cNvPr>
          <p:cNvSpPr>
            <a:spLocks noGrp="1"/>
          </p:cNvSpPr>
          <p:nvPr>
            <p:ph type="ctrTitle" hasCustomPrompt="1"/>
          </p:nvPr>
        </p:nvSpPr>
        <p:spPr>
          <a:xfrm>
            <a:off x="0" y="1"/>
            <a:ext cx="5022849" cy="1125537"/>
          </a:xfrm>
          <a:solidFill>
            <a:schemeClr val="accent5"/>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42" name="Espace réservé du texte 5">
            <a:extLst>
              <a:ext uri="{FF2B5EF4-FFF2-40B4-BE49-F238E27FC236}">
                <a16:creationId xmlns:a16="http://schemas.microsoft.com/office/drawing/2014/main" id="{F4F78289-DEA1-994C-ABE0-98FFA378D388}"/>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48842551"/>
      </p:ext>
    </p:extLst>
  </p:cSld>
  <p:clrMapOvr>
    <a:masterClrMapping/>
  </p:clrMapOvr>
  <p:extLst>
    <p:ext uri="{DCECCB84-F9BA-43D5-87BE-67443E8EF086}">
      <p15:sldGuideLst xmlns:p15="http://schemas.microsoft.com/office/powerpoint/2012/main"/>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9 Pictos gauche + texte droite">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C5C48571-886D-494E-A20C-35D4EB9E24C4}"/>
              </a:ext>
            </a:extLst>
          </p:cNvPr>
          <p:cNvSpPr>
            <a:spLocks noGrp="1"/>
          </p:cNvSpPr>
          <p:nvPr>
            <p:ph type="subTitle" idx="1" hasCustomPrompt="1"/>
          </p:nvPr>
        </p:nvSpPr>
        <p:spPr>
          <a:xfrm>
            <a:off x="6096000" y="2367866"/>
            <a:ext cx="5363639" cy="3400143"/>
          </a:xfrm>
        </p:spPr>
        <p:txBody>
          <a:bodyPr lIns="0" tIns="180000" rIns="0" anchor="t">
            <a:noAutofit/>
          </a:bodyPr>
          <a:lstStyle>
            <a:lvl1pPr marL="0" indent="0" algn="l">
              <a:lnSpc>
                <a:spcPts val="1500"/>
              </a:lnSpc>
              <a:spcBef>
                <a:spcPts val="0"/>
              </a:spcBef>
              <a:buNone/>
              <a:defRPr lang="fr-FR" sz="1000" b="0" i="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 </a:t>
            </a:r>
            <a:r>
              <a:rPr lang="fr-FR" err="1"/>
              <a:t>Mediam</a:t>
            </a:r>
            <a:r>
              <a:rPr lang="fr-FR"/>
              <a:t> </a:t>
            </a:r>
            <a:r>
              <a:rPr lang="fr-FR" err="1"/>
              <a:t>urgeret</a:t>
            </a:r>
            <a:r>
              <a:rPr lang="fr-FR"/>
              <a:t> et </a:t>
            </a:r>
            <a:r>
              <a:rPr lang="fr-FR" err="1"/>
              <a:t>Parthos</a:t>
            </a:r>
            <a:r>
              <a:rPr lang="fr-FR"/>
              <a:t>.</a:t>
            </a:r>
          </a:p>
          <a:p>
            <a:r>
              <a:rPr lang="fr-FR"/>
              <a:t>Sed </a:t>
            </a:r>
            <a:r>
              <a:rPr lang="fr-FR" err="1"/>
              <a:t>tamen</a:t>
            </a:r>
            <a:r>
              <a:rPr lang="fr-FR"/>
              <a:t> </a:t>
            </a:r>
            <a:r>
              <a:rPr lang="fr-FR" err="1"/>
              <a:t>haec</a:t>
            </a:r>
            <a:r>
              <a:rPr lang="fr-FR"/>
              <a:t> cum </a:t>
            </a:r>
            <a:r>
              <a:rPr lang="fr-FR" err="1"/>
              <a:t>ita</a:t>
            </a:r>
            <a:r>
              <a:rPr lang="fr-FR"/>
              <a:t> </a:t>
            </a:r>
            <a:r>
              <a:rPr lang="fr-FR" err="1"/>
              <a:t>tutius</a:t>
            </a:r>
            <a:r>
              <a:rPr lang="fr-FR"/>
              <a:t> </a:t>
            </a:r>
            <a:r>
              <a:rPr lang="fr-FR" err="1"/>
              <a:t>observentur</a:t>
            </a:r>
            <a:r>
              <a:rPr lang="fr-FR"/>
              <a:t>, quidam </a:t>
            </a:r>
            <a:r>
              <a:rPr lang="fr-FR" err="1"/>
              <a:t>vigore</a:t>
            </a:r>
            <a:r>
              <a:rPr lang="fr-FR"/>
              <a:t> </a:t>
            </a:r>
            <a:r>
              <a:rPr lang="fr-FR" err="1"/>
              <a:t>artuum</a:t>
            </a:r>
            <a:r>
              <a:rPr lang="fr-FR"/>
              <a:t> </a:t>
            </a:r>
            <a:r>
              <a:rPr lang="fr-FR" err="1"/>
              <a:t>inminuto</a:t>
            </a:r>
            <a:r>
              <a:rPr lang="fr-FR"/>
              <a:t> </a:t>
            </a:r>
            <a:r>
              <a:rPr lang="fr-FR" err="1"/>
              <a:t>rogati</a:t>
            </a:r>
            <a:r>
              <a:rPr lang="fr-FR"/>
              <a:t> ad </a:t>
            </a:r>
            <a:r>
              <a:rPr lang="fr-FR" err="1"/>
              <a:t>nuptias</a:t>
            </a:r>
            <a:r>
              <a:rPr lang="fr-FR"/>
              <a:t> </a:t>
            </a:r>
            <a:r>
              <a:rPr lang="fr-FR" err="1"/>
              <a:t>ubi</a:t>
            </a:r>
            <a:r>
              <a:rPr lang="fr-FR"/>
              <a:t> </a:t>
            </a:r>
            <a:r>
              <a:rPr lang="fr-FR" err="1"/>
              <a:t>aurum</a:t>
            </a:r>
            <a:r>
              <a:rPr lang="fr-FR"/>
              <a:t> </a:t>
            </a:r>
            <a:r>
              <a:rPr lang="fr-FR" err="1"/>
              <a:t>dextris</a:t>
            </a:r>
            <a:r>
              <a:rPr lang="fr-FR"/>
              <a:t> </a:t>
            </a:r>
            <a:r>
              <a:rPr lang="fr-FR" err="1"/>
              <a:t>manibus</a:t>
            </a:r>
            <a:r>
              <a:rPr lang="fr-FR"/>
              <a:t> </a:t>
            </a:r>
            <a:r>
              <a:rPr lang="fr-FR" err="1"/>
              <a:t>cavatis</a:t>
            </a:r>
            <a:r>
              <a:rPr lang="fr-FR"/>
              <a:t> </a:t>
            </a:r>
            <a:r>
              <a:rPr lang="fr-FR" err="1"/>
              <a:t>offertur</a:t>
            </a:r>
            <a:r>
              <a:rPr lang="fr-FR"/>
              <a:t>, </a:t>
            </a:r>
            <a:r>
              <a:rPr lang="fr-FR" err="1"/>
              <a:t>inpigre</a:t>
            </a:r>
            <a:r>
              <a:rPr lang="fr-FR"/>
              <a:t> </a:t>
            </a:r>
            <a:r>
              <a:rPr lang="fr-FR" err="1"/>
              <a:t>vel</a:t>
            </a:r>
            <a:r>
              <a:rPr lang="fr-FR"/>
              <a:t> </a:t>
            </a:r>
            <a:r>
              <a:rPr lang="fr-FR" err="1"/>
              <a:t>usque</a:t>
            </a:r>
            <a:r>
              <a:rPr lang="fr-FR"/>
              <a:t> </a:t>
            </a:r>
            <a:r>
              <a:rPr lang="fr-FR" err="1"/>
              <a:t>Spoletium</a:t>
            </a:r>
            <a:r>
              <a:rPr lang="fr-FR"/>
              <a:t> </a:t>
            </a:r>
            <a:r>
              <a:rPr lang="fr-FR" err="1"/>
              <a:t>pergunt</a:t>
            </a:r>
            <a:r>
              <a:rPr lang="fr-FR"/>
              <a:t>. </a:t>
            </a:r>
            <a:r>
              <a:rPr lang="fr-FR" err="1"/>
              <a:t>haec</a:t>
            </a:r>
            <a:r>
              <a:rPr lang="fr-FR"/>
              <a:t> </a:t>
            </a:r>
            <a:r>
              <a:rPr lang="fr-FR" err="1"/>
              <a:t>nobilium</a:t>
            </a:r>
            <a:r>
              <a:rPr lang="fr-FR"/>
              <a:t> </a:t>
            </a:r>
            <a:r>
              <a:rPr lang="fr-FR" err="1"/>
              <a:t>sunt</a:t>
            </a:r>
            <a:r>
              <a:rPr lang="fr-FR"/>
              <a:t> </a:t>
            </a:r>
            <a:r>
              <a:rPr lang="fr-FR" err="1"/>
              <a:t>instituta</a:t>
            </a:r>
            <a:r>
              <a:rPr lang="fr-FR"/>
              <a:t>.</a:t>
            </a:r>
          </a:p>
        </p:txBody>
      </p:sp>
      <p:sp>
        <p:nvSpPr>
          <p:cNvPr id="7" name="Espace réservé du texte 6">
            <a:extLst>
              <a:ext uri="{FF2B5EF4-FFF2-40B4-BE49-F238E27FC236}">
                <a16:creationId xmlns:a16="http://schemas.microsoft.com/office/drawing/2014/main" id="{5E373A51-E296-9C45-9B1F-833539646C93}"/>
              </a:ext>
            </a:extLst>
          </p:cNvPr>
          <p:cNvSpPr>
            <a:spLocks noGrp="1"/>
          </p:cNvSpPr>
          <p:nvPr>
            <p:ph type="body" sz="quarter" idx="12" hasCustomPrompt="1"/>
          </p:nvPr>
        </p:nvSpPr>
        <p:spPr>
          <a:xfrm>
            <a:off x="6096000" y="1707422"/>
            <a:ext cx="5364163" cy="648000"/>
          </a:xfrm>
        </p:spPr>
        <p:txBody>
          <a:bodyPr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4" name="Espace réservé du numéro de diapositive 3">
            <a:extLst>
              <a:ext uri="{FF2B5EF4-FFF2-40B4-BE49-F238E27FC236}">
                <a16:creationId xmlns:a16="http://schemas.microsoft.com/office/drawing/2014/main" id="{C0CBE002-8F02-644B-A56C-B05FDBDC540E}"/>
              </a:ext>
            </a:extLst>
          </p:cNvPr>
          <p:cNvSpPr>
            <a:spLocks noGrp="1"/>
          </p:cNvSpPr>
          <p:nvPr>
            <p:ph type="sldNum" sz="quarter" idx="27"/>
          </p:nvPr>
        </p:nvSpPr>
        <p:spPr/>
        <p:txBody>
          <a:bodyPr/>
          <a:lstStyle/>
          <a:p>
            <a:fld id="{ED627498-8BE6-774E-875A-E1322261BC9D}" type="slidenum">
              <a:rPr lang="fr-FR" smtClean="0"/>
              <a:pPr/>
              <a:t>‹N°›</a:t>
            </a:fld>
            <a:endParaRPr lang="fr-FR"/>
          </a:p>
        </p:txBody>
      </p:sp>
      <p:sp>
        <p:nvSpPr>
          <p:cNvPr id="25" name="Picture Placeholder 17">
            <a:extLst>
              <a:ext uri="{FF2B5EF4-FFF2-40B4-BE49-F238E27FC236}">
                <a16:creationId xmlns:a16="http://schemas.microsoft.com/office/drawing/2014/main" id="{7F5D28A1-601A-6046-8C7C-5E3D6B76E9EE}"/>
              </a:ext>
            </a:extLst>
          </p:cNvPr>
          <p:cNvSpPr>
            <a:spLocks noGrp="1"/>
          </p:cNvSpPr>
          <p:nvPr>
            <p:ph type="pic" sz="quarter" idx="18" hasCustomPrompt="1"/>
          </p:nvPr>
        </p:nvSpPr>
        <p:spPr>
          <a:xfrm>
            <a:off x="695325" y="1722961"/>
            <a:ext cx="1152000" cy="1152000"/>
          </a:xfrm>
          <a:solidFill>
            <a:schemeClr val="accent5"/>
          </a:solidFill>
        </p:spPr>
        <p:txBody>
          <a:bodyPr rtlCol="0">
            <a:normAutofit/>
          </a:bodyPr>
          <a:lstStyle>
            <a:lvl1pPr marL="0" indent="0" algn="ctr">
              <a:buNone/>
              <a:defRPr sz="900">
                <a:solidFill>
                  <a:schemeClr val="bg1"/>
                </a:solidFill>
              </a:defRPr>
            </a:lvl1pPr>
          </a:lstStyle>
          <a:p>
            <a:pPr lvl="0"/>
            <a:r>
              <a:rPr lang="en-US" noProof="0" err="1"/>
              <a:t>Picto</a:t>
            </a:r>
            <a:endParaRPr lang="en-US" noProof="0"/>
          </a:p>
        </p:txBody>
      </p:sp>
      <p:sp>
        <p:nvSpPr>
          <p:cNvPr id="26" name="Picture Placeholder 17">
            <a:extLst>
              <a:ext uri="{FF2B5EF4-FFF2-40B4-BE49-F238E27FC236}">
                <a16:creationId xmlns:a16="http://schemas.microsoft.com/office/drawing/2014/main" id="{8ED64B23-3210-0948-8701-EAAD5BCE0917}"/>
              </a:ext>
            </a:extLst>
          </p:cNvPr>
          <p:cNvSpPr>
            <a:spLocks noGrp="1"/>
          </p:cNvSpPr>
          <p:nvPr>
            <p:ph type="pic" sz="quarter" idx="19" hasCustomPrompt="1"/>
          </p:nvPr>
        </p:nvSpPr>
        <p:spPr>
          <a:xfrm>
            <a:off x="2369344" y="1722961"/>
            <a:ext cx="1152000" cy="1152000"/>
          </a:xfrm>
          <a:solidFill>
            <a:schemeClr val="accent5"/>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27" name="Picture Placeholder 17">
            <a:extLst>
              <a:ext uri="{FF2B5EF4-FFF2-40B4-BE49-F238E27FC236}">
                <a16:creationId xmlns:a16="http://schemas.microsoft.com/office/drawing/2014/main" id="{1B67C369-FF0F-8F44-ABE9-6F44E160DD41}"/>
              </a:ext>
            </a:extLst>
          </p:cNvPr>
          <p:cNvSpPr>
            <a:spLocks noGrp="1"/>
          </p:cNvSpPr>
          <p:nvPr>
            <p:ph type="pic" sz="quarter" idx="20" hasCustomPrompt="1"/>
          </p:nvPr>
        </p:nvSpPr>
        <p:spPr>
          <a:xfrm>
            <a:off x="4043363" y="1707421"/>
            <a:ext cx="1152000" cy="1152000"/>
          </a:xfrm>
          <a:solidFill>
            <a:schemeClr val="accent5"/>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28" name="Picture Placeholder 17">
            <a:extLst>
              <a:ext uri="{FF2B5EF4-FFF2-40B4-BE49-F238E27FC236}">
                <a16:creationId xmlns:a16="http://schemas.microsoft.com/office/drawing/2014/main" id="{1AB9099E-EDCE-AD4B-8F2A-6B991D28AE19}"/>
              </a:ext>
            </a:extLst>
          </p:cNvPr>
          <p:cNvSpPr>
            <a:spLocks noGrp="1"/>
          </p:cNvSpPr>
          <p:nvPr>
            <p:ph type="pic" sz="quarter" idx="21" hasCustomPrompt="1"/>
          </p:nvPr>
        </p:nvSpPr>
        <p:spPr>
          <a:xfrm>
            <a:off x="695325" y="3306098"/>
            <a:ext cx="1152000" cy="1152000"/>
          </a:xfrm>
          <a:solidFill>
            <a:schemeClr val="accent5"/>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29" name="Picture Placeholder 17">
            <a:extLst>
              <a:ext uri="{FF2B5EF4-FFF2-40B4-BE49-F238E27FC236}">
                <a16:creationId xmlns:a16="http://schemas.microsoft.com/office/drawing/2014/main" id="{F5590866-ED52-5E41-B747-83A4F4C8AA82}"/>
              </a:ext>
            </a:extLst>
          </p:cNvPr>
          <p:cNvSpPr>
            <a:spLocks noGrp="1"/>
          </p:cNvSpPr>
          <p:nvPr>
            <p:ph type="pic" sz="quarter" idx="22" hasCustomPrompt="1"/>
          </p:nvPr>
        </p:nvSpPr>
        <p:spPr>
          <a:xfrm>
            <a:off x="2369344" y="3306097"/>
            <a:ext cx="1152000" cy="1152000"/>
          </a:xfrm>
          <a:solidFill>
            <a:schemeClr val="accent5"/>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30" name="Picture Placeholder 17">
            <a:extLst>
              <a:ext uri="{FF2B5EF4-FFF2-40B4-BE49-F238E27FC236}">
                <a16:creationId xmlns:a16="http://schemas.microsoft.com/office/drawing/2014/main" id="{4848E1AA-7188-A54B-A992-92012880A53C}"/>
              </a:ext>
            </a:extLst>
          </p:cNvPr>
          <p:cNvSpPr>
            <a:spLocks noGrp="1"/>
          </p:cNvSpPr>
          <p:nvPr>
            <p:ph type="pic" sz="quarter" idx="23" hasCustomPrompt="1"/>
          </p:nvPr>
        </p:nvSpPr>
        <p:spPr>
          <a:xfrm>
            <a:off x="4043363" y="3290557"/>
            <a:ext cx="1152000" cy="1152000"/>
          </a:xfrm>
          <a:solidFill>
            <a:schemeClr val="accent5"/>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31" name="Picture Placeholder 17">
            <a:extLst>
              <a:ext uri="{FF2B5EF4-FFF2-40B4-BE49-F238E27FC236}">
                <a16:creationId xmlns:a16="http://schemas.microsoft.com/office/drawing/2014/main" id="{D52A78D6-617D-0E46-A112-68F19EE51D9C}"/>
              </a:ext>
            </a:extLst>
          </p:cNvPr>
          <p:cNvSpPr>
            <a:spLocks noGrp="1"/>
          </p:cNvSpPr>
          <p:nvPr>
            <p:ph type="pic" sz="quarter" idx="24" hasCustomPrompt="1"/>
          </p:nvPr>
        </p:nvSpPr>
        <p:spPr>
          <a:xfrm>
            <a:off x="695325" y="4904775"/>
            <a:ext cx="1152000" cy="1152000"/>
          </a:xfrm>
          <a:solidFill>
            <a:schemeClr val="accent5"/>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32" name="Picture Placeholder 17">
            <a:extLst>
              <a:ext uri="{FF2B5EF4-FFF2-40B4-BE49-F238E27FC236}">
                <a16:creationId xmlns:a16="http://schemas.microsoft.com/office/drawing/2014/main" id="{C1AAFA6B-1209-C841-A074-6A6BE3138F1A}"/>
              </a:ext>
            </a:extLst>
          </p:cNvPr>
          <p:cNvSpPr>
            <a:spLocks noGrp="1"/>
          </p:cNvSpPr>
          <p:nvPr>
            <p:ph type="pic" sz="quarter" idx="25" hasCustomPrompt="1"/>
          </p:nvPr>
        </p:nvSpPr>
        <p:spPr>
          <a:xfrm>
            <a:off x="2369344" y="4904775"/>
            <a:ext cx="1152000" cy="1152000"/>
          </a:xfrm>
          <a:solidFill>
            <a:schemeClr val="accent5"/>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33" name="Picture Placeholder 17">
            <a:extLst>
              <a:ext uri="{FF2B5EF4-FFF2-40B4-BE49-F238E27FC236}">
                <a16:creationId xmlns:a16="http://schemas.microsoft.com/office/drawing/2014/main" id="{F4366744-3E51-1948-AE25-FB74D4CE74C3}"/>
              </a:ext>
            </a:extLst>
          </p:cNvPr>
          <p:cNvSpPr>
            <a:spLocks noGrp="1"/>
          </p:cNvSpPr>
          <p:nvPr>
            <p:ph type="pic" sz="quarter" idx="26" hasCustomPrompt="1"/>
          </p:nvPr>
        </p:nvSpPr>
        <p:spPr>
          <a:xfrm>
            <a:off x="4043363" y="4889235"/>
            <a:ext cx="1152000" cy="1152000"/>
          </a:xfrm>
          <a:solidFill>
            <a:schemeClr val="accent5"/>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34" name="Espace réservé du texte 54">
            <a:extLst>
              <a:ext uri="{FF2B5EF4-FFF2-40B4-BE49-F238E27FC236}">
                <a16:creationId xmlns:a16="http://schemas.microsoft.com/office/drawing/2014/main" id="{423E4382-EEE7-434C-A35F-71A913232535}"/>
              </a:ext>
            </a:extLst>
          </p:cNvPr>
          <p:cNvSpPr>
            <a:spLocks noGrp="1"/>
          </p:cNvSpPr>
          <p:nvPr>
            <p:ph type="body" sz="quarter" idx="38" hasCustomPrompt="1"/>
          </p:nvPr>
        </p:nvSpPr>
        <p:spPr>
          <a:xfrm>
            <a:off x="2378672" y="2898789"/>
            <a:ext cx="1142672" cy="246202"/>
          </a:xfrm>
        </p:spPr>
        <p:txBody>
          <a:bodyPr/>
          <a:lstStyle>
            <a:lvl1pPr marL="0" indent="0" algn="ctr">
              <a:buNone/>
              <a:defRPr sz="800"/>
            </a:lvl1pPr>
          </a:lstStyle>
          <a:p>
            <a:r>
              <a:rPr lang="fr-FR"/>
              <a:t>Texte</a:t>
            </a:r>
          </a:p>
        </p:txBody>
      </p:sp>
      <p:sp>
        <p:nvSpPr>
          <p:cNvPr id="35" name="Espace réservé du texte 58">
            <a:extLst>
              <a:ext uri="{FF2B5EF4-FFF2-40B4-BE49-F238E27FC236}">
                <a16:creationId xmlns:a16="http://schemas.microsoft.com/office/drawing/2014/main" id="{3A9EBD7A-9642-7940-B7A8-DC55F8E87547}"/>
              </a:ext>
            </a:extLst>
          </p:cNvPr>
          <p:cNvSpPr>
            <a:spLocks noGrp="1"/>
          </p:cNvSpPr>
          <p:nvPr>
            <p:ph type="body" sz="quarter" idx="39" hasCustomPrompt="1"/>
          </p:nvPr>
        </p:nvSpPr>
        <p:spPr>
          <a:xfrm>
            <a:off x="4052691" y="2883977"/>
            <a:ext cx="1142672" cy="261014"/>
          </a:xfrm>
        </p:spPr>
        <p:txBody>
          <a:bodyPr/>
          <a:lstStyle>
            <a:lvl1pPr marL="0" indent="0" algn="ctr">
              <a:buNone/>
              <a:defRPr sz="800"/>
            </a:lvl1pPr>
          </a:lstStyle>
          <a:p>
            <a:r>
              <a:rPr lang="fr-FR"/>
              <a:t>Texte</a:t>
            </a:r>
          </a:p>
        </p:txBody>
      </p:sp>
      <p:sp>
        <p:nvSpPr>
          <p:cNvPr id="36" name="Espace réservé du texte 60">
            <a:extLst>
              <a:ext uri="{FF2B5EF4-FFF2-40B4-BE49-F238E27FC236}">
                <a16:creationId xmlns:a16="http://schemas.microsoft.com/office/drawing/2014/main" id="{21408F30-8724-7A47-8555-F28DC97390B1}"/>
              </a:ext>
            </a:extLst>
          </p:cNvPr>
          <p:cNvSpPr>
            <a:spLocks noGrp="1"/>
          </p:cNvSpPr>
          <p:nvPr>
            <p:ph type="body" sz="quarter" idx="40" hasCustomPrompt="1"/>
          </p:nvPr>
        </p:nvSpPr>
        <p:spPr>
          <a:xfrm>
            <a:off x="686468" y="4472602"/>
            <a:ext cx="1160857" cy="258886"/>
          </a:xfrm>
        </p:spPr>
        <p:txBody>
          <a:bodyPr/>
          <a:lstStyle>
            <a:lvl1pPr marL="0" indent="0" algn="ctr">
              <a:buNone/>
              <a:defRPr sz="800"/>
            </a:lvl1pPr>
          </a:lstStyle>
          <a:p>
            <a:r>
              <a:rPr lang="fr-FR"/>
              <a:t>Texte</a:t>
            </a:r>
          </a:p>
        </p:txBody>
      </p:sp>
      <p:sp>
        <p:nvSpPr>
          <p:cNvPr id="37" name="Espace réservé du texte 63">
            <a:extLst>
              <a:ext uri="{FF2B5EF4-FFF2-40B4-BE49-F238E27FC236}">
                <a16:creationId xmlns:a16="http://schemas.microsoft.com/office/drawing/2014/main" id="{A3CE303C-452D-5C4A-84F5-FABAE66348D3}"/>
              </a:ext>
            </a:extLst>
          </p:cNvPr>
          <p:cNvSpPr>
            <a:spLocks noGrp="1"/>
          </p:cNvSpPr>
          <p:nvPr>
            <p:ph type="body" sz="quarter" idx="41" hasCustomPrompt="1"/>
          </p:nvPr>
        </p:nvSpPr>
        <p:spPr>
          <a:xfrm>
            <a:off x="697100" y="2874963"/>
            <a:ext cx="1150225" cy="270028"/>
          </a:xfrm>
        </p:spPr>
        <p:txBody>
          <a:bodyPr/>
          <a:lstStyle>
            <a:lvl1pPr marL="0" indent="0" algn="ctr">
              <a:buNone/>
              <a:defRPr sz="800"/>
            </a:lvl1pPr>
          </a:lstStyle>
          <a:p>
            <a:r>
              <a:rPr lang="fr-FR"/>
              <a:t>Texte</a:t>
            </a:r>
          </a:p>
        </p:txBody>
      </p:sp>
      <p:sp>
        <p:nvSpPr>
          <p:cNvPr id="38" name="Espace réservé du texte 65">
            <a:extLst>
              <a:ext uri="{FF2B5EF4-FFF2-40B4-BE49-F238E27FC236}">
                <a16:creationId xmlns:a16="http://schemas.microsoft.com/office/drawing/2014/main" id="{D573AD06-2053-3341-A76E-6B8480B41CA9}"/>
              </a:ext>
            </a:extLst>
          </p:cNvPr>
          <p:cNvSpPr>
            <a:spLocks noGrp="1"/>
          </p:cNvSpPr>
          <p:nvPr>
            <p:ph type="body" sz="quarter" idx="42" hasCustomPrompt="1"/>
          </p:nvPr>
        </p:nvSpPr>
        <p:spPr>
          <a:xfrm>
            <a:off x="2369344" y="4476045"/>
            <a:ext cx="1152000" cy="255443"/>
          </a:xfrm>
        </p:spPr>
        <p:txBody>
          <a:bodyPr/>
          <a:lstStyle>
            <a:lvl1pPr marL="0" indent="0" algn="ctr">
              <a:buNone/>
              <a:defRPr sz="800"/>
            </a:lvl1pPr>
          </a:lstStyle>
          <a:p>
            <a:r>
              <a:rPr lang="fr-FR"/>
              <a:t>Texte</a:t>
            </a:r>
          </a:p>
        </p:txBody>
      </p:sp>
      <p:sp>
        <p:nvSpPr>
          <p:cNvPr id="39" name="Espace réservé du texte 67">
            <a:extLst>
              <a:ext uri="{FF2B5EF4-FFF2-40B4-BE49-F238E27FC236}">
                <a16:creationId xmlns:a16="http://schemas.microsoft.com/office/drawing/2014/main" id="{DD8F1A07-60E2-A248-ADF2-37503CAF4A6F}"/>
              </a:ext>
            </a:extLst>
          </p:cNvPr>
          <p:cNvSpPr>
            <a:spLocks noGrp="1"/>
          </p:cNvSpPr>
          <p:nvPr>
            <p:ph type="body" sz="quarter" idx="43" hasCustomPrompt="1"/>
          </p:nvPr>
        </p:nvSpPr>
        <p:spPr>
          <a:xfrm>
            <a:off x="4052691" y="4458097"/>
            <a:ext cx="1142672" cy="273391"/>
          </a:xfrm>
        </p:spPr>
        <p:txBody>
          <a:bodyPr/>
          <a:lstStyle>
            <a:lvl1pPr marL="0" indent="0" algn="ctr">
              <a:buNone/>
              <a:defRPr sz="800"/>
            </a:lvl1pPr>
          </a:lstStyle>
          <a:p>
            <a:r>
              <a:rPr lang="fr-FR"/>
              <a:t>Texte</a:t>
            </a:r>
          </a:p>
        </p:txBody>
      </p:sp>
      <p:sp>
        <p:nvSpPr>
          <p:cNvPr id="40" name="Espace réservé du texte 69">
            <a:extLst>
              <a:ext uri="{FF2B5EF4-FFF2-40B4-BE49-F238E27FC236}">
                <a16:creationId xmlns:a16="http://schemas.microsoft.com/office/drawing/2014/main" id="{A6065984-EA4E-AF4B-9BC6-AEEFE7EAB0C0}"/>
              </a:ext>
            </a:extLst>
          </p:cNvPr>
          <p:cNvSpPr>
            <a:spLocks noGrp="1"/>
          </p:cNvSpPr>
          <p:nvPr>
            <p:ph type="body" sz="quarter" idx="44" hasCustomPrompt="1"/>
          </p:nvPr>
        </p:nvSpPr>
        <p:spPr>
          <a:xfrm>
            <a:off x="706017" y="6074775"/>
            <a:ext cx="1141308" cy="254354"/>
          </a:xfrm>
        </p:spPr>
        <p:txBody>
          <a:bodyPr/>
          <a:lstStyle>
            <a:lvl1pPr marL="0" indent="0" algn="ctr">
              <a:buNone/>
              <a:defRPr sz="800"/>
            </a:lvl1pPr>
          </a:lstStyle>
          <a:p>
            <a:r>
              <a:rPr lang="fr-FR"/>
              <a:t>Texte</a:t>
            </a:r>
          </a:p>
        </p:txBody>
      </p:sp>
      <p:sp>
        <p:nvSpPr>
          <p:cNvPr id="41" name="Espace réservé du texte 71">
            <a:extLst>
              <a:ext uri="{FF2B5EF4-FFF2-40B4-BE49-F238E27FC236}">
                <a16:creationId xmlns:a16="http://schemas.microsoft.com/office/drawing/2014/main" id="{B604C55F-58A3-D246-A0EC-D8101E7F4DD9}"/>
              </a:ext>
            </a:extLst>
          </p:cNvPr>
          <p:cNvSpPr>
            <a:spLocks noGrp="1"/>
          </p:cNvSpPr>
          <p:nvPr>
            <p:ph type="body" sz="quarter" idx="45" hasCustomPrompt="1"/>
          </p:nvPr>
        </p:nvSpPr>
        <p:spPr>
          <a:xfrm>
            <a:off x="2369344" y="6074775"/>
            <a:ext cx="1152000" cy="254354"/>
          </a:xfrm>
        </p:spPr>
        <p:txBody>
          <a:bodyPr/>
          <a:lstStyle>
            <a:lvl1pPr marL="0" indent="0" algn="ctr">
              <a:buNone/>
              <a:defRPr sz="800"/>
            </a:lvl1pPr>
          </a:lstStyle>
          <a:p>
            <a:r>
              <a:rPr lang="fr-FR"/>
              <a:t>Texte</a:t>
            </a:r>
          </a:p>
        </p:txBody>
      </p:sp>
      <p:sp>
        <p:nvSpPr>
          <p:cNvPr id="42" name="Espace réservé du texte 73">
            <a:extLst>
              <a:ext uri="{FF2B5EF4-FFF2-40B4-BE49-F238E27FC236}">
                <a16:creationId xmlns:a16="http://schemas.microsoft.com/office/drawing/2014/main" id="{2BF4896A-127D-6542-80AE-276EACC242A9}"/>
              </a:ext>
            </a:extLst>
          </p:cNvPr>
          <p:cNvSpPr>
            <a:spLocks noGrp="1"/>
          </p:cNvSpPr>
          <p:nvPr>
            <p:ph type="body" sz="quarter" idx="46" hasCustomPrompt="1"/>
          </p:nvPr>
        </p:nvSpPr>
        <p:spPr>
          <a:xfrm>
            <a:off x="4043363" y="6072982"/>
            <a:ext cx="1152000" cy="256147"/>
          </a:xfrm>
        </p:spPr>
        <p:txBody>
          <a:bodyPr/>
          <a:lstStyle>
            <a:lvl1pPr marL="0" indent="0" algn="ctr">
              <a:buNone/>
              <a:defRPr sz="800"/>
            </a:lvl1pPr>
          </a:lstStyle>
          <a:p>
            <a:r>
              <a:rPr lang="fr-FR"/>
              <a:t>Texte</a:t>
            </a:r>
          </a:p>
        </p:txBody>
      </p:sp>
      <p:pic>
        <p:nvPicPr>
          <p:cNvPr id="45" name="Image 44">
            <a:extLst>
              <a:ext uri="{FF2B5EF4-FFF2-40B4-BE49-F238E27FC236}">
                <a16:creationId xmlns:a16="http://schemas.microsoft.com/office/drawing/2014/main" id="{591F8D65-5E29-4446-848A-E02A977007B9}"/>
              </a:ext>
            </a:extLst>
          </p:cNvPr>
          <p:cNvPicPr>
            <a:picLocks noChangeAspect="1"/>
          </p:cNvPicPr>
          <p:nvPr/>
        </p:nvPicPr>
        <p:blipFill rotWithShape="1">
          <a:blip r:embed="rId2"/>
          <a:srcRect t="-1" b="1417"/>
          <a:stretch/>
        </p:blipFill>
        <p:spPr>
          <a:xfrm>
            <a:off x="0" y="901"/>
            <a:ext cx="12192000" cy="1126800"/>
          </a:xfrm>
          <a:prstGeom prst="rect">
            <a:avLst/>
          </a:prstGeom>
        </p:spPr>
      </p:pic>
      <p:sp>
        <p:nvSpPr>
          <p:cNvPr id="46" name="Rectangle 45">
            <a:extLst>
              <a:ext uri="{FF2B5EF4-FFF2-40B4-BE49-F238E27FC236}">
                <a16:creationId xmlns:a16="http://schemas.microsoft.com/office/drawing/2014/main" id="{60CDDBEF-03EA-1943-B416-F184BA52AB3C}"/>
              </a:ext>
            </a:extLst>
          </p:cNvPr>
          <p:cNvSpPr/>
          <p:nvPr/>
        </p:nvSpPr>
        <p:spPr>
          <a:xfrm>
            <a:off x="0" y="896"/>
            <a:ext cx="10185991" cy="1126800"/>
          </a:xfrm>
          <a:prstGeom prst="rect">
            <a:avLst/>
          </a:prstGeom>
          <a:gradFill>
            <a:gsLst>
              <a:gs pos="57000">
                <a:schemeClr val="accent5">
                  <a:alpha val="69000"/>
                </a:schemeClr>
              </a:gs>
              <a:gs pos="0">
                <a:schemeClr val="accent5"/>
              </a:gs>
              <a:gs pos="100000">
                <a:schemeClr val="accent5">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Titre 1">
            <a:extLst>
              <a:ext uri="{FF2B5EF4-FFF2-40B4-BE49-F238E27FC236}">
                <a16:creationId xmlns:a16="http://schemas.microsoft.com/office/drawing/2014/main" id="{D957D14B-1893-4E47-9203-CCCAAF2341E2}"/>
              </a:ext>
            </a:extLst>
          </p:cNvPr>
          <p:cNvSpPr>
            <a:spLocks noGrp="1"/>
          </p:cNvSpPr>
          <p:nvPr>
            <p:ph type="ctrTitle" hasCustomPrompt="1"/>
          </p:nvPr>
        </p:nvSpPr>
        <p:spPr>
          <a:xfrm>
            <a:off x="0" y="1"/>
            <a:ext cx="5022849" cy="1125537"/>
          </a:xfrm>
          <a:solidFill>
            <a:schemeClr val="accent5"/>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43" name="Espace réservé du texte 5">
            <a:extLst>
              <a:ext uri="{FF2B5EF4-FFF2-40B4-BE49-F238E27FC236}">
                <a16:creationId xmlns:a16="http://schemas.microsoft.com/office/drawing/2014/main" id="{FE5E01BE-06C5-6840-A1E4-C419D6B3FD6E}"/>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428114805"/>
      </p:ext>
    </p:extLst>
  </p:cSld>
  <p:clrMapOvr>
    <a:masterClrMapping/>
  </p:clrMapOvr>
  <p:extLst>
    <p:ext uri="{DCECCB84-F9BA-43D5-87BE-67443E8EF086}">
      <p15:sldGuideLst xmlns:p15="http://schemas.microsoft.com/office/powerpoint/2012/main"/>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Page graphique">
    <p:spTree>
      <p:nvGrpSpPr>
        <p:cNvPr id="1" name=""/>
        <p:cNvGrpSpPr/>
        <p:nvPr/>
      </p:nvGrpSpPr>
      <p:grpSpPr>
        <a:xfrm>
          <a:off x="0" y="0"/>
          <a:ext cx="0" cy="0"/>
          <a:chOff x="0" y="0"/>
          <a:chExt cx="0" cy="0"/>
        </a:xfrm>
      </p:grpSpPr>
      <p:sp>
        <p:nvSpPr>
          <p:cNvPr id="5" name="Espace réservé du graphique 4">
            <a:extLst>
              <a:ext uri="{FF2B5EF4-FFF2-40B4-BE49-F238E27FC236}">
                <a16:creationId xmlns:a16="http://schemas.microsoft.com/office/drawing/2014/main" id="{C00777EB-3D83-344F-A86B-C641E0F14101}"/>
              </a:ext>
            </a:extLst>
          </p:cNvPr>
          <p:cNvSpPr>
            <a:spLocks noGrp="1"/>
          </p:cNvSpPr>
          <p:nvPr>
            <p:ph type="chart" sz="quarter" idx="13"/>
          </p:nvPr>
        </p:nvSpPr>
        <p:spPr>
          <a:xfrm>
            <a:off x="694800" y="2519680"/>
            <a:ext cx="10764838" cy="3463895"/>
          </a:xfrm>
        </p:spPr>
        <p:txBody>
          <a:bodyPr/>
          <a:lstStyle>
            <a:lvl1pPr marL="0" indent="0">
              <a:buNone/>
              <a:defRPr sz="900"/>
            </a:lvl1pPr>
          </a:lstStyle>
          <a:p>
            <a:r>
              <a:rPr lang="fr-FR"/>
              <a:t>Cliquez sur l'icône pour ajouter un graphique</a:t>
            </a:r>
          </a:p>
        </p:txBody>
      </p:sp>
      <p:sp>
        <p:nvSpPr>
          <p:cNvPr id="3" name="Espace réservé du numéro de diapositive 2">
            <a:extLst>
              <a:ext uri="{FF2B5EF4-FFF2-40B4-BE49-F238E27FC236}">
                <a16:creationId xmlns:a16="http://schemas.microsoft.com/office/drawing/2014/main" id="{8C76023E-4F73-754E-8BAB-B99874EA99B4}"/>
              </a:ext>
            </a:extLst>
          </p:cNvPr>
          <p:cNvSpPr>
            <a:spLocks noGrp="1"/>
          </p:cNvSpPr>
          <p:nvPr>
            <p:ph type="sldNum" sz="quarter" idx="14"/>
          </p:nvPr>
        </p:nvSpPr>
        <p:spPr/>
        <p:txBody>
          <a:bodyPr/>
          <a:lstStyle/>
          <a:p>
            <a:fld id="{ED627498-8BE6-774E-875A-E1322261BC9D}" type="slidenum">
              <a:rPr lang="fr-FR" smtClean="0"/>
              <a:pPr/>
              <a:t>‹N°›</a:t>
            </a:fld>
            <a:endParaRPr lang="fr-FR"/>
          </a:p>
        </p:txBody>
      </p:sp>
      <p:sp>
        <p:nvSpPr>
          <p:cNvPr id="8" name="Espace réservé du texte 6">
            <a:extLst>
              <a:ext uri="{FF2B5EF4-FFF2-40B4-BE49-F238E27FC236}">
                <a16:creationId xmlns:a16="http://schemas.microsoft.com/office/drawing/2014/main" id="{35D4A983-DD48-9C4A-B1DC-33990C860224}"/>
              </a:ext>
            </a:extLst>
          </p:cNvPr>
          <p:cNvSpPr>
            <a:spLocks noGrp="1"/>
          </p:cNvSpPr>
          <p:nvPr>
            <p:ph type="body" sz="quarter" idx="12" hasCustomPrompt="1"/>
          </p:nvPr>
        </p:nvSpPr>
        <p:spPr>
          <a:xfrm>
            <a:off x="695325" y="1952625"/>
            <a:ext cx="10764838" cy="267380"/>
          </a:xfrm>
        </p:spPr>
        <p:txBody>
          <a:bodyPr anchor="t"/>
          <a:lstStyle>
            <a:lvl1pPr marL="0" indent="0">
              <a:lnSpc>
                <a:spcPts val="1800"/>
              </a:lnSpc>
              <a:buNone/>
              <a:defRPr sz="1600" b="1" i="0">
                <a:solidFill>
                  <a:schemeClr val="tx1"/>
                </a:solidFill>
                <a:latin typeface="Montserrat" pitchFamily="2" charset="77"/>
              </a:defRPr>
            </a:lvl1pPr>
          </a:lstStyle>
          <a:p>
            <a:r>
              <a:rPr lang="fr-FR"/>
              <a:t>Titre H2</a:t>
            </a:r>
          </a:p>
        </p:txBody>
      </p:sp>
      <p:pic>
        <p:nvPicPr>
          <p:cNvPr id="12" name="Image 11">
            <a:extLst>
              <a:ext uri="{FF2B5EF4-FFF2-40B4-BE49-F238E27FC236}">
                <a16:creationId xmlns:a16="http://schemas.microsoft.com/office/drawing/2014/main" id="{4BC0CCC2-D6AF-364C-8701-3B0A04405F81}"/>
              </a:ext>
            </a:extLst>
          </p:cNvPr>
          <p:cNvPicPr>
            <a:picLocks noChangeAspect="1"/>
          </p:cNvPicPr>
          <p:nvPr/>
        </p:nvPicPr>
        <p:blipFill rotWithShape="1">
          <a:blip r:embed="rId2"/>
          <a:srcRect t="-1" b="1417"/>
          <a:stretch/>
        </p:blipFill>
        <p:spPr>
          <a:xfrm>
            <a:off x="0" y="901"/>
            <a:ext cx="12192000" cy="1126800"/>
          </a:xfrm>
          <a:prstGeom prst="rect">
            <a:avLst/>
          </a:prstGeom>
        </p:spPr>
      </p:pic>
      <p:sp>
        <p:nvSpPr>
          <p:cNvPr id="13" name="Rectangle 12">
            <a:extLst>
              <a:ext uri="{FF2B5EF4-FFF2-40B4-BE49-F238E27FC236}">
                <a16:creationId xmlns:a16="http://schemas.microsoft.com/office/drawing/2014/main" id="{FB0F37F3-14F9-5444-8FA3-888AED976C92}"/>
              </a:ext>
            </a:extLst>
          </p:cNvPr>
          <p:cNvSpPr/>
          <p:nvPr/>
        </p:nvSpPr>
        <p:spPr>
          <a:xfrm>
            <a:off x="0" y="896"/>
            <a:ext cx="10185991" cy="1126800"/>
          </a:xfrm>
          <a:prstGeom prst="rect">
            <a:avLst/>
          </a:prstGeom>
          <a:gradFill>
            <a:gsLst>
              <a:gs pos="57000">
                <a:schemeClr val="accent5">
                  <a:alpha val="69000"/>
                </a:schemeClr>
              </a:gs>
              <a:gs pos="0">
                <a:schemeClr val="accent5"/>
              </a:gs>
              <a:gs pos="100000">
                <a:schemeClr val="accent5">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Titre 1">
            <a:extLst>
              <a:ext uri="{FF2B5EF4-FFF2-40B4-BE49-F238E27FC236}">
                <a16:creationId xmlns:a16="http://schemas.microsoft.com/office/drawing/2014/main" id="{C0D37B25-AB6D-B74C-BC96-551E5BC8DBF8}"/>
              </a:ext>
            </a:extLst>
          </p:cNvPr>
          <p:cNvSpPr>
            <a:spLocks noGrp="1"/>
          </p:cNvSpPr>
          <p:nvPr>
            <p:ph type="ctrTitle" hasCustomPrompt="1"/>
          </p:nvPr>
        </p:nvSpPr>
        <p:spPr>
          <a:xfrm>
            <a:off x="0" y="1"/>
            <a:ext cx="5022849" cy="1125537"/>
          </a:xfrm>
          <a:solidFill>
            <a:schemeClr val="accent5"/>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9" name="Espace réservé du texte 5">
            <a:extLst>
              <a:ext uri="{FF2B5EF4-FFF2-40B4-BE49-F238E27FC236}">
                <a16:creationId xmlns:a16="http://schemas.microsoft.com/office/drawing/2014/main" id="{2F988E21-98C5-1248-B6B0-6CF7FA814F8B}"/>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56351674"/>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age MEDIA - Violet et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279CC38-F2D9-EB4C-8BED-FDCA230A1D12}"/>
              </a:ext>
            </a:extLst>
          </p:cNvPr>
          <p:cNvSpPr/>
          <p:nvPr/>
        </p:nvSpPr>
        <p:spPr>
          <a:xfrm>
            <a:off x="0" y="1"/>
            <a:ext cx="6096000" cy="3429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B5BD9F5E-5F40-784C-AE60-9120B59AAB84}"/>
              </a:ext>
            </a:extLst>
          </p:cNvPr>
          <p:cNvSpPr/>
          <p:nvPr/>
        </p:nvSpPr>
        <p:spPr>
          <a:xfrm>
            <a:off x="0" y="3429000"/>
            <a:ext cx="6096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space réservé du texte 11">
            <a:extLst>
              <a:ext uri="{FF2B5EF4-FFF2-40B4-BE49-F238E27FC236}">
                <a16:creationId xmlns:a16="http://schemas.microsoft.com/office/drawing/2014/main" id="{142118F6-B1A1-454E-9D3C-7C325C0AFE0A}"/>
              </a:ext>
            </a:extLst>
          </p:cNvPr>
          <p:cNvSpPr>
            <a:spLocks noGrp="1"/>
          </p:cNvSpPr>
          <p:nvPr>
            <p:ph type="body" sz="quarter" idx="14" hasCustomPrompt="1"/>
          </p:nvPr>
        </p:nvSpPr>
        <p:spPr>
          <a:xfrm>
            <a:off x="695324" y="3906224"/>
            <a:ext cx="4747046" cy="360000"/>
          </a:xfrm>
        </p:spPr>
        <p:txBody>
          <a:bodyPr tIns="0" bIns="0" anchor="b"/>
          <a:lstStyle>
            <a:lvl1pPr marL="0" indent="0">
              <a:buNone/>
              <a:defRPr sz="1400" b="1" i="0">
                <a:latin typeface="Montserrat" pitchFamily="2" charset="77"/>
              </a:defRPr>
            </a:lvl1pPr>
          </a:lstStyle>
          <a:p>
            <a:r>
              <a:rPr lang="fr-FR"/>
              <a:t>Titre du Média</a:t>
            </a:r>
          </a:p>
        </p:txBody>
      </p:sp>
      <p:sp>
        <p:nvSpPr>
          <p:cNvPr id="26" name="Espace réservé du texte 16">
            <a:extLst>
              <a:ext uri="{FF2B5EF4-FFF2-40B4-BE49-F238E27FC236}">
                <a16:creationId xmlns:a16="http://schemas.microsoft.com/office/drawing/2014/main" id="{634F2976-B7B9-6C4B-B35C-DA481998166A}"/>
              </a:ext>
            </a:extLst>
          </p:cNvPr>
          <p:cNvSpPr>
            <a:spLocks noGrp="1"/>
          </p:cNvSpPr>
          <p:nvPr>
            <p:ph type="body" sz="quarter" idx="16" hasCustomPrompt="1"/>
          </p:nvPr>
        </p:nvSpPr>
        <p:spPr>
          <a:xfrm>
            <a:off x="695324" y="4291624"/>
            <a:ext cx="4747046" cy="1260000"/>
          </a:xfrm>
        </p:spPr>
        <p:txBody>
          <a:bodyPr tIns="144000" anchor="t"/>
          <a:lstStyle>
            <a:lvl1pPr marL="0" indent="0">
              <a:lnSpc>
                <a:spcPts val="1500"/>
              </a:lnSpc>
              <a:spcBef>
                <a:spcPts val="1400"/>
              </a:spcBef>
              <a:buNone/>
              <a:defRPr sz="900"/>
            </a:lvl1pPr>
          </a:lstStyle>
          <a:p>
            <a:r>
              <a:rPr lang="fr-FR"/>
              <a:t>Texte</a:t>
            </a:r>
          </a:p>
        </p:txBody>
      </p:sp>
      <p:sp>
        <p:nvSpPr>
          <p:cNvPr id="5" name="Espace réservé de l'élément multimédia 4">
            <a:extLst>
              <a:ext uri="{FF2B5EF4-FFF2-40B4-BE49-F238E27FC236}">
                <a16:creationId xmlns:a16="http://schemas.microsoft.com/office/drawing/2014/main" id="{B1BC2B8C-70A8-C244-A9FA-9775865AF46E}"/>
              </a:ext>
            </a:extLst>
          </p:cNvPr>
          <p:cNvSpPr>
            <a:spLocks noGrp="1"/>
          </p:cNvSpPr>
          <p:nvPr>
            <p:ph type="media" sz="quarter" idx="22" hasCustomPrompt="1"/>
          </p:nvPr>
        </p:nvSpPr>
        <p:spPr>
          <a:xfrm>
            <a:off x="695324" y="657224"/>
            <a:ext cx="4747047" cy="2229457"/>
          </a:xfrm>
        </p:spPr>
        <p:txBody>
          <a:bodyPr/>
          <a:lstStyle>
            <a:lvl1pPr marL="0" indent="0">
              <a:buNone/>
              <a:defRPr>
                <a:solidFill>
                  <a:schemeClr val="tx2"/>
                </a:solidFill>
              </a:defRPr>
            </a:lvl1pPr>
          </a:lstStyle>
          <a:p>
            <a:r>
              <a:rPr lang="fr-FR"/>
              <a:t>Média</a:t>
            </a:r>
          </a:p>
        </p:txBody>
      </p:sp>
      <p:sp>
        <p:nvSpPr>
          <p:cNvPr id="4" name="Espace réservé du numéro de diapositive 3">
            <a:extLst>
              <a:ext uri="{FF2B5EF4-FFF2-40B4-BE49-F238E27FC236}">
                <a16:creationId xmlns:a16="http://schemas.microsoft.com/office/drawing/2014/main" id="{760D3DF3-4888-EF4A-BD84-B79EE916E223}"/>
              </a:ext>
            </a:extLst>
          </p:cNvPr>
          <p:cNvSpPr>
            <a:spLocks noGrp="1"/>
          </p:cNvSpPr>
          <p:nvPr>
            <p:ph type="sldNum" sz="quarter" idx="23"/>
          </p:nvPr>
        </p:nvSpPr>
        <p:spPr/>
        <p:txBody>
          <a:bodyPr/>
          <a:lstStyle/>
          <a:p>
            <a:fld id="{2F9EC534-F9F4-4762-A8EB-FE67C53393FF}" type="slidenum">
              <a:rPr lang="fr-FR" smtClean="0"/>
              <a:pPr/>
              <a:t>‹N°›</a:t>
            </a:fld>
            <a:endParaRPr lang="fr-FR"/>
          </a:p>
        </p:txBody>
      </p:sp>
      <p:sp>
        <p:nvSpPr>
          <p:cNvPr id="12" name="Titre 1">
            <a:extLst>
              <a:ext uri="{FF2B5EF4-FFF2-40B4-BE49-F238E27FC236}">
                <a16:creationId xmlns:a16="http://schemas.microsoft.com/office/drawing/2014/main" id="{245B610A-0908-A442-8896-ADFA3661CAC7}"/>
              </a:ext>
            </a:extLst>
          </p:cNvPr>
          <p:cNvSpPr>
            <a:spLocks noGrp="1"/>
          </p:cNvSpPr>
          <p:nvPr>
            <p:ph type="ctrTitle" hasCustomPrompt="1"/>
          </p:nvPr>
        </p:nvSpPr>
        <p:spPr>
          <a:xfrm>
            <a:off x="6108036" y="673427"/>
            <a:ext cx="5352127" cy="1125538"/>
          </a:xfrm>
        </p:spPr>
        <p:txBody>
          <a:bodyPr lIns="720000" tIns="0" rIns="0" bIns="180000" anchor="t">
            <a:noAutofit/>
          </a:bodyPr>
          <a:lstStyle>
            <a:lvl1pPr algn="l">
              <a:defRPr sz="2600">
                <a:solidFill>
                  <a:schemeClr val="tx2"/>
                </a:solidFill>
              </a:defRPr>
            </a:lvl1pPr>
          </a:lstStyle>
          <a:p>
            <a:r>
              <a:rPr lang="fr-FR"/>
              <a:t>Titre H1</a:t>
            </a:r>
          </a:p>
        </p:txBody>
      </p:sp>
      <p:sp>
        <p:nvSpPr>
          <p:cNvPr id="13" name="Sous-titre 2">
            <a:extLst>
              <a:ext uri="{FF2B5EF4-FFF2-40B4-BE49-F238E27FC236}">
                <a16:creationId xmlns:a16="http://schemas.microsoft.com/office/drawing/2014/main" id="{F307493F-52CA-AA4D-BB21-94840E295177}"/>
              </a:ext>
            </a:extLst>
          </p:cNvPr>
          <p:cNvSpPr>
            <a:spLocks noGrp="1"/>
          </p:cNvSpPr>
          <p:nvPr>
            <p:ph type="subTitle" idx="1" hasCustomPrompt="1"/>
          </p:nvPr>
        </p:nvSpPr>
        <p:spPr>
          <a:xfrm>
            <a:off x="6821712" y="2798395"/>
            <a:ext cx="4638451" cy="3400143"/>
          </a:xfrm>
        </p:spPr>
        <p:txBody>
          <a:bodyPr lIns="0" tIns="180000" rIns="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a:t>
            </a:r>
          </a:p>
        </p:txBody>
      </p:sp>
      <p:sp>
        <p:nvSpPr>
          <p:cNvPr id="14" name="Espace réservé du texte 6">
            <a:extLst>
              <a:ext uri="{FF2B5EF4-FFF2-40B4-BE49-F238E27FC236}">
                <a16:creationId xmlns:a16="http://schemas.microsoft.com/office/drawing/2014/main" id="{B9975C1B-9AD9-A642-AC5C-9B4F0335D7AB}"/>
              </a:ext>
            </a:extLst>
          </p:cNvPr>
          <p:cNvSpPr>
            <a:spLocks noGrp="1"/>
          </p:cNvSpPr>
          <p:nvPr>
            <p:ph type="body" sz="quarter" idx="13" hasCustomPrompt="1"/>
          </p:nvPr>
        </p:nvSpPr>
        <p:spPr>
          <a:xfrm>
            <a:off x="6821713" y="2182795"/>
            <a:ext cx="4638450" cy="579789"/>
          </a:xfrm>
        </p:spPr>
        <p:txBody>
          <a:bodyPr rIns="0" anchor="b"/>
          <a:lstStyle>
            <a:lvl1pPr marL="0" indent="0">
              <a:lnSpc>
                <a:spcPts val="1800"/>
              </a:lnSpc>
              <a:buNone/>
              <a:defRPr sz="1600" b="1" i="0">
                <a:solidFill>
                  <a:schemeClr val="tx2"/>
                </a:solidFill>
                <a:latin typeface="Montserrat" pitchFamily="2" charset="77"/>
              </a:defRPr>
            </a:lvl1pPr>
          </a:lstStyle>
          <a:p>
            <a:r>
              <a:rPr lang="fr-FR"/>
              <a:t>Titre H2</a:t>
            </a:r>
          </a:p>
        </p:txBody>
      </p:sp>
      <p:sp>
        <p:nvSpPr>
          <p:cNvPr id="11" name="Espace réservé du texte 5">
            <a:extLst>
              <a:ext uri="{FF2B5EF4-FFF2-40B4-BE49-F238E27FC236}">
                <a16:creationId xmlns:a16="http://schemas.microsoft.com/office/drawing/2014/main" id="{39BFF73D-5BC8-4241-8365-5710C9E4CC2D}"/>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663084869"/>
      </p:ext>
    </p:extLst>
  </p:cSld>
  <p:clrMapOvr>
    <a:masterClrMapping/>
  </p:clrMapOvr>
  <p:hf hdr="0"/>
  <p:extLst>
    <p:ext uri="{DCECCB84-F9BA-43D5-87BE-67443E8EF086}">
      <p15:sldGuideLst xmlns:p15="http://schemas.microsoft.com/office/powerpoint/2012/main"/>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Page Tableau">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5E373A51-E296-9C45-9B1F-833539646C93}"/>
              </a:ext>
            </a:extLst>
          </p:cNvPr>
          <p:cNvSpPr>
            <a:spLocks noGrp="1"/>
          </p:cNvSpPr>
          <p:nvPr>
            <p:ph type="body" sz="quarter" idx="12" hasCustomPrompt="1"/>
          </p:nvPr>
        </p:nvSpPr>
        <p:spPr>
          <a:xfrm>
            <a:off x="695325" y="1952625"/>
            <a:ext cx="10764838" cy="267380"/>
          </a:xfrm>
        </p:spPr>
        <p:txBody>
          <a:bodyPr anchor="t"/>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4" name="Espace réservé du tableau 3">
            <a:extLst>
              <a:ext uri="{FF2B5EF4-FFF2-40B4-BE49-F238E27FC236}">
                <a16:creationId xmlns:a16="http://schemas.microsoft.com/office/drawing/2014/main" id="{730BFAAF-BEDE-0B4E-BAEE-6237E834BC54}"/>
              </a:ext>
            </a:extLst>
          </p:cNvPr>
          <p:cNvSpPr>
            <a:spLocks noGrp="1"/>
          </p:cNvSpPr>
          <p:nvPr>
            <p:ph type="tbl" sz="quarter" idx="13"/>
          </p:nvPr>
        </p:nvSpPr>
        <p:spPr>
          <a:xfrm>
            <a:off x="694800" y="2512906"/>
            <a:ext cx="10764838" cy="3657993"/>
          </a:xfrm>
        </p:spPr>
        <p:txBody>
          <a:bodyPr/>
          <a:lstStyle>
            <a:lvl1pPr marL="0" indent="0">
              <a:buNone/>
              <a:defRPr sz="900"/>
            </a:lvl1pPr>
          </a:lstStyle>
          <a:p>
            <a:r>
              <a:rPr lang="fr-FR"/>
              <a:t>Cliquez sur l'icône pour ajouter un tableau</a:t>
            </a:r>
          </a:p>
        </p:txBody>
      </p:sp>
      <p:sp>
        <p:nvSpPr>
          <p:cNvPr id="3" name="Espace réservé du numéro de diapositive 2">
            <a:extLst>
              <a:ext uri="{FF2B5EF4-FFF2-40B4-BE49-F238E27FC236}">
                <a16:creationId xmlns:a16="http://schemas.microsoft.com/office/drawing/2014/main" id="{577C3FF6-0228-F74B-A7E3-86E2FBC9FDC5}"/>
              </a:ext>
            </a:extLst>
          </p:cNvPr>
          <p:cNvSpPr>
            <a:spLocks noGrp="1"/>
          </p:cNvSpPr>
          <p:nvPr>
            <p:ph type="sldNum" sz="quarter" idx="14"/>
          </p:nvPr>
        </p:nvSpPr>
        <p:spPr/>
        <p:txBody>
          <a:bodyPr/>
          <a:lstStyle/>
          <a:p>
            <a:fld id="{ED627498-8BE6-774E-875A-E1322261BC9D}" type="slidenum">
              <a:rPr lang="fr-FR" smtClean="0"/>
              <a:pPr/>
              <a:t>‹N°›</a:t>
            </a:fld>
            <a:endParaRPr lang="fr-FR"/>
          </a:p>
        </p:txBody>
      </p:sp>
      <p:pic>
        <p:nvPicPr>
          <p:cNvPr id="12" name="Image 11">
            <a:extLst>
              <a:ext uri="{FF2B5EF4-FFF2-40B4-BE49-F238E27FC236}">
                <a16:creationId xmlns:a16="http://schemas.microsoft.com/office/drawing/2014/main" id="{0E577DAF-EB0A-F844-BB36-B736D2B66B51}"/>
              </a:ext>
            </a:extLst>
          </p:cNvPr>
          <p:cNvPicPr>
            <a:picLocks noChangeAspect="1"/>
          </p:cNvPicPr>
          <p:nvPr/>
        </p:nvPicPr>
        <p:blipFill rotWithShape="1">
          <a:blip r:embed="rId2"/>
          <a:srcRect t="-1" b="1417"/>
          <a:stretch/>
        </p:blipFill>
        <p:spPr>
          <a:xfrm>
            <a:off x="0" y="901"/>
            <a:ext cx="12192000" cy="1126800"/>
          </a:xfrm>
          <a:prstGeom prst="rect">
            <a:avLst/>
          </a:prstGeom>
        </p:spPr>
      </p:pic>
      <p:sp>
        <p:nvSpPr>
          <p:cNvPr id="13" name="Rectangle 12">
            <a:extLst>
              <a:ext uri="{FF2B5EF4-FFF2-40B4-BE49-F238E27FC236}">
                <a16:creationId xmlns:a16="http://schemas.microsoft.com/office/drawing/2014/main" id="{AB191253-DC71-C049-BB19-81F3D63F715E}"/>
              </a:ext>
            </a:extLst>
          </p:cNvPr>
          <p:cNvSpPr/>
          <p:nvPr/>
        </p:nvSpPr>
        <p:spPr>
          <a:xfrm>
            <a:off x="0" y="896"/>
            <a:ext cx="10185991" cy="1126800"/>
          </a:xfrm>
          <a:prstGeom prst="rect">
            <a:avLst/>
          </a:prstGeom>
          <a:gradFill>
            <a:gsLst>
              <a:gs pos="57000">
                <a:schemeClr val="accent5">
                  <a:alpha val="69000"/>
                </a:schemeClr>
              </a:gs>
              <a:gs pos="0">
                <a:schemeClr val="accent5"/>
              </a:gs>
              <a:gs pos="100000">
                <a:schemeClr val="accent5">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Titre 1">
            <a:extLst>
              <a:ext uri="{FF2B5EF4-FFF2-40B4-BE49-F238E27FC236}">
                <a16:creationId xmlns:a16="http://schemas.microsoft.com/office/drawing/2014/main" id="{193046D3-D1C5-4A4C-9FA2-4D1AB8465FE2}"/>
              </a:ext>
            </a:extLst>
          </p:cNvPr>
          <p:cNvSpPr>
            <a:spLocks noGrp="1"/>
          </p:cNvSpPr>
          <p:nvPr>
            <p:ph type="ctrTitle" hasCustomPrompt="1"/>
          </p:nvPr>
        </p:nvSpPr>
        <p:spPr>
          <a:xfrm>
            <a:off x="0" y="1"/>
            <a:ext cx="5022849" cy="1125537"/>
          </a:xfrm>
          <a:solidFill>
            <a:schemeClr val="accent5"/>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8" name="Espace réservé du texte 5">
            <a:extLst>
              <a:ext uri="{FF2B5EF4-FFF2-40B4-BE49-F238E27FC236}">
                <a16:creationId xmlns:a16="http://schemas.microsoft.com/office/drawing/2014/main" id="{BDEAE599-4277-2240-B448-0279B1B51EDE}"/>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72514431"/>
      </p:ext>
    </p:extLst>
  </p:cSld>
  <p:clrMapOvr>
    <a:masterClrMapping/>
  </p:clrMapOvr>
  <p:extLst>
    <p:ext uri="{DCECCB84-F9BA-43D5-87BE-67443E8EF086}">
      <p15:sldGuideLst xmlns:p15="http://schemas.microsoft.com/office/powerpoint/2012/main"/>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Page 2 Tableau">
    <p:spTree>
      <p:nvGrpSpPr>
        <p:cNvPr id="1" name=""/>
        <p:cNvGrpSpPr/>
        <p:nvPr/>
      </p:nvGrpSpPr>
      <p:grpSpPr>
        <a:xfrm>
          <a:off x="0" y="0"/>
          <a:ext cx="0" cy="0"/>
          <a:chOff x="0" y="0"/>
          <a:chExt cx="0" cy="0"/>
        </a:xfrm>
      </p:grpSpPr>
      <p:sp>
        <p:nvSpPr>
          <p:cNvPr id="4" name="Espace réservé du tableau 3">
            <a:extLst>
              <a:ext uri="{FF2B5EF4-FFF2-40B4-BE49-F238E27FC236}">
                <a16:creationId xmlns:a16="http://schemas.microsoft.com/office/drawing/2014/main" id="{730BFAAF-BEDE-0B4E-BAEE-6237E834BC54}"/>
              </a:ext>
            </a:extLst>
          </p:cNvPr>
          <p:cNvSpPr>
            <a:spLocks noGrp="1"/>
          </p:cNvSpPr>
          <p:nvPr>
            <p:ph type="tbl" sz="quarter" idx="13"/>
          </p:nvPr>
        </p:nvSpPr>
        <p:spPr>
          <a:xfrm>
            <a:off x="694800" y="2408464"/>
            <a:ext cx="5184000" cy="3801535"/>
          </a:xfrm>
        </p:spPr>
        <p:txBody>
          <a:bodyPr/>
          <a:lstStyle>
            <a:lvl1pPr marL="0" indent="0">
              <a:buNone/>
              <a:defRPr sz="900"/>
            </a:lvl1pPr>
          </a:lstStyle>
          <a:p>
            <a:r>
              <a:rPr lang="fr-FR"/>
              <a:t>Cliquez sur l'icône pour ajouter un tableau</a:t>
            </a:r>
          </a:p>
        </p:txBody>
      </p:sp>
      <p:sp>
        <p:nvSpPr>
          <p:cNvPr id="3" name="Espace réservé du numéro de diapositive 2">
            <a:extLst>
              <a:ext uri="{FF2B5EF4-FFF2-40B4-BE49-F238E27FC236}">
                <a16:creationId xmlns:a16="http://schemas.microsoft.com/office/drawing/2014/main" id="{577C3FF6-0228-F74B-A7E3-86E2FBC9FDC5}"/>
              </a:ext>
            </a:extLst>
          </p:cNvPr>
          <p:cNvSpPr>
            <a:spLocks noGrp="1"/>
          </p:cNvSpPr>
          <p:nvPr>
            <p:ph type="sldNum" sz="quarter" idx="14"/>
          </p:nvPr>
        </p:nvSpPr>
        <p:spPr/>
        <p:txBody>
          <a:bodyPr/>
          <a:lstStyle/>
          <a:p>
            <a:fld id="{ED627498-8BE6-774E-875A-E1322261BC9D}" type="slidenum">
              <a:rPr lang="fr-FR" smtClean="0"/>
              <a:pPr/>
              <a:t>‹N°›</a:t>
            </a:fld>
            <a:endParaRPr lang="fr-FR"/>
          </a:p>
        </p:txBody>
      </p:sp>
      <p:sp>
        <p:nvSpPr>
          <p:cNvPr id="6" name="Espace réservé du tableau 5">
            <a:extLst>
              <a:ext uri="{FF2B5EF4-FFF2-40B4-BE49-F238E27FC236}">
                <a16:creationId xmlns:a16="http://schemas.microsoft.com/office/drawing/2014/main" id="{75D2B023-899B-FC47-ABDD-2ECC79A8841A}"/>
              </a:ext>
            </a:extLst>
          </p:cNvPr>
          <p:cNvSpPr>
            <a:spLocks noGrp="1"/>
          </p:cNvSpPr>
          <p:nvPr>
            <p:ph type="tbl" sz="quarter" idx="15"/>
          </p:nvPr>
        </p:nvSpPr>
        <p:spPr>
          <a:xfrm>
            <a:off x="6276163" y="2408464"/>
            <a:ext cx="5184000" cy="3801535"/>
          </a:xfrm>
        </p:spPr>
        <p:txBody>
          <a:bodyPr/>
          <a:lstStyle>
            <a:lvl1pPr marL="0" indent="0">
              <a:buNone/>
              <a:defRPr/>
            </a:lvl1pPr>
          </a:lstStyle>
          <a:p>
            <a:r>
              <a:rPr lang="fr-FR"/>
              <a:t>Cliquez sur l'icône pour ajouter un tableau</a:t>
            </a:r>
          </a:p>
        </p:txBody>
      </p:sp>
      <p:sp>
        <p:nvSpPr>
          <p:cNvPr id="9" name="Espace réservé du texte 6">
            <a:extLst>
              <a:ext uri="{FF2B5EF4-FFF2-40B4-BE49-F238E27FC236}">
                <a16:creationId xmlns:a16="http://schemas.microsoft.com/office/drawing/2014/main" id="{5A223B95-7BAA-E947-94E9-8A40B486BFE6}"/>
              </a:ext>
            </a:extLst>
          </p:cNvPr>
          <p:cNvSpPr>
            <a:spLocks noGrp="1"/>
          </p:cNvSpPr>
          <p:nvPr>
            <p:ph type="body" sz="quarter" idx="12" hasCustomPrompt="1"/>
          </p:nvPr>
        </p:nvSpPr>
        <p:spPr>
          <a:xfrm>
            <a:off x="695325" y="1952625"/>
            <a:ext cx="10764838" cy="267380"/>
          </a:xfrm>
        </p:spPr>
        <p:txBody>
          <a:bodyPr anchor="t"/>
          <a:lstStyle>
            <a:lvl1pPr marL="0" indent="0">
              <a:lnSpc>
                <a:spcPts val="1800"/>
              </a:lnSpc>
              <a:buNone/>
              <a:defRPr sz="1600" b="1" i="0">
                <a:solidFill>
                  <a:schemeClr val="tx1"/>
                </a:solidFill>
                <a:latin typeface="Montserrat" pitchFamily="2" charset="77"/>
              </a:defRPr>
            </a:lvl1pPr>
          </a:lstStyle>
          <a:p>
            <a:r>
              <a:rPr lang="fr-FR"/>
              <a:t>Titre H2</a:t>
            </a:r>
          </a:p>
        </p:txBody>
      </p:sp>
      <p:pic>
        <p:nvPicPr>
          <p:cNvPr id="11" name="Image 10">
            <a:extLst>
              <a:ext uri="{FF2B5EF4-FFF2-40B4-BE49-F238E27FC236}">
                <a16:creationId xmlns:a16="http://schemas.microsoft.com/office/drawing/2014/main" id="{EDB6050E-099E-CB48-A35B-9C253027DB1C}"/>
              </a:ext>
            </a:extLst>
          </p:cNvPr>
          <p:cNvPicPr>
            <a:picLocks noChangeAspect="1"/>
          </p:cNvPicPr>
          <p:nvPr/>
        </p:nvPicPr>
        <p:blipFill rotWithShape="1">
          <a:blip r:embed="rId2"/>
          <a:srcRect t="-1" b="1417"/>
          <a:stretch/>
        </p:blipFill>
        <p:spPr>
          <a:xfrm>
            <a:off x="0" y="901"/>
            <a:ext cx="12192000" cy="1126800"/>
          </a:xfrm>
          <a:prstGeom prst="rect">
            <a:avLst/>
          </a:prstGeom>
        </p:spPr>
      </p:pic>
      <p:sp>
        <p:nvSpPr>
          <p:cNvPr id="13" name="Rectangle 12">
            <a:extLst>
              <a:ext uri="{FF2B5EF4-FFF2-40B4-BE49-F238E27FC236}">
                <a16:creationId xmlns:a16="http://schemas.microsoft.com/office/drawing/2014/main" id="{750C11ED-F81E-094C-BF66-2304FFBDBA42}"/>
              </a:ext>
            </a:extLst>
          </p:cNvPr>
          <p:cNvSpPr/>
          <p:nvPr/>
        </p:nvSpPr>
        <p:spPr>
          <a:xfrm>
            <a:off x="0" y="896"/>
            <a:ext cx="10185991" cy="1126800"/>
          </a:xfrm>
          <a:prstGeom prst="rect">
            <a:avLst/>
          </a:prstGeom>
          <a:gradFill>
            <a:gsLst>
              <a:gs pos="57000">
                <a:schemeClr val="accent5">
                  <a:alpha val="69000"/>
                </a:schemeClr>
              </a:gs>
              <a:gs pos="0">
                <a:schemeClr val="accent5"/>
              </a:gs>
              <a:gs pos="100000">
                <a:schemeClr val="accent5">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Titre 1">
            <a:extLst>
              <a:ext uri="{FF2B5EF4-FFF2-40B4-BE49-F238E27FC236}">
                <a16:creationId xmlns:a16="http://schemas.microsoft.com/office/drawing/2014/main" id="{5A67CF3F-D31E-9546-862B-86A27CE53759}"/>
              </a:ext>
            </a:extLst>
          </p:cNvPr>
          <p:cNvSpPr>
            <a:spLocks noGrp="1"/>
          </p:cNvSpPr>
          <p:nvPr>
            <p:ph type="ctrTitle" hasCustomPrompt="1"/>
          </p:nvPr>
        </p:nvSpPr>
        <p:spPr>
          <a:xfrm>
            <a:off x="0" y="1"/>
            <a:ext cx="5022849" cy="1125537"/>
          </a:xfrm>
          <a:solidFill>
            <a:schemeClr val="accent5"/>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10" name="Espace réservé du texte 5">
            <a:extLst>
              <a:ext uri="{FF2B5EF4-FFF2-40B4-BE49-F238E27FC236}">
                <a16:creationId xmlns:a16="http://schemas.microsoft.com/office/drawing/2014/main" id="{408FF602-50D8-DF47-86DF-EF7C17F90CFC}"/>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4188297640"/>
      </p:ext>
    </p:extLst>
  </p:cSld>
  <p:clrMapOvr>
    <a:masterClrMapping/>
  </p:clrMapOvr>
  <p:extLst>
    <p:ext uri="{DCECCB84-F9BA-43D5-87BE-67443E8EF086}">
      <p15:sldGuideLst xmlns:p15="http://schemas.microsoft.com/office/powerpoint/2012/main"/>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1_Page Tableau">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A4742F3C-EBF1-7441-A425-4828AC7E9793}"/>
              </a:ext>
            </a:extLst>
          </p:cNvPr>
          <p:cNvPicPr>
            <a:picLocks noChangeAspect="1"/>
          </p:cNvPicPr>
          <p:nvPr/>
        </p:nvPicPr>
        <p:blipFill rotWithShape="1">
          <a:blip r:embed="rId2"/>
          <a:srcRect t="-1" b="1417"/>
          <a:stretch/>
        </p:blipFill>
        <p:spPr>
          <a:xfrm>
            <a:off x="0" y="901"/>
            <a:ext cx="12192000" cy="1126800"/>
          </a:xfrm>
          <a:prstGeom prst="rect">
            <a:avLst/>
          </a:prstGeom>
        </p:spPr>
      </p:pic>
      <p:sp>
        <p:nvSpPr>
          <p:cNvPr id="12" name="Rectangle 11">
            <a:extLst>
              <a:ext uri="{FF2B5EF4-FFF2-40B4-BE49-F238E27FC236}">
                <a16:creationId xmlns:a16="http://schemas.microsoft.com/office/drawing/2014/main" id="{112B8CA7-A82C-0D4A-A49E-8E75B8999665}"/>
              </a:ext>
            </a:extLst>
          </p:cNvPr>
          <p:cNvSpPr/>
          <p:nvPr/>
        </p:nvSpPr>
        <p:spPr>
          <a:xfrm>
            <a:off x="0" y="896"/>
            <a:ext cx="10185991" cy="1126800"/>
          </a:xfrm>
          <a:prstGeom prst="rect">
            <a:avLst/>
          </a:prstGeom>
          <a:gradFill>
            <a:gsLst>
              <a:gs pos="57000">
                <a:schemeClr val="accent5">
                  <a:alpha val="69000"/>
                </a:schemeClr>
              </a:gs>
              <a:gs pos="0">
                <a:schemeClr val="accent5"/>
              </a:gs>
              <a:gs pos="100000">
                <a:schemeClr val="accent5">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contenu 4">
            <a:extLst>
              <a:ext uri="{FF2B5EF4-FFF2-40B4-BE49-F238E27FC236}">
                <a16:creationId xmlns:a16="http://schemas.microsoft.com/office/drawing/2014/main" id="{6E61E2D5-24E6-034C-B80A-01C5087B3FBB}"/>
              </a:ext>
            </a:extLst>
          </p:cNvPr>
          <p:cNvSpPr>
            <a:spLocks noGrp="1"/>
          </p:cNvSpPr>
          <p:nvPr>
            <p:ph sz="quarter" idx="13" hasCustomPrompt="1"/>
          </p:nvPr>
        </p:nvSpPr>
        <p:spPr>
          <a:xfrm>
            <a:off x="695325" y="2135644"/>
            <a:ext cx="10764838" cy="4091947"/>
          </a:xfrm>
        </p:spPr>
        <p:txBody>
          <a:bodyPr/>
          <a:lstStyle>
            <a:lvl1pPr marL="0" indent="0">
              <a:buNone/>
              <a:defRPr sz="900"/>
            </a:lvl1pPr>
          </a:lstStyle>
          <a:p>
            <a:r>
              <a:rPr lang="fr-FR"/>
              <a:t>Contenu</a:t>
            </a:r>
          </a:p>
        </p:txBody>
      </p:sp>
      <p:sp>
        <p:nvSpPr>
          <p:cNvPr id="3" name="Espace réservé du numéro de diapositive 2">
            <a:extLst>
              <a:ext uri="{FF2B5EF4-FFF2-40B4-BE49-F238E27FC236}">
                <a16:creationId xmlns:a16="http://schemas.microsoft.com/office/drawing/2014/main" id="{19EAC425-C3B7-DD40-B8A0-221C864079F2}"/>
              </a:ext>
            </a:extLst>
          </p:cNvPr>
          <p:cNvSpPr>
            <a:spLocks noGrp="1"/>
          </p:cNvSpPr>
          <p:nvPr>
            <p:ph type="sldNum" sz="quarter" idx="14"/>
          </p:nvPr>
        </p:nvSpPr>
        <p:spPr/>
        <p:txBody>
          <a:bodyPr/>
          <a:lstStyle/>
          <a:p>
            <a:fld id="{ED627498-8BE6-774E-875A-E1322261BC9D}" type="slidenum">
              <a:rPr lang="fr-FR" smtClean="0"/>
              <a:pPr/>
              <a:t>‹N°›</a:t>
            </a:fld>
            <a:endParaRPr lang="fr-FR"/>
          </a:p>
        </p:txBody>
      </p:sp>
      <p:sp>
        <p:nvSpPr>
          <p:cNvPr id="9" name="Espace réservé du texte 6">
            <a:extLst>
              <a:ext uri="{FF2B5EF4-FFF2-40B4-BE49-F238E27FC236}">
                <a16:creationId xmlns:a16="http://schemas.microsoft.com/office/drawing/2014/main" id="{7DAEED21-F829-634E-A272-C20E0E1AEE4D}"/>
              </a:ext>
            </a:extLst>
          </p:cNvPr>
          <p:cNvSpPr>
            <a:spLocks noGrp="1"/>
          </p:cNvSpPr>
          <p:nvPr>
            <p:ph type="body" sz="quarter" idx="12" hasCustomPrompt="1"/>
          </p:nvPr>
        </p:nvSpPr>
        <p:spPr>
          <a:xfrm>
            <a:off x="695325" y="1700214"/>
            <a:ext cx="10764838" cy="259216"/>
          </a:xfrm>
        </p:spPr>
        <p:txBody>
          <a:bodyPr anchor="t"/>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8" name="Titre 1">
            <a:extLst>
              <a:ext uri="{FF2B5EF4-FFF2-40B4-BE49-F238E27FC236}">
                <a16:creationId xmlns:a16="http://schemas.microsoft.com/office/drawing/2014/main" id="{A1DB3A50-9AEB-B049-AF3F-181D8AE79ED6}"/>
              </a:ext>
            </a:extLst>
          </p:cNvPr>
          <p:cNvSpPr>
            <a:spLocks noGrp="1"/>
          </p:cNvSpPr>
          <p:nvPr>
            <p:ph type="ctrTitle" hasCustomPrompt="1"/>
          </p:nvPr>
        </p:nvSpPr>
        <p:spPr>
          <a:xfrm>
            <a:off x="0" y="1"/>
            <a:ext cx="5022849" cy="1125537"/>
          </a:xfrm>
          <a:solidFill>
            <a:schemeClr val="accent5"/>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10" name="Espace réservé du texte 5">
            <a:extLst>
              <a:ext uri="{FF2B5EF4-FFF2-40B4-BE49-F238E27FC236}">
                <a16:creationId xmlns:a16="http://schemas.microsoft.com/office/drawing/2014/main" id="{C18DF97C-EAA7-0A49-98FE-8126FF546B17}"/>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228963218"/>
      </p:ext>
    </p:extLst>
  </p:cSld>
  <p:clrMapOvr>
    <a:masterClrMapping/>
  </p:clrMapOvr>
  <p:extLst>
    <p:ext uri="{DCECCB84-F9BA-43D5-87BE-67443E8EF086}">
      <p15:sldGuideLst xmlns:p15="http://schemas.microsoft.com/office/powerpoint/2012/main"/>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Chapitre violet + image">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0086591-9BF1-DC4A-9DD8-50541F38CEB5}"/>
              </a:ext>
            </a:extLst>
          </p:cNvPr>
          <p:cNvPicPr>
            <a:picLocks noChangeAspect="1"/>
          </p:cNvPicPr>
          <p:nvPr/>
        </p:nvPicPr>
        <p:blipFill rotWithShape="1">
          <a:blip r:embed="rId2"/>
          <a:srcRect l="23622"/>
          <a:stretch/>
        </p:blipFill>
        <p:spPr>
          <a:xfrm>
            <a:off x="0" y="0"/>
            <a:ext cx="9312000" cy="6858000"/>
          </a:xfrm>
          <a:prstGeom prst="rect">
            <a:avLst/>
          </a:prstGeom>
        </p:spPr>
      </p:pic>
      <p:sp>
        <p:nvSpPr>
          <p:cNvPr id="2" name="Titre 1">
            <a:extLst>
              <a:ext uri="{FF2B5EF4-FFF2-40B4-BE49-F238E27FC236}">
                <a16:creationId xmlns:a16="http://schemas.microsoft.com/office/drawing/2014/main" id="{D2EE9B18-3EF9-B048-91EC-FF8B63E92855}"/>
              </a:ext>
            </a:extLst>
          </p:cNvPr>
          <p:cNvSpPr>
            <a:spLocks noGrp="1"/>
          </p:cNvSpPr>
          <p:nvPr>
            <p:ph type="ctrTitle" hasCustomPrompt="1"/>
          </p:nvPr>
        </p:nvSpPr>
        <p:spPr>
          <a:xfrm>
            <a:off x="937069" y="3000768"/>
            <a:ext cx="5687568" cy="735415"/>
          </a:xfrm>
        </p:spPr>
        <p:txBody>
          <a:bodyPr lIns="0" tIns="0" rIns="0" bIns="0" anchor="b">
            <a:noAutofit/>
          </a:bodyPr>
          <a:lstStyle>
            <a:lvl1pPr algn="l">
              <a:defRPr sz="3200">
                <a:solidFill>
                  <a:schemeClr val="tx2"/>
                </a:solidFill>
                <a:effectLst>
                  <a:glow rad="38100">
                    <a:schemeClr val="accent4">
                      <a:alpha val="95000"/>
                    </a:schemeClr>
                  </a:glow>
                </a:effectLst>
              </a:defRPr>
            </a:lvl1pPr>
          </a:lstStyle>
          <a:p>
            <a:r>
              <a:rPr lang="fr-FR"/>
              <a:t>Titre de chapitre</a:t>
            </a:r>
          </a:p>
        </p:txBody>
      </p:sp>
      <p:sp>
        <p:nvSpPr>
          <p:cNvPr id="3" name="Sous-titre 2">
            <a:extLst>
              <a:ext uri="{FF2B5EF4-FFF2-40B4-BE49-F238E27FC236}">
                <a16:creationId xmlns:a16="http://schemas.microsoft.com/office/drawing/2014/main" id="{C5C48571-886D-494E-A20C-35D4EB9E24C4}"/>
              </a:ext>
            </a:extLst>
          </p:cNvPr>
          <p:cNvSpPr>
            <a:spLocks noGrp="1"/>
          </p:cNvSpPr>
          <p:nvPr>
            <p:ph type="subTitle" idx="1" hasCustomPrompt="1"/>
          </p:nvPr>
        </p:nvSpPr>
        <p:spPr>
          <a:xfrm>
            <a:off x="937069" y="3736183"/>
            <a:ext cx="5687568" cy="484405"/>
          </a:xfrm>
          <a:solidFill>
            <a:schemeClr val="accent4"/>
          </a:solidFill>
        </p:spPr>
        <p:txBody>
          <a:bodyPr wrap="square" lIns="0" tIns="180000" rIns="0">
            <a:spAutoFit/>
          </a:bodyPr>
          <a:lstStyle>
            <a:lvl1pPr marL="0" indent="0" algn="l">
              <a:lnSpc>
                <a:spcPts val="2000"/>
              </a:lnSpc>
              <a:buNone/>
              <a:defRPr sz="1800">
                <a:solidFill>
                  <a:schemeClr val="tx2"/>
                </a:solidFill>
                <a:effectLst>
                  <a:glow rad="38100">
                    <a:schemeClr val="accent4">
                      <a:alpha val="95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sous-titres</a:t>
            </a:r>
          </a:p>
        </p:txBody>
      </p:sp>
      <p:sp>
        <p:nvSpPr>
          <p:cNvPr id="8" name="Espace réservé du texte 7">
            <a:extLst>
              <a:ext uri="{FF2B5EF4-FFF2-40B4-BE49-F238E27FC236}">
                <a16:creationId xmlns:a16="http://schemas.microsoft.com/office/drawing/2014/main" id="{3CDFAE82-0413-B740-87A1-628E02E8EE05}"/>
              </a:ext>
            </a:extLst>
          </p:cNvPr>
          <p:cNvSpPr>
            <a:spLocks noGrp="1"/>
          </p:cNvSpPr>
          <p:nvPr>
            <p:ph type="body" sz="quarter" idx="12" hasCustomPrompt="1"/>
          </p:nvPr>
        </p:nvSpPr>
        <p:spPr>
          <a:xfrm>
            <a:off x="937068" y="1620000"/>
            <a:ext cx="1767495" cy="1300554"/>
          </a:xfrm>
          <a:noFill/>
          <a:ln>
            <a:noFill/>
          </a:ln>
          <a:effectLst>
            <a:glow rad="127000">
              <a:schemeClr val="accent3"/>
            </a:glow>
          </a:effectLst>
        </p:spPr>
        <p:txBody>
          <a:bodyPr tIns="0" bIns="0" anchor="b"/>
          <a:lstStyle>
            <a:lvl1pPr marL="0" indent="0">
              <a:buNone/>
              <a:defRPr sz="8800" b="0" i="0">
                <a:solidFill>
                  <a:schemeClr val="tx2"/>
                </a:solidFill>
                <a:effectLst>
                  <a:glow rad="406400">
                    <a:schemeClr val="accent4"/>
                  </a:glow>
                </a:effectLst>
                <a:latin typeface="Montserrat" pitchFamily="2" charset="77"/>
              </a:defRPr>
            </a:lvl1pPr>
          </a:lstStyle>
          <a:p>
            <a:r>
              <a:rPr lang="fr-FR"/>
              <a:t>00</a:t>
            </a:r>
          </a:p>
        </p:txBody>
      </p:sp>
      <p:sp>
        <p:nvSpPr>
          <p:cNvPr id="17" name="Rectangle 16">
            <a:extLst>
              <a:ext uri="{FF2B5EF4-FFF2-40B4-BE49-F238E27FC236}">
                <a16:creationId xmlns:a16="http://schemas.microsoft.com/office/drawing/2014/main" id="{65007863-1F78-4E4D-BA55-9CB27D0924D8}"/>
              </a:ext>
            </a:extLst>
          </p:cNvPr>
          <p:cNvSpPr/>
          <p:nvPr/>
        </p:nvSpPr>
        <p:spPr>
          <a:xfrm>
            <a:off x="9139200" y="1"/>
            <a:ext cx="30528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space réservé pour une image  5">
            <a:extLst>
              <a:ext uri="{FF2B5EF4-FFF2-40B4-BE49-F238E27FC236}">
                <a16:creationId xmlns:a16="http://schemas.microsoft.com/office/drawing/2014/main" id="{B885E336-CA20-EE41-942E-15AB795EB3A5}"/>
              </a:ext>
            </a:extLst>
          </p:cNvPr>
          <p:cNvSpPr>
            <a:spLocks noGrp="1"/>
          </p:cNvSpPr>
          <p:nvPr>
            <p:ph type="pic" sz="quarter" idx="11"/>
          </p:nvPr>
        </p:nvSpPr>
        <p:spPr>
          <a:xfrm>
            <a:off x="9139200" y="0"/>
            <a:ext cx="3052800" cy="6858001"/>
          </a:xfrm>
          <a:solidFill>
            <a:schemeClr val="tx1"/>
          </a:solidFill>
        </p:spPr>
        <p:txBody>
          <a:bodyPr lIns="0" tIns="1080000" rIns="0" anchor="t"/>
          <a:lstStyle>
            <a:lvl1pPr marL="0" indent="0" algn="ctr">
              <a:buNone/>
              <a:defRPr/>
            </a:lvl1pPr>
          </a:lstStyle>
          <a:p>
            <a:r>
              <a:rPr lang="fr-FR"/>
              <a:t>Cliquez sur l'icône pour ajouter une image</a:t>
            </a:r>
          </a:p>
        </p:txBody>
      </p:sp>
    </p:spTree>
    <p:extLst>
      <p:ext uri="{BB962C8B-B14F-4D97-AF65-F5344CB8AC3E}">
        <p14:creationId xmlns:p14="http://schemas.microsoft.com/office/powerpoint/2010/main" val="10117444"/>
      </p:ext>
    </p:extLst>
  </p:cSld>
  <p:clrMapOvr>
    <a:masterClrMapping/>
  </p:clrMapOvr>
  <p:extLst>
    <p:ext uri="{DCECCB84-F9BA-43D5-87BE-67443E8EF086}">
      <p15:sldGuideLst xmlns:p15="http://schemas.microsoft.com/office/powerpoint/2012/main"/>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Chapitre violet + picto">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48F203A6-E907-A543-A5B5-C1C23A564C34}"/>
              </a:ext>
            </a:extLst>
          </p:cNvPr>
          <p:cNvPicPr>
            <a:picLocks noChangeAspect="1"/>
          </p:cNvPicPr>
          <p:nvPr/>
        </p:nvPicPr>
        <p:blipFill rotWithShape="1">
          <a:blip r:embed="rId2"/>
          <a:srcRect l="23622"/>
          <a:stretch/>
        </p:blipFill>
        <p:spPr>
          <a:xfrm>
            <a:off x="0" y="0"/>
            <a:ext cx="9312000" cy="6858000"/>
          </a:xfrm>
          <a:prstGeom prst="rect">
            <a:avLst/>
          </a:prstGeom>
        </p:spPr>
      </p:pic>
      <p:sp>
        <p:nvSpPr>
          <p:cNvPr id="2" name="Titre 1">
            <a:extLst>
              <a:ext uri="{FF2B5EF4-FFF2-40B4-BE49-F238E27FC236}">
                <a16:creationId xmlns:a16="http://schemas.microsoft.com/office/drawing/2014/main" id="{D2EE9B18-3EF9-B048-91EC-FF8B63E92855}"/>
              </a:ext>
            </a:extLst>
          </p:cNvPr>
          <p:cNvSpPr>
            <a:spLocks noGrp="1"/>
          </p:cNvSpPr>
          <p:nvPr>
            <p:ph type="ctrTitle" hasCustomPrompt="1"/>
          </p:nvPr>
        </p:nvSpPr>
        <p:spPr>
          <a:xfrm>
            <a:off x="937069" y="3000768"/>
            <a:ext cx="5687568" cy="735415"/>
          </a:xfrm>
        </p:spPr>
        <p:txBody>
          <a:bodyPr lIns="0" tIns="0" rIns="0" bIns="0" anchor="b">
            <a:noAutofit/>
          </a:bodyPr>
          <a:lstStyle>
            <a:lvl1pPr algn="l">
              <a:defRPr sz="3200">
                <a:solidFill>
                  <a:schemeClr val="tx2"/>
                </a:solidFill>
                <a:effectLst>
                  <a:glow rad="38100">
                    <a:schemeClr val="accent4">
                      <a:alpha val="95000"/>
                    </a:schemeClr>
                  </a:glow>
                </a:effectLst>
              </a:defRPr>
            </a:lvl1pPr>
          </a:lstStyle>
          <a:p>
            <a:r>
              <a:rPr lang="fr-FR"/>
              <a:t>Titre de chapitre</a:t>
            </a:r>
          </a:p>
        </p:txBody>
      </p:sp>
      <p:sp>
        <p:nvSpPr>
          <p:cNvPr id="3" name="Sous-titre 2">
            <a:extLst>
              <a:ext uri="{FF2B5EF4-FFF2-40B4-BE49-F238E27FC236}">
                <a16:creationId xmlns:a16="http://schemas.microsoft.com/office/drawing/2014/main" id="{C5C48571-886D-494E-A20C-35D4EB9E24C4}"/>
              </a:ext>
            </a:extLst>
          </p:cNvPr>
          <p:cNvSpPr>
            <a:spLocks noGrp="1"/>
          </p:cNvSpPr>
          <p:nvPr>
            <p:ph type="subTitle" idx="1" hasCustomPrompt="1"/>
          </p:nvPr>
        </p:nvSpPr>
        <p:spPr>
          <a:xfrm>
            <a:off x="937069" y="3736183"/>
            <a:ext cx="5687568" cy="484405"/>
          </a:xfrm>
          <a:solidFill>
            <a:schemeClr val="accent4"/>
          </a:solidFill>
          <a:effectLst/>
        </p:spPr>
        <p:txBody>
          <a:bodyPr wrap="square" lIns="0" tIns="180000" rIns="0">
            <a:spAutoFit/>
          </a:bodyPr>
          <a:lstStyle>
            <a:lvl1pPr marL="0" indent="0" algn="l">
              <a:lnSpc>
                <a:spcPts val="2000"/>
              </a:lnSpc>
              <a:buNone/>
              <a:defRPr sz="1800">
                <a:solidFill>
                  <a:schemeClr val="tx2"/>
                </a:solidFill>
                <a:effectLst>
                  <a:glow rad="38100">
                    <a:schemeClr val="accent4">
                      <a:alpha val="95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sous-titres</a:t>
            </a:r>
          </a:p>
        </p:txBody>
      </p:sp>
      <p:sp>
        <p:nvSpPr>
          <p:cNvPr id="8" name="Espace réservé du texte 7">
            <a:extLst>
              <a:ext uri="{FF2B5EF4-FFF2-40B4-BE49-F238E27FC236}">
                <a16:creationId xmlns:a16="http://schemas.microsoft.com/office/drawing/2014/main" id="{3CDFAE82-0413-B740-87A1-628E02E8EE05}"/>
              </a:ext>
            </a:extLst>
          </p:cNvPr>
          <p:cNvSpPr>
            <a:spLocks noGrp="1"/>
          </p:cNvSpPr>
          <p:nvPr>
            <p:ph type="body" sz="quarter" idx="12" hasCustomPrompt="1"/>
          </p:nvPr>
        </p:nvSpPr>
        <p:spPr>
          <a:xfrm>
            <a:off x="937068" y="1620000"/>
            <a:ext cx="1767495" cy="1300554"/>
          </a:xfrm>
          <a:noFill/>
          <a:ln>
            <a:noFill/>
          </a:ln>
          <a:effectLst>
            <a:glow rad="127000">
              <a:schemeClr val="accent3"/>
            </a:glow>
          </a:effectLst>
        </p:spPr>
        <p:txBody>
          <a:bodyPr tIns="0" bIns="0" anchor="b"/>
          <a:lstStyle>
            <a:lvl1pPr marL="0" indent="0" algn="l" defTabSz="914400" rtl="0" eaLnBrk="1" latinLnBrk="0" hangingPunct="1">
              <a:lnSpc>
                <a:spcPct val="100000"/>
              </a:lnSpc>
              <a:spcBef>
                <a:spcPts val="0"/>
              </a:spcBef>
              <a:spcAft>
                <a:spcPts val="1500"/>
              </a:spcAft>
              <a:buClr>
                <a:schemeClr val="tx1"/>
              </a:buClr>
              <a:buSzPct val="120000"/>
              <a:buFont typeface="Wingdings" pitchFamily="2" charset="2"/>
              <a:buNone/>
              <a:tabLst/>
              <a:defRPr lang="fr-FR" sz="8800" b="0" i="0" kern="1200" dirty="0">
                <a:solidFill>
                  <a:schemeClr val="tx2"/>
                </a:solidFill>
                <a:effectLst>
                  <a:glow rad="406400">
                    <a:schemeClr val="accent4"/>
                  </a:glow>
                </a:effectLst>
                <a:latin typeface="Montserrat" pitchFamily="2" charset="77"/>
                <a:ea typeface="+mn-ea"/>
                <a:cs typeface="+mn-cs"/>
              </a:defRPr>
            </a:lvl1pPr>
          </a:lstStyle>
          <a:p>
            <a:r>
              <a:rPr lang="fr-FR"/>
              <a:t>00</a:t>
            </a:r>
          </a:p>
        </p:txBody>
      </p:sp>
      <p:sp>
        <p:nvSpPr>
          <p:cNvPr id="17" name="Rectangle 16">
            <a:extLst>
              <a:ext uri="{FF2B5EF4-FFF2-40B4-BE49-F238E27FC236}">
                <a16:creationId xmlns:a16="http://schemas.microsoft.com/office/drawing/2014/main" id="{65007863-1F78-4E4D-BA55-9CB27D0924D8}"/>
              </a:ext>
            </a:extLst>
          </p:cNvPr>
          <p:cNvSpPr/>
          <p:nvPr/>
        </p:nvSpPr>
        <p:spPr>
          <a:xfrm>
            <a:off x="9094905" y="0"/>
            <a:ext cx="309709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pour une image  5">
            <a:extLst>
              <a:ext uri="{FF2B5EF4-FFF2-40B4-BE49-F238E27FC236}">
                <a16:creationId xmlns:a16="http://schemas.microsoft.com/office/drawing/2014/main" id="{A190FCCD-94FB-2949-8BC2-CDC9B4703184}"/>
              </a:ext>
            </a:extLst>
          </p:cNvPr>
          <p:cNvSpPr>
            <a:spLocks noGrp="1"/>
          </p:cNvSpPr>
          <p:nvPr>
            <p:ph type="pic" sz="quarter" idx="11" hasCustomPrompt="1"/>
          </p:nvPr>
        </p:nvSpPr>
        <p:spPr>
          <a:xfrm>
            <a:off x="9405600" y="2098331"/>
            <a:ext cx="2520000" cy="2520000"/>
          </a:xfrm>
        </p:spPr>
        <p:txBody>
          <a:bodyPr lIns="0" tIns="1080000" rIns="0" anchor="ctr"/>
          <a:lstStyle>
            <a:lvl1pPr marL="0" indent="0" algn="ctr">
              <a:buNone/>
              <a:defRPr>
                <a:solidFill>
                  <a:schemeClr val="bg1"/>
                </a:solidFill>
              </a:defRPr>
            </a:lvl1pPr>
          </a:lstStyle>
          <a:p>
            <a:r>
              <a:rPr lang="fr-FR"/>
              <a:t>Téléchargez un pictogramme</a:t>
            </a:r>
          </a:p>
        </p:txBody>
      </p:sp>
    </p:spTree>
    <p:extLst>
      <p:ext uri="{BB962C8B-B14F-4D97-AF65-F5344CB8AC3E}">
        <p14:creationId xmlns:p14="http://schemas.microsoft.com/office/powerpoint/2010/main" val="644196984"/>
      </p:ext>
    </p:extLst>
  </p:cSld>
  <p:clrMapOvr>
    <a:masterClrMapping/>
  </p:clrMapOvr>
  <p:extLst>
    <p:ext uri="{DCECCB84-F9BA-43D5-87BE-67443E8EF086}">
      <p15:sldGuideLst xmlns:p15="http://schemas.microsoft.com/office/powerpoint/2012/main"/>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Contenu + IMG + picto - violet">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32522C46-D807-0F43-AEDE-026FE4D781B8}"/>
              </a:ext>
            </a:extLst>
          </p:cNvPr>
          <p:cNvPicPr>
            <a:picLocks noChangeAspect="1"/>
          </p:cNvPicPr>
          <p:nvPr/>
        </p:nvPicPr>
        <p:blipFill rotWithShape="1">
          <a:blip r:embed="rId2"/>
          <a:srcRect l="36936" t="19738" r="29436" b="27401"/>
          <a:stretch/>
        </p:blipFill>
        <p:spPr>
          <a:xfrm>
            <a:off x="8110800" y="3232800"/>
            <a:ext cx="4100400" cy="3625200"/>
          </a:xfrm>
          <a:prstGeom prst="rect">
            <a:avLst/>
          </a:prstGeom>
        </p:spPr>
      </p:pic>
      <p:sp>
        <p:nvSpPr>
          <p:cNvPr id="16" name="Rectangle 15">
            <a:extLst>
              <a:ext uri="{FF2B5EF4-FFF2-40B4-BE49-F238E27FC236}">
                <a16:creationId xmlns:a16="http://schemas.microsoft.com/office/drawing/2014/main" id="{90C5C2F2-3ACA-7640-A21C-58B92D462461}"/>
              </a:ext>
            </a:extLst>
          </p:cNvPr>
          <p:cNvSpPr/>
          <p:nvPr/>
        </p:nvSpPr>
        <p:spPr>
          <a:xfrm>
            <a:off x="8806923" y="3785092"/>
            <a:ext cx="2520000" cy="2520000"/>
          </a:xfrm>
          <a:prstGeom prst="rect">
            <a:avLst/>
          </a:prstGeom>
          <a:solidFill>
            <a:schemeClr val="accent4"/>
          </a:solidFill>
          <a:ln>
            <a:noFill/>
          </a:ln>
          <a:effectLst>
            <a:softEdge rad="241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pour une image  5">
            <a:extLst>
              <a:ext uri="{FF2B5EF4-FFF2-40B4-BE49-F238E27FC236}">
                <a16:creationId xmlns:a16="http://schemas.microsoft.com/office/drawing/2014/main" id="{2D4D87F6-0B7B-EF4B-8FCA-1DF08A051224}"/>
              </a:ext>
            </a:extLst>
          </p:cNvPr>
          <p:cNvSpPr>
            <a:spLocks noGrp="1"/>
          </p:cNvSpPr>
          <p:nvPr>
            <p:ph type="pic" sz="quarter" idx="11" hasCustomPrompt="1"/>
          </p:nvPr>
        </p:nvSpPr>
        <p:spPr>
          <a:xfrm>
            <a:off x="9261568" y="4145092"/>
            <a:ext cx="1800000" cy="1800000"/>
          </a:xfrm>
        </p:spPr>
        <p:txBody>
          <a:bodyPr lIns="0" tIns="1080000" rIns="0" anchor="ctr"/>
          <a:lstStyle>
            <a:lvl1pPr marL="0" indent="0" algn="ctr">
              <a:buNone/>
              <a:defRPr/>
            </a:lvl1pPr>
          </a:lstStyle>
          <a:p>
            <a:r>
              <a:rPr lang="fr-FR"/>
              <a:t>Téléchargez un pictogramme</a:t>
            </a:r>
          </a:p>
        </p:txBody>
      </p:sp>
      <p:sp>
        <p:nvSpPr>
          <p:cNvPr id="11" name="Espace réservé pour une image  5">
            <a:extLst>
              <a:ext uri="{FF2B5EF4-FFF2-40B4-BE49-F238E27FC236}">
                <a16:creationId xmlns:a16="http://schemas.microsoft.com/office/drawing/2014/main" id="{175F0CB8-A316-7747-BD03-C3FBCFCBAC17}"/>
              </a:ext>
            </a:extLst>
          </p:cNvPr>
          <p:cNvSpPr>
            <a:spLocks noGrp="1"/>
          </p:cNvSpPr>
          <p:nvPr>
            <p:ph type="pic" sz="quarter" idx="12"/>
          </p:nvPr>
        </p:nvSpPr>
        <p:spPr>
          <a:xfrm>
            <a:off x="8093112" y="0"/>
            <a:ext cx="4098888" cy="3232187"/>
          </a:xfrm>
          <a:solidFill>
            <a:schemeClr val="tx1"/>
          </a:solidFill>
        </p:spPr>
        <p:txBody>
          <a:bodyPr lIns="0" tIns="1080000" rIns="0" anchor="t"/>
          <a:lstStyle>
            <a:lvl1pPr marL="0" indent="0" algn="ctr">
              <a:buNone/>
              <a:defRPr/>
            </a:lvl1pPr>
          </a:lstStyle>
          <a:p>
            <a:r>
              <a:rPr lang="fr-FR"/>
              <a:t>Cliquez sur l'icône pour ajouter une image</a:t>
            </a:r>
          </a:p>
        </p:txBody>
      </p:sp>
      <p:sp>
        <p:nvSpPr>
          <p:cNvPr id="4" name="Rectangle 3">
            <a:extLst>
              <a:ext uri="{FF2B5EF4-FFF2-40B4-BE49-F238E27FC236}">
                <a16:creationId xmlns:a16="http://schemas.microsoft.com/office/drawing/2014/main" id="{02C3EA56-A8A8-6E49-9134-D565263AC765}"/>
              </a:ext>
            </a:extLst>
          </p:cNvPr>
          <p:cNvSpPr/>
          <p:nvPr/>
        </p:nvSpPr>
        <p:spPr>
          <a:xfrm>
            <a:off x="0" y="0"/>
            <a:ext cx="8112125" cy="685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Sous-titre 2">
            <a:extLst>
              <a:ext uri="{FF2B5EF4-FFF2-40B4-BE49-F238E27FC236}">
                <a16:creationId xmlns:a16="http://schemas.microsoft.com/office/drawing/2014/main" id="{5839055B-9983-7A4F-B26B-C0337EA5375C}"/>
              </a:ext>
            </a:extLst>
          </p:cNvPr>
          <p:cNvSpPr>
            <a:spLocks noGrp="1"/>
          </p:cNvSpPr>
          <p:nvPr>
            <p:ph type="subTitle" idx="1" hasCustomPrompt="1"/>
          </p:nvPr>
        </p:nvSpPr>
        <p:spPr>
          <a:xfrm>
            <a:off x="694798" y="2347589"/>
            <a:ext cx="7436339" cy="3400143"/>
          </a:xfrm>
        </p:spPr>
        <p:txBody>
          <a:bodyPr lIns="0" tIns="180000" rIns="57600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a:t>
            </a:r>
          </a:p>
        </p:txBody>
      </p:sp>
      <p:sp>
        <p:nvSpPr>
          <p:cNvPr id="20" name="Espace réservé du texte 6">
            <a:extLst>
              <a:ext uri="{FF2B5EF4-FFF2-40B4-BE49-F238E27FC236}">
                <a16:creationId xmlns:a16="http://schemas.microsoft.com/office/drawing/2014/main" id="{762C7EC1-CA7D-2741-810D-BD0F033D82EC}"/>
              </a:ext>
            </a:extLst>
          </p:cNvPr>
          <p:cNvSpPr>
            <a:spLocks noGrp="1"/>
          </p:cNvSpPr>
          <p:nvPr>
            <p:ph type="body" sz="quarter" idx="13" hasCustomPrompt="1"/>
          </p:nvPr>
        </p:nvSpPr>
        <p:spPr>
          <a:xfrm>
            <a:off x="694800" y="1731989"/>
            <a:ext cx="7398312" cy="579789"/>
          </a:xfrm>
        </p:spPr>
        <p:txBody>
          <a:bodyPr rIns="576000"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21" name="Titre 1">
            <a:extLst>
              <a:ext uri="{FF2B5EF4-FFF2-40B4-BE49-F238E27FC236}">
                <a16:creationId xmlns:a16="http://schemas.microsoft.com/office/drawing/2014/main" id="{F56C26AA-085D-CB46-82D2-EDECB5C1D515}"/>
              </a:ext>
            </a:extLst>
          </p:cNvPr>
          <p:cNvSpPr>
            <a:spLocks noGrp="1"/>
          </p:cNvSpPr>
          <p:nvPr>
            <p:ph type="ctrTitle" hasCustomPrompt="1"/>
          </p:nvPr>
        </p:nvSpPr>
        <p:spPr>
          <a:xfrm>
            <a:off x="-18877" y="660231"/>
            <a:ext cx="8150014" cy="1125538"/>
          </a:xfrm>
        </p:spPr>
        <p:txBody>
          <a:bodyPr lIns="720000" tIns="0" rIns="360000" bIns="180000" anchor="t">
            <a:noAutofit/>
          </a:bodyPr>
          <a:lstStyle>
            <a:lvl1pPr algn="l">
              <a:defRPr sz="2600">
                <a:solidFill>
                  <a:schemeClr val="tx2"/>
                </a:solidFill>
              </a:defRPr>
            </a:lvl1pPr>
          </a:lstStyle>
          <a:p>
            <a:r>
              <a:rPr lang="fr-FR"/>
              <a:t>Titre H1</a:t>
            </a:r>
          </a:p>
        </p:txBody>
      </p:sp>
      <p:sp>
        <p:nvSpPr>
          <p:cNvPr id="12" name="Espace réservé du numéro de diapositive 5">
            <a:extLst>
              <a:ext uri="{FF2B5EF4-FFF2-40B4-BE49-F238E27FC236}">
                <a16:creationId xmlns:a16="http://schemas.microsoft.com/office/drawing/2014/main" id="{0A41F0A5-6308-1F48-83F3-5040386AE21C}"/>
              </a:ext>
            </a:extLst>
          </p:cNvPr>
          <p:cNvSpPr>
            <a:spLocks noGrp="1"/>
          </p:cNvSpPr>
          <p:nvPr>
            <p:ph type="sldNum" sz="quarter" idx="4"/>
          </p:nvPr>
        </p:nvSpPr>
        <p:spPr>
          <a:xfrm>
            <a:off x="129844" y="6354759"/>
            <a:ext cx="476835" cy="365125"/>
          </a:xfrm>
          <a:prstGeom prst="rect">
            <a:avLst/>
          </a:prstGeom>
        </p:spPr>
        <p:txBody>
          <a:bodyPr vert="horz" lIns="0" tIns="0" rIns="0" bIns="0" rtlCol="0" anchor="ctr"/>
          <a:lstStyle>
            <a:lvl1pPr algn="r">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14" name="Connecteur droit 13">
            <a:extLst>
              <a:ext uri="{FF2B5EF4-FFF2-40B4-BE49-F238E27FC236}">
                <a16:creationId xmlns:a16="http://schemas.microsoft.com/office/drawing/2014/main" id="{E2765309-1C87-E648-B19F-9C0DE12885ED}"/>
              </a:ext>
            </a:extLst>
          </p:cNvPr>
          <p:cNvCxnSpPr>
            <a:cxnSpLocks/>
          </p:cNvCxnSpPr>
          <p:nvPr/>
        </p:nvCxnSpPr>
        <p:spPr>
          <a:xfrm>
            <a:off x="703798" y="6461999"/>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Espace réservé du texte 5">
            <a:extLst>
              <a:ext uri="{FF2B5EF4-FFF2-40B4-BE49-F238E27FC236}">
                <a16:creationId xmlns:a16="http://schemas.microsoft.com/office/drawing/2014/main" id="{B226E63E-3148-0B4F-834E-A2C6C7DF652F}"/>
              </a:ext>
            </a:extLst>
          </p:cNvPr>
          <p:cNvSpPr>
            <a:spLocks noGrp="1"/>
          </p:cNvSpPr>
          <p:nvPr>
            <p:ph type="body" sz="quarter" idx="47" hasCustomPrompt="1"/>
          </p:nvPr>
        </p:nvSpPr>
        <p:spPr>
          <a:xfrm>
            <a:off x="800918" y="6357600"/>
            <a:ext cx="5200669" cy="359011"/>
          </a:xfrm>
        </p:spPr>
        <p:txBody>
          <a:bodyPr tIns="0" bIns="0" anchor="ctr"/>
          <a:lstStyle>
            <a:lvl1pPr marL="0" indent="0" algn="l">
              <a:buNone/>
              <a:defRPr/>
            </a:lvl1pPr>
          </a:lstStyle>
          <a:p>
            <a:r>
              <a:rPr lang="fr-FR"/>
              <a:t>Nom du document, date</a:t>
            </a:r>
          </a:p>
        </p:txBody>
      </p:sp>
    </p:spTree>
    <p:extLst>
      <p:ext uri="{BB962C8B-B14F-4D97-AF65-F5344CB8AC3E}">
        <p14:creationId xmlns:p14="http://schemas.microsoft.com/office/powerpoint/2010/main" val="1468162051"/>
      </p:ext>
    </p:extLst>
  </p:cSld>
  <p:clrMapOvr>
    <a:masterClrMapping/>
  </p:clrMapOvr>
  <p:extLst>
    <p:ext uri="{DCECCB84-F9BA-43D5-87BE-67443E8EF086}">
      <p15:sldGuideLst xmlns:p15="http://schemas.microsoft.com/office/powerpoint/2012/main"/>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page avec picto à droite 50% droit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30AFF241-4D07-834B-AEC5-E51317912E36}"/>
              </a:ext>
            </a:extLst>
          </p:cNvPr>
          <p:cNvPicPr>
            <a:picLocks noChangeAspect="1"/>
          </p:cNvPicPr>
          <p:nvPr/>
        </p:nvPicPr>
        <p:blipFill rotWithShape="1">
          <a:blip r:embed="rId2"/>
          <a:srcRect l="23646" r="26659"/>
          <a:stretch/>
        </p:blipFill>
        <p:spPr>
          <a:xfrm>
            <a:off x="6134400" y="1"/>
            <a:ext cx="6058799" cy="6858000"/>
          </a:xfrm>
          <a:prstGeom prst="rect">
            <a:avLst/>
          </a:prstGeom>
        </p:spPr>
      </p:pic>
      <p:sp>
        <p:nvSpPr>
          <p:cNvPr id="20" name="Rectangle 19">
            <a:extLst>
              <a:ext uri="{FF2B5EF4-FFF2-40B4-BE49-F238E27FC236}">
                <a16:creationId xmlns:a16="http://schemas.microsoft.com/office/drawing/2014/main" id="{60B01BA7-5B19-C14F-A3D1-1CFF7EDE7590}"/>
              </a:ext>
            </a:extLst>
          </p:cNvPr>
          <p:cNvSpPr/>
          <p:nvPr/>
        </p:nvSpPr>
        <p:spPr>
          <a:xfrm>
            <a:off x="7761944" y="2065201"/>
            <a:ext cx="2880000" cy="2880000"/>
          </a:xfrm>
          <a:prstGeom prst="rect">
            <a:avLst/>
          </a:prstGeom>
          <a:solidFill>
            <a:schemeClr val="accent4"/>
          </a:solidFill>
          <a:ln>
            <a:noFill/>
          </a:ln>
          <a:effectLst>
            <a:softEdge rad="368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space réservé pour une image  5">
            <a:extLst>
              <a:ext uri="{FF2B5EF4-FFF2-40B4-BE49-F238E27FC236}">
                <a16:creationId xmlns:a16="http://schemas.microsoft.com/office/drawing/2014/main" id="{1572369C-07D2-9D4C-9DFE-653194623C12}"/>
              </a:ext>
            </a:extLst>
          </p:cNvPr>
          <p:cNvSpPr>
            <a:spLocks noGrp="1"/>
          </p:cNvSpPr>
          <p:nvPr>
            <p:ph type="pic" sz="quarter" idx="11" hasCustomPrompt="1"/>
          </p:nvPr>
        </p:nvSpPr>
        <p:spPr>
          <a:xfrm>
            <a:off x="7761600" y="2065201"/>
            <a:ext cx="2880000" cy="2880000"/>
          </a:xfrm>
        </p:spPr>
        <p:txBody>
          <a:bodyPr lIns="0" tIns="1080000" rIns="0" anchor="t"/>
          <a:lstStyle>
            <a:lvl1pPr marL="0" indent="0" algn="ctr">
              <a:buNone/>
              <a:defRPr/>
            </a:lvl1pPr>
          </a:lstStyle>
          <a:p>
            <a:r>
              <a:rPr lang="fr-FR"/>
              <a:t>Téléchargez un pictogramme</a:t>
            </a:r>
          </a:p>
        </p:txBody>
      </p:sp>
      <p:sp>
        <p:nvSpPr>
          <p:cNvPr id="15" name="Rectangle 14">
            <a:extLst>
              <a:ext uri="{FF2B5EF4-FFF2-40B4-BE49-F238E27FC236}">
                <a16:creationId xmlns:a16="http://schemas.microsoft.com/office/drawing/2014/main" id="{CB7232A1-D82B-3D49-90BF-0908D66BB4FC}"/>
              </a:ext>
            </a:extLst>
          </p:cNvPr>
          <p:cNvSpPr/>
          <p:nvPr/>
        </p:nvSpPr>
        <p:spPr>
          <a:xfrm>
            <a:off x="3236897" y="6324843"/>
            <a:ext cx="2760907" cy="365125"/>
          </a:xfrm>
          <a:prstGeom prst="rect">
            <a:avLst/>
          </a:prstGeom>
          <a:gradFill flip="none" rotWithShape="1">
            <a:gsLst>
              <a:gs pos="77000">
                <a:schemeClr val="bg1"/>
              </a:gs>
              <a:gs pos="100000">
                <a:schemeClr val="bg1"/>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Titre 1">
            <a:extLst>
              <a:ext uri="{FF2B5EF4-FFF2-40B4-BE49-F238E27FC236}">
                <a16:creationId xmlns:a16="http://schemas.microsoft.com/office/drawing/2014/main" id="{0C418086-B84A-4841-9C8C-A2AB120A6237}"/>
              </a:ext>
            </a:extLst>
          </p:cNvPr>
          <p:cNvSpPr>
            <a:spLocks noGrp="1"/>
          </p:cNvSpPr>
          <p:nvPr>
            <p:ph type="ctrTitle" hasCustomPrompt="1"/>
          </p:nvPr>
        </p:nvSpPr>
        <p:spPr>
          <a:xfrm>
            <a:off x="-18877" y="660231"/>
            <a:ext cx="6134400" cy="1125538"/>
          </a:xfrm>
        </p:spPr>
        <p:txBody>
          <a:bodyPr lIns="720000" tIns="0" rIns="360000" bIns="180000" anchor="t">
            <a:noAutofit/>
          </a:bodyPr>
          <a:lstStyle>
            <a:lvl1pPr algn="l">
              <a:defRPr sz="2600">
                <a:solidFill>
                  <a:schemeClr val="tx2"/>
                </a:solidFill>
              </a:defRPr>
            </a:lvl1pPr>
          </a:lstStyle>
          <a:p>
            <a:r>
              <a:rPr lang="fr-FR"/>
              <a:t>Titre H1</a:t>
            </a:r>
          </a:p>
        </p:txBody>
      </p:sp>
      <p:sp>
        <p:nvSpPr>
          <p:cNvPr id="27" name="Sous-titre 2">
            <a:extLst>
              <a:ext uri="{FF2B5EF4-FFF2-40B4-BE49-F238E27FC236}">
                <a16:creationId xmlns:a16="http://schemas.microsoft.com/office/drawing/2014/main" id="{6A296909-18E2-DC46-A012-2B34F7EFC768}"/>
              </a:ext>
            </a:extLst>
          </p:cNvPr>
          <p:cNvSpPr>
            <a:spLocks noGrp="1"/>
          </p:cNvSpPr>
          <p:nvPr>
            <p:ph type="subTitle" idx="1" hasCustomPrompt="1"/>
          </p:nvPr>
        </p:nvSpPr>
        <p:spPr>
          <a:xfrm>
            <a:off x="694799" y="2785199"/>
            <a:ext cx="5401846" cy="3400143"/>
          </a:xfrm>
        </p:spPr>
        <p:txBody>
          <a:bodyPr lIns="0" tIns="180000" rIns="36000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a:t>
            </a:r>
          </a:p>
        </p:txBody>
      </p:sp>
      <p:sp>
        <p:nvSpPr>
          <p:cNvPr id="28" name="Espace réservé du texte 6">
            <a:extLst>
              <a:ext uri="{FF2B5EF4-FFF2-40B4-BE49-F238E27FC236}">
                <a16:creationId xmlns:a16="http://schemas.microsoft.com/office/drawing/2014/main" id="{20F4442F-E860-1D44-B1E2-7B8EFAD7765D}"/>
              </a:ext>
            </a:extLst>
          </p:cNvPr>
          <p:cNvSpPr>
            <a:spLocks noGrp="1"/>
          </p:cNvSpPr>
          <p:nvPr>
            <p:ph type="body" sz="quarter" idx="13" hasCustomPrompt="1"/>
          </p:nvPr>
        </p:nvSpPr>
        <p:spPr>
          <a:xfrm>
            <a:off x="694800" y="2169599"/>
            <a:ext cx="5364688" cy="579789"/>
          </a:xfrm>
        </p:spPr>
        <p:txBody>
          <a:bodyPr rIns="360000"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16" name="Espace réservé du numéro de diapositive 5">
            <a:extLst>
              <a:ext uri="{FF2B5EF4-FFF2-40B4-BE49-F238E27FC236}">
                <a16:creationId xmlns:a16="http://schemas.microsoft.com/office/drawing/2014/main" id="{9266598D-DFC5-0145-A1A8-EB29C61E4287}"/>
              </a:ext>
            </a:extLst>
          </p:cNvPr>
          <p:cNvSpPr>
            <a:spLocks noGrp="1"/>
          </p:cNvSpPr>
          <p:nvPr>
            <p:ph type="sldNum" sz="quarter" idx="4"/>
          </p:nvPr>
        </p:nvSpPr>
        <p:spPr>
          <a:xfrm>
            <a:off x="129844" y="6354759"/>
            <a:ext cx="476835" cy="365125"/>
          </a:xfrm>
          <a:prstGeom prst="rect">
            <a:avLst/>
          </a:prstGeom>
        </p:spPr>
        <p:txBody>
          <a:bodyPr vert="horz" lIns="0" tIns="0" rIns="0" bIns="0" rtlCol="0" anchor="ctr"/>
          <a:lstStyle>
            <a:lvl1pPr algn="r">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18" name="Connecteur droit 17">
            <a:extLst>
              <a:ext uri="{FF2B5EF4-FFF2-40B4-BE49-F238E27FC236}">
                <a16:creationId xmlns:a16="http://schemas.microsoft.com/office/drawing/2014/main" id="{F675A3FA-74AA-234D-868A-C63233F0F40C}"/>
              </a:ext>
            </a:extLst>
          </p:cNvPr>
          <p:cNvCxnSpPr>
            <a:cxnSpLocks/>
          </p:cNvCxnSpPr>
          <p:nvPr/>
        </p:nvCxnSpPr>
        <p:spPr>
          <a:xfrm>
            <a:off x="703798" y="6461999"/>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Espace réservé du texte 5">
            <a:extLst>
              <a:ext uri="{FF2B5EF4-FFF2-40B4-BE49-F238E27FC236}">
                <a16:creationId xmlns:a16="http://schemas.microsoft.com/office/drawing/2014/main" id="{9150CD3D-9F87-FD44-82A0-F45BDDF87721}"/>
              </a:ext>
            </a:extLst>
          </p:cNvPr>
          <p:cNvSpPr>
            <a:spLocks noGrp="1"/>
          </p:cNvSpPr>
          <p:nvPr>
            <p:ph type="body" sz="quarter" idx="47" hasCustomPrompt="1"/>
          </p:nvPr>
        </p:nvSpPr>
        <p:spPr>
          <a:xfrm>
            <a:off x="800918" y="6357600"/>
            <a:ext cx="5200669" cy="359011"/>
          </a:xfrm>
        </p:spPr>
        <p:txBody>
          <a:bodyPr tIns="0" bIns="0" anchor="ctr"/>
          <a:lstStyle>
            <a:lvl1pPr marL="0" indent="0" algn="l">
              <a:buNone/>
              <a:defRPr/>
            </a:lvl1pPr>
          </a:lstStyle>
          <a:p>
            <a:r>
              <a:rPr lang="fr-FR"/>
              <a:t>Nom du document, date</a:t>
            </a:r>
          </a:p>
        </p:txBody>
      </p:sp>
    </p:spTree>
    <p:extLst>
      <p:ext uri="{BB962C8B-B14F-4D97-AF65-F5344CB8AC3E}">
        <p14:creationId xmlns:p14="http://schemas.microsoft.com/office/powerpoint/2010/main" val="846154242"/>
      </p:ext>
    </p:extLst>
  </p:cSld>
  <p:clrMapOvr>
    <a:masterClrMapping/>
  </p:clrMapOvr>
  <p:extLst>
    <p:ext uri="{DCECCB84-F9BA-43D5-87BE-67443E8EF086}">
      <p15:sldGuideLst xmlns:p15="http://schemas.microsoft.com/office/powerpoint/2012/main"/>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Page avec picto droite ">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B9C9D1B4-3410-5242-9A61-DE7DFAF2FF90}"/>
              </a:ext>
            </a:extLst>
          </p:cNvPr>
          <p:cNvPicPr>
            <a:picLocks noChangeAspect="1"/>
          </p:cNvPicPr>
          <p:nvPr/>
        </p:nvPicPr>
        <p:blipFill rotWithShape="1">
          <a:blip r:embed="rId2"/>
          <a:srcRect l="40891" r="34217"/>
          <a:stretch/>
        </p:blipFill>
        <p:spPr>
          <a:xfrm>
            <a:off x="9158400" y="0"/>
            <a:ext cx="3034800" cy="6858000"/>
          </a:xfrm>
          <a:prstGeom prst="rect">
            <a:avLst/>
          </a:prstGeom>
        </p:spPr>
      </p:pic>
      <p:sp>
        <p:nvSpPr>
          <p:cNvPr id="2" name="Rectangle 1">
            <a:extLst>
              <a:ext uri="{FF2B5EF4-FFF2-40B4-BE49-F238E27FC236}">
                <a16:creationId xmlns:a16="http://schemas.microsoft.com/office/drawing/2014/main" id="{B6546973-3DFD-F640-81E5-F7497E31F89A}"/>
              </a:ext>
            </a:extLst>
          </p:cNvPr>
          <p:cNvSpPr/>
          <p:nvPr/>
        </p:nvSpPr>
        <p:spPr>
          <a:xfrm>
            <a:off x="9405601" y="2098332"/>
            <a:ext cx="2520000" cy="2520000"/>
          </a:xfrm>
          <a:prstGeom prst="rect">
            <a:avLst/>
          </a:prstGeom>
          <a:solidFill>
            <a:schemeClr val="accent4"/>
          </a:solidFill>
          <a:ln>
            <a:noFill/>
          </a:ln>
          <a:effectLst>
            <a:softEdge rad="241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pour une image  5">
            <a:extLst>
              <a:ext uri="{FF2B5EF4-FFF2-40B4-BE49-F238E27FC236}">
                <a16:creationId xmlns:a16="http://schemas.microsoft.com/office/drawing/2014/main" id="{AED0BFE0-AAEC-6647-A869-0334F01C2A8D}"/>
              </a:ext>
            </a:extLst>
          </p:cNvPr>
          <p:cNvSpPr>
            <a:spLocks noGrp="1"/>
          </p:cNvSpPr>
          <p:nvPr>
            <p:ph type="pic" sz="quarter" idx="11" hasCustomPrompt="1"/>
          </p:nvPr>
        </p:nvSpPr>
        <p:spPr>
          <a:xfrm>
            <a:off x="9405600" y="2098331"/>
            <a:ext cx="2520000" cy="2520000"/>
          </a:xfrm>
          <a:noFill/>
        </p:spPr>
        <p:txBody>
          <a:bodyPr lIns="0" tIns="1080000" rIns="0" anchor="ctr"/>
          <a:lstStyle>
            <a:lvl1pPr marL="0" indent="0" algn="ctr">
              <a:buNone/>
              <a:defRPr>
                <a:solidFill>
                  <a:schemeClr val="bg1"/>
                </a:solidFill>
              </a:defRPr>
            </a:lvl1pPr>
          </a:lstStyle>
          <a:p>
            <a:r>
              <a:rPr lang="fr-FR"/>
              <a:t>Téléchargez un pictogramme</a:t>
            </a:r>
          </a:p>
        </p:txBody>
      </p:sp>
      <p:sp>
        <p:nvSpPr>
          <p:cNvPr id="14" name="Titre 1">
            <a:extLst>
              <a:ext uri="{FF2B5EF4-FFF2-40B4-BE49-F238E27FC236}">
                <a16:creationId xmlns:a16="http://schemas.microsoft.com/office/drawing/2014/main" id="{D879F5C0-9282-9741-8B86-2A54F8592AA9}"/>
              </a:ext>
            </a:extLst>
          </p:cNvPr>
          <p:cNvSpPr>
            <a:spLocks noGrp="1"/>
          </p:cNvSpPr>
          <p:nvPr>
            <p:ph type="ctrTitle" hasCustomPrompt="1"/>
          </p:nvPr>
        </p:nvSpPr>
        <p:spPr>
          <a:xfrm>
            <a:off x="-18878" y="660231"/>
            <a:ext cx="9175577" cy="561686"/>
          </a:xfrm>
        </p:spPr>
        <p:txBody>
          <a:bodyPr lIns="720000" tIns="0" rIns="360000" bIns="180000" anchor="t">
            <a:noAutofit/>
          </a:bodyPr>
          <a:lstStyle>
            <a:lvl1pPr algn="l">
              <a:defRPr sz="2600">
                <a:solidFill>
                  <a:schemeClr val="tx2"/>
                </a:solidFill>
              </a:defRPr>
            </a:lvl1pPr>
          </a:lstStyle>
          <a:p>
            <a:r>
              <a:rPr lang="fr-FR"/>
              <a:t>Titre H1</a:t>
            </a:r>
          </a:p>
        </p:txBody>
      </p:sp>
      <p:sp>
        <p:nvSpPr>
          <p:cNvPr id="16" name="Sous-titre 2">
            <a:extLst>
              <a:ext uri="{FF2B5EF4-FFF2-40B4-BE49-F238E27FC236}">
                <a16:creationId xmlns:a16="http://schemas.microsoft.com/office/drawing/2014/main" id="{00DA642F-B358-E94F-952C-17B0E587377A}"/>
              </a:ext>
            </a:extLst>
          </p:cNvPr>
          <p:cNvSpPr>
            <a:spLocks noGrp="1"/>
          </p:cNvSpPr>
          <p:nvPr>
            <p:ph type="subTitle" idx="1" hasCustomPrompt="1"/>
          </p:nvPr>
        </p:nvSpPr>
        <p:spPr>
          <a:xfrm>
            <a:off x="695324" y="2276213"/>
            <a:ext cx="8461376" cy="3400143"/>
          </a:xfrm>
        </p:spPr>
        <p:txBody>
          <a:bodyPr lIns="0" tIns="180000" rIns="57600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 </a:t>
            </a:r>
            <a:r>
              <a:rPr lang="fr-FR" err="1"/>
              <a:t>Mediam</a:t>
            </a:r>
            <a:r>
              <a:rPr lang="fr-FR"/>
              <a:t> </a:t>
            </a:r>
            <a:r>
              <a:rPr lang="fr-FR" err="1"/>
              <a:t>urgeret</a:t>
            </a:r>
            <a:r>
              <a:rPr lang="fr-FR"/>
              <a:t> et </a:t>
            </a:r>
            <a:r>
              <a:rPr lang="fr-FR" err="1"/>
              <a:t>Parthos</a:t>
            </a:r>
            <a:r>
              <a:rPr lang="fr-FR"/>
              <a:t>.</a:t>
            </a:r>
          </a:p>
          <a:p>
            <a:r>
              <a:rPr lang="fr-FR"/>
              <a:t>Sed </a:t>
            </a:r>
            <a:r>
              <a:rPr lang="fr-FR" err="1"/>
              <a:t>tamen</a:t>
            </a:r>
            <a:r>
              <a:rPr lang="fr-FR"/>
              <a:t> </a:t>
            </a:r>
            <a:r>
              <a:rPr lang="fr-FR" err="1"/>
              <a:t>haec</a:t>
            </a:r>
            <a:r>
              <a:rPr lang="fr-FR"/>
              <a:t> cum </a:t>
            </a:r>
            <a:r>
              <a:rPr lang="fr-FR" err="1"/>
              <a:t>ita</a:t>
            </a:r>
            <a:r>
              <a:rPr lang="fr-FR"/>
              <a:t> </a:t>
            </a:r>
            <a:r>
              <a:rPr lang="fr-FR" err="1"/>
              <a:t>tutius</a:t>
            </a:r>
            <a:r>
              <a:rPr lang="fr-FR"/>
              <a:t> </a:t>
            </a:r>
            <a:r>
              <a:rPr lang="fr-FR" err="1"/>
              <a:t>observentur</a:t>
            </a:r>
            <a:r>
              <a:rPr lang="fr-FR"/>
              <a:t>, quidam </a:t>
            </a:r>
            <a:r>
              <a:rPr lang="fr-FR" err="1"/>
              <a:t>vigore</a:t>
            </a:r>
            <a:r>
              <a:rPr lang="fr-FR"/>
              <a:t> </a:t>
            </a:r>
            <a:r>
              <a:rPr lang="fr-FR" err="1"/>
              <a:t>artuum</a:t>
            </a:r>
            <a:r>
              <a:rPr lang="fr-FR"/>
              <a:t> </a:t>
            </a:r>
            <a:r>
              <a:rPr lang="fr-FR" err="1"/>
              <a:t>inminuto</a:t>
            </a:r>
            <a:r>
              <a:rPr lang="fr-FR"/>
              <a:t> </a:t>
            </a:r>
            <a:r>
              <a:rPr lang="fr-FR" err="1"/>
              <a:t>rogati</a:t>
            </a:r>
            <a:r>
              <a:rPr lang="fr-FR"/>
              <a:t> ad </a:t>
            </a:r>
            <a:r>
              <a:rPr lang="fr-FR" err="1"/>
              <a:t>nuptias</a:t>
            </a:r>
            <a:r>
              <a:rPr lang="fr-FR"/>
              <a:t> </a:t>
            </a:r>
            <a:r>
              <a:rPr lang="fr-FR" err="1"/>
              <a:t>ubi</a:t>
            </a:r>
            <a:r>
              <a:rPr lang="fr-FR"/>
              <a:t> </a:t>
            </a:r>
            <a:r>
              <a:rPr lang="fr-FR" err="1"/>
              <a:t>aurum</a:t>
            </a:r>
            <a:r>
              <a:rPr lang="fr-FR"/>
              <a:t> </a:t>
            </a:r>
            <a:r>
              <a:rPr lang="fr-FR" err="1"/>
              <a:t>dextris</a:t>
            </a:r>
            <a:r>
              <a:rPr lang="fr-FR"/>
              <a:t> </a:t>
            </a:r>
            <a:r>
              <a:rPr lang="fr-FR" err="1"/>
              <a:t>manibus</a:t>
            </a:r>
            <a:r>
              <a:rPr lang="fr-FR"/>
              <a:t> </a:t>
            </a:r>
            <a:r>
              <a:rPr lang="fr-FR" err="1"/>
              <a:t>cavatis</a:t>
            </a:r>
            <a:r>
              <a:rPr lang="fr-FR"/>
              <a:t> </a:t>
            </a:r>
            <a:r>
              <a:rPr lang="fr-FR" err="1"/>
              <a:t>offertur</a:t>
            </a:r>
            <a:r>
              <a:rPr lang="fr-FR"/>
              <a:t>, </a:t>
            </a:r>
            <a:r>
              <a:rPr lang="fr-FR" err="1"/>
              <a:t>inpigre</a:t>
            </a:r>
            <a:r>
              <a:rPr lang="fr-FR"/>
              <a:t> </a:t>
            </a:r>
            <a:r>
              <a:rPr lang="fr-FR" err="1"/>
              <a:t>vel</a:t>
            </a:r>
            <a:r>
              <a:rPr lang="fr-FR"/>
              <a:t> </a:t>
            </a:r>
            <a:r>
              <a:rPr lang="fr-FR" err="1"/>
              <a:t>usque</a:t>
            </a:r>
            <a:r>
              <a:rPr lang="fr-FR"/>
              <a:t> </a:t>
            </a:r>
            <a:r>
              <a:rPr lang="fr-FR" err="1"/>
              <a:t>Spoletium</a:t>
            </a:r>
            <a:r>
              <a:rPr lang="fr-FR"/>
              <a:t> </a:t>
            </a:r>
            <a:r>
              <a:rPr lang="fr-FR" err="1"/>
              <a:t>pergunt</a:t>
            </a:r>
            <a:r>
              <a:rPr lang="fr-FR"/>
              <a:t>. </a:t>
            </a:r>
            <a:r>
              <a:rPr lang="fr-FR" err="1"/>
              <a:t>haec</a:t>
            </a:r>
            <a:r>
              <a:rPr lang="fr-FR"/>
              <a:t> </a:t>
            </a:r>
            <a:r>
              <a:rPr lang="fr-FR" err="1"/>
              <a:t>nobilium</a:t>
            </a:r>
            <a:r>
              <a:rPr lang="fr-FR"/>
              <a:t> </a:t>
            </a:r>
            <a:r>
              <a:rPr lang="fr-FR" err="1"/>
              <a:t>sunt</a:t>
            </a:r>
            <a:r>
              <a:rPr lang="fr-FR"/>
              <a:t> </a:t>
            </a:r>
            <a:r>
              <a:rPr lang="fr-FR" err="1"/>
              <a:t>instituta</a:t>
            </a:r>
            <a:r>
              <a:rPr lang="fr-FR"/>
              <a:t>.</a:t>
            </a:r>
          </a:p>
          <a:p>
            <a:endParaRPr lang="fr-FR"/>
          </a:p>
          <a:p>
            <a:endParaRPr lang="fr-FR"/>
          </a:p>
        </p:txBody>
      </p:sp>
      <p:sp>
        <p:nvSpPr>
          <p:cNvPr id="17" name="Espace réservé du texte 6">
            <a:extLst>
              <a:ext uri="{FF2B5EF4-FFF2-40B4-BE49-F238E27FC236}">
                <a16:creationId xmlns:a16="http://schemas.microsoft.com/office/drawing/2014/main" id="{377ED029-5655-2B48-BFC9-0094FC6DC76F}"/>
              </a:ext>
            </a:extLst>
          </p:cNvPr>
          <p:cNvSpPr>
            <a:spLocks noGrp="1"/>
          </p:cNvSpPr>
          <p:nvPr>
            <p:ph type="body" sz="quarter" idx="12" hasCustomPrompt="1"/>
          </p:nvPr>
        </p:nvSpPr>
        <p:spPr>
          <a:xfrm>
            <a:off x="695324" y="1700213"/>
            <a:ext cx="8427779" cy="579789"/>
          </a:xfrm>
        </p:spPr>
        <p:txBody>
          <a:bodyPr rIns="576000"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11" name="Espace réservé du numéro de diapositive 5">
            <a:extLst>
              <a:ext uri="{FF2B5EF4-FFF2-40B4-BE49-F238E27FC236}">
                <a16:creationId xmlns:a16="http://schemas.microsoft.com/office/drawing/2014/main" id="{B2BA8ECB-DC10-064A-A75A-25466F212980}"/>
              </a:ext>
            </a:extLst>
          </p:cNvPr>
          <p:cNvSpPr>
            <a:spLocks noGrp="1"/>
          </p:cNvSpPr>
          <p:nvPr>
            <p:ph type="sldNum" sz="quarter" idx="4"/>
          </p:nvPr>
        </p:nvSpPr>
        <p:spPr>
          <a:xfrm>
            <a:off x="129844" y="6354759"/>
            <a:ext cx="476835" cy="365125"/>
          </a:xfrm>
          <a:prstGeom prst="rect">
            <a:avLst/>
          </a:prstGeom>
        </p:spPr>
        <p:txBody>
          <a:bodyPr vert="horz" lIns="0" tIns="0" rIns="0" bIns="0" rtlCol="0" anchor="ctr"/>
          <a:lstStyle>
            <a:lvl1pPr algn="r">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13" name="Connecteur droit 12">
            <a:extLst>
              <a:ext uri="{FF2B5EF4-FFF2-40B4-BE49-F238E27FC236}">
                <a16:creationId xmlns:a16="http://schemas.microsoft.com/office/drawing/2014/main" id="{E053466A-314D-9140-AA8F-AD0EB7006727}"/>
              </a:ext>
            </a:extLst>
          </p:cNvPr>
          <p:cNvCxnSpPr>
            <a:cxnSpLocks/>
          </p:cNvCxnSpPr>
          <p:nvPr/>
        </p:nvCxnSpPr>
        <p:spPr>
          <a:xfrm>
            <a:off x="703798" y="6461999"/>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Espace réservé du texte 5">
            <a:extLst>
              <a:ext uri="{FF2B5EF4-FFF2-40B4-BE49-F238E27FC236}">
                <a16:creationId xmlns:a16="http://schemas.microsoft.com/office/drawing/2014/main" id="{658E0BEB-1DBB-1148-92CC-D664499331B0}"/>
              </a:ext>
            </a:extLst>
          </p:cNvPr>
          <p:cNvSpPr>
            <a:spLocks noGrp="1"/>
          </p:cNvSpPr>
          <p:nvPr>
            <p:ph type="body" sz="quarter" idx="47" hasCustomPrompt="1"/>
          </p:nvPr>
        </p:nvSpPr>
        <p:spPr>
          <a:xfrm>
            <a:off x="800918" y="6357600"/>
            <a:ext cx="5200669" cy="359011"/>
          </a:xfrm>
        </p:spPr>
        <p:txBody>
          <a:bodyPr tIns="0" bIns="0" anchor="ctr"/>
          <a:lstStyle>
            <a:lvl1pPr marL="0" indent="0" algn="l">
              <a:buNone/>
              <a:defRPr/>
            </a:lvl1pPr>
          </a:lstStyle>
          <a:p>
            <a:r>
              <a:rPr lang="fr-FR"/>
              <a:t>Nom du document, date</a:t>
            </a:r>
          </a:p>
        </p:txBody>
      </p:sp>
    </p:spTree>
    <p:extLst>
      <p:ext uri="{BB962C8B-B14F-4D97-AF65-F5344CB8AC3E}">
        <p14:creationId xmlns:p14="http://schemas.microsoft.com/office/powerpoint/2010/main" val="4262797704"/>
      </p:ext>
    </p:extLst>
  </p:cSld>
  <p:clrMapOvr>
    <a:masterClrMapping/>
  </p:clrMapOvr>
  <p:extLst>
    <p:ext uri="{DCECCB84-F9BA-43D5-87BE-67443E8EF086}">
      <p15:sldGuideLst xmlns:p15="http://schemas.microsoft.com/office/powerpoint/2012/main"/>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Phrase MAV">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2AB1936E-5ABC-9F42-82E9-84A928FA3DE9}"/>
              </a:ext>
            </a:extLst>
          </p:cNvPr>
          <p:cNvPicPr>
            <a:picLocks noChangeAspect="1"/>
          </p:cNvPicPr>
          <p:nvPr/>
        </p:nvPicPr>
        <p:blipFill rotWithShape="1">
          <a:blip r:embed="rId2"/>
          <a:srcRect/>
          <a:stretch/>
        </p:blipFill>
        <p:spPr>
          <a:xfrm>
            <a:off x="0" y="0"/>
            <a:ext cx="12193200" cy="6858000"/>
          </a:xfrm>
          <a:prstGeom prst="rect">
            <a:avLst/>
          </a:prstGeom>
        </p:spPr>
      </p:pic>
      <p:sp>
        <p:nvSpPr>
          <p:cNvPr id="32" name="Titre 1">
            <a:extLst>
              <a:ext uri="{FF2B5EF4-FFF2-40B4-BE49-F238E27FC236}">
                <a16:creationId xmlns:a16="http://schemas.microsoft.com/office/drawing/2014/main" id="{EC6D59A7-601A-2A49-8586-6EB396C46BF5}"/>
              </a:ext>
            </a:extLst>
          </p:cNvPr>
          <p:cNvSpPr>
            <a:spLocks noGrp="1"/>
          </p:cNvSpPr>
          <p:nvPr>
            <p:ph type="ctrTitle" hasCustomPrompt="1"/>
          </p:nvPr>
        </p:nvSpPr>
        <p:spPr>
          <a:xfrm>
            <a:off x="1692089" y="0"/>
            <a:ext cx="8807822" cy="6858000"/>
          </a:xfrm>
        </p:spPr>
        <p:txBody>
          <a:bodyPr lIns="0" tIns="0" rIns="0" bIns="0" anchor="ctr">
            <a:noAutofit/>
          </a:bodyPr>
          <a:lstStyle>
            <a:lvl1pPr algn="ctr">
              <a:lnSpc>
                <a:spcPts val="6500"/>
              </a:lnSpc>
              <a:defRPr sz="4800">
                <a:solidFill>
                  <a:schemeClr val="tx2"/>
                </a:solidFill>
                <a:effectLst>
                  <a:glow rad="419100">
                    <a:schemeClr val="accent4">
                      <a:alpha val="91000"/>
                    </a:schemeClr>
                  </a:glow>
                </a:effectLst>
              </a:defRPr>
            </a:lvl1pPr>
          </a:lstStyle>
          <a:p>
            <a:r>
              <a:rPr lang="fr-FR" err="1"/>
              <a:t>Mensarum</a:t>
            </a:r>
            <a:r>
              <a:rPr lang="fr-FR"/>
              <a:t> </a:t>
            </a:r>
            <a:r>
              <a:rPr lang="fr-FR" err="1"/>
              <a:t>nicircime</a:t>
            </a:r>
            <a:br>
              <a:rPr lang="fr-FR"/>
            </a:br>
            <a:r>
              <a:rPr lang="fr-FR" err="1"/>
              <a:t>pecta</a:t>
            </a:r>
            <a:r>
              <a:rPr lang="fr-FR"/>
              <a:t> </a:t>
            </a:r>
            <a:r>
              <a:rPr lang="fr-FR" err="1"/>
              <a:t>cautela</a:t>
            </a:r>
            <a:r>
              <a:rPr lang="fr-FR"/>
              <a:t> </a:t>
            </a:r>
            <a:r>
              <a:rPr lang="fr-FR" err="1"/>
              <a:t>petere</a:t>
            </a:r>
            <a:endParaRPr lang="fr-FR"/>
          </a:p>
        </p:txBody>
      </p:sp>
    </p:spTree>
    <p:extLst>
      <p:ext uri="{BB962C8B-B14F-4D97-AF65-F5344CB8AC3E}">
        <p14:creationId xmlns:p14="http://schemas.microsoft.com/office/powerpoint/2010/main" val="3964229160"/>
      </p:ext>
    </p:extLst>
  </p:cSld>
  <p:clrMapOvr>
    <a:masterClrMapping/>
  </p:clrMapOvr>
  <p:extLst>
    <p:ext uri="{DCECCB84-F9BA-43D5-87BE-67443E8EF086}">
      <p15:sldGuideLst xmlns:p15="http://schemas.microsoft.com/office/powerpoint/2012/main"/>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Page double info ">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F2BD4A5E-C9A2-6947-B320-57138DD9DEB5}"/>
              </a:ext>
            </a:extLst>
          </p:cNvPr>
          <p:cNvPicPr>
            <a:picLocks noChangeAspect="1"/>
          </p:cNvPicPr>
          <p:nvPr/>
        </p:nvPicPr>
        <p:blipFill rotWithShape="1">
          <a:blip r:embed="rId2"/>
          <a:srcRect l="33481" r="16534"/>
          <a:stretch/>
        </p:blipFill>
        <p:spPr>
          <a:xfrm>
            <a:off x="0" y="0"/>
            <a:ext cx="6094800" cy="6858000"/>
          </a:xfrm>
          <a:prstGeom prst="rect">
            <a:avLst/>
          </a:prstGeom>
        </p:spPr>
      </p:pic>
      <p:sp>
        <p:nvSpPr>
          <p:cNvPr id="6" name="Rectangle 5">
            <a:extLst>
              <a:ext uri="{FF2B5EF4-FFF2-40B4-BE49-F238E27FC236}">
                <a16:creationId xmlns:a16="http://schemas.microsoft.com/office/drawing/2014/main" id="{2279CC38-F2D9-EB4C-8BED-FDCA230A1D12}"/>
              </a:ext>
            </a:extLst>
          </p:cNvPr>
          <p:cNvSpPr/>
          <p:nvPr/>
        </p:nvSpPr>
        <p:spPr>
          <a:xfrm>
            <a:off x="6086203" y="0"/>
            <a:ext cx="6105797" cy="68579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Titre 1">
            <a:extLst>
              <a:ext uri="{FF2B5EF4-FFF2-40B4-BE49-F238E27FC236}">
                <a16:creationId xmlns:a16="http://schemas.microsoft.com/office/drawing/2014/main" id="{EC6D59A7-601A-2A49-8586-6EB396C46BF5}"/>
              </a:ext>
            </a:extLst>
          </p:cNvPr>
          <p:cNvSpPr>
            <a:spLocks noGrp="1"/>
          </p:cNvSpPr>
          <p:nvPr>
            <p:ph type="ctrTitle" hasCustomPrompt="1"/>
          </p:nvPr>
        </p:nvSpPr>
        <p:spPr>
          <a:xfrm>
            <a:off x="937069" y="657225"/>
            <a:ext cx="4541815" cy="4538427"/>
          </a:xfrm>
        </p:spPr>
        <p:txBody>
          <a:bodyPr lIns="0" tIns="0" rIns="0" bIns="0" anchor="ctr">
            <a:noAutofit/>
          </a:bodyPr>
          <a:lstStyle>
            <a:lvl1pPr algn="l">
              <a:lnSpc>
                <a:spcPts val="6500"/>
              </a:lnSpc>
              <a:defRPr sz="4800">
                <a:solidFill>
                  <a:schemeClr val="tx2"/>
                </a:solidFill>
                <a:effectLst>
                  <a:glow rad="419100">
                    <a:schemeClr val="accent4">
                      <a:alpha val="91000"/>
                    </a:schemeClr>
                  </a:glow>
                </a:effectLst>
              </a:defRPr>
            </a:lvl1pPr>
          </a:lstStyle>
          <a:p>
            <a:r>
              <a:rPr lang="fr-FR" err="1"/>
              <a:t>Mensarum</a:t>
            </a:r>
            <a:r>
              <a:rPr lang="fr-FR"/>
              <a:t> </a:t>
            </a:r>
            <a:r>
              <a:rPr lang="fr-FR" err="1"/>
              <a:t>nicircime</a:t>
            </a:r>
            <a:br>
              <a:rPr lang="fr-FR"/>
            </a:br>
            <a:r>
              <a:rPr lang="fr-FR" err="1"/>
              <a:t>pecta</a:t>
            </a:r>
            <a:r>
              <a:rPr lang="fr-FR"/>
              <a:t> </a:t>
            </a:r>
            <a:r>
              <a:rPr lang="fr-FR" err="1"/>
              <a:t>cautela</a:t>
            </a:r>
            <a:r>
              <a:rPr lang="fr-FR"/>
              <a:t> </a:t>
            </a:r>
            <a:r>
              <a:rPr lang="fr-FR" err="1"/>
              <a:t>petere</a:t>
            </a:r>
            <a:r>
              <a:rPr lang="fr-FR"/>
              <a:t> </a:t>
            </a:r>
            <a:r>
              <a:rPr lang="fr-FR" err="1"/>
              <a:t>coeperint</a:t>
            </a:r>
            <a:endParaRPr lang="fr-FR"/>
          </a:p>
        </p:txBody>
      </p:sp>
      <p:sp>
        <p:nvSpPr>
          <p:cNvPr id="33" name="Sous-titre 2">
            <a:extLst>
              <a:ext uri="{FF2B5EF4-FFF2-40B4-BE49-F238E27FC236}">
                <a16:creationId xmlns:a16="http://schemas.microsoft.com/office/drawing/2014/main" id="{22202A1F-AD66-8C4C-AA9D-930AAD6C2EBC}"/>
              </a:ext>
            </a:extLst>
          </p:cNvPr>
          <p:cNvSpPr>
            <a:spLocks noGrp="1"/>
          </p:cNvSpPr>
          <p:nvPr>
            <p:ph type="subTitle" idx="1" hasCustomPrompt="1"/>
          </p:nvPr>
        </p:nvSpPr>
        <p:spPr>
          <a:xfrm>
            <a:off x="937068" y="5270090"/>
            <a:ext cx="4541815" cy="532375"/>
          </a:xfrm>
        </p:spPr>
        <p:txBody>
          <a:bodyPr lIns="0" tIns="0" rIns="0" bIns="0" anchor="t">
            <a:noAutofit/>
          </a:bodyPr>
          <a:lstStyle>
            <a:lvl1pPr marL="0" indent="0" algn="l">
              <a:buNone/>
              <a:defRPr sz="1000">
                <a:solidFill>
                  <a:schemeClr val="tx2"/>
                </a:solidFill>
                <a:effectLst>
                  <a:glow rad="38100">
                    <a:schemeClr val="accent4">
                      <a:alpha val="95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Ego </a:t>
            </a:r>
            <a:r>
              <a:rPr lang="fr-FR" err="1"/>
              <a:t>vero</a:t>
            </a:r>
            <a:r>
              <a:rPr lang="fr-FR"/>
              <a:t> sic </a:t>
            </a:r>
            <a:r>
              <a:rPr lang="fr-FR" err="1"/>
              <a:t>intellego</a:t>
            </a:r>
            <a:endParaRPr lang="fr-FR"/>
          </a:p>
          <a:p>
            <a:endParaRPr lang="fr-FR"/>
          </a:p>
          <a:p>
            <a:endParaRPr lang="fr-FR"/>
          </a:p>
        </p:txBody>
      </p:sp>
      <p:sp>
        <p:nvSpPr>
          <p:cNvPr id="53" name="Espace réservé du texte 52">
            <a:extLst>
              <a:ext uri="{FF2B5EF4-FFF2-40B4-BE49-F238E27FC236}">
                <a16:creationId xmlns:a16="http://schemas.microsoft.com/office/drawing/2014/main" id="{A69AAA71-9556-D049-BCC5-AB7F5CE4A40F}"/>
              </a:ext>
            </a:extLst>
          </p:cNvPr>
          <p:cNvSpPr>
            <a:spLocks noGrp="1"/>
          </p:cNvSpPr>
          <p:nvPr>
            <p:ph type="body" sz="quarter" idx="32" hasCustomPrompt="1"/>
          </p:nvPr>
        </p:nvSpPr>
        <p:spPr>
          <a:xfrm>
            <a:off x="6693519" y="5270090"/>
            <a:ext cx="4766644" cy="532375"/>
          </a:xfrm>
        </p:spPr>
        <p:txBody>
          <a:bodyPr tIns="36000" bIns="0" anchor="t"/>
          <a:lstStyle>
            <a:lvl1pPr marL="0" indent="0">
              <a:lnSpc>
                <a:spcPts val="1060"/>
              </a:lnSpc>
              <a:spcAft>
                <a:spcPts val="0"/>
              </a:spcAft>
              <a:buNone/>
              <a:defRPr sz="1000"/>
            </a:lvl1pPr>
          </a:lstStyle>
          <a:p>
            <a:r>
              <a:rPr lang="fr-FR"/>
              <a:t>Sed maximum est in </a:t>
            </a:r>
            <a:r>
              <a:rPr lang="fr-FR" err="1"/>
              <a:t>amicitia</a:t>
            </a:r>
            <a:r>
              <a:rPr lang="fr-FR"/>
              <a:t> </a:t>
            </a:r>
            <a:r>
              <a:rPr lang="fr-FR" err="1"/>
              <a:t>parem</a:t>
            </a:r>
            <a:r>
              <a:rPr lang="fr-FR"/>
              <a:t> esse </a:t>
            </a:r>
            <a:r>
              <a:rPr lang="fr-FR" err="1"/>
              <a:t>inferiori</a:t>
            </a:r>
            <a:r>
              <a:rPr lang="fr-FR"/>
              <a:t>. </a:t>
            </a:r>
            <a:r>
              <a:rPr lang="fr-FR" err="1"/>
              <a:t>Saepe</a:t>
            </a:r>
            <a:r>
              <a:rPr lang="fr-FR"/>
              <a:t> </a:t>
            </a:r>
            <a:r>
              <a:rPr lang="fr-FR" err="1"/>
              <a:t>enim</a:t>
            </a:r>
            <a:r>
              <a:rPr lang="fr-FR"/>
              <a:t> </a:t>
            </a:r>
            <a:r>
              <a:rPr lang="fr-FR" err="1"/>
              <a:t>excellentiae</a:t>
            </a:r>
            <a:r>
              <a:rPr lang="fr-FR"/>
              <a:t> </a:t>
            </a:r>
            <a:r>
              <a:rPr lang="fr-FR" err="1"/>
              <a:t>quaedam</a:t>
            </a:r>
            <a:r>
              <a:rPr lang="fr-FR"/>
              <a:t> </a:t>
            </a:r>
            <a:r>
              <a:rPr lang="fr-FR" err="1"/>
              <a:t>sun</a:t>
            </a:r>
            <a:endParaRPr lang="fr-FR"/>
          </a:p>
        </p:txBody>
      </p:sp>
      <p:sp>
        <p:nvSpPr>
          <p:cNvPr id="3" name="Espace réservé du texte 2">
            <a:extLst>
              <a:ext uri="{FF2B5EF4-FFF2-40B4-BE49-F238E27FC236}">
                <a16:creationId xmlns:a16="http://schemas.microsoft.com/office/drawing/2014/main" id="{C10018C4-99B3-ED48-BC2B-B3164B1B51F2}"/>
              </a:ext>
            </a:extLst>
          </p:cNvPr>
          <p:cNvSpPr>
            <a:spLocks noGrp="1"/>
          </p:cNvSpPr>
          <p:nvPr>
            <p:ph type="body" sz="quarter" idx="39" hasCustomPrompt="1"/>
          </p:nvPr>
        </p:nvSpPr>
        <p:spPr>
          <a:xfrm>
            <a:off x="6693519" y="657225"/>
            <a:ext cx="4766644" cy="4538427"/>
          </a:xfrm>
        </p:spPr>
        <p:txBody>
          <a:bodyPr tIns="0" bIns="0" anchor="ctr"/>
          <a:lstStyle>
            <a:lvl1pPr marL="0" indent="0">
              <a:lnSpc>
                <a:spcPts val="2800"/>
              </a:lnSpc>
              <a:spcAft>
                <a:spcPts val="2800"/>
              </a:spcAft>
              <a:buFontTx/>
              <a:buNone/>
              <a:defRPr sz="2400" b="0" i="0">
                <a:latin typeface="Montserrat" pitchFamily="2" charset="77"/>
              </a:defRPr>
            </a:lvl1pPr>
          </a:lstStyle>
          <a:p>
            <a:r>
              <a:rPr lang="fr-FR"/>
              <a:t>80 %</a:t>
            </a:r>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a:t>
            </a:r>
          </a:p>
          <a:p>
            <a:r>
              <a:rPr lang="fr-FR"/>
              <a:t>79%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a:t>
            </a:r>
          </a:p>
        </p:txBody>
      </p:sp>
      <p:cxnSp>
        <p:nvCxnSpPr>
          <p:cNvPr id="13" name="Connecteur droit 12">
            <a:extLst>
              <a:ext uri="{FF2B5EF4-FFF2-40B4-BE49-F238E27FC236}">
                <a16:creationId xmlns:a16="http://schemas.microsoft.com/office/drawing/2014/main" id="{9642D841-1690-FC4E-87CD-0278895CA2A6}"/>
              </a:ext>
            </a:extLst>
          </p:cNvPr>
          <p:cNvCxnSpPr>
            <a:cxnSpLocks/>
          </p:cNvCxnSpPr>
          <p:nvPr/>
        </p:nvCxnSpPr>
        <p:spPr>
          <a:xfrm>
            <a:off x="11452176" y="6462000"/>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Espace réservé du numéro de diapositive 3">
            <a:extLst>
              <a:ext uri="{FF2B5EF4-FFF2-40B4-BE49-F238E27FC236}">
                <a16:creationId xmlns:a16="http://schemas.microsoft.com/office/drawing/2014/main" id="{E990ADA8-CC0D-6043-9C27-D93AA591740F}"/>
              </a:ext>
            </a:extLst>
          </p:cNvPr>
          <p:cNvSpPr>
            <a:spLocks noGrp="1"/>
          </p:cNvSpPr>
          <p:nvPr>
            <p:ph type="sldNum" sz="quarter" idx="40"/>
          </p:nvPr>
        </p:nvSpPr>
        <p:spPr/>
        <p:txBody>
          <a:bodyPr/>
          <a:lstStyle/>
          <a:p>
            <a:fld id="{ED627498-8BE6-774E-875A-E1322261BC9D}" type="slidenum">
              <a:rPr lang="fr-FR" smtClean="0"/>
              <a:pPr/>
              <a:t>‹N°›</a:t>
            </a:fld>
            <a:endParaRPr lang="fr-FR"/>
          </a:p>
        </p:txBody>
      </p:sp>
      <p:sp>
        <p:nvSpPr>
          <p:cNvPr id="14" name="Espace réservé du texte 5">
            <a:extLst>
              <a:ext uri="{FF2B5EF4-FFF2-40B4-BE49-F238E27FC236}">
                <a16:creationId xmlns:a16="http://schemas.microsoft.com/office/drawing/2014/main" id="{BD63D685-F7EF-F64D-A1F3-914490B1031C}"/>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836996172"/>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age MEDIA - Bleu et ver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279CC38-F2D9-EB4C-8BED-FDCA230A1D12}"/>
              </a:ext>
            </a:extLst>
          </p:cNvPr>
          <p:cNvSpPr/>
          <p:nvPr/>
        </p:nvSpPr>
        <p:spPr>
          <a:xfrm>
            <a:off x="0" y="1"/>
            <a:ext cx="60960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B5BD9F5E-5F40-784C-AE60-9120B59AAB84}"/>
              </a:ext>
            </a:extLst>
          </p:cNvPr>
          <p:cNvSpPr/>
          <p:nvPr/>
        </p:nvSpPr>
        <p:spPr>
          <a:xfrm>
            <a:off x="0" y="3429000"/>
            <a:ext cx="6096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space réservé du texte 11">
            <a:extLst>
              <a:ext uri="{FF2B5EF4-FFF2-40B4-BE49-F238E27FC236}">
                <a16:creationId xmlns:a16="http://schemas.microsoft.com/office/drawing/2014/main" id="{142118F6-B1A1-454E-9D3C-7C325C0AFE0A}"/>
              </a:ext>
            </a:extLst>
          </p:cNvPr>
          <p:cNvSpPr>
            <a:spLocks noGrp="1"/>
          </p:cNvSpPr>
          <p:nvPr>
            <p:ph type="body" sz="quarter" idx="14" hasCustomPrompt="1"/>
          </p:nvPr>
        </p:nvSpPr>
        <p:spPr>
          <a:xfrm>
            <a:off x="695324" y="3906224"/>
            <a:ext cx="4747046" cy="360000"/>
          </a:xfrm>
        </p:spPr>
        <p:txBody>
          <a:bodyPr tIns="0" bIns="0" anchor="b"/>
          <a:lstStyle>
            <a:lvl1pPr marL="0" indent="0">
              <a:buNone/>
              <a:defRPr sz="1400" b="1" i="0">
                <a:latin typeface="Montserrat" pitchFamily="2" charset="77"/>
              </a:defRPr>
            </a:lvl1pPr>
          </a:lstStyle>
          <a:p>
            <a:r>
              <a:rPr lang="fr-FR"/>
              <a:t>Titre du Média</a:t>
            </a:r>
          </a:p>
        </p:txBody>
      </p:sp>
      <p:sp>
        <p:nvSpPr>
          <p:cNvPr id="26" name="Espace réservé du texte 16">
            <a:extLst>
              <a:ext uri="{FF2B5EF4-FFF2-40B4-BE49-F238E27FC236}">
                <a16:creationId xmlns:a16="http://schemas.microsoft.com/office/drawing/2014/main" id="{634F2976-B7B9-6C4B-B35C-DA481998166A}"/>
              </a:ext>
            </a:extLst>
          </p:cNvPr>
          <p:cNvSpPr>
            <a:spLocks noGrp="1"/>
          </p:cNvSpPr>
          <p:nvPr>
            <p:ph type="body" sz="quarter" idx="16" hasCustomPrompt="1"/>
          </p:nvPr>
        </p:nvSpPr>
        <p:spPr>
          <a:xfrm>
            <a:off x="695324" y="4291624"/>
            <a:ext cx="4747046" cy="1260000"/>
          </a:xfrm>
        </p:spPr>
        <p:txBody>
          <a:bodyPr tIns="144000" anchor="t"/>
          <a:lstStyle>
            <a:lvl1pPr marL="0" indent="0">
              <a:lnSpc>
                <a:spcPts val="1500"/>
              </a:lnSpc>
              <a:spcBef>
                <a:spcPts val="1400"/>
              </a:spcBef>
              <a:buNone/>
              <a:defRPr sz="900"/>
            </a:lvl1pPr>
          </a:lstStyle>
          <a:p>
            <a:r>
              <a:rPr lang="fr-FR"/>
              <a:t>Texte</a:t>
            </a:r>
          </a:p>
        </p:txBody>
      </p:sp>
      <p:sp>
        <p:nvSpPr>
          <p:cNvPr id="5" name="Espace réservé de l'élément multimédia 4">
            <a:extLst>
              <a:ext uri="{FF2B5EF4-FFF2-40B4-BE49-F238E27FC236}">
                <a16:creationId xmlns:a16="http://schemas.microsoft.com/office/drawing/2014/main" id="{B1BC2B8C-70A8-C244-A9FA-9775865AF46E}"/>
              </a:ext>
            </a:extLst>
          </p:cNvPr>
          <p:cNvSpPr>
            <a:spLocks noGrp="1"/>
          </p:cNvSpPr>
          <p:nvPr>
            <p:ph type="media" sz="quarter" idx="22" hasCustomPrompt="1"/>
          </p:nvPr>
        </p:nvSpPr>
        <p:spPr>
          <a:xfrm>
            <a:off x="695324" y="657224"/>
            <a:ext cx="4747047" cy="2229457"/>
          </a:xfrm>
        </p:spPr>
        <p:txBody>
          <a:bodyPr/>
          <a:lstStyle>
            <a:lvl1pPr marL="0" indent="0">
              <a:buNone/>
              <a:defRPr>
                <a:solidFill>
                  <a:schemeClr val="bg1"/>
                </a:solidFill>
              </a:defRPr>
            </a:lvl1pPr>
          </a:lstStyle>
          <a:p>
            <a:r>
              <a:rPr lang="fr-FR"/>
              <a:t>Média</a:t>
            </a:r>
          </a:p>
        </p:txBody>
      </p:sp>
      <p:sp>
        <p:nvSpPr>
          <p:cNvPr id="8" name="Espace réservé du numéro de diapositive 7">
            <a:extLst>
              <a:ext uri="{FF2B5EF4-FFF2-40B4-BE49-F238E27FC236}">
                <a16:creationId xmlns:a16="http://schemas.microsoft.com/office/drawing/2014/main" id="{8EB4C2BD-4B9A-3945-8DF5-34FE27D1D0B2}"/>
              </a:ext>
            </a:extLst>
          </p:cNvPr>
          <p:cNvSpPr>
            <a:spLocks noGrp="1"/>
          </p:cNvSpPr>
          <p:nvPr>
            <p:ph type="sldNum" sz="quarter" idx="24"/>
          </p:nvPr>
        </p:nvSpPr>
        <p:spPr/>
        <p:txBody>
          <a:bodyPr/>
          <a:lstStyle/>
          <a:p>
            <a:fld id="{2F9EC534-F9F4-4762-A8EB-FE67C53393FF}" type="slidenum">
              <a:rPr lang="fr-FR" smtClean="0"/>
              <a:pPr/>
              <a:t>‹N°›</a:t>
            </a:fld>
            <a:endParaRPr lang="fr-FR"/>
          </a:p>
        </p:txBody>
      </p:sp>
      <p:sp>
        <p:nvSpPr>
          <p:cNvPr id="11" name="Titre 1">
            <a:extLst>
              <a:ext uri="{FF2B5EF4-FFF2-40B4-BE49-F238E27FC236}">
                <a16:creationId xmlns:a16="http://schemas.microsoft.com/office/drawing/2014/main" id="{B783292C-1784-ED4E-89C2-401E02B8E944}"/>
              </a:ext>
            </a:extLst>
          </p:cNvPr>
          <p:cNvSpPr>
            <a:spLocks noGrp="1"/>
          </p:cNvSpPr>
          <p:nvPr>
            <p:ph type="ctrTitle" hasCustomPrompt="1"/>
          </p:nvPr>
        </p:nvSpPr>
        <p:spPr>
          <a:xfrm>
            <a:off x="6108036" y="673427"/>
            <a:ext cx="5352127" cy="1125538"/>
          </a:xfrm>
        </p:spPr>
        <p:txBody>
          <a:bodyPr lIns="720000" tIns="0" rIns="0" bIns="180000" anchor="t">
            <a:noAutofit/>
          </a:bodyPr>
          <a:lstStyle>
            <a:lvl1pPr algn="l">
              <a:defRPr sz="2600">
                <a:solidFill>
                  <a:schemeClr val="tx2"/>
                </a:solidFill>
              </a:defRPr>
            </a:lvl1pPr>
          </a:lstStyle>
          <a:p>
            <a:r>
              <a:rPr lang="fr-FR"/>
              <a:t>Titre H1</a:t>
            </a:r>
          </a:p>
        </p:txBody>
      </p:sp>
      <p:sp>
        <p:nvSpPr>
          <p:cNvPr id="12" name="Sous-titre 2">
            <a:extLst>
              <a:ext uri="{FF2B5EF4-FFF2-40B4-BE49-F238E27FC236}">
                <a16:creationId xmlns:a16="http://schemas.microsoft.com/office/drawing/2014/main" id="{15778022-C744-7D4D-8335-2B77B1A16A04}"/>
              </a:ext>
            </a:extLst>
          </p:cNvPr>
          <p:cNvSpPr>
            <a:spLocks noGrp="1"/>
          </p:cNvSpPr>
          <p:nvPr>
            <p:ph type="subTitle" idx="1" hasCustomPrompt="1"/>
          </p:nvPr>
        </p:nvSpPr>
        <p:spPr>
          <a:xfrm>
            <a:off x="6821712" y="2798395"/>
            <a:ext cx="4638451" cy="3400143"/>
          </a:xfrm>
        </p:spPr>
        <p:txBody>
          <a:bodyPr lIns="0" tIns="180000" rIns="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a:t>
            </a:r>
          </a:p>
        </p:txBody>
      </p:sp>
      <p:sp>
        <p:nvSpPr>
          <p:cNvPr id="13" name="Espace réservé du texte 6">
            <a:extLst>
              <a:ext uri="{FF2B5EF4-FFF2-40B4-BE49-F238E27FC236}">
                <a16:creationId xmlns:a16="http://schemas.microsoft.com/office/drawing/2014/main" id="{6B076C99-63CB-E849-B0C9-BFAC1409F2AA}"/>
              </a:ext>
            </a:extLst>
          </p:cNvPr>
          <p:cNvSpPr>
            <a:spLocks noGrp="1"/>
          </p:cNvSpPr>
          <p:nvPr>
            <p:ph type="body" sz="quarter" idx="13" hasCustomPrompt="1"/>
          </p:nvPr>
        </p:nvSpPr>
        <p:spPr>
          <a:xfrm>
            <a:off x="6821713" y="2182795"/>
            <a:ext cx="4638450" cy="579789"/>
          </a:xfrm>
        </p:spPr>
        <p:txBody>
          <a:bodyPr rIns="0" anchor="b"/>
          <a:lstStyle>
            <a:lvl1pPr marL="0" indent="0">
              <a:lnSpc>
                <a:spcPts val="1800"/>
              </a:lnSpc>
              <a:buNone/>
              <a:defRPr sz="1600" b="1" i="0">
                <a:solidFill>
                  <a:schemeClr val="tx2"/>
                </a:solidFill>
                <a:latin typeface="Montserrat" pitchFamily="2" charset="77"/>
              </a:defRPr>
            </a:lvl1pPr>
          </a:lstStyle>
          <a:p>
            <a:r>
              <a:rPr lang="fr-FR"/>
              <a:t>Titre H2</a:t>
            </a:r>
          </a:p>
        </p:txBody>
      </p:sp>
      <p:sp>
        <p:nvSpPr>
          <p:cNvPr id="14" name="Espace réservé du texte 5">
            <a:extLst>
              <a:ext uri="{FF2B5EF4-FFF2-40B4-BE49-F238E27FC236}">
                <a16:creationId xmlns:a16="http://schemas.microsoft.com/office/drawing/2014/main" id="{617662A9-FA4A-6C4A-BB70-2D411EC11BDA}"/>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656270679"/>
      </p:ext>
    </p:extLst>
  </p:cSld>
  <p:clrMapOvr>
    <a:masterClrMapping/>
  </p:clrMapOvr>
  <p:hf hdr="0"/>
  <p:extLst>
    <p:ext uri="{DCECCB84-F9BA-43D5-87BE-67443E8EF086}">
      <p15:sldGuideLst xmlns:p15="http://schemas.microsoft.com/office/powerpoint/2012/main"/>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Page MAV gauch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279CC38-F2D9-EB4C-8BED-FDCA230A1D12}"/>
              </a:ext>
            </a:extLst>
          </p:cNvPr>
          <p:cNvSpPr/>
          <p:nvPr/>
        </p:nvSpPr>
        <p:spPr>
          <a:xfrm>
            <a:off x="6086202" y="-2"/>
            <a:ext cx="610579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Espace réservé du texte 52">
            <a:extLst>
              <a:ext uri="{FF2B5EF4-FFF2-40B4-BE49-F238E27FC236}">
                <a16:creationId xmlns:a16="http://schemas.microsoft.com/office/drawing/2014/main" id="{A69AAA71-9556-D049-BCC5-AB7F5CE4A40F}"/>
              </a:ext>
            </a:extLst>
          </p:cNvPr>
          <p:cNvSpPr>
            <a:spLocks noGrp="1"/>
          </p:cNvSpPr>
          <p:nvPr>
            <p:ph type="body" sz="quarter" idx="32" hasCustomPrompt="1"/>
          </p:nvPr>
        </p:nvSpPr>
        <p:spPr>
          <a:xfrm>
            <a:off x="6415951" y="5802465"/>
            <a:ext cx="4766644" cy="398310"/>
          </a:xfrm>
        </p:spPr>
        <p:txBody>
          <a:bodyPr tIns="36000" bIns="0" anchor="t"/>
          <a:lstStyle>
            <a:lvl1pPr marL="0" indent="0">
              <a:lnSpc>
                <a:spcPts val="1060"/>
              </a:lnSpc>
              <a:spcAft>
                <a:spcPts val="0"/>
              </a:spcAft>
              <a:buNone/>
              <a:defRPr sz="800"/>
            </a:lvl1pPr>
          </a:lstStyle>
          <a:p>
            <a:r>
              <a:rPr lang="fr-FR"/>
              <a:t>* Sed maximum est in </a:t>
            </a:r>
            <a:r>
              <a:rPr lang="fr-FR" err="1"/>
              <a:t>amicitia</a:t>
            </a:r>
            <a:r>
              <a:rPr lang="fr-FR"/>
              <a:t> </a:t>
            </a:r>
            <a:r>
              <a:rPr lang="fr-FR" err="1"/>
              <a:t>parem</a:t>
            </a:r>
            <a:r>
              <a:rPr lang="fr-FR"/>
              <a:t> esse </a:t>
            </a:r>
            <a:r>
              <a:rPr lang="fr-FR" err="1"/>
              <a:t>inferiori</a:t>
            </a:r>
            <a:r>
              <a:rPr lang="fr-FR"/>
              <a:t>. </a:t>
            </a:r>
            <a:r>
              <a:rPr lang="fr-FR" err="1"/>
              <a:t>Saepe</a:t>
            </a:r>
            <a:r>
              <a:rPr lang="fr-FR"/>
              <a:t> </a:t>
            </a:r>
            <a:r>
              <a:rPr lang="fr-FR" err="1"/>
              <a:t>enim</a:t>
            </a:r>
            <a:r>
              <a:rPr lang="fr-FR"/>
              <a:t> </a:t>
            </a:r>
            <a:r>
              <a:rPr lang="fr-FR" err="1"/>
              <a:t>excellentiae</a:t>
            </a:r>
            <a:r>
              <a:rPr lang="fr-FR"/>
              <a:t> </a:t>
            </a:r>
            <a:r>
              <a:rPr lang="fr-FR" err="1"/>
              <a:t>quaedam</a:t>
            </a:r>
            <a:r>
              <a:rPr lang="fr-FR"/>
              <a:t> </a:t>
            </a:r>
            <a:r>
              <a:rPr lang="fr-FR" err="1"/>
              <a:t>sun</a:t>
            </a:r>
            <a:endParaRPr lang="fr-FR"/>
          </a:p>
        </p:txBody>
      </p:sp>
      <p:sp>
        <p:nvSpPr>
          <p:cNvPr id="13" name="Espace réservé du texte 6">
            <a:extLst>
              <a:ext uri="{FF2B5EF4-FFF2-40B4-BE49-F238E27FC236}">
                <a16:creationId xmlns:a16="http://schemas.microsoft.com/office/drawing/2014/main" id="{0A243278-4FA2-D641-A7CD-327BB8DD5A89}"/>
              </a:ext>
            </a:extLst>
          </p:cNvPr>
          <p:cNvSpPr>
            <a:spLocks noGrp="1"/>
          </p:cNvSpPr>
          <p:nvPr>
            <p:ph type="body" sz="quarter" idx="12" hasCustomPrompt="1"/>
          </p:nvPr>
        </p:nvSpPr>
        <p:spPr>
          <a:xfrm>
            <a:off x="6396752" y="700409"/>
            <a:ext cx="5063411" cy="579789"/>
          </a:xfrm>
        </p:spPr>
        <p:txBody>
          <a:bodyPr rIns="720000" anchor="t"/>
          <a:lstStyle>
            <a:lvl1pPr marL="0" indent="0">
              <a:lnSpc>
                <a:spcPts val="1800"/>
              </a:lnSpc>
              <a:buNone/>
              <a:defRPr sz="1600" b="1" i="0">
                <a:solidFill>
                  <a:schemeClr val="tx1"/>
                </a:solidFill>
                <a:latin typeface="Montserrat" pitchFamily="2" charset="77"/>
              </a:defRPr>
            </a:lvl1pPr>
          </a:lstStyle>
          <a:p>
            <a:r>
              <a:rPr lang="fr-FR"/>
              <a:t>Titre</a:t>
            </a:r>
          </a:p>
        </p:txBody>
      </p:sp>
      <p:sp>
        <p:nvSpPr>
          <p:cNvPr id="15" name="Espace réservé du texte 16">
            <a:extLst>
              <a:ext uri="{FF2B5EF4-FFF2-40B4-BE49-F238E27FC236}">
                <a16:creationId xmlns:a16="http://schemas.microsoft.com/office/drawing/2014/main" id="{BC006D0A-B5E2-CA46-905B-0A94A3E13A44}"/>
              </a:ext>
            </a:extLst>
          </p:cNvPr>
          <p:cNvSpPr>
            <a:spLocks noGrp="1"/>
          </p:cNvSpPr>
          <p:nvPr>
            <p:ph type="body" sz="quarter" idx="16" hasCustomPrompt="1"/>
          </p:nvPr>
        </p:nvSpPr>
        <p:spPr>
          <a:xfrm>
            <a:off x="6415951" y="1545706"/>
            <a:ext cx="5044212" cy="3724384"/>
          </a:xfrm>
        </p:spPr>
        <p:txBody>
          <a:bodyPr tIns="144000" anchor="t"/>
          <a:lstStyle>
            <a:lvl1pPr marL="0" indent="0">
              <a:lnSpc>
                <a:spcPts val="1500"/>
              </a:lnSpc>
              <a:spcBef>
                <a:spcPts val="1400"/>
              </a:spcBef>
              <a:buNone/>
              <a:defRPr sz="1000"/>
            </a:lvl1pPr>
          </a:lstStyle>
          <a:p>
            <a:r>
              <a:rPr lang="fr-FR"/>
              <a:t>Texte </a:t>
            </a:r>
          </a:p>
        </p:txBody>
      </p:sp>
      <p:cxnSp>
        <p:nvCxnSpPr>
          <p:cNvPr id="23" name="Connecteur droit 22">
            <a:extLst>
              <a:ext uri="{FF2B5EF4-FFF2-40B4-BE49-F238E27FC236}">
                <a16:creationId xmlns:a16="http://schemas.microsoft.com/office/drawing/2014/main" id="{FE197F7C-35B8-114D-A9C1-94ADEA90C339}"/>
              </a:ext>
            </a:extLst>
          </p:cNvPr>
          <p:cNvCxnSpPr>
            <a:cxnSpLocks/>
          </p:cNvCxnSpPr>
          <p:nvPr/>
        </p:nvCxnSpPr>
        <p:spPr>
          <a:xfrm>
            <a:off x="11452176" y="6461507"/>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a:extLst>
              <a:ext uri="{FF2B5EF4-FFF2-40B4-BE49-F238E27FC236}">
                <a16:creationId xmlns:a16="http://schemas.microsoft.com/office/drawing/2014/main" id="{71FA84C4-6FDA-7642-83E6-802D74F5D343}"/>
              </a:ext>
            </a:extLst>
          </p:cNvPr>
          <p:cNvSpPr>
            <a:spLocks noGrp="1"/>
          </p:cNvSpPr>
          <p:nvPr>
            <p:ph type="sldNum" sz="quarter" idx="33"/>
          </p:nvPr>
        </p:nvSpPr>
        <p:spPr/>
        <p:txBody>
          <a:bodyPr/>
          <a:lstStyle/>
          <a:p>
            <a:fld id="{ED627498-8BE6-774E-875A-E1322261BC9D}" type="slidenum">
              <a:rPr lang="fr-FR" smtClean="0"/>
              <a:pPr/>
              <a:t>‹N°›</a:t>
            </a:fld>
            <a:endParaRPr lang="fr-FR"/>
          </a:p>
        </p:txBody>
      </p:sp>
      <p:pic>
        <p:nvPicPr>
          <p:cNvPr id="14" name="Image 13">
            <a:extLst>
              <a:ext uri="{FF2B5EF4-FFF2-40B4-BE49-F238E27FC236}">
                <a16:creationId xmlns:a16="http://schemas.microsoft.com/office/drawing/2014/main" id="{C3D6BA04-E348-654F-838C-764E35901924}"/>
              </a:ext>
            </a:extLst>
          </p:cNvPr>
          <p:cNvPicPr>
            <a:picLocks noChangeAspect="1"/>
          </p:cNvPicPr>
          <p:nvPr/>
        </p:nvPicPr>
        <p:blipFill rotWithShape="1">
          <a:blip r:embed="rId2"/>
          <a:srcRect l="33481" r="16534"/>
          <a:stretch/>
        </p:blipFill>
        <p:spPr>
          <a:xfrm>
            <a:off x="0" y="0"/>
            <a:ext cx="6094800" cy="6858000"/>
          </a:xfrm>
          <a:prstGeom prst="rect">
            <a:avLst/>
          </a:prstGeom>
        </p:spPr>
      </p:pic>
      <p:sp>
        <p:nvSpPr>
          <p:cNvPr id="18" name="Titre 1">
            <a:extLst>
              <a:ext uri="{FF2B5EF4-FFF2-40B4-BE49-F238E27FC236}">
                <a16:creationId xmlns:a16="http://schemas.microsoft.com/office/drawing/2014/main" id="{72FD6AD4-35C5-554C-A26C-E97A7ACF1971}"/>
              </a:ext>
            </a:extLst>
          </p:cNvPr>
          <p:cNvSpPr>
            <a:spLocks noGrp="1"/>
          </p:cNvSpPr>
          <p:nvPr>
            <p:ph type="ctrTitle" hasCustomPrompt="1"/>
          </p:nvPr>
        </p:nvSpPr>
        <p:spPr>
          <a:xfrm>
            <a:off x="937069" y="657225"/>
            <a:ext cx="4541815" cy="4538427"/>
          </a:xfrm>
        </p:spPr>
        <p:txBody>
          <a:bodyPr lIns="0" tIns="0" rIns="0" bIns="0" anchor="ctr">
            <a:noAutofit/>
          </a:bodyPr>
          <a:lstStyle>
            <a:lvl1pPr algn="l">
              <a:lnSpc>
                <a:spcPts val="6500"/>
              </a:lnSpc>
              <a:defRPr sz="4800">
                <a:solidFill>
                  <a:schemeClr val="tx2"/>
                </a:solidFill>
                <a:effectLst>
                  <a:glow rad="419100">
                    <a:schemeClr val="accent4">
                      <a:alpha val="91000"/>
                    </a:schemeClr>
                  </a:glow>
                </a:effectLst>
              </a:defRPr>
            </a:lvl1pPr>
          </a:lstStyle>
          <a:p>
            <a:r>
              <a:rPr lang="fr-FR" err="1"/>
              <a:t>Mensarum</a:t>
            </a:r>
            <a:r>
              <a:rPr lang="fr-FR"/>
              <a:t> </a:t>
            </a:r>
            <a:r>
              <a:rPr lang="fr-FR" err="1"/>
              <a:t>nicircime</a:t>
            </a:r>
            <a:br>
              <a:rPr lang="fr-FR"/>
            </a:br>
            <a:r>
              <a:rPr lang="fr-FR" err="1"/>
              <a:t>pecta</a:t>
            </a:r>
            <a:r>
              <a:rPr lang="fr-FR"/>
              <a:t> </a:t>
            </a:r>
            <a:r>
              <a:rPr lang="fr-FR" err="1"/>
              <a:t>cautela</a:t>
            </a:r>
            <a:r>
              <a:rPr lang="fr-FR"/>
              <a:t> </a:t>
            </a:r>
            <a:r>
              <a:rPr lang="fr-FR" err="1"/>
              <a:t>petere</a:t>
            </a:r>
            <a:r>
              <a:rPr lang="fr-FR"/>
              <a:t> </a:t>
            </a:r>
            <a:r>
              <a:rPr lang="fr-FR" err="1"/>
              <a:t>coeperint</a:t>
            </a:r>
            <a:endParaRPr lang="fr-FR"/>
          </a:p>
        </p:txBody>
      </p:sp>
      <p:sp>
        <p:nvSpPr>
          <p:cNvPr id="19" name="Sous-titre 2">
            <a:extLst>
              <a:ext uri="{FF2B5EF4-FFF2-40B4-BE49-F238E27FC236}">
                <a16:creationId xmlns:a16="http://schemas.microsoft.com/office/drawing/2014/main" id="{88CCE994-D296-D340-AEFE-5C2412ED4113}"/>
              </a:ext>
            </a:extLst>
          </p:cNvPr>
          <p:cNvSpPr>
            <a:spLocks noGrp="1"/>
          </p:cNvSpPr>
          <p:nvPr>
            <p:ph type="subTitle" idx="1" hasCustomPrompt="1"/>
          </p:nvPr>
        </p:nvSpPr>
        <p:spPr>
          <a:xfrm>
            <a:off x="937068" y="5270090"/>
            <a:ext cx="4541815" cy="532375"/>
          </a:xfrm>
        </p:spPr>
        <p:txBody>
          <a:bodyPr lIns="0" tIns="0" rIns="0" bIns="0" anchor="t">
            <a:noAutofit/>
          </a:bodyPr>
          <a:lstStyle>
            <a:lvl1pPr marL="0" indent="0" algn="l">
              <a:buNone/>
              <a:defRPr sz="1000">
                <a:solidFill>
                  <a:schemeClr val="tx2"/>
                </a:solidFill>
                <a:effectLst>
                  <a:glow rad="38100">
                    <a:schemeClr val="accent4">
                      <a:alpha val="95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Ego </a:t>
            </a:r>
            <a:r>
              <a:rPr lang="fr-FR" err="1"/>
              <a:t>vero</a:t>
            </a:r>
            <a:r>
              <a:rPr lang="fr-FR"/>
              <a:t> sic </a:t>
            </a:r>
            <a:r>
              <a:rPr lang="fr-FR" err="1"/>
              <a:t>intellego</a:t>
            </a:r>
            <a:endParaRPr lang="fr-FR"/>
          </a:p>
          <a:p>
            <a:endParaRPr lang="fr-FR"/>
          </a:p>
          <a:p>
            <a:endParaRPr lang="fr-FR"/>
          </a:p>
        </p:txBody>
      </p:sp>
      <p:sp>
        <p:nvSpPr>
          <p:cNvPr id="12" name="Espace réservé du texte 5">
            <a:extLst>
              <a:ext uri="{FF2B5EF4-FFF2-40B4-BE49-F238E27FC236}">
                <a16:creationId xmlns:a16="http://schemas.microsoft.com/office/drawing/2014/main" id="{A948D640-FC25-BD41-AA25-18577CDC19E7}"/>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97939860"/>
      </p:ext>
    </p:extLst>
  </p:cSld>
  <p:clrMapOvr>
    <a:masterClrMapping/>
  </p:clrMapOvr>
  <p:extLst>
    <p:ext uri="{DCECCB84-F9BA-43D5-87BE-67443E8EF086}">
      <p15:sldGuideLst xmlns:p15="http://schemas.microsoft.com/office/powerpoint/2012/main">
        <p15:guide id="2" orient="horz" pos="1071">
          <p15:clr>
            <a:srgbClr val="FBAE40"/>
          </p15:clr>
        </p15:guide>
        <p15:guide id="4" orient="horz" pos="2160">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GAB information + pictos avec intitulé">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935A319-0087-6E48-808E-10DA2307E711}"/>
              </a:ext>
            </a:extLst>
          </p:cNvPr>
          <p:cNvSpPr/>
          <p:nvPr/>
        </p:nvSpPr>
        <p:spPr>
          <a:xfrm>
            <a:off x="0" y="0"/>
            <a:ext cx="30528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1">
            <a:extLst>
              <a:ext uri="{FF2B5EF4-FFF2-40B4-BE49-F238E27FC236}">
                <a16:creationId xmlns:a16="http://schemas.microsoft.com/office/drawing/2014/main" id="{0871F98E-4C3E-FB4B-B146-6A2544413099}"/>
              </a:ext>
            </a:extLst>
          </p:cNvPr>
          <p:cNvSpPr>
            <a:spLocks noGrp="1"/>
          </p:cNvSpPr>
          <p:nvPr>
            <p:ph type="ctrTitle" hasCustomPrompt="1"/>
          </p:nvPr>
        </p:nvSpPr>
        <p:spPr>
          <a:xfrm>
            <a:off x="3747849" y="1679691"/>
            <a:ext cx="3528000" cy="360000"/>
          </a:xfrm>
        </p:spPr>
        <p:txBody>
          <a:bodyPr lIns="0" tIns="0" rIns="0" bIns="0" anchor="b">
            <a:noAutofit/>
          </a:bodyPr>
          <a:lstStyle>
            <a:lvl1pPr algn="l">
              <a:defRPr sz="1400">
                <a:solidFill>
                  <a:schemeClr val="tx2"/>
                </a:solidFill>
              </a:defRPr>
            </a:lvl1pPr>
          </a:lstStyle>
          <a:p>
            <a:r>
              <a:rPr lang="fr-FR"/>
              <a:t>Intitulé 1</a:t>
            </a:r>
          </a:p>
        </p:txBody>
      </p:sp>
      <p:sp>
        <p:nvSpPr>
          <p:cNvPr id="11" name="Sous-titre 2">
            <a:extLst>
              <a:ext uri="{FF2B5EF4-FFF2-40B4-BE49-F238E27FC236}">
                <a16:creationId xmlns:a16="http://schemas.microsoft.com/office/drawing/2014/main" id="{019B1963-E29E-9140-87CB-326AC573C1F4}"/>
              </a:ext>
            </a:extLst>
          </p:cNvPr>
          <p:cNvSpPr>
            <a:spLocks noGrp="1"/>
          </p:cNvSpPr>
          <p:nvPr>
            <p:ph type="subTitle" idx="1" hasCustomPrompt="1"/>
          </p:nvPr>
        </p:nvSpPr>
        <p:spPr>
          <a:xfrm>
            <a:off x="3747849" y="2034432"/>
            <a:ext cx="3528000" cy="1260000"/>
          </a:xfrm>
        </p:spPr>
        <p:txBody>
          <a:bodyPr lIns="0" tIns="144000" rIns="0" bIns="0" anchor="t">
            <a:noAutofit/>
          </a:bodyPr>
          <a:lstStyle>
            <a:lvl1pPr marL="0" indent="0" algn="l">
              <a:lnSpc>
                <a:spcPts val="1500"/>
              </a:lnSpc>
              <a:spcBef>
                <a:spcPts val="1400"/>
              </a:spcBef>
              <a:buNone/>
              <a:defRPr sz="9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Texte 1</a:t>
            </a:r>
          </a:p>
        </p:txBody>
      </p:sp>
      <p:sp>
        <p:nvSpPr>
          <p:cNvPr id="12" name="Espace réservé du texte 6">
            <a:extLst>
              <a:ext uri="{FF2B5EF4-FFF2-40B4-BE49-F238E27FC236}">
                <a16:creationId xmlns:a16="http://schemas.microsoft.com/office/drawing/2014/main" id="{CAC75D20-06C7-3344-A2B1-B3934C32C9FD}"/>
              </a:ext>
            </a:extLst>
          </p:cNvPr>
          <p:cNvSpPr>
            <a:spLocks noGrp="1"/>
          </p:cNvSpPr>
          <p:nvPr>
            <p:ph type="body" sz="quarter" idx="12" hasCustomPrompt="1"/>
          </p:nvPr>
        </p:nvSpPr>
        <p:spPr>
          <a:xfrm>
            <a:off x="7988698" y="1676010"/>
            <a:ext cx="3492000" cy="360000"/>
          </a:xfrm>
        </p:spPr>
        <p:txBody>
          <a:bodyPr anchor="b"/>
          <a:lstStyle>
            <a:lvl1pPr marL="0" indent="0">
              <a:buNone/>
              <a:defRPr sz="1400" b="1" i="0">
                <a:solidFill>
                  <a:schemeClr val="tx2"/>
                </a:solidFill>
                <a:latin typeface="Montserrat" pitchFamily="2" charset="77"/>
              </a:defRPr>
            </a:lvl1pPr>
          </a:lstStyle>
          <a:p>
            <a:r>
              <a:rPr lang="fr-FR"/>
              <a:t>Intitulé 2</a:t>
            </a:r>
          </a:p>
        </p:txBody>
      </p:sp>
      <p:sp>
        <p:nvSpPr>
          <p:cNvPr id="13" name="Espace réservé du texte 4">
            <a:extLst>
              <a:ext uri="{FF2B5EF4-FFF2-40B4-BE49-F238E27FC236}">
                <a16:creationId xmlns:a16="http://schemas.microsoft.com/office/drawing/2014/main" id="{AACEC8F9-8B8C-F746-94F3-2FCFCE2A4804}"/>
              </a:ext>
            </a:extLst>
          </p:cNvPr>
          <p:cNvSpPr>
            <a:spLocks noGrp="1"/>
          </p:cNvSpPr>
          <p:nvPr>
            <p:ph type="body" sz="quarter" idx="13" hasCustomPrompt="1"/>
          </p:nvPr>
        </p:nvSpPr>
        <p:spPr>
          <a:xfrm>
            <a:off x="7988148" y="2036010"/>
            <a:ext cx="3492000" cy="1260000"/>
          </a:xfrm>
        </p:spPr>
        <p:txBody>
          <a:bodyPr/>
          <a:lstStyle>
            <a:lvl1pPr marL="0" indent="0">
              <a:lnSpc>
                <a:spcPts val="1500"/>
              </a:lnSpc>
              <a:spcBef>
                <a:spcPts val="1400"/>
              </a:spcBef>
              <a:buNone/>
              <a:defRPr sz="900"/>
            </a:lvl1pPr>
          </a:lstStyle>
          <a:p>
            <a:r>
              <a:rPr lang="fr-FR"/>
              <a:t>Texte 2</a:t>
            </a:r>
          </a:p>
        </p:txBody>
      </p:sp>
      <p:sp>
        <p:nvSpPr>
          <p:cNvPr id="15" name="Espace réservé du texte 11">
            <a:extLst>
              <a:ext uri="{FF2B5EF4-FFF2-40B4-BE49-F238E27FC236}">
                <a16:creationId xmlns:a16="http://schemas.microsoft.com/office/drawing/2014/main" id="{CDF535BB-65E5-7144-8662-E9C064E7E734}"/>
              </a:ext>
            </a:extLst>
          </p:cNvPr>
          <p:cNvSpPr>
            <a:spLocks noGrp="1"/>
          </p:cNvSpPr>
          <p:nvPr>
            <p:ph type="body" sz="quarter" idx="14" hasCustomPrompt="1"/>
          </p:nvPr>
        </p:nvSpPr>
        <p:spPr>
          <a:xfrm>
            <a:off x="3747849" y="4559764"/>
            <a:ext cx="3528000" cy="360000"/>
          </a:xfrm>
        </p:spPr>
        <p:txBody>
          <a:bodyPr tIns="0" bIns="0" anchor="b"/>
          <a:lstStyle>
            <a:lvl1pPr marL="0" indent="0">
              <a:buNone/>
              <a:defRPr sz="1400" b="1" i="0">
                <a:latin typeface="Montserrat" pitchFamily="2" charset="77"/>
              </a:defRPr>
            </a:lvl1pPr>
          </a:lstStyle>
          <a:p>
            <a:r>
              <a:rPr lang="fr-FR"/>
              <a:t>Intitulé 3</a:t>
            </a:r>
          </a:p>
        </p:txBody>
      </p:sp>
      <p:sp>
        <p:nvSpPr>
          <p:cNvPr id="17" name="Espace réservé du texte 14">
            <a:extLst>
              <a:ext uri="{FF2B5EF4-FFF2-40B4-BE49-F238E27FC236}">
                <a16:creationId xmlns:a16="http://schemas.microsoft.com/office/drawing/2014/main" id="{D7211CAE-93BF-6749-A855-135731992382}"/>
              </a:ext>
            </a:extLst>
          </p:cNvPr>
          <p:cNvSpPr>
            <a:spLocks noGrp="1"/>
          </p:cNvSpPr>
          <p:nvPr>
            <p:ph type="body" sz="quarter" idx="15" hasCustomPrompt="1"/>
          </p:nvPr>
        </p:nvSpPr>
        <p:spPr>
          <a:xfrm>
            <a:off x="7988148" y="4561343"/>
            <a:ext cx="3492000" cy="360000"/>
          </a:xfrm>
        </p:spPr>
        <p:txBody>
          <a:bodyPr tIns="0" bIns="0" anchor="b"/>
          <a:lstStyle>
            <a:lvl1pPr marL="0" indent="0">
              <a:buNone/>
              <a:defRPr sz="1600" b="1" i="0">
                <a:latin typeface="Montserrat" pitchFamily="2" charset="77"/>
              </a:defRPr>
            </a:lvl1pPr>
          </a:lstStyle>
          <a:p>
            <a:r>
              <a:rPr lang="fr-FR"/>
              <a:t>Intitulé 4</a:t>
            </a:r>
          </a:p>
        </p:txBody>
      </p:sp>
      <p:sp>
        <p:nvSpPr>
          <p:cNvPr id="18" name="Espace réservé du texte 16">
            <a:extLst>
              <a:ext uri="{FF2B5EF4-FFF2-40B4-BE49-F238E27FC236}">
                <a16:creationId xmlns:a16="http://schemas.microsoft.com/office/drawing/2014/main" id="{1654924A-FDD4-CF4A-9546-5C217F065F92}"/>
              </a:ext>
            </a:extLst>
          </p:cNvPr>
          <p:cNvSpPr>
            <a:spLocks noGrp="1"/>
          </p:cNvSpPr>
          <p:nvPr>
            <p:ph type="body" sz="quarter" idx="16" hasCustomPrompt="1"/>
          </p:nvPr>
        </p:nvSpPr>
        <p:spPr>
          <a:xfrm>
            <a:off x="3747849" y="4945164"/>
            <a:ext cx="3528000" cy="1260000"/>
          </a:xfrm>
        </p:spPr>
        <p:txBody>
          <a:bodyPr tIns="144000" anchor="t"/>
          <a:lstStyle>
            <a:lvl1pPr marL="0" indent="0">
              <a:lnSpc>
                <a:spcPts val="1500"/>
              </a:lnSpc>
              <a:spcBef>
                <a:spcPts val="1400"/>
              </a:spcBef>
              <a:buNone/>
              <a:defRPr sz="900"/>
            </a:lvl1pPr>
          </a:lstStyle>
          <a:p>
            <a:r>
              <a:rPr lang="fr-FR"/>
              <a:t>Texte 3</a:t>
            </a:r>
          </a:p>
        </p:txBody>
      </p:sp>
      <p:sp>
        <p:nvSpPr>
          <p:cNvPr id="19" name="Espace réservé du texte 18">
            <a:extLst>
              <a:ext uri="{FF2B5EF4-FFF2-40B4-BE49-F238E27FC236}">
                <a16:creationId xmlns:a16="http://schemas.microsoft.com/office/drawing/2014/main" id="{61918FBB-94B8-9548-8FFC-F8CF4B000A8A}"/>
              </a:ext>
            </a:extLst>
          </p:cNvPr>
          <p:cNvSpPr>
            <a:spLocks noGrp="1"/>
          </p:cNvSpPr>
          <p:nvPr>
            <p:ph type="body" sz="quarter" idx="17" hasCustomPrompt="1"/>
          </p:nvPr>
        </p:nvSpPr>
        <p:spPr>
          <a:xfrm>
            <a:off x="7988147" y="4921342"/>
            <a:ext cx="3492000" cy="1260000"/>
          </a:xfrm>
        </p:spPr>
        <p:txBody>
          <a:bodyPr tIns="144000" anchor="t"/>
          <a:lstStyle>
            <a:lvl1pPr marL="0" indent="0">
              <a:lnSpc>
                <a:spcPts val="1500"/>
              </a:lnSpc>
              <a:spcBef>
                <a:spcPts val="1400"/>
              </a:spcBef>
              <a:buNone/>
              <a:defRPr sz="900"/>
            </a:lvl1pPr>
          </a:lstStyle>
          <a:p>
            <a:r>
              <a:rPr lang="fr-FR"/>
              <a:t>Texte 4</a:t>
            </a:r>
          </a:p>
        </p:txBody>
      </p:sp>
      <p:sp>
        <p:nvSpPr>
          <p:cNvPr id="20" name="Espace réservé pour une image  20">
            <a:extLst>
              <a:ext uri="{FF2B5EF4-FFF2-40B4-BE49-F238E27FC236}">
                <a16:creationId xmlns:a16="http://schemas.microsoft.com/office/drawing/2014/main" id="{899F83BC-A1B0-6F4E-8093-2098A3D2CC35}"/>
              </a:ext>
            </a:extLst>
          </p:cNvPr>
          <p:cNvSpPr>
            <a:spLocks noGrp="1"/>
          </p:cNvSpPr>
          <p:nvPr>
            <p:ph type="pic" sz="quarter" idx="18"/>
          </p:nvPr>
        </p:nvSpPr>
        <p:spPr>
          <a:xfrm>
            <a:off x="3747849" y="671732"/>
            <a:ext cx="900000" cy="900000"/>
          </a:xfrm>
        </p:spPr>
        <p:txBody>
          <a:bodyPr/>
          <a:lstStyle>
            <a:lvl1pPr marL="0" indent="0">
              <a:buNone/>
              <a:defRPr sz="800"/>
            </a:lvl1pPr>
          </a:lstStyle>
          <a:p>
            <a:r>
              <a:rPr lang="fr-FR"/>
              <a:t>Cliquez sur l'icône pour ajouter une image</a:t>
            </a:r>
          </a:p>
        </p:txBody>
      </p:sp>
      <p:sp>
        <p:nvSpPr>
          <p:cNvPr id="21" name="Espace réservé pour une image  22">
            <a:extLst>
              <a:ext uri="{FF2B5EF4-FFF2-40B4-BE49-F238E27FC236}">
                <a16:creationId xmlns:a16="http://schemas.microsoft.com/office/drawing/2014/main" id="{AC1A626E-5806-B94B-BE57-8741B6AA8534}"/>
              </a:ext>
            </a:extLst>
          </p:cNvPr>
          <p:cNvSpPr>
            <a:spLocks noGrp="1"/>
          </p:cNvSpPr>
          <p:nvPr>
            <p:ph type="pic" sz="quarter" idx="19"/>
          </p:nvPr>
        </p:nvSpPr>
        <p:spPr>
          <a:xfrm>
            <a:off x="7988149" y="673310"/>
            <a:ext cx="900000" cy="900000"/>
          </a:xfrm>
        </p:spPr>
        <p:txBody>
          <a:bodyPr/>
          <a:lstStyle>
            <a:lvl1pPr marL="0" indent="0">
              <a:buNone/>
              <a:defRPr sz="800"/>
            </a:lvl1pPr>
          </a:lstStyle>
          <a:p>
            <a:r>
              <a:rPr lang="fr-FR"/>
              <a:t>Cliquez sur l'icône pour ajouter une image</a:t>
            </a:r>
          </a:p>
        </p:txBody>
      </p:sp>
      <p:sp>
        <p:nvSpPr>
          <p:cNvPr id="22" name="Espace réservé pour une image  24">
            <a:extLst>
              <a:ext uri="{FF2B5EF4-FFF2-40B4-BE49-F238E27FC236}">
                <a16:creationId xmlns:a16="http://schemas.microsoft.com/office/drawing/2014/main" id="{E65DCB69-CBA0-134C-999E-516CE3FF99EC}"/>
              </a:ext>
            </a:extLst>
          </p:cNvPr>
          <p:cNvSpPr>
            <a:spLocks noGrp="1"/>
          </p:cNvSpPr>
          <p:nvPr>
            <p:ph type="pic" sz="quarter" idx="20"/>
          </p:nvPr>
        </p:nvSpPr>
        <p:spPr>
          <a:xfrm>
            <a:off x="3747849" y="3548295"/>
            <a:ext cx="900000" cy="900000"/>
          </a:xfrm>
        </p:spPr>
        <p:txBody>
          <a:bodyPr/>
          <a:lstStyle>
            <a:lvl1pPr marL="0" indent="0">
              <a:buNone/>
              <a:defRPr sz="800"/>
            </a:lvl1pPr>
          </a:lstStyle>
          <a:p>
            <a:r>
              <a:rPr lang="fr-FR"/>
              <a:t>Cliquez sur l'icône pour ajouter une image</a:t>
            </a:r>
          </a:p>
        </p:txBody>
      </p:sp>
      <p:sp>
        <p:nvSpPr>
          <p:cNvPr id="23" name="Espace réservé pour une image  26">
            <a:extLst>
              <a:ext uri="{FF2B5EF4-FFF2-40B4-BE49-F238E27FC236}">
                <a16:creationId xmlns:a16="http://schemas.microsoft.com/office/drawing/2014/main" id="{3C338889-76AD-7941-AA21-7B78A1E1B325}"/>
              </a:ext>
            </a:extLst>
          </p:cNvPr>
          <p:cNvSpPr>
            <a:spLocks noGrp="1"/>
          </p:cNvSpPr>
          <p:nvPr>
            <p:ph type="pic" sz="quarter" idx="21"/>
          </p:nvPr>
        </p:nvSpPr>
        <p:spPr>
          <a:xfrm>
            <a:off x="7988147" y="3541945"/>
            <a:ext cx="900000" cy="900000"/>
          </a:xfrm>
        </p:spPr>
        <p:txBody>
          <a:bodyPr/>
          <a:lstStyle>
            <a:lvl1pPr marL="0" indent="0">
              <a:buNone/>
              <a:defRPr sz="800"/>
            </a:lvl1pPr>
          </a:lstStyle>
          <a:p>
            <a:r>
              <a:rPr lang="fr-FR"/>
              <a:t>Cliquez sur l'icône pour ajouter une image</a:t>
            </a:r>
          </a:p>
        </p:txBody>
      </p:sp>
      <p:sp>
        <p:nvSpPr>
          <p:cNvPr id="24" name="Espace réservé du texte 28">
            <a:extLst>
              <a:ext uri="{FF2B5EF4-FFF2-40B4-BE49-F238E27FC236}">
                <a16:creationId xmlns:a16="http://schemas.microsoft.com/office/drawing/2014/main" id="{48BEE39C-A04B-2B4E-BA4B-0A47DAEC66CB}"/>
              </a:ext>
            </a:extLst>
          </p:cNvPr>
          <p:cNvSpPr>
            <a:spLocks noGrp="1"/>
          </p:cNvSpPr>
          <p:nvPr>
            <p:ph type="body" sz="quarter" idx="22" hasCustomPrompt="1"/>
          </p:nvPr>
        </p:nvSpPr>
        <p:spPr>
          <a:xfrm>
            <a:off x="695049" y="661988"/>
            <a:ext cx="2162451" cy="360000"/>
          </a:xfrm>
        </p:spPr>
        <p:txBody>
          <a:bodyPr tIns="0" bIns="0" anchor="b"/>
          <a:lstStyle>
            <a:lvl1pPr marL="0" indent="0">
              <a:buNone/>
              <a:defRPr sz="1200" b="1" i="0">
                <a:solidFill>
                  <a:schemeClr val="tx2"/>
                </a:solidFill>
                <a:latin typeface="Montserrat" pitchFamily="2" charset="77"/>
              </a:defRPr>
            </a:lvl1pPr>
          </a:lstStyle>
          <a:p>
            <a:r>
              <a:rPr lang="fr-FR"/>
              <a:t>Info 1</a:t>
            </a:r>
          </a:p>
        </p:txBody>
      </p:sp>
      <p:sp>
        <p:nvSpPr>
          <p:cNvPr id="25" name="Espace réservé du texte 30">
            <a:extLst>
              <a:ext uri="{FF2B5EF4-FFF2-40B4-BE49-F238E27FC236}">
                <a16:creationId xmlns:a16="http://schemas.microsoft.com/office/drawing/2014/main" id="{68CD0D49-47B5-1F42-94DE-3F07AFF9819A}"/>
              </a:ext>
            </a:extLst>
          </p:cNvPr>
          <p:cNvSpPr>
            <a:spLocks noGrp="1"/>
          </p:cNvSpPr>
          <p:nvPr>
            <p:ph type="body" sz="quarter" idx="23" hasCustomPrompt="1"/>
          </p:nvPr>
        </p:nvSpPr>
        <p:spPr>
          <a:xfrm>
            <a:off x="695049" y="1028338"/>
            <a:ext cx="2162451" cy="1080000"/>
          </a:xfrm>
        </p:spPr>
        <p:txBody>
          <a:bodyPr tIns="72000" bIns="0"/>
          <a:lstStyle>
            <a:lvl1pPr marL="0" indent="0">
              <a:lnSpc>
                <a:spcPts val="1500"/>
              </a:lnSpc>
              <a:spcBef>
                <a:spcPts val="0"/>
              </a:spcBef>
              <a:spcAft>
                <a:spcPts val="1400"/>
              </a:spcAft>
              <a:buNone/>
              <a:defRPr sz="900">
                <a:solidFill>
                  <a:schemeClr val="tx2"/>
                </a:solidFill>
              </a:defRPr>
            </a:lvl1pPr>
          </a:lstStyle>
          <a:p>
            <a:r>
              <a:rPr lang="fr-FR"/>
              <a:t>Texte info 1</a:t>
            </a:r>
          </a:p>
        </p:txBody>
      </p:sp>
      <p:sp>
        <p:nvSpPr>
          <p:cNvPr id="26" name="Espace réservé du texte 32">
            <a:extLst>
              <a:ext uri="{FF2B5EF4-FFF2-40B4-BE49-F238E27FC236}">
                <a16:creationId xmlns:a16="http://schemas.microsoft.com/office/drawing/2014/main" id="{AF02293A-77CF-1547-950C-CD1FC491AC82}"/>
              </a:ext>
            </a:extLst>
          </p:cNvPr>
          <p:cNvSpPr>
            <a:spLocks noGrp="1"/>
          </p:cNvSpPr>
          <p:nvPr>
            <p:ph type="body" sz="quarter" idx="24" hasCustomPrompt="1"/>
          </p:nvPr>
        </p:nvSpPr>
        <p:spPr>
          <a:xfrm>
            <a:off x="695049" y="2340829"/>
            <a:ext cx="2162451" cy="720000"/>
          </a:xfrm>
        </p:spPr>
        <p:txBody>
          <a:bodyPr tIns="0" bIns="0" anchor="b"/>
          <a:lstStyle>
            <a:lvl1pPr marL="0" indent="0">
              <a:buNone/>
              <a:defRPr sz="1200" b="1" i="0">
                <a:solidFill>
                  <a:schemeClr val="tx2"/>
                </a:solidFill>
                <a:latin typeface="Montserrat" pitchFamily="2" charset="77"/>
              </a:defRPr>
            </a:lvl1pPr>
          </a:lstStyle>
          <a:p>
            <a:r>
              <a:rPr lang="fr-FR"/>
              <a:t>Info 2</a:t>
            </a:r>
          </a:p>
        </p:txBody>
      </p:sp>
      <p:sp>
        <p:nvSpPr>
          <p:cNvPr id="27" name="Espace réservé du texte 34">
            <a:extLst>
              <a:ext uri="{FF2B5EF4-FFF2-40B4-BE49-F238E27FC236}">
                <a16:creationId xmlns:a16="http://schemas.microsoft.com/office/drawing/2014/main" id="{12778E99-51F4-374E-B924-4B0E322F409C}"/>
              </a:ext>
            </a:extLst>
          </p:cNvPr>
          <p:cNvSpPr>
            <a:spLocks noGrp="1"/>
          </p:cNvSpPr>
          <p:nvPr>
            <p:ph type="body" sz="quarter" idx="25" hasCustomPrompt="1"/>
          </p:nvPr>
        </p:nvSpPr>
        <p:spPr>
          <a:xfrm>
            <a:off x="695049" y="3071684"/>
            <a:ext cx="2162451" cy="1080000"/>
          </a:xfrm>
        </p:spPr>
        <p:txBody>
          <a:bodyPr tIns="72000" bIns="0"/>
          <a:lstStyle>
            <a:lvl1pPr marL="0" indent="0">
              <a:lnSpc>
                <a:spcPts val="1480"/>
              </a:lnSpc>
              <a:spcBef>
                <a:spcPts val="0"/>
              </a:spcBef>
              <a:spcAft>
                <a:spcPts val="1400"/>
              </a:spcAft>
              <a:buNone/>
              <a:defRPr sz="900">
                <a:solidFill>
                  <a:schemeClr val="tx2"/>
                </a:solidFill>
              </a:defRPr>
            </a:lvl1pPr>
          </a:lstStyle>
          <a:p>
            <a:r>
              <a:rPr lang="fr-FR"/>
              <a:t>Texte info 2</a:t>
            </a:r>
          </a:p>
        </p:txBody>
      </p:sp>
      <p:sp>
        <p:nvSpPr>
          <p:cNvPr id="28" name="Espace réservé du texte 36">
            <a:extLst>
              <a:ext uri="{FF2B5EF4-FFF2-40B4-BE49-F238E27FC236}">
                <a16:creationId xmlns:a16="http://schemas.microsoft.com/office/drawing/2014/main" id="{E9FC7BA7-2699-3240-A629-43030894D557}"/>
              </a:ext>
            </a:extLst>
          </p:cNvPr>
          <p:cNvSpPr>
            <a:spLocks noGrp="1"/>
          </p:cNvSpPr>
          <p:nvPr>
            <p:ph type="body" sz="quarter" idx="26" hasCustomPrompt="1"/>
          </p:nvPr>
        </p:nvSpPr>
        <p:spPr>
          <a:xfrm>
            <a:off x="695049" y="4389774"/>
            <a:ext cx="2162451" cy="720000"/>
          </a:xfrm>
        </p:spPr>
        <p:txBody>
          <a:bodyPr tIns="0" bIns="0" anchor="b"/>
          <a:lstStyle>
            <a:lvl1pPr marL="0" indent="0">
              <a:buNone/>
              <a:defRPr sz="1200" b="1" i="0">
                <a:solidFill>
                  <a:schemeClr val="tx2"/>
                </a:solidFill>
                <a:latin typeface="Montserrat" pitchFamily="2" charset="77"/>
              </a:defRPr>
            </a:lvl1pPr>
          </a:lstStyle>
          <a:p>
            <a:r>
              <a:rPr lang="fr-FR"/>
              <a:t>Info 3</a:t>
            </a:r>
          </a:p>
        </p:txBody>
      </p:sp>
      <p:sp>
        <p:nvSpPr>
          <p:cNvPr id="29" name="Espace réservé du texte 38">
            <a:extLst>
              <a:ext uri="{FF2B5EF4-FFF2-40B4-BE49-F238E27FC236}">
                <a16:creationId xmlns:a16="http://schemas.microsoft.com/office/drawing/2014/main" id="{0DE27E18-D387-0A41-B9B9-4C264759E708}"/>
              </a:ext>
            </a:extLst>
          </p:cNvPr>
          <p:cNvSpPr>
            <a:spLocks noGrp="1"/>
          </p:cNvSpPr>
          <p:nvPr>
            <p:ph type="body" sz="quarter" idx="27"/>
          </p:nvPr>
        </p:nvSpPr>
        <p:spPr>
          <a:xfrm>
            <a:off x="695049" y="5120775"/>
            <a:ext cx="2162451" cy="1080000"/>
          </a:xfrm>
        </p:spPr>
        <p:txBody>
          <a:bodyPr tIns="72000" bIns="0"/>
          <a:lstStyle>
            <a:lvl1pPr marL="0" indent="0">
              <a:lnSpc>
                <a:spcPts val="1500"/>
              </a:lnSpc>
              <a:spcBef>
                <a:spcPts val="0"/>
              </a:spcBef>
              <a:spcAft>
                <a:spcPts val="1400"/>
              </a:spcAft>
              <a:buNone/>
              <a:defRPr sz="900">
                <a:solidFill>
                  <a:schemeClr val="tx2"/>
                </a:solidFill>
              </a:defRPr>
            </a:lvl1pPr>
          </a:lstStyle>
          <a:p>
            <a:pPr lvl="0"/>
            <a:r>
              <a:rPr lang="fr-FR"/>
              <a:t>Modifier les styles du texte du masque</a:t>
            </a:r>
          </a:p>
        </p:txBody>
      </p:sp>
      <p:sp>
        <p:nvSpPr>
          <p:cNvPr id="2" name="Espace réservé du numéro de diapositive 1">
            <a:extLst>
              <a:ext uri="{FF2B5EF4-FFF2-40B4-BE49-F238E27FC236}">
                <a16:creationId xmlns:a16="http://schemas.microsoft.com/office/drawing/2014/main" id="{8AE92815-5A83-AE4E-9945-CD7DC4AB70C2}"/>
              </a:ext>
            </a:extLst>
          </p:cNvPr>
          <p:cNvSpPr>
            <a:spLocks noGrp="1"/>
          </p:cNvSpPr>
          <p:nvPr>
            <p:ph type="sldNum" sz="quarter" idx="28"/>
          </p:nvPr>
        </p:nvSpPr>
        <p:spPr/>
        <p:txBody>
          <a:bodyPr/>
          <a:lstStyle/>
          <a:p>
            <a:fld id="{ED627498-8BE6-774E-875A-E1322261BC9D}" type="slidenum">
              <a:rPr lang="fr-FR" smtClean="0"/>
              <a:pPr/>
              <a:t>‹N°›</a:t>
            </a:fld>
            <a:endParaRPr lang="fr-FR"/>
          </a:p>
        </p:txBody>
      </p:sp>
      <p:sp>
        <p:nvSpPr>
          <p:cNvPr id="30" name="Espace réservé du texte 5">
            <a:extLst>
              <a:ext uri="{FF2B5EF4-FFF2-40B4-BE49-F238E27FC236}">
                <a16:creationId xmlns:a16="http://schemas.microsoft.com/office/drawing/2014/main" id="{F111C79E-DA76-6648-A951-237593A54111}"/>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144722089"/>
      </p:ext>
    </p:extLst>
  </p:cSld>
  <p:clrMapOvr>
    <a:masterClrMapping/>
  </p:clrMapOvr>
  <p:extLst>
    <p:ext uri="{DCECCB84-F9BA-43D5-87BE-67443E8EF086}">
      <p15:sldGuideLst xmlns:p15="http://schemas.microsoft.com/office/powerpoint/2012/main"/>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page avec info + intitulés imag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29F8AF-0511-2A42-B626-6F138ADD7FC7}"/>
              </a:ext>
            </a:extLst>
          </p:cNvPr>
          <p:cNvSpPr/>
          <p:nvPr/>
        </p:nvSpPr>
        <p:spPr>
          <a:xfrm>
            <a:off x="62144"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bg2"/>
                </a:solidFill>
              </a:ln>
            </a:endParaRPr>
          </a:p>
        </p:txBody>
      </p:sp>
      <p:sp>
        <p:nvSpPr>
          <p:cNvPr id="48" name="Rectangle 47">
            <a:extLst>
              <a:ext uri="{FF2B5EF4-FFF2-40B4-BE49-F238E27FC236}">
                <a16:creationId xmlns:a16="http://schemas.microsoft.com/office/drawing/2014/main" id="{53F7FF32-A0DF-7144-8010-F2DF3DDA1146}"/>
              </a:ext>
            </a:extLst>
          </p:cNvPr>
          <p:cNvSpPr/>
          <p:nvPr/>
        </p:nvSpPr>
        <p:spPr>
          <a:xfrm>
            <a:off x="3950612" y="1055446"/>
            <a:ext cx="1296000" cy="324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565C8C1E-0E8D-A141-9672-44DFA1278FA6}"/>
              </a:ext>
            </a:extLst>
          </p:cNvPr>
          <p:cNvSpPr/>
          <p:nvPr/>
        </p:nvSpPr>
        <p:spPr>
          <a:xfrm>
            <a:off x="5516049" y="1055446"/>
            <a:ext cx="1296000" cy="324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FC365F8D-65E7-B940-B3A9-B00088BB4070}"/>
              </a:ext>
            </a:extLst>
          </p:cNvPr>
          <p:cNvSpPr/>
          <p:nvPr/>
        </p:nvSpPr>
        <p:spPr>
          <a:xfrm>
            <a:off x="7068210" y="1055446"/>
            <a:ext cx="1296000" cy="324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BA05620D-83E0-B040-88BA-FA494601FACB}"/>
              </a:ext>
            </a:extLst>
          </p:cNvPr>
          <p:cNvSpPr/>
          <p:nvPr/>
        </p:nvSpPr>
        <p:spPr>
          <a:xfrm>
            <a:off x="8620371" y="1055446"/>
            <a:ext cx="1296000" cy="324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373D14B7-837E-4F40-B048-2902A6878110}"/>
              </a:ext>
            </a:extLst>
          </p:cNvPr>
          <p:cNvSpPr/>
          <p:nvPr/>
        </p:nvSpPr>
        <p:spPr>
          <a:xfrm>
            <a:off x="10172534" y="1055446"/>
            <a:ext cx="1296000" cy="324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4935A319-0087-6E48-808E-10DA2307E711}"/>
              </a:ext>
            </a:extLst>
          </p:cNvPr>
          <p:cNvSpPr/>
          <p:nvPr/>
        </p:nvSpPr>
        <p:spPr>
          <a:xfrm>
            <a:off x="0" y="0"/>
            <a:ext cx="30528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space réservé du texte 28">
            <a:extLst>
              <a:ext uri="{FF2B5EF4-FFF2-40B4-BE49-F238E27FC236}">
                <a16:creationId xmlns:a16="http://schemas.microsoft.com/office/drawing/2014/main" id="{48BEE39C-A04B-2B4E-BA4B-0A47DAEC66CB}"/>
              </a:ext>
            </a:extLst>
          </p:cNvPr>
          <p:cNvSpPr>
            <a:spLocks noGrp="1"/>
          </p:cNvSpPr>
          <p:nvPr>
            <p:ph type="body" sz="quarter" idx="22" hasCustomPrompt="1"/>
          </p:nvPr>
        </p:nvSpPr>
        <p:spPr>
          <a:xfrm>
            <a:off x="695049" y="661988"/>
            <a:ext cx="2162451" cy="360000"/>
          </a:xfrm>
        </p:spPr>
        <p:txBody>
          <a:bodyPr tIns="0" bIns="0" anchor="b"/>
          <a:lstStyle>
            <a:lvl1pPr marL="0" indent="0">
              <a:buNone/>
              <a:defRPr sz="1200" b="1" i="0">
                <a:solidFill>
                  <a:schemeClr val="tx1"/>
                </a:solidFill>
                <a:latin typeface="Montserrat" pitchFamily="2" charset="77"/>
              </a:defRPr>
            </a:lvl1pPr>
          </a:lstStyle>
          <a:p>
            <a:r>
              <a:rPr lang="fr-FR"/>
              <a:t>Info 1</a:t>
            </a:r>
          </a:p>
        </p:txBody>
      </p:sp>
      <p:sp>
        <p:nvSpPr>
          <p:cNvPr id="25" name="Espace réservé du texte 30">
            <a:extLst>
              <a:ext uri="{FF2B5EF4-FFF2-40B4-BE49-F238E27FC236}">
                <a16:creationId xmlns:a16="http://schemas.microsoft.com/office/drawing/2014/main" id="{68CD0D49-47B5-1F42-94DE-3F07AFF9819A}"/>
              </a:ext>
            </a:extLst>
          </p:cNvPr>
          <p:cNvSpPr>
            <a:spLocks noGrp="1"/>
          </p:cNvSpPr>
          <p:nvPr>
            <p:ph type="body" sz="quarter" idx="23" hasCustomPrompt="1"/>
          </p:nvPr>
        </p:nvSpPr>
        <p:spPr>
          <a:xfrm>
            <a:off x="695049" y="1028338"/>
            <a:ext cx="2162451" cy="1080000"/>
          </a:xfrm>
        </p:spPr>
        <p:txBody>
          <a:bodyPr tIns="72000" bIns="0"/>
          <a:lstStyle>
            <a:lvl1pPr marL="0" indent="0">
              <a:lnSpc>
                <a:spcPts val="1500"/>
              </a:lnSpc>
              <a:spcBef>
                <a:spcPts val="0"/>
              </a:spcBef>
              <a:spcAft>
                <a:spcPts val="1400"/>
              </a:spcAft>
              <a:buNone/>
              <a:defRPr sz="900">
                <a:solidFill>
                  <a:schemeClr val="tx2"/>
                </a:solidFill>
              </a:defRPr>
            </a:lvl1pPr>
          </a:lstStyle>
          <a:p>
            <a:r>
              <a:rPr lang="fr-FR"/>
              <a:t>Texte </a:t>
            </a:r>
          </a:p>
        </p:txBody>
      </p:sp>
      <p:sp>
        <p:nvSpPr>
          <p:cNvPr id="26" name="Espace réservé du texte 32">
            <a:extLst>
              <a:ext uri="{FF2B5EF4-FFF2-40B4-BE49-F238E27FC236}">
                <a16:creationId xmlns:a16="http://schemas.microsoft.com/office/drawing/2014/main" id="{AF02293A-77CF-1547-950C-CD1FC491AC82}"/>
              </a:ext>
            </a:extLst>
          </p:cNvPr>
          <p:cNvSpPr>
            <a:spLocks noGrp="1"/>
          </p:cNvSpPr>
          <p:nvPr>
            <p:ph type="body" sz="quarter" idx="24" hasCustomPrompt="1"/>
          </p:nvPr>
        </p:nvSpPr>
        <p:spPr>
          <a:xfrm>
            <a:off x="695048" y="2524003"/>
            <a:ext cx="2162451" cy="360000"/>
          </a:xfrm>
        </p:spPr>
        <p:txBody>
          <a:bodyPr tIns="0" bIns="0" anchor="b"/>
          <a:lstStyle>
            <a:lvl1pPr marL="0" indent="0">
              <a:buNone/>
              <a:defRPr sz="1200" b="1" i="0">
                <a:solidFill>
                  <a:schemeClr val="tx1"/>
                </a:solidFill>
                <a:latin typeface="Montserrat" pitchFamily="2" charset="77"/>
              </a:defRPr>
            </a:lvl1pPr>
          </a:lstStyle>
          <a:p>
            <a:r>
              <a:rPr lang="fr-FR"/>
              <a:t>Info 2</a:t>
            </a:r>
          </a:p>
        </p:txBody>
      </p:sp>
      <p:sp>
        <p:nvSpPr>
          <p:cNvPr id="27" name="Espace réservé du texte 34">
            <a:extLst>
              <a:ext uri="{FF2B5EF4-FFF2-40B4-BE49-F238E27FC236}">
                <a16:creationId xmlns:a16="http://schemas.microsoft.com/office/drawing/2014/main" id="{12778E99-51F4-374E-B924-4B0E322F409C}"/>
              </a:ext>
            </a:extLst>
          </p:cNvPr>
          <p:cNvSpPr>
            <a:spLocks noGrp="1"/>
          </p:cNvSpPr>
          <p:nvPr>
            <p:ph type="body" sz="quarter" idx="25" hasCustomPrompt="1"/>
          </p:nvPr>
        </p:nvSpPr>
        <p:spPr>
          <a:xfrm>
            <a:off x="702891" y="2894109"/>
            <a:ext cx="2162451" cy="1080000"/>
          </a:xfrm>
        </p:spPr>
        <p:txBody>
          <a:bodyPr tIns="72000" bIns="0"/>
          <a:lstStyle>
            <a:lvl1pPr marL="0" indent="0">
              <a:lnSpc>
                <a:spcPts val="1480"/>
              </a:lnSpc>
              <a:spcBef>
                <a:spcPts val="0"/>
              </a:spcBef>
              <a:spcAft>
                <a:spcPts val="1400"/>
              </a:spcAft>
              <a:buNone/>
              <a:defRPr sz="900">
                <a:solidFill>
                  <a:schemeClr val="tx2"/>
                </a:solidFill>
              </a:defRPr>
            </a:lvl1pPr>
          </a:lstStyle>
          <a:p>
            <a:r>
              <a:rPr lang="fr-FR"/>
              <a:t>Texte</a:t>
            </a:r>
          </a:p>
        </p:txBody>
      </p:sp>
      <p:sp>
        <p:nvSpPr>
          <p:cNvPr id="28" name="Espace réservé du texte 36">
            <a:extLst>
              <a:ext uri="{FF2B5EF4-FFF2-40B4-BE49-F238E27FC236}">
                <a16:creationId xmlns:a16="http://schemas.microsoft.com/office/drawing/2014/main" id="{E9FC7BA7-2699-3240-A629-43030894D557}"/>
              </a:ext>
            </a:extLst>
          </p:cNvPr>
          <p:cNvSpPr>
            <a:spLocks noGrp="1"/>
          </p:cNvSpPr>
          <p:nvPr>
            <p:ph type="body" sz="quarter" idx="26" hasCustomPrompt="1"/>
          </p:nvPr>
        </p:nvSpPr>
        <p:spPr>
          <a:xfrm>
            <a:off x="695049" y="4389774"/>
            <a:ext cx="2162451" cy="360000"/>
          </a:xfrm>
        </p:spPr>
        <p:txBody>
          <a:bodyPr tIns="0" bIns="0" anchor="b"/>
          <a:lstStyle>
            <a:lvl1pPr marL="0" indent="0">
              <a:buNone/>
              <a:defRPr sz="1200" b="1" i="0">
                <a:solidFill>
                  <a:schemeClr val="tx1"/>
                </a:solidFill>
                <a:latin typeface="Montserrat" pitchFamily="2" charset="77"/>
              </a:defRPr>
            </a:lvl1pPr>
          </a:lstStyle>
          <a:p>
            <a:r>
              <a:rPr lang="fr-FR"/>
              <a:t>Info 3</a:t>
            </a:r>
          </a:p>
        </p:txBody>
      </p:sp>
      <p:sp>
        <p:nvSpPr>
          <p:cNvPr id="29" name="Espace réservé du texte 38">
            <a:extLst>
              <a:ext uri="{FF2B5EF4-FFF2-40B4-BE49-F238E27FC236}">
                <a16:creationId xmlns:a16="http://schemas.microsoft.com/office/drawing/2014/main" id="{0DE27E18-D387-0A41-B9B9-4C264759E708}"/>
              </a:ext>
            </a:extLst>
          </p:cNvPr>
          <p:cNvSpPr>
            <a:spLocks noGrp="1"/>
          </p:cNvSpPr>
          <p:nvPr>
            <p:ph type="body" sz="quarter" idx="27" hasCustomPrompt="1"/>
          </p:nvPr>
        </p:nvSpPr>
        <p:spPr>
          <a:xfrm>
            <a:off x="695048" y="4749774"/>
            <a:ext cx="2162451" cy="1080000"/>
          </a:xfrm>
        </p:spPr>
        <p:txBody>
          <a:bodyPr tIns="72000" bIns="0"/>
          <a:lstStyle>
            <a:lvl1pPr marL="0" indent="0">
              <a:lnSpc>
                <a:spcPts val="1500"/>
              </a:lnSpc>
              <a:spcBef>
                <a:spcPts val="0"/>
              </a:spcBef>
              <a:spcAft>
                <a:spcPts val="1400"/>
              </a:spcAft>
              <a:buNone/>
              <a:defRPr sz="900">
                <a:solidFill>
                  <a:schemeClr val="tx2"/>
                </a:solidFill>
              </a:defRPr>
            </a:lvl1pPr>
          </a:lstStyle>
          <a:p>
            <a:r>
              <a:rPr lang="fr-FR"/>
              <a:t>Texte </a:t>
            </a:r>
          </a:p>
        </p:txBody>
      </p:sp>
      <p:sp>
        <p:nvSpPr>
          <p:cNvPr id="30" name="Picture Placeholder 17">
            <a:extLst>
              <a:ext uri="{FF2B5EF4-FFF2-40B4-BE49-F238E27FC236}">
                <a16:creationId xmlns:a16="http://schemas.microsoft.com/office/drawing/2014/main" id="{38FB0251-4979-8D48-9D77-4BC2BE1F8E0D}"/>
              </a:ext>
            </a:extLst>
          </p:cNvPr>
          <p:cNvSpPr>
            <a:spLocks noGrp="1"/>
          </p:cNvSpPr>
          <p:nvPr>
            <p:ph type="pic" sz="quarter" idx="18" hasCustomPrompt="1"/>
          </p:nvPr>
        </p:nvSpPr>
        <p:spPr>
          <a:xfrm>
            <a:off x="3950612" y="1055446"/>
            <a:ext cx="1296000" cy="2160000"/>
          </a:xfrm>
          <a:noFill/>
        </p:spPr>
        <p:txBody>
          <a:bodyPr rtlCol="0">
            <a:normAutofit/>
          </a:bodyPr>
          <a:lstStyle>
            <a:lvl1pPr marL="0" indent="0" algn="ctr">
              <a:buNone/>
              <a:defRPr sz="900">
                <a:solidFill>
                  <a:schemeClr val="bg1"/>
                </a:solidFill>
              </a:defRPr>
            </a:lvl1pPr>
          </a:lstStyle>
          <a:p>
            <a:pPr lvl="0"/>
            <a:r>
              <a:rPr lang="en-US" noProof="0"/>
              <a:t>Image</a:t>
            </a:r>
          </a:p>
        </p:txBody>
      </p:sp>
      <p:sp>
        <p:nvSpPr>
          <p:cNvPr id="31" name="Picture Placeholder 17">
            <a:extLst>
              <a:ext uri="{FF2B5EF4-FFF2-40B4-BE49-F238E27FC236}">
                <a16:creationId xmlns:a16="http://schemas.microsoft.com/office/drawing/2014/main" id="{88D7CDCA-B7B5-D54E-BA17-E2732BF743ED}"/>
              </a:ext>
            </a:extLst>
          </p:cNvPr>
          <p:cNvSpPr>
            <a:spLocks noGrp="1"/>
          </p:cNvSpPr>
          <p:nvPr>
            <p:ph type="pic" sz="quarter" idx="19" hasCustomPrompt="1"/>
          </p:nvPr>
        </p:nvSpPr>
        <p:spPr>
          <a:xfrm>
            <a:off x="5516049"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2" name="Picture Placeholder 17">
            <a:extLst>
              <a:ext uri="{FF2B5EF4-FFF2-40B4-BE49-F238E27FC236}">
                <a16:creationId xmlns:a16="http://schemas.microsoft.com/office/drawing/2014/main" id="{2A18BBCD-8F6F-E34F-86CA-71A21C502036}"/>
              </a:ext>
            </a:extLst>
          </p:cNvPr>
          <p:cNvSpPr>
            <a:spLocks noGrp="1"/>
          </p:cNvSpPr>
          <p:nvPr>
            <p:ph type="pic" sz="quarter" idx="20" hasCustomPrompt="1"/>
          </p:nvPr>
        </p:nvSpPr>
        <p:spPr>
          <a:xfrm>
            <a:off x="7068210"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3" name="Picture Placeholder 17">
            <a:extLst>
              <a:ext uri="{FF2B5EF4-FFF2-40B4-BE49-F238E27FC236}">
                <a16:creationId xmlns:a16="http://schemas.microsoft.com/office/drawing/2014/main" id="{52A5ED14-462E-0F41-AB31-946869A5A088}"/>
              </a:ext>
            </a:extLst>
          </p:cNvPr>
          <p:cNvSpPr>
            <a:spLocks noGrp="1"/>
          </p:cNvSpPr>
          <p:nvPr>
            <p:ph type="pic" sz="quarter" idx="28" hasCustomPrompt="1"/>
          </p:nvPr>
        </p:nvSpPr>
        <p:spPr>
          <a:xfrm>
            <a:off x="8620371"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4" name="Picture Placeholder 17">
            <a:extLst>
              <a:ext uri="{FF2B5EF4-FFF2-40B4-BE49-F238E27FC236}">
                <a16:creationId xmlns:a16="http://schemas.microsoft.com/office/drawing/2014/main" id="{22291886-4CE8-7A43-9E4A-DF1B900DDA19}"/>
              </a:ext>
            </a:extLst>
          </p:cNvPr>
          <p:cNvSpPr>
            <a:spLocks noGrp="1"/>
          </p:cNvSpPr>
          <p:nvPr>
            <p:ph type="pic" sz="quarter" idx="29" hasCustomPrompt="1"/>
          </p:nvPr>
        </p:nvSpPr>
        <p:spPr>
          <a:xfrm>
            <a:off x="10172534"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7" name="Espace réservé du texte 6">
            <a:extLst>
              <a:ext uri="{FF2B5EF4-FFF2-40B4-BE49-F238E27FC236}">
                <a16:creationId xmlns:a16="http://schemas.microsoft.com/office/drawing/2014/main" id="{BA3A89DA-A2A8-544F-B7B4-60A032F92887}"/>
              </a:ext>
            </a:extLst>
          </p:cNvPr>
          <p:cNvSpPr>
            <a:spLocks noGrp="1"/>
          </p:cNvSpPr>
          <p:nvPr>
            <p:ph type="body" sz="quarter" idx="31" hasCustomPrompt="1"/>
          </p:nvPr>
        </p:nvSpPr>
        <p:spPr>
          <a:xfrm>
            <a:off x="5616368" y="3215446"/>
            <a:ext cx="1080000" cy="529563"/>
          </a:xfrm>
        </p:spPr>
        <p:txBody>
          <a:bodyPr anchor="b"/>
          <a:lstStyle>
            <a:lvl1pPr marL="0" indent="0">
              <a:buNone/>
              <a:defRPr sz="900" b="1" i="0">
                <a:solidFill>
                  <a:schemeClr val="tx2"/>
                </a:solidFill>
                <a:latin typeface="Montserrat" pitchFamily="2" charset="77"/>
              </a:defRPr>
            </a:lvl1pPr>
          </a:lstStyle>
          <a:p>
            <a:r>
              <a:rPr lang="fr-FR"/>
              <a:t>Intitulé 2</a:t>
            </a:r>
          </a:p>
        </p:txBody>
      </p:sp>
      <p:sp>
        <p:nvSpPr>
          <p:cNvPr id="38" name="Espace réservé du texte 11">
            <a:extLst>
              <a:ext uri="{FF2B5EF4-FFF2-40B4-BE49-F238E27FC236}">
                <a16:creationId xmlns:a16="http://schemas.microsoft.com/office/drawing/2014/main" id="{CA2CBC17-FE0C-0A43-A639-420F41A88024}"/>
              </a:ext>
            </a:extLst>
          </p:cNvPr>
          <p:cNvSpPr>
            <a:spLocks noGrp="1"/>
          </p:cNvSpPr>
          <p:nvPr>
            <p:ph type="body" sz="quarter" idx="14" hasCustomPrompt="1"/>
          </p:nvPr>
        </p:nvSpPr>
        <p:spPr>
          <a:xfrm>
            <a:off x="8728371" y="3233809"/>
            <a:ext cx="1080000" cy="511200"/>
          </a:xfrm>
        </p:spPr>
        <p:txBody>
          <a:bodyPr tIns="0" bIns="0" anchor="b"/>
          <a:lstStyle>
            <a:lvl1pPr marL="0" indent="0">
              <a:buNone/>
              <a:defRPr sz="900" b="1" i="0">
                <a:solidFill>
                  <a:schemeClr val="tx2"/>
                </a:solidFill>
                <a:latin typeface="Montserrat" pitchFamily="2" charset="77"/>
              </a:defRPr>
            </a:lvl1pPr>
          </a:lstStyle>
          <a:p>
            <a:r>
              <a:rPr lang="fr-FR"/>
              <a:t>Intitulé 4</a:t>
            </a:r>
          </a:p>
        </p:txBody>
      </p:sp>
      <p:sp>
        <p:nvSpPr>
          <p:cNvPr id="39" name="Espace réservé du texte 14">
            <a:extLst>
              <a:ext uri="{FF2B5EF4-FFF2-40B4-BE49-F238E27FC236}">
                <a16:creationId xmlns:a16="http://schemas.microsoft.com/office/drawing/2014/main" id="{CA72D7A6-7CD2-6C4F-B2B5-49AEC91BB034}"/>
              </a:ext>
            </a:extLst>
          </p:cNvPr>
          <p:cNvSpPr>
            <a:spLocks noGrp="1"/>
          </p:cNvSpPr>
          <p:nvPr>
            <p:ph type="body" sz="quarter" idx="32" hasCustomPrompt="1"/>
          </p:nvPr>
        </p:nvSpPr>
        <p:spPr>
          <a:xfrm>
            <a:off x="7168529" y="3233809"/>
            <a:ext cx="1080000" cy="511200"/>
          </a:xfrm>
        </p:spPr>
        <p:txBody>
          <a:bodyPr tIns="0" bIns="0" anchor="b"/>
          <a:lstStyle>
            <a:lvl1pPr marL="0" indent="0">
              <a:buNone/>
              <a:defRPr sz="900" b="1" i="0">
                <a:solidFill>
                  <a:schemeClr val="tx2"/>
                </a:solidFill>
                <a:latin typeface="Montserrat" pitchFamily="2" charset="77"/>
              </a:defRPr>
            </a:lvl1pPr>
          </a:lstStyle>
          <a:p>
            <a:r>
              <a:rPr lang="fr-FR"/>
              <a:t>Intitulé 3</a:t>
            </a:r>
          </a:p>
        </p:txBody>
      </p:sp>
      <p:sp>
        <p:nvSpPr>
          <p:cNvPr id="40" name="Espace réservé du texte 10">
            <a:extLst>
              <a:ext uri="{FF2B5EF4-FFF2-40B4-BE49-F238E27FC236}">
                <a16:creationId xmlns:a16="http://schemas.microsoft.com/office/drawing/2014/main" id="{1A3158AE-770B-6C4A-BEE3-8C52857B8CC0}"/>
              </a:ext>
            </a:extLst>
          </p:cNvPr>
          <p:cNvSpPr>
            <a:spLocks noGrp="1"/>
          </p:cNvSpPr>
          <p:nvPr>
            <p:ph type="body" sz="quarter" idx="33" hasCustomPrompt="1"/>
          </p:nvPr>
        </p:nvSpPr>
        <p:spPr>
          <a:xfrm>
            <a:off x="10278040" y="3233809"/>
            <a:ext cx="1080000" cy="511200"/>
          </a:xfrm>
        </p:spPr>
        <p:txBody>
          <a:bodyPr anchor="b"/>
          <a:lstStyle>
            <a:lvl1pPr marL="0" indent="0">
              <a:buNone/>
              <a:defRPr sz="900" b="1" i="0">
                <a:solidFill>
                  <a:schemeClr val="tx2"/>
                </a:solidFill>
                <a:latin typeface="Montserrat" pitchFamily="2" charset="77"/>
              </a:defRPr>
            </a:lvl1pPr>
          </a:lstStyle>
          <a:p>
            <a:r>
              <a:rPr lang="fr-FR"/>
              <a:t>Intitulé 5</a:t>
            </a:r>
          </a:p>
        </p:txBody>
      </p:sp>
      <p:sp>
        <p:nvSpPr>
          <p:cNvPr id="41" name="Espace réservé du texte 14">
            <a:extLst>
              <a:ext uri="{FF2B5EF4-FFF2-40B4-BE49-F238E27FC236}">
                <a16:creationId xmlns:a16="http://schemas.microsoft.com/office/drawing/2014/main" id="{DAE31855-1CD7-F54D-AC1C-D7868DDA01CA}"/>
              </a:ext>
            </a:extLst>
          </p:cNvPr>
          <p:cNvSpPr>
            <a:spLocks noGrp="1"/>
          </p:cNvSpPr>
          <p:nvPr>
            <p:ph type="body" sz="quarter" idx="34" hasCustomPrompt="1"/>
          </p:nvPr>
        </p:nvSpPr>
        <p:spPr>
          <a:xfrm>
            <a:off x="3930136" y="4627730"/>
            <a:ext cx="7538397" cy="360000"/>
          </a:xfrm>
        </p:spPr>
        <p:txBody>
          <a:bodyPr anchor="b"/>
          <a:lstStyle>
            <a:lvl1pPr marL="0" indent="0">
              <a:buNone/>
              <a:defRPr sz="1200" b="1" i="0">
                <a:solidFill>
                  <a:schemeClr val="tx1"/>
                </a:solidFill>
                <a:latin typeface="Montserrat" pitchFamily="2" charset="77"/>
              </a:defRPr>
            </a:lvl1pPr>
          </a:lstStyle>
          <a:p>
            <a:r>
              <a:rPr lang="fr-FR"/>
              <a:t>Intitulé 6</a:t>
            </a:r>
          </a:p>
        </p:txBody>
      </p:sp>
      <p:sp>
        <p:nvSpPr>
          <p:cNvPr id="42" name="Espace réservé du texte 52">
            <a:extLst>
              <a:ext uri="{FF2B5EF4-FFF2-40B4-BE49-F238E27FC236}">
                <a16:creationId xmlns:a16="http://schemas.microsoft.com/office/drawing/2014/main" id="{2E7624DD-96DD-7942-B636-1351085B06B1}"/>
              </a:ext>
            </a:extLst>
          </p:cNvPr>
          <p:cNvSpPr>
            <a:spLocks noGrp="1"/>
          </p:cNvSpPr>
          <p:nvPr>
            <p:ph type="body" sz="quarter" idx="35" hasCustomPrompt="1"/>
          </p:nvPr>
        </p:nvSpPr>
        <p:spPr>
          <a:xfrm>
            <a:off x="4052859" y="3745009"/>
            <a:ext cx="1080000" cy="426484"/>
          </a:xfrm>
        </p:spPr>
        <p:txBody>
          <a:bodyPr tIns="36000" bIns="0" anchor="t"/>
          <a:lstStyle>
            <a:lvl1pPr marL="0" indent="0">
              <a:lnSpc>
                <a:spcPts val="1260"/>
              </a:lnSpc>
              <a:buNone/>
              <a:defRPr sz="800">
                <a:solidFill>
                  <a:schemeClr val="tx2"/>
                </a:solidFill>
              </a:defRPr>
            </a:lvl1pPr>
          </a:lstStyle>
          <a:p>
            <a:r>
              <a:rPr lang="fr-FR"/>
              <a:t>Texte</a:t>
            </a:r>
          </a:p>
        </p:txBody>
      </p:sp>
      <p:sp>
        <p:nvSpPr>
          <p:cNvPr id="43" name="Espace réservé du texte 54">
            <a:extLst>
              <a:ext uri="{FF2B5EF4-FFF2-40B4-BE49-F238E27FC236}">
                <a16:creationId xmlns:a16="http://schemas.microsoft.com/office/drawing/2014/main" id="{94A0BC60-668C-864F-BA5E-76A790B5BFC4}"/>
              </a:ext>
            </a:extLst>
          </p:cNvPr>
          <p:cNvSpPr>
            <a:spLocks noGrp="1"/>
          </p:cNvSpPr>
          <p:nvPr>
            <p:ph type="body" sz="quarter" idx="36" hasCustomPrompt="1"/>
          </p:nvPr>
        </p:nvSpPr>
        <p:spPr>
          <a:xfrm>
            <a:off x="5616368" y="3745009"/>
            <a:ext cx="1080000" cy="426484"/>
          </a:xfrm>
        </p:spPr>
        <p:txBody>
          <a:bodyPr tIns="36000" bIns="0" anchor="t"/>
          <a:lstStyle>
            <a:lvl1pPr marL="0" indent="0">
              <a:lnSpc>
                <a:spcPts val="1260"/>
              </a:lnSpc>
              <a:buNone/>
              <a:defRPr sz="800">
                <a:solidFill>
                  <a:schemeClr val="tx2"/>
                </a:solidFill>
              </a:defRPr>
            </a:lvl1pPr>
          </a:lstStyle>
          <a:p>
            <a:r>
              <a:rPr lang="fr-FR"/>
              <a:t>Texte</a:t>
            </a:r>
          </a:p>
        </p:txBody>
      </p:sp>
      <p:sp>
        <p:nvSpPr>
          <p:cNvPr id="44" name="Espace réservé du texte 56">
            <a:extLst>
              <a:ext uri="{FF2B5EF4-FFF2-40B4-BE49-F238E27FC236}">
                <a16:creationId xmlns:a16="http://schemas.microsoft.com/office/drawing/2014/main" id="{22842237-C193-E74D-B9DA-2F450F54540F}"/>
              </a:ext>
            </a:extLst>
          </p:cNvPr>
          <p:cNvSpPr>
            <a:spLocks noGrp="1"/>
          </p:cNvSpPr>
          <p:nvPr>
            <p:ph type="body" sz="quarter" idx="37" hasCustomPrompt="1"/>
          </p:nvPr>
        </p:nvSpPr>
        <p:spPr>
          <a:xfrm>
            <a:off x="8728371" y="3745009"/>
            <a:ext cx="1080000" cy="426484"/>
          </a:xfrm>
        </p:spPr>
        <p:txBody>
          <a:bodyPr tIns="36000" bIns="0" anchor="t"/>
          <a:lstStyle>
            <a:lvl1pPr marL="0" indent="0">
              <a:lnSpc>
                <a:spcPts val="1260"/>
              </a:lnSpc>
              <a:buNone/>
              <a:defRPr sz="800">
                <a:solidFill>
                  <a:schemeClr val="tx2"/>
                </a:solidFill>
              </a:defRPr>
            </a:lvl1pPr>
          </a:lstStyle>
          <a:p>
            <a:r>
              <a:rPr lang="fr-FR"/>
              <a:t>Texte</a:t>
            </a:r>
          </a:p>
        </p:txBody>
      </p:sp>
      <p:sp>
        <p:nvSpPr>
          <p:cNvPr id="45" name="Espace réservé du texte 58">
            <a:extLst>
              <a:ext uri="{FF2B5EF4-FFF2-40B4-BE49-F238E27FC236}">
                <a16:creationId xmlns:a16="http://schemas.microsoft.com/office/drawing/2014/main" id="{55637364-B879-2544-AB61-53898C7643A0}"/>
              </a:ext>
            </a:extLst>
          </p:cNvPr>
          <p:cNvSpPr>
            <a:spLocks noGrp="1"/>
          </p:cNvSpPr>
          <p:nvPr>
            <p:ph type="body" sz="quarter" idx="38" hasCustomPrompt="1"/>
          </p:nvPr>
        </p:nvSpPr>
        <p:spPr>
          <a:xfrm>
            <a:off x="7168529" y="3745009"/>
            <a:ext cx="1080000" cy="409737"/>
          </a:xfrm>
        </p:spPr>
        <p:txBody>
          <a:bodyPr tIns="36000" bIns="0" anchor="t"/>
          <a:lstStyle>
            <a:lvl1pPr marL="0" indent="0">
              <a:lnSpc>
                <a:spcPts val="1260"/>
              </a:lnSpc>
              <a:buNone/>
              <a:defRPr sz="800">
                <a:solidFill>
                  <a:schemeClr val="tx2"/>
                </a:solidFill>
              </a:defRPr>
            </a:lvl1pPr>
          </a:lstStyle>
          <a:p>
            <a:r>
              <a:rPr lang="fr-FR"/>
              <a:t>Texte</a:t>
            </a:r>
          </a:p>
        </p:txBody>
      </p:sp>
      <p:sp>
        <p:nvSpPr>
          <p:cNvPr id="46" name="Espace réservé du texte 60">
            <a:extLst>
              <a:ext uri="{FF2B5EF4-FFF2-40B4-BE49-F238E27FC236}">
                <a16:creationId xmlns:a16="http://schemas.microsoft.com/office/drawing/2014/main" id="{9447D202-3DB3-9A4D-8D19-03C6F90936AD}"/>
              </a:ext>
            </a:extLst>
          </p:cNvPr>
          <p:cNvSpPr>
            <a:spLocks noGrp="1"/>
          </p:cNvSpPr>
          <p:nvPr>
            <p:ph type="body" sz="quarter" idx="39" hasCustomPrompt="1"/>
          </p:nvPr>
        </p:nvSpPr>
        <p:spPr>
          <a:xfrm>
            <a:off x="10286127" y="3745009"/>
            <a:ext cx="1080000" cy="426484"/>
          </a:xfrm>
        </p:spPr>
        <p:txBody>
          <a:bodyPr tIns="36000" bIns="0" anchor="t"/>
          <a:lstStyle>
            <a:lvl1pPr marL="0" indent="0">
              <a:lnSpc>
                <a:spcPts val="1260"/>
              </a:lnSpc>
              <a:buNone/>
              <a:defRPr sz="800">
                <a:solidFill>
                  <a:schemeClr val="tx2"/>
                </a:solidFill>
              </a:defRPr>
            </a:lvl1pPr>
          </a:lstStyle>
          <a:p>
            <a:r>
              <a:rPr lang="fr-FR"/>
              <a:t>Texte</a:t>
            </a:r>
          </a:p>
        </p:txBody>
      </p:sp>
      <p:sp>
        <p:nvSpPr>
          <p:cNvPr id="47" name="Espace réservé du texte 62">
            <a:extLst>
              <a:ext uri="{FF2B5EF4-FFF2-40B4-BE49-F238E27FC236}">
                <a16:creationId xmlns:a16="http://schemas.microsoft.com/office/drawing/2014/main" id="{13D38847-EBA0-A644-BA09-B2797F0DCCD2}"/>
              </a:ext>
            </a:extLst>
          </p:cNvPr>
          <p:cNvSpPr>
            <a:spLocks noGrp="1"/>
          </p:cNvSpPr>
          <p:nvPr>
            <p:ph type="body" sz="quarter" idx="40" hasCustomPrompt="1"/>
          </p:nvPr>
        </p:nvSpPr>
        <p:spPr>
          <a:xfrm>
            <a:off x="3930137" y="5034387"/>
            <a:ext cx="7538396" cy="294814"/>
          </a:xfrm>
        </p:spPr>
        <p:txBody>
          <a:bodyPr tIns="36000" bIns="0" anchor="t"/>
          <a:lstStyle>
            <a:lvl1pPr marL="0" indent="0">
              <a:lnSpc>
                <a:spcPts val="1260"/>
              </a:lnSpc>
              <a:buNone/>
              <a:defRPr sz="800"/>
            </a:lvl1pPr>
          </a:lstStyle>
          <a:p>
            <a:r>
              <a:rPr lang="fr-FR"/>
              <a:t>Texte</a:t>
            </a:r>
          </a:p>
        </p:txBody>
      </p:sp>
      <p:sp>
        <p:nvSpPr>
          <p:cNvPr id="4" name="Espace réservé du texte 3">
            <a:extLst>
              <a:ext uri="{FF2B5EF4-FFF2-40B4-BE49-F238E27FC236}">
                <a16:creationId xmlns:a16="http://schemas.microsoft.com/office/drawing/2014/main" id="{54D77C10-9567-1F46-9133-61D3C31E34EC}"/>
              </a:ext>
            </a:extLst>
          </p:cNvPr>
          <p:cNvSpPr>
            <a:spLocks noGrp="1"/>
          </p:cNvSpPr>
          <p:nvPr>
            <p:ph type="body" sz="quarter" idx="41" hasCustomPrompt="1"/>
          </p:nvPr>
        </p:nvSpPr>
        <p:spPr>
          <a:xfrm>
            <a:off x="4052888" y="3233737"/>
            <a:ext cx="1088058" cy="511271"/>
          </a:xfrm>
        </p:spPr>
        <p:txBody>
          <a:bodyPr anchor="b"/>
          <a:lstStyle>
            <a:lvl1pPr marL="0" indent="0">
              <a:buNone/>
              <a:defRPr b="1" i="0">
                <a:solidFill>
                  <a:schemeClr val="tx2"/>
                </a:solidFill>
                <a:latin typeface="Montserrat" pitchFamily="2" charset="77"/>
              </a:defRPr>
            </a:lvl1pPr>
          </a:lstStyle>
          <a:p>
            <a:r>
              <a:rPr lang="fr-FR"/>
              <a:t>Intitulé 1</a:t>
            </a:r>
          </a:p>
        </p:txBody>
      </p:sp>
      <p:sp>
        <p:nvSpPr>
          <p:cNvPr id="53" name="Espace réservé du numéro de diapositive 5">
            <a:extLst>
              <a:ext uri="{FF2B5EF4-FFF2-40B4-BE49-F238E27FC236}">
                <a16:creationId xmlns:a16="http://schemas.microsoft.com/office/drawing/2014/main" id="{5CC12E9F-E84F-CA4E-809E-301BAEB12F29}"/>
              </a:ext>
            </a:extLst>
          </p:cNvPr>
          <p:cNvSpPr>
            <a:spLocks noGrp="1"/>
          </p:cNvSpPr>
          <p:nvPr>
            <p:ph type="sldNum" sz="quarter" idx="4"/>
          </p:nvPr>
        </p:nvSpPr>
        <p:spPr>
          <a:xfrm>
            <a:off x="11534393" y="6356350"/>
            <a:ext cx="598874" cy="365125"/>
          </a:xfrm>
          <a:prstGeom prst="rect">
            <a:avLst/>
          </a:prstGeom>
        </p:spPr>
        <p:txBody>
          <a:bodyPr vert="horz" lIns="0" tIns="0" rIns="0" bIns="0" rtlCol="0" anchor="ctr"/>
          <a:lstStyle>
            <a:lvl1pPr algn="l">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58" name="Connecteur droit 57">
            <a:extLst>
              <a:ext uri="{FF2B5EF4-FFF2-40B4-BE49-F238E27FC236}">
                <a16:creationId xmlns:a16="http://schemas.microsoft.com/office/drawing/2014/main" id="{3B1642C9-85D7-EF47-9B62-283A271A8137}"/>
              </a:ext>
            </a:extLst>
          </p:cNvPr>
          <p:cNvCxnSpPr>
            <a:cxnSpLocks/>
          </p:cNvCxnSpPr>
          <p:nvPr/>
        </p:nvCxnSpPr>
        <p:spPr>
          <a:xfrm>
            <a:off x="11452176" y="6461507"/>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Espace réservé du texte 5">
            <a:extLst>
              <a:ext uri="{FF2B5EF4-FFF2-40B4-BE49-F238E27FC236}">
                <a16:creationId xmlns:a16="http://schemas.microsoft.com/office/drawing/2014/main" id="{D6081A37-635A-4F41-87CB-A1276B57E881}"/>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329768107"/>
      </p:ext>
    </p:extLst>
  </p:cSld>
  <p:clrMapOvr>
    <a:masterClrMapping/>
  </p:clrMapOvr>
  <p:extLst>
    <p:ext uri="{DCECCB84-F9BA-43D5-87BE-67443E8EF086}">
      <p15:sldGuideLst xmlns:p15="http://schemas.microsoft.com/office/powerpoint/2012/main"/>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Page simple avec text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sp>
        <p:nvSpPr>
          <p:cNvPr id="9" name="Sous-titre 2">
            <a:extLst>
              <a:ext uri="{FF2B5EF4-FFF2-40B4-BE49-F238E27FC236}">
                <a16:creationId xmlns:a16="http://schemas.microsoft.com/office/drawing/2014/main" id="{CE9EFE64-9ABC-9243-8841-5E5D36165F9E}"/>
              </a:ext>
            </a:extLst>
          </p:cNvPr>
          <p:cNvSpPr>
            <a:spLocks noGrp="1"/>
          </p:cNvSpPr>
          <p:nvPr>
            <p:ph type="subTitle" idx="1" hasCustomPrompt="1"/>
          </p:nvPr>
        </p:nvSpPr>
        <p:spPr>
          <a:xfrm>
            <a:off x="724381" y="2291128"/>
            <a:ext cx="10764839" cy="3400143"/>
          </a:xfrm>
        </p:spPr>
        <p:txBody>
          <a:bodyPr lIns="0" tIns="180000" rIns="0" anchor="t">
            <a:noAutofit/>
          </a:bodyPr>
          <a:lstStyle>
            <a:lvl1pPr marL="0" indent="0" algn="l">
              <a:lnSpc>
                <a:spcPts val="1500"/>
              </a:lnSpc>
              <a:spcBef>
                <a:spcPts val="0"/>
              </a:spcBef>
              <a:buNone/>
              <a:defRPr lang="fr-FR" sz="1000" b="0" i="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 </a:t>
            </a:r>
            <a:r>
              <a:rPr lang="fr-FR" err="1"/>
              <a:t>Mediam</a:t>
            </a:r>
            <a:r>
              <a:rPr lang="fr-FR"/>
              <a:t> </a:t>
            </a:r>
            <a:r>
              <a:rPr lang="fr-FR" err="1"/>
              <a:t>urgeret</a:t>
            </a:r>
            <a:r>
              <a:rPr lang="fr-FR"/>
              <a:t> et </a:t>
            </a:r>
            <a:r>
              <a:rPr lang="fr-FR" err="1"/>
              <a:t>Parthos</a:t>
            </a:r>
            <a:r>
              <a:rPr lang="fr-FR"/>
              <a:t>.</a:t>
            </a:r>
          </a:p>
          <a:p>
            <a:r>
              <a:rPr lang="fr-FR"/>
              <a:t>Sed </a:t>
            </a:r>
            <a:r>
              <a:rPr lang="fr-FR" err="1"/>
              <a:t>tamen</a:t>
            </a:r>
            <a:r>
              <a:rPr lang="fr-FR"/>
              <a:t> </a:t>
            </a:r>
            <a:r>
              <a:rPr lang="fr-FR" err="1"/>
              <a:t>haec</a:t>
            </a:r>
            <a:r>
              <a:rPr lang="fr-FR"/>
              <a:t> cum </a:t>
            </a:r>
            <a:r>
              <a:rPr lang="fr-FR" err="1"/>
              <a:t>ita</a:t>
            </a:r>
            <a:r>
              <a:rPr lang="fr-FR"/>
              <a:t> </a:t>
            </a:r>
            <a:r>
              <a:rPr lang="fr-FR" err="1"/>
              <a:t>tutius</a:t>
            </a:r>
            <a:r>
              <a:rPr lang="fr-FR"/>
              <a:t> </a:t>
            </a:r>
            <a:r>
              <a:rPr lang="fr-FR" err="1"/>
              <a:t>observentur</a:t>
            </a:r>
            <a:r>
              <a:rPr lang="fr-FR"/>
              <a:t>, quidam </a:t>
            </a:r>
            <a:r>
              <a:rPr lang="fr-FR" err="1"/>
              <a:t>vigore</a:t>
            </a:r>
            <a:r>
              <a:rPr lang="fr-FR"/>
              <a:t> </a:t>
            </a:r>
            <a:r>
              <a:rPr lang="fr-FR" err="1"/>
              <a:t>artuum</a:t>
            </a:r>
            <a:r>
              <a:rPr lang="fr-FR"/>
              <a:t> </a:t>
            </a:r>
            <a:r>
              <a:rPr lang="fr-FR" err="1"/>
              <a:t>inminuto</a:t>
            </a:r>
            <a:r>
              <a:rPr lang="fr-FR"/>
              <a:t> </a:t>
            </a:r>
            <a:r>
              <a:rPr lang="fr-FR" err="1"/>
              <a:t>rogati</a:t>
            </a:r>
            <a:r>
              <a:rPr lang="fr-FR"/>
              <a:t> ad </a:t>
            </a:r>
            <a:r>
              <a:rPr lang="fr-FR" err="1"/>
              <a:t>nuptias</a:t>
            </a:r>
            <a:r>
              <a:rPr lang="fr-FR"/>
              <a:t> </a:t>
            </a:r>
            <a:r>
              <a:rPr lang="fr-FR" err="1"/>
              <a:t>ubi</a:t>
            </a:r>
            <a:r>
              <a:rPr lang="fr-FR"/>
              <a:t> </a:t>
            </a:r>
            <a:r>
              <a:rPr lang="fr-FR" err="1"/>
              <a:t>aurum</a:t>
            </a:r>
            <a:r>
              <a:rPr lang="fr-FR"/>
              <a:t> </a:t>
            </a:r>
            <a:r>
              <a:rPr lang="fr-FR" err="1"/>
              <a:t>dextris</a:t>
            </a:r>
            <a:r>
              <a:rPr lang="fr-FR"/>
              <a:t> </a:t>
            </a:r>
            <a:r>
              <a:rPr lang="fr-FR" err="1"/>
              <a:t>manibus</a:t>
            </a:r>
            <a:r>
              <a:rPr lang="fr-FR"/>
              <a:t> </a:t>
            </a:r>
            <a:r>
              <a:rPr lang="fr-FR" err="1"/>
              <a:t>cavatis</a:t>
            </a:r>
            <a:r>
              <a:rPr lang="fr-FR"/>
              <a:t> </a:t>
            </a:r>
            <a:r>
              <a:rPr lang="fr-FR" err="1"/>
              <a:t>offertur</a:t>
            </a:r>
            <a:r>
              <a:rPr lang="fr-FR"/>
              <a:t>, </a:t>
            </a:r>
            <a:r>
              <a:rPr lang="fr-FR" err="1"/>
              <a:t>inpigre</a:t>
            </a:r>
            <a:r>
              <a:rPr lang="fr-FR"/>
              <a:t> </a:t>
            </a:r>
            <a:r>
              <a:rPr lang="fr-FR" err="1"/>
              <a:t>vel</a:t>
            </a:r>
            <a:r>
              <a:rPr lang="fr-FR"/>
              <a:t> </a:t>
            </a:r>
            <a:r>
              <a:rPr lang="fr-FR" err="1"/>
              <a:t>usque</a:t>
            </a:r>
            <a:r>
              <a:rPr lang="fr-FR"/>
              <a:t> </a:t>
            </a:r>
            <a:r>
              <a:rPr lang="fr-FR" err="1"/>
              <a:t>Spoletium</a:t>
            </a:r>
            <a:r>
              <a:rPr lang="fr-FR"/>
              <a:t> </a:t>
            </a:r>
            <a:r>
              <a:rPr lang="fr-FR" err="1"/>
              <a:t>pergunt</a:t>
            </a:r>
            <a:r>
              <a:rPr lang="fr-FR"/>
              <a:t>. </a:t>
            </a:r>
            <a:r>
              <a:rPr lang="fr-FR" err="1"/>
              <a:t>haec</a:t>
            </a:r>
            <a:r>
              <a:rPr lang="fr-FR"/>
              <a:t> </a:t>
            </a:r>
            <a:r>
              <a:rPr lang="fr-FR" err="1"/>
              <a:t>nobilium</a:t>
            </a:r>
            <a:r>
              <a:rPr lang="fr-FR"/>
              <a:t> </a:t>
            </a:r>
            <a:r>
              <a:rPr lang="fr-FR" err="1"/>
              <a:t>sunt</a:t>
            </a:r>
            <a:r>
              <a:rPr lang="fr-FR"/>
              <a:t> </a:t>
            </a:r>
            <a:r>
              <a:rPr lang="fr-FR" err="1"/>
              <a:t>instituta</a:t>
            </a:r>
            <a:r>
              <a:rPr lang="fr-FR"/>
              <a:t>.</a:t>
            </a:r>
          </a:p>
        </p:txBody>
      </p:sp>
      <p:sp>
        <p:nvSpPr>
          <p:cNvPr id="11" name="Espace réservé du texte 6">
            <a:extLst>
              <a:ext uri="{FF2B5EF4-FFF2-40B4-BE49-F238E27FC236}">
                <a16:creationId xmlns:a16="http://schemas.microsoft.com/office/drawing/2014/main" id="{2F1B6E3F-90E9-9541-9C90-824C03869FFB}"/>
              </a:ext>
            </a:extLst>
          </p:cNvPr>
          <p:cNvSpPr>
            <a:spLocks noGrp="1"/>
          </p:cNvSpPr>
          <p:nvPr>
            <p:ph type="body" sz="quarter" idx="14" hasCustomPrompt="1"/>
          </p:nvPr>
        </p:nvSpPr>
        <p:spPr>
          <a:xfrm>
            <a:off x="695325" y="1952625"/>
            <a:ext cx="10764838" cy="267380"/>
          </a:xfrm>
        </p:spPr>
        <p:txBody>
          <a:bodyPr anchor="t"/>
          <a:lstStyle>
            <a:lvl1pPr marL="0" indent="0">
              <a:lnSpc>
                <a:spcPts val="1800"/>
              </a:lnSpc>
              <a:buNone/>
              <a:defRPr sz="1600" b="1" i="0">
                <a:solidFill>
                  <a:schemeClr val="tx1"/>
                </a:solidFill>
                <a:latin typeface="Montserrat" pitchFamily="2" charset="77"/>
              </a:defRPr>
            </a:lvl1pPr>
          </a:lstStyle>
          <a:p>
            <a:r>
              <a:rPr lang="fr-FR"/>
              <a:t>Titre H2</a:t>
            </a:r>
          </a:p>
        </p:txBody>
      </p:sp>
      <p:pic>
        <p:nvPicPr>
          <p:cNvPr id="8" name="Image 7">
            <a:extLst>
              <a:ext uri="{FF2B5EF4-FFF2-40B4-BE49-F238E27FC236}">
                <a16:creationId xmlns:a16="http://schemas.microsoft.com/office/drawing/2014/main" id="{888F955B-F8A3-ED45-A249-2513A32BABBA}"/>
              </a:ext>
            </a:extLst>
          </p:cNvPr>
          <p:cNvPicPr>
            <a:picLocks noChangeAspect="1"/>
          </p:cNvPicPr>
          <p:nvPr/>
        </p:nvPicPr>
        <p:blipFill rotWithShape="1">
          <a:blip r:embed="rId2"/>
          <a:srcRect l="8" t="786" r="-7" b="786"/>
          <a:stretch/>
        </p:blipFill>
        <p:spPr>
          <a:xfrm>
            <a:off x="0" y="901"/>
            <a:ext cx="12193200" cy="1126800"/>
          </a:xfrm>
          <a:prstGeom prst="rect">
            <a:avLst/>
          </a:prstGeom>
        </p:spPr>
      </p:pic>
      <p:sp>
        <p:nvSpPr>
          <p:cNvPr id="10" name="Rectangle 9">
            <a:extLst>
              <a:ext uri="{FF2B5EF4-FFF2-40B4-BE49-F238E27FC236}">
                <a16:creationId xmlns:a16="http://schemas.microsoft.com/office/drawing/2014/main" id="{41C4B315-9F5D-AF49-AB82-1009E05A23A5}"/>
              </a:ext>
            </a:extLst>
          </p:cNvPr>
          <p:cNvSpPr/>
          <p:nvPr/>
        </p:nvSpPr>
        <p:spPr>
          <a:xfrm>
            <a:off x="0" y="896"/>
            <a:ext cx="10185991" cy="1126800"/>
          </a:xfrm>
          <a:prstGeom prst="rect">
            <a:avLst/>
          </a:prstGeom>
          <a:gradFill>
            <a:gsLst>
              <a:gs pos="58000">
                <a:srgbClr val="BF7CFF">
                  <a:alpha val="65000"/>
                </a:srgbClr>
              </a:gs>
              <a:gs pos="0">
                <a:schemeClr val="accent4"/>
              </a:gs>
              <a:gs pos="100000">
                <a:schemeClr val="accent4">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Titre 1">
            <a:extLst>
              <a:ext uri="{FF2B5EF4-FFF2-40B4-BE49-F238E27FC236}">
                <a16:creationId xmlns:a16="http://schemas.microsoft.com/office/drawing/2014/main" id="{08BDABF8-802A-F14A-9D9D-E182772C0BA4}"/>
              </a:ext>
            </a:extLst>
          </p:cNvPr>
          <p:cNvSpPr>
            <a:spLocks noGrp="1"/>
          </p:cNvSpPr>
          <p:nvPr>
            <p:ph type="ctrTitle" hasCustomPrompt="1"/>
          </p:nvPr>
        </p:nvSpPr>
        <p:spPr>
          <a:xfrm>
            <a:off x="0" y="1"/>
            <a:ext cx="5022849" cy="1125537"/>
          </a:xfrm>
          <a:solidFill>
            <a:schemeClr val="accent4"/>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13" name="Espace réservé du texte 5">
            <a:extLst>
              <a:ext uri="{FF2B5EF4-FFF2-40B4-BE49-F238E27FC236}">
                <a16:creationId xmlns:a16="http://schemas.microsoft.com/office/drawing/2014/main" id="{E051B1B0-EA9A-9447-9ED5-31DD2F1B63F9}"/>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841520239"/>
      </p:ext>
    </p:extLst>
  </p:cSld>
  <p:clrMapOvr>
    <a:masterClrMapping/>
  </p:clrMapOvr>
  <p:extLst>
    <p:ext uri="{DCECCB84-F9BA-43D5-87BE-67443E8EF086}">
      <p15:sldGuideLst xmlns:p15="http://schemas.microsoft.com/office/powerpoint/2012/main">
        <p15:guide id="2" orient="horz" pos="1071">
          <p15:clr>
            <a:srgbClr val="FBAE40"/>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Page Vid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pic>
        <p:nvPicPr>
          <p:cNvPr id="5" name="Image 4">
            <a:extLst>
              <a:ext uri="{FF2B5EF4-FFF2-40B4-BE49-F238E27FC236}">
                <a16:creationId xmlns:a16="http://schemas.microsoft.com/office/drawing/2014/main" id="{F312A78B-AEDA-6044-B5F8-070BF4DF1B39}"/>
              </a:ext>
            </a:extLst>
          </p:cNvPr>
          <p:cNvPicPr>
            <a:picLocks noChangeAspect="1"/>
          </p:cNvPicPr>
          <p:nvPr/>
        </p:nvPicPr>
        <p:blipFill rotWithShape="1">
          <a:blip r:embed="rId2"/>
          <a:srcRect l="8" t="786" r="-7" b="786"/>
          <a:stretch/>
        </p:blipFill>
        <p:spPr>
          <a:xfrm>
            <a:off x="0" y="901"/>
            <a:ext cx="12193200" cy="1126800"/>
          </a:xfrm>
          <a:prstGeom prst="rect">
            <a:avLst/>
          </a:prstGeom>
        </p:spPr>
      </p:pic>
      <p:sp>
        <p:nvSpPr>
          <p:cNvPr id="6" name="Rectangle 5">
            <a:extLst>
              <a:ext uri="{FF2B5EF4-FFF2-40B4-BE49-F238E27FC236}">
                <a16:creationId xmlns:a16="http://schemas.microsoft.com/office/drawing/2014/main" id="{9A017A3A-7F82-3C43-9B63-8EC4A11B6E58}"/>
              </a:ext>
            </a:extLst>
          </p:cNvPr>
          <p:cNvSpPr/>
          <p:nvPr/>
        </p:nvSpPr>
        <p:spPr>
          <a:xfrm>
            <a:off x="0" y="896"/>
            <a:ext cx="10185991" cy="1126800"/>
          </a:xfrm>
          <a:prstGeom prst="rect">
            <a:avLst/>
          </a:prstGeom>
          <a:gradFill>
            <a:gsLst>
              <a:gs pos="58000">
                <a:srgbClr val="BF7CFF">
                  <a:alpha val="65000"/>
                </a:srgbClr>
              </a:gs>
              <a:gs pos="0">
                <a:schemeClr val="accent4"/>
              </a:gs>
              <a:gs pos="100000">
                <a:schemeClr val="accent4">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itre 1">
            <a:extLst>
              <a:ext uri="{FF2B5EF4-FFF2-40B4-BE49-F238E27FC236}">
                <a16:creationId xmlns:a16="http://schemas.microsoft.com/office/drawing/2014/main" id="{B6D3A124-8D65-C54F-B976-DD8EE90DC54C}"/>
              </a:ext>
            </a:extLst>
          </p:cNvPr>
          <p:cNvSpPr>
            <a:spLocks noGrp="1"/>
          </p:cNvSpPr>
          <p:nvPr>
            <p:ph type="ctrTitle" hasCustomPrompt="1"/>
          </p:nvPr>
        </p:nvSpPr>
        <p:spPr>
          <a:xfrm>
            <a:off x="0" y="1"/>
            <a:ext cx="5022849" cy="1125537"/>
          </a:xfrm>
          <a:solidFill>
            <a:schemeClr val="accent4"/>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7" name="Espace réservé du texte 5">
            <a:extLst>
              <a:ext uri="{FF2B5EF4-FFF2-40B4-BE49-F238E27FC236}">
                <a16:creationId xmlns:a16="http://schemas.microsoft.com/office/drawing/2014/main" id="{66CD6EEA-38A7-E641-900C-854086CFE5F2}"/>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648338046"/>
      </p:ext>
    </p:extLst>
  </p:cSld>
  <p:clrMapOvr>
    <a:masterClrMapping/>
  </p:clrMapOvr>
  <p:extLst>
    <p:ext uri="{DCECCB84-F9BA-43D5-87BE-67443E8EF086}">
      <p15:sldGuideLst xmlns:p15="http://schemas.microsoft.com/office/powerpoint/2012/main"/>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Page_4_Col">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cxnSp>
        <p:nvCxnSpPr>
          <p:cNvPr id="5" name="Connecteur droit 4">
            <a:extLst>
              <a:ext uri="{FF2B5EF4-FFF2-40B4-BE49-F238E27FC236}">
                <a16:creationId xmlns:a16="http://schemas.microsoft.com/office/drawing/2014/main" id="{62C8C313-C739-9F4D-A868-2EEFA4E3D5C2}"/>
              </a:ext>
            </a:extLst>
          </p:cNvPr>
          <p:cNvCxnSpPr/>
          <p:nvPr/>
        </p:nvCxnSpPr>
        <p:spPr>
          <a:xfrm>
            <a:off x="3338832"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37BA077E-07C1-EC4D-A4B1-743400634041}"/>
              </a:ext>
            </a:extLst>
          </p:cNvPr>
          <p:cNvCxnSpPr/>
          <p:nvPr/>
        </p:nvCxnSpPr>
        <p:spPr>
          <a:xfrm>
            <a:off x="6077270"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09F93335-E41F-6740-93C1-61CED0F77690}"/>
              </a:ext>
            </a:extLst>
          </p:cNvPr>
          <p:cNvCxnSpPr/>
          <p:nvPr/>
        </p:nvCxnSpPr>
        <p:spPr>
          <a:xfrm>
            <a:off x="8815707"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 name="Espace réservé du texte 3">
            <a:extLst>
              <a:ext uri="{FF2B5EF4-FFF2-40B4-BE49-F238E27FC236}">
                <a16:creationId xmlns:a16="http://schemas.microsoft.com/office/drawing/2014/main" id="{E7CD49AA-56F2-F74A-81AB-FDC7F84871DF}"/>
              </a:ext>
            </a:extLst>
          </p:cNvPr>
          <p:cNvSpPr>
            <a:spLocks noGrp="1"/>
          </p:cNvSpPr>
          <p:nvPr>
            <p:ph type="body" sz="quarter" idx="11" hasCustomPrompt="1"/>
          </p:nvPr>
        </p:nvSpPr>
        <p:spPr>
          <a:xfrm>
            <a:off x="709613" y="1789200"/>
            <a:ext cx="2520000" cy="450000"/>
          </a:xfrm>
          <a:solidFill>
            <a:schemeClr val="tx1"/>
          </a:solidFill>
        </p:spPr>
        <p:txBody>
          <a:bodyPr lIns="180000" rIns="180000" anchor="ctr"/>
          <a:lstStyle>
            <a:lvl1pPr marL="0" indent="0">
              <a:buFont typeface="Arial" panose="020B0604020202020204" pitchFamily="34" charset="0"/>
              <a:buNone/>
              <a:defRPr sz="1200" b="1" i="0">
                <a:solidFill>
                  <a:schemeClr val="bg1"/>
                </a:solidFill>
                <a:latin typeface="Montserrat" pitchFamily="2" charset="77"/>
              </a:defRPr>
            </a:lvl1pPr>
          </a:lstStyle>
          <a:p>
            <a:r>
              <a:rPr lang="fr-FR"/>
              <a:t>Titre</a:t>
            </a:r>
          </a:p>
        </p:txBody>
      </p:sp>
      <p:sp>
        <p:nvSpPr>
          <p:cNvPr id="12" name="Espace réservé du texte 11">
            <a:extLst>
              <a:ext uri="{FF2B5EF4-FFF2-40B4-BE49-F238E27FC236}">
                <a16:creationId xmlns:a16="http://schemas.microsoft.com/office/drawing/2014/main" id="{FA8B6486-ACF2-AA47-A361-1BC648FACFC2}"/>
              </a:ext>
            </a:extLst>
          </p:cNvPr>
          <p:cNvSpPr>
            <a:spLocks noGrp="1"/>
          </p:cNvSpPr>
          <p:nvPr>
            <p:ph type="body" sz="quarter" idx="12" hasCustomPrompt="1"/>
          </p:nvPr>
        </p:nvSpPr>
        <p:spPr>
          <a:xfrm>
            <a:off x="3448051" y="1789200"/>
            <a:ext cx="2520000" cy="450000"/>
          </a:xfrm>
          <a:solidFill>
            <a:schemeClr val="tx1"/>
          </a:solidFill>
        </p:spPr>
        <p:txBody>
          <a:bodyPr lIns="180000" rIns="180000" anchor="ctr"/>
          <a:lstStyle>
            <a:lvl1pPr marL="0" indent="0">
              <a:buNone/>
              <a:defRPr sz="1200" b="1" i="0">
                <a:solidFill>
                  <a:schemeClr val="bg1"/>
                </a:solidFill>
                <a:latin typeface="Montserrat" pitchFamily="2" charset="77"/>
              </a:defRPr>
            </a:lvl1pPr>
          </a:lstStyle>
          <a:p>
            <a:r>
              <a:rPr lang="fr-FR"/>
              <a:t>Titre</a:t>
            </a:r>
          </a:p>
        </p:txBody>
      </p:sp>
      <p:sp>
        <p:nvSpPr>
          <p:cNvPr id="14" name="Espace réservé du texte 13">
            <a:extLst>
              <a:ext uri="{FF2B5EF4-FFF2-40B4-BE49-F238E27FC236}">
                <a16:creationId xmlns:a16="http://schemas.microsoft.com/office/drawing/2014/main" id="{7DB46616-3889-4243-ADA3-6DE889EFFBE1}"/>
              </a:ext>
            </a:extLst>
          </p:cNvPr>
          <p:cNvSpPr>
            <a:spLocks noGrp="1"/>
          </p:cNvSpPr>
          <p:nvPr>
            <p:ph type="body" sz="quarter" idx="13" hasCustomPrompt="1"/>
          </p:nvPr>
        </p:nvSpPr>
        <p:spPr>
          <a:xfrm>
            <a:off x="6186489" y="1789200"/>
            <a:ext cx="2520000" cy="450000"/>
          </a:xfrm>
          <a:solidFill>
            <a:schemeClr val="tx1"/>
          </a:solidFill>
        </p:spPr>
        <p:txBody>
          <a:bodyPr lIns="180000" rIns="180000" anchor="ctr"/>
          <a:lstStyle>
            <a:lvl1pPr marL="0" indent="0">
              <a:buNone/>
              <a:defRPr sz="1200" b="1" i="0">
                <a:solidFill>
                  <a:schemeClr val="bg1"/>
                </a:solidFill>
                <a:latin typeface="Montserrat" pitchFamily="2" charset="77"/>
              </a:defRPr>
            </a:lvl1pPr>
          </a:lstStyle>
          <a:p>
            <a:r>
              <a:rPr lang="fr-FR"/>
              <a:t>Titre</a:t>
            </a:r>
          </a:p>
        </p:txBody>
      </p:sp>
      <p:sp>
        <p:nvSpPr>
          <p:cNvPr id="16" name="Espace réservé du texte 15">
            <a:extLst>
              <a:ext uri="{FF2B5EF4-FFF2-40B4-BE49-F238E27FC236}">
                <a16:creationId xmlns:a16="http://schemas.microsoft.com/office/drawing/2014/main" id="{B62BD9FF-FDFD-B349-949D-EB80A0ECBCD2}"/>
              </a:ext>
            </a:extLst>
          </p:cNvPr>
          <p:cNvSpPr>
            <a:spLocks noGrp="1"/>
          </p:cNvSpPr>
          <p:nvPr>
            <p:ph type="body" sz="quarter" idx="14" hasCustomPrompt="1"/>
          </p:nvPr>
        </p:nvSpPr>
        <p:spPr>
          <a:xfrm>
            <a:off x="8924926" y="1789200"/>
            <a:ext cx="2520000" cy="450000"/>
          </a:xfrm>
          <a:solidFill>
            <a:schemeClr val="tx1"/>
          </a:solidFill>
        </p:spPr>
        <p:txBody>
          <a:bodyPr lIns="180000" rIns="180000" anchor="ctr"/>
          <a:lstStyle>
            <a:lvl1pPr marL="0" indent="0">
              <a:buNone/>
              <a:defRPr sz="1200" b="1" i="0">
                <a:solidFill>
                  <a:schemeClr val="bg1"/>
                </a:solidFill>
                <a:latin typeface="Montserrat" pitchFamily="2" charset="77"/>
              </a:defRPr>
            </a:lvl1pPr>
          </a:lstStyle>
          <a:p>
            <a:r>
              <a:rPr lang="fr-FR"/>
              <a:t>Titre</a:t>
            </a:r>
          </a:p>
        </p:txBody>
      </p:sp>
      <p:sp>
        <p:nvSpPr>
          <p:cNvPr id="19" name="Espace réservé du texte 18">
            <a:extLst>
              <a:ext uri="{FF2B5EF4-FFF2-40B4-BE49-F238E27FC236}">
                <a16:creationId xmlns:a16="http://schemas.microsoft.com/office/drawing/2014/main" id="{C701BD6F-2D92-6140-8408-F8F1FEE90A10}"/>
              </a:ext>
            </a:extLst>
          </p:cNvPr>
          <p:cNvSpPr>
            <a:spLocks noGrp="1"/>
          </p:cNvSpPr>
          <p:nvPr>
            <p:ph type="body" sz="quarter" idx="15" hasCustomPrompt="1"/>
          </p:nvPr>
        </p:nvSpPr>
        <p:spPr>
          <a:xfrm>
            <a:off x="705138" y="2239201"/>
            <a:ext cx="2520000" cy="3863114"/>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1" name="Espace réservé du texte 20">
            <a:extLst>
              <a:ext uri="{FF2B5EF4-FFF2-40B4-BE49-F238E27FC236}">
                <a16:creationId xmlns:a16="http://schemas.microsoft.com/office/drawing/2014/main" id="{94046172-1112-674A-BD4D-9E955C11E2B9}"/>
              </a:ext>
            </a:extLst>
          </p:cNvPr>
          <p:cNvSpPr>
            <a:spLocks noGrp="1"/>
          </p:cNvSpPr>
          <p:nvPr>
            <p:ph type="body" sz="quarter" idx="16" hasCustomPrompt="1"/>
          </p:nvPr>
        </p:nvSpPr>
        <p:spPr>
          <a:xfrm>
            <a:off x="3463288" y="2239200"/>
            <a:ext cx="2520000" cy="3863115"/>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3" name="Espace réservé du texte 22">
            <a:extLst>
              <a:ext uri="{FF2B5EF4-FFF2-40B4-BE49-F238E27FC236}">
                <a16:creationId xmlns:a16="http://schemas.microsoft.com/office/drawing/2014/main" id="{6AEB6B31-8C8B-4243-86F3-74035AB087D4}"/>
              </a:ext>
            </a:extLst>
          </p:cNvPr>
          <p:cNvSpPr>
            <a:spLocks noGrp="1"/>
          </p:cNvSpPr>
          <p:nvPr>
            <p:ph type="body" sz="quarter" idx="17" hasCustomPrompt="1"/>
          </p:nvPr>
        </p:nvSpPr>
        <p:spPr>
          <a:xfrm>
            <a:off x="6201726" y="2239199"/>
            <a:ext cx="2520000" cy="3863115"/>
          </a:xfrm>
        </p:spPr>
        <p:txBody>
          <a:bodyPr lIns="90000" tIns="144000" rIns="90000"/>
          <a:lstStyle>
            <a:lvl1pPr>
              <a:defRPr sz="900" b="0" i="0">
                <a:latin typeface="Montserrat" pitchFamily="2" charset="77"/>
              </a:defRPr>
            </a:lvl1pPr>
          </a:lstStyle>
          <a:p>
            <a:r>
              <a:rPr lang="fr-FR"/>
              <a:t>texte</a:t>
            </a:r>
          </a:p>
        </p:txBody>
      </p:sp>
      <p:sp>
        <p:nvSpPr>
          <p:cNvPr id="25" name="Espace réservé du texte 24">
            <a:extLst>
              <a:ext uri="{FF2B5EF4-FFF2-40B4-BE49-F238E27FC236}">
                <a16:creationId xmlns:a16="http://schemas.microsoft.com/office/drawing/2014/main" id="{AF35422F-40D6-E244-B26E-4AC3ED5690B8}"/>
              </a:ext>
            </a:extLst>
          </p:cNvPr>
          <p:cNvSpPr>
            <a:spLocks noGrp="1"/>
          </p:cNvSpPr>
          <p:nvPr>
            <p:ph type="body" sz="quarter" idx="18" hasCustomPrompt="1"/>
          </p:nvPr>
        </p:nvSpPr>
        <p:spPr>
          <a:xfrm>
            <a:off x="8940163" y="2239200"/>
            <a:ext cx="2520000" cy="3863115"/>
          </a:xfrm>
        </p:spPr>
        <p:txBody>
          <a:bodyPr lIns="90000" tIns="144000" rIns="90000"/>
          <a:lstStyle>
            <a:lvl1pPr>
              <a:defRPr sz="900" b="0" i="0">
                <a:latin typeface="Montserrat" pitchFamily="2" charset="77"/>
              </a:defRPr>
            </a:lvl1pPr>
          </a:lstStyle>
          <a:p>
            <a:r>
              <a:rPr lang="fr-FR"/>
              <a:t>texte</a:t>
            </a:r>
          </a:p>
        </p:txBody>
      </p:sp>
      <p:pic>
        <p:nvPicPr>
          <p:cNvPr id="20" name="Image 19">
            <a:extLst>
              <a:ext uri="{FF2B5EF4-FFF2-40B4-BE49-F238E27FC236}">
                <a16:creationId xmlns:a16="http://schemas.microsoft.com/office/drawing/2014/main" id="{99293CD5-FA9A-4A41-B1E5-1BE3723FCE0A}"/>
              </a:ext>
            </a:extLst>
          </p:cNvPr>
          <p:cNvPicPr>
            <a:picLocks noChangeAspect="1"/>
          </p:cNvPicPr>
          <p:nvPr/>
        </p:nvPicPr>
        <p:blipFill rotWithShape="1">
          <a:blip r:embed="rId2"/>
          <a:srcRect l="8" t="786" r="-7" b="786"/>
          <a:stretch/>
        </p:blipFill>
        <p:spPr>
          <a:xfrm>
            <a:off x="0" y="901"/>
            <a:ext cx="12193200" cy="1126800"/>
          </a:xfrm>
          <a:prstGeom prst="rect">
            <a:avLst/>
          </a:prstGeom>
        </p:spPr>
      </p:pic>
      <p:sp>
        <p:nvSpPr>
          <p:cNvPr id="22" name="Rectangle 21">
            <a:extLst>
              <a:ext uri="{FF2B5EF4-FFF2-40B4-BE49-F238E27FC236}">
                <a16:creationId xmlns:a16="http://schemas.microsoft.com/office/drawing/2014/main" id="{BCAE7BA5-398E-1E48-A764-21AB1ABF97CA}"/>
              </a:ext>
            </a:extLst>
          </p:cNvPr>
          <p:cNvSpPr/>
          <p:nvPr/>
        </p:nvSpPr>
        <p:spPr>
          <a:xfrm>
            <a:off x="0" y="896"/>
            <a:ext cx="10185991" cy="1126800"/>
          </a:xfrm>
          <a:prstGeom prst="rect">
            <a:avLst/>
          </a:prstGeom>
          <a:gradFill>
            <a:gsLst>
              <a:gs pos="58000">
                <a:srgbClr val="BF7CFF">
                  <a:alpha val="65000"/>
                </a:srgbClr>
              </a:gs>
              <a:gs pos="0">
                <a:schemeClr val="accent4"/>
              </a:gs>
              <a:gs pos="100000">
                <a:schemeClr val="accent4">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Titre 1">
            <a:extLst>
              <a:ext uri="{FF2B5EF4-FFF2-40B4-BE49-F238E27FC236}">
                <a16:creationId xmlns:a16="http://schemas.microsoft.com/office/drawing/2014/main" id="{A84FA1F7-BDDA-7245-81AD-AE07A31607B3}"/>
              </a:ext>
            </a:extLst>
          </p:cNvPr>
          <p:cNvSpPr>
            <a:spLocks noGrp="1"/>
          </p:cNvSpPr>
          <p:nvPr>
            <p:ph type="ctrTitle" hasCustomPrompt="1"/>
          </p:nvPr>
        </p:nvSpPr>
        <p:spPr>
          <a:xfrm>
            <a:off x="0" y="1"/>
            <a:ext cx="5022849" cy="1125537"/>
          </a:xfrm>
          <a:solidFill>
            <a:schemeClr val="accent4"/>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17" name="Espace réservé du texte 5">
            <a:extLst>
              <a:ext uri="{FF2B5EF4-FFF2-40B4-BE49-F238E27FC236}">
                <a16:creationId xmlns:a16="http://schemas.microsoft.com/office/drawing/2014/main" id="{C13D801D-C31D-5346-BDFA-ADEEFCE9023A}"/>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852136612"/>
      </p:ext>
    </p:extLst>
  </p:cSld>
  <p:clrMapOvr>
    <a:masterClrMapping/>
  </p:clrMapOvr>
  <p:extLst>
    <p:ext uri="{DCECCB84-F9BA-43D5-87BE-67443E8EF086}">
      <p15:sldGuideLst xmlns:p15="http://schemas.microsoft.com/office/powerpoint/2012/main"/>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Page_3_Col">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sp>
        <p:nvSpPr>
          <p:cNvPr id="4" name="Espace réservé du texte 3">
            <a:extLst>
              <a:ext uri="{FF2B5EF4-FFF2-40B4-BE49-F238E27FC236}">
                <a16:creationId xmlns:a16="http://schemas.microsoft.com/office/drawing/2014/main" id="{E7CD49AA-56F2-F74A-81AB-FDC7F84871DF}"/>
              </a:ext>
            </a:extLst>
          </p:cNvPr>
          <p:cNvSpPr>
            <a:spLocks noGrp="1"/>
          </p:cNvSpPr>
          <p:nvPr>
            <p:ph type="body" sz="quarter" idx="11" hasCustomPrompt="1"/>
          </p:nvPr>
        </p:nvSpPr>
        <p:spPr>
          <a:xfrm>
            <a:off x="709613" y="1789200"/>
            <a:ext cx="3420000" cy="450000"/>
          </a:xfrm>
          <a:solidFill>
            <a:schemeClr val="tx1"/>
          </a:solidFill>
        </p:spPr>
        <p:txBody>
          <a:bodyPr lIns="180000" rIns="180000" anchor="ctr"/>
          <a:lstStyle>
            <a:lvl1pPr marL="0" indent="0">
              <a:buFont typeface="Arial" panose="020B0604020202020204" pitchFamily="34" charset="0"/>
              <a:buNone/>
              <a:defRPr sz="1200" b="1" i="0">
                <a:solidFill>
                  <a:schemeClr val="bg1"/>
                </a:solidFill>
                <a:latin typeface="Montserrat" pitchFamily="2" charset="77"/>
              </a:defRPr>
            </a:lvl1pPr>
          </a:lstStyle>
          <a:p>
            <a:r>
              <a:rPr lang="fr-FR"/>
              <a:t>Titre</a:t>
            </a:r>
          </a:p>
        </p:txBody>
      </p:sp>
      <p:sp>
        <p:nvSpPr>
          <p:cNvPr id="12" name="Espace réservé du texte 11">
            <a:extLst>
              <a:ext uri="{FF2B5EF4-FFF2-40B4-BE49-F238E27FC236}">
                <a16:creationId xmlns:a16="http://schemas.microsoft.com/office/drawing/2014/main" id="{FA8B6486-ACF2-AA47-A361-1BC648FACFC2}"/>
              </a:ext>
            </a:extLst>
          </p:cNvPr>
          <p:cNvSpPr>
            <a:spLocks noGrp="1"/>
          </p:cNvSpPr>
          <p:nvPr>
            <p:ph type="body" sz="quarter" idx="12" hasCustomPrompt="1"/>
          </p:nvPr>
        </p:nvSpPr>
        <p:spPr>
          <a:xfrm>
            <a:off x="4369031" y="1789200"/>
            <a:ext cx="3420000" cy="450000"/>
          </a:xfrm>
          <a:solidFill>
            <a:schemeClr val="tx1"/>
          </a:solidFill>
        </p:spPr>
        <p:txBody>
          <a:bodyPr lIns="180000" rIns="180000" anchor="ctr"/>
          <a:lstStyle>
            <a:lvl1pPr marL="0" indent="0">
              <a:buNone/>
              <a:defRPr sz="1200" b="1" i="0">
                <a:solidFill>
                  <a:schemeClr val="bg1"/>
                </a:solidFill>
                <a:latin typeface="Montserrat" pitchFamily="2" charset="77"/>
              </a:defRPr>
            </a:lvl1pPr>
          </a:lstStyle>
          <a:p>
            <a:r>
              <a:rPr lang="fr-FR"/>
              <a:t>Titre</a:t>
            </a:r>
          </a:p>
        </p:txBody>
      </p:sp>
      <p:sp>
        <p:nvSpPr>
          <p:cNvPr id="14" name="Espace réservé du texte 13">
            <a:extLst>
              <a:ext uri="{FF2B5EF4-FFF2-40B4-BE49-F238E27FC236}">
                <a16:creationId xmlns:a16="http://schemas.microsoft.com/office/drawing/2014/main" id="{7DB46616-3889-4243-ADA3-6DE889EFFBE1}"/>
              </a:ext>
            </a:extLst>
          </p:cNvPr>
          <p:cNvSpPr>
            <a:spLocks noGrp="1"/>
          </p:cNvSpPr>
          <p:nvPr>
            <p:ph type="body" sz="quarter" idx="13" hasCustomPrompt="1"/>
          </p:nvPr>
        </p:nvSpPr>
        <p:spPr>
          <a:xfrm>
            <a:off x="8028449" y="1789200"/>
            <a:ext cx="3420000" cy="450000"/>
          </a:xfrm>
          <a:solidFill>
            <a:schemeClr val="tx1"/>
          </a:solidFill>
        </p:spPr>
        <p:txBody>
          <a:bodyPr lIns="180000" rIns="180000" anchor="ctr"/>
          <a:lstStyle>
            <a:lvl1pPr marL="0" indent="0">
              <a:buNone/>
              <a:defRPr sz="1200" b="1" i="0">
                <a:solidFill>
                  <a:schemeClr val="bg1"/>
                </a:solidFill>
                <a:latin typeface="Montserrat" pitchFamily="2" charset="77"/>
              </a:defRPr>
            </a:lvl1pPr>
          </a:lstStyle>
          <a:p>
            <a:r>
              <a:rPr lang="fr-FR"/>
              <a:t>Titre</a:t>
            </a:r>
          </a:p>
        </p:txBody>
      </p:sp>
      <p:sp>
        <p:nvSpPr>
          <p:cNvPr id="19" name="Espace réservé du texte 18">
            <a:extLst>
              <a:ext uri="{FF2B5EF4-FFF2-40B4-BE49-F238E27FC236}">
                <a16:creationId xmlns:a16="http://schemas.microsoft.com/office/drawing/2014/main" id="{C701BD6F-2D92-6140-8408-F8F1FEE90A10}"/>
              </a:ext>
            </a:extLst>
          </p:cNvPr>
          <p:cNvSpPr>
            <a:spLocks noGrp="1"/>
          </p:cNvSpPr>
          <p:nvPr>
            <p:ph type="body" sz="quarter" idx="15" hasCustomPrompt="1"/>
          </p:nvPr>
        </p:nvSpPr>
        <p:spPr>
          <a:xfrm>
            <a:off x="724850" y="2239201"/>
            <a:ext cx="3420000" cy="3863114"/>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1" name="Espace réservé du texte 20">
            <a:extLst>
              <a:ext uri="{FF2B5EF4-FFF2-40B4-BE49-F238E27FC236}">
                <a16:creationId xmlns:a16="http://schemas.microsoft.com/office/drawing/2014/main" id="{94046172-1112-674A-BD4D-9E955C11E2B9}"/>
              </a:ext>
            </a:extLst>
          </p:cNvPr>
          <p:cNvSpPr>
            <a:spLocks noGrp="1"/>
          </p:cNvSpPr>
          <p:nvPr>
            <p:ph type="body" sz="quarter" idx="16" hasCustomPrompt="1"/>
          </p:nvPr>
        </p:nvSpPr>
        <p:spPr>
          <a:xfrm>
            <a:off x="4384268" y="2239200"/>
            <a:ext cx="3420000" cy="3863115"/>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3" name="Espace réservé du texte 22">
            <a:extLst>
              <a:ext uri="{FF2B5EF4-FFF2-40B4-BE49-F238E27FC236}">
                <a16:creationId xmlns:a16="http://schemas.microsoft.com/office/drawing/2014/main" id="{6AEB6B31-8C8B-4243-86F3-74035AB087D4}"/>
              </a:ext>
            </a:extLst>
          </p:cNvPr>
          <p:cNvSpPr>
            <a:spLocks noGrp="1"/>
          </p:cNvSpPr>
          <p:nvPr>
            <p:ph type="body" sz="quarter" idx="17" hasCustomPrompt="1"/>
          </p:nvPr>
        </p:nvSpPr>
        <p:spPr>
          <a:xfrm>
            <a:off x="8028449" y="2239199"/>
            <a:ext cx="3420000" cy="3863115"/>
          </a:xfrm>
        </p:spPr>
        <p:txBody>
          <a:bodyPr lIns="90000" tIns="144000" rIns="90000"/>
          <a:lstStyle>
            <a:lvl1pPr>
              <a:defRPr sz="900" b="0" i="0">
                <a:latin typeface="Montserrat" pitchFamily="2" charset="77"/>
              </a:defRPr>
            </a:lvl1pPr>
          </a:lstStyle>
          <a:p>
            <a:r>
              <a:rPr lang="fr-FR"/>
              <a:t>texte</a:t>
            </a:r>
          </a:p>
        </p:txBody>
      </p:sp>
      <p:cxnSp>
        <p:nvCxnSpPr>
          <p:cNvPr id="17" name="Connecteur droit 16">
            <a:extLst>
              <a:ext uri="{FF2B5EF4-FFF2-40B4-BE49-F238E27FC236}">
                <a16:creationId xmlns:a16="http://schemas.microsoft.com/office/drawing/2014/main" id="{21E4B5CE-EB84-8B41-952F-99309E76A9CC}"/>
              </a:ext>
            </a:extLst>
          </p:cNvPr>
          <p:cNvCxnSpPr/>
          <p:nvPr/>
        </p:nvCxnSpPr>
        <p:spPr>
          <a:xfrm>
            <a:off x="7908740"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3D5E6844-BA9D-2E41-8194-11F35A4DFCD4}"/>
              </a:ext>
            </a:extLst>
          </p:cNvPr>
          <p:cNvCxnSpPr/>
          <p:nvPr/>
        </p:nvCxnSpPr>
        <p:spPr>
          <a:xfrm>
            <a:off x="4249322"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6" name="Image 15">
            <a:extLst>
              <a:ext uri="{FF2B5EF4-FFF2-40B4-BE49-F238E27FC236}">
                <a16:creationId xmlns:a16="http://schemas.microsoft.com/office/drawing/2014/main" id="{45771F1A-3CCA-9749-AD80-35B020B0EDCC}"/>
              </a:ext>
            </a:extLst>
          </p:cNvPr>
          <p:cNvPicPr>
            <a:picLocks noChangeAspect="1"/>
          </p:cNvPicPr>
          <p:nvPr/>
        </p:nvPicPr>
        <p:blipFill rotWithShape="1">
          <a:blip r:embed="rId2"/>
          <a:srcRect l="8" t="786" r="-7" b="786"/>
          <a:stretch/>
        </p:blipFill>
        <p:spPr>
          <a:xfrm>
            <a:off x="0" y="901"/>
            <a:ext cx="12193200" cy="1126800"/>
          </a:xfrm>
          <a:prstGeom prst="rect">
            <a:avLst/>
          </a:prstGeom>
        </p:spPr>
      </p:pic>
      <p:sp>
        <p:nvSpPr>
          <p:cNvPr id="20" name="Rectangle 19">
            <a:extLst>
              <a:ext uri="{FF2B5EF4-FFF2-40B4-BE49-F238E27FC236}">
                <a16:creationId xmlns:a16="http://schemas.microsoft.com/office/drawing/2014/main" id="{8CEF3643-8AC9-7545-ACD7-0399A7D436DD}"/>
              </a:ext>
            </a:extLst>
          </p:cNvPr>
          <p:cNvSpPr/>
          <p:nvPr/>
        </p:nvSpPr>
        <p:spPr>
          <a:xfrm>
            <a:off x="0" y="896"/>
            <a:ext cx="10185991" cy="1126800"/>
          </a:xfrm>
          <a:prstGeom prst="rect">
            <a:avLst/>
          </a:prstGeom>
          <a:gradFill>
            <a:gsLst>
              <a:gs pos="58000">
                <a:srgbClr val="BF7CFF">
                  <a:alpha val="65000"/>
                </a:srgbClr>
              </a:gs>
              <a:gs pos="0">
                <a:schemeClr val="accent4"/>
              </a:gs>
              <a:gs pos="100000">
                <a:schemeClr val="accent4">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Titre 1">
            <a:extLst>
              <a:ext uri="{FF2B5EF4-FFF2-40B4-BE49-F238E27FC236}">
                <a16:creationId xmlns:a16="http://schemas.microsoft.com/office/drawing/2014/main" id="{ECEBF497-6A28-2D4F-9321-F172A692B7E4}"/>
              </a:ext>
            </a:extLst>
          </p:cNvPr>
          <p:cNvSpPr>
            <a:spLocks noGrp="1"/>
          </p:cNvSpPr>
          <p:nvPr>
            <p:ph type="ctrTitle" hasCustomPrompt="1"/>
          </p:nvPr>
        </p:nvSpPr>
        <p:spPr>
          <a:xfrm>
            <a:off x="0" y="1"/>
            <a:ext cx="5022849" cy="1125537"/>
          </a:xfrm>
          <a:solidFill>
            <a:schemeClr val="accent4"/>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15" name="Espace réservé du texte 5">
            <a:extLst>
              <a:ext uri="{FF2B5EF4-FFF2-40B4-BE49-F238E27FC236}">
                <a16:creationId xmlns:a16="http://schemas.microsoft.com/office/drawing/2014/main" id="{CBF3116E-110F-B841-BCE2-78144E6B0789}"/>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065665439"/>
      </p:ext>
    </p:extLst>
  </p:cSld>
  <p:clrMapOvr>
    <a:masterClrMapping/>
  </p:clrMapOvr>
  <p:extLst>
    <p:ext uri="{DCECCB84-F9BA-43D5-87BE-67443E8EF086}">
      <p15:sldGuideLst xmlns:p15="http://schemas.microsoft.com/office/powerpoint/2012/main"/>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Page_2_Col">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sp>
        <p:nvSpPr>
          <p:cNvPr id="4" name="Espace réservé du texte 3">
            <a:extLst>
              <a:ext uri="{FF2B5EF4-FFF2-40B4-BE49-F238E27FC236}">
                <a16:creationId xmlns:a16="http://schemas.microsoft.com/office/drawing/2014/main" id="{E7CD49AA-56F2-F74A-81AB-FDC7F84871DF}"/>
              </a:ext>
            </a:extLst>
          </p:cNvPr>
          <p:cNvSpPr>
            <a:spLocks noGrp="1"/>
          </p:cNvSpPr>
          <p:nvPr>
            <p:ph type="body" sz="quarter" idx="11" hasCustomPrompt="1"/>
          </p:nvPr>
        </p:nvSpPr>
        <p:spPr>
          <a:xfrm>
            <a:off x="709611" y="1789200"/>
            <a:ext cx="5220000" cy="450000"/>
          </a:xfrm>
          <a:solidFill>
            <a:schemeClr val="tx1"/>
          </a:solidFill>
        </p:spPr>
        <p:txBody>
          <a:bodyPr lIns="180000" rIns="180000" anchor="ctr"/>
          <a:lstStyle>
            <a:lvl1pPr marL="0" indent="0">
              <a:buFont typeface="Arial" panose="020B0604020202020204" pitchFamily="34" charset="0"/>
              <a:buNone/>
              <a:defRPr sz="1200" b="1" i="0">
                <a:solidFill>
                  <a:schemeClr val="bg1"/>
                </a:solidFill>
                <a:latin typeface="Montserrat" pitchFamily="2" charset="77"/>
              </a:defRPr>
            </a:lvl1pPr>
          </a:lstStyle>
          <a:p>
            <a:r>
              <a:rPr lang="fr-FR"/>
              <a:t>Titre</a:t>
            </a:r>
          </a:p>
        </p:txBody>
      </p:sp>
      <p:sp>
        <p:nvSpPr>
          <p:cNvPr id="12" name="Espace réservé du texte 11">
            <a:extLst>
              <a:ext uri="{FF2B5EF4-FFF2-40B4-BE49-F238E27FC236}">
                <a16:creationId xmlns:a16="http://schemas.microsoft.com/office/drawing/2014/main" id="{FA8B6486-ACF2-AA47-A361-1BC648FACFC2}"/>
              </a:ext>
            </a:extLst>
          </p:cNvPr>
          <p:cNvSpPr>
            <a:spLocks noGrp="1"/>
          </p:cNvSpPr>
          <p:nvPr>
            <p:ph type="body" sz="quarter" idx="12" hasCustomPrompt="1"/>
          </p:nvPr>
        </p:nvSpPr>
        <p:spPr>
          <a:xfrm>
            <a:off x="6240163" y="1789200"/>
            <a:ext cx="5220000" cy="450000"/>
          </a:xfrm>
          <a:solidFill>
            <a:schemeClr val="tx1"/>
          </a:solidFill>
        </p:spPr>
        <p:txBody>
          <a:bodyPr lIns="180000" rIns="180000" anchor="ctr"/>
          <a:lstStyle>
            <a:lvl1pPr marL="0" indent="0">
              <a:buNone/>
              <a:defRPr sz="1200" b="1" i="0">
                <a:solidFill>
                  <a:schemeClr val="bg1"/>
                </a:solidFill>
                <a:latin typeface="Montserrat" pitchFamily="2" charset="77"/>
              </a:defRPr>
            </a:lvl1pPr>
          </a:lstStyle>
          <a:p>
            <a:r>
              <a:rPr lang="fr-FR"/>
              <a:t>Titre</a:t>
            </a:r>
          </a:p>
        </p:txBody>
      </p:sp>
      <p:sp>
        <p:nvSpPr>
          <p:cNvPr id="19" name="Espace réservé du texte 18">
            <a:extLst>
              <a:ext uri="{FF2B5EF4-FFF2-40B4-BE49-F238E27FC236}">
                <a16:creationId xmlns:a16="http://schemas.microsoft.com/office/drawing/2014/main" id="{C701BD6F-2D92-6140-8408-F8F1FEE90A10}"/>
              </a:ext>
            </a:extLst>
          </p:cNvPr>
          <p:cNvSpPr>
            <a:spLocks noGrp="1"/>
          </p:cNvSpPr>
          <p:nvPr>
            <p:ph type="body" sz="quarter" idx="15" hasCustomPrompt="1"/>
          </p:nvPr>
        </p:nvSpPr>
        <p:spPr>
          <a:xfrm>
            <a:off x="724849" y="2239201"/>
            <a:ext cx="5204761" cy="3863114"/>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1" name="Espace réservé du texte 20">
            <a:extLst>
              <a:ext uri="{FF2B5EF4-FFF2-40B4-BE49-F238E27FC236}">
                <a16:creationId xmlns:a16="http://schemas.microsoft.com/office/drawing/2014/main" id="{94046172-1112-674A-BD4D-9E955C11E2B9}"/>
              </a:ext>
            </a:extLst>
          </p:cNvPr>
          <p:cNvSpPr>
            <a:spLocks noGrp="1"/>
          </p:cNvSpPr>
          <p:nvPr>
            <p:ph type="body" sz="quarter" idx="16" hasCustomPrompt="1"/>
          </p:nvPr>
        </p:nvSpPr>
        <p:spPr>
          <a:xfrm>
            <a:off x="6240163" y="2239200"/>
            <a:ext cx="5235237" cy="3863115"/>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cxnSp>
        <p:nvCxnSpPr>
          <p:cNvPr id="18" name="Connecteur droit 17">
            <a:extLst>
              <a:ext uri="{FF2B5EF4-FFF2-40B4-BE49-F238E27FC236}">
                <a16:creationId xmlns:a16="http://schemas.microsoft.com/office/drawing/2014/main" id="{3D5E6844-BA9D-2E41-8194-11F35A4DFCD4}"/>
              </a:ext>
            </a:extLst>
          </p:cNvPr>
          <p:cNvCxnSpPr/>
          <p:nvPr/>
        </p:nvCxnSpPr>
        <p:spPr>
          <a:xfrm>
            <a:off x="6084887"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6" name="Image 15">
            <a:extLst>
              <a:ext uri="{FF2B5EF4-FFF2-40B4-BE49-F238E27FC236}">
                <a16:creationId xmlns:a16="http://schemas.microsoft.com/office/drawing/2014/main" id="{D96F31CA-B902-BD4F-94F6-2695C795E017}"/>
              </a:ext>
            </a:extLst>
          </p:cNvPr>
          <p:cNvPicPr>
            <a:picLocks noChangeAspect="1"/>
          </p:cNvPicPr>
          <p:nvPr/>
        </p:nvPicPr>
        <p:blipFill rotWithShape="1">
          <a:blip r:embed="rId2"/>
          <a:srcRect l="8" t="786" r="-7" b="786"/>
          <a:stretch/>
        </p:blipFill>
        <p:spPr>
          <a:xfrm>
            <a:off x="0" y="901"/>
            <a:ext cx="12193200" cy="1126800"/>
          </a:xfrm>
          <a:prstGeom prst="rect">
            <a:avLst/>
          </a:prstGeom>
        </p:spPr>
      </p:pic>
      <p:sp>
        <p:nvSpPr>
          <p:cNvPr id="17" name="Rectangle 16">
            <a:extLst>
              <a:ext uri="{FF2B5EF4-FFF2-40B4-BE49-F238E27FC236}">
                <a16:creationId xmlns:a16="http://schemas.microsoft.com/office/drawing/2014/main" id="{61E179F6-ED13-7A44-8DE5-ED0C7A24FA35}"/>
              </a:ext>
            </a:extLst>
          </p:cNvPr>
          <p:cNvSpPr/>
          <p:nvPr/>
        </p:nvSpPr>
        <p:spPr>
          <a:xfrm>
            <a:off x="0" y="896"/>
            <a:ext cx="10185991" cy="1126800"/>
          </a:xfrm>
          <a:prstGeom prst="rect">
            <a:avLst/>
          </a:prstGeom>
          <a:gradFill>
            <a:gsLst>
              <a:gs pos="58000">
                <a:srgbClr val="BF7CFF">
                  <a:alpha val="65000"/>
                </a:srgbClr>
              </a:gs>
              <a:gs pos="0">
                <a:schemeClr val="accent4"/>
              </a:gs>
              <a:gs pos="100000">
                <a:schemeClr val="accent4">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Titre 1">
            <a:extLst>
              <a:ext uri="{FF2B5EF4-FFF2-40B4-BE49-F238E27FC236}">
                <a16:creationId xmlns:a16="http://schemas.microsoft.com/office/drawing/2014/main" id="{827402AB-CBEC-F548-B338-49CF6B993E59}"/>
              </a:ext>
            </a:extLst>
          </p:cNvPr>
          <p:cNvSpPr>
            <a:spLocks noGrp="1"/>
          </p:cNvSpPr>
          <p:nvPr>
            <p:ph type="ctrTitle" hasCustomPrompt="1"/>
          </p:nvPr>
        </p:nvSpPr>
        <p:spPr>
          <a:xfrm>
            <a:off x="0" y="1"/>
            <a:ext cx="5022849" cy="1125537"/>
          </a:xfrm>
          <a:solidFill>
            <a:schemeClr val="accent4"/>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11" name="Espace réservé du texte 5">
            <a:extLst>
              <a:ext uri="{FF2B5EF4-FFF2-40B4-BE49-F238E27FC236}">
                <a16:creationId xmlns:a16="http://schemas.microsoft.com/office/drawing/2014/main" id="{5183E2B2-AA95-E44A-A9BA-C03C6D759C66}"/>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402326031"/>
      </p:ext>
    </p:extLst>
  </p:cSld>
  <p:clrMapOvr>
    <a:masterClrMapping/>
  </p:clrMapOvr>
  <p:extLst>
    <p:ext uri="{DCECCB84-F9BA-43D5-87BE-67443E8EF086}">
      <p15:sldGuideLst xmlns:p15="http://schemas.microsoft.com/office/powerpoint/2012/main"/>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Galerie 6 logos">
    <p:spTree>
      <p:nvGrpSpPr>
        <p:cNvPr id="1" name=""/>
        <p:cNvGrpSpPr/>
        <p:nvPr/>
      </p:nvGrpSpPr>
      <p:grpSpPr>
        <a:xfrm>
          <a:off x="0" y="0"/>
          <a:ext cx="0" cy="0"/>
          <a:chOff x="0" y="0"/>
          <a:chExt cx="0" cy="0"/>
        </a:xfrm>
      </p:grpSpPr>
      <p:sp>
        <p:nvSpPr>
          <p:cNvPr id="4" name="Espace réservé pour une image  3">
            <a:extLst>
              <a:ext uri="{FF2B5EF4-FFF2-40B4-BE49-F238E27FC236}">
                <a16:creationId xmlns:a16="http://schemas.microsoft.com/office/drawing/2014/main" id="{63ADFB0C-544E-3944-A9B0-D28BE779B222}"/>
              </a:ext>
            </a:extLst>
          </p:cNvPr>
          <p:cNvSpPr>
            <a:spLocks noGrp="1"/>
          </p:cNvSpPr>
          <p:nvPr>
            <p:ph type="pic" sz="quarter" idx="10" hasCustomPrompt="1"/>
          </p:nvPr>
        </p:nvSpPr>
        <p:spPr>
          <a:xfrm>
            <a:off x="713581" y="2067034"/>
            <a:ext cx="2340000" cy="1368000"/>
          </a:xfrm>
          <a:ln>
            <a:noFill/>
          </a:ln>
        </p:spPr>
        <p:txBody>
          <a:bodyPr anchor="ctr"/>
          <a:lstStyle>
            <a:lvl1pPr marL="0" indent="0" algn="ctr">
              <a:buNone/>
              <a:defRPr/>
            </a:lvl1pPr>
          </a:lstStyle>
          <a:p>
            <a:r>
              <a:rPr lang="fr-FR"/>
              <a:t>Logo</a:t>
            </a:r>
          </a:p>
        </p:txBody>
      </p:sp>
      <p:sp>
        <p:nvSpPr>
          <p:cNvPr id="7" name="Espace réservé pour une image  6">
            <a:extLst>
              <a:ext uri="{FF2B5EF4-FFF2-40B4-BE49-F238E27FC236}">
                <a16:creationId xmlns:a16="http://schemas.microsoft.com/office/drawing/2014/main" id="{DBBB2063-2983-C34C-8ED4-C0F5EA5FE112}"/>
              </a:ext>
            </a:extLst>
          </p:cNvPr>
          <p:cNvSpPr>
            <a:spLocks noGrp="1"/>
          </p:cNvSpPr>
          <p:nvPr>
            <p:ph type="pic" sz="quarter" idx="11" hasCustomPrompt="1"/>
          </p:nvPr>
        </p:nvSpPr>
        <p:spPr>
          <a:xfrm>
            <a:off x="3521860" y="2086084"/>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0" name="Espace réservé pour une image  9">
            <a:extLst>
              <a:ext uri="{FF2B5EF4-FFF2-40B4-BE49-F238E27FC236}">
                <a16:creationId xmlns:a16="http://schemas.microsoft.com/office/drawing/2014/main" id="{2F9F2C47-7214-7C49-A683-E886402029DE}"/>
              </a:ext>
            </a:extLst>
          </p:cNvPr>
          <p:cNvSpPr>
            <a:spLocks noGrp="1"/>
          </p:cNvSpPr>
          <p:nvPr>
            <p:ph type="pic" sz="quarter" idx="12" hasCustomPrompt="1"/>
          </p:nvPr>
        </p:nvSpPr>
        <p:spPr>
          <a:xfrm>
            <a:off x="6330139" y="2067034"/>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2" name="Espace réservé pour une image  11">
            <a:extLst>
              <a:ext uri="{FF2B5EF4-FFF2-40B4-BE49-F238E27FC236}">
                <a16:creationId xmlns:a16="http://schemas.microsoft.com/office/drawing/2014/main" id="{9FC6176F-4DE7-704C-B989-4D4DDFBB82DE}"/>
              </a:ext>
            </a:extLst>
          </p:cNvPr>
          <p:cNvSpPr>
            <a:spLocks noGrp="1"/>
          </p:cNvSpPr>
          <p:nvPr>
            <p:ph type="pic" sz="quarter" idx="13" hasCustomPrompt="1"/>
          </p:nvPr>
        </p:nvSpPr>
        <p:spPr>
          <a:xfrm>
            <a:off x="9138419" y="2086084"/>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4" name="Espace réservé pour une image  13">
            <a:extLst>
              <a:ext uri="{FF2B5EF4-FFF2-40B4-BE49-F238E27FC236}">
                <a16:creationId xmlns:a16="http://schemas.microsoft.com/office/drawing/2014/main" id="{37D2F37A-05DB-B14A-B578-3B9DBC84095A}"/>
              </a:ext>
            </a:extLst>
          </p:cNvPr>
          <p:cNvSpPr>
            <a:spLocks noGrp="1"/>
          </p:cNvSpPr>
          <p:nvPr>
            <p:ph type="pic" sz="quarter" idx="14" hasCustomPrompt="1"/>
          </p:nvPr>
        </p:nvSpPr>
        <p:spPr>
          <a:xfrm>
            <a:off x="713581"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6" name="Espace réservé pour une image  15">
            <a:extLst>
              <a:ext uri="{FF2B5EF4-FFF2-40B4-BE49-F238E27FC236}">
                <a16:creationId xmlns:a16="http://schemas.microsoft.com/office/drawing/2014/main" id="{D1345676-44BC-CC4C-9CAB-1694B215C866}"/>
              </a:ext>
            </a:extLst>
          </p:cNvPr>
          <p:cNvSpPr>
            <a:spLocks noGrp="1"/>
          </p:cNvSpPr>
          <p:nvPr>
            <p:ph type="pic" sz="quarter" idx="15" hasCustomPrompt="1"/>
          </p:nvPr>
        </p:nvSpPr>
        <p:spPr>
          <a:xfrm>
            <a:off x="3521860"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8" name="Espace réservé pour une image  17">
            <a:extLst>
              <a:ext uri="{FF2B5EF4-FFF2-40B4-BE49-F238E27FC236}">
                <a16:creationId xmlns:a16="http://schemas.microsoft.com/office/drawing/2014/main" id="{7E45B7F1-FBE1-F745-8B85-36C31578AA78}"/>
              </a:ext>
            </a:extLst>
          </p:cNvPr>
          <p:cNvSpPr>
            <a:spLocks noGrp="1"/>
          </p:cNvSpPr>
          <p:nvPr>
            <p:ph type="pic" sz="quarter" idx="16" hasCustomPrompt="1"/>
          </p:nvPr>
        </p:nvSpPr>
        <p:spPr>
          <a:xfrm>
            <a:off x="6330139"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20" name="Espace réservé pour une image  19">
            <a:extLst>
              <a:ext uri="{FF2B5EF4-FFF2-40B4-BE49-F238E27FC236}">
                <a16:creationId xmlns:a16="http://schemas.microsoft.com/office/drawing/2014/main" id="{A1D3C822-3F0B-764C-BD8B-26F365DA1BFA}"/>
              </a:ext>
            </a:extLst>
          </p:cNvPr>
          <p:cNvSpPr>
            <a:spLocks noGrp="1"/>
          </p:cNvSpPr>
          <p:nvPr>
            <p:ph type="pic" sz="quarter" idx="17" hasCustomPrompt="1"/>
          </p:nvPr>
        </p:nvSpPr>
        <p:spPr>
          <a:xfrm>
            <a:off x="9138419"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cxnSp>
        <p:nvCxnSpPr>
          <p:cNvPr id="22" name="Connecteur droit 21">
            <a:extLst>
              <a:ext uri="{FF2B5EF4-FFF2-40B4-BE49-F238E27FC236}">
                <a16:creationId xmlns:a16="http://schemas.microsoft.com/office/drawing/2014/main" id="{181DBBEB-AD1B-1848-9036-8A8FF1E0BB6D}"/>
              </a:ext>
            </a:extLst>
          </p:cNvPr>
          <p:cNvCxnSpPr>
            <a:cxnSpLocks/>
          </p:cNvCxnSpPr>
          <p:nvPr/>
        </p:nvCxnSpPr>
        <p:spPr>
          <a:xfrm>
            <a:off x="713581" y="3744432"/>
            <a:ext cx="1076483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a:extLst>
              <a:ext uri="{FF2B5EF4-FFF2-40B4-BE49-F238E27FC236}">
                <a16:creationId xmlns:a16="http://schemas.microsoft.com/office/drawing/2014/main" id="{1E6614C8-A3EA-8644-9051-C8B8C2D5BED4}"/>
              </a:ext>
            </a:extLst>
          </p:cNvPr>
          <p:cNvSpPr>
            <a:spLocks noGrp="1"/>
          </p:cNvSpPr>
          <p:nvPr>
            <p:ph type="sldNum" sz="quarter" idx="18"/>
          </p:nvPr>
        </p:nvSpPr>
        <p:spPr/>
        <p:txBody>
          <a:bodyPr/>
          <a:lstStyle/>
          <a:p>
            <a:fld id="{ED627498-8BE6-774E-875A-E1322261BC9D}" type="slidenum">
              <a:rPr lang="fr-FR" smtClean="0"/>
              <a:pPr/>
              <a:t>‹N°›</a:t>
            </a:fld>
            <a:endParaRPr lang="fr-FR"/>
          </a:p>
        </p:txBody>
      </p:sp>
      <p:pic>
        <p:nvPicPr>
          <p:cNvPr id="23" name="Image 22">
            <a:extLst>
              <a:ext uri="{FF2B5EF4-FFF2-40B4-BE49-F238E27FC236}">
                <a16:creationId xmlns:a16="http://schemas.microsoft.com/office/drawing/2014/main" id="{2858AA81-AE85-BB4A-B638-4B0898EF9964}"/>
              </a:ext>
            </a:extLst>
          </p:cNvPr>
          <p:cNvPicPr>
            <a:picLocks noChangeAspect="1"/>
          </p:cNvPicPr>
          <p:nvPr/>
        </p:nvPicPr>
        <p:blipFill rotWithShape="1">
          <a:blip r:embed="rId2"/>
          <a:srcRect l="8" t="786" r="-7" b="786"/>
          <a:stretch/>
        </p:blipFill>
        <p:spPr>
          <a:xfrm>
            <a:off x="0" y="901"/>
            <a:ext cx="12193200" cy="1126800"/>
          </a:xfrm>
          <a:prstGeom prst="rect">
            <a:avLst/>
          </a:prstGeom>
        </p:spPr>
      </p:pic>
      <p:sp>
        <p:nvSpPr>
          <p:cNvPr id="24" name="Rectangle 23">
            <a:extLst>
              <a:ext uri="{FF2B5EF4-FFF2-40B4-BE49-F238E27FC236}">
                <a16:creationId xmlns:a16="http://schemas.microsoft.com/office/drawing/2014/main" id="{4EE916C9-7F90-D44F-99F1-591B01FD7AF2}"/>
              </a:ext>
            </a:extLst>
          </p:cNvPr>
          <p:cNvSpPr/>
          <p:nvPr/>
        </p:nvSpPr>
        <p:spPr>
          <a:xfrm>
            <a:off x="0" y="896"/>
            <a:ext cx="10185991" cy="1126800"/>
          </a:xfrm>
          <a:prstGeom prst="rect">
            <a:avLst/>
          </a:prstGeom>
          <a:gradFill>
            <a:gsLst>
              <a:gs pos="58000">
                <a:srgbClr val="BF7CFF">
                  <a:alpha val="65000"/>
                </a:srgbClr>
              </a:gs>
              <a:gs pos="0">
                <a:schemeClr val="accent4"/>
              </a:gs>
              <a:gs pos="100000">
                <a:schemeClr val="accent4">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Titre 1">
            <a:extLst>
              <a:ext uri="{FF2B5EF4-FFF2-40B4-BE49-F238E27FC236}">
                <a16:creationId xmlns:a16="http://schemas.microsoft.com/office/drawing/2014/main" id="{7BB308C6-2825-2845-AA54-8A46A9F4EB8D}"/>
              </a:ext>
            </a:extLst>
          </p:cNvPr>
          <p:cNvSpPr>
            <a:spLocks noGrp="1"/>
          </p:cNvSpPr>
          <p:nvPr>
            <p:ph type="ctrTitle" hasCustomPrompt="1"/>
          </p:nvPr>
        </p:nvSpPr>
        <p:spPr>
          <a:xfrm>
            <a:off x="0" y="1"/>
            <a:ext cx="5022849" cy="1125537"/>
          </a:xfrm>
          <a:solidFill>
            <a:schemeClr val="accent4"/>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15" name="Espace réservé du texte 5">
            <a:extLst>
              <a:ext uri="{FF2B5EF4-FFF2-40B4-BE49-F238E27FC236}">
                <a16:creationId xmlns:a16="http://schemas.microsoft.com/office/drawing/2014/main" id="{12CDD9C5-B3B3-4043-BAD5-2277DCDC6B85}"/>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507990809"/>
      </p:ext>
    </p:extLst>
  </p:cSld>
  <p:clrMapOvr>
    <a:masterClrMapping/>
  </p:clrMapOvr>
  <p:extLst>
    <p:ext uri="{DCECCB84-F9BA-43D5-87BE-67443E8EF086}">
      <p15:sldGuideLst xmlns:p15="http://schemas.microsoft.com/office/powerpoint/2012/main"/>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Galerie 18 logos">
    <p:spTree>
      <p:nvGrpSpPr>
        <p:cNvPr id="1" name=""/>
        <p:cNvGrpSpPr/>
        <p:nvPr/>
      </p:nvGrpSpPr>
      <p:grpSpPr>
        <a:xfrm>
          <a:off x="0" y="0"/>
          <a:ext cx="0" cy="0"/>
          <a:chOff x="0" y="0"/>
          <a:chExt cx="0" cy="0"/>
        </a:xfrm>
      </p:grpSpPr>
      <p:sp>
        <p:nvSpPr>
          <p:cNvPr id="4" name="Espace réservé pour une image  3">
            <a:extLst>
              <a:ext uri="{FF2B5EF4-FFF2-40B4-BE49-F238E27FC236}">
                <a16:creationId xmlns:a16="http://schemas.microsoft.com/office/drawing/2014/main" id="{63ADFB0C-544E-3944-A9B0-D28BE779B222}"/>
              </a:ext>
            </a:extLst>
          </p:cNvPr>
          <p:cNvSpPr>
            <a:spLocks noGrp="1"/>
          </p:cNvSpPr>
          <p:nvPr>
            <p:ph type="pic" sz="quarter" idx="10" hasCustomPrompt="1"/>
          </p:nvPr>
        </p:nvSpPr>
        <p:spPr>
          <a:xfrm>
            <a:off x="713581" y="2067033"/>
            <a:ext cx="1620000" cy="936000"/>
          </a:xfrm>
          <a:ln>
            <a:noFill/>
          </a:ln>
        </p:spPr>
        <p:txBody>
          <a:bodyPr anchor="ctr"/>
          <a:lstStyle>
            <a:lvl1pPr marL="0" indent="0" algn="ctr">
              <a:buNone/>
              <a:defRPr/>
            </a:lvl1pPr>
          </a:lstStyle>
          <a:p>
            <a:r>
              <a:rPr lang="fr-FR"/>
              <a:t>Logo</a:t>
            </a:r>
          </a:p>
        </p:txBody>
      </p:sp>
      <p:sp>
        <p:nvSpPr>
          <p:cNvPr id="7" name="Espace réservé pour une image  6">
            <a:extLst>
              <a:ext uri="{FF2B5EF4-FFF2-40B4-BE49-F238E27FC236}">
                <a16:creationId xmlns:a16="http://schemas.microsoft.com/office/drawing/2014/main" id="{DBBB2063-2983-C34C-8ED4-C0F5EA5FE112}"/>
              </a:ext>
            </a:extLst>
          </p:cNvPr>
          <p:cNvSpPr>
            <a:spLocks noGrp="1"/>
          </p:cNvSpPr>
          <p:nvPr>
            <p:ph type="pic" sz="quarter" idx="11" hasCustomPrompt="1"/>
          </p:nvPr>
        </p:nvSpPr>
        <p:spPr>
          <a:xfrm>
            <a:off x="2538105"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0" name="Espace réservé pour une image  9">
            <a:extLst>
              <a:ext uri="{FF2B5EF4-FFF2-40B4-BE49-F238E27FC236}">
                <a16:creationId xmlns:a16="http://schemas.microsoft.com/office/drawing/2014/main" id="{2F9F2C47-7214-7C49-A683-E886402029DE}"/>
              </a:ext>
            </a:extLst>
          </p:cNvPr>
          <p:cNvSpPr>
            <a:spLocks noGrp="1"/>
          </p:cNvSpPr>
          <p:nvPr>
            <p:ph type="pic" sz="quarter" idx="12" hasCustomPrompt="1"/>
          </p:nvPr>
        </p:nvSpPr>
        <p:spPr>
          <a:xfrm>
            <a:off x="4362629"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2" name="Espace réservé pour une image  11">
            <a:extLst>
              <a:ext uri="{FF2B5EF4-FFF2-40B4-BE49-F238E27FC236}">
                <a16:creationId xmlns:a16="http://schemas.microsoft.com/office/drawing/2014/main" id="{9FC6176F-4DE7-704C-B989-4D4DDFBB82DE}"/>
              </a:ext>
            </a:extLst>
          </p:cNvPr>
          <p:cNvSpPr>
            <a:spLocks noGrp="1"/>
          </p:cNvSpPr>
          <p:nvPr>
            <p:ph type="pic" sz="quarter" idx="13" hasCustomPrompt="1"/>
          </p:nvPr>
        </p:nvSpPr>
        <p:spPr>
          <a:xfrm>
            <a:off x="6187153"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4" name="Espace réservé pour une image  13">
            <a:extLst>
              <a:ext uri="{FF2B5EF4-FFF2-40B4-BE49-F238E27FC236}">
                <a16:creationId xmlns:a16="http://schemas.microsoft.com/office/drawing/2014/main" id="{37D2F37A-05DB-B14A-B578-3B9DBC84095A}"/>
              </a:ext>
            </a:extLst>
          </p:cNvPr>
          <p:cNvSpPr>
            <a:spLocks noGrp="1"/>
          </p:cNvSpPr>
          <p:nvPr>
            <p:ph type="pic" sz="quarter" idx="14" hasCustomPrompt="1"/>
          </p:nvPr>
        </p:nvSpPr>
        <p:spPr>
          <a:xfrm>
            <a:off x="695325" y="3388628"/>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6" name="Espace réservé pour une image  15">
            <a:extLst>
              <a:ext uri="{FF2B5EF4-FFF2-40B4-BE49-F238E27FC236}">
                <a16:creationId xmlns:a16="http://schemas.microsoft.com/office/drawing/2014/main" id="{D1345676-44BC-CC4C-9CAB-1694B215C866}"/>
              </a:ext>
            </a:extLst>
          </p:cNvPr>
          <p:cNvSpPr>
            <a:spLocks noGrp="1"/>
          </p:cNvSpPr>
          <p:nvPr>
            <p:ph type="pic" sz="quarter" idx="15" hasCustomPrompt="1"/>
          </p:nvPr>
        </p:nvSpPr>
        <p:spPr>
          <a:xfrm>
            <a:off x="2523490" y="3388628"/>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8" name="Espace réservé pour une image  17">
            <a:extLst>
              <a:ext uri="{FF2B5EF4-FFF2-40B4-BE49-F238E27FC236}">
                <a16:creationId xmlns:a16="http://schemas.microsoft.com/office/drawing/2014/main" id="{7E45B7F1-FBE1-F745-8B85-36C31578AA78}"/>
              </a:ext>
            </a:extLst>
          </p:cNvPr>
          <p:cNvSpPr>
            <a:spLocks noGrp="1"/>
          </p:cNvSpPr>
          <p:nvPr>
            <p:ph type="pic" sz="quarter" idx="16" hasCustomPrompt="1"/>
          </p:nvPr>
        </p:nvSpPr>
        <p:spPr>
          <a:xfrm>
            <a:off x="8011677"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20" name="Espace réservé pour une image  19">
            <a:extLst>
              <a:ext uri="{FF2B5EF4-FFF2-40B4-BE49-F238E27FC236}">
                <a16:creationId xmlns:a16="http://schemas.microsoft.com/office/drawing/2014/main" id="{A1D3C822-3F0B-764C-BD8B-26F365DA1BFA}"/>
              </a:ext>
            </a:extLst>
          </p:cNvPr>
          <p:cNvSpPr>
            <a:spLocks noGrp="1"/>
          </p:cNvSpPr>
          <p:nvPr>
            <p:ph type="pic" sz="quarter" idx="17" hasCustomPrompt="1"/>
          </p:nvPr>
        </p:nvSpPr>
        <p:spPr>
          <a:xfrm>
            <a:off x="9836199"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3" name="Espace réservé du numéro de diapositive 2">
            <a:extLst>
              <a:ext uri="{FF2B5EF4-FFF2-40B4-BE49-F238E27FC236}">
                <a16:creationId xmlns:a16="http://schemas.microsoft.com/office/drawing/2014/main" id="{1E6614C8-A3EA-8644-9051-C8B8C2D5BED4}"/>
              </a:ext>
            </a:extLst>
          </p:cNvPr>
          <p:cNvSpPr>
            <a:spLocks noGrp="1"/>
          </p:cNvSpPr>
          <p:nvPr>
            <p:ph type="sldNum" sz="quarter" idx="18"/>
          </p:nvPr>
        </p:nvSpPr>
        <p:spPr/>
        <p:txBody>
          <a:bodyPr/>
          <a:lstStyle/>
          <a:p>
            <a:fld id="{ED627498-8BE6-774E-875A-E1322261BC9D}" type="slidenum">
              <a:rPr lang="fr-FR" smtClean="0"/>
              <a:pPr/>
              <a:t>‹N°›</a:t>
            </a:fld>
            <a:endParaRPr lang="fr-FR"/>
          </a:p>
        </p:txBody>
      </p:sp>
      <p:sp>
        <p:nvSpPr>
          <p:cNvPr id="5" name="Espace réservé pour une image  4">
            <a:extLst>
              <a:ext uri="{FF2B5EF4-FFF2-40B4-BE49-F238E27FC236}">
                <a16:creationId xmlns:a16="http://schemas.microsoft.com/office/drawing/2014/main" id="{30278F92-100F-204C-8618-2E48E42E2218}"/>
              </a:ext>
            </a:extLst>
          </p:cNvPr>
          <p:cNvSpPr>
            <a:spLocks noGrp="1"/>
          </p:cNvSpPr>
          <p:nvPr>
            <p:ph type="pic" sz="quarter" idx="19" hasCustomPrompt="1"/>
          </p:nvPr>
        </p:nvSpPr>
        <p:spPr>
          <a:xfrm>
            <a:off x="4351655" y="3388628"/>
            <a:ext cx="1620000" cy="936000"/>
          </a:xfrm>
        </p:spPr>
        <p:txBody>
          <a:bodyPr anchor="ctr"/>
          <a:lstStyle>
            <a:lvl1pPr marL="0" indent="0" algn="ctr">
              <a:buNone/>
              <a:defRPr/>
            </a:lvl1pPr>
          </a:lstStyle>
          <a:p>
            <a:r>
              <a:rPr lang="fr-FR"/>
              <a:t>Logo</a:t>
            </a:r>
          </a:p>
        </p:txBody>
      </p:sp>
      <p:sp>
        <p:nvSpPr>
          <p:cNvPr id="8" name="Espace réservé pour une image  7">
            <a:extLst>
              <a:ext uri="{FF2B5EF4-FFF2-40B4-BE49-F238E27FC236}">
                <a16:creationId xmlns:a16="http://schemas.microsoft.com/office/drawing/2014/main" id="{BA534809-1058-4246-A786-F69E2E3CD344}"/>
              </a:ext>
            </a:extLst>
          </p:cNvPr>
          <p:cNvSpPr>
            <a:spLocks noGrp="1"/>
          </p:cNvSpPr>
          <p:nvPr>
            <p:ph type="pic" sz="quarter" idx="20" hasCustomPrompt="1"/>
          </p:nvPr>
        </p:nvSpPr>
        <p:spPr>
          <a:xfrm>
            <a:off x="6179820" y="3388628"/>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11" name="Espace réservé pour une image  10">
            <a:extLst>
              <a:ext uri="{FF2B5EF4-FFF2-40B4-BE49-F238E27FC236}">
                <a16:creationId xmlns:a16="http://schemas.microsoft.com/office/drawing/2014/main" id="{A4820370-9461-FD4D-A7F3-670D17FB2299}"/>
              </a:ext>
            </a:extLst>
          </p:cNvPr>
          <p:cNvSpPr>
            <a:spLocks noGrp="1"/>
          </p:cNvSpPr>
          <p:nvPr>
            <p:ph type="pic" sz="quarter" idx="21" hasCustomPrompt="1"/>
          </p:nvPr>
        </p:nvSpPr>
        <p:spPr>
          <a:xfrm>
            <a:off x="8007985" y="3388628"/>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15" name="Espace réservé pour une image  14">
            <a:extLst>
              <a:ext uri="{FF2B5EF4-FFF2-40B4-BE49-F238E27FC236}">
                <a16:creationId xmlns:a16="http://schemas.microsoft.com/office/drawing/2014/main" id="{CB4609E2-64CA-8140-832C-CF8162830B05}"/>
              </a:ext>
            </a:extLst>
          </p:cNvPr>
          <p:cNvSpPr>
            <a:spLocks noGrp="1"/>
          </p:cNvSpPr>
          <p:nvPr>
            <p:ph type="pic" sz="quarter" idx="22" hasCustomPrompt="1"/>
          </p:nvPr>
        </p:nvSpPr>
        <p:spPr>
          <a:xfrm>
            <a:off x="9836150" y="3388628"/>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1" name="Espace réservé pour une image  20">
            <a:extLst>
              <a:ext uri="{FF2B5EF4-FFF2-40B4-BE49-F238E27FC236}">
                <a16:creationId xmlns:a16="http://schemas.microsoft.com/office/drawing/2014/main" id="{3F0FC607-0506-4F44-BDFB-29487E045FF5}"/>
              </a:ext>
            </a:extLst>
          </p:cNvPr>
          <p:cNvSpPr>
            <a:spLocks noGrp="1"/>
          </p:cNvSpPr>
          <p:nvPr>
            <p:ph type="pic" sz="quarter" idx="23" hasCustomPrompt="1"/>
          </p:nvPr>
        </p:nvSpPr>
        <p:spPr>
          <a:xfrm>
            <a:off x="695325"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5" name="Espace réservé pour une image  24">
            <a:extLst>
              <a:ext uri="{FF2B5EF4-FFF2-40B4-BE49-F238E27FC236}">
                <a16:creationId xmlns:a16="http://schemas.microsoft.com/office/drawing/2014/main" id="{1BB6F861-2F0E-DA41-81B7-E2869B8FC02A}"/>
              </a:ext>
            </a:extLst>
          </p:cNvPr>
          <p:cNvSpPr>
            <a:spLocks noGrp="1"/>
          </p:cNvSpPr>
          <p:nvPr>
            <p:ph type="pic" sz="quarter" idx="24" hasCustomPrompt="1"/>
          </p:nvPr>
        </p:nvSpPr>
        <p:spPr>
          <a:xfrm>
            <a:off x="2523490"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7" name="Espace réservé pour une image  26">
            <a:extLst>
              <a:ext uri="{FF2B5EF4-FFF2-40B4-BE49-F238E27FC236}">
                <a16:creationId xmlns:a16="http://schemas.microsoft.com/office/drawing/2014/main" id="{4CDBFF23-90A7-ED43-ACDB-73E33F3733BC}"/>
              </a:ext>
            </a:extLst>
          </p:cNvPr>
          <p:cNvSpPr>
            <a:spLocks noGrp="1"/>
          </p:cNvSpPr>
          <p:nvPr>
            <p:ph type="pic" sz="quarter" idx="25" hasCustomPrompt="1"/>
          </p:nvPr>
        </p:nvSpPr>
        <p:spPr>
          <a:xfrm>
            <a:off x="4351655"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9" name="Espace réservé pour une image  28">
            <a:extLst>
              <a:ext uri="{FF2B5EF4-FFF2-40B4-BE49-F238E27FC236}">
                <a16:creationId xmlns:a16="http://schemas.microsoft.com/office/drawing/2014/main" id="{60785380-D952-9C4E-B875-FE61A57084FD}"/>
              </a:ext>
            </a:extLst>
          </p:cNvPr>
          <p:cNvSpPr>
            <a:spLocks noGrp="1"/>
          </p:cNvSpPr>
          <p:nvPr>
            <p:ph type="pic" sz="quarter" idx="26" hasCustomPrompt="1"/>
          </p:nvPr>
        </p:nvSpPr>
        <p:spPr>
          <a:xfrm>
            <a:off x="6179820"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31" name="Espace réservé pour une image  30">
            <a:extLst>
              <a:ext uri="{FF2B5EF4-FFF2-40B4-BE49-F238E27FC236}">
                <a16:creationId xmlns:a16="http://schemas.microsoft.com/office/drawing/2014/main" id="{E229E41A-A70C-0444-9DD3-16B5901A8A44}"/>
              </a:ext>
            </a:extLst>
          </p:cNvPr>
          <p:cNvSpPr>
            <a:spLocks noGrp="1"/>
          </p:cNvSpPr>
          <p:nvPr>
            <p:ph type="pic" sz="quarter" idx="27" hasCustomPrompt="1"/>
          </p:nvPr>
        </p:nvSpPr>
        <p:spPr>
          <a:xfrm>
            <a:off x="8007985"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33" name="Espace réservé pour une image  32">
            <a:extLst>
              <a:ext uri="{FF2B5EF4-FFF2-40B4-BE49-F238E27FC236}">
                <a16:creationId xmlns:a16="http://schemas.microsoft.com/office/drawing/2014/main" id="{F822E3A5-F63A-0D42-9698-7EB6E76922F6}"/>
              </a:ext>
            </a:extLst>
          </p:cNvPr>
          <p:cNvSpPr>
            <a:spLocks noGrp="1"/>
          </p:cNvSpPr>
          <p:nvPr>
            <p:ph type="pic" sz="quarter" idx="28" hasCustomPrompt="1"/>
          </p:nvPr>
        </p:nvSpPr>
        <p:spPr>
          <a:xfrm>
            <a:off x="9836150"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35" name="Espace réservé du texte 34">
            <a:extLst>
              <a:ext uri="{FF2B5EF4-FFF2-40B4-BE49-F238E27FC236}">
                <a16:creationId xmlns:a16="http://schemas.microsoft.com/office/drawing/2014/main" id="{8F8B0244-19F2-B544-977C-085E2423A1BA}"/>
              </a:ext>
            </a:extLst>
          </p:cNvPr>
          <p:cNvSpPr>
            <a:spLocks noGrp="1"/>
          </p:cNvSpPr>
          <p:nvPr>
            <p:ph type="body" sz="quarter" idx="29" hasCustomPrompt="1"/>
          </p:nvPr>
        </p:nvSpPr>
        <p:spPr>
          <a:xfrm>
            <a:off x="695324" y="3003033"/>
            <a:ext cx="1620000" cy="252000"/>
          </a:xfrm>
        </p:spPr>
        <p:txBody>
          <a:bodyPr/>
          <a:lstStyle>
            <a:lvl1pPr marL="0" indent="0" algn="ctr">
              <a:buNone/>
              <a:defRPr sz="800"/>
            </a:lvl1pPr>
          </a:lstStyle>
          <a:p>
            <a:r>
              <a:rPr lang="fr-FR"/>
              <a:t>Texte</a:t>
            </a:r>
          </a:p>
        </p:txBody>
      </p:sp>
      <p:sp>
        <p:nvSpPr>
          <p:cNvPr id="37" name="Espace réservé du texte 36">
            <a:extLst>
              <a:ext uri="{FF2B5EF4-FFF2-40B4-BE49-F238E27FC236}">
                <a16:creationId xmlns:a16="http://schemas.microsoft.com/office/drawing/2014/main" id="{2F30B6AD-EA5B-5F46-980F-8243B9BFF0A4}"/>
              </a:ext>
            </a:extLst>
          </p:cNvPr>
          <p:cNvSpPr>
            <a:spLocks noGrp="1"/>
          </p:cNvSpPr>
          <p:nvPr>
            <p:ph type="body" sz="quarter" idx="30" hasCustomPrompt="1"/>
          </p:nvPr>
        </p:nvSpPr>
        <p:spPr>
          <a:xfrm>
            <a:off x="2538412" y="3022601"/>
            <a:ext cx="1620000" cy="252000"/>
          </a:xfrm>
        </p:spPr>
        <p:txBody>
          <a:bodyPr/>
          <a:lstStyle>
            <a:lvl1pPr marL="0" indent="0" algn="ctr">
              <a:buNone/>
              <a:defRPr sz="800"/>
            </a:lvl1pPr>
          </a:lstStyle>
          <a:p>
            <a:r>
              <a:rPr lang="fr-FR"/>
              <a:t>Texte</a:t>
            </a:r>
          </a:p>
        </p:txBody>
      </p:sp>
      <p:sp>
        <p:nvSpPr>
          <p:cNvPr id="39" name="Espace réservé du texte 38">
            <a:extLst>
              <a:ext uri="{FF2B5EF4-FFF2-40B4-BE49-F238E27FC236}">
                <a16:creationId xmlns:a16="http://schemas.microsoft.com/office/drawing/2014/main" id="{37CAFD57-9BF4-8440-BCCA-362D6E124B4C}"/>
              </a:ext>
            </a:extLst>
          </p:cNvPr>
          <p:cNvSpPr>
            <a:spLocks noGrp="1"/>
          </p:cNvSpPr>
          <p:nvPr>
            <p:ph type="body" sz="quarter" idx="31" hasCustomPrompt="1"/>
          </p:nvPr>
        </p:nvSpPr>
        <p:spPr>
          <a:xfrm>
            <a:off x="4362449" y="3022601"/>
            <a:ext cx="1620000" cy="252000"/>
          </a:xfrm>
        </p:spPr>
        <p:txBody>
          <a:bodyPr/>
          <a:lstStyle>
            <a:lvl1pPr marL="0" indent="0" algn="ctr">
              <a:buNone/>
              <a:defRPr sz="800"/>
            </a:lvl1pPr>
          </a:lstStyle>
          <a:p>
            <a:r>
              <a:rPr lang="fr-FR"/>
              <a:t>Texte</a:t>
            </a:r>
          </a:p>
        </p:txBody>
      </p:sp>
      <p:sp>
        <p:nvSpPr>
          <p:cNvPr id="41" name="Espace réservé du texte 40">
            <a:extLst>
              <a:ext uri="{FF2B5EF4-FFF2-40B4-BE49-F238E27FC236}">
                <a16:creationId xmlns:a16="http://schemas.microsoft.com/office/drawing/2014/main" id="{089C3A8E-9B8F-DC46-8EF8-49C167BA58D9}"/>
              </a:ext>
            </a:extLst>
          </p:cNvPr>
          <p:cNvSpPr>
            <a:spLocks noGrp="1"/>
          </p:cNvSpPr>
          <p:nvPr>
            <p:ph type="body" sz="quarter" idx="32" hasCustomPrompt="1"/>
          </p:nvPr>
        </p:nvSpPr>
        <p:spPr>
          <a:xfrm>
            <a:off x="6186487" y="3022601"/>
            <a:ext cx="1620000" cy="252000"/>
          </a:xfrm>
        </p:spPr>
        <p:txBody>
          <a:bodyPr/>
          <a:lstStyle>
            <a:lvl1pPr marL="0" indent="0" algn="ctr">
              <a:buNone/>
              <a:defRPr sz="800"/>
            </a:lvl1pPr>
          </a:lstStyle>
          <a:p>
            <a:r>
              <a:rPr lang="fr-FR"/>
              <a:t>Texte</a:t>
            </a:r>
          </a:p>
        </p:txBody>
      </p:sp>
      <p:sp>
        <p:nvSpPr>
          <p:cNvPr id="43" name="Espace réservé du texte 42">
            <a:extLst>
              <a:ext uri="{FF2B5EF4-FFF2-40B4-BE49-F238E27FC236}">
                <a16:creationId xmlns:a16="http://schemas.microsoft.com/office/drawing/2014/main" id="{BB695A0C-C9AD-914D-84BC-525E755E3075}"/>
              </a:ext>
            </a:extLst>
          </p:cNvPr>
          <p:cNvSpPr>
            <a:spLocks noGrp="1"/>
          </p:cNvSpPr>
          <p:nvPr>
            <p:ph type="body" sz="quarter" idx="33" hasCustomPrompt="1"/>
          </p:nvPr>
        </p:nvSpPr>
        <p:spPr>
          <a:xfrm>
            <a:off x="8007349" y="3022601"/>
            <a:ext cx="1620000" cy="252000"/>
          </a:xfrm>
        </p:spPr>
        <p:txBody>
          <a:bodyPr/>
          <a:lstStyle>
            <a:lvl1pPr marL="0" indent="0" algn="ctr">
              <a:buNone/>
              <a:defRPr sz="800"/>
            </a:lvl1pPr>
          </a:lstStyle>
          <a:p>
            <a:r>
              <a:rPr lang="fr-FR"/>
              <a:t>Texte</a:t>
            </a:r>
          </a:p>
        </p:txBody>
      </p:sp>
      <p:sp>
        <p:nvSpPr>
          <p:cNvPr id="45" name="Espace réservé du texte 44">
            <a:extLst>
              <a:ext uri="{FF2B5EF4-FFF2-40B4-BE49-F238E27FC236}">
                <a16:creationId xmlns:a16="http://schemas.microsoft.com/office/drawing/2014/main" id="{FF864D2B-5A5D-D745-B737-AEA1847AB80B}"/>
              </a:ext>
            </a:extLst>
          </p:cNvPr>
          <p:cNvSpPr>
            <a:spLocks noGrp="1"/>
          </p:cNvSpPr>
          <p:nvPr>
            <p:ph type="body" sz="quarter" idx="34" hasCustomPrompt="1"/>
          </p:nvPr>
        </p:nvSpPr>
        <p:spPr>
          <a:xfrm>
            <a:off x="9836149" y="3022601"/>
            <a:ext cx="1620000" cy="252000"/>
          </a:xfrm>
        </p:spPr>
        <p:txBody>
          <a:bodyPr/>
          <a:lstStyle>
            <a:lvl1pPr marL="0" indent="0" algn="ctr">
              <a:buNone/>
              <a:defRPr sz="800"/>
            </a:lvl1pPr>
          </a:lstStyle>
          <a:p>
            <a:r>
              <a:rPr lang="fr-FR"/>
              <a:t>Texte</a:t>
            </a:r>
          </a:p>
        </p:txBody>
      </p:sp>
      <p:sp>
        <p:nvSpPr>
          <p:cNvPr id="47" name="Espace réservé du texte 46">
            <a:extLst>
              <a:ext uri="{FF2B5EF4-FFF2-40B4-BE49-F238E27FC236}">
                <a16:creationId xmlns:a16="http://schemas.microsoft.com/office/drawing/2014/main" id="{519FC00A-D452-1947-90CF-3C32F3147753}"/>
              </a:ext>
            </a:extLst>
          </p:cNvPr>
          <p:cNvSpPr>
            <a:spLocks noGrp="1"/>
          </p:cNvSpPr>
          <p:nvPr>
            <p:ph type="body" sz="quarter" idx="35" hasCustomPrompt="1"/>
          </p:nvPr>
        </p:nvSpPr>
        <p:spPr>
          <a:xfrm>
            <a:off x="695325" y="4324351"/>
            <a:ext cx="1620000" cy="251999"/>
          </a:xfrm>
        </p:spPr>
        <p:txBody>
          <a:bodyPr/>
          <a:lstStyle>
            <a:lvl1pPr marL="0" indent="0" algn="ctr">
              <a:buNone/>
              <a:defRPr sz="800"/>
            </a:lvl1pPr>
          </a:lstStyle>
          <a:p>
            <a:r>
              <a:rPr lang="fr-FR"/>
              <a:t>Texte</a:t>
            </a:r>
          </a:p>
        </p:txBody>
      </p:sp>
      <p:sp>
        <p:nvSpPr>
          <p:cNvPr id="51" name="Espace réservé du texte 50">
            <a:extLst>
              <a:ext uri="{FF2B5EF4-FFF2-40B4-BE49-F238E27FC236}">
                <a16:creationId xmlns:a16="http://schemas.microsoft.com/office/drawing/2014/main" id="{8F944807-5A19-F34C-AA93-F8E9795AD306}"/>
              </a:ext>
            </a:extLst>
          </p:cNvPr>
          <p:cNvSpPr>
            <a:spLocks noGrp="1"/>
          </p:cNvSpPr>
          <p:nvPr>
            <p:ph type="body" sz="quarter" idx="36" hasCustomPrompt="1"/>
          </p:nvPr>
        </p:nvSpPr>
        <p:spPr>
          <a:xfrm>
            <a:off x="2538413" y="4324351"/>
            <a:ext cx="1620000" cy="251999"/>
          </a:xfrm>
        </p:spPr>
        <p:txBody>
          <a:bodyPr/>
          <a:lstStyle>
            <a:lvl1pPr marL="0" indent="0" algn="ctr">
              <a:buNone/>
              <a:defRPr sz="800"/>
            </a:lvl1pPr>
          </a:lstStyle>
          <a:p>
            <a:r>
              <a:rPr lang="fr-FR"/>
              <a:t>Texte</a:t>
            </a:r>
          </a:p>
        </p:txBody>
      </p:sp>
      <p:sp>
        <p:nvSpPr>
          <p:cNvPr id="53" name="Espace réservé du texte 52">
            <a:extLst>
              <a:ext uri="{FF2B5EF4-FFF2-40B4-BE49-F238E27FC236}">
                <a16:creationId xmlns:a16="http://schemas.microsoft.com/office/drawing/2014/main" id="{518ACF2B-6471-0B49-B319-818F5D3C7ED8}"/>
              </a:ext>
            </a:extLst>
          </p:cNvPr>
          <p:cNvSpPr>
            <a:spLocks noGrp="1"/>
          </p:cNvSpPr>
          <p:nvPr>
            <p:ph type="body" sz="quarter" idx="37" hasCustomPrompt="1"/>
          </p:nvPr>
        </p:nvSpPr>
        <p:spPr>
          <a:xfrm>
            <a:off x="4362450" y="4324351"/>
            <a:ext cx="1620000" cy="251999"/>
          </a:xfrm>
        </p:spPr>
        <p:txBody>
          <a:bodyPr/>
          <a:lstStyle>
            <a:lvl1pPr marL="0" indent="0" algn="ctr">
              <a:buNone/>
              <a:defRPr sz="800"/>
            </a:lvl1pPr>
          </a:lstStyle>
          <a:p>
            <a:r>
              <a:rPr lang="fr-FR"/>
              <a:t>Texte</a:t>
            </a:r>
          </a:p>
        </p:txBody>
      </p:sp>
      <p:sp>
        <p:nvSpPr>
          <p:cNvPr id="55" name="Espace réservé du texte 54">
            <a:extLst>
              <a:ext uri="{FF2B5EF4-FFF2-40B4-BE49-F238E27FC236}">
                <a16:creationId xmlns:a16="http://schemas.microsoft.com/office/drawing/2014/main" id="{50AC4FBD-3B61-1445-BC3A-EA7D2C6A046B}"/>
              </a:ext>
            </a:extLst>
          </p:cNvPr>
          <p:cNvSpPr>
            <a:spLocks noGrp="1"/>
          </p:cNvSpPr>
          <p:nvPr>
            <p:ph type="body" sz="quarter" idx="38" hasCustomPrompt="1"/>
          </p:nvPr>
        </p:nvSpPr>
        <p:spPr>
          <a:xfrm>
            <a:off x="6186488" y="4324351"/>
            <a:ext cx="1620000" cy="251999"/>
          </a:xfrm>
        </p:spPr>
        <p:txBody>
          <a:bodyPr/>
          <a:lstStyle>
            <a:lvl1pPr marL="0" indent="0" algn="ctr">
              <a:buNone/>
              <a:defRPr sz="800"/>
            </a:lvl1pPr>
          </a:lstStyle>
          <a:p>
            <a:r>
              <a:rPr lang="fr-FR"/>
              <a:t>Texte</a:t>
            </a:r>
          </a:p>
        </p:txBody>
      </p:sp>
      <p:sp>
        <p:nvSpPr>
          <p:cNvPr id="59" name="Espace réservé du texte 58">
            <a:extLst>
              <a:ext uri="{FF2B5EF4-FFF2-40B4-BE49-F238E27FC236}">
                <a16:creationId xmlns:a16="http://schemas.microsoft.com/office/drawing/2014/main" id="{951D92FF-729A-7941-8CE8-19B2EBB2E42B}"/>
              </a:ext>
            </a:extLst>
          </p:cNvPr>
          <p:cNvSpPr>
            <a:spLocks noGrp="1"/>
          </p:cNvSpPr>
          <p:nvPr>
            <p:ph type="body" sz="quarter" idx="39" hasCustomPrompt="1"/>
          </p:nvPr>
        </p:nvSpPr>
        <p:spPr>
          <a:xfrm>
            <a:off x="8007350" y="4324351"/>
            <a:ext cx="1620000" cy="251999"/>
          </a:xfrm>
        </p:spPr>
        <p:txBody>
          <a:bodyPr/>
          <a:lstStyle>
            <a:lvl1pPr marL="0" indent="0" algn="ctr">
              <a:buNone/>
              <a:defRPr sz="800"/>
            </a:lvl1pPr>
          </a:lstStyle>
          <a:p>
            <a:r>
              <a:rPr lang="fr-FR"/>
              <a:t>Texte</a:t>
            </a:r>
          </a:p>
        </p:txBody>
      </p:sp>
      <p:sp>
        <p:nvSpPr>
          <p:cNvPr id="61" name="Espace réservé du texte 60">
            <a:extLst>
              <a:ext uri="{FF2B5EF4-FFF2-40B4-BE49-F238E27FC236}">
                <a16:creationId xmlns:a16="http://schemas.microsoft.com/office/drawing/2014/main" id="{B9C07E37-87D6-4E43-9FAA-8AB4B1359F68}"/>
              </a:ext>
            </a:extLst>
          </p:cNvPr>
          <p:cNvSpPr>
            <a:spLocks noGrp="1"/>
          </p:cNvSpPr>
          <p:nvPr>
            <p:ph type="body" sz="quarter" idx="40" hasCustomPrompt="1"/>
          </p:nvPr>
        </p:nvSpPr>
        <p:spPr>
          <a:xfrm>
            <a:off x="9836150" y="4324351"/>
            <a:ext cx="1620000" cy="251999"/>
          </a:xfrm>
        </p:spPr>
        <p:txBody>
          <a:bodyPr/>
          <a:lstStyle>
            <a:lvl1pPr marL="0" indent="0" algn="ctr">
              <a:buNone/>
              <a:defRPr sz="800"/>
            </a:lvl1pPr>
          </a:lstStyle>
          <a:p>
            <a:r>
              <a:rPr lang="fr-FR"/>
              <a:t>Texte</a:t>
            </a:r>
          </a:p>
        </p:txBody>
      </p:sp>
      <p:sp>
        <p:nvSpPr>
          <p:cNvPr id="64" name="Espace réservé du texte 63">
            <a:extLst>
              <a:ext uri="{FF2B5EF4-FFF2-40B4-BE49-F238E27FC236}">
                <a16:creationId xmlns:a16="http://schemas.microsoft.com/office/drawing/2014/main" id="{735AD211-3207-4244-8ABF-17FAA6DD94DF}"/>
              </a:ext>
            </a:extLst>
          </p:cNvPr>
          <p:cNvSpPr>
            <a:spLocks noGrp="1"/>
          </p:cNvSpPr>
          <p:nvPr>
            <p:ph type="body" sz="quarter" idx="41" hasCustomPrompt="1"/>
          </p:nvPr>
        </p:nvSpPr>
        <p:spPr>
          <a:xfrm>
            <a:off x="695323" y="5646738"/>
            <a:ext cx="1620000" cy="251999"/>
          </a:xfrm>
        </p:spPr>
        <p:txBody>
          <a:bodyPr/>
          <a:lstStyle>
            <a:lvl1pPr marL="0" indent="0" algn="ctr">
              <a:buNone/>
              <a:defRPr sz="800"/>
            </a:lvl1pPr>
          </a:lstStyle>
          <a:p>
            <a:r>
              <a:rPr lang="fr-FR"/>
              <a:t>Texte</a:t>
            </a:r>
          </a:p>
        </p:txBody>
      </p:sp>
      <p:sp>
        <p:nvSpPr>
          <p:cNvPr id="66" name="Espace réservé du texte 65">
            <a:extLst>
              <a:ext uri="{FF2B5EF4-FFF2-40B4-BE49-F238E27FC236}">
                <a16:creationId xmlns:a16="http://schemas.microsoft.com/office/drawing/2014/main" id="{742A8DFC-8BFF-1540-8C43-2851BFC64783}"/>
              </a:ext>
            </a:extLst>
          </p:cNvPr>
          <p:cNvSpPr>
            <a:spLocks noGrp="1"/>
          </p:cNvSpPr>
          <p:nvPr>
            <p:ph type="body" sz="quarter" idx="42" hasCustomPrompt="1"/>
          </p:nvPr>
        </p:nvSpPr>
        <p:spPr>
          <a:xfrm>
            <a:off x="2538411" y="5646738"/>
            <a:ext cx="1620000" cy="251999"/>
          </a:xfrm>
        </p:spPr>
        <p:txBody>
          <a:bodyPr/>
          <a:lstStyle>
            <a:lvl1pPr marL="0" indent="0" algn="ctr">
              <a:buNone/>
              <a:defRPr sz="800"/>
            </a:lvl1pPr>
          </a:lstStyle>
          <a:p>
            <a:r>
              <a:rPr lang="fr-FR"/>
              <a:t>Texte</a:t>
            </a:r>
          </a:p>
        </p:txBody>
      </p:sp>
      <p:sp>
        <p:nvSpPr>
          <p:cNvPr id="68" name="Espace réservé du texte 67">
            <a:extLst>
              <a:ext uri="{FF2B5EF4-FFF2-40B4-BE49-F238E27FC236}">
                <a16:creationId xmlns:a16="http://schemas.microsoft.com/office/drawing/2014/main" id="{ABF20794-FAD0-B84F-9F11-EC1BB5818274}"/>
              </a:ext>
            </a:extLst>
          </p:cNvPr>
          <p:cNvSpPr>
            <a:spLocks noGrp="1"/>
          </p:cNvSpPr>
          <p:nvPr>
            <p:ph type="body" sz="quarter" idx="43" hasCustomPrompt="1"/>
          </p:nvPr>
        </p:nvSpPr>
        <p:spPr>
          <a:xfrm>
            <a:off x="4362448" y="5646738"/>
            <a:ext cx="1620000" cy="251999"/>
          </a:xfrm>
        </p:spPr>
        <p:txBody>
          <a:bodyPr/>
          <a:lstStyle>
            <a:lvl1pPr marL="0" indent="0" algn="ctr">
              <a:buNone/>
              <a:defRPr sz="800"/>
            </a:lvl1pPr>
          </a:lstStyle>
          <a:p>
            <a:r>
              <a:rPr lang="fr-FR"/>
              <a:t>Texte</a:t>
            </a:r>
          </a:p>
        </p:txBody>
      </p:sp>
      <p:sp>
        <p:nvSpPr>
          <p:cNvPr id="70" name="Espace réservé du texte 69">
            <a:extLst>
              <a:ext uri="{FF2B5EF4-FFF2-40B4-BE49-F238E27FC236}">
                <a16:creationId xmlns:a16="http://schemas.microsoft.com/office/drawing/2014/main" id="{A70245C1-C9DB-9049-A50B-1CCC36ACA0AD}"/>
              </a:ext>
            </a:extLst>
          </p:cNvPr>
          <p:cNvSpPr>
            <a:spLocks noGrp="1"/>
          </p:cNvSpPr>
          <p:nvPr>
            <p:ph type="body" sz="quarter" idx="44" hasCustomPrompt="1"/>
          </p:nvPr>
        </p:nvSpPr>
        <p:spPr>
          <a:xfrm>
            <a:off x="6180136" y="5646738"/>
            <a:ext cx="1620000" cy="251999"/>
          </a:xfrm>
        </p:spPr>
        <p:txBody>
          <a:bodyPr/>
          <a:lstStyle>
            <a:lvl1pPr marL="0" indent="0" algn="ctr">
              <a:buNone/>
              <a:defRPr sz="800"/>
            </a:lvl1pPr>
          </a:lstStyle>
          <a:p>
            <a:r>
              <a:rPr lang="fr-FR"/>
              <a:t>Texte</a:t>
            </a:r>
          </a:p>
        </p:txBody>
      </p:sp>
      <p:sp>
        <p:nvSpPr>
          <p:cNvPr id="72" name="Espace réservé du texte 71">
            <a:extLst>
              <a:ext uri="{FF2B5EF4-FFF2-40B4-BE49-F238E27FC236}">
                <a16:creationId xmlns:a16="http://schemas.microsoft.com/office/drawing/2014/main" id="{3803E058-3201-1A46-84AF-2384F0117DD5}"/>
              </a:ext>
            </a:extLst>
          </p:cNvPr>
          <p:cNvSpPr>
            <a:spLocks noGrp="1"/>
          </p:cNvSpPr>
          <p:nvPr>
            <p:ph type="body" sz="quarter" idx="45" hasCustomPrompt="1"/>
          </p:nvPr>
        </p:nvSpPr>
        <p:spPr>
          <a:xfrm>
            <a:off x="8007348" y="5646738"/>
            <a:ext cx="1620000" cy="251999"/>
          </a:xfrm>
        </p:spPr>
        <p:txBody>
          <a:bodyPr/>
          <a:lstStyle>
            <a:lvl1pPr marL="0" indent="0" algn="ctr">
              <a:buNone/>
              <a:defRPr sz="800"/>
            </a:lvl1pPr>
          </a:lstStyle>
          <a:p>
            <a:r>
              <a:rPr lang="fr-FR"/>
              <a:t>Texte</a:t>
            </a:r>
          </a:p>
        </p:txBody>
      </p:sp>
      <p:sp>
        <p:nvSpPr>
          <p:cNvPr id="74" name="Espace réservé du texte 73">
            <a:extLst>
              <a:ext uri="{FF2B5EF4-FFF2-40B4-BE49-F238E27FC236}">
                <a16:creationId xmlns:a16="http://schemas.microsoft.com/office/drawing/2014/main" id="{30D46C62-9E35-C540-B538-98E4C72D249F}"/>
              </a:ext>
            </a:extLst>
          </p:cNvPr>
          <p:cNvSpPr>
            <a:spLocks noGrp="1"/>
          </p:cNvSpPr>
          <p:nvPr>
            <p:ph type="body" sz="quarter" idx="46" hasCustomPrompt="1"/>
          </p:nvPr>
        </p:nvSpPr>
        <p:spPr>
          <a:xfrm>
            <a:off x="9836148" y="5646738"/>
            <a:ext cx="1620000" cy="251999"/>
          </a:xfrm>
        </p:spPr>
        <p:txBody>
          <a:bodyPr/>
          <a:lstStyle>
            <a:lvl1pPr marL="0" indent="0" algn="ctr">
              <a:buNone/>
              <a:defRPr sz="800"/>
            </a:lvl1pPr>
          </a:lstStyle>
          <a:p>
            <a:r>
              <a:rPr lang="fr-FR"/>
              <a:t>Texte</a:t>
            </a:r>
          </a:p>
        </p:txBody>
      </p:sp>
      <p:pic>
        <p:nvPicPr>
          <p:cNvPr id="49" name="Image 48">
            <a:extLst>
              <a:ext uri="{FF2B5EF4-FFF2-40B4-BE49-F238E27FC236}">
                <a16:creationId xmlns:a16="http://schemas.microsoft.com/office/drawing/2014/main" id="{D5F5BFEA-F98F-8F43-80C3-9BCE40259B3B}"/>
              </a:ext>
            </a:extLst>
          </p:cNvPr>
          <p:cNvPicPr>
            <a:picLocks noChangeAspect="1"/>
          </p:cNvPicPr>
          <p:nvPr/>
        </p:nvPicPr>
        <p:blipFill rotWithShape="1">
          <a:blip r:embed="rId2"/>
          <a:srcRect l="8" t="786" r="-7" b="786"/>
          <a:stretch/>
        </p:blipFill>
        <p:spPr>
          <a:xfrm>
            <a:off x="0" y="901"/>
            <a:ext cx="12193200" cy="1126800"/>
          </a:xfrm>
          <a:prstGeom prst="rect">
            <a:avLst/>
          </a:prstGeom>
        </p:spPr>
      </p:pic>
      <p:sp>
        <p:nvSpPr>
          <p:cNvPr id="50" name="Rectangle 49">
            <a:extLst>
              <a:ext uri="{FF2B5EF4-FFF2-40B4-BE49-F238E27FC236}">
                <a16:creationId xmlns:a16="http://schemas.microsoft.com/office/drawing/2014/main" id="{6B0479F9-590D-394D-A136-B1BCB6ED473A}"/>
              </a:ext>
            </a:extLst>
          </p:cNvPr>
          <p:cNvSpPr/>
          <p:nvPr/>
        </p:nvSpPr>
        <p:spPr>
          <a:xfrm>
            <a:off x="0" y="896"/>
            <a:ext cx="10185991" cy="1126800"/>
          </a:xfrm>
          <a:prstGeom prst="rect">
            <a:avLst/>
          </a:prstGeom>
          <a:gradFill>
            <a:gsLst>
              <a:gs pos="58000">
                <a:srgbClr val="BF7CFF">
                  <a:alpha val="65000"/>
                </a:srgbClr>
              </a:gs>
              <a:gs pos="0">
                <a:schemeClr val="accent4"/>
              </a:gs>
              <a:gs pos="100000">
                <a:schemeClr val="accent4">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Titre 1">
            <a:extLst>
              <a:ext uri="{FF2B5EF4-FFF2-40B4-BE49-F238E27FC236}">
                <a16:creationId xmlns:a16="http://schemas.microsoft.com/office/drawing/2014/main" id="{0FC98B2E-CA76-7B46-A0D8-76ADB557896D}"/>
              </a:ext>
            </a:extLst>
          </p:cNvPr>
          <p:cNvSpPr>
            <a:spLocks noGrp="1"/>
          </p:cNvSpPr>
          <p:nvPr>
            <p:ph type="ctrTitle" hasCustomPrompt="1"/>
          </p:nvPr>
        </p:nvSpPr>
        <p:spPr>
          <a:xfrm>
            <a:off x="0" y="1"/>
            <a:ext cx="5022849" cy="1125537"/>
          </a:xfrm>
          <a:solidFill>
            <a:schemeClr val="accent4"/>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42" name="Espace réservé du texte 5">
            <a:extLst>
              <a:ext uri="{FF2B5EF4-FFF2-40B4-BE49-F238E27FC236}">
                <a16:creationId xmlns:a16="http://schemas.microsoft.com/office/drawing/2014/main" id="{2E82C580-0B03-D44F-8CEB-671A9BD5ED8C}"/>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059409850"/>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age MEDIA - Turquoise et ver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279CC38-F2D9-EB4C-8BED-FDCA230A1D12}"/>
              </a:ext>
            </a:extLst>
          </p:cNvPr>
          <p:cNvSpPr/>
          <p:nvPr/>
        </p:nvSpPr>
        <p:spPr>
          <a:xfrm>
            <a:off x="0" y="1"/>
            <a:ext cx="6096000" cy="3429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B5BD9F5E-5F40-784C-AE60-9120B59AAB84}"/>
              </a:ext>
            </a:extLst>
          </p:cNvPr>
          <p:cNvSpPr/>
          <p:nvPr/>
        </p:nvSpPr>
        <p:spPr>
          <a:xfrm>
            <a:off x="0" y="3429000"/>
            <a:ext cx="6096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space réservé du texte 11">
            <a:extLst>
              <a:ext uri="{FF2B5EF4-FFF2-40B4-BE49-F238E27FC236}">
                <a16:creationId xmlns:a16="http://schemas.microsoft.com/office/drawing/2014/main" id="{142118F6-B1A1-454E-9D3C-7C325C0AFE0A}"/>
              </a:ext>
            </a:extLst>
          </p:cNvPr>
          <p:cNvSpPr>
            <a:spLocks noGrp="1"/>
          </p:cNvSpPr>
          <p:nvPr>
            <p:ph type="body" sz="quarter" idx="14" hasCustomPrompt="1"/>
          </p:nvPr>
        </p:nvSpPr>
        <p:spPr>
          <a:xfrm>
            <a:off x="695324" y="3906224"/>
            <a:ext cx="4747046" cy="360000"/>
          </a:xfrm>
        </p:spPr>
        <p:txBody>
          <a:bodyPr tIns="0" bIns="0" anchor="b"/>
          <a:lstStyle>
            <a:lvl1pPr marL="0" indent="0">
              <a:buNone/>
              <a:defRPr sz="1400" b="1" i="0">
                <a:latin typeface="Montserrat" pitchFamily="2" charset="77"/>
              </a:defRPr>
            </a:lvl1pPr>
          </a:lstStyle>
          <a:p>
            <a:r>
              <a:rPr lang="fr-FR"/>
              <a:t>Titre du Média</a:t>
            </a:r>
          </a:p>
        </p:txBody>
      </p:sp>
      <p:sp>
        <p:nvSpPr>
          <p:cNvPr id="26" name="Espace réservé du texte 16">
            <a:extLst>
              <a:ext uri="{FF2B5EF4-FFF2-40B4-BE49-F238E27FC236}">
                <a16:creationId xmlns:a16="http://schemas.microsoft.com/office/drawing/2014/main" id="{634F2976-B7B9-6C4B-B35C-DA481998166A}"/>
              </a:ext>
            </a:extLst>
          </p:cNvPr>
          <p:cNvSpPr>
            <a:spLocks noGrp="1"/>
          </p:cNvSpPr>
          <p:nvPr>
            <p:ph type="body" sz="quarter" idx="16" hasCustomPrompt="1"/>
          </p:nvPr>
        </p:nvSpPr>
        <p:spPr>
          <a:xfrm>
            <a:off x="695324" y="4291624"/>
            <a:ext cx="4747046" cy="1260000"/>
          </a:xfrm>
        </p:spPr>
        <p:txBody>
          <a:bodyPr tIns="144000" anchor="t"/>
          <a:lstStyle>
            <a:lvl1pPr marL="0" indent="0">
              <a:lnSpc>
                <a:spcPts val="1500"/>
              </a:lnSpc>
              <a:spcBef>
                <a:spcPts val="1400"/>
              </a:spcBef>
              <a:buNone/>
              <a:defRPr sz="900"/>
            </a:lvl1pPr>
          </a:lstStyle>
          <a:p>
            <a:r>
              <a:rPr lang="fr-FR"/>
              <a:t>Texte</a:t>
            </a:r>
          </a:p>
        </p:txBody>
      </p:sp>
      <p:sp>
        <p:nvSpPr>
          <p:cNvPr id="5" name="Espace réservé de l'élément multimédia 4">
            <a:extLst>
              <a:ext uri="{FF2B5EF4-FFF2-40B4-BE49-F238E27FC236}">
                <a16:creationId xmlns:a16="http://schemas.microsoft.com/office/drawing/2014/main" id="{B1BC2B8C-70A8-C244-A9FA-9775865AF46E}"/>
              </a:ext>
            </a:extLst>
          </p:cNvPr>
          <p:cNvSpPr>
            <a:spLocks noGrp="1"/>
          </p:cNvSpPr>
          <p:nvPr>
            <p:ph type="media" sz="quarter" idx="22" hasCustomPrompt="1"/>
          </p:nvPr>
        </p:nvSpPr>
        <p:spPr>
          <a:xfrm>
            <a:off x="695324" y="657224"/>
            <a:ext cx="4747047" cy="2229457"/>
          </a:xfrm>
        </p:spPr>
        <p:txBody>
          <a:bodyPr/>
          <a:lstStyle>
            <a:lvl1pPr marL="0" indent="0">
              <a:buNone/>
              <a:defRPr>
                <a:solidFill>
                  <a:schemeClr val="bg1"/>
                </a:solidFill>
              </a:defRPr>
            </a:lvl1pPr>
          </a:lstStyle>
          <a:p>
            <a:r>
              <a:rPr lang="fr-FR"/>
              <a:t>Média</a:t>
            </a:r>
          </a:p>
        </p:txBody>
      </p:sp>
      <p:sp>
        <p:nvSpPr>
          <p:cNvPr id="8" name="Espace réservé du numéro de diapositive 7">
            <a:extLst>
              <a:ext uri="{FF2B5EF4-FFF2-40B4-BE49-F238E27FC236}">
                <a16:creationId xmlns:a16="http://schemas.microsoft.com/office/drawing/2014/main" id="{FC5EE144-5F6C-6749-B8EA-A0E6703722B7}"/>
              </a:ext>
            </a:extLst>
          </p:cNvPr>
          <p:cNvSpPr>
            <a:spLocks noGrp="1"/>
          </p:cNvSpPr>
          <p:nvPr>
            <p:ph type="sldNum" sz="quarter" idx="24"/>
          </p:nvPr>
        </p:nvSpPr>
        <p:spPr/>
        <p:txBody>
          <a:bodyPr/>
          <a:lstStyle/>
          <a:p>
            <a:fld id="{2F9EC534-F9F4-4762-A8EB-FE67C53393FF}" type="slidenum">
              <a:rPr lang="fr-FR" smtClean="0"/>
              <a:pPr/>
              <a:t>‹N°›</a:t>
            </a:fld>
            <a:endParaRPr lang="fr-FR"/>
          </a:p>
        </p:txBody>
      </p:sp>
      <p:sp>
        <p:nvSpPr>
          <p:cNvPr id="11" name="Titre 1">
            <a:extLst>
              <a:ext uri="{FF2B5EF4-FFF2-40B4-BE49-F238E27FC236}">
                <a16:creationId xmlns:a16="http://schemas.microsoft.com/office/drawing/2014/main" id="{DBF08B36-F080-2844-BAFB-DA8A3B13BA72}"/>
              </a:ext>
            </a:extLst>
          </p:cNvPr>
          <p:cNvSpPr>
            <a:spLocks noGrp="1"/>
          </p:cNvSpPr>
          <p:nvPr>
            <p:ph type="ctrTitle" hasCustomPrompt="1"/>
          </p:nvPr>
        </p:nvSpPr>
        <p:spPr>
          <a:xfrm>
            <a:off x="6108036" y="673427"/>
            <a:ext cx="5352127" cy="1125538"/>
          </a:xfrm>
        </p:spPr>
        <p:txBody>
          <a:bodyPr lIns="720000" tIns="0" rIns="0" bIns="180000" anchor="t">
            <a:noAutofit/>
          </a:bodyPr>
          <a:lstStyle>
            <a:lvl1pPr algn="l">
              <a:defRPr sz="2600">
                <a:solidFill>
                  <a:schemeClr val="tx2"/>
                </a:solidFill>
              </a:defRPr>
            </a:lvl1pPr>
          </a:lstStyle>
          <a:p>
            <a:r>
              <a:rPr lang="fr-FR"/>
              <a:t>Titre H1</a:t>
            </a:r>
          </a:p>
        </p:txBody>
      </p:sp>
      <p:sp>
        <p:nvSpPr>
          <p:cNvPr id="12" name="Sous-titre 2">
            <a:extLst>
              <a:ext uri="{FF2B5EF4-FFF2-40B4-BE49-F238E27FC236}">
                <a16:creationId xmlns:a16="http://schemas.microsoft.com/office/drawing/2014/main" id="{9DF87D5A-4B72-B649-9F31-25D553E9879F}"/>
              </a:ext>
            </a:extLst>
          </p:cNvPr>
          <p:cNvSpPr>
            <a:spLocks noGrp="1"/>
          </p:cNvSpPr>
          <p:nvPr>
            <p:ph type="subTitle" idx="1" hasCustomPrompt="1"/>
          </p:nvPr>
        </p:nvSpPr>
        <p:spPr>
          <a:xfrm>
            <a:off x="6821712" y="2798395"/>
            <a:ext cx="4638451" cy="3400143"/>
          </a:xfrm>
        </p:spPr>
        <p:txBody>
          <a:bodyPr lIns="0" tIns="180000" rIns="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a:t>
            </a:r>
          </a:p>
        </p:txBody>
      </p:sp>
      <p:sp>
        <p:nvSpPr>
          <p:cNvPr id="13" name="Espace réservé du texte 6">
            <a:extLst>
              <a:ext uri="{FF2B5EF4-FFF2-40B4-BE49-F238E27FC236}">
                <a16:creationId xmlns:a16="http://schemas.microsoft.com/office/drawing/2014/main" id="{F3C51787-BE42-4A4A-B089-1B45B5519DB4}"/>
              </a:ext>
            </a:extLst>
          </p:cNvPr>
          <p:cNvSpPr>
            <a:spLocks noGrp="1"/>
          </p:cNvSpPr>
          <p:nvPr>
            <p:ph type="body" sz="quarter" idx="13" hasCustomPrompt="1"/>
          </p:nvPr>
        </p:nvSpPr>
        <p:spPr>
          <a:xfrm>
            <a:off x="6821713" y="2182795"/>
            <a:ext cx="4638450" cy="579789"/>
          </a:xfrm>
        </p:spPr>
        <p:txBody>
          <a:bodyPr rIns="0" anchor="b"/>
          <a:lstStyle>
            <a:lvl1pPr marL="0" indent="0">
              <a:lnSpc>
                <a:spcPts val="1800"/>
              </a:lnSpc>
              <a:buNone/>
              <a:defRPr sz="1600" b="1" i="0">
                <a:solidFill>
                  <a:schemeClr val="tx2"/>
                </a:solidFill>
                <a:latin typeface="Montserrat" pitchFamily="2" charset="77"/>
              </a:defRPr>
            </a:lvl1pPr>
          </a:lstStyle>
          <a:p>
            <a:r>
              <a:rPr lang="fr-FR"/>
              <a:t>Titre H2</a:t>
            </a:r>
          </a:p>
        </p:txBody>
      </p:sp>
      <p:sp>
        <p:nvSpPr>
          <p:cNvPr id="14" name="Espace réservé du texte 5">
            <a:extLst>
              <a:ext uri="{FF2B5EF4-FFF2-40B4-BE49-F238E27FC236}">
                <a16:creationId xmlns:a16="http://schemas.microsoft.com/office/drawing/2014/main" id="{EC233F0A-C1CA-A24F-BD3B-95AF878D9C96}"/>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904185849"/>
      </p:ext>
    </p:extLst>
  </p:cSld>
  <p:clrMapOvr>
    <a:masterClrMapping/>
  </p:clrMapOvr>
  <p:hf hdr="0"/>
  <p:extLst>
    <p:ext uri="{DCECCB84-F9BA-43D5-87BE-67443E8EF086}">
      <p15:sldGuideLst xmlns:p15="http://schemas.microsoft.com/office/powerpoint/2012/main"/>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9 Pictos gauche + texte droite">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C5C48571-886D-494E-A20C-35D4EB9E24C4}"/>
              </a:ext>
            </a:extLst>
          </p:cNvPr>
          <p:cNvSpPr>
            <a:spLocks noGrp="1"/>
          </p:cNvSpPr>
          <p:nvPr>
            <p:ph type="subTitle" idx="1" hasCustomPrompt="1"/>
          </p:nvPr>
        </p:nvSpPr>
        <p:spPr>
          <a:xfrm>
            <a:off x="6096000" y="2367866"/>
            <a:ext cx="5363639" cy="3400143"/>
          </a:xfrm>
        </p:spPr>
        <p:txBody>
          <a:bodyPr lIns="0" tIns="180000" rIns="0" anchor="t">
            <a:noAutofit/>
          </a:bodyPr>
          <a:lstStyle>
            <a:lvl1pPr marL="0" indent="0" algn="l">
              <a:lnSpc>
                <a:spcPts val="1500"/>
              </a:lnSpc>
              <a:spcBef>
                <a:spcPts val="0"/>
              </a:spcBef>
              <a:buNone/>
              <a:defRPr lang="fr-FR" sz="1000" b="0" i="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 </a:t>
            </a:r>
            <a:r>
              <a:rPr lang="fr-FR" err="1"/>
              <a:t>Mediam</a:t>
            </a:r>
            <a:r>
              <a:rPr lang="fr-FR"/>
              <a:t> </a:t>
            </a:r>
            <a:r>
              <a:rPr lang="fr-FR" err="1"/>
              <a:t>urgeret</a:t>
            </a:r>
            <a:r>
              <a:rPr lang="fr-FR"/>
              <a:t> et </a:t>
            </a:r>
            <a:r>
              <a:rPr lang="fr-FR" err="1"/>
              <a:t>Parthos</a:t>
            </a:r>
            <a:r>
              <a:rPr lang="fr-FR"/>
              <a:t>.</a:t>
            </a:r>
          </a:p>
          <a:p>
            <a:r>
              <a:rPr lang="fr-FR"/>
              <a:t>Sed </a:t>
            </a:r>
            <a:r>
              <a:rPr lang="fr-FR" err="1"/>
              <a:t>tamen</a:t>
            </a:r>
            <a:r>
              <a:rPr lang="fr-FR"/>
              <a:t> </a:t>
            </a:r>
            <a:r>
              <a:rPr lang="fr-FR" err="1"/>
              <a:t>haec</a:t>
            </a:r>
            <a:r>
              <a:rPr lang="fr-FR"/>
              <a:t> cum </a:t>
            </a:r>
            <a:r>
              <a:rPr lang="fr-FR" err="1"/>
              <a:t>ita</a:t>
            </a:r>
            <a:r>
              <a:rPr lang="fr-FR"/>
              <a:t> </a:t>
            </a:r>
            <a:r>
              <a:rPr lang="fr-FR" err="1"/>
              <a:t>tutius</a:t>
            </a:r>
            <a:r>
              <a:rPr lang="fr-FR"/>
              <a:t> </a:t>
            </a:r>
            <a:r>
              <a:rPr lang="fr-FR" err="1"/>
              <a:t>observentur</a:t>
            </a:r>
            <a:r>
              <a:rPr lang="fr-FR"/>
              <a:t>, quidam </a:t>
            </a:r>
            <a:r>
              <a:rPr lang="fr-FR" err="1"/>
              <a:t>vigore</a:t>
            </a:r>
            <a:r>
              <a:rPr lang="fr-FR"/>
              <a:t> </a:t>
            </a:r>
            <a:r>
              <a:rPr lang="fr-FR" err="1"/>
              <a:t>artuum</a:t>
            </a:r>
            <a:r>
              <a:rPr lang="fr-FR"/>
              <a:t> </a:t>
            </a:r>
            <a:r>
              <a:rPr lang="fr-FR" err="1"/>
              <a:t>inminuto</a:t>
            </a:r>
            <a:r>
              <a:rPr lang="fr-FR"/>
              <a:t> </a:t>
            </a:r>
            <a:r>
              <a:rPr lang="fr-FR" err="1"/>
              <a:t>rogati</a:t>
            </a:r>
            <a:r>
              <a:rPr lang="fr-FR"/>
              <a:t> ad </a:t>
            </a:r>
            <a:r>
              <a:rPr lang="fr-FR" err="1"/>
              <a:t>nuptias</a:t>
            </a:r>
            <a:r>
              <a:rPr lang="fr-FR"/>
              <a:t> </a:t>
            </a:r>
            <a:r>
              <a:rPr lang="fr-FR" err="1"/>
              <a:t>ubi</a:t>
            </a:r>
            <a:r>
              <a:rPr lang="fr-FR"/>
              <a:t> </a:t>
            </a:r>
            <a:r>
              <a:rPr lang="fr-FR" err="1"/>
              <a:t>aurum</a:t>
            </a:r>
            <a:r>
              <a:rPr lang="fr-FR"/>
              <a:t> </a:t>
            </a:r>
            <a:r>
              <a:rPr lang="fr-FR" err="1"/>
              <a:t>dextris</a:t>
            </a:r>
            <a:r>
              <a:rPr lang="fr-FR"/>
              <a:t> </a:t>
            </a:r>
            <a:r>
              <a:rPr lang="fr-FR" err="1"/>
              <a:t>manibus</a:t>
            </a:r>
            <a:r>
              <a:rPr lang="fr-FR"/>
              <a:t> </a:t>
            </a:r>
            <a:r>
              <a:rPr lang="fr-FR" err="1"/>
              <a:t>cavatis</a:t>
            </a:r>
            <a:r>
              <a:rPr lang="fr-FR"/>
              <a:t> </a:t>
            </a:r>
            <a:r>
              <a:rPr lang="fr-FR" err="1"/>
              <a:t>offertur</a:t>
            </a:r>
            <a:r>
              <a:rPr lang="fr-FR"/>
              <a:t>, </a:t>
            </a:r>
            <a:r>
              <a:rPr lang="fr-FR" err="1"/>
              <a:t>inpigre</a:t>
            </a:r>
            <a:r>
              <a:rPr lang="fr-FR"/>
              <a:t> </a:t>
            </a:r>
            <a:r>
              <a:rPr lang="fr-FR" err="1"/>
              <a:t>vel</a:t>
            </a:r>
            <a:r>
              <a:rPr lang="fr-FR"/>
              <a:t> </a:t>
            </a:r>
            <a:r>
              <a:rPr lang="fr-FR" err="1"/>
              <a:t>usque</a:t>
            </a:r>
            <a:r>
              <a:rPr lang="fr-FR"/>
              <a:t> </a:t>
            </a:r>
            <a:r>
              <a:rPr lang="fr-FR" err="1"/>
              <a:t>Spoletium</a:t>
            </a:r>
            <a:r>
              <a:rPr lang="fr-FR"/>
              <a:t> </a:t>
            </a:r>
            <a:r>
              <a:rPr lang="fr-FR" err="1"/>
              <a:t>pergunt</a:t>
            </a:r>
            <a:r>
              <a:rPr lang="fr-FR"/>
              <a:t>. </a:t>
            </a:r>
            <a:r>
              <a:rPr lang="fr-FR" err="1"/>
              <a:t>haec</a:t>
            </a:r>
            <a:r>
              <a:rPr lang="fr-FR"/>
              <a:t> </a:t>
            </a:r>
            <a:r>
              <a:rPr lang="fr-FR" err="1"/>
              <a:t>nobilium</a:t>
            </a:r>
            <a:r>
              <a:rPr lang="fr-FR"/>
              <a:t> </a:t>
            </a:r>
            <a:r>
              <a:rPr lang="fr-FR" err="1"/>
              <a:t>sunt</a:t>
            </a:r>
            <a:r>
              <a:rPr lang="fr-FR"/>
              <a:t> </a:t>
            </a:r>
            <a:r>
              <a:rPr lang="fr-FR" err="1"/>
              <a:t>instituta</a:t>
            </a:r>
            <a:r>
              <a:rPr lang="fr-FR"/>
              <a:t>.</a:t>
            </a:r>
          </a:p>
        </p:txBody>
      </p:sp>
      <p:sp>
        <p:nvSpPr>
          <p:cNvPr id="7" name="Espace réservé du texte 6">
            <a:extLst>
              <a:ext uri="{FF2B5EF4-FFF2-40B4-BE49-F238E27FC236}">
                <a16:creationId xmlns:a16="http://schemas.microsoft.com/office/drawing/2014/main" id="{5E373A51-E296-9C45-9B1F-833539646C93}"/>
              </a:ext>
            </a:extLst>
          </p:cNvPr>
          <p:cNvSpPr>
            <a:spLocks noGrp="1"/>
          </p:cNvSpPr>
          <p:nvPr>
            <p:ph type="body" sz="quarter" idx="12" hasCustomPrompt="1"/>
          </p:nvPr>
        </p:nvSpPr>
        <p:spPr>
          <a:xfrm>
            <a:off x="6096000" y="1707422"/>
            <a:ext cx="5364163" cy="648000"/>
          </a:xfrm>
        </p:spPr>
        <p:txBody>
          <a:bodyPr anchor="b"/>
          <a:lstStyle>
            <a:lvl1pPr marL="0" indent="0">
              <a:lnSpc>
                <a:spcPts val="1800"/>
              </a:lnSpc>
              <a:buNone/>
              <a:defRPr sz="1600" b="1" i="0">
                <a:solidFill>
                  <a:schemeClr val="tx2"/>
                </a:solidFill>
                <a:latin typeface="Montserrat" pitchFamily="2" charset="77"/>
              </a:defRPr>
            </a:lvl1pPr>
          </a:lstStyle>
          <a:p>
            <a:r>
              <a:rPr lang="fr-FR"/>
              <a:t>Titre H2</a:t>
            </a:r>
          </a:p>
        </p:txBody>
      </p:sp>
      <p:sp>
        <p:nvSpPr>
          <p:cNvPr id="4" name="Espace réservé du numéro de diapositive 3">
            <a:extLst>
              <a:ext uri="{FF2B5EF4-FFF2-40B4-BE49-F238E27FC236}">
                <a16:creationId xmlns:a16="http://schemas.microsoft.com/office/drawing/2014/main" id="{C0CBE002-8F02-644B-A56C-B05FDBDC540E}"/>
              </a:ext>
            </a:extLst>
          </p:cNvPr>
          <p:cNvSpPr>
            <a:spLocks noGrp="1"/>
          </p:cNvSpPr>
          <p:nvPr>
            <p:ph type="sldNum" sz="quarter" idx="27"/>
          </p:nvPr>
        </p:nvSpPr>
        <p:spPr/>
        <p:txBody>
          <a:bodyPr/>
          <a:lstStyle/>
          <a:p>
            <a:fld id="{ED627498-8BE6-774E-875A-E1322261BC9D}" type="slidenum">
              <a:rPr lang="fr-FR" smtClean="0"/>
              <a:pPr/>
              <a:t>‹N°›</a:t>
            </a:fld>
            <a:endParaRPr lang="fr-FR"/>
          </a:p>
        </p:txBody>
      </p:sp>
      <p:sp>
        <p:nvSpPr>
          <p:cNvPr id="25" name="Picture Placeholder 17">
            <a:extLst>
              <a:ext uri="{FF2B5EF4-FFF2-40B4-BE49-F238E27FC236}">
                <a16:creationId xmlns:a16="http://schemas.microsoft.com/office/drawing/2014/main" id="{7F5D28A1-601A-6046-8C7C-5E3D6B76E9EE}"/>
              </a:ext>
            </a:extLst>
          </p:cNvPr>
          <p:cNvSpPr>
            <a:spLocks noGrp="1"/>
          </p:cNvSpPr>
          <p:nvPr>
            <p:ph type="pic" sz="quarter" idx="18" hasCustomPrompt="1"/>
          </p:nvPr>
        </p:nvSpPr>
        <p:spPr>
          <a:xfrm>
            <a:off x="695325" y="1722961"/>
            <a:ext cx="1152000" cy="1152000"/>
          </a:xfrm>
          <a:solidFill>
            <a:schemeClr val="accent4"/>
          </a:solidFill>
        </p:spPr>
        <p:txBody>
          <a:bodyPr rtlCol="0">
            <a:normAutofit/>
          </a:bodyPr>
          <a:lstStyle>
            <a:lvl1pPr marL="0" indent="0" algn="ctr">
              <a:buNone/>
              <a:defRPr sz="900">
                <a:solidFill>
                  <a:schemeClr val="bg1"/>
                </a:solidFill>
              </a:defRPr>
            </a:lvl1pPr>
          </a:lstStyle>
          <a:p>
            <a:pPr lvl="0"/>
            <a:r>
              <a:rPr lang="en-US" noProof="0" err="1"/>
              <a:t>Picto</a:t>
            </a:r>
            <a:endParaRPr lang="en-US" noProof="0"/>
          </a:p>
        </p:txBody>
      </p:sp>
      <p:sp>
        <p:nvSpPr>
          <p:cNvPr id="26" name="Picture Placeholder 17">
            <a:extLst>
              <a:ext uri="{FF2B5EF4-FFF2-40B4-BE49-F238E27FC236}">
                <a16:creationId xmlns:a16="http://schemas.microsoft.com/office/drawing/2014/main" id="{8ED64B23-3210-0948-8701-EAAD5BCE0917}"/>
              </a:ext>
            </a:extLst>
          </p:cNvPr>
          <p:cNvSpPr>
            <a:spLocks noGrp="1"/>
          </p:cNvSpPr>
          <p:nvPr>
            <p:ph type="pic" sz="quarter" idx="19" hasCustomPrompt="1"/>
          </p:nvPr>
        </p:nvSpPr>
        <p:spPr>
          <a:xfrm>
            <a:off x="2369344" y="1722961"/>
            <a:ext cx="1152000" cy="1152000"/>
          </a:xfrm>
          <a:solidFill>
            <a:schemeClr val="accent4"/>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27" name="Picture Placeholder 17">
            <a:extLst>
              <a:ext uri="{FF2B5EF4-FFF2-40B4-BE49-F238E27FC236}">
                <a16:creationId xmlns:a16="http://schemas.microsoft.com/office/drawing/2014/main" id="{1B67C369-FF0F-8F44-ABE9-6F44E160DD41}"/>
              </a:ext>
            </a:extLst>
          </p:cNvPr>
          <p:cNvSpPr>
            <a:spLocks noGrp="1"/>
          </p:cNvSpPr>
          <p:nvPr>
            <p:ph type="pic" sz="quarter" idx="20" hasCustomPrompt="1"/>
          </p:nvPr>
        </p:nvSpPr>
        <p:spPr>
          <a:xfrm>
            <a:off x="4043363" y="1707421"/>
            <a:ext cx="1152000" cy="1152000"/>
          </a:xfrm>
          <a:solidFill>
            <a:schemeClr val="accent4"/>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28" name="Picture Placeholder 17">
            <a:extLst>
              <a:ext uri="{FF2B5EF4-FFF2-40B4-BE49-F238E27FC236}">
                <a16:creationId xmlns:a16="http://schemas.microsoft.com/office/drawing/2014/main" id="{1AB9099E-EDCE-AD4B-8F2A-6B991D28AE19}"/>
              </a:ext>
            </a:extLst>
          </p:cNvPr>
          <p:cNvSpPr>
            <a:spLocks noGrp="1"/>
          </p:cNvSpPr>
          <p:nvPr>
            <p:ph type="pic" sz="quarter" idx="21" hasCustomPrompt="1"/>
          </p:nvPr>
        </p:nvSpPr>
        <p:spPr>
          <a:xfrm>
            <a:off x="695325" y="3306098"/>
            <a:ext cx="1152000" cy="1152000"/>
          </a:xfrm>
          <a:solidFill>
            <a:schemeClr val="accent4"/>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29" name="Picture Placeholder 17">
            <a:extLst>
              <a:ext uri="{FF2B5EF4-FFF2-40B4-BE49-F238E27FC236}">
                <a16:creationId xmlns:a16="http://schemas.microsoft.com/office/drawing/2014/main" id="{F5590866-ED52-5E41-B747-83A4F4C8AA82}"/>
              </a:ext>
            </a:extLst>
          </p:cNvPr>
          <p:cNvSpPr>
            <a:spLocks noGrp="1"/>
          </p:cNvSpPr>
          <p:nvPr>
            <p:ph type="pic" sz="quarter" idx="22" hasCustomPrompt="1"/>
          </p:nvPr>
        </p:nvSpPr>
        <p:spPr>
          <a:xfrm>
            <a:off x="2369344" y="3306097"/>
            <a:ext cx="1152000" cy="1152000"/>
          </a:xfrm>
          <a:solidFill>
            <a:schemeClr val="accent4"/>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30" name="Picture Placeholder 17">
            <a:extLst>
              <a:ext uri="{FF2B5EF4-FFF2-40B4-BE49-F238E27FC236}">
                <a16:creationId xmlns:a16="http://schemas.microsoft.com/office/drawing/2014/main" id="{4848E1AA-7188-A54B-A992-92012880A53C}"/>
              </a:ext>
            </a:extLst>
          </p:cNvPr>
          <p:cNvSpPr>
            <a:spLocks noGrp="1"/>
          </p:cNvSpPr>
          <p:nvPr>
            <p:ph type="pic" sz="quarter" idx="23" hasCustomPrompt="1"/>
          </p:nvPr>
        </p:nvSpPr>
        <p:spPr>
          <a:xfrm>
            <a:off x="4043363" y="3290557"/>
            <a:ext cx="1152000" cy="1152000"/>
          </a:xfrm>
          <a:solidFill>
            <a:schemeClr val="accent4"/>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31" name="Picture Placeholder 17">
            <a:extLst>
              <a:ext uri="{FF2B5EF4-FFF2-40B4-BE49-F238E27FC236}">
                <a16:creationId xmlns:a16="http://schemas.microsoft.com/office/drawing/2014/main" id="{D52A78D6-617D-0E46-A112-68F19EE51D9C}"/>
              </a:ext>
            </a:extLst>
          </p:cNvPr>
          <p:cNvSpPr>
            <a:spLocks noGrp="1"/>
          </p:cNvSpPr>
          <p:nvPr>
            <p:ph type="pic" sz="quarter" idx="24" hasCustomPrompt="1"/>
          </p:nvPr>
        </p:nvSpPr>
        <p:spPr>
          <a:xfrm>
            <a:off x="695325" y="4904775"/>
            <a:ext cx="1152000" cy="1152000"/>
          </a:xfrm>
          <a:solidFill>
            <a:schemeClr val="accent4"/>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32" name="Picture Placeholder 17">
            <a:extLst>
              <a:ext uri="{FF2B5EF4-FFF2-40B4-BE49-F238E27FC236}">
                <a16:creationId xmlns:a16="http://schemas.microsoft.com/office/drawing/2014/main" id="{C1AAFA6B-1209-C841-A074-6A6BE3138F1A}"/>
              </a:ext>
            </a:extLst>
          </p:cNvPr>
          <p:cNvSpPr>
            <a:spLocks noGrp="1"/>
          </p:cNvSpPr>
          <p:nvPr>
            <p:ph type="pic" sz="quarter" idx="25" hasCustomPrompt="1"/>
          </p:nvPr>
        </p:nvSpPr>
        <p:spPr>
          <a:xfrm>
            <a:off x="2369344" y="4904775"/>
            <a:ext cx="1152000" cy="1152000"/>
          </a:xfrm>
          <a:solidFill>
            <a:schemeClr val="accent4"/>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33" name="Picture Placeholder 17">
            <a:extLst>
              <a:ext uri="{FF2B5EF4-FFF2-40B4-BE49-F238E27FC236}">
                <a16:creationId xmlns:a16="http://schemas.microsoft.com/office/drawing/2014/main" id="{F4366744-3E51-1948-AE25-FB74D4CE74C3}"/>
              </a:ext>
            </a:extLst>
          </p:cNvPr>
          <p:cNvSpPr>
            <a:spLocks noGrp="1"/>
          </p:cNvSpPr>
          <p:nvPr>
            <p:ph type="pic" sz="quarter" idx="26" hasCustomPrompt="1"/>
          </p:nvPr>
        </p:nvSpPr>
        <p:spPr>
          <a:xfrm>
            <a:off x="4043363" y="4889235"/>
            <a:ext cx="1152000" cy="1152000"/>
          </a:xfrm>
          <a:solidFill>
            <a:schemeClr val="accent4"/>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34" name="Espace réservé du texte 54">
            <a:extLst>
              <a:ext uri="{FF2B5EF4-FFF2-40B4-BE49-F238E27FC236}">
                <a16:creationId xmlns:a16="http://schemas.microsoft.com/office/drawing/2014/main" id="{423E4382-EEE7-434C-A35F-71A913232535}"/>
              </a:ext>
            </a:extLst>
          </p:cNvPr>
          <p:cNvSpPr>
            <a:spLocks noGrp="1"/>
          </p:cNvSpPr>
          <p:nvPr>
            <p:ph type="body" sz="quarter" idx="38" hasCustomPrompt="1"/>
          </p:nvPr>
        </p:nvSpPr>
        <p:spPr>
          <a:xfrm>
            <a:off x="2378672" y="2898789"/>
            <a:ext cx="1142672" cy="246202"/>
          </a:xfrm>
        </p:spPr>
        <p:txBody>
          <a:bodyPr/>
          <a:lstStyle>
            <a:lvl1pPr marL="0" indent="0" algn="ctr">
              <a:buNone/>
              <a:defRPr sz="800"/>
            </a:lvl1pPr>
          </a:lstStyle>
          <a:p>
            <a:r>
              <a:rPr lang="fr-FR"/>
              <a:t>Texte</a:t>
            </a:r>
          </a:p>
        </p:txBody>
      </p:sp>
      <p:sp>
        <p:nvSpPr>
          <p:cNvPr id="35" name="Espace réservé du texte 58">
            <a:extLst>
              <a:ext uri="{FF2B5EF4-FFF2-40B4-BE49-F238E27FC236}">
                <a16:creationId xmlns:a16="http://schemas.microsoft.com/office/drawing/2014/main" id="{3A9EBD7A-9642-7940-B7A8-DC55F8E87547}"/>
              </a:ext>
            </a:extLst>
          </p:cNvPr>
          <p:cNvSpPr>
            <a:spLocks noGrp="1"/>
          </p:cNvSpPr>
          <p:nvPr>
            <p:ph type="body" sz="quarter" idx="39" hasCustomPrompt="1"/>
          </p:nvPr>
        </p:nvSpPr>
        <p:spPr>
          <a:xfrm>
            <a:off x="4052691" y="2883977"/>
            <a:ext cx="1142672" cy="261014"/>
          </a:xfrm>
        </p:spPr>
        <p:txBody>
          <a:bodyPr/>
          <a:lstStyle>
            <a:lvl1pPr marL="0" indent="0" algn="ctr">
              <a:buNone/>
              <a:defRPr sz="800"/>
            </a:lvl1pPr>
          </a:lstStyle>
          <a:p>
            <a:r>
              <a:rPr lang="fr-FR"/>
              <a:t>Texte</a:t>
            </a:r>
          </a:p>
        </p:txBody>
      </p:sp>
      <p:sp>
        <p:nvSpPr>
          <p:cNvPr id="36" name="Espace réservé du texte 60">
            <a:extLst>
              <a:ext uri="{FF2B5EF4-FFF2-40B4-BE49-F238E27FC236}">
                <a16:creationId xmlns:a16="http://schemas.microsoft.com/office/drawing/2014/main" id="{21408F30-8724-7A47-8555-F28DC97390B1}"/>
              </a:ext>
            </a:extLst>
          </p:cNvPr>
          <p:cNvSpPr>
            <a:spLocks noGrp="1"/>
          </p:cNvSpPr>
          <p:nvPr>
            <p:ph type="body" sz="quarter" idx="40" hasCustomPrompt="1"/>
          </p:nvPr>
        </p:nvSpPr>
        <p:spPr>
          <a:xfrm>
            <a:off x="686468" y="4472602"/>
            <a:ext cx="1160857" cy="258886"/>
          </a:xfrm>
        </p:spPr>
        <p:txBody>
          <a:bodyPr/>
          <a:lstStyle>
            <a:lvl1pPr marL="0" indent="0" algn="ctr">
              <a:buNone/>
              <a:defRPr sz="800"/>
            </a:lvl1pPr>
          </a:lstStyle>
          <a:p>
            <a:r>
              <a:rPr lang="fr-FR"/>
              <a:t>Texte</a:t>
            </a:r>
          </a:p>
        </p:txBody>
      </p:sp>
      <p:sp>
        <p:nvSpPr>
          <p:cNvPr id="37" name="Espace réservé du texte 63">
            <a:extLst>
              <a:ext uri="{FF2B5EF4-FFF2-40B4-BE49-F238E27FC236}">
                <a16:creationId xmlns:a16="http://schemas.microsoft.com/office/drawing/2014/main" id="{A3CE303C-452D-5C4A-84F5-FABAE66348D3}"/>
              </a:ext>
            </a:extLst>
          </p:cNvPr>
          <p:cNvSpPr>
            <a:spLocks noGrp="1"/>
          </p:cNvSpPr>
          <p:nvPr>
            <p:ph type="body" sz="quarter" idx="41" hasCustomPrompt="1"/>
          </p:nvPr>
        </p:nvSpPr>
        <p:spPr>
          <a:xfrm>
            <a:off x="697100" y="2874963"/>
            <a:ext cx="1150225" cy="270028"/>
          </a:xfrm>
        </p:spPr>
        <p:txBody>
          <a:bodyPr/>
          <a:lstStyle>
            <a:lvl1pPr marL="0" indent="0" algn="ctr">
              <a:buNone/>
              <a:defRPr sz="800"/>
            </a:lvl1pPr>
          </a:lstStyle>
          <a:p>
            <a:r>
              <a:rPr lang="fr-FR"/>
              <a:t>Texte</a:t>
            </a:r>
          </a:p>
        </p:txBody>
      </p:sp>
      <p:sp>
        <p:nvSpPr>
          <p:cNvPr id="38" name="Espace réservé du texte 65">
            <a:extLst>
              <a:ext uri="{FF2B5EF4-FFF2-40B4-BE49-F238E27FC236}">
                <a16:creationId xmlns:a16="http://schemas.microsoft.com/office/drawing/2014/main" id="{D573AD06-2053-3341-A76E-6B8480B41CA9}"/>
              </a:ext>
            </a:extLst>
          </p:cNvPr>
          <p:cNvSpPr>
            <a:spLocks noGrp="1"/>
          </p:cNvSpPr>
          <p:nvPr>
            <p:ph type="body" sz="quarter" idx="42" hasCustomPrompt="1"/>
          </p:nvPr>
        </p:nvSpPr>
        <p:spPr>
          <a:xfrm>
            <a:off x="2369344" y="4476045"/>
            <a:ext cx="1152000" cy="255443"/>
          </a:xfrm>
        </p:spPr>
        <p:txBody>
          <a:bodyPr/>
          <a:lstStyle>
            <a:lvl1pPr marL="0" indent="0" algn="ctr">
              <a:buNone/>
              <a:defRPr sz="800"/>
            </a:lvl1pPr>
          </a:lstStyle>
          <a:p>
            <a:r>
              <a:rPr lang="fr-FR"/>
              <a:t>Texte</a:t>
            </a:r>
          </a:p>
        </p:txBody>
      </p:sp>
      <p:sp>
        <p:nvSpPr>
          <p:cNvPr id="39" name="Espace réservé du texte 67">
            <a:extLst>
              <a:ext uri="{FF2B5EF4-FFF2-40B4-BE49-F238E27FC236}">
                <a16:creationId xmlns:a16="http://schemas.microsoft.com/office/drawing/2014/main" id="{DD8F1A07-60E2-A248-ADF2-37503CAF4A6F}"/>
              </a:ext>
            </a:extLst>
          </p:cNvPr>
          <p:cNvSpPr>
            <a:spLocks noGrp="1"/>
          </p:cNvSpPr>
          <p:nvPr>
            <p:ph type="body" sz="quarter" idx="43" hasCustomPrompt="1"/>
          </p:nvPr>
        </p:nvSpPr>
        <p:spPr>
          <a:xfrm>
            <a:off x="4052691" y="4458097"/>
            <a:ext cx="1142672" cy="273391"/>
          </a:xfrm>
        </p:spPr>
        <p:txBody>
          <a:bodyPr/>
          <a:lstStyle>
            <a:lvl1pPr marL="0" indent="0" algn="ctr">
              <a:buNone/>
              <a:defRPr sz="800"/>
            </a:lvl1pPr>
          </a:lstStyle>
          <a:p>
            <a:r>
              <a:rPr lang="fr-FR"/>
              <a:t>Texte</a:t>
            </a:r>
          </a:p>
        </p:txBody>
      </p:sp>
      <p:sp>
        <p:nvSpPr>
          <p:cNvPr id="40" name="Espace réservé du texte 69">
            <a:extLst>
              <a:ext uri="{FF2B5EF4-FFF2-40B4-BE49-F238E27FC236}">
                <a16:creationId xmlns:a16="http://schemas.microsoft.com/office/drawing/2014/main" id="{A6065984-EA4E-AF4B-9BC6-AEEFE7EAB0C0}"/>
              </a:ext>
            </a:extLst>
          </p:cNvPr>
          <p:cNvSpPr>
            <a:spLocks noGrp="1"/>
          </p:cNvSpPr>
          <p:nvPr>
            <p:ph type="body" sz="quarter" idx="44" hasCustomPrompt="1"/>
          </p:nvPr>
        </p:nvSpPr>
        <p:spPr>
          <a:xfrm>
            <a:off x="706017" y="6074775"/>
            <a:ext cx="1141308" cy="254354"/>
          </a:xfrm>
        </p:spPr>
        <p:txBody>
          <a:bodyPr/>
          <a:lstStyle>
            <a:lvl1pPr marL="0" indent="0" algn="ctr">
              <a:buNone/>
              <a:defRPr sz="800"/>
            </a:lvl1pPr>
          </a:lstStyle>
          <a:p>
            <a:r>
              <a:rPr lang="fr-FR"/>
              <a:t>Texte</a:t>
            </a:r>
          </a:p>
        </p:txBody>
      </p:sp>
      <p:sp>
        <p:nvSpPr>
          <p:cNvPr id="41" name="Espace réservé du texte 71">
            <a:extLst>
              <a:ext uri="{FF2B5EF4-FFF2-40B4-BE49-F238E27FC236}">
                <a16:creationId xmlns:a16="http://schemas.microsoft.com/office/drawing/2014/main" id="{B604C55F-58A3-D246-A0EC-D8101E7F4DD9}"/>
              </a:ext>
            </a:extLst>
          </p:cNvPr>
          <p:cNvSpPr>
            <a:spLocks noGrp="1"/>
          </p:cNvSpPr>
          <p:nvPr>
            <p:ph type="body" sz="quarter" idx="45" hasCustomPrompt="1"/>
          </p:nvPr>
        </p:nvSpPr>
        <p:spPr>
          <a:xfrm>
            <a:off x="2369344" y="6074775"/>
            <a:ext cx="1152000" cy="254354"/>
          </a:xfrm>
        </p:spPr>
        <p:txBody>
          <a:bodyPr/>
          <a:lstStyle>
            <a:lvl1pPr marL="0" indent="0" algn="ctr">
              <a:buNone/>
              <a:defRPr sz="800"/>
            </a:lvl1pPr>
          </a:lstStyle>
          <a:p>
            <a:r>
              <a:rPr lang="fr-FR"/>
              <a:t>Texte</a:t>
            </a:r>
          </a:p>
        </p:txBody>
      </p:sp>
      <p:sp>
        <p:nvSpPr>
          <p:cNvPr id="42" name="Espace réservé du texte 73">
            <a:extLst>
              <a:ext uri="{FF2B5EF4-FFF2-40B4-BE49-F238E27FC236}">
                <a16:creationId xmlns:a16="http://schemas.microsoft.com/office/drawing/2014/main" id="{2BF4896A-127D-6542-80AE-276EACC242A9}"/>
              </a:ext>
            </a:extLst>
          </p:cNvPr>
          <p:cNvSpPr>
            <a:spLocks noGrp="1"/>
          </p:cNvSpPr>
          <p:nvPr>
            <p:ph type="body" sz="quarter" idx="46" hasCustomPrompt="1"/>
          </p:nvPr>
        </p:nvSpPr>
        <p:spPr>
          <a:xfrm>
            <a:off x="4043363" y="6072982"/>
            <a:ext cx="1152000" cy="256147"/>
          </a:xfrm>
        </p:spPr>
        <p:txBody>
          <a:bodyPr/>
          <a:lstStyle>
            <a:lvl1pPr marL="0" indent="0" algn="ctr">
              <a:buNone/>
              <a:defRPr sz="800"/>
            </a:lvl1pPr>
          </a:lstStyle>
          <a:p>
            <a:r>
              <a:rPr lang="fr-FR"/>
              <a:t>Texte</a:t>
            </a:r>
          </a:p>
        </p:txBody>
      </p:sp>
      <p:pic>
        <p:nvPicPr>
          <p:cNvPr id="47" name="Image 46">
            <a:extLst>
              <a:ext uri="{FF2B5EF4-FFF2-40B4-BE49-F238E27FC236}">
                <a16:creationId xmlns:a16="http://schemas.microsoft.com/office/drawing/2014/main" id="{76988810-8F39-1149-BAC0-F70412EA1007}"/>
              </a:ext>
            </a:extLst>
          </p:cNvPr>
          <p:cNvPicPr>
            <a:picLocks noChangeAspect="1"/>
          </p:cNvPicPr>
          <p:nvPr/>
        </p:nvPicPr>
        <p:blipFill rotWithShape="1">
          <a:blip r:embed="rId2"/>
          <a:srcRect l="8" t="786" r="-7" b="786"/>
          <a:stretch/>
        </p:blipFill>
        <p:spPr>
          <a:xfrm>
            <a:off x="0" y="901"/>
            <a:ext cx="12193200" cy="1126800"/>
          </a:xfrm>
          <a:prstGeom prst="rect">
            <a:avLst/>
          </a:prstGeom>
        </p:spPr>
      </p:pic>
      <p:sp>
        <p:nvSpPr>
          <p:cNvPr id="48" name="Rectangle 47">
            <a:extLst>
              <a:ext uri="{FF2B5EF4-FFF2-40B4-BE49-F238E27FC236}">
                <a16:creationId xmlns:a16="http://schemas.microsoft.com/office/drawing/2014/main" id="{5593E051-F1E1-8A4F-AB09-A45EBE852035}"/>
              </a:ext>
            </a:extLst>
          </p:cNvPr>
          <p:cNvSpPr/>
          <p:nvPr/>
        </p:nvSpPr>
        <p:spPr>
          <a:xfrm>
            <a:off x="0" y="896"/>
            <a:ext cx="10185991" cy="1126800"/>
          </a:xfrm>
          <a:prstGeom prst="rect">
            <a:avLst/>
          </a:prstGeom>
          <a:gradFill>
            <a:gsLst>
              <a:gs pos="58000">
                <a:srgbClr val="BF7CFF">
                  <a:alpha val="65000"/>
                </a:srgbClr>
              </a:gs>
              <a:gs pos="0">
                <a:schemeClr val="accent4"/>
              </a:gs>
              <a:gs pos="100000">
                <a:schemeClr val="accent4">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Titre 1">
            <a:extLst>
              <a:ext uri="{FF2B5EF4-FFF2-40B4-BE49-F238E27FC236}">
                <a16:creationId xmlns:a16="http://schemas.microsoft.com/office/drawing/2014/main" id="{B02A5F59-6942-A34F-9515-B882474CDFA7}"/>
              </a:ext>
            </a:extLst>
          </p:cNvPr>
          <p:cNvSpPr>
            <a:spLocks noGrp="1"/>
          </p:cNvSpPr>
          <p:nvPr>
            <p:ph type="ctrTitle" hasCustomPrompt="1"/>
          </p:nvPr>
        </p:nvSpPr>
        <p:spPr>
          <a:xfrm>
            <a:off x="0" y="1"/>
            <a:ext cx="5022849" cy="1125537"/>
          </a:xfrm>
          <a:solidFill>
            <a:schemeClr val="accent4"/>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43" name="Espace réservé du texte 5">
            <a:extLst>
              <a:ext uri="{FF2B5EF4-FFF2-40B4-BE49-F238E27FC236}">
                <a16:creationId xmlns:a16="http://schemas.microsoft.com/office/drawing/2014/main" id="{FC5CB831-DB5F-4342-826E-F88F2503EA4C}"/>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416448506"/>
      </p:ext>
    </p:extLst>
  </p:cSld>
  <p:clrMapOvr>
    <a:masterClrMapping/>
  </p:clrMapOvr>
  <p:extLst>
    <p:ext uri="{DCECCB84-F9BA-43D5-87BE-67443E8EF086}">
      <p15:sldGuideLst xmlns:p15="http://schemas.microsoft.com/office/powerpoint/2012/main"/>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Page graphique">
    <p:spTree>
      <p:nvGrpSpPr>
        <p:cNvPr id="1" name=""/>
        <p:cNvGrpSpPr/>
        <p:nvPr/>
      </p:nvGrpSpPr>
      <p:grpSpPr>
        <a:xfrm>
          <a:off x="0" y="0"/>
          <a:ext cx="0" cy="0"/>
          <a:chOff x="0" y="0"/>
          <a:chExt cx="0" cy="0"/>
        </a:xfrm>
      </p:grpSpPr>
      <p:sp>
        <p:nvSpPr>
          <p:cNvPr id="5" name="Espace réservé du graphique 4">
            <a:extLst>
              <a:ext uri="{FF2B5EF4-FFF2-40B4-BE49-F238E27FC236}">
                <a16:creationId xmlns:a16="http://schemas.microsoft.com/office/drawing/2014/main" id="{C00777EB-3D83-344F-A86B-C641E0F14101}"/>
              </a:ext>
            </a:extLst>
          </p:cNvPr>
          <p:cNvSpPr>
            <a:spLocks noGrp="1"/>
          </p:cNvSpPr>
          <p:nvPr>
            <p:ph type="chart" sz="quarter" idx="13"/>
          </p:nvPr>
        </p:nvSpPr>
        <p:spPr>
          <a:xfrm>
            <a:off x="694800" y="2519680"/>
            <a:ext cx="10764838" cy="3463895"/>
          </a:xfrm>
        </p:spPr>
        <p:txBody>
          <a:bodyPr/>
          <a:lstStyle>
            <a:lvl1pPr marL="0" indent="0">
              <a:buNone/>
              <a:defRPr sz="900"/>
            </a:lvl1pPr>
          </a:lstStyle>
          <a:p>
            <a:r>
              <a:rPr lang="fr-FR"/>
              <a:t>Cliquez sur l'icône pour ajouter un graphique</a:t>
            </a:r>
          </a:p>
        </p:txBody>
      </p:sp>
      <p:sp>
        <p:nvSpPr>
          <p:cNvPr id="3" name="Espace réservé du numéro de diapositive 2">
            <a:extLst>
              <a:ext uri="{FF2B5EF4-FFF2-40B4-BE49-F238E27FC236}">
                <a16:creationId xmlns:a16="http://schemas.microsoft.com/office/drawing/2014/main" id="{8C76023E-4F73-754E-8BAB-B99874EA99B4}"/>
              </a:ext>
            </a:extLst>
          </p:cNvPr>
          <p:cNvSpPr>
            <a:spLocks noGrp="1"/>
          </p:cNvSpPr>
          <p:nvPr>
            <p:ph type="sldNum" sz="quarter" idx="14"/>
          </p:nvPr>
        </p:nvSpPr>
        <p:spPr/>
        <p:txBody>
          <a:bodyPr/>
          <a:lstStyle/>
          <a:p>
            <a:fld id="{ED627498-8BE6-774E-875A-E1322261BC9D}" type="slidenum">
              <a:rPr lang="fr-FR" smtClean="0"/>
              <a:pPr/>
              <a:t>‹N°›</a:t>
            </a:fld>
            <a:endParaRPr lang="fr-FR"/>
          </a:p>
        </p:txBody>
      </p:sp>
      <p:sp>
        <p:nvSpPr>
          <p:cNvPr id="8" name="Espace réservé du texte 6">
            <a:extLst>
              <a:ext uri="{FF2B5EF4-FFF2-40B4-BE49-F238E27FC236}">
                <a16:creationId xmlns:a16="http://schemas.microsoft.com/office/drawing/2014/main" id="{35D4A983-DD48-9C4A-B1DC-33990C860224}"/>
              </a:ext>
            </a:extLst>
          </p:cNvPr>
          <p:cNvSpPr>
            <a:spLocks noGrp="1"/>
          </p:cNvSpPr>
          <p:nvPr>
            <p:ph type="body" sz="quarter" idx="12" hasCustomPrompt="1"/>
          </p:nvPr>
        </p:nvSpPr>
        <p:spPr>
          <a:xfrm>
            <a:off x="695325" y="1952625"/>
            <a:ext cx="10764838" cy="267380"/>
          </a:xfrm>
        </p:spPr>
        <p:txBody>
          <a:bodyPr anchor="t"/>
          <a:lstStyle>
            <a:lvl1pPr marL="0" indent="0">
              <a:lnSpc>
                <a:spcPts val="1800"/>
              </a:lnSpc>
              <a:buNone/>
              <a:defRPr sz="1600" b="1" i="0">
                <a:solidFill>
                  <a:schemeClr val="tx2"/>
                </a:solidFill>
                <a:latin typeface="Montserrat" pitchFamily="2" charset="77"/>
              </a:defRPr>
            </a:lvl1pPr>
          </a:lstStyle>
          <a:p>
            <a:r>
              <a:rPr lang="fr-FR"/>
              <a:t>Titre H2</a:t>
            </a:r>
          </a:p>
        </p:txBody>
      </p:sp>
      <p:pic>
        <p:nvPicPr>
          <p:cNvPr id="12" name="Image 11">
            <a:extLst>
              <a:ext uri="{FF2B5EF4-FFF2-40B4-BE49-F238E27FC236}">
                <a16:creationId xmlns:a16="http://schemas.microsoft.com/office/drawing/2014/main" id="{144973D8-A24F-6A4B-9607-D1B45823F16C}"/>
              </a:ext>
            </a:extLst>
          </p:cNvPr>
          <p:cNvPicPr>
            <a:picLocks noChangeAspect="1"/>
          </p:cNvPicPr>
          <p:nvPr/>
        </p:nvPicPr>
        <p:blipFill rotWithShape="1">
          <a:blip r:embed="rId2"/>
          <a:srcRect l="8" t="786" r="-7" b="786"/>
          <a:stretch/>
        </p:blipFill>
        <p:spPr>
          <a:xfrm>
            <a:off x="0" y="901"/>
            <a:ext cx="12193200" cy="1126800"/>
          </a:xfrm>
          <a:prstGeom prst="rect">
            <a:avLst/>
          </a:prstGeom>
        </p:spPr>
      </p:pic>
      <p:sp>
        <p:nvSpPr>
          <p:cNvPr id="13" name="Rectangle 12">
            <a:extLst>
              <a:ext uri="{FF2B5EF4-FFF2-40B4-BE49-F238E27FC236}">
                <a16:creationId xmlns:a16="http://schemas.microsoft.com/office/drawing/2014/main" id="{B8DD192C-BA2A-484F-AD95-3E896FD5B153}"/>
              </a:ext>
            </a:extLst>
          </p:cNvPr>
          <p:cNvSpPr/>
          <p:nvPr/>
        </p:nvSpPr>
        <p:spPr>
          <a:xfrm>
            <a:off x="0" y="896"/>
            <a:ext cx="10185991" cy="1126800"/>
          </a:xfrm>
          <a:prstGeom prst="rect">
            <a:avLst/>
          </a:prstGeom>
          <a:gradFill>
            <a:gsLst>
              <a:gs pos="58000">
                <a:srgbClr val="BF7CFF">
                  <a:alpha val="65000"/>
                </a:srgbClr>
              </a:gs>
              <a:gs pos="0">
                <a:schemeClr val="accent4"/>
              </a:gs>
              <a:gs pos="100000">
                <a:schemeClr val="accent4">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Titre 1">
            <a:extLst>
              <a:ext uri="{FF2B5EF4-FFF2-40B4-BE49-F238E27FC236}">
                <a16:creationId xmlns:a16="http://schemas.microsoft.com/office/drawing/2014/main" id="{A6041040-30B3-5B40-82F2-5355B025BD21}"/>
              </a:ext>
            </a:extLst>
          </p:cNvPr>
          <p:cNvSpPr>
            <a:spLocks noGrp="1"/>
          </p:cNvSpPr>
          <p:nvPr>
            <p:ph type="ctrTitle" hasCustomPrompt="1"/>
          </p:nvPr>
        </p:nvSpPr>
        <p:spPr>
          <a:xfrm>
            <a:off x="0" y="1"/>
            <a:ext cx="5022849" cy="1125537"/>
          </a:xfrm>
          <a:solidFill>
            <a:schemeClr val="accent4"/>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9" name="Espace réservé du texte 5">
            <a:extLst>
              <a:ext uri="{FF2B5EF4-FFF2-40B4-BE49-F238E27FC236}">
                <a16:creationId xmlns:a16="http://schemas.microsoft.com/office/drawing/2014/main" id="{6A33EF50-2161-0A45-AF55-DAFCCC5F10CC}"/>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4196184333"/>
      </p:ext>
    </p:extLst>
  </p:cSld>
  <p:clrMapOvr>
    <a:masterClrMapping/>
  </p:clrMapOvr>
  <p:extLst>
    <p:ext uri="{DCECCB84-F9BA-43D5-87BE-67443E8EF086}">
      <p15:sldGuideLst xmlns:p15="http://schemas.microsoft.com/office/powerpoint/2012/main"/>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Page Tableau">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5E373A51-E296-9C45-9B1F-833539646C93}"/>
              </a:ext>
            </a:extLst>
          </p:cNvPr>
          <p:cNvSpPr>
            <a:spLocks noGrp="1"/>
          </p:cNvSpPr>
          <p:nvPr>
            <p:ph type="body" sz="quarter" idx="12" hasCustomPrompt="1"/>
          </p:nvPr>
        </p:nvSpPr>
        <p:spPr>
          <a:xfrm>
            <a:off x="695325" y="1952625"/>
            <a:ext cx="10764838" cy="267380"/>
          </a:xfrm>
        </p:spPr>
        <p:txBody>
          <a:bodyPr anchor="t"/>
          <a:lstStyle>
            <a:lvl1pPr marL="0" indent="0">
              <a:lnSpc>
                <a:spcPts val="1800"/>
              </a:lnSpc>
              <a:buNone/>
              <a:defRPr sz="1600" b="1" i="0">
                <a:solidFill>
                  <a:schemeClr val="tx2"/>
                </a:solidFill>
                <a:latin typeface="Montserrat" pitchFamily="2" charset="77"/>
              </a:defRPr>
            </a:lvl1pPr>
          </a:lstStyle>
          <a:p>
            <a:r>
              <a:rPr lang="fr-FR"/>
              <a:t>Titre H2</a:t>
            </a:r>
          </a:p>
        </p:txBody>
      </p:sp>
      <p:sp>
        <p:nvSpPr>
          <p:cNvPr id="4" name="Espace réservé du tableau 3">
            <a:extLst>
              <a:ext uri="{FF2B5EF4-FFF2-40B4-BE49-F238E27FC236}">
                <a16:creationId xmlns:a16="http://schemas.microsoft.com/office/drawing/2014/main" id="{730BFAAF-BEDE-0B4E-BAEE-6237E834BC54}"/>
              </a:ext>
            </a:extLst>
          </p:cNvPr>
          <p:cNvSpPr>
            <a:spLocks noGrp="1"/>
          </p:cNvSpPr>
          <p:nvPr>
            <p:ph type="tbl" sz="quarter" idx="13"/>
          </p:nvPr>
        </p:nvSpPr>
        <p:spPr>
          <a:xfrm>
            <a:off x="694800" y="2512906"/>
            <a:ext cx="10764838" cy="3657993"/>
          </a:xfrm>
        </p:spPr>
        <p:txBody>
          <a:bodyPr/>
          <a:lstStyle>
            <a:lvl1pPr marL="0" indent="0">
              <a:buNone/>
              <a:defRPr sz="900"/>
            </a:lvl1pPr>
          </a:lstStyle>
          <a:p>
            <a:r>
              <a:rPr lang="fr-FR"/>
              <a:t>Cliquez sur l'icône pour ajouter un tableau</a:t>
            </a:r>
          </a:p>
        </p:txBody>
      </p:sp>
      <p:sp>
        <p:nvSpPr>
          <p:cNvPr id="3" name="Espace réservé du numéro de diapositive 2">
            <a:extLst>
              <a:ext uri="{FF2B5EF4-FFF2-40B4-BE49-F238E27FC236}">
                <a16:creationId xmlns:a16="http://schemas.microsoft.com/office/drawing/2014/main" id="{577C3FF6-0228-F74B-A7E3-86E2FBC9FDC5}"/>
              </a:ext>
            </a:extLst>
          </p:cNvPr>
          <p:cNvSpPr>
            <a:spLocks noGrp="1"/>
          </p:cNvSpPr>
          <p:nvPr>
            <p:ph type="sldNum" sz="quarter" idx="14"/>
          </p:nvPr>
        </p:nvSpPr>
        <p:spPr/>
        <p:txBody>
          <a:bodyPr/>
          <a:lstStyle/>
          <a:p>
            <a:fld id="{ED627498-8BE6-774E-875A-E1322261BC9D}" type="slidenum">
              <a:rPr lang="fr-FR" smtClean="0"/>
              <a:pPr/>
              <a:t>‹N°›</a:t>
            </a:fld>
            <a:endParaRPr lang="fr-FR"/>
          </a:p>
        </p:txBody>
      </p:sp>
      <p:pic>
        <p:nvPicPr>
          <p:cNvPr id="12" name="Image 11">
            <a:extLst>
              <a:ext uri="{FF2B5EF4-FFF2-40B4-BE49-F238E27FC236}">
                <a16:creationId xmlns:a16="http://schemas.microsoft.com/office/drawing/2014/main" id="{23FCA567-9806-EE46-BEAF-A0FF839539E4}"/>
              </a:ext>
            </a:extLst>
          </p:cNvPr>
          <p:cNvPicPr>
            <a:picLocks noChangeAspect="1"/>
          </p:cNvPicPr>
          <p:nvPr/>
        </p:nvPicPr>
        <p:blipFill rotWithShape="1">
          <a:blip r:embed="rId2"/>
          <a:srcRect l="8" t="786" r="-7" b="786"/>
          <a:stretch/>
        </p:blipFill>
        <p:spPr>
          <a:xfrm>
            <a:off x="0" y="901"/>
            <a:ext cx="12193200" cy="1126800"/>
          </a:xfrm>
          <a:prstGeom prst="rect">
            <a:avLst/>
          </a:prstGeom>
        </p:spPr>
      </p:pic>
      <p:sp>
        <p:nvSpPr>
          <p:cNvPr id="13" name="Rectangle 12">
            <a:extLst>
              <a:ext uri="{FF2B5EF4-FFF2-40B4-BE49-F238E27FC236}">
                <a16:creationId xmlns:a16="http://schemas.microsoft.com/office/drawing/2014/main" id="{E045C05A-041F-1D41-AF23-40EA46882003}"/>
              </a:ext>
            </a:extLst>
          </p:cNvPr>
          <p:cNvSpPr/>
          <p:nvPr/>
        </p:nvSpPr>
        <p:spPr>
          <a:xfrm>
            <a:off x="0" y="896"/>
            <a:ext cx="10185991" cy="1126800"/>
          </a:xfrm>
          <a:prstGeom prst="rect">
            <a:avLst/>
          </a:prstGeom>
          <a:gradFill>
            <a:gsLst>
              <a:gs pos="58000">
                <a:srgbClr val="BF7CFF">
                  <a:alpha val="65000"/>
                </a:srgbClr>
              </a:gs>
              <a:gs pos="0">
                <a:schemeClr val="accent4"/>
              </a:gs>
              <a:gs pos="100000">
                <a:schemeClr val="accent4">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Titre 1">
            <a:extLst>
              <a:ext uri="{FF2B5EF4-FFF2-40B4-BE49-F238E27FC236}">
                <a16:creationId xmlns:a16="http://schemas.microsoft.com/office/drawing/2014/main" id="{85DA81F0-6BEE-804E-8EEB-6E95B07739B3}"/>
              </a:ext>
            </a:extLst>
          </p:cNvPr>
          <p:cNvSpPr>
            <a:spLocks noGrp="1"/>
          </p:cNvSpPr>
          <p:nvPr>
            <p:ph type="ctrTitle" hasCustomPrompt="1"/>
          </p:nvPr>
        </p:nvSpPr>
        <p:spPr>
          <a:xfrm>
            <a:off x="0" y="1"/>
            <a:ext cx="5022849" cy="1125537"/>
          </a:xfrm>
          <a:solidFill>
            <a:schemeClr val="accent4"/>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8" name="Espace réservé du texte 5">
            <a:extLst>
              <a:ext uri="{FF2B5EF4-FFF2-40B4-BE49-F238E27FC236}">
                <a16:creationId xmlns:a16="http://schemas.microsoft.com/office/drawing/2014/main" id="{870E74FD-835B-0346-AA83-FB40A7113548}"/>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152876375"/>
      </p:ext>
    </p:extLst>
  </p:cSld>
  <p:clrMapOvr>
    <a:masterClrMapping/>
  </p:clrMapOvr>
  <p:extLst>
    <p:ext uri="{DCECCB84-F9BA-43D5-87BE-67443E8EF086}">
      <p15:sldGuideLst xmlns:p15="http://schemas.microsoft.com/office/powerpoint/2012/main"/>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Page 2 Tableau">
    <p:spTree>
      <p:nvGrpSpPr>
        <p:cNvPr id="1" name=""/>
        <p:cNvGrpSpPr/>
        <p:nvPr/>
      </p:nvGrpSpPr>
      <p:grpSpPr>
        <a:xfrm>
          <a:off x="0" y="0"/>
          <a:ext cx="0" cy="0"/>
          <a:chOff x="0" y="0"/>
          <a:chExt cx="0" cy="0"/>
        </a:xfrm>
      </p:grpSpPr>
      <p:sp>
        <p:nvSpPr>
          <p:cNvPr id="4" name="Espace réservé du tableau 3">
            <a:extLst>
              <a:ext uri="{FF2B5EF4-FFF2-40B4-BE49-F238E27FC236}">
                <a16:creationId xmlns:a16="http://schemas.microsoft.com/office/drawing/2014/main" id="{730BFAAF-BEDE-0B4E-BAEE-6237E834BC54}"/>
              </a:ext>
            </a:extLst>
          </p:cNvPr>
          <p:cNvSpPr>
            <a:spLocks noGrp="1"/>
          </p:cNvSpPr>
          <p:nvPr>
            <p:ph type="tbl" sz="quarter" idx="13"/>
          </p:nvPr>
        </p:nvSpPr>
        <p:spPr>
          <a:xfrm>
            <a:off x="694800" y="2408464"/>
            <a:ext cx="5184000" cy="3801535"/>
          </a:xfrm>
        </p:spPr>
        <p:txBody>
          <a:bodyPr/>
          <a:lstStyle>
            <a:lvl1pPr marL="0" indent="0">
              <a:buNone/>
              <a:defRPr sz="900"/>
            </a:lvl1pPr>
          </a:lstStyle>
          <a:p>
            <a:r>
              <a:rPr lang="fr-FR"/>
              <a:t>Cliquez sur l'icône pour ajouter un tableau</a:t>
            </a:r>
          </a:p>
        </p:txBody>
      </p:sp>
      <p:sp>
        <p:nvSpPr>
          <p:cNvPr id="3" name="Espace réservé du numéro de diapositive 2">
            <a:extLst>
              <a:ext uri="{FF2B5EF4-FFF2-40B4-BE49-F238E27FC236}">
                <a16:creationId xmlns:a16="http://schemas.microsoft.com/office/drawing/2014/main" id="{577C3FF6-0228-F74B-A7E3-86E2FBC9FDC5}"/>
              </a:ext>
            </a:extLst>
          </p:cNvPr>
          <p:cNvSpPr>
            <a:spLocks noGrp="1"/>
          </p:cNvSpPr>
          <p:nvPr>
            <p:ph type="sldNum" sz="quarter" idx="14"/>
          </p:nvPr>
        </p:nvSpPr>
        <p:spPr/>
        <p:txBody>
          <a:bodyPr/>
          <a:lstStyle/>
          <a:p>
            <a:fld id="{ED627498-8BE6-774E-875A-E1322261BC9D}" type="slidenum">
              <a:rPr lang="fr-FR" smtClean="0"/>
              <a:pPr/>
              <a:t>‹N°›</a:t>
            </a:fld>
            <a:endParaRPr lang="fr-FR"/>
          </a:p>
        </p:txBody>
      </p:sp>
      <p:sp>
        <p:nvSpPr>
          <p:cNvPr id="6" name="Espace réservé du tableau 5">
            <a:extLst>
              <a:ext uri="{FF2B5EF4-FFF2-40B4-BE49-F238E27FC236}">
                <a16:creationId xmlns:a16="http://schemas.microsoft.com/office/drawing/2014/main" id="{75D2B023-899B-FC47-ABDD-2ECC79A8841A}"/>
              </a:ext>
            </a:extLst>
          </p:cNvPr>
          <p:cNvSpPr>
            <a:spLocks noGrp="1"/>
          </p:cNvSpPr>
          <p:nvPr>
            <p:ph type="tbl" sz="quarter" idx="15"/>
          </p:nvPr>
        </p:nvSpPr>
        <p:spPr>
          <a:xfrm>
            <a:off x="6276163" y="2408464"/>
            <a:ext cx="5184000" cy="3801535"/>
          </a:xfrm>
        </p:spPr>
        <p:txBody>
          <a:bodyPr/>
          <a:lstStyle>
            <a:lvl1pPr marL="0" indent="0">
              <a:buNone/>
              <a:defRPr/>
            </a:lvl1pPr>
          </a:lstStyle>
          <a:p>
            <a:r>
              <a:rPr lang="fr-FR"/>
              <a:t>Cliquez sur l'icône pour ajouter un tableau</a:t>
            </a:r>
          </a:p>
        </p:txBody>
      </p:sp>
      <p:sp>
        <p:nvSpPr>
          <p:cNvPr id="9" name="Espace réservé du texte 6">
            <a:extLst>
              <a:ext uri="{FF2B5EF4-FFF2-40B4-BE49-F238E27FC236}">
                <a16:creationId xmlns:a16="http://schemas.microsoft.com/office/drawing/2014/main" id="{5A223B95-7BAA-E947-94E9-8A40B486BFE6}"/>
              </a:ext>
            </a:extLst>
          </p:cNvPr>
          <p:cNvSpPr>
            <a:spLocks noGrp="1"/>
          </p:cNvSpPr>
          <p:nvPr>
            <p:ph type="body" sz="quarter" idx="12" hasCustomPrompt="1"/>
          </p:nvPr>
        </p:nvSpPr>
        <p:spPr>
          <a:xfrm>
            <a:off x="695325" y="1952625"/>
            <a:ext cx="10764838" cy="267380"/>
          </a:xfrm>
        </p:spPr>
        <p:txBody>
          <a:bodyPr anchor="t"/>
          <a:lstStyle>
            <a:lvl1pPr marL="0" indent="0">
              <a:lnSpc>
                <a:spcPts val="1800"/>
              </a:lnSpc>
              <a:buNone/>
              <a:defRPr sz="1600" b="1" i="0">
                <a:solidFill>
                  <a:schemeClr val="tx2"/>
                </a:solidFill>
                <a:latin typeface="Montserrat" pitchFamily="2" charset="77"/>
              </a:defRPr>
            </a:lvl1pPr>
          </a:lstStyle>
          <a:p>
            <a:r>
              <a:rPr lang="fr-FR"/>
              <a:t>Titre H2</a:t>
            </a:r>
          </a:p>
        </p:txBody>
      </p:sp>
      <p:pic>
        <p:nvPicPr>
          <p:cNvPr id="13" name="Image 12">
            <a:extLst>
              <a:ext uri="{FF2B5EF4-FFF2-40B4-BE49-F238E27FC236}">
                <a16:creationId xmlns:a16="http://schemas.microsoft.com/office/drawing/2014/main" id="{A7E5DBD8-610A-B642-8038-1005D1739DEB}"/>
              </a:ext>
            </a:extLst>
          </p:cNvPr>
          <p:cNvPicPr>
            <a:picLocks noChangeAspect="1"/>
          </p:cNvPicPr>
          <p:nvPr/>
        </p:nvPicPr>
        <p:blipFill rotWithShape="1">
          <a:blip r:embed="rId2"/>
          <a:srcRect l="8" t="786" r="-7" b="786"/>
          <a:stretch/>
        </p:blipFill>
        <p:spPr>
          <a:xfrm>
            <a:off x="0" y="901"/>
            <a:ext cx="12193200" cy="1126800"/>
          </a:xfrm>
          <a:prstGeom prst="rect">
            <a:avLst/>
          </a:prstGeom>
        </p:spPr>
      </p:pic>
      <p:sp>
        <p:nvSpPr>
          <p:cNvPr id="14" name="Rectangle 13">
            <a:extLst>
              <a:ext uri="{FF2B5EF4-FFF2-40B4-BE49-F238E27FC236}">
                <a16:creationId xmlns:a16="http://schemas.microsoft.com/office/drawing/2014/main" id="{95FF9F88-7DEB-CA4E-88D7-2E14095F05C8}"/>
              </a:ext>
            </a:extLst>
          </p:cNvPr>
          <p:cNvSpPr/>
          <p:nvPr/>
        </p:nvSpPr>
        <p:spPr>
          <a:xfrm>
            <a:off x="0" y="896"/>
            <a:ext cx="10185991" cy="1126800"/>
          </a:xfrm>
          <a:prstGeom prst="rect">
            <a:avLst/>
          </a:prstGeom>
          <a:gradFill>
            <a:gsLst>
              <a:gs pos="58000">
                <a:srgbClr val="BF7CFF">
                  <a:alpha val="65000"/>
                </a:srgbClr>
              </a:gs>
              <a:gs pos="0">
                <a:schemeClr val="accent4"/>
              </a:gs>
              <a:gs pos="100000">
                <a:schemeClr val="accent4">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Titre 1">
            <a:extLst>
              <a:ext uri="{FF2B5EF4-FFF2-40B4-BE49-F238E27FC236}">
                <a16:creationId xmlns:a16="http://schemas.microsoft.com/office/drawing/2014/main" id="{6631661D-3BB4-CD41-A011-6014400BC662}"/>
              </a:ext>
            </a:extLst>
          </p:cNvPr>
          <p:cNvSpPr>
            <a:spLocks noGrp="1"/>
          </p:cNvSpPr>
          <p:nvPr>
            <p:ph type="ctrTitle" hasCustomPrompt="1"/>
          </p:nvPr>
        </p:nvSpPr>
        <p:spPr>
          <a:xfrm>
            <a:off x="0" y="1"/>
            <a:ext cx="5022849" cy="1125537"/>
          </a:xfrm>
          <a:solidFill>
            <a:schemeClr val="accent4"/>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10" name="Espace réservé du texte 5">
            <a:extLst>
              <a:ext uri="{FF2B5EF4-FFF2-40B4-BE49-F238E27FC236}">
                <a16:creationId xmlns:a16="http://schemas.microsoft.com/office/drawing/2014/main" id="{E815EEB2-FD90-FB4A-A15C-773945BB4B7D}"/>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421261119"/>
      </p:ext>
    </p:extLst>
  </p:cSld>
  <p:clrMapOvr>
    <a:masterClrMapping/>
  </p:clrMapOvr>
  <p:extLst>
    <p:ext uri="{DCECCB84-F9BA-43D5-87BE-67443E8EF086}">
      <p15:sldGuideLst xmlns:p15="http://schemas.microsoft.com/office/powerpoint/2012/main"/>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Page Multimédias">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32626FB8-C1FD-D84E-963E-C089DC00369E}"/>
              </a:ext>
            </a:extLst>
          </p:cNvPr>
          <p:cNvPicPr>
            <a:picLocks noChangeAspect="1"/>
          </p:cNvPicPr>
          <p:nvPr/>
        </p:nvPicPr>
        <p:blipFill rotWithShape="1">
          <a:blip r:embed="rId2"/>
          <a:srcRect l="8" t="786" r="-7" b="786"/>
          <a:stretch/>
        </p:blipFill>
        <p:spPr>
          <a:xfrm>
            <a:off x="0" y="901"/>
            <a:ext cx="12193200" cy="1126800"/>
          </a:xfrm>
          <a:prstGeom prst="rect">
            <a:avLst/>
          </a:prstGeom>
        </p:spPr>
      </p:pic>
      <p:sp>
        <p:nvSpPr>
          <p:cNvPr id="2" name="Rectangle 1">
            <a:extLst>
              <a:ext uri="{FF2B5EF4-FFF2-40B4-BE49-F238E27FC236}">
                <a16:creationId xmlns:a16="http://schemas.microsoft.com/office/drawing/2014/main" id="{DCC9703B-CE00-2A4E-BDA4-B340B32DCDC8}"/>
              </a:ext>
            </a:extLst>
          </p:cNvPr>
          <p:cNvSpPr/>
          <p:nvPr/>
        </p:nvSpPr>
        <p:spPr>
          <a:xfrm>
            <a:off x="0" y="896"/>
            <a:ext cx="10185991" cy="1126800"/>
          </a:xfrm>
          <a:prstGeom prst="rect">
            <a:avLst/>
          </a:prstGeom>
          <a:gradFill>
            <a:gsLst>
              <a:gs pos="58000">
                <a:srgbClr val="BF7CFF">
                  <a:alpha val="65000"/>
                </a:srgbClr>
              </a:gs>
              <a:gs pos="0">
                <a:schemeClr val="accent4"/>
              </a:gs>
              <a:gs pos="100000">
                <a:schemeClr val="accent4">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contenu 4">
            <a:extLst>
              <a:ext uri="{FF2B5EF4-FFF2-40B4-BE49-F238E27FC236}">
                <a16:creationId xmlns:a16="http://schemas.microsoft.com/office/drawing/2014/main" id="{6E61E2D5-24E6-034C-B80A-01C5087B3FBB}"/>
              </a:ext>
            </a:extLst>
          </p:cNvPr>
          <p:cNvSpPr>
            <a:spLocks noGrp="1"/>
          </p:cNvSpPr>
          <p:nvPr>
            <p:ph sz="quarter" idx="13" hasCustomPrompt="1"/>
          </p:nvPr>
        </p:nvSpPr>
        <p:spPr>
          <a:xfrm>
            <a:off x="695325" y="2135644"/>
            <a:ext cx="10764838" cy="4091947"/>
          </a:xfrm>
        </p:spPr>
        <p:txBody>
          <a:bodyPr/>
          <a:lstStyle>
            <a:lvl1pPr marL="0" indent="0">
              <a:buNone/>
              <a:defRPr sz="900"/>
            </a:lvl1pPr>
          </a:lstStyle>
          <a:p>
            <a:r>
              <a:rPr lang="fr-FR"/>
              <a:t>Contenu</a:t>
            </a:r>
          </a:p>
        </p:txBody>
      </p:sp>
      <p:sp>
        <p:nvSpPr>
          <p:cNvPr id="3" name="Espace réservé du numéro de diapositive 2">
            <a:extLst>
              <a:ext uri="{FF2B5EF4-FFF2-40B4-BE49-F238E27FC236}">
                <a16:creationId xmlns:a16="http://schemas.microsoft.com/office/drawing/2014/main" id="{19EAC425-C3B7-DD40-B8A0-221C864079F2}"/>
              </a:ext>
            </a:extLst>
          </p:cNvPr>
          <p:cNvSpPr>
            <a:spLocks noGrp="1"/>
          </p:cNvSpPr>
          <p:nvPr>
            <p:ph type="sldNum" sz="quarter" idx="14"/>
          </p:nvPr>
        </p:nvSpPr>
        <p:spPr/>
        <p:txBody>
          <a:bodyPr/>
          <a:lstStyle/>
          <a:p>
            <a:fld id="{ED627498-8BE6-774E-875A-E1322261BC9D}" type="slidenum">
              <a:rPr lang="fr-FR" smtClean="0"/>
              <a:pPr/>
              <a:t>‹N°›</a:t>
            </a:fld>
            <a:endParaRPr lang="fr-FR"/>
          </a:p>
        </p:txBody>
      </p:sp>
      <p:sp>
        <p:nvSpPr>
          <p:cNvPr id="9" name="Espace réservé du texte 6">
            <a:extLst>
              <a:ext uri="{FF2B5EF4-FFF2-40B4-BE49-F238E27FC236}">
                <a16:creationId xmlns:a16="http://schemas.microsoft.com/office/drawing/2014/main" id="{7DAEED21-F829-634E-A272-C20E0E1AEE4D}"/>
              </a:ext>
            </a:extLst>
          </p:cNvPr>
          <p:cNvSpPr>
            <a:spLocks noGrp="1"/>
          </p:cNvSpPr>
          <p:nvPr>
            <p:ph type="body" sz="quarter" idx="12" hasCustomPrompt="1"/>
          </p:nvPr>
        </p:nvSpPr>
        <p:spPr>
          <a:xfrm>
            <a:off x="695325" y="1700214"/>
            <a:ext cx="10764838" cy="259216"/>
          </a:xfrm>
        </p:spPr>
        <p:txBody>
          <a:bodyPr anchor="t"/>
          <a:lstStyle>
            <a:lvl1pPr marL="0" indent="0">
              <a:lnSpc>
                <a:spcPts val="1800"/>
              </a:lnSpc>
              <a:buNone/>
              <a:defRPr sz="1600" b="1" i="0">
                <a:solidFill>
                  <a:schemeClr val="tx2"/>
                </a:solidFill>
                <a:latin typeface="Montserrat" pitchFamily="2" charset="77"/>
              </a:defRPr>
            </a:lvl1pPr>
          </a:lstStyle>
          <a:p>
            <a:r>
              <a:rPr lang="fr-FR"/>
              <a:t>Titre H2</a:t>
            </a:r>
          </a:p>
        </p:txBody>
      </p:sp>
      <p:sp>
        <p:nvSpPr>
          <p:cNvPr id="11" name="Titre 1">
            <a:extLst>
              <a:ext uri="{FF2B5EF4-FFF2-40B4-BE49-F238E27FC236}">
                <a16:creationId xmlns:a16="http://schemas.microsoft.com/office/drawing/2014/main" id="{42CA8FE3-A419-134F-AAA6-7E075318F388}"/>
              </a:ext>
            </a:extLst>
          </p:cNvPr>
          <p:cNvSpPr>
            <a:spLocks noGrp="1"/>
          </p:cNvSpPr>
          <p:nvPr>
            <p:ph type="ctrTitle" hasCustomPrompt="1"/>
          </p:nvPr>
        </p:nvSpPr>
        <p:spPr>
          <a:xfrm>
            <a:off x="0" y="1"/>
            <a:ext cx="5022849" cy="1125537"/>
          </a:xfrm>
          <a:solidFill>
            <a:schemeClr val="accent4"/>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8" name="Espace réservé du texte 5">
            <a:extLst>
              <a:ext uri="{FF2B5EF4-FFF2-40B4-BE49-F238E27FC236}">
                <a16:creationId xmlns:a16="http://schemas.microsoft.com/office/drawing/2014/main" id="{332A00C8-73A3-4049-9D67-60F0C03C7E6A}"/>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156652566"/>
      </p:ext>
    </p:extLst>
  </p:cSld>
  <p:clrMapOvr>
    <a:masterClrMapping/>
  </p:clrMapOvr>
  <p:extLst>
    <p:ext uri="{DCECCB84-F9BA-43D5-87BE-67443E8EF086}">
      <p15:sldGuideLst xmlns:p15="http://schemas.microsoft.com/office/powerpoint/2012/main"/>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Chapitre Corail + imag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7F78BA17-4C3A-3C4E-87DF-46A009142ECF}"/>
              </a:ext>
            </a:extLst>
          </p:cNvPr>
          <p:cNvPicPr>
            <a:picLocks noChangeAspect="1"/>
          </p:cNvPicPr>
          <p:nvPr/>
        </p:nvPicPr>
        <p:blipFill>
          <a:blip r:embed="rId2"/>
          <a:stretch>
            <a:fillRect/>
          </a:stretch>
        </p:blipFill>
        <p:spPr>
          <a:xfrm>
            <a:off x="0" y="0"/>
            <a:ext cx="12192000" cy="6858000"/>
          </a:xfrm>
          <a:prstGeom prst="rect">
            <a:avLst/>
          </a:prstGeom>
        </p:spPr>
      </p:pic>
      <p:sp>
        <p:nvSpPr>
          <p:cNvPr id="13" name="Titre 1">
            <a:extLst>
              <a:ext uri="{FF2B5EF4-FFF2-40B4-BE49-F238E27FC236}">
                <a16:creationId xmlns:a16="http://schemas.microsoft.com/office/drawing/2014/main" id="{749385F3-7F34-1140-A9CC-86215DDA2F0A}"/>
              </a:ext>
            </a:extLst>
          </p:cNvPr>
          <p:cNvSpPr>
            <a:spLocks noGrp="1"/>
          </p:cNvSpPr>
          <p:nvPr>
            <p:ph type="ctrTitle" hasCustomPrompt="1"/>
          </p:nvPr>
        </p:nvSpPr>
        <p:spPr>
          <a:xfrm>
            <a:off x="937069" y="3000768"/>
            <a:ext cx="5687568" cy="735415"/>
          </a:xfrm>
        </p:spPr>
        <p:txBody>
          <a:bodyPr lIns="0" tIns="0" rIns="0" bIns="0" anchor="b">
            <a:noAutofit/>
          </a:bodyPr>
          <a:lstStyle>
            <a:lvl1pPr algn="l">
              <a:defRPr sz="3200">
                <a:solidFill>
                  <a:schemeClr val="bg1"/>
                </a:solidFill>
                <a:effectLst>
                  <a:glow rad="101600">
                    <a:schemeClr val="accent6">
                      <a:alpha val="60000"/>
                    </a:schemeClr>
                  </a:glow>
                </a:effectLst>
              </a:defRPr>
            </a:lvl1pPr>
          </a:lstStyle>
          <a:p>
            <a:r>
              <a:rPr lang="fr-FR"/>
              <a:t>Titre de chapitre</a:t>
            </a:r>
          </a:p>
        </p:txBody>
      </p:sp>
      <p:sp>
        <p:nvSpPr>
          <p:cNvPr id="14" name="Sous-titre 2">
            <a:extLst>
              <a:ext uri="{FF2B5EF4-FFF2-40B4-BE49-F238E27FC236}">
                <a16:creationId xmlns:a16="http://schemas.microsoft.com/office/drawing/2014/main" id="{5B351CA9-B5C7-6C41-9C11-C692DDDD7210}"/>
              </a:ext>
            </a:extLst>
          </p:cNvPr>
          <p:cNvSpPr>
            <a:spLocks noGrp="1"/>
          </p:cNvSpPr>
          <p:nvPr>
            <p:ph type="subTitle" idx="1" hasCustomPrompt="1"/>
          </p:nvPr>
        </p:nvSpPr>
        <p:spPr>
          <a:xfrm>
            <a:off x="937069" y="3736183"/>
            <a:ext cx="5687568" cy="484405"/>
          </a:xfrm>
          <a:solidFill>
            <a:schemeClr val="accent6"/>
          </a:solidFill>
        </p:spPr>
        <p:txBody>
          <a:bodyPr wrap="square" lIns="0" tIns="180000" rIns="0">
            <a:spAutoFit/>
          </a:bodyPr>
          <a:lstStyle>
            <a:lvl1pPr marL="0" indent="0" algn="l">
              <a:lnSpc>
                <a:spcPts val="2000"/>
              </a:lnSpc>
              <a:buNone/>
              <a:defRPr sz="1800">
                <a:solidFill>
                  <a:schemeClr val="bg1"/>
                </a:solidFill>
                <a:effectLst>
                  <a:glow rad="101600">
                    <a:schemeClr val="accent6">
                      <a:alpha val="60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sous-titres</a:t>
            </a:r>
          </a:p>
        </p:txBody>
      </p:sp>
      <p:sp>
        <p:nvSpPr>
          <p:cNvPr id="15" name="Espace réservé du texte 7">
            <a:extLst>
              <a:ext uri="{FF2B5EF4-FFF2-40B4-BE49-F238E27FC236}">
                <a16:creationId xmlns:a16="http://schemas.microsoft.com/office/drawing/2014/main" id="{C993C82E-E30C-3045-993C-B2883F6ABD9B}"/>
              </a:ext>
            </a:extLst>
          </p:cNvPr>
          <p:cNvSpPr>
            <a:spLocks noGrp="1"/>
          </p:cNvSpPr>
          <p:nvPr>
            <p:ph type="body" sz="quarter" idx="12" hasCustomPrompt="1"/>
          </p:nvPr>
        </p:nvSpPr>
        <p:spPr>
          <a:xfrm>
            <a:off x="937068" y="1620000"/>
            <a:ext cx="1767495" cy="1300554"/>
          </a:xfrm>
          <a:noFill/>
          <a:ln>
            <a:noFill/>
          </a:ln>
          <a:effectLst>
            <a:glow rad="127000">
              <a:schemeClr val="accent3"/>
            </a:glow>
          </a:effectLst>
        </p:spPr>
        <p:txBody>
          <a:bodyPr tIns="0" bIns="0" anchor="b"/>
          <a:lstStyle>
            <a:lvl1pPr marL="0" indent="0">
              <a:buNone/>
              <a:defRPr sz="8800" b="0" i="0">
                <a:solidFill>
                  <a:schemeClr val="bg1"/>
                </a:solidFill>
                <a:effectLst>
                  <a:glow rad="406400">
                    <a:schemeClr val="accent6"/>
                  </a:glow>
                </a:effectLst>
                <a:latin typeface="Montserrat" pitchFamily="2" charset="77"/>
              </a:defRPr>
            </a:lvl1pPr>
          </a:lstStyle>
          <a:p>
            <a:r>
              <a:rPr lang="fr-FR"/>
              <a:t>00</a:t>
            </a:r>
          </a:p>
        </p:txBody>
      </p:sp>
      <p:sp>
        <p:nvSpPr>
          <p:cNvPr id="17" name="Rectangle 16">
            <a:extLst>
              <a:ext uri="{FF2B5EF4-FFF2-40B4-BE49-F238E27FC236}">
                <a16:creationId xmlns:a16="http://schemas.microsoft.com/office/drawing/2014/main" id="{65007863-1F78-4E4D-BA55-9CB27D0924D8}"/>
              </a:ext>
            </a:extLst>
          </p:cNvPr>
          <p:cNvSpPr/>
          <p:nvPr/>
        </p:nvSpPr>
        <p:spPr>
          <a:xfrm>
            <a:off x="9139200" y="1"/>
            <a:ext cx="30528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space réservé pour une image  5">
            <a:extLst>
              <a:ext uri="{FF2B5EF4-FFF2-40B4-BE49-F238E27FC236}">
                <a16:creationId xmlns:a16="http://schemas.microsoft.com/office/drawing/2014/main" id="{B885E336-CA20-EE41-942E-15AB795EB3A5}"/>
              </a:ext>
            </a:extLst>
          </p:cNvPr>
          <p:cNvSpPr>
            <a:spLocks noGrp="1"/>
          </p:cNvSpPr>
          <p:nvPr>
            <p:ph type="pic" sz="quarter" idx="11"/>
          </p:nvPr>
        </p:nvSpPr>
        <p:spPr>
          <a:xfrm>
            <a:off x="9139200" y="0"/>
            <a:ext cx="3052800" cy="6858001"/>
          </a:xfrm>
          <a:solidFill>
            <a:schemeClr val="accent2"/>
          </a:solidFill>
        </p:spPr>
        <p:txBody>
          <a:bodyPr lIns="0" tIns="1080000" rIns="0" anchor="t"/>
          <a:lstStyle>
            <a:lvl1pPr marL="0" indent="0" algn="ctr">
              <a:buNone/>
              <a:defRPr/>
            </a:lvl1pPr>
          </a:lstStyle>
          <a:p>
            <a:r>
              <a:rPr lang="fr-FR"/>
              <a:t>Cliquez sur l'icône pour ajouter une image</a:t>
            </a:r>
          </a:p>
        </p:txBody>
      </p:sp>
    </p:spTree>
    <p:extLst>
      <p:ext uri="{BB962C8B-B14F-4D97-AF65-F5344CB8AC3E}">
        <p14:creationId xmlns:p14="http://schemas.microsoft.com/office/powerpoint/2010/main" val="1251568037"/>
      </p:ext>
    </p:extLst>
  </p:cSld>
  <p:clrMapOvr>
    <a:masterClrMapping/>
  </p:clrMapOvr>
  <p:extLst>
    <p:ext uri="{DCECCB84-F9BA-43D5-87BE-67443E8EF086}">
      <p15:sldGuideLst xmlns:p15="http://schemas.microsoft.com/office/powerpoint/2012/main"/>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Chapitre Corail + picto">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B869B53C-F740-2D4E-8327-2007D70B6516}"/>
              </a:ext>
            </a:extLst>
          </p:cNvPr>
          <p:cNvPicPr>
            <a:picLocks noChangeAspect="1"/>
          </p:cNvPicPr>
          <p:nvPr/>
        </p:nvPicPr>
        <p:blipFill>
          <a:blip r:embed="rId2"/>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D2EE9B18-3EF9-B048-91EC-FF8B63E92855}"/>
              </a:ext>
            </a:extLst>
          </p:cNvPr>
          <p:cNvSpPr>
            <a:spLocks noGrp="1"/>
          </p:cNvSpPr>
          <p:nvPr>
            <p:ph type="ctrTitle" hasCustomPrompt="1"/>
          </p:nvPr>
        </p:nvSpPr>
        <p:spPr>
          <a:xfrm>
            <a:off x="937069" y="3000768"/>
            <a:ext cx="5687568" cy="735415"/>
          </a:xfrm>
        </p:spPr>
        <p:txBody>
          <a:bodyPr lIns="0" tIns="0" rIns="0" bIns="0" anchor="b">
            <a:noAutofit/>
          </a:bodyPr>
          <a:lstStyle>
            <a:lvl1pPr algn="l">
              <a:defRPr sz="3200">
                <a:solidFill>
                  <a:schemeClr val="bg1"/>
                </a:solidFill>
                <a:effectLst>
                  <a:glow rad="101600">
                    <a:schemeClr val="accent6">
                      <a:alpha val="60000"/>
                    </a:schemeClr>
                  </a:glow>
                </a:effectLst>
              </a:defRPr>
            </a:lvl1pPr>
          </a:lstStyle>
          <a:p>
            <a:r>
              <a:rPr lang="fr-FR"/>
              <a:t>Titre de chapitre</a:t>
            </a:r>
          </a:p>
        </p:txBody>
      </p:sp>
      <p:sp>
        <p:nvSpPr>
          <p:cNvPr id="3" name="Sous-titre 2">
            <a:extLst>
              <a:ext uri="{FF2B5EF4-FFF2-40B4-BE49-F238E27FC236}">
                <a16:creationId xmlns:a16="http://schemas.microsoft.com/office/drawing/2014/main" id="{C5C48571-886D-494E-A20C-35D4EB9E24C4}"/>
              </a:ext>
            </a:extLst>
          </p:cNvPr>
          <p:cNvSpPr>
            <a:spLocks noGrp="1"/>
          </p:cNvSpPr>
          <p:nvPr>
            <p:ph type="subTitle" idx="1" hasCustomPrompt="1"/>
          </p:nvPr>
        </p:nvSpPr>
        <p:spPr>
          <a:xfrm>
            <a:off x="937069" y="3736183"/>
            <a:ext cx="5572913" cy="484405"/>
          </a:xfrm>
          <a:solidFill>
            <a:schemeClr val="accent6"/>
          </a:solidFill>
        </p:spPr>
        <p:txBody>
          <a:bodyPr wrap="square" lIns="0" tIns="180000" rIns="0">
            <a:spAutoFit/>
          </a:bodyPr>
          <a:lstStyle>
            <a:lvl1pPr marL="0" indent="0" algn="l">
              <a:lnSpc>
                <a:spcPts val="2000"/>
              </a:lnSpc>
              <a:buNone/>
              <a:defRPr sz="1800">
                <a:solidFill>
                  <a:schemeClr val="bg1"/>
                </a:solidFill>
                <a:effectLst>
                  <a:glow rad="101600">
                    <a:schemeClr val="accent6">
                      <a:alpha val="60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sous-titres</a:t>
            </a:r>
          </a:p>
        </p:txBody>
      </p:sp>
      <p:sp>
        <p:nvSpPr>
          <p:cNvPr id="8" name="Espace réservé du texte 7">
            <a:extLst>
              <a:ext uri="{FF2B5EF4-FFF2-40B4-BE49-F238E27FC236}">
                <a16:creationId xmlns:a16="http://schemas.microsoft.com/office/drawing/2014/main" id="{3CDFAE82-0413-B740-87A1-628E02E8EE05}"/>
              </a:ext>
            </a:extLst>
          </p:cNvPr>
          <p:cNvSpPr>
            <a:spLocks noGrp="1"/>
          </p:cNvSpPr>
          <p:nvPr>
            <p:ph type="body" sz="quarter" idx="12" hasCustomPrompt="1"/>
          </p:nvPr>
        </p:nvSpPr>
        <p:spPr>
          <a:xfrm>
            <a:off x="937068" y="1620000"/>
            <a:ext cx="1767495" cy="1300554"/>
          </a:xfrm>
          <a:noFill/>
          <a:ln>
            <a:noFill/>
          </a:ln>
          <a:effectLst>
            <a:glow rad="127000">
              <a:schemeClr val="accent3"/>
            </a:glow>
          </a:effectLst>
        </p:spPr>
        <p:txBody>
          <a:bodyPr tIns="0" bIns="0" anchor="b"/>
          <a:lstStyle>
            <a:lvl1pPr marL="0" indent="0" algn="l" defTabSz="914400" rtl="0" eaLnBrk="1" latinLnBrk="0" hangingPunct="1">
              <a:lnSpc>
                <a:spcPct val="100000"/>
              </a:lnSpc>
              <a:spcBef>
                <a:spcPts val="0"/>
              </a:spcBef>
              <a:spcAft>
                <a:spcPts val="1500"/>
              </a:spcAft>
              <a:buClr>
                <a:schemeClr val="tx1"/>
              </a:buClr>
              <a:buSzPct val="120000"/>
              <a:buFont typeface="Wingdings" pitchFamily="2" charset="2"/>
              <a:buNone/>
              <a:tabLst/>
              <a:defRPr lang="fr-FR" sz="8800" b="0" i="0" kern="1200" dirty="0">
                <a:solidFill>
                  <a:schemeClr val="bg1"/>
                </a:solidFill>
                <a:effectLst>
                  <a:glow rad="406400">
                    <a:schemeClr val="accent6"/>
                  </a:glow>
                </a:effectLst>
                <a:latin typeface="Montserrat" pitchFamily="2" charset="77"/>
                <a:ea typeface="+mn-ea"/>
                <a:cs typeface="+mn-cs"/>
              </a:defRPr>
            </a:lvl1pPr>
          </a:lstStyle>
          <a:p>
            <a:r>
              <a:rPr lang="fr-FR"/>
              <a:t>00</a:t>
            </a:r>
          </a:p>
        </p:txBody>
      </p:sp>
      <p:sp>
        <p:nvSpPr>
          <p:cNvPr id="17" name="Rectangle 16">
            <a:extLst>
              <a:ext uri="{FF2B5EF4-FFF2-40B4-BE49-F238E27FC236}">
                <a16:creationId xmlns:a16="http://schemas.microsoft.com/office/drawing/2014/main" id="{65007863-1F78-4E4D-BA55-9CB27D0924D8}"/>
              </a:ext>
            </a:extLst>
          </p:cNvPr>
          <p:cNvSpPr/>
          <p:nvPr/>
        </p:nvSpPr>
        <p:spPr>
          <a:xfrm>
            <a:off x="9139200" y="1"/>
            <a:ext cx="30528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pour une image  5">
            <a:extLst>
              <a:ext uri="{FF2B5EF4-FFF2-40B4-BE49-F238E27FC236}">
                <a16:creationId xmlns:a16="http://schemas.microsoft.com/office/drawing/2014/main" id="{5049D2B7-5EB2-2742-83D7-7F7430CAA82B}"/>
              </a:ext>
            </a:extLst>
          </p:cNvPr>
          <p:cNvSpPr>
            <a:spLocks noGrp="1"/>
          </p:cNvSpPr>
          <p:nvPr>
            <p:ph type="pic" sz="quarter" idx="11" hasCustomPrompt="1"/>
          </p:nvPr>
        </p:nvSpPr>
        <p:spPr>
          <a:xfrm>
            <a:off x="9405600" y="2098331"/>
            <a:ext cx="2520000" cy="2520000"/>
          </a:xfrm>
        </p:spPr>
        <p:txBody>
          <a:bodyPr lIns="0" tIns="1080000" rIns="0" anchor="ctr"/>
          <a:lstStyle>
            <a:lvl1pPr marL="0" indent="0" algn="ctr">
              <a:buNone/>
              <a:defRPr/>
            </a:lvl1pPr>
          </a:lstStyle>
          <a:p>
            <a:r>
              <a:rPr lang="fr-FR"/>
              <a:t>Téléchargez un pictogramme</a:t>
            </a:r>
          </a:p>
        </p:txBody>
      </p:sp>
    </p:spTree>
    <p:extLst>
      <p:ext uri="{BB962C8B-B14F-4D97-AF65-F5344CB8AC3E}">
        <p14:creationId xmlns:p14="http://schemas.microsoft.com/office/powerpoint/2010/main" val="558794775"/>
      </p:ext>
    </p:extLst>
  </p:cSld>
  <p:clrMapOvr>
    <a:masterClrMapping/>
  </p:clrMapOvr>
  <p:extLst>
    <p:ext uri="{DCECCB84-F9BA-43D5-87BE-67443E8EF086}">
      <p15:sldGuideLst xmlns:p15="http://schemas.microsoft.com/office/powerpoint/2012/main"/>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Contenu + IMG +picto - Corail">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04614A9E-5E4F-E94E-9E85-F01A62DA01A4}"/>
              </a:ext>
            </a:extLst>
          </p:cNvPr>
          <p:cNvPicPr>
            <a:picLocks noChangeAspect="1"/>
          </p:cNvPicPr>
          <p:nvPr/>
        </p:nvPicPr>
        <p:blipFill rotWithShape="1">
          <a:blip r:embed="rId2"/>
          <a:srcRect l="36934" t="27401" r="29434" b="19738"/>
          <a:stretch/>
        </p:blipFill>
        <p:spPr>
          <a:xfrm>
            <a:off x="8110800" y="3232800"/>
            <a:ext cx="4100400" cy="3625200"/>
          </a:xfrm>
          <a:prstGeom prst="rect">
            <a:avLst/>
          </a:prstGeom>
        </p:spPr>
      </p:pic>
      <p:sp>
        <p:nvSpPr>
          <p:cNvPr id="15" name="Rectangle 14">
            <a:extLst>
              <a:ext uri="{FF2B5EF4-FFF2-40B4-BE49-F238E27FC236}">
                <a16:creationId xmlns:a16="http://schemas.microsoft.com/office/drawing/2014/main" id="{5846C505-09EC-5249-B3E5-E0D5E3B977B3}"/>
              </a:ext>
            </a:extLst>
          </p:cNvPr>
          <p:cNvSpPr/>
          <p:nvPr/>
        </p:nvSpPr>
        <p:spPr>
          <a:xfrm>
            <a:off x="8834107" y="3785092"/>
            <a:ext cx="2520000" cy="2520000"/>
          </a:xfrm>
          <a:prstGeom prst="rect">
            <a:avLst/>
          </a:prstGeom>
          <a:solidFill>
            <a:schemeClr val="accent6"/>
          </a:solidFill>
          <a:ln>
            <a:noFill/>
          </a:ln>
          <a:effectLst>
            <a:softEdge rad="241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pour une image  5">
            <a:extLst>
              <a:ext uri="{FF2B5EF4-FFF2-40B4-BE49-F238E27FC236}">
                <a16:creationId xmlns:a16="http://schemas.microsoft.com/office/drawing/2014/main" id="{2D4D87F6-0B7B-EF4B-8FCA-1DF08A051224}"/>
              </a:ext>
            </a:extLst>
          </p:cNvPr>
          <p:cNvSpPr>
            <a:spLocks noGrp="1"/>
          </p:cNvSpPr>
          <p:nvPr>
            <p:ph type="pic" sz="quarter" idx="11" hasCustomPrompt="1"/>
          </p:nvPr>
        </p:nvSpPr>
        <p:spPr>
          <a:xfrm>
            <a:off x="9261568" y="4145092"/>
            <a:ext cx="1800000" cy="1800000"/>
          </a:xfrm>
        </p:spPr>
        <p:txBody>
          <a:bodyPr lIns="0" tIns="1080000" rIns="0" anchor="ctr"/>
          <a:lstStyle>
            <a:lvl1pPr marL="0" indent="0" algn="ctr">
              <a:buNone/>
              <a:defRPr/>
            </a:lvl1pPr>
          </a:lstStyle>
          <a:p>
            <a:r>
              <a:rPr lang="fr-FR"/>
              <a:t>Téléchargez un pictogramme</a:t>
            </a:r>
          </a:p>
        </p:txBody>
      </p:sp>
      <p:sp>
        <p:nvSpPr>
          <p:cNvPr id="11" name="Espace réservé pour une image  5">
            <a:extLst>
              <a:ext uri="{FF2B5EF4-FFF2-40B4-BE49-F238E27FC236}">
                <a16:creationId xmlns:a16="http://schemas.microsoft.com/office/drawing/2014/main" id="{175F0CB8-A316-7747-BD03-C3FBCFCBAC17}"/>
              </a:ext>
            </a:extLst>
          </p:cNvPr>
          <p:cNvSpPr>
            <a:spLocks noGrp="1"/>
          </p:cNvSpPr>
          <p:nvPr>
            <p:ph type="pic" sz="quarter" idx="12"/>
          </p:nvPr>
        </p:nvSpPr>
        <p:spPr>
          <a:xfrm>
            <a:off x="7996215" y="0"/>
            <a:ext cx="4195785" cy="3232187"/>
          </a:xfrm>
          <a:solidFill>
            <a:schemeClr val="accent2"/>
          </a:solidFill>
        </p:spPr>
        <p:txBody>
          <a:bodyPr lIns="0" tIns="1080000" rIns="0" anchor="t"/>
          <a:lstStyle>
            <a:lvl1pPr marL="0" indent="0" algn="ctr">
              <a:buNone/>
              <a:defRPr/>
            </a:lvl1pPr>
          </a:lstStyle>
          <a:p>
            <a:r>
              <a:rPr lang="fr-FR"/>
              <a:t>Cliquez sur l'icône pour ajouter une image</a:t>
            </a:r>
          </a:p>
        </p:txBody>
      </p:sp>
      <p:sp>
        <p:nvSpPr>
          <p:cNvPr id="4" name="Rectangle 3">
            <a:extLst>
              <a:ext uri="{FF2B5EF4-FFF2-40B4-BE49-F238E27FC236}">
                <a16:creationId xmlns:a16="http://schemas.microsoft.com/office/drawing/2014/main" id="{02C3EA56-A8A8-6E49-9134-D565263AC765}"/>
              </a:ext>
            </a:extLst>
          </p:cNvPr>
          <p:cNvSpPr/>
          <p:nvPr/>
        </p:nvSpPr>
        <p:spPr>
          <a:xfrm>
            <a:off x="0" y="0"/>
            <a:ext cx="8112125" cy="685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Sous-titre 2">
            <a:extLst>
              <a:ext uri="{FF2B5EF4-FFF2-40B4-BE49-F238E27FC236}">
                <a16:creationId xmlns:a16="http://schemas.microsoft.com/office/drawing/2014/main" id="{0114BA5E-B426-004A-8E4B-3B69BB1EE3CA}"/>
              </a:ext>
            </a:extLst>
          </p:cNvPr>
          <p:cNvSpPr>
            <a:spLocks noGrp="1"/>
          </p:cNvSpPr>
          <p:nvPr>
            <p:ph type="subTitle" idx="1" hasCustomPrompt="1"/>
          </p:nvPr>
        </p:nvSpPr>
        <p:spPr>
          <a:xfrm>
            <a:off x="694798" y="2347589"/>
            <a:ext cx="7436339" cy="3400143"/>
          </a:xfrm>
        </p:spPr>
        <p:txBody>
          <a:bodyPr lIns="0" tIns="180000" rIns="57600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a:t>
            </a:r>
          </a:p>
        </p:txBody>
      </p:sp>
      <p:sp>
        <p:nvSpPr>
          <p:cNvPr id="20" name="Espace réservé du texte 6">
            <a:extLst>
              <a:ext uri="{FF2B5EF4-FFF2-40B4-BE49-F238E27FC236}">
                <a16:creationId xmlns:a16="http://schemas.microsoft.com/office/drawing/2014/main" id="{63ADD0F9-1C2A-1B4D-96CB-0558C135E8C6}"/>
              </a:ext>
            </a:extLst>
          </p:cNvPr>
          <p:cNvSpPr>
            <a:spLocks noGrp="1"/>
          </p:cNvSpPr>
          <p:nvPr>
            <p:ph type="body" sz="quarter" idx="13" hasCustomPrompt="1"/>
          </p:nvPr>
        </p:nvSpPr>
        <p:spPr>
          <a:xfrm>
            <a:off x="694800" y="1731989"/>
            <a:ext cx="7398312" cy="579789"/>
          </a:xfrm>
        </p:spPr>
        <p:txBody>
          <a:bodyPr rIns="576000" anchor="b"/>
          <a:lstStyle>
            <a:lvl1pPr marL="0" indent="0">
              <a:lnSpc>
                <a:spcPts val="1800"/>
              </a:lnSpc>
              <a:buNone/>
              <a:defRPr sz="1600" b="1" i="0">
                <a:solidFill>
                  <a:schemeClr val="accent6"/>
                </a:solidFill>
                <a:latin typeface="Montserrat" pitchFamily="2" charset="77"/>
              </a:defRPr>
            </a:lvl1pPr>
          </a:lstStyle>
          <a:p>
            <a:r>
              <a:rPr lang="fr-FR"/>
              <a:t>Titre H2</a:t>
            </a:r>
          </a:p>
        </p:txBody>
      </p:sp>
      <p:sp>
        <p:nvSpPr>
          <p:cNvPr id="21" name="Titre 1">
            <a:extLst>
              <a:ext uri="{FF2B5EF4-FFF2-40B4-BE49-F238E27FC236}">
                <a16:creationId xmlns:a16="http://schemas.microsoft.com/office/drawing/2014/main" id="{032177A3-763E-254C-80BF-12C3CACBD982}"/>
              </a:ext>
            </a:extLst>
          </p:cNvPr>
          <p:cNvSpPr>
            <a:spLocks noGrp="1"/>
          </p:cNvSpPr>
          <p:nvPr>
            <p:ph type="ctrTitle" hasCustomPrompt="1"/>
          </p:nvPr>
        </p:nvSpPr>
        <p:spPr>
          <a:xfrm>
            <a:off x="-18877" y="660231"/>
            <a:ext cx="8150014" cy="1125538"/>
          </a:xfrm>
        </p:spPr>
        <p:txBody>
          <a:bodyPr lIns="720000" tIns="0" rIns="360000" bIns="180000" anchor="t">
            <a:noAutofit/>
          </a:bodyPr>
          <a:lstStyle>
            <a:lvl1pPr algn="l">
              <a:defRPr sz="2600">
                <a:solidFill>
                  <a:schemeClr val="tx2"/>
                </a:solidFill>
              </a:defRPr>
            </a:lvl1pPr>
          </a:lstStyle>
          <a:p>
            <a:r>
              <a:rPr lang="fr-FR"/>
              <a:t>Titre H1</a:t>
            </a:r>
          </a:p>
        </p:txBody>
      </p:sp>
      <p:sp>
        <p:nvSpPr>
          <p:cNvPr id="12" name="Espace réservé du numéro de diapositive 5">
            <a:extLst>
              <a:ext uri="{FF2B5EF4-FFF2-40B4-BE49-F238E27FC236}">
                <a16:creationId xmlns:a16="http://schemas.microsoft.com/office/drawing/2014/main" id="{0F6A4BE9-86CB-E74A-9F17-4C00A6F43443}"/>
              </a:ext>
            </a:extLst>
          </p:cNvPr>
          <p:cNvSpPr>
            <a:spLocks noGrp="1"/>
          </p:cNvSpPr>
          <p:nvPr>
            <p:ph type="sldNum" sz="quarter" idx="4"/>
          </p:nvPr>
        </p:nvSpPr>
        <p:spPr>
          <a:xfrm>
            <a:off x="129844" y="6354759"/>
            <a:ext cx="476835" cy="365125"/>
          </a:xfrm>
          <a:prstGeom prst="rect">
            <a:avLst/>
          </a:prstGeom>
        </p:spPr>
        <p:txBody>
          <a:bodyPr vert="horz" lIns="0" tIns="0" rIns="0" bIns="0" rtlCol="0" anchor="ctr"/>
          <a:lstStyle>
            <a:lvl1pPr algn="r">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14" name="Connecteur droit 13">
            <a:extLst>
              <a:ext uri="{FF2B5EF4-FFF2-40B4-BE49-F238E27FC236}">
                <a16:creationId xmlns:a16="http://schemas.microsoft.com/office/drawing/2014/main" id="{12D26370-E404-1943-BE38-63A1D6F69B17}"/>
              </a:ext>
            </a:extLst>
          </p:cNvPr>
          <p:cNvCxnSpPr>
            <a:cxnSpLocks/>
          </p:cNvCxnSpPr>
          <p:nvPr/>
        </p:nvCxnSpPr>
        <p:spPr>
          <a:xfrm>
            <a:off x="703798" y="6461999"/>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Espace réservé du texte 5">
            <a:extLst>
              <a:ext uri="{FF2B5EF4-FFF2-40B4-BE49-F238E27FC236}">
                <a16:creationId xmlns:a16="http://schemas.microsoft.com/office/drawing/2014/main" id="{72973182-DA7D-F946-90C8-0EA5F4ED39AF}"/>
              </a:ext>
            </a:extLst>
          </p:cNvPr>
          <p:cNvSpPr>
            <a:spLocks noGrp="1"/>
          </p:cNvSpPr>
          <p:nvPr>
            <p:ph type="body" sz="quarter" idx="47" hasCustomPrompt="1"/>
          </p:nvPr>
        </p:nvSpPr>
        <p:spPr>
          <a:xfrm>
            <a:off x="800918" y="6357600"/>
            <a:ext cx="5200669" cy="359011"/>
          </a:xfrm>
        </p:spPr>
        <p:txBody>
          <a:bodyPr tIns="0" bIns="0" anchor="ctr"/>
          <a:lstStyle>
            <a:lvl1pPr marL="0" indent="0" algn="l">
              <a:buNone/>
              <a:defRPr/>
            </a:lvl1pPr>
          </a:lstStyle>
          <a:p>
            <a:r>
              <a:rPr lang="fr-FR"/>
              <a:t>Nom du document, date</a:t>
            </a:r>
          </a:p>
        </p:txBody>
      </p:sp>
    </p:spTree>
    <p:extLst>
      <p:ext uri="{BB962C8B-B14F-4D97-AF65-F5344CB8AC3E}">
        <p14:creationId xmlns:p14="http://schemas.microsoft.com/office/powerpoint/2010/main" val="3741712471"/>
      </p:ext>
    </p:extLst>
  </p:cSld>
  <p:clrMapOvr>
    <a:masterClrMapping/>
  </p:clrMapOvr>
  <p:extLst>
    <p:ext uri="{DCECCB84-F9BA-43D5-87BE-67443E8EF086}">
      <p15:sldGuideLst xmlns:p15="http://schemas.microsoft.com/office/powerpoint/2012/main"/>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Page avec picto droite ">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FE630DDD-80A4-FC47-9B05-200D7AF3C080}"/>
              </a:ext>
            </a:extLst>
          </p:cNvPr>
          <p:cNvPicPr>
            <a:picLocks noChangeAspect="1"/>
          </p:cNvPicPr>
          <p:nvPr/>
        </p:nvPicPr>
        <p:blipFill rotWithShape="1">
          <a:blip r:embed="rId2"/>
          <a:srcRect l="40891" r="34217"/>
          <a:stretch/>
        </p:blipFill>
        <p:spPr>
          <a:xfrm>
            <a:off x="9158400" y="0"/>
            <a:ext cx="3034800" cy="6858000"/>
          </a:xfrm>
          <a:prstGeom prst="rect">
            <a:avLst/>
          </a:prstGeom>
        </p:spPr>
      </p:pic>
      <p:sp>
        <p:nvSpPr>
          <p:cNvPr id="2" name="Rectangle 1">
            <a:extLst>
              <a:ext uri="{FF2B5EF4-FFF2-40B4-BE49-F238E27FC236}">
                <a16:creationId xmlns:a16="http://schemas.microsoft.com/office/drawing/2014/main" id="{B6546973-3DFD-F640-81E5-F7497E31F89A}"/>
              </a:ext>
            </a:extLst>
          </p:cNvPr>
          <p:cNvSpPr/>
          <p:nvPr/>
        </p:nvSpPr>
        <p:spPr>
          <a:xfrm>
            <a:off x="9405601" y="2098332"/>
            <a:ext cx="2520000" cy="2520000"/>
          </a:xfrm>
          <a:prstGeom prst="rect">
            <a:avLst/>
          </a:prstGeom>
          <a:solidFill>
            <a:schemeClr val="accent6"/>
          </a:solidFill>
          <a:ln>
            <a:noFill/>
          </a:ln>
          <a:effectLst>
            <a:softEdge rad="241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pour une image  5">
            <a:extLst>
              <a:ext uri="{FF2B5EF4-FFF2-40B4-BE49-F238E27FC236}">
                <a16:creationId xmlns:a16="http://schemas.microsoft.com/office/drawing/2014/main" id="{AED0BFE0-AAEC-6647-A869-0334F01C2A8D}"/>
              </a:ext>
            </a:extLst>
          </p:cNvPr>
          <p:cNvSpPr>
            <a:spLocks noGrp="1"/>
          </p:cNvSpPr>
          <p:nvPr>
            <p:ph type="pic" sz="quarter" idx="11" hasCustomPrompt="1"/>
          </p:nvPr>
        </p:nvSpPr>
        <p:spPr>
          <a:xfrm>
            <a:off x="9405600" y="2098331"/>
            <a:ext cx="2520000" cy="2520000"/>
          </a:xfrm>
          <a:noFill/>
        </p:spPr>
        <p:txBody>
          <a:bodyPr lIns="0" tIns="1080000" rIns="0" anchor="ctr"/>
          <a:lstStyle>
            <a:lvl1pPr marL="0" indent="0" algn="ctr">
              <a:buNone/>
              <a:defRPr>
                <a:solidFill>
                  <a:schemeClr val="bg1"/>
                </a:solidFill>
              </a:defRPr>
            </a:lvl1pPr>
          </a:lstStyle>
          <a:p>
            <a:r>
              <a:rPr lang="fr-FR"/>
              <a:t>Téléchargez un pictogramme</a:t>
            </a:r>
          </a:p>
        </p:txBody>
      </p:sp>
      <p:sp>
        <p:nvSpPr>
          <p:cNvPr id="11" name="Sous-titre 2">
            <a:extLst>
              <a:ext uri="{FF2B5EF4-FFF2-40B4-BE49-F238E27FC236}">
                <a16:creationId xmlns:a16="http://schemas.microsoft.com/office/drawing/2014/main" id="{AB3DCC9A-5906-B647-B947-B7329CB4422E}"/>
              </a:ext>
            </a:extLst>
          </p:cNvPr>
          <p:cNvSpPr>
            <a:spLocks noGrp="1"/>
          </p:cNvSpPr>
          <p:nvPr>
            <p:ph type="subTitle" idx="1" hasCustomPrompt="1"/>
          </p:nvPr>
        </p:nvSpPr>
        <p:spPr>
          <a:xfrm>
            <a:off x="695324" y="2276213"/>
            <a:ext cx="8461376" cy="3400143"/>
          </a:xfrm>
        </p:spPr>
        <p:txBody>
          <a:bodyPr lIns="0" tIns="180000" rIns="57600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 </a:t>
            </a:r>
            <a:r>
              <a:rPr lang="fr-FR" err="1"/>
              <a:t>Mediam</a:t>
            </a:r>
            <a:r>
              <a:rPr lang="fr-FR"/>
              <a:t> </a:t>
            </a:r>
            <a:r>
              <a:rPr lang="fr-FR" err="1"/>
              <a:t>urgeret</a:t>
            </a:r>
            <a:r>
              <a:rPr lang="fr-FR"/>
              <a:t> et </a:t>
            </a:r>
            <a:r>
              <a:rPr lang="fr-FR" err="1"/>
              <a:t>Parthos</a:t>
            </a:r>
            <a:r>
              <a:rPr lang="fr-FR"/>
              <a:t>.</a:t>
            </a:r>
          </a:p>
          <a:p>
            <a:r>
              <a:rPr lang="fr-FR"/>
              <a:t>Sed </a:t>
            </a:r>
            <a:r>
              <a:rPr lang="fr-FR" err="1"/>
              <a:t>tamen</a:t>
            </a:r>
            <a:r>
              <a:rPr lang="fr-FR"/>
              <a:t> </a:t>
            </a:r>
            <a:r>
              <a:rPr lang="fr-FR" err="1"/>
              <a:t>haec</a:t>
            </a:r>
            <a:r>
              <a:rPr lang="fr-FR"/>
              <a:t> cum </a:t>
            </a:r>
            <a:r>
              <a:rPr lang="fr-FR" err="1"/>
              <a:t>ita</a:t>
            </a:r>
            <a:r>
              <a:rPr lang="fr-FR"/>
              <a:t> </a:t>
            </a:r>
            <a:r>
              <a:rPr lang="fr-FR" err="1"/>
              <a:t>tutius</a:t>
            </a:r>
            <a:r>
              <a:rPr lang="fr-FR"/>
              <a:t> </a:t>
            </a:r>
            <a:r>
              <a:rPr lang="fr-FR" err="1"/>
              <a:t>observentur</a:t>
            </a:r>
            <a:r>
              <a:rPr lang="fr-FR"/>
              <a:t>, quidam </a:t>
            </a:r>
            <a:r>
              <a:rPr lang="fr-FR" err="1"/>
              <a:t>vigore</a:t>
            </a:r>
            <a:r>
              <a:rPr lang="fr-FR"/>
              <a:t> </a:t>
            </a:r>
            <a:r>
              <a:rPr lang="fr-FR" err="1"/>
              <a:t>artuum</a:t>
            </a:r>
            <a:r>
              <a:rPr lang="fr-FR"/>
              <a:t> </a:t>
            </a:r>
            <a:r>
              <a:rPr lang="fr-FR" err="1"/>
              <a:t>inminuto</a:t>
            </a:r>
            <a:r>
              <a:rPr lang="fr-FR"/>
              <a:t> </a:t>
            </a:r>
            <a:r>
              <a:rPr lang="fr-FR" err="1"/>
              <a:t>rogati</a:t>
            </a:r>
            <a:r>
              <a:rPr lang="fr-FR"/>
              <a:t> ad </a:t>
            </a:r>
            <a:r>
              <a:rPr lang="fr-FR" err="1"/>
              <a:t>nuptias</a:t>
            </a:r>
            <a:r>
              <a:rPr lang="fr-FR"/>
              <a:t> </a:t>
            </a:r>
            <a:r>
              <a:rPr lang="fr-FR" err="1"/>
              <a:t>ubi</a:t>
            </a:r>
            <a:r>
              <a:rPr lang="fr-FR"/>
              <a:t> </a:t>
            </a:r>
            <a:r>
              <a:rPr lang="fr-FR" err="1"/>
              <a:t>aurum</a:t>
            </a:r>
            <a:r>
              <a:rPr lang="fr-FR"/>
              <a:t> </a:t>
            </a:r>
            <a:r>
              <a:rPr lang="fr-FR" err="1"/>
              <a:t>dextris</a:t>
            </a:r>
            <a:r>
              <a:rPr lang="fr-FR"/>
              <a:t> </a:t>
            </a:r>
            <a:r>
              <a:rPr lang="fr-FR" err="1"/>
              <a:t>manibus</a:t>
            </a:r>
            <a:r>
              <a:rPr lang="fr-FR"/>
              <a:t> </a:t>
            </a:r>
            <a:r>
              <a:rPr lang="fr-FR" err="1"/>
              <a:t>cavatis</a:t>
            </a:r>
            <a:r>
              <a:rPr lang="fr-FR"/>
              <a:t> </a:t>
            </a:r>
            <a:r>
              <a:rPr lang="fr-FR" err="1"/>
              <a:t>offertur</a:t>
            </a:r>
            <a:r>
              <a:rPr lang="fr-FR"/>
              <a:t>, </a:t>
            </a:r>
            <a:r>
              <a:rPr lang="fr-FR" err="1"/>
              <a:t>inpigre</a:t>
            </a:r>
            <a:r>
              <a:rPr lang="fr-FR"/>
              <a:t> </a:t>
            </a:r>
            <a:r>
              <a:rPr lang="fr-FR" err="1"/>
              <a:t>vel</a:t>
            </a:r>
            <a:r>
              <a:rPr lang="fr-FR"/>
              <a:t> </a:t>
            </a:r>
            <a:r>
              <a:rPr lang="fr-FR" err="1"/>
              <a:t>usque</a:t>
            </a:r>
            <a:r>
              <a:rPr lang="fr-FR"/>
              <a:t> </a:t>
            </a:r>
            <a:r>
              <a:rPr lang="fr-FR" err="1"/>
              <a:t>Spoletium</a:t>
            </a:r>
            <a:r>
              <a:rPr lang="fr-FR"/>
              <a:t> </a:t>
            </a:r>
            <a:r>
              <a:rPr lang="fr-FR" err="1"/>
              <a:t>pergunt</a:t>
            </a:r>
            <a:r>
              <a:rPr lang="fr-FR"/>
              <a:t>. </a:t>
            </a:r>
            <a:r>
              <a:rPr lang="fr-FR" err="1"/>
              <a:t>haec</a:t>
            </a:r>
            <a:r>
              <a:rPr lang="fr-FR"/>
              <a:t> </a:t>
            </a:r>
            <a:r>
              <a:rPr lang="fr-FR" err="1"/>
              <a:t>nobilium</a:t>
            </a:r>
            <a:r>
              <a:rPr lang="fr-FR"/>
              <a:t> </a:t>
            </a:r>
            <a:r>
              <a:rPr lang="fr-FR" err="1"/>
              <a:t>sunt</a:t>
            </a:r>
            <a:r>
              <a:rPr lang="fr-FR"/>
              <a:t> </a:t>
            </a:r>
            <a:r>
              <a:rPr lang="fr-FR" err="1"/>
              <a:t>instituta</a:t>
            </a:r>
            <a:r>
              <a:rPr lang="fr-FR"/>
              <a:t>.</a:t>
            </a:r>
          </a:p>
          <a:p>
            <a:endParaRPr lang="fr-FR"/>
          </a:p>
          <a:p>
            <a:endParaRPr lang="fr-FR"/>
          </a:p>
        </p:txBody>
      </p:sp>
      <p:sp>
        <p:nvSpPr>
          <p:cNvPr id="12" name="Espace réservé du texte 6">
            <a:extLst>
              <a:ext uri="{FF2B5EF4-FFF2-40B4-BE49-F238E27FC236}">
                <a16:creationId xmlns:a16="http://schemas.microsoft.com/office/drawing/2014/main" id="{8D7E1EAA-1958-F74E-B8D2-47114C4644A1}"/>
              </a:ext>
            </a:extLst>
          </p:cNvPr>
          <p:cNvSpPr>
            <a:spLocks noGrp="1"/>
          </p:cNvSpPr>
          <p:nvPr>
            <p:ph type="body" sz="quarter" idx="12" hasCustomPrompt="1"/>
          </p:nvPr>
        </p:nvSpPr>
        <p:spPr>
          <a:xfrm>
            <a:off x="695324" y="1700213"/>
            <a:ext cx="8427779" cy="579789"/>
          </a:xfrm>
        </p:spPr>
        <p:txBody>
          <a:bodyPr rIns="576000" anchor="b"/>
          <a:lstStyle>
            <a:lvl1pPr marL="0" indent="0">
              <a:lnSpc>
                <a:spcPts val="1800"/>
              </a:lnSpc>
              <a:buNone/>
              <a:defRPr sz="1600" b="1" i="0">
                <a:solidFill>
                  <a:schemeClr val="tx2"/>
                </a:solidFill>
                <a:latin typeface="Montserrat" pitchFamily="2" charset="77"/>
              </a:defRPr>
            </a:lvl1pPr>
          </a:lstStyle>
          <a:p>
            <a:r>
              <a:rPr lang="fr-FR"/>
              <a:t>Titre H2</a:t>
            </a:r>
          </a:p>
        </p:txBody>
      </p:sp>
      <p:sp>
        <p:nvSpPr>
          <p:cNvPr id="16" name="Titre 1">
            <a:extLst>
              <a:ext uri="{FF2B5EF4-FFF2-40B4-BE49-F238E27FC236}">
                <a16:creationId xmlns:a16="http://schemas.microsoft.com/office/drawing/2014/main" id="{4C526915-67A7-694D-8404-AC2DD21DD57E}"/>
              </a:ext>
            </a:extLst>
          </p:cNvPr>
          <p:cNvSpPr>
            <a:spLocks noGrp="1"/>
          </p:cNvSpPr>
          <p:nvPr>
            <p:ph type="ctrTitle" hasCustomPrompt="1"/>
          </p:nvPr>
        </p:nvSpPr>
        <p:spPr>
          <a:xfrm>
            <a:off x="-18878" y="660231"/>
            <a:ext cx="9175577" cy="561686"/>
          </a:xfrm>
        </p:spPr>
        <p:txBody>
          <a:bodyPr lIns="720000" tIns="0" rIns="360000" bIns="180000" anchor="t">
            <a:noAutofit/>
          </a:bodyPr>
          <a:lstStyle>
            <a:lvl1pPr algn="l">
              <a:defRPr sz="2600">
                <a:solidFill>
                  <a:schemeClr val="tx2"/>
                </a:solidFill>
              </a:defRPr>
            </a:lvl1pPr>
          </a:lstStyle>
          <a:p>
            <a:r>
              <a:rPr lang="fr-FR"/>
              <a:t>Titre H1</a:t>
            </a:r>
          </a:p>
        </p:txBody>
      </p:sp>
      <p:sp>
        <p:nvSpPr>
          <p:cNvPr id="13" name="Espace réservé du numéro de diapositive 5">
            <a:extLst>
              <a:ext uri="{FF2B5EF4-FFF2-40B4-BE49-F238E27FC236}">
                <a16:creationId xmlns:a16="http://schemas.microsoft.com/office/drawing/2014/main" id="{A8B864EC-A327-CB4B-8C8A-671141A1BBB0}"/>
              </a:ext>
            </a:extLst>
          </p:cNvPr>
          <p:cNvSpPr>
            <a:spLocks noGrp="1"/>
          </p:cNvSpPr>
          <p:nvPr>
            <p:ph type="sldNum" sz="quarter" idx="4"/>
          </p:nvPr>
        </p:nvSpPr>
        <p:spPr>
          <a:xfrm>
            <a:off x="129844" y="6354759"/>
            <a:ext cx="476835" cy="365125"/>
          </a:xfrm>
          <a:prstGeom prst="rect">
            <a:avLst/>
          </a:prstGeom>
        </p:spPr>
        <p:txBody>
          <a:bodyPr vert="horz" lIns="0" tIns="0" rIns="0" bIns="0" rtlCol="0" anchor="ctr"/>
          <a:lstStyle>
            <a:lvl1pPr algn="r">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18" name="Connecteur droit 17">
            <a:extLst>
              <a:ext uri="{FF2B5EF4-FFF2-40B4-BE49-F238E27FC236}">
                <a16:creationId xmlns:a16="http://schemas.microsoft.com/office/drawing/2014/main" id="{1DD01C2D-C800-F440-8975-BB3AA13F085F}"/>
              </a:ext>
            </a:extLst>
          </p:cNvPr>
          <p:cNvCxnSpPr>
            <a:cxnSpLocks/>
          </p:cNvCxnSpPr>
          <p:nvPr/>
        </p:nvCxnSpPr>
        <p:spPr>
          <a:xfrm>
            <a:off x="703798" y="6461999"/>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Espace réservé du texte 5">
            <a:extLst>
              <a:ext uri="{FF2B5EF4-FFF2-40B4-BE49-F238E27FC236}">
                <a16:creationId xmlns:a16="http://schemas.microsoft.com/office/drawing/2014/main" id="{D3682E54-BCBC-1A40-AE62-ACC25EE32CDC}"/>
              </a:ext>
            </a:extLst>
          </p:cNvPr>
          <p:cNvSpPr>
            <a:spLocks noGrp="1"/>
          </p:cNvSpPr>
          <p:nvPr>
            <p:ph type="body" sz="quarter" idx="47" hasCustomPrompt="1"/>
          </p:nvPr>
        </p:nvSpPr>
        <p:spPr>
          <a:xfrm>
            <a:off x="800918" y="6357600"/>
            <a:ext cx="5200669" cy="359011"/>
          </a:xfrm>
        </p:spPr>
        <p:txBody>
          <a:bodyPr tIns="0" bIns="0" anchor="ctr"/>
          <a:lstStyle>
            <a:lvl1pPr marL="0" indent="0" algn="l">
              <a:buNone/>
              <a:defRPr/>
            </a:lvl1pPr>
          </a:lstStyle>
          <a:p>
            <a:r>
              <a:rPr lang="fr-FR"/>
              <a:t>Nom du document, date</a:t>
            </a:r>
          </a:p>
        </p:txBody>
      </p:sp>
    </p:spTree>
    <p:extLst>
      <p:ext uri="{BB962C8B-B14F-4D97-AF65-F5344CB8AC3E}">
        <p14:creationId xmlns:p14="http://schemas.microsoft.com/office/powerpoint/2010/main" val="138297632"/>
      </p:ext>
    </p:extLst>
  </p:cSld>
  <p:clrMapOvr>
    <a:masterClrMapping/>
  </p:clrMapOvr>
  <p:extLst>
    <p:ext uri="{DCECCB84-F9BA-43D5-87BE-67443E8EF086}">
      <p15:sldGuideLst xmlns:p15="http://schemas.microsoft.com/office/powerpoint/2012/main"/>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Phrase MAV">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6D77D9A-4B5A-464F-9E49-B2CDC6170EBC}"/>
              </a:ext>
            </a:extLst>
          </p:cNvPr>
          <p:cNvPicPr>
            <a:picLocks noChangeAspect="1"/>
          </p:cNvPicPr>
          <p:nvPr/>
        </p:nvPicPr>
        <p:blipFill>
          <a:blip r:embed="rId2"/>
          <a:stretch>
            <a:fillRect/>
          </a:stretch>
        </p:blipFill>
        <p:spPr>
          <a:xfrm>
            <a:off x="0" y="0"/>
            <a:ext cx="12192000" cy="6858000"/>
          </a:xfrm>
          <a:prstGeom prst="rect">
            <a:avLst/>
          </a:prstGeom>
        </p:spPr>
      </p:pic>
      <p:sp>
        <p:nvSpPr>
          <p:cNvPr id="32" name="Titre 1">
            <a:extLst>
              <a:ext uri="{FF2B5EF4-FFF2-40B4-BE49-F238E27FC236}">
                <a16:creationId xmlns:a16="http://schemas.microsoft.com/office/drawing/2014/main" id="{EC6D59A7-601A-2A49-8586-6EB396C46BF5}"/>
              </a:ext>
            </a:extLst>
          </p:cNvPr>
          <p:cNvSpPr>
            <a:spLocks noGrp="1"/>
          </p:cNvSpPr>
          <p:nvPr>
            <p:ph type="ctrTitle" hasCustomPrompt="1"/>
          </p:nvPr>
        </p:nvSpPr>
        <p:spPr>
          <a:xfrm>
            <a:off x="1692089" y="0"/>
            <a:ext cx="8807822" cy="6858000"/>
          </a:xfrm>
        </p:spPr>
        <p:txBody>
          <a:bodyPr lIns="0" tIns="0" rIns="0" bIns="0" anchor="ctr">
            <a:noAutofit/>
          </a:bodyPr>
          <a:lstStyle>
            <a:lvl1pPr algn="ctr">
              <a:lnSpc>
                <a:spcPts val="6500"/>
              </a:lnSpc>
              <a:defRPr sz="4800">
                <a:solidFill>
                  <a:schemeClr val="bg1"/>
                </a:solidFill>
                <a:effectLst>
                  <a:glow rad="419100">
                    <a:schemeClr val="accent6">
                      <a:alpha val="91000"/>
                    </a:schemeClr>
                  </a:glow>
                </a:effectLst>
              </a:defRPr>
            </a:lvl1pPr>
          </a:lstStyle>
          <a:p>
            <a:r>
              <a:rPr lang="fr-FR" err="1"/>
              <a:t>Mensarum</a:t>
            </a:r>
            <a:r>
              <a:rPr lang="fr-FR"/>
              <a:t> </a:t>
            </a:r>
            <a:r>
              <a:rPr lang="fr-FR" err="1"/>
              <a:t>nicircime</a:t>
            </a:r>
            <a:br>
              <a:rPr lang="fr-FR"/>
            </a:br>
            <a:r>
              <a:rPr lang="fr-FR" err="1"/>
              <a:t>pecta</a:t>
            </a:r>
            <a:r>
              <a:rPr lang="fr-FR"/>
              <a:t> </a:t>
            </a:r>
            <a:r>
              <a:rPr lang="fr-FR" err="1"/>
              <a:t>cautela</a:t>
            </a:r>
            <a:r>
              <a:rPr lang="fr-FR"/>
              <a:t> </a:t>
            </a:r>
            <a:r>
              <a:rPr lang="fr-FR" err="1"/>
              <a:t>petere</a:t>
            </a:r>
            <a:endParaRPr lang="fr-FR"/>
          </a:p>
        </p:txBody>
      </p:sp>
    </p:spTree>
    <p:extLst>
      <p:ext uri="{BB962C8B-B14F-4D97-AF65-F5344CB8AC3E}">
        <p14:creationId xmlns:p14="http://schemas.microsoft.com/office/powerpoint/2010/main" val="3101305971"/>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Dernière page">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D221EEB8-5510-C641-8605-30E3D1246CD5}"/>
              </a:ext>
            </a:extLst>
          </p:cNvPr>
          <p:cNvPicPr>
            <a:picLocks noChangeAspect="1"/>
          </p:cNvPicPr>
          <p:nvPr/>
        </p:nvPicPr>
        <p:blipFill rotWithShape="1">
          <a:blip r:embed="rId2"/>
          <a:srcRect l="12" r="-11"/>
          <a:stretch/>
        </p:blipFill>
        <p:spPr>
          <a:xfrm>
            <a:off x="-1" y="0"/>
            <a:ext cx="12193200" cy="6858000"/>
          </a:xfrm>
          <a:prstGeom prst="rect">
            <a:avLst/>
          </a:prstGeom>
        </p:spPr>
      </p:pic>
      <p:sp>
        <p:nvSpPr>
          <p:cNvPr id="13" name="Rectangle 12">
            <a:extLst>
              <a:ext uri="{FF2B5EF4-FFF2-40B4-BE49-F238E27FC236}">
                <a16:creationId xmlns:a16="http://schemas.microsoft.com/office/drawing/2014/main" id="{612D3467-C411-7D4E-A04E-6886D845C4E4}"/>
              </a:ext>
            </a:extLst>
          </p:cNvPr>
          <p:cNvSpPr/>
          <p:nvPr/>
        </p:nvSpPr>
        <p:spPr>
          <a:xfrm>
            <a:off x="4931596" y="2239981"/>
            <a:ext cx="2147299" cy="1592280"/>
          </a:xfrm>
          <a:prstGeom prst="rect">
            <a:avLst/>
          </a:prstGeom>
          <a:solidFill>
            <a:schemeClr val="accent2"/>
          </a:solidFill>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e 1">
            <a:extLst>
              <a:ext uri="{FF2B5EF4-FFF2-40B4-BE49-F238E27FC236}">
                <a16:creationId xmlns:a16="http://schemas.microsoft.com/office/drawing/2014/main" id="{BDFDD652-8037-B647-9859-E500445BBC09}"/>
              </a:ext>
            </a:extLst>
          </p:cNvPr>
          <p:cNvGrpSpPr/>
          <p:nvPr/>
        </p:nvGrpSpPr>
        <p:grpSpPr>
          <a:xfrm>
            <a:off x="695325" y="2165059"/>
            <a:ext cx="10764838" cy="2527882"/>
            <a:chOff x="695325" y="2158647"/>
            <a:chExt cx="10764838" cy="2527882"/>
          </a:xfrm>
        </p:grpSpPr>
        <p:pic>
          <p:nvPicPr>
            <p:cNvPr id="3" name="Image 2">
              <a:extLst>
                <a:ext uri="{FF2B5EF4-FFF2-40B4-BE49-F238E27FC236}">
                  <a16:creationId xmlns:a16="http://schemas.microsoft.com/office/drawing/2014/main" id="{FA787D76-2BA0-6242-8D98-E1D153DC51A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81999" y="2527979"/>
              <a:ext cx="5029200" cy="2158550"/>
            </a:xfrm>
            <a:prstGeom prst="rect">
              <a:avLst/>
            </a:prstGeom>
          </p:spPr>
        </p:pic>
        <p:sp>
          <p:nvSpPr>
            <p:cNvPr id="7" name="ZoneTexte 6">
              <a:extLst>
                <a:ext uri="{FF2B5EF4-FFF2-40B4-BE49-F238E27FC236}">
                  <a16:creationId xmlns:a16="http://schemas.microsoft.com/office/drawing/2014/main" id="{76CBF97E-1E05-A849-A13A-0D92A14E9752}"/>
                </a:ext>
              </a:extLst>
            </p:cNvPr>
            <p:cNvSpPr txBox="1"/>
            <p:nvPr/>
          </p:nvSpPr>
          <p:spPr>
            <a:xfrm>
              <a:off x="695325" y="2158647"/>
              <a:ext cx="10764838" cy="369332"/>
            </a:xfrm>
            <a:prstGeom prst="rect">
              <a:avLst/>
            </a:prstGeom>
            <a:noFill/>
          </p:spPr>
          <p:txBody>
            <a:bodyPr wrap="square" rtlCol="0">
              <a:spAutoFit/>
            </a:bodyPr>
            <a:lstStyle/>
            <a:p>
              <a:pPr algn="ctr"/>
              <a:r>
                <a:rPr lang="fr-FR" sz="1800" err="1">
                  <a:solidFill>
                    <a:schemeClr val="tx2"/>
                  </a:solidFill>
                  <a:effectLst>
                    <a:glow rad="114300">
                      <a:schemeClr val="accent2"/>
                    </a:glow>
                  </a:effectLst>
                  <a:latin typeface="Montserrat" pitchFamily="2" charset="77"/>
                </a:rPr>
                <a:t>Digiposte</a:t>
              </a:r>
              <a:r>
                <a:rPr lang="fr-FR" sz="1800">
                  <a:solidFill>
                    <a:schemeClr val="tx2"/>
                  </a:solidFill>
                  <a:effectLst>
                    <a:glow rad="114300">
                      <a:schemeClr val="accent2"/>
                    </a:glow>
                  </a:effectLst>
                  <a:latin typeface="Montserrat" pitchFamily="2" charset="77"/>
                </a:rPr>
                <a:t> est une solution opérée par </a:t>
              </a:r>
              <a:r>
                <a:rPr lang="fr-FR" sz="1800" err="1">
                  <a:solidFill>
                    <a:schemeClr val="tx2"/>
                  </a:solidFill>
                  <a:effectLst>
                    <a:glow rad="114300">
                      <a:schemeClr val="accent2"/>
                    </a:glow>
                  </a:effectLst>
                  <a:latin typeface="Montserrat" pitchFamily="2" charset="77"/>
                </a:rPr>
                <a:t>Docaposte</a:t>
              </a:r>
              <a:endParaRPr lang="fr-FR" sz="1800">
                <a:solidFill>
                  <a:schemeClr val="tx2"/>
                </a:solidFill>
                <a:effectLst>
                  <a:glow rad="114300">
                    <a:schemeClr val="accent2"/>
                  </a:glow>
                </a:effectLst>
                <a:latin typeface="Montserrat" pitchFamily="2" charset="77"/>
              </a:endParaRPr>
            </a:p>
          </p:txBody>
        </p:sp>
      </p:grpSp>
    </p:spTree>
    <p:extLst>
      <p:ext uri="{BB962C8B-B14F-4D97-AF65-F5344CB8AC3E}">
        <p14:creationId xmlns:p14="http://schemas.microsoft.com/office/powerpoint/2010/main" val="2210508834"/>
      </p:ext>
    </p:extLst>
  </p:cSld>
  <p:clrMapOvr>
    <a:masterClrMapping/>
  </p:clrMapOvr>
  <p:hf hdr="0"/>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GAB information + pictos avec intitulé">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935A319-0087-6E48-808E-10DA2307E711}"/>
              </a:ext>
            </a:extLst>
          </p:cNvPr>
          <p:cNvSpPr/>
          <p:nvPr/>
        </p:nvSpPr>
        <p:spPr>
          <a:xfrm>
            <a:off x="0" y="0"/>
            <a:ext cx="30528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1">
            <a:extLst>
              <a:ext uri="{FF2B5EF4-FFF2-40B4-BE49-F238E27FC236}">
                <a16:creationId xmlns:a16="http://schemas.microsoft.com/office/drawing/2014/main" id="{0871F98E-4C3E-FB4B-B146-6A2544413099}"/>
              </a:ext>
            </a:extLst>
          </p:cNvPr>
          <p:cNvSpPr>
            <a:spLocks noGrp="1"/>
          </p:cNvSpPr>
          <p:nvPr>
            <p:ph type="ctrTitle" hasCustomPrompt="1"/>
          </p:nvPr>
        </p:nvSpPr>
        <p:spPr>
          <a:xfrm>
            <a:off x="3747849" y="1679691"/>
            <a:ext cx="3528000" cy="360000"/>
          </a:xfrm>
        </p:spPr>
        <p:txBody>
          <a:bodyPr lIns="0" tIns="0" rIns="0" bIns="0" anchor="b">
            <a:noAutofit/>
          </a:bodyPr>
          <a:lstStyle>
            <a:lvl1pPr algn="l">
              <a:defRPr sz="1400">
                <a:solidFill>
                  <a:schemeClr val="tx2"/>
                </a:solidFill>
              </a:defRPr>
            </a:lvl1pPr>
          </a:lstStyle>
          <a:p>
            <a:r>
              <a:rPr lang="fr-FR"/>
              <a:t>Intitulé 1</a:t>
            </a:r>
          </a:p>
        </p:txBody>
      </p:sp>
      <p:sp>
        <p:nvSpPr>
          <p:cNvPr id="11" name="Sous-titre 2">
            <a:extLst>
              <a:ext uri="{FF2B5EF4-FFF2-40B4-BE49-F238E27FC236}">
                <a16:creationId xmlns:a16="http://schemas.microsoft.com/office/drawing/2014/main" id="{019B1963-E29E-9140-87CB-326AC573C1F4}"/>
              </a:ext>
            </a:extLst>
          </p:cNvPr>
          <p:cNvSpPr>
            <a:spLocks noGrp="1"/>
          </p:cNvSpPr>
          <p:nvPr>
            <p:ph type="subTitle" idx="1" hasCustomPrompt="1"/>
          </p:nvPr>
        </p:nvSpPr>
        <p:spPr>
          <a:xfrm>
            <a:off x="3747849" y="2034432"/>
            <a:ext cx="3528000" cy="1260000"/>
          </a:xfrm>
        </p:spPr>
        <p:txBody>
          <a:bodyPr lIns="0" tIns="144000" rIns="0" bIns="0" anchor="t">
            <a:noAutofit/>
          </a:bodyPr>
          <a:lstStyle>
            <a:lvl1pPr marL="0" indent="0" algn="l">
              <a:lnSpc>
                <a:spcPts val="1500"/>
              </a:lnSpc>
              <a:spcBef>
                <a:spcPts val="1400"/>
              </a:spcBef>
              <a:buNone/>
              <a:defRPr sz="9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Texte 1</a:t>
            </a:r>
          </a:p>
        </p:txBody>
      </p:sp>
      <p:sp>
        <p:nvSpPr>
          <p:cNvPr id="12" name="Espace réservé du texte 6">
            <a:extLst>
              <a:ext uri="{FF2B5EF4-FFF2-40B4-BE49-F238E27FC236}">
                <a16:creationId xmlns:a16="http://schemas.microsoft.com/office/drawing/2014/main" id="{CAC75D20-06C7-3344-A2B1-B3934C32C9FD}"/>
              </a:ext>
            </a:extLst>
          </p:cNvPr>
          <p:cNvSpPr>
            <a:spLocks noGrp="1"/>
          </p:cNvSpPr>
          <p:nvPr>
            <p:ph type="body" sz="quarter" idx="12" hasCustomPrompt="1"/>
          </p:nvPr>
        </p:nvSpPr>
        <p:spPr>
          <a:xfrm>
            <a:off x="7988698" y="1676010"/>
            <a:ext cx="3492000" cy="360000"/>
          </a:xfrm>
        </p:spPr>
        <p:txBody>
          <a:bodyPr anchor="b"/>
          <a:lstStyle>
            <a:lvl1pPr marL="0" indent="0">
              <a:buNone/>
              <a:defRPr sz="1400" b="1" i="0">
                <a:solidFill>
                  <a:schemeClr val="tx2"/>
                </a:solidFill>
                <a:latin typeface="Montserrat" pitchFamily="2" charset="77"/>
              </a:defRPr>
            </a:lvl1pPr>
          </a:lstStyle>
          <a:p>
            <a:r>
              <a:rPr lang="fr-FR"/>
              <a:t>Intitulé 2</a:t>
            </a:r>
          </a:p>
        </p:txBody>
      </p:sp>
      <p:sp>
        <p:nvSpPr>
          <p:cNvPr id="13" name="Espace réservé du texte 4">
            <a:extLst>
              <a:ext uri="{FF2B5EF4-FFF2-40B4-BE49-F238E27FC236}">
                <a16:creationId xmlns:a16="http://schemas.microsoft.com/office/drawing/2014/main" id="{AACEC8F9-8B8C-F746-94F3-2FCFCE2A4804}"/>
              </a:ext>
            </a:extLst>
          </p:cNvPr>
          <p:cNvSpPr>
            <a:spLocks noGrp="1"/>
          </p:cNvSpPr>
          <p:nvPr>
            <p:ph type="body" sz="quarter" idx="13" hasCustomPrompt="1"/>
          </p:nvPr>
        </p:nvSpPr>
        <p:spPr>
          <a:xfrm>
            <a:off x="7988148" y="2036010"/>
            <a:ext cx="3492000" cy="1260000"/>
          </a:xfrm>
        </p:spPr>
        <p:txBody>
          <a:bodyPr/>
          <a:lstStyle>
            <a:lvl1pPr marL="0" indent="0">
              <a:lnSpc>
                <a:spcPts val="1500"/>
              </a:lnSpc>
              <a:spcBef>
                <a:spcPts val="1400"/>
              </a:spcBef>
              <a:buNone/>
              <a:defRPr sz="900"/>
            </a:lvl1pPr>
          </a:lstStyle>
          <a:p>
            <a:r>
              <a:rPr lang="fr-FR"/>
              <a:t>Texte 2</a:t>
            </a:r>
          </a:p>
        </p:txBody>
      </p:sp>
      <p:sp>
        <p:nvSpPr>
          <p:cNvPr id="15" name="Espace réservé du texte 11">
            <a:extLst>
              <a:ext uri="{FF2B5EF4-FFF2-40B4-BE49-F238E27FC236}">
                <a16:creationId xmlns:a16="http://schemas.microsoft.com/office/drawing/2014/main" id="{CDF535BB-65E5-7144-8662-E9C064E7E734}"/>
              </a:ext>
            </a:extLst>
          </p:cNvPr>
          <p:cNvSpPr>
            <a:spLocks noGrp="1"/>
          </p:cNvSpPr>
          <p:nvPr>
            <p:ph type="body" sz="quarter" idx="14" hasCustomPrompt="1"/>
          </p:nvPr>
        </p:nvSpPr>
        <p:spPr>
          <a:xfrm>
            <a:off x="3747849" y="4559764"/>
            <a:ext cx="3528000" cy="360000"/>
          </a:xfrm>
        </p:spPr>
        <p:txBody>
          <a:bodyPr tIns="0" bIns="0" anchor="b"/>
          <a:lstStyle>
            <a:lvl1pPr marL="0" indent="0">
              <a:buNone/>
              <a:defRPr sz="1400" b="1" i="0">
                <a:latin typeface="Montserrat" pitchFamily="2" charset="77"/>
              </a:defRPr>
            </a:lvl1pPr>
          </a:lstStyle>
          <a:p>
            <a:r>
              <a:rPr lang="fr-FR"/>
              <a:t>Intitulé 3</a:t>
            </a:r>
          </a:p>
        </p:txBody>
      </p:sp>
      <p:sp>
        <p:nvSpPr>
          <p:cNvPr id="17" name="Espace réservé du texte 14">
            <a:extLst>
              <a:ext uri="{FF2B5EF4-FFF2-40B4-BE49-F238E27FC236}">
                <a16:creationId xmlns:a16="http://schemas.microsoft.com/office/drawing/2014/main" id="{D7211CAE-93BF-6749-A855-135731992382}"/>
              </a:ext>
            </a:extLst>
          </p:cNvPr>
          <p:cNvSpPr>
            <a:spLocks noGrp="1"/>
          </p:cNvSpPr>
          <p:nvPr>
            <p:ph type="body" sz="quarter" idx="15" hasCustomPrompt="1"/>
          </p:nvPr>
        </p:nvSpPr>
        <p:spPr>
          <a:xfrm>
            <a:off x="7988148" y="4561343"/>
            <a:ext cx="3492000" cy="360000"/>
          </a:xfrm>
        </p:spPr>
        <p:txBody>
          <a:bodyPr tIns="0" bIns="0" anchor="b"/>
          <a:lstStyle>
            <a:lvl1pPr marL="0" indent="0">
              <a:buNone/>
              <a:defRPr sz="1600" b="1" i="0">
                <a:latin typeface="Montserrat" pitchFamily="2" charset="77"/>
              </a:defRPr>
            </a:lvl1pPr>
          </a:lstStyle>
          <a:p>
            <a:r>
              <a:rPr lang="fr-FR"/>
              <a:t>Intitulé 4</a:t>
            </a:r>
          </a:p>
        </p:txBody>
      </p:sp>
      <p:sp>
        <p:nvSpPr>
          <p:cNvPr id="18" name="Espace réservé du texte 16">
            <a:extLst>
              <a:ext uri="{FF2B5EF4-FFF2-40B4-BE49-F238E27FC236}">
                <a16:creationId xmlns:a16="http://schemas.microsoft.com/office/drawing/2014/main" id="{1654924A-FDD4-CF4A-9546-5C217F065F92}"/>
              </a:ext>
            </a:extLst>
          </p:cNvPr>
          <p:cNvSpPr>
            <a:spLocks noGrp="1"/>
          </p:cNvSpPr>
          <p:nvPr>
            <p:ph type="body" sz="quarter" idx="16" hasCustomPrompt="1"/>
          </p:nvPr>
        </p:nvSpPr>
        <p:spPr>
          <a:xfrm>
            <a:off x="3747849" y="4945164"/>
            <a:ext cx="3528000" cy="1260000"/>
          </a:xfrm>
        </p:spPr>
        <p:txBody>
          <a:bodyPr tIns="144000" anchor="t"/>
          <a:lstStyle>
            <a:lvl1pPr marL="0" indent="0">
              <a:lnSpc>
                <a:spcPts val="1500"/>
              </a:lnSpc>
              <a:spcBef>
                <a:spcPts val="1400"/>
              </a:spcBef>
              <a:buNone/>
              <a:defRPr sz="900"/>
            </a:lvl1pPr>
          </a:lstStyle>
          <a:p>
            <a:r>
              <a:rPr lang="fr-FR"/>
              <a:t>Texte 3</a:t>
            </a:r>
          </a:p>
        </p:txBody>
      </p:sp>
      <p:sp>
        <p:nvSpPr>
          <p:cNvPr id="19" name="Espace réservé du texte 18">
            <a:extLst>
              <a:ext uri="{FF2B5EF4-FFF2-40B4-BE49-F238E27FC236}">
                <a16:creationId xmlns:a16="http://schemas.microsoft.com/office/drawing/2014/main" id="{61918FBB-94B8-9548-8FFC-F8CF4B000A8A}"/>
              </a:ext>
            </a:extLst>
          </p:cNvPr>
          <p:cNvSpPr>
            <a:spLocks noGrp="1"/>
          </p:cNvSpPr>
          <p:nvPr>
            <p:ph type="body" sz="quarter" idx="17" hasCustomPrompt="1"/>
          </p:nvPr>
        </p:nvSpPr>
        <p:spPr>
          <a:xfrm>
            <a:off x="7988147" y="4921342"/>
            <a:ext cx="3492000" cy="1260000"/>
          </a:xfrm>
        </p:spPr>
        <p:txBody>
          <a:bodyPr tIns="144000" anchor="t"/>
          <a:lstStyle>
            <a:lvl1pPr marL="0" indent="0">
              <a:lnSpc>
                <a:spcPts val="1500"/>
              </a:lnSpc>
              <a:spcBef>
                <a:spcPts val="1400"/>
              </a:spcBef>
              <a:buNone/>
              <a:defRPr sz="900"/>
            </a:lvl1pPr>
          </a:lstStyle>
          <a:p>
            <a:r>
              <a:rPr lang="fr-FR"/>
              <a:t>Texte 4</a:t>
            </a:r>
          </a:p>
        </p:txBody>
      </p:sp>
      <p:sp>
        <p:nvSpPr>
          <p:cNvPr id="20" name="Espace réservé pour une image  20">
            <a:extLst>
              <a:ext uri="{FF2B5EF4-FFF2-40B4-BE49-F238E27FC236}">
                <a16:creationId xmlns:a16="http://schemas.microsoft.com/office/drawing/2014/main" id="{899F83BC-A1B0-6F4E-8093-2098A3D2CC35}"/>
              </a:ext>
            </a:extLst>
          </p:cNvPr>
          <p:cNvSpPr>
            <a:spLocks noGrp="1"/>
          </p:cNvSpPr>
          <p:nvPr>
            <p:ph type="pic" sz="quarter" idx="18"/>
          </p:nvPr>
        </p:nvSpPr>
        <p:spPr>
          <a:xfrm>
            <a:off x="3747849" y="671732"/>
            <a:ext cx="900000" cy="900000"/>
          </a:xfrm>
        </p:spPr>
        <p:txBody>
          <a:bodyPr/>
          <a:lstStyle>
            <a:lvl1pPr marL="0" indent="0">
              <a:buNone/>
              <a:defRPr sz="800"/>
            </a:lvl1pPr>
          </a:lstStyle>
          <a:p>
            <a:r>
              <a:rPr lang="fr-FR"/>
              <a:t>Cliquez sur l'icône pour ajouter une image</a:t>
            </a:r>
          </a:p>
        </p:txBody>
      </p:sp>
      <p:sp>
        <p:nvSpPr>
          <p:cNvPr id="21" name="Espace réservé pour une image  22">
            <a:extLst>
              <a:ext uri="{FF2B5EF4-FFF2-40B4-BE49-F238E27FC236}">
                <a16:creationId xmlns:a16="http://schemas.microsoft.com/office/drawing/2014/main" id="{AC1A626E-5806-B94B-BE57-8741B6AA8534}"/>
              </a:ext>
            </a:extLst>
          </p:cNvPr>
          <p:cNvSpPr>
            <a:spLocks noGrp="1"/>
          </p:cNvSpPr>
          <p:nvPr>
            <p:ph type="pic" sz="quarter" idx="19"/>
          </p:nvPr>
        </p:nvSpPr>
        <p:spPr>
          <a:xfrm>
            <a:off x="7988149" y="673310"/>
            <a:ext cx="900000" cy="900000"/>
          </a:xfrm>
        </p:spPr>
        <p:txBody>
          <a:bodyPr/>
          <a:lstStyle>
            <a:lvl1pPr marL="0" indent="0">
              <a:buNone/>
              <a:defRPr sz="800"/>
            </a:lvl1pPr>
          </a:lstStyle>
          <a:p>
            <a:r>
              <a:rPr lang="fr-FR"/>
              <a:t>Cliquez sur l'icône pour ajouter une image</a:t>
            </a:r>
          </a:p>
        </p:txBody>
      </p:sp>
      <p:sp>
        <p:nvSpPr>
          <p:cNvPr id="22" name="Espace réservé pour une image  24">
            <a:extLst>
              <a:ext uri="{FF2B5EF4-FFF2-40B4-BE49-F238E27FC236}">
                <a16:creationId xmlns:a16="http://schemas.microsoft.com/office/drawing/2014/main" id="{E65DCB69-CBA0-134C-999E-516CE3FF99EC}"/>
              </a:ext>
            </a:extLst>
          </p:cNvPr>
          <p:cNvSpPr>
            <a:spLocks noGrp="1"/>
          </p:cNvSpPr>
          <p:nvPr>
            <p:ph type="pic" sz="quarter" idx="20"/>
          </p:nvPr>
        </p:nvSpPr>
        <p:spPr>
          <a:xfrm>
            <a:off x="3747849" y="3548295"/>
            <a:ext cx="900000" cy="900000"/>
          </a:xfrm>
        </p:spPr>
        <p:txBody>
          <a:bodyPr/>
          <a:lstStyle>
            <a:lvl1pPr marL="0" indent="0">
              <a:buNone/>
              <a:defRPr sz="800"/>
            </a:lvl1pPr>
          </a:lstStyle>
          <a:p>
            <a:r>
              <a:rPr lang="fr-FR"/>
              <a:t>Cliquez sur l'icône pour ajouter une image</a:t>
            </a:r>
          </a:p>
        </p:txBody>
      </p:sp>
      <p:sp>
        <p:nvSpPr>
          <p:cNvPr id="23" name="Espace réservé pour une image  26">
            <a:extLst>
              <a:ext uri="{FF2B5EF4-FFF2-40B4-BE49-F238E27FC236}">
                <a16:creationId xmlns:a16="http://schemas.microsoft.com/office/drawing/2014/main" id="{3C338889-76AD-7941-AA21-7B78A1E1B325}"/>
              </a:ext>
            </a:extLst>
          </p:cNvPr>
          <p:cNvSpPr>
            <a:spLocks noGrp="1"/>
          </p:cNvSpPr>
          <p:nvPr>
            <p:ph type="pic" sz="quarter" idx="21"/>
          </p:nvPr>
        </p:nvSpPr>
        <p:spPr>
          <a:xfrm>
            <a:off x="7988147" y="3541945"/>
            <a:ext cx="900000" cy="900000"/>
          </a:xfrm>
        </p:spPr>
        <p:txBody>
          <a:bodyPr/>
          <a:lstStyle>
            <a:lvl1pPr marL="0" indent="0">
              <a:buNone/>
              <a:defRPr sz="800"/>
            </a:lvl1pPr>
          </a:lstStyle>
          <a:p>
            <a:r>
              <a:rPr lang="fr-FR"/>
              <a:t>Cliquez sur l'icône pour ajouter une image</a:t>
            </a:r>
          </a:p>
        </p:txBody>
      </p:sp>
      <p:sp>
        <p:nvSpPr>
          <p:cNvPr id="24" name="Espace réservé du texte 28">
            <a:extLst>
              <a:ext uri="{FF2B5EF4-FFF2-40B4-BE49-F238E27FC236}">
                <a16:creationId xmlns:a16="http://schemas.microsoft.com/office/drawing/2014/main" id="{48BEE39C-A04B-2B4E-BA4B-0A47DAEC66CB}"/>
              </a:ext>
            </a:extLst>
          </p:cNvPr>
          <p:cNvSpPr>
            <a:spLocks noGrp="1"/>
          </p:cNvSpPr>
          <p:nvPr>
            <p:ph type="body" sz="quarter" idx="22" hasCustomPrompt="1"/>
          </p:nvPr>
        </p:nvSpPr>
        <p:spPr>
          <a:xfrm>
            <a:off x="695049" y="661988"/>
            <a:ext cx="2162451" cy="360000"/>
          </a:xfrm>
        </p:spPr>
        <p:txBody>
          <a:bodyPr tIns="0" bIns="0" anchor="b"/>
          <a:lstStyle>
            <a:lvl1pPr marL="0" indent="0">
              <a:buNone/>
              <a:defRPr sz="1200" b="1" i="0">
                <a:solidFill>
                  <a:schemeClr val="bg1"/>
                </a:solidFill>
                <a:latin typeface="Montserrat" pitchFamily="2" charset="77"/>
              </a:defRPr>
            </a:lvl1pPr>
          </a:lstStyle>
          <a:p>
            <a:r>
              <a:rPr lang="fr-FR"/>
              <a:t>Info 1</a:t>
            </a:r>
          </a:p>
        </p:txBody>
      </p:sp>
      <p:sp>
        <p:nvSpPr>
          <p:cNvPr id="25" name="Espace réservé du texte 30">
            <a:extLst>
              <a:ext uri="{FF2B5EF4-FFF2-40B4-BE49-F238E27FC236}">
                <a16:creationId xmlns:a16="http://schemas.microsoft.com/office/drawing/2014/main" id="{68CD0D49-47B5-1F42-94DE-3F07AFF9819A}"/>
              </a:ext>
            </a:extLst>
          </p:cNvPr>
          <p:cNvSpPr>
            <a:spLocks noGrp="1"/>
          </p:cNvSpPr>
          <p:nvPr>
            <p:ph type="body" sz="quarter" idx="23" hasCustomPrompt="1"/>
          </p:nvPr>
        </p:nvSpPr>
        <p:spPr>
          <a:xfrm>
            <a:off x="695049" y="1028338"/>
            <a:ext cx="2162451" cy="1080000"/>
          </a:xfrm>
        </p:spPr>
        <p:txBody>
          <a:bodyPr tIns="72000" bIns="0"/>
          <a:lstStyle>
            <a:lvl1pPr marL="0" indent="0">
              <a:lnSpc>
                <a:spcPts val="1500"/>
              </a:lnSpc>
              <a:spcBef>
                <a:spcPts val="0"/>
              </a:spcBef>
              <a:spcAft>
                <a:spcPts val="1400"/>
              </a:spcAft>
              <a:buNone/>
              <a:defRPr sz="900">
                <a:solidFill>
                  <a:schemeClr val="bg1"/>
                </a:solidFill>
              </a:defRPr>
            </a:lvl1pPr>
          </a:lstStyle>
          <a:p>
            <a:r>
              <a:rPr lang="fr-FR"/>
              <a:t>Texte info 1</a:t>
            </a:r>
          </a:p>
        </p:txBody>
      </p:sp>
      <p:sp>
        <p:nvSpPr>
          <p:cNvPr id="26" name="Espace réservé du texte 32">
            <a:extLst>
              <a:ext uri="{FF2B5EF4-FFF2-40B4-BE49-F238E27FC236}">
                <a16:creationId xmlns:a16="http://schemas.microsoft.com/office/drawing/2014/main" id="{AF02293A-77CF-1547-950C-CD1FC491AC82}"/>
              </a:ext>
            </a:extLst>
          </p:cNvPr>
          <p:cNvSpPr>
            <a:spLocks noGrp="1"/>
          </p:cNvSpPr>
          <p:nvPr>
            <p:ph type="body" sz="quarter" idx="24" hasCustomPrompt="1"/>
          </p:nvPr>
        </p:nvSpPr>
        <p:spPr>
          <a:xfrm>
            <a:off x="695049" y="2340829"/>
            <a:ext cx="2162451" cy="720000"/>
          </a:xfrm>
        </p:spPr>
        <p:txBody>
          <a:bodyPr tIns="0" bIns="0" anchor="b"/>
          <a:lstStyle>
            <a:lvl1pPr marL="0" indent="0">
              <a:buNone/>
              <a:defRPr sz="1200" b="1" i="0">
                <a:solidFill>
                  <a:schemeClr val="bg1"/>
                </a:solidFill>
                <a:latin typeface="Montserrat" pitchFamily="2" charset="77"/>
              </a:defRPr>
            </a:lvl1pPr>
          </a:lstStyle>
          <a:p>
            <a:r>
              <a:rPr lang="fr-FR"/>
              <a:t>Info 2</a:t>
            </a:r>
          </a:p>
        </p:txBody>
      </p:sp>
      <p:sp>
        <p:nvSpPr>
          <p:cNvPr id="27" name="Espace réservé du texte 34">
            <a:extLst>
              <a:ext uri="{FF2B5EF4-FFF2-40B4-BE49-F238E27FC236}">
                <a16:creationId xmlns:a16="http://schemas.microsoft.com/office/drawing/2014/main" id="{12778E99-51F4-374E-B924-4B0E322F409C}"/>
              </a:ext>
            </a:extLst>
          </p:cNvPr>
          <p:cNvSpPr>
            <a:spLocks noGrp="1"/>
          </p:cNvSpPr>
          <p:nvPr>
            <p:ph type="body" sz="quarter" idx="25" hasCustomPrompt="1"/>
          </p:nvPr>
        </p:nvSpPr>
        <p:spPr>
          <a:xfrm>
            <a:off x="695049" y="3071684"/>
            <a:ext cx="2162451" cy="1080000"/>
          </a:xfrm>
        </p:spPr>
        <p:txBody>
          <a:bodyPr tIns="72000" bIns="0"/>
          <a:lstStyle>
            <a:lvl1pPr marL="0" indent="0">
              <a:lnSpc>
                <a:spcPts val="1480"/>
              </a:lnSpc>
              <a:spcBef>
                <a:spcPts val="0"/>
              </a:spcBef>
              <a:spcAft>
                <a:spcPts val="1400"/>
              </a:spcAft>
              <a:buNone/>
              <a:defRPr sz="900">
                <a:solidFill>
                  <a:schemeClr val="bg1"/>
                </a:solidFill>
              </a:defRPr>
            </a:lvl1pPr>
          </a:lstStyle>
          <a:p>
            <a:r>
              <a:rPr lang="fr-FR"/>
              <a:t>Texte info 2</a:t>
            </a:r>
          </a:p>
        </p:txBody>
      </p:sp>
      <p:sp>
        <p:nvSpPr>
          <p:cNvPr id="28" name="Espace réservé du texte 36">
            <a:extLst>
              <a:ext uri="{FF2B5EF4-FFF2-40B4-BE49-F238E27FC236}">
                <a16:creationId xmlns:a16="http://schemas.microsoft.com/office/drawing/2014/main" id="{E9FC7BA7-2699-3240-A629-43030894D557}"/>
              </a:ext>
            </a:extLst>
          </p:cNvPr>
          <p:cNvSpPr>
            <a:spLocks noGrp="1"/>
          </p:cNvSpPr>
          <p:nvPr>
            <p:ph type="body" sz="quarter" idx="26" hasCustomPrompt="1"/>
          </p:nvPr>
        </p:nvSpPr>
        <p:spPr>
          <a:xfrm>
            <a:off x="695049" y="4389774"/>
            <a:ext cx="2162451" cy="720000"/>
          </a:xfrm>
        </p:spPr>
        <p:txBody>
          <a:bodyPr tIns="0" bIns="0" anchor="b"/>
          <a:lstStyle>
            <a:lvl1pPr marL="0" indent="0">
              <a:buNone/>
              <a:defRPr sz="1200" b="1" i="0">
                <a:solidFill>
                  <a:schemeClr val="bg1"/>
                </a:solidFill>
                <a:latin typeface="Montserrat" pitchFamily="2" charset="77"/>
              </a:defRPr>
            </a:lvl1pPr>
          </a:lstStyle>
          <a:p>
            <a:r>
              <a:rPr lang="fr-FR"/>
              <a:t>Info 3</a:t>
            </a:r>
          </a:p>
        </p:txBody>
      </p:sp>
      <p:sp>
        <p:nvSpPr>
          <p:cNvPr id="29" name="Espace réservé du texte 38">
            <a:extLst>
              <a:ext uri="{FF2B5EF4-FFF2-40B4-BE49-F238E27FC236}">
                <a16:creationId xmlns:a16="http://schemas.microsoft.com/office/drawing/2014/main" id="{0DE27E18-D387-0A41-B9B9-4C264759E708}"/>
              </a:ext>
            </a:extLst>
          </p:cNvPr>
          <p:cNvSpPr>
            <a:spLocks noGrp="1"/>
          </p:cNvSpPr>
          <p:nvPr>
            <p:ph type="body" sz="quarter" idx="27"/>
          </p:nvPr>
        </p:nvSpPr>
        <p:spPr>
          <a:xfrm>
            <a:off x="695049" y="5120775"/>
            <a:ext cx="2162451" cy="1080000"/>
          </a:xfrm>
        </p:spPr>
        <p:txBody>
          <a:bodyPr tIns="72000" bIns="0"/>
          <a:lstStyle>
            <a:lvl1pPr marL="0" indent="0">
              <a:lnSpc>
                <a:spcPts val="1500"/>
              </a:lnSpc>
              <a:spcBef>
                <a:spcPts val="0"/>
              </a:spcBef>
              <a:spcAft>
                <a:spcPts val="1400"/>
              </a:spcAft>
              <a:buNone/>
              <a:defRPr sz="900">
                <a:solidFill>
                  <a:schemeClr val="bg1"/>
                </a:solidFill>
              </a:defRPr>
            </a:lvl1pPr>
          </a:lstStyle>
          <a:p>
            <a:pPr lvl="0"/>
            <a:r>
              <a:rPr lang="fr-FR"/>
              <a:t>Modifier les styles du texte du masque</a:t>
            </a:r>
          </a:p>
        </p:txBody>
      </p:sp>
      <p:sp>
        <p:nvSpPr>
          <p:cNvPr id="2" name="Espace réservé du numéro de diapositive 1">
            <a:extLst>
              <a:ext uri="{FF2B5EF4-FFF2-40B4-BE49-F238E27FC236}">
                <a16:creationId xmlns:a16="http://schemas.microsoft.com/office/drawing/2014/main" id="{8AE92815-5A83-AE4E-9945-CD7DC4AB70C2}"/>
              </a:ext>
            </a:extLst>
          </p:cNvPr>
          <p:cNvSpPr>
            <a:spLocks noGrp="1"/>
          </p:cNvSpPr>
          <p:nvPr>
            <p:ph type="sldNum" sz="quarter" idx="28"/>
          </p:nvPr>
        </p:nvSpPr>
        <p:spPr/>
        <p:txBody>
          <a:bodyPr/>
          <a:lstStyle/>
          <a:p>
            <a:fld id="{ED627498-8BE6-774E-875A-E1322261BC9D}" type="slidenum">
              <a:rPr lang="fr-FR" smtClean="0"/>
              <a:pPr/>
              <a:t>‹N°›</a:t>
            </a:fld>
            <a:endParaRPr lang="fr-FR"/>
          </a:p>
        </p:txBody>
      </p:sp>
      <p:sp>
        <p:nvSpPr>
          <p:cNvPr id="30" name="Espace réservé du texte 5">
            <a:extLst>
              <a:ext uri="{FF2B5EF4-FFF2-40B4-BE49-F238E27FC236}">
                <a16:creationId xmlns:a16="http://schemas.microsoft.com/office/drawing/2014/main" id="{D8761F06-B07A-AF45-BDF6-D67896A171AB}"/>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4063340655"/>
      </p:ext>
    </p:extLst>
  </p:cSld>
  <p:clrMapOvr>
    <a:masterClrMapping/>
  </p:clrMapOvr>
  <p:extLst>
    <p:ext uri="{DCECCB84-F9BA-43D5-87BE-67443E8EF086}">
      <p15:sldGuideLst xmlns:p15="http://schemas.microsoft.com/office/powerpoint/2012/main"/>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page avec info + intitulés imag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29F8AF-0511-2A42-B626-6F138ADD7FC7}"/>
              </a:ext>
            </a:extLst>
          </p:cNvPr>
          <p:cNvSpPr/>
          <p:nvPr/>
        </p:nvSpPr>
        <p:spPr>
          <a:xfrm>
            <a:off x="62144"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bg2"/>
                </a:solidFill>
              </a:ln>
            </a:endParaRPr>
          </a:p>
        </p:txBody>
      </p:sp>
      <p:sp>
        <p:nvSpPr>
          <p:cNvPr id="48" name="Rectangle 47">
            <a:extLst>
              <a:ext uri="{FF2B5EF4-FFF2-40B4-BE49-F238E27FC236}">
                <a16:creationId xmlns:a16="http://schemas.microsoft.com/office/drawing/2014/main" id="{53F7FF32-A0DF-7144-8010-F2DF3DDA1146}"/>
              </a:ext>
            </a:extLst>
          </p:cNvPr>
          <p:cNvSpPr/>
          <p:nvPr/>
        </p:nvSpPr>
        <p:spPr>
          <a:xfrm>
            <a:off x="3950612" y="1055446"/>
            <a:ext cx="1296000" cy="32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565C8C1E-0E8D-A141-9672-44DFA1278FA6}"/>
              </a:ext>
            </a:extLst>
          </p:cNvPr>
          <p:cNvSpPr/>
          <p:nvPr/>
        </p:nvSpPr>
        <p:spPr>
          <a:xfrm>
            <a:off x="5516049" y="1055446"/>
            <a:ext cx="1296000" cy="32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FC365F8D-65E7-B940-B3A9-B00088BB4070}"/>
              </a:ext>
            </a:extLst>
          </p:cNvPr>
          <p:cNvSpPr/>
          <p:nvPr/>
        </p:nvSpPr>
        <p:spPr>
          <a:xfrm>
            <a:off x="7068210" y="1055446"/>
            <a:ext cx="1296000" cy="32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BA05620D-83E0-B040-88BA-FA494601FACB}"/>
              </a:ext>
            </a:extLst>
          </p:cNvPr>
          <p:cNvSpPr/>
          <p:nvPr/>
        </p:nvSpPr>
        <p:spPr>
          <a:xfrm>
            <a:off x="8620371" y="1055446"/>
            <a:ext cx="1296000" cy="32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373D14B7-837E-4F40-B048-2902A6878110}"/>
              </a:ext>
            </a:extLst>
          </p:cNvPr>
          <p:cNvSpPr/>
          <p:nvPr/>
        </p:nvSpPr>
        <p:spPr>
          <a:xfrm>
            <a:off x="10172534" y="1055446"/>
            <a:ext cx="1296000" cy="32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4935A319-0087-6E48-808E-10DA2307E711}"/>
              </a:ext>
            </a:extLst>
          </p:cNvPr>
          <p:cNvSpPr/>
          <p:nvPr/>
        </p:nvSpPr>
        <p:spPr>
          <a:xfrm>
            <a:off x="0" y="0"/>
            <a:ext cx="30528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space réservé du texte 28">
            <a:extLst>
              <a:ext uri="{FF2B5EF4-FFF2-40B4-BE49-F238E27FC236}">
                <a16:creationId xmlns:a16="http://schemas.microsoft.com/office/drawing/2014/main" id="{48BEE39C-A04B-2B4E-BA4B-0A47DAEC66CB}"/>
              </a:ext>
            </a:extLst>
          </p:cNvPr>
          <p:cNvSpPr>
            <a:spLocks noGrp="1"/>
          </p:cNvSpPr>
          <p:nvPr>
            <p:ph type="body" sz="quarter" idx="22" hasCustomPrompt="1"/>
          </p:nvPr>
        </p:nvSpPr>
        <p:spPr>
          <a:xfrm>
            <a:off x="695049" y="661988"/>
            <a:ext cx="2162451" cy="360000"/>
          </a:xfrm>
        </p:spPr>
        <p:txBody>
          <a:bodyPr tIns="0" bIns="0" anchor="b"/>
          <a:lstStyle>
            <a:lvl1pPr marL="0" indent="0">
              <a:buNone/>
              <a:defRPr sz="1200" b="1" i="0">
                <a:solidFill>
                  <a:schemeClr val="tx2"/>
                </a:solidFill>
                <a:latin typeface="Montserrat" pitchFamily="2" charset="77"/>
              </a:defRPr>
            </a:lvl1pPr>
          </a:lstStyle>
          <a:p>
            <a:r>
              <a:rPr lang="fr-FR"/>
              <a:t>Info 1</a:t>
            </a:r>
          </a:p>
        </p:txBody>
      </p:sp>
      <p:sp>
        <p:nvSpPr>
          <p:cNvPr id="25" name="Espace réservé du texte 30">
            <a:extLst>
              <a:ext uri="{FF2B5EF4-FFF2-40B4-BE49-F238E27FC236}">
                <a16:creationId xmlns:a16="http://schemas.microsoft.com/office/drawing/2014/main" id="{68CD0D49-47B5-1F42-94DE-3F07AFF9819A}"/>
              </a:ext>
            </a:extLst>
          </p:cNvPr>
          <p:cNvSpPr>
            <a:spLocks noGrp="1"/>
          </p:cNvSpPr>
          <p:nvPr>
            <p:ph type="body" sz="quarter" idx="23" hasCustomPrompt="1"/>
          </p:nvPr>
        </p:nvSpPr>
        <p:spPr>
          <a:xfrm>
            <a:off x="695049" y="1028338"/>
            <a:ext cx="2162451" cy="1080000"/>
          </a:xfrm>
        </p:spPr>
        <p:txBody>
          <a:bodyPr tIns="72000" bIns="0"/>
          <a:lstStyle>
            <a:lvl1pPr marL="0" indent="0">
              <a:lnSpc>
                <a:spcPts val="1500"/>
              </a:lnSpc>
              <a:spcBef>
                <a:spcPts val="0"/>
              </a:spcBef>
              <a:spcAft>
                <a:spcPts val="1400"/>
              </a:spcAft>
              <a:buNone/>
              <a:defRPr sz="900">
                <a:solidFill>
                  <a:schemeClr val="tx2"/>
                </a:solidFill>
              </a:defRPr>
            </a:lvl1pPr>
          </a:lstStyle>
          <a:p>
            <a:r>
              <a:rPr lang="fr-FR"/>
              <a:t>Texte </a:t>
            </a:r>
          </a:p>
        </p:txBody>
      </p:sp>
      <p:sp>
        <p:nvSpPr>
          <p:cNvPr id="26" name="Espace réservé du texte 32">
            <a:extLst>
              <a:ext uri="{FF2B5EF4-FFF2-40B4-BE49-F238E27FC236}">
                <a16:creationId xmlns:a16="http://schemas.microsoft.com/office/drawing/2014/main" id="{AF02293A-77CF-1547-950C-CD1FC491AC82}"/>
              </a:ext>
            </a:extLst>
          </p:cNvPr>
          <p:cNvSpPr>
            <a:spLocks noGrp="1"/>
          </p:cNvSpPr>
          <p:nvPr>
            <p:ph type="body" sz="quarter" idx="24" hasCustomPrompt="1"/>
          </p:nvPr>
        </p:nvSpPr>
        <p:spPr>
          <a:xfrm>
            <a:off x="695048" y="2524003"/>
            <a:ext cx="2162451" cy="360000"/>
          </a:xfrm>
        </p:spPr>
        <p:txBody>
          <a:bodyPr tIns="0" bIns="0" anchor="b"/>
          <a:lstStyle>
            <a:lvl1pPr marL="0" indent="0">
              <a:buNone/>
              <a:defRPr sz="1200" b="1" i="0">
                <a:solidFill>
                  <a:schemeClr val="tx2"/>
                </a:solidFill>
                <a:latin typeface="Montserrat" pitchFamily="2" charset="77"/>
              </a:defRPr>
            </a:lvl1pPr>
          </a:lstStyle>
          <a:p>
            <a:r>
              <a:rPr lang="fr-FR"/>
              <a:t>Info 2</a:t>
            </a:r>
          </a:p>
        </p:txBody>
      </p:sp>
      <p:sp>
        <p:nvSpPr>
          <p:cNvPr id="27" name="Espace réservé du texte 34">
            <a:extLst>
              <a:ext uri="{FF2B5EF4-FFF2-40B4-BE49-F238E27FC236}">
                <a16:creationId xmlns:a16="http://schemas.microsoft.com/office/drawing/2014/main" id="{12778E99-51F4-374E-B924-4B0E322F409C}"/>
              </a:ext>
            </a:extLst>
          </p:cNvPr>
          <p:cNvSpPr>
            <a:spLocks noGrp="1"/>
          </p:cNvSpPr>
          <p:nvPr>
            <p:ph type="body" sz="quarter" idx="25" hasCustomPrompt="1"/>
          </p:nvPr>
        </p:nvSpPr>
        <p:spPr>
          <a:xfrm>
            <a:off x="702891" y="2894109"/>
            <a:ext cx="2162451" cy="1080000"/>
          </a:xfrm>
        </p:spPr>
        <p:txBody>
          <a:bodyPr tIns="72000" bIns="0"/>
          <a:lstStyle>
            <a:lvl1pPr marL="0" indent="0">
              <a:lnSpc>
                <a:spcPts val="1480"/>
              </a:lnSpc>
              <a:spcBef>
                <a:spcPts val="0"/>
              </a:spcBef>
              <a:spcAft>
                <a:spcPts val="1400"/>
              </a:spcAft>
              <a:buNone/>
              <a:defRPr sz="900">
                <a:solidFill>
                  <a:schemeClr val="tx2"/>
                </a:solidFill>
              </a:defRPr>
            </a:lvl1pPr>
          </a:lstStyle>
          <a:p>
            <a:r>
              <a:rPr lang="fr-FR"/>
              <a:t>Texte</a:t>
            </a:r>
          </a:p>
        </p:txBody>
      </p:sp>
      <p:sp>
        <p:nvSpPr>
          <p:cNvPr id="28" name="Espace réservé du texte 36">
            <a:extLst>
              <a:ext uri="{FF2B5EF4-FFF2-40B4-BE49-F238E27FC236}">
                <a16:creationId xmlns:a16="http://schemas.microsoft.com/office/drawing/2014/main" id="{E9FC7BA7-2699-3240-A629-43030894D557}"/>
              </a:ext>
            </a:extLst>
          </p:cNvPr>
          <p:cNvSpPr>
            <a:spLocks noGrp="1"/>
          </p:cNvSpPr>
          <p:nvPr>
            <p:ph type="body" sz="quarter" idx="26" hasCustomPrompt="1"/>
          </p:nvPr>
        </p:nvSpPr>
        <p:spPr>
          <a:xfrm>
            <a:off x="695049" y="4389774"/>
            <a:ext cx="2162451" cy="360000"/>
          </a:xfrm>
        </p:spPr>
        <p:txBody>
          <a:bodyPr tIns="0" bIns="0" anchor="b"/>
          <a:lstStyle>
            <a:lvl1pPr marL="0" indent="0">
              <a:buNone/>
              <a:defRPr sz="1200" b="1" i="0">
                <a:solidFill>
                  <a:schemeClr val="tx2"/>
                </a:solidFill>
                <a:latin typeface="Montserrat" pitchFamily="2" charset="77"/>
              </a:defRPr>
            </a:lvl1pPr>
          </a:lstStyle>
          <a:p>
            <a:r>
              <a:rPr lang="fr-FR"/>
              <a:t>Info 3</a:t>
            </a:r>
          </a:p>
        </p:txBody>
      </p:sp>
      <p:sp>
        <p:nvSpPr>
          <p:cNvPr id="29" name="Espace réservé du texte 38">
            <a:extLst>
              <a:ext uri="{FF2B5EF4-FFF2-40B4-BE49-F238E27FC236}">
                <a16:creationId xmlns:a16="http://schemas.microsoft.com/office/drawing/2014/main" id="{0DE27E18-D387-0A41-B9B9-4C264759E708}"/>
              </a:ext>
            </a:extLst>
          </p:cNvPr>
          <p:cNvSpPr>
            <a:spLocks noGrp="1"/>
          </p:cNvSpPr>
          <p:nvPr>
            <p:ph type="body" sz="quarter" idx="27" hasCustomPrompt="1"/>
          </p:nvPr>
        </p:nvSpPr>
        <p:spPr>
          <a:xfrm>
            <a:off x="695048" y="4749774"/>
            <a:ext cx="2162451" cy="1080000"/>
          </a:xfrm>
        </p:spPr>
        <p:txBody>
          <a:bodyPr tIns="72000" bIns="0"/>
          <a:lstStyle>
            <a:lvl1pPr marL="0" indent="0">
              <a:lnSpc>
                <a:spcPts val="1500"/>
              </a:lnSpc>
              <a:spcBef>
                <a:spcPts val="0"/>
              </a:spcBef>
              <a:spcAft>
                <a:spcPts val="1400"/>
              </a:spcAft>
              <a:buNone/>
              <a:defRPr sz="900">
                <a:solidFill>
                  <a:schemeClr val="tx2"/>
                </a:solidFill>
              </a:defRPr>
            </a:lvl1pPr>
          </a:lstStyle>
          <a:p>
            <a:r>
              <a:rPr lang="fr-FR"/>
              <a:t>Texte </a:t>
            </a:r>
          </a:p>
        </p:txBody>
      </p:sp>
      <p:sp>
        <p:nvSpPr>
          <p:cNvPr id="30" name="Picture Placeholder 17">
            <a:extLst>
              <a:ext uri="{FF2B5EF4-FFF2-40B4-BE49-F238E27FC236}">
                <a16:creationId xmlns:a16="http://schemas.microsoft.com/office/drawing/2014/main" id="{38FB0251-4979-8D48-9D77-4BC2BE1F8E0D}"/>
              </a:ext>
            </a:extLst>
          </p:cNvPr>
          <p:cNvSpPr>
            <a:spLocks noGrp="1"/>
          </p:cNvSpPr>
          <p:nvPr>
            <p:ph type="pic" sz="quarter" idx="18" hasCustomPrompt="1"/>
          </p:nvPr>
        </p:nvSpPr>
        <p:spPr>
          <a:xfrm>
            <a:off x="3950612" y="1055446"/>
            <a:ext cx="1296000" cy="2160000"/>
          </a:xfrm>
          <a:noFill/>
        </p:spPr>
        <p:txBody>
          <a:bodyPr rtlCol="0">
            <a:normAutofit/>
          </a:bodyPr>
          <a:lstStyle>
            <a:lvl1pPr marL="0" indent="0" algn="ctr">
              <a:buNone/>
              <a:defRPr sz="900">
                <a:solidFill>
                  <a:schemeClr val="bg1"/>
                </a:solidFill>
              </a:defRPr>
            </a:lvl1pPr>
          </a:lstStyle>
          <a:p>
            <a:pPr lvl="0"/>
            <a:r>
              <a:rPr lang="en-US" noProof="0"/>
              <a:t>Image</a:t>
            </a:r>
          </a:p>
        </p:txBody>
      </p:sp>
      <p:sp>
        <p:nvSpPr>
          <p:cNvPr id="31" name="Picture Placeholder 17">
            <a:extLst>
              <a:ext uri="{FF2B5EF4-FFF2-40B4-BE49-F238E27FC236}">
                <a16:creationId xmlns:a16="http://schemas.microsoft.com/office/drawing/2014/main" id="{88D7CDCA-B7B5-D54E-BA17-E2732BF743ED}"/>
              </a:ext>
            </a:extLst>
          </p:cNvPr>
          <p:cNvSpPr>
            <a:spLocks noGrp="1"/>
          </p:cNvSpPr>
          <p:nvPr>
            <p:ph type="pic" sz="quarter" idx="19" hasCustomPrompt="1"/>
          </p:nvPr>
        </p:nvSpPr>
        <p:spPr>
          <a:xfrm>
            <a:off x="5516049"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2" name="Picture Placeholder 17">
            <a:extLst>
              <a:ext uri="{FF2B5EF4-FFF2-40B4-BE49-F238E27FC236}">
                <a16:creationId xmlns:a16="http://schemas.microsoft.com/office/drawing/2014/main" id="{2A18BBCD-8F6F-E34F-86CA-71A21C502036}"/>
              </a:ext>
            </a:extLst>
          </p:cNvPr>
          <p:cNvSpPr>
            <a:spLocks noGrp="1"/>
          </p:cNvSpPr>
          <p:nvPr>
            <p:ph type="pic" sz="quarter" idx="20" hasCustomPrompt="1"/>
          </p:nvPr>
        </p:nvSpPr>
        <p:spPr>
          <a:xfrm>
            <a:off x="7068210"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3" name="Picture Placeholder 17">
            <a:extLst>
              <a:ext uri="{FF2B5EF4-FFF2-40B4-BE49-F238E27FC236}">
                <a16:creationId xmlns:a16="http://schemas.microsoft.com/office/drawing/2014/main" id="{52A5ED14-462E-0F41-AB31-946869A5A088}"/>
              </a:ext>
            </a:extLst>
          </p:cNvPr>
          <p:cNvSpPr>
            <a:spLocks noGrp="1"/>
          </p:cNvSpPr>
          <p:nvPr>
            <p:ph type="pic" sz="quarter" idx="28" hasCustomPrompt="1"/>
          </p:nvPr>
        </p:nvSpPr>
        <p:spPr>
          <a:xfrm>
            <a:off x="8620371"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4" name="Picture Placeholder 17">
            <a:extLst>
              <a:ext uri="{FF2B5EF4-FFF2-40B4-BE49-F238E27FC236}">
                <a16:creationId xmlns:a16="http://schemas.microsoft.com/office/drawing/2014/main" id="{22291886-4CE8-7A43-9E4A-DF1B900DDA19}"/>
              </a:ext>
            </a:extLst>
          </p:cNvPr>
          <p:cNvSpPr>
            <a:spLocks noGrp="1"/>
          </p:cNvSpPr>
          <p:nvPr>
            <p:ph type="pic" sz="quarter" idx="29" hasCustomPrompt="1"/>
          </p:nvPr>
        </p:nvSpPr>
        <p:spPr>
          <a:xfrm>
            <a:off x="10172534"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7" name="Espace réservé du texte 6">
            <a:extLst>
              <a:ext uri="{FF2B5EF4-FFF2-40B4-BE49-F238E27FC236}">
                <a16:creationId xmlns:a16="http://schemas.microsoft.com/office/drawing/2014/main" id="{BA3A89DA-A2A8-544F-B7B4-60A032F92887}"/>
              </a:ext>
            </a:extLst>
          </p:cNvPr>
          <p:cNvSpPr>
            <a:spLocks noGrp="1"/>
          </p:cNvSpPr>
          <p:nvPr>
            <p:ph type="body" sz="quarter" idx="31" hasCustomPrompt="1"/>
          </p:nvPr>
        </p:nvSpPr>
        <p:spPr>
          <a:xfrm>
            <a:off x="5616368" y="3215446"/>
            <a:ext cx="1080000" cy="529563"/>
          </a:xfrm>
        </p:spPr>
        <p:txBody>
          <a:bodyPr anchor="b"/>
          <a:lstStyle>
            <a:lvl1pPr marL="0" indent="0">
              <a:buNone/>
              <a:defRPr sz="900" b="1" i="0">
                <a:solidFill>
                  <a:schemeClr val="bg1"/>
                </a:solidFill>
                <a:latin typeface="Montserrat" pitchFamily="2" charset="77"/>
              </a:defRPr>
            </a:lvl1pPr>
          </a:lstStyle>
          <a:p>
            <a:r>
              <a:rPr lang="fr-FR"/>
              <a:t>Intitulé 2</a:t>
            </a:r>
          </a:p>
        </p:txBody>
      </p:sp>
      <p:sp>
        <p:nvSpPr>
          <p:cNvPr id="38" name="Espace réservé du texte 11">
            <a:extLst>
              <a:ext uri="{FF2B5EF4-FFF2-40B4-BE49-F238E27FC236}">
                <a16:creationId xmlns:a16="http://schemas.microsoft.com/office/drawing/2014/main" id="{CA2CBC17-FE0C-0A43-A639-420F41A88024}"/>
              </a:ext>
            </a:extLst>
          </p:cNvPr>
          <p:cNvSpPr>
            <a:spLocks noGrp="1"/>
          </p:cNvSpPr>
          <p:nvPr>
            <p:ph type="body" sz="quarter" idx="14" hasCustomPrompt="1"/>
          </p:nvPr>
        </p:nvSpPr>
        <p:spPr>
          <a:xfrm>
            <a:off x="8728371" y="3233809"/>
            <a:ext cx="1080000" cy="511200"/>
          </a:xfrm>
        </p:spPr>
        <p:txBody>
          <a:bodyPr tIns="0" bIns="0" anchor="b"/>
          <a:lstStyle>
            <a:lvl1pPr marL="0" indent="0">
              <a:buNone/>
              <a:defRPr sz="900" b="1" i="0">
                <a:solidFill>
                  <a:schemeClr val="bg1"/>
                </a:solidFill>
                <a:latin typeface="Montserrat" pitchFamily="2" charset="77"/>
              </a:defRPr>
            </a:lvl1pPr>
          </a:lstStyle>
          <a:p>
            <a:r>
              <a:rPr lang="fr-FR"/>
              <a:t>Intitulé 4</a:t>
            </a:r>
          </a:p>
        </p:txBody>
      </p:sp>
      <p:sp>
        <p:nvSpPr>
          <p:cNvPr id="39" name="Espace réservé du texte 14">
            <a:extLst>
              <a:ext uri="{FF2B5EF4-FFF2-40B4-BE49-F238E27FC236}">
                <a16:creationId xmlns:a16="http://schemas.microsoft.com/office/drawing/2014/main" id="{CA72D7A6-7CD2-6C4F-B2B5-49AEC91BB034}"/>
              </a:ext>
            </a:extLst>
          </p:cNvPr>
          <p:cNvSpPr>
            <a:spLocks noGrp="1"/>
          </p:cNvSpPr>
          <p:nvPr>
            <p:ph type="body" sz="quarter" idx="32" hasCustomPrompt="1"/>
          </p:nvPr>
        </p:nvSpPr>
        <p:spPr>
          <a:xfrm>
            <a:off x="7168529" y="3233809"/>
            <a:ext cx="1080000" cy="511200"/>
          </a:xfrm>
        </p:spPr>
        <p:txBody>
          <a:bodyPr tIns="0" bIns="0" anchor="b"/>
          <a:lstStyle>
            <a:lvl1pPr marL="0" indent="0">
              <a:buNone/>
              <a:defRPr sz="900" b="1" i="0">
                <a:solidFill>
                  <a:schemeClr val="bg1"/>
                </a:solidFill>
                <a:latin typeface="Montserrat" pitchFamily="2" charset="77"/>
              </a:defRPr>
            </a:lvl1pPr>
          </a:lstStyle>
          <a:p>
            <a:r>
              <a:rPr lang="fr-FR"/>
              <a:t>Intitulé 3</a:t>
            </a:r>
          </a:p>
        </p:txBody>
      </p:sp>
      <p:sp>
        <p:nvSpPr>
          <p:cNvPr id="40" name="Espace réservé du texte 10">
            <a:extLst>
              <a:ext uri="{FF2B5EF4-FFF2-40B4-BE49-F238E27FC236}">
                <a16:creationId xmlns:a16="http://schemas.microsoft.com/office/drawing/2014/main" id="{1A3158AE-770B-6C4A-BEE3-8C52857B8CC0}"/>
              </a:ext>
            </a:extLst>
          </p:cNvPr>
          <p:cNvSpPr>
            <a:spLocks noGrp="1"/>
          </p:cNvSpPr>
          <p:nvPr>
            <p:ph type="body" sz="quarter" idx="33" hasCustomPrompt="1"/>
          </p:nvPr>
        </p:nvSpPr>
        <p:spPr>
          <a:xfrm>
            <a:off x="10278040" y="3233809"/>
            <a:ext cx="1080000" cy="511200"/>
          </a:xfrm>
        </p:spPr>
        <p:txBody>
          <a:bodyPr anchor="b"/>
          <a:lstStyle>
            <a:lvl1pPr marL="0" indent="0">
              <a:buNone/>
              <a:defRPr sz="900" b="1" i="0">
                <a:solidFill>
                  <a:schemeClr val="bg1"/>
                </a:solidFill>
                <a:latin typeface="Montserrat" pitchFamily="2" charset="77"/>
              </a:defRPr>
            </a:lvl1pPr>
          </a:lstStyle>
          <a:p>
            <a:r>
              <a:rPr lang="fr-FR"/>
              <a:t>Intitulé 5</a:t>
            </a:r>
          </a:p>
        </p:txBody>
      </p:sp>
      <p:sp>
        <p:nvSpPr>
          <p:cNvPr id="41" name="Espace réservé du texte 14">
            <a:extLst>
              <a:ext uri="{FF2B5EF4-FFF2-40B4-BE49-F238E27FC236}">
                <a16:creationId xmlns:a16="http://schemas.microsoft.com/office/drawing/2014/main" id="{DAE31855-1CD7-F54D-AC1C-D7868DDA01CA}"/>
              </a:ext>
            </a:extLst>
          </p:cNvPr>
          <p:cNvSpPr>
            <a:spLocks noGrp="1"/>
          </p:cNvSpPr>
          <p:nvPr>
            <p:ph type="body" sz="quarter" idx="34" hasCustomPrompt="1"/>
          </p:nvPr>
        </p:nvSpPr>
        <p:spPr>
          <a:xfrm>
            <a:off x="3930136" y="4627730"/>
            <a:ext cx="7538397" cy="360000"/>
          </a:xfrm>
        </p:spPr>
        <p:txBody>
          <a:bodyPr anchor="b"/>
          <a:lstStyle>
            <a:lvl1pPr marL="0" indent="0">
              <a:buNone/>
              <a:defRPr sz="1200" b="1" i="0">
                <a:solidFill>
                  <a:schemeClr val="tx2"/>
                </a:solidFill>
                <a:latin typeface="Montserrat" pitchFamily="2" charset="77"/>
              </a:defRPr>
            </a:lvl1pPr>
          </a:lstStyle>
          <a:p>
            <a:r>
              <a:rPr lang="fr-FR"/>
              <a:t>Intitulé 6</a:t>
            </a:r>
          </a:p>
        </p:txBody>
      </p:sp>
      <p:sp>
        <p:nvSpPr>
          <p:cNvPr id="42" name="Espace réservé du texte 52">
            <a:extLst>
              <a:ext uri="{FF2B5EF4-FFF2-40B4-BE49-F238E27FC236}">
                <a16:creationId xmlns:a16="http://schemas.microsoft.com/office/drawing/2014/main" id="{2E7624DD-96DD-7942-B636-1351085B06B1}"/>
              </a:ext>
            </a:extLst>
          </p:cNvPr>
          <p:cNvSpPr>
            <a:spLocks noGrp="1"/>
          </p:cNvSpPr>
          <p:nvPr>
            <p:ph type="body" sz="quarter" idx="35" hasCustomPrompt="1"/>
          </p:nvPr>
        </p:nvSpPr>
        <p:spPr>
          <a:xfrm>
            <a:off x="4052859" y="3745009"/>
            <a:ext cx="1080000" cy="426484"/>
          </a:xfrm>
        </p:spPr>
        <p:txBody>
          <a:bodyPr tIns="36000" bIns="0" anchor="t"/>
          <a:lstStyle>
            <a:lvl1pPr marL="0" indent="0">
              <a:lnSpc>
                <a:spcPts val="1260"/>
              </a:lnSpc>
              <a:buNone/>
              <a:defRPr sz="800">
                <a:solidFill>
                  <a:schemeClr val="bg1"/>
                </a:solidFill>
              </a:defRPr>
            </a:lvl1pPr>
          </a:lstStyle>
          <a:p>
            <a:r>
              <a:rPr lang="fr-FR"/>
              <a:t>Texte</a:t>
            </a:r>
          </a:p>
        </p:txBody>
      </p:sp>
      <p:sp>
        <p:nvSpPr>
          <p:cNvPr id="43" name="Espace réservé du texte 54">
            <a:extLst>
              <a:ext uri="{FF2B5EF4-FFF2-40B4-BE49-F238E27FC236}">
                <a16:creationId xmlns:a16="http://schemas.microsoft.com/office/drawing/2014/main" id="{94A0BC60-668C-864F-BA5E-76A790B5BFC4}"/>
              </a:ext>
            </a:extLst>
          </p:cNvPr>
          <p:cNvSpPr>
            <a:spLocks noGrp="1"/>
          </p:cNvSpPr>
          <p:nvPr>
            <p:ph type="body" sz="quarter" idx="36" hasCustomPrompt="1"/>
          </p:nvPr>
        </p:nvSpPr>
        <p:spPr>
          <a:xfrm>
            <a:off x="5616368" y="3745009"/>
            <a:ext cx="1080000" cy="426484"/>
          </a:xfrm>
        </p:spPr>
        <p:txBody>
          <a:bodyPr tIns="36000" bIns="0" anchor="t"/>
          <a:lstStyle>
            <a:lvl1pPr marL="0" indent="0">
              <a:lnSpc>
                <a:spcPts val="1260"/>
              </a:lnSpc>
              <a:buNone/>
              <a:defRPr sz="800">
                <a:solidFill>
                  <a:schemeClr val="bg1"/>
                </a:solidFill>
              </a:defRPr>
            </a:lvl1pPr>
          </a:lstStyle>
          <a:p>
            <a:r>
              <a:rPr lang="fr-FR"/>
              <a:t>Texte</a:t>
            </a:r>
          </a:p>
        </p:txBody>
      </p:sp>
      <p:sp>
        <p:nvSpPr>
          <p:cNvPr id="44" name="Espace réservé du texte 56">
            <a:extLst>
              <a:ext uri="{FF2B5EF4-FFF2-40B4-BE49-F238E27FC236}">
                <a16:creationId xmlns:a16="http://schemas.microsoft.com/office/drawing/2014/main" id="{22842237-C193-E74D-B9DA-2F450F54540F}"/>
              </a:ext>
            </a:extLst>
          </p:cNvPr>
          <p:cNvSpPr>
            <a:spLocks noGrp="1"/>
          </p:cNvSpPr>
          <p:nvPr>
            <p:ph type="body" sz="quarter" idx="37" hasCustomPrompt="1"/>
          </p:nvPr>
        </p:nvSpPr>
        <p:spPr>
          <a:xfrm>
            <a:off x="8728371" y="3745009"/>
            <a:ext cx="1080000" cy="426484"/>
          </a:xfrm>
        </p:spPr>
        <p:txBody>
          <a:bodyPr tIns="36000" bIns="0" anchor="t"/>
          <a:lstStyle>
            <a:lvl1pPr marL="0" indent="0">
              <a:lnSpc>
                <a:spcPts val="1260"/>
              </a:lnSpc>
              <a:buNone/>
              <a:defRPr sz="800">
                <a:solidFill>
                  <a:schemeClr val="bg1"/>
                </a:solidFill>
              </a:defRPr>
            </a:lvl1pPr>
          </a:lstStyle>
          <a:p>
            <a:r>
              <a:rPr lang="fr-FR"/>
              <a:t>Texte</a:t>
            </a:r>
          </a:p>
        </p:txBody>
      </p:sp>
      <p:sp>
        <p:nvSpPr>
          <p:cNvPr id="45" name="Espace réservé du texte 58">
            <a:extLst>
              <a:ext uri="{FF2B5EF4-FFF2-40B4-BE49-F238E27FC236}">
                <a16:creationId xmlns:a16="http://schemas.microsoft.com/office/drawing/2014/main" id="{55637364-B879-2544-AB61-53898C7643A0}"/>
              </a:ext>
            </a:extLst>
          </p:cNvPr>
          <p:cNvSpPr>
            <a:spLocks noGrp="1"/>
          </p:cNvSpPr>
          <p:nvPr>
            <p:ph type="body" sz="quarter" idx="38" hasCustomPrompt="1"/>
          </p:nvPr>
        </p:nvSpPr>
        <p:spPr>
          <a:xfrm>
            <a:off x="7168529" y="3745009"/>
            <a:ext cx="1080000" cy="409737"/>
          </a:xfrm>
        </p:spPr>
        <p:txBody>
          <a:bodyPr tIns="36000" bIns="0" anchor="t"/>
          <a:lstStyle>
            <a:lvl1pPr marL="0" indent="0">
              <a:lnSpc>
                <a:spcPts val="1260"/>
              </a:lnSpc>
              <a:buNone/>
              <a:defRPr sz="800">
                <a:solidFill>
                  <a:schemeClr val="bg1"/>
                </a:solidFill>
              </a:defRPr>
            </a:lvl1pPr>
          </a:lstStyle>
          <a:p>
            <a:r>
              <a:rPr lang="fr-FR"/>
              <a:t>Texte</a:t>
            </a:r>
          </a:p>
        </p:txBody>
      </p:sp>
      <p:sp>
        <p:nvSpPr>
          <p:cNvPr id="46" name="Espace réservé du texte 60">
            <a:extLst>
              <a:ext uri="{FF2B5EF4-FFF2-40B4-BE49-F238E27FC236}">
                <a16:creationId xmlns:a16="http://schemas.microsoft.com/office/drawing/2014/main" id="{9447D202-3DB3-9A4D-8D19-03C6F90936AD}"/>
              </a:ext>
            </a:extLst>
          </p:cNvPr>
          <p:cNvSpPr>
            <a:spLocks noGrp="1"/>
          </p:cNvSpPr>
          <p:nvPr>
            <p:ph type="body" sz="quarter" idx="39" hasCustomPrompt="1"/>
          </p:nvPr>
        </p:nvSpPr>
        <p:spPr>
          <a:xfrm>
            <a:off x="10286127" y="3745009"/>
            <a:ext cx="1080000" cy="426484"/>
          </a:xfrm>
        </p:spPr>
        <p:txBody>
          <a:bodyPr tIns="36000" bIns="0" anchor="t"/>
          <a:lstStyle>
            <a:lvl1pPr marL="0" indent="0">
              <a:lnSpc>
                <a:spcPts val="1260"/>
              </a:lnSpc>
              <a:buNone/>
              <a:defRPr sz="800">
                <a:solidFill>
                  <a:schemeClr val="bg1"/>
                </a:solidFill>
              </a:defRPr>
            </a:lvl1pPr>
          </a:lstStyle>
          <a:p>
            <a:r>
              <a:rPr lang="fr-FR"/>
              <a:t>Texte</a:t>
            </a:r>
          </a:p>
        </p:txBody>
      </p:sp>
      <p:sp>
        <p:nvSpPr>
          <p:cNvPr id="47" name="Espace réservé du texte 62">
            <a:extLst>
              <a:ext uri="{FF2B5EF4-FFF2-40B4-BE49-F238E27FC236}">
                <a16:creationId xmlns:a16="http://schemas.microsoft.com/office/drawing/2014/main" id="{13D38847-EBA0-A644-BA09-B2797F0DCCD2}"/>
              </a:ext>
            </a:extLst>
          </p:cNvPr>
          <p:cNvSpPr>
            <a:spLocks noGrp="1"/>
          </p:cNvSpPr>
          <p:nvPr>
            <p:ph type="body" sz="quarter" idx="40" hasCustomPrompt="1"/>
          </p:nvPr>
        </p:nvSpPr>
        <p:spPr>
          <a:xfrm>
            <a:off x="3930137" y="5034387"/>
            <a:ext cx="7538396" cy="294814"/>
          </a:xfrm>
        </p:spPr>
        <p:txBody>
          <a:bodyPr tIns="36000" bIns="0" anchor="t"/>
          <a:lstStyle>
            <a:lvl1pPr marL="0" indent="0">
              <a:lnSpc>
                <a:spcPts val="1260"/>
              </a:lnSpc>
              <a:buNone/>
              <a:defRPr sz="800"/>
            </a:lvl1pPr>
          </a:lstStyle>
          <a:p>
            <a:r>
              <a:rPr lang="fr-FR"/>
              <a:t>Texte</a:t>
            </a:r>
          </a:p>
        </p:txBody>
      </p:sp>
      <p:sp>
        <p:nvSpPr>
          <p:cNvPr id="4" name="Espace réservé du texte 3">
            <a:extLst>
              <a:ext uri="{FF2B5EF4-FFF2-40B4-BE49-F238E27FC236}">
                <a16:creationId xmlns:a16="http://schemas.microsoft.com/office/drawing/2014/main" id="{54D77C10-9567-1F46-9133-61D3C31E34EC}"/>
              </a:ext>
            </a:extLst>
          </p:cNvPr>
          <p:cNvSpPr>
            <a:spLocks noGrp="1"/>
          </p:cNvSpPr>
          <p:nvPr>
            <p:ph type="body" sz="quarter" idx="41" hasCustomPrompt="1"/>
          </p:nvPr>
        </p:nvSpPr>
        <p:spPr>
          <a:xfrm>
            <a:off x="4052888" y="3233737"/>
            <a:ext cx="1088058" cy="511271"/>
          </a:xfrm>
        </p:spPr>
        <p:txBody>
          <a:bodyPr anchor="b"/>
          <a:lstStyle>
            <a:lvl1pPr marL="0" indent="0">
              <a:buNone/>
              <a:defRPr b="1" i="0">
                <a:solidFill>
                  <a:schemeClr val="bg1"/>
                </a:solidFill>
                <a:latin typeface="Montserrat" pitchFamily="2" charset="77"/>
              </a:defRPr>
            </a:lvl1pPr>
          </a:lstStyle>
          <a:p>
            <a:r>
              <a:rPr lang="fr-FR"/>
              <a:t>Intitulé 1</a:t>
            </a:r>
          </a:p>
        </p:txBody>
      </p:sp>
      <p:sp>
        <p:nvSpPr>
          <p:cNvPr id="53" name="Espace réservé du numéro de diapositive 5">
            <a:extLst>
              <a:ext uri="{FF2B5EF4-FFF2-40B4-BE49-F238E27FC236}">
                <a16:creationId xmlns:a16="http://schemas.microsoft.com/office/drawing/2014/main" id="{5CC12E9F-E84F-CA4E-809E-301BAEB12F29}"/>
              </a:ext>
            </a:extLst>
          </p:cNvPr>
          <p:cNvSpPr>
            <a:spLocks noGrp="1"/>
          </p:cNvSpPr>
          <p:nvPr>
            <p:ph type="sldNum" sz="quarter" idx="4"/>
          </p:nvPr>
        </p:nvSpPr>
        <p:spPr>
          <a:xfrm>
            <a:off x="11534393" y="6356350"/>
            <a:ext cx="598874" cy="365125"/>
          </a:xfrm>
          <a:prstGeom prst="rect">
            <a:avLst/>
          </a:prstGeom>
        </p:spPr>
        <p:txBody>
          <a:bodyPr vert="horz" lIns="0" tIns="0" rIns="0" bIns="0" rtlCol="0" anchor="ctr"/>
          <a:lstStyle>
            <a:lvl1pPr algn="l">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58" name="Connecteur droit 57">
            <a:extLst>
              <a:ext uri="{FF2B5EF4-FFF2-40B4-BE49-F238E27FC236}">
                <a16:creationId xmlns:a16="http://schemas.microsoft.com/office/drawing/2014/main" id="{3B1642C9-85D7-EF47-9B62-283A271A8137}"/>
              </a:ext>
            </a:extLst>
          </p:cNvPr>
          <p:cNvCxnSpPr>
            <a:cxnSpLocks/>
          </p:cNvCxnSpPr>
          <p:nvPr/>
        </p:nvCxnSpPr>
        <p:spPr>
          <a:xfrm>
            <a:off x="11452176" y="6461507"/>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Espace réservé du texte 5">
            <a:extLst>
              <a:ext uri="{FF2B5EF4-FFF2-40B4-BE49-F238E27FC236}">
                <a16:creationId xmlns:a16="http://schemas.microsoft.com/office/drawing/2014/main" id="{C0CFA876-1A8E-1B4A-8372-BB1533E80B41}"/>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361192557"/>
      </p:ext>
    </p:extLst>
  </p:cSld>
  <p:clrMapOvr>
    <a:masterClrMapping/>
  </p:clrMapOvr>
  <p:extLst>
    <p:ext uri="{DCECCB84-F9BA-43D5-87BE-67443E8EF086}">
      <p15:sldGuideLst xmlns:p15="http://schemas.microsoft.com/office/powerpoint/2012/main"/>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Galerie 6 logos">
    <p:spTree>
      <p:nvGrpSpPr>
        <p:cNvPr id="1" name=""/>
        <p:cNvGrpSpPr/>
        <p:nvPr/>
      </p:nvGrpSpPr>
      <p:grpSpPr>
        <a:xfrm>
          <a:off x="0" y="0"/>
          <a:ext cx="0" cy="0"/>
          <a:chOff x="0" y="0"/>
          <a:chExt cx="0" cy="0"/>
        </a:xfrm>
      </p:grpSpPr>
      <p:sp>
        <p:nvSpPr>
          <p:cNvPr id="4" name="Espace réservé pour une image  3">
            <a:extLst>
              <a:ext uri="{FF2B5EF4-FFF2-40B4-BE49-F238E27FC236}">
                <a16:creationId xmlns:a16="http://schemas.microsoft.com/office/drawing/2014/main" id="{63ADFB0C-544E-3944-A9B0-D28BE779B222}"/>
              </a:ext>
            </a:extLst>
          </p:cNvPr>
          <p:cNvSpPr>
            <a:spLocks noGrp="1"/>
          </p:cNvSpPr>
          <p:nvPr>
            <p:ph type="pic" sz="quarter" idx="10" hasCustomPrompt="1"/>
          </p:nvPr>
        </p:nvSpPr>
        <p:spPr>
          <a:xfrm>
            <a:off x="713581" y="2067034"/>
            <a:ext cx="2340000" cy="1368000"/>
          </a:xfrm>
          <a:ln>
            <a:noFill/>
          </a:ln>
        </p:spPr>
        <p:txBody>
          <a:bodyPr anchor="ctr"/>
          <a:lstStyle>
            <a:lvl1pPr marL="0" indent="0" algn="ctr">
              <a:buNone/>
              <a:defRPr/>
            </a:lvl1pPr>
          </a:lstStyle>
          <a:p>
            <a:r>
              <a:rPr lang="fr-FR"/>
              <a:t>Logo</a:t>
            </a:r>
          </a:p>
        </p:txBody>
      </p:sp>
      <p:sp>
        <p:nvSpPr>
          <p:cNvPr id="7" name="Espace réservé pour une image  6">
            <a:extLst>
              <a:ext uri="{FF2B5EF4-FFF2-40B4-BE49-F238E27FC236}">
                <a16:creationId xmlns:a16="http://schemas.microsoft.com/office/drawing/2014/main" id="{DBBB2063-2983-C34C-8ED4-C0F5EA5FE112}"/>
              </a:ext>
            </a:extLst>
          </p:cNvPr>
          <p:cNvSpPr>
            <a:spLocks noGrp="1"/>
          </p:cNvSpPr>
          <p:nvPr>
            <p:ph type="pic" sz="quarter" idx="11" hasCustomPrompt="1"/>
          </p:nvPr>
        </p:nvSpPr>
        <p:spPr>
          <a:xfrm>
            <a:off x="3521860" y="2086084"/>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0" name="Espace réservé pour une image  9">
            <a:extLst>
              <a:ext uri="{FF2B5EF4-FFF2-40B4-BE49-F238E27FC236}">
                <a16:creationId xmlns:a16="http://schemas.microsoft.com/office/drawing/2014/main" id="{2F9F2C47-7214-7C49-A683-E886402029DE}"/>
              </a:ext>
            </a:extLst>
          </p:cNvPr>
          <p:cNvSpPr>
            <a:spLocks noGrp="1"/>
          </p:cNvSpPr>
          <p:nvPr>
            <p:ph type="pic" sz="quarter" idx="12" hasCustomPrompt="1"/>
          </p:nvPr>
        </p:nvSpPr>
        <p:spPr>
          <a:xfrm>
            <a:off x="6330139" y="2067034"/>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2" name="Espace réservé pour une image  11">
            <a:extLst>
              <a:ext uri="{FF2B5EF4-FFF2-40B4-BE49-F238E27FC236}">
                <a16:creationId xmlns:a16="http://schemas.microsoft.com/office/drawing/2014/main" id="{9FC6176F-4DE7-704C-B989-4D4DDFBB82DE}"/>
              </a:ext>
            </a:extLst>
          </p:cNvPr>
          <p:cNvSpPr>
            <a:spLocks noGrp="1"/>
          </p:cNvSpPr>
          <p:nvPr>
            <p:ph type="pic" sz="quarter" idx="13" hasCustomPrompt="1"/>
          </p:nvPr>
        </p:nvSpPr>
        <p:spPr>
          <a:xfrm>
            <a:off x="9138419" y="2086084"/>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4" name="Espace réservé pour une image  13">
            <a:extLst>
              <a:ext uri="{FF2B5EF4-FFF2-40B4-BE49-F238E27FC236}">
                <a16:creationId xmlns:a16="http://schemas.microsoft.com/office/drawing/2014/main" id="{37D2F37A-05DB-B14A-B578-3B9DBC84095A}"/>
              </a:ext>
            </a:extLst>
          </p:cNvPr>
          <p:cNvSpPr>
            <a:spLocks noGrp="1"/>
          </p:cNvSpPr>
          <p:nvPr>
            <p:ph type="pic" sz="quarter" idx="14" hasCustomPrompt="1"/>
          </p:nvPr>
        </p:nvSpPr>
        <p:spPr>
          <a:xfrm>
            <a:off x="713581"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6" name="Espace réservé pour une image  15">
            <a:extLst>
              <a:ext uri="{FF2B5EF4-FFF2-40B4-BE49-F238E27FC236}">
                <a16:creationId xmlns:a16="http://schemas.microsoft.com/office/drawing/2014/main" id="{D1345676-44BC-CC4C-9CAB-1694B215C866}"/>
              </a:ext>
            </a:extLst>
          </p:cNvPr>
          <p:cNvSpPr>
            <a:spLocks noGrp="1"/>
          </p:cNvSpPr>
          <p:nvPr>
            <p:ph type="pic" sz="quarter" idx="15" hasCustomPrompt="1"/>
          </p:nvPr>
        </p:nvSpPr>
        <p:spPr>
          <a:xfrm>
            <a:off x="3521860"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8" name="Espace réservé pour une image  17">
            <a:extLst>
              <a:ext uri="{FF2B5EF4-FFF2-40B4-BE49-F238E27FC236}">
                <a16:creationId xmlns:a16="http://schemas.microsoft.com/office/drawing/2014/main" id="{7E45B7F1-FBE1-F745-8B85-36C31578AA78}"/>
              </a:ext>
            </a:extLst>
          </p:cNvPr>
          <p:cNvSpPr>
            <a:spLocks noGrp="1"/>
          </p:cNvSpPr>
          <p:nvPr>
            <p:ph type="pic" sz="quarter" idx="16" hasCustomPrompt="1"/>
          </p:nvPr>
        </p:nvSpPr>
        <p:spPr>
          <a:xfrm>
            <a:off x="6330139"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20" name="Espace réservé pour une image  19">
            <a:extLst>
              <a:ext uri="{FF2B5EF4-FFF2-40B4-BE49-F238E27FC236}">
                <a16:creationId xmlns:a16="http://schemas.microsoft.com/office/drawing/2014/main" id="{A1D3C822-3F0B-764C-BD8B-26F365DA1BFA}"/>
              </a:ext>
            </a:extLst>
          </p:cNvPr>
          <p:cNvSpPr>
            <a:spLocks noGrp="1"/>
          </p:cNvSpPr>
          <p:nvPr>
            <p:ph type="pic" sz="quarter" idx="17" hasCustomPrompt="1"/>
          </p:nvPr>
        </p:nvSpPr>
        <p:spPr>
          <a:xfrm>
            <a:off x="9138419"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cxnSp>
        <p:nvCxnSpPr>
          <p:cNvPr id="22" name="Connecteur droit 21">
            <a:extLst>
              <a:ext uri="{FF2B5EF4-FFF2-40B4-BE49-F238E27FC236}">
                <a16:creationId xmlns:a16="http://schemas.microsoft.com/office/drawing/2014/main" id="{181DBBEB-AD1B-1848-9036-8A8FF1E0BB6D}"/>
              </a:ext>
            </a:extLst>
          </p:cNvPr>
          <p:cNvCxnSpPr>
            <a:cxnSpLocks/>
          </p:cNvCxnSpPr>
          <p:nvPr/>
        </p:nvCxnSpPr>
        <p:spPr>
          <a:xfrm>
            <a:off x="713581" y="3744432"/>
            <a:ext cx="1076483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a:extLst>
              <a:ext uri="{FF2B5EF4-FFF2-40B4-BE49-F238E27FC236}">
                <a16:creationId xmlns:a16="http://schemas.microsoft.com/office/drawing/2014/main" id="{1E6614C8-A3EA-8644-9051-C8B8C2D5BED4}"/>
              </a:ext>
            </a:extLst>
          </p:cNvPr>
          <p:cNvSpPr>
            <a:spLocks noGrp="1"/>
          </p:cNvSpPr>
          <p:nvPr>
            <p:ph type="sldNum" sz="quarter" idx="18"/>
          </p:nvPr>
        </p:nvSpPr>
        <p:spPr/>
        <p:txBody>
          <a:bodyPr/>
          <a:lstStyle/>
          <a:p>
            <a:fld id="{ED627498-8BE6-774E-875A-E1322261BC9D}" type="slidenum">
              <a:rPr lang="fr-FR" smtClean="0"/>
              <a:pPr/>
              <a:t>‹N°›</a:t>
            </a:fld>
            <a:endParaRPr lang="fr-FR"/>
          </a:p>
        </p:txBody>
      </p:sp>
      <p:pic>
        <p:nvPicPr>
          <p:cNvPr id="23" name="Image 22">
            <a:extLst>
              <a:ext uri="{FF2B5EF4-FFF2-40B4-BE49-F238E27FC236}">
                <a16:creationId xmlns:a16="http://schemas.microsoft.com/office/drawing/2014/main" id="{545E473E-6FEE-2542-9E81-6B0FBA775E86}"/>
              </a:ext>
            </a:extLst>
          </p:cNvPr>
          <p:cNvPicPr>
            <a:picLocks noChangeAspect="1"/>
          </p:cNvPicPr>
          <p:nvPr/>
        </p:nvPicPr>
        <p:blipFill rotWithShape="1">
          <a:blip r:embed="rId2"/>
          <a:srcRect l="3" t="786" r="-2" b="786"/>
          <a:stretch/>
        </p:blipFill>
        <p:spPr>
          <a:xfrm>
            <a:off x="0" y="901"/>
            <a:ext cx="12193200" cy="1126800"/>
          </a:xfrm>
          <a:prstGeom prst="rect">
            <a:avLst/>
          </a:prstGeom>
        </p:spPr>
      </p:pic>
      <p:sp>
        <p:nvSpPr>
          <p:cNvPr id="24" name="Rectangle 23">
            <a:extLst>
              <a:ext uri="{FF2B5EF4-FFF2-40B4-BE49-F238E27FC236}">
                <a16:creationId xmlns:a16="http://schemas.microsoft.com/office/drawing/2014/main" id="{16D7DEB5-AE0D-F942-9779-2E16B182B537}"/>
              </a:ext>
            </a:extLst>
          </p:cNvPr>
          <p:cNvSpPr/>
          <p:nvPr/>
        </p:nvSpPr>
        <p:spPr>
          <a:xfrm>
            <a:off x="0" y="896"/>
            <a:ext cx="10185991" cy="1126800"/>
          </a:xfrm>
          <a:prstGeom prst="rect">
            <a:avLst/>
          </a:prstGeom>
          <a:gradFill>
            <a:gsLst>
              <a:gs pos="57000">
                <a:schemeClr val="accent6">
                  <a:alpha val="69000"/>
                </a:schemeClr>
              </a:gs>
              <a:gs pos="0">
                <a:schemeClr val="accent6"/>
              </a:gs>
              <a:gs pos="100000">
                <a:schemeClr val="accent6">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Titre 1">
            <a:extLst>
              <a:ext uri="{FF2B5EF4-FFF2-40B4-BE49-F238E27FC236}">
                <a16:creationId xmlns:a16="http://schemas.microsoft.com/office/drawing/2014/main" id="{689DF871-5816-8C45-9423-AD2E034A09B2}"/>
              </a:ext>
            </a:extLst>
          </p:cNvPr>
          <p:cNvSpPr>
            <a:spLocks noGrp="1"/>
          </p:cNvSpPr>
          <p:nvPr>
            <p:ph type="ctrTitle" hasCustomPrompt="1"/>
          </p:nvPr>
        </p:nvSpPr>
        <p:spPr>
          <a:xfrm>
            <a:off x="0" y="1"/>
            <a:ext cx="5022849" cy="1125537"/>
          </a:xfrm>
          <a:solidFill>
            <a:schemeClr val="accent6"/>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15" name="Espace réservé du texte 5">
            <a:extLst>
              <a:ext uri="{FF2B5EF4-FFF2-40B4-BE49-F238E27FC236}">
                <a16:creationId xmlns:a16="http://schemas.microsoft.com/office/drawing/2014/main" id="{9403C466-2706-9641-A18E-06116D2C8BF6}"/>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68993357"/>
      </p:ext>
    </p:extLst>
  </p:cSld>
  <p:clrMapOvr>
    <a:masterClrMapping/>
  </p:clrMapOvr>
  <p:extLst>
    <p:ext uri="{DCECCB84-F9BA-43D5-87BE-67443E8EF086}">
      <p15:sldGuideLst xmlns:p15="http://schemas.microsoft.com/office/powerpoint/2012/main"/>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Galerie 18 logos">
    <p:spTree>
      <p:nvGrpSpPr>
        <p:cNvPr id="1" name=""/>
        <p:cNvGrpSpPr/>
        <p:nvPr/>
      </p:nvGrpSpPr>
      <p:grpSpPr>
        <a:xfrm>
          <a:off x="0" y="0"/>
          <a:ext cx="0" cy="0"/>
          <a:chOff x="0" y="0"/>
          <a:chExt cx="0" cy="0"/>
        </a:xfrm>
      </p:grpSpPr>
      <p:sp>
        <p:nvSpPr>
          <p:cNvPr id="4" name="Espace réservé pour une image  3">
            <a:extLst>
              <a:ext uri="{FF2B5EF4-FFF2-40B4-BE49-F238E27FC236}">
                <a16:creationId xmlns:a16="http://schemas.microsoft.com/office/drawing/2014/main" id="{63ADFB0C-544E-3944-A9B0-D28BE779B222}"/>
              </a:ext>
            </a:extLst>
          </p:cNvPr>
          <p:cNvSpPr>
            <a:spLocks noGrp="1"/>
          </p:cNvSpPr>
          <p:nvPr>
            <p:ph type="pic" sz="quarter" idx="10" hasCustomPrompt="1"/>
          </p:nvPr>
        </p:nvSpPr>
        <p:spPr>
          <a:xfrm>
            <a:off x="713581" y="2067033"/>
            <a:ext cx="1620000" cy="936000"/>
          </a:xfrm>
          <a:ln>
            <a:noFill/>
          </a:ln>
        </p:spPr>
        <p:txBody>
          <a:bodyPr anchor="ctr"/>
          <a:lstStyle>
            <a:lvl1pPr marL="0" indent="0" algn="ctr">
              <a:buNone/>
              <a:defRPr/>
            </a:lvl1pPr>
          </a:lstStyle>
          <a:p>
            <a:r>
              <a:rPr lang="fr-FR"/>
              <a:t>Logo</a:t>
            </a:r>
          </a:p>
        </p:txBody>
      </p:sp>
      <p:sp>
        <p:nvSpPr>
          <p:cNvPr id="7" name="Espace réservé pour une image  6">
            <a:extLst>
              <a:ext uri="{FF2B5EF4-FFF2-40B4-BE49-F238E27FC236}">
                <a16:creationId xmlns:a16="http://schemas.microsoft.com/office/drawing/2014/main" id="{DBBB2063-2983-C34C-8ED4-C0F5EA5FE112}"/>
              </a:ext>
            </a:extLst>
          </p:cNvPr>
          <p:cNvSpPr>
            <a:spLocks noGrp="1"/>
          </p:cNvSpPr>
          <p:nvPr>
            <p:ph type="pic" sz="quarter" idx="11" hasCustomPrompt="1"/>
          </p:nvPr>
        </p:nvSpPr>
        <p:spPr>
          <a:xfrm>
            <a:off x="2538105"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0" name="Espace réservé pour une image  9">
            <a:extLst>
              <a:ext uri="{FF2B5EF4-FFF2-40B4-BE49-F238E27FC236}">
                <a16:creationId xmlns:a16="http://schemas.microsoft.com/office/drawing/2014/main" id="{2F9F2C47-7214-7C49-A683-E886402029DE}"/>
              </a:ext>
            </a:extLst>
          </p:cNvPr>
          <p:cNvSpPr>
            <a:spLocks noGrp="1"/>
          </p:cNvSpPr>
          <p:nvPr>
            <p:ph type="pic" sz="quarter" idx="12" hasCustomPrompt="1"/>
          </p:nvPr>
        </p:nvSpPr>
        <p:spPr>
          <a:xfrm>
            <a:off x="4362629"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2" name="Espace réservé pour une image  11">
            <a:extLst>
              <a:ext uri="{FF2B5EF4-FFF2-40B4-BE49-F238E27FC236}">
                <a16:creationId xmlns:a16="http://schemas.microsoft.com/office/drawing/2014/main" id="{9FC6176F-4DE7-704C-B989-4D4DDFBB82DE}"/>
              </a:ext>
            </a:extLst>
          </p:cNvPr>
          <p:cNvSpPr>
            <a:spLocks noGrp="1"/>
          </p:cNvSpPr>
          <p:nvPr>
            <p:ph type="pic" sz="quarter" idx="13" hasCustomPrompt="1"/>
          </p:nvPr>
        </p:nvSpPr>
        <p:spPr>
          <a:xfrm>
            <a:off x="6187153"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4" name="Espace réservé pour une image  13">
            <a:extLst>
              <a:ext uri="{FF2B5EF4-FFF2-40B4-BE49-F238E27FC236}">
                <a16:creationId xmlns:a16="http://schemas.microsoft.com/office/drawing/2014/main" id="{37D2F37A-05DB-B14A-B578-3B9DBC84095A}"/>
              </a:ext>
            </a:extLst>
          </p:cNvPr>
          <p:cNvSpPr>
            <a:spLocks noGrp="1"/>
          </p:cNvSpPr>
          <p:nvPr>
            <p:ph type="pic" sz="quarter" idx="14" hasCustomPrompt="1"/>
          </p:nvPr>
        </p:nvSpPr>
        <p:spPr>
          <a:xfrm>
            <a:off x="695325" y="3388628"/>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6" name="Espace réservé pour une image  15">
            <a:extLst>
              <a:ext uri="{FF2B5EF4-FFF2-40B4-BE49-F238E27FC236}">
                <a16:creationId xmlns:a16="http://schemas.microsoft.com/office/drawing/2014/main" id="{D1345676-44BC-CC4C-9CAB-1694B215C866}"/>
              </a:ext>
            </a:extLst>
          </p:cNvPr>
          <p:cNvSpPr>
            <a:spLocks noGrp="1"/>
          </p:cNvSpPr>
          <p:nvPr>
            <p:ph type="pic" sz="quarter" idx="15" hasCustomPrompt="1"/>
          </p:nvPr>
        </p:nvSpPr>
        <p:spPr>
          <a:xfrm>
            <a:off x="2523490" y="3388628"/>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8" name="Espace réservé pour une image  17">
            <a:extLst>
              <a:ext uri="{FF2B5EF4-FFF2-40B4-BE49-F238E27FC236}">
                <a16:creationId xmlns:a16="http://schemas.microsoft.com/office/drawing/2014/main" id="{7E45B7F1-FBE1-F745-8B85-36C31578AA78}"/>
              </a:ext>
            </a:extLst>
          </p:cNvPr>
          <p:cNvSpPr>
            <a:spLocks noGrp="1"/>
          </p:cNvSpPr>
          <p:nvPr>
            <p:ph type="pic" sz="quarter" idx="16" hasCustomPrompt="1"/>
          </p:nvPr>
        </p:nvSpPr>
        <p:spPr>
          <a:xfrm>
            <a:off x="8011677"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20" name="Espace réservé pour une image  19">
            <a:extLst>
              <a:ext uri="{FF2B5EF4-FFF2-40B4-BE49-F238E27FC236}">
                <a16:creationId xmlns:a16="http://schemas.microsoft.com/office/drawing/2014/main" id="{A1D3C822-3F0B-764C-BD8B-26F365DA1BFA}"/>
              </a:ext>
            </a:extLst>
          </p:cNvPr>
          <p:cNvSpPr>
            <a:spLocks noGrp="1"/>
          </p:cNvSpPr>
          <p:nvPr>
            <p:ph type="pic" sz="quarter" idx="17" hasCustomPrompt="1"/>
          </p:nvPr>
        </p:nvSpPr>
        <p:spPr>
          <a:xfrm>
            <a:off x="9836199"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3" name="Espace réservé du numéro de diapositive 2">
            <a:extLst>
              <a:ext uri="{FF2B5EF4-FFF2-40B4-BE49-F238E27FC236}">
                <a16:creationId xmlns:a16="http://schemas.microsoft.com/office/drawing/2014/main" id="{1E6614C8-A3EA-8644-9051-C8B8C2D5BED4}"/>
              </a:ext>
            </a:extLst>
          </p:cNvPr>
          <p:cNvSpPr>
            <a:spLocks noGrp="1"/>
          </p:cNvSpPr>
          <p:nvPr>
            <p:ph type="sldNum" sz="quarter" idx="18"/>
          </p:nvPr>
        </p:nvSpPr>
        <p:spPr/>
        <p:txBody>
          <a:bodyPr/>
          <a:lstStyle/>
          <a:p>
            <a:fld id="{ED627498-8BE6-774E-875A-E1322261BC9D}" type="slidenum">
              <a:rPr lang="fr-FR" smtClean="0"/>
              <a:pPr/>
              <a:t>‹N°›</a:t>
            </a:fld>
            <a:endParaRPr lang="fr-FR"/>
          </a:p>
        </p:txBody>
      </p:sp>
      <p:sp>
        <p:nvSpPr>
          <p:cNvPr id="5" name="Espace réservé pour une image  4">
            <a:extLst>
              <a:ext uri="{FF2B5EF4-FFF2-40B4-BE49-F238E27FC236}">
                <a16:creationId xmlns:a16="http://schemas.microsoft.com/office/drawing/2014/main" id="{30278F92-100F-204C-8618-2E48E42E2218}"/>
              </a:ext>
            </a:extLst>
          </p:cNvPr>
          <p:cNvSpPr>
            <a:spLocks noGrp="1"/>
          </p:cNvSpPr>
          <p:nvPr>
            <p:ph type="pic" sz="quarter" idx="19" hasCustomPrompt="1"/>
          </p:nvPr>
        </p:nvSpPr>
        <p:spPr>
          <a:xfrm>
            <a:off x="4351655" y="3388628"/>
            <a:ext cx="1620000" cy="936000"/>
          </a:xfrm>
        </p:spPr>
        <p:txBody>
          <a:bodyPr anchor="ctr"/>
          <a:lstStyle>
            <a:lvl1pPr marL="0" indent="0" algn="ctr">
              <a:buNone/>
              <a:defRPr/>
            </a:lvl1pPr>
          </a:lstStyle>
          <a:p>
            <a:r>
              <a:rPr lang="fr-FR"/>
              <a:t>Logo</a:t>
            </a:r>
          </a:p>
        </p:txBody>
      </p:sp>
      <p:sp>
        <p:nvSpPr>
          <p:cNvPr id="8" name="Espace réservé pour une image  7">
            <a:extLst>
              <a:ext uri="{FF2B5EF4-FFF2-40B4-BE49-F238E27FC236}">
                <a16:creationId xmlns:a16="http://schemas.microsoft.com/office/drawing/2014/main" id="{BA534809-1058-4246-A786-F69E2E3CD344}"/>
              </a:ext>
            </a:extLst>
          </p:cNvPr>
          <p:cNvSpPr>
            <a:spLocks noGrp="1"/>
          </p:cNvSpPr>
          <p:nvPr>
            <p:ph type="pic" sz="quarter" idx="20" hasCustomPrompt="1"/>
          </p:nvPr>
        </p:nvSpPr>
        <p:spPr>
          <a:xfrm>
            <a:off x="6179820" y="3388628"/>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11" name="Espace réservé pour une image  10">
            <a:extLst>
              <a:ext uri="{FF2B5EF4-FFF2-40B4-BE49-F238E27FC236}">
                <a16:creationId xmlns:a16="http://schemas.microsoft.com/office/drawing/2014/main" id="{A4820370-9461-FD4D-A7F3-670D17FB2299}"/>
              </a:ext>
            </a:extLst>
          </p:cNvPr>
          <p:cNvSpPr>
            <a:spLocks noGrp="1"/>
          </p:cNvSpPr>
          <p:nvPr>
            <p:ph type="pic" sz="quarter" idx="21" hasCustomPrompt="1"/>
          </p:nvPr>
        </p:nvSpPr>
        <p:spPr>
          <a:xfrm>
            <a:off x="8007985" y="3388628"/>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15" name="Espace réservé pour une image  14">
            <a:extLst>
              <a:ext uri="{FF2B5EF4-FFF2-40B4-BE49-F238E27FC236}">
                <a16:creationId xmlns:a16="http://schemas.microsoft.com/office/drawing/2014/main" id="{CB4609E2-64CA-8140-832C-CF8162830B05}"/>
              </a:ext>
            </a:extLst>
          </p:cNvPr>
          <p:cNvSpPr>
            <a:spLocks noGrp="1"/>
          </p:cNvSpPr>
          <p:nvPr>
            <p:ph type="pic" sz="quarter" idx="22" hasCustomPrompt="1"/>
          </p:nvPr>
        </p:nvSpPr>
        <p:spPr>
          <a:xfrm>
            <a:off x="9836150" y="3388628"/>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1" name="Espace réservé pour une image  20">
            <a:extLst>
              <a:ext uri="{FF2B5EF4-FFF2-40B4-BE49-F238E27FC236}">
                <a16:creationId xmlns:a16="http://schemas.microsoft.com/office/drawing/2014/main" id="{3F0FC607-0506-4F44-BDFB-29487E045FF5}"/>
              </a:ext>
            </a:extLst>
          </p:cNvPr>
          <p:cNvSpPr>
            <a:spLocks noGrp="1"/>
          </p:cNvSpPr>
          <p:nvPr>
            <p:ph type="pic" sz="quarter" idx="23" hasCustomPrompt="1"/>
          </p:nvPr>
        </p:nvSpPr>
        <p:spPr>
          <a:xfrm>
            <a:off x="695325"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5" name="Espace réservé pour une image  24">
            <a:extLst>
              <a:ext uri="{FF2B5EF4-FFF2-40B4-BE49-F238E27FC236}">
                <a16:creationId xmlns:a16="http://schemas.microsoft.com/office/drawing/2014/main" id="{1BB6F861-2F0E-DA41-81B7-E2869B8FC02A}"/>
              </a:ext>
            </a:extLst>
          </p:cNvPr>
          <p:cNvSpPr>
            <a:spLocks noGrp="1"/>
          </p:cNvSpPr>
          <p:nvPr>
            <p:ph type="pic" sz="quarter" idx="24" hasCustomPrompt="1"/>
          </p:nvPr>
        </p:nvSpPr>
        <p:spPr>
          <a:xfrm>
            <a:off x="2523490"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7" name="Espace réservé pour une image  26">
            <a:extLst>
              <a:ext uri="{FF2B5EF4-FFF2-40B4-BE49-F238E27FC236}">
                <a16:creationId xmlns:a16="http://schemas.microsoft.com/office/drawing/2014/main" id="{4CDBFF23-90A7-ED43-ACDB-73E33F3733BC}"/>
              </a:ext>
            </a:extLst>
          </p:cNvPr>
          <p:cNvSpPr>
            <a:spLocks noGrp="1"/>
          </p:cNvSpPr>
          <p:nvPr>
            <p:ph type="pic" sz="quarter" idx="25" hasCustomPrompt="1"/>
          </p:nvPr>
        </p:nvSpPr>
        <p:spPr>
          <a:xfrm>
            <a:off x="4351655"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9" name="Espace réservé pour une image  28">
            <a:extLst>
              <a:ext uri="{FF2B5EF4-FFF2-40B4-BE49-F238E27FC236}">
                <a16:creationId xmlns:a16="http://schemas.microsoft.com/office/drawing/2014/main" id="{60785380-D952-9C4E-B875-FE61A57084FD}"/>
              </a:ext>
            </a:extLst>
          </p:cNvPr>
          <p:cNvSpPr>
            <a:spLocks noGrp="1"/>
          </p:cNvSpPr>
          <p:nvPr>
            <p:ph type="pic" sz="quarter" idx="26" hasCustomPrompt="1"/>
          </p:nvPr>
        </p:nvSpPr>
        <p:spPr>
          <a:xfrm>
            <a:off x="6179820"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31" name="Espace réservé pour une image  30">
            <a:extLst>
              <a:ext uri="{FF2B5EF4-FFF2-40B4-BE49-F238E27FC236}">
                <a16:creationId xmlns:a16="http://schemas.microsoft.com/office/drawing/2014/main" id="{E229E41A-A70C-0444-9DD3-16B5901A8A44}"/>
              </a:ext>
            </a:extLst>
          </p:cNvPr>
          <p:cNvSpPr>
            <a:spLocks noGrp="1"/>
          </p:cNvSpPr>
          <p:nvPr>
            <p:ph type="pic" sz="quarter" idx="27" hasCustomPrompt="1"/>
          </p:nvPr>
        </p:nvSpPr>
        <p:spPr>
          <a:xfrm>
            <a:off x="8007985"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33" name="Espace réservé pour une image  32">
            <a:extLst>
              <a:ext uri="{FF2B5EF4-FFF2-40B4-BE49-F238E27FC236}">
                <a16:creationId xmlns:a16="http://schemas.microsoft.com/office/drawing/2014/main" id="{F822E3A5-F63A-0D42-9698-7EB6E76922F6}"/>
              </a:ext>
            </a:extLst>
          </p:cNvPr>
          <p:cNvSpPr>
            <a:spLocks noGrp="1"/>
          </p:cNvSpPr>
          <p:nvPr>
            <p:ph type="pic" sz="quarter" idx="28" hasCustomPrompt="1"/>
          </p:nvPr>
        </p:nvSpPr>
        <p:spPr>
          <a:xfrm>
            <a:off x="9836150"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35" name="Espace réservé du texte 34">
            <a:extLst>
              <a:ext uri="{FF2B5EF4-FFF2-40B4-BE49-F238E27FC236}">
                <a16:creationId xmlns:a16="http://schemas.microsoft.com/office/drawing/2014/main" id="{8F8B0244-19F2-B544-977C-085E2423A1BA}"/>
              </a:ext>
            </a:extLst>
          </p:cNvPr>
          <p:cNvSpPr>
            <a:spLocks noGrp="1"/>
          </p:cNvSpPr>
          <p:nvPr>
            <p:ph type="body" sz="quarter" idx="29" hasCustomPrompt="1"/>
          </p:nvPr>
        </p:nvSpPr>
        <p:spPr>
          <a:xfrm>
            <a:off x="695324" y="3003033"/>
            <a:ext cx="1620000" cy="252000"/>
          </a:xfrm>
        </p:spPr>
        <p:txBody>
          <a:bodyPr/>
          <a:lstStyle>
            <a:lvl1pPr marL="0" indent="0" algn="ctr">
              <a:buNone/>
              <a:defRPr sz="800"/>
            </a:lvl1pPr>
          </a:lstStyle>
          <a:p>
            <a:r>
              <a:rPr lang="fr-FR"/>
              <a:t>Texte</a:t>
            </a:r>
          </a:p>
        </p:txBody>
      </p:sp>
      <p:sp>
        <p:nvSpPr>
          <p:cNvPr id="37" name="Espace réservé du texte 36">
            <a:extLst>
              <a:ext uri="{FF2B5EF4-FFF2-40B4-BE49-F238E27FC236}">
                <a16:creationId xmlns:a16="http://schemas.microsoft.com/office/drawing/2014/main" id="{2F30B6AD-EA5B-5F46-980F-8243B9BFF0A4}"/>
              </a:ext>
            </a:extLst>
          </p:cNvPr>
          <p:cNvSpPr>
            <a:spLocks noGrp="1"/>
          </p:cNvSpPr>
          <p:nvPr>
            <p:ph type="body" sz="quarter" idx="30" hasCustomPrompt="1"/>
          </p:nvPr>
        </p:nvSpPr>
        <p:spPr>
          <a:xfrm>
            <a:off x="2538412" y="3022601"/>
            <a:ext cx="1620000" cy="252000"/>
          </a:xfrm>
        </p:spPr>
        <p:txBody>
          <a:bodyPr/>
          <a:lstStyle>
            <a:lvl1pPr marL="0" indent="0" algn="ctr">
              <a:buNone/>
              <a:defRPr sz="800"/>
            </a:lvl1pPr>
          </a:lstStyle>
          <a:p>
            <a:r>
              <a:rPr lang="fr-FR"/>
              <a:t>Texte</a:t>
            </a:r>
          </a:p>
        </p:txBody>
      </p:sp>
      <p:sp>
        <p:nvSpPr>
          <p:cNvPr id="39" name="Espace réservé du texte 38">
            <a:extLst>
              <a:ext uri="{FF2B5EF4-FFF2-40B4-BE49-F238E27FC236}">
                <a16:creationId xmlns:a16="http://schemas.microsoft.com/office/drawing/2014/main" id="{37CAFD57-9BF4-8440-BCCA-362D6E124B4C}"/>
              </a:ext>
            </a:extLst>
          </p:cNvPr>
          <p:cNvSpPr>
            <a:spLocks noGrp="1"/>
          </p:cNvSpPr>
          <p:nvPr>
            <p:ph type="body" sz="quarter" idx="31" hasCustomPrompt="1"/>
          </p:nvPr>
        </p:nvSpPr>
        <p:spPr>
          <a:xfrm>
            <a:off x="4362449" y="3022601"/>
            <a:ext cx="1620000" cy="252000"/>
          </a:xfrm>
        </p:spPr>
        <p:txBody>
          <a:bodyPr/>
          <a:lstStyle>
            <a:lvl1pPr marL="0" indent="0" algn="ctr">
              <a:buNone/>
              <a:defRPr sz="800"/>
            </a:lvl1pPr>
          </a:lstStyle>
          <a:p>
            <a:r>
              <a:rPr lang="fr-FR"/>
              <a:t>Texte</a:t>
            </a:r>
          </a:p>
        </p:txBody>
      </p:sp>
      <p:sp>
        <p:nvSpPr>
          <p:cNvPr id="41" name="Espace réservé du texte 40">
            <a:extLst>
              <a:ext uri="{FF2B5EF4-FFF2-40B4-BE49-F238E27FC236}">
                <a16:creationId xmlns:a16="http://schemas.microsoft.com/office/drawing/2014/main" id="{089C3A8E-9B8F-DC46-8EF8-49C167BA58D9}"/>
              </a:ext>
            </a:extLst>
          </p:cNvPr>
          <p:cNvSpPr>
            <a:spLocks noGrp="1"/>
          </p:cNvSpPr>
          <p:nvPr>
            <p:ph type="body" sz="quarter" idx="32" hasCustomPrompt="1"/>
          </p:nvPr>
        </p:nvSpPr>
        <p:spPr>
          <a:xfrm>
            <a:off x="6186487" y="3022601"/>
            <a:ext cx="1620000" cy="252000"/>
          </a:xfrm>
        </p:spPr>
        <p:txBody>
          <a:bodyPr/>
          <a:lstStyle>
            <a:lvl1pPr marL="0" indent="0" algn="ctr">
              <a:buNone/>
              <a:defRPr sz="800"/>
            </a:lvl1pPr>
          </a:lstStyle>
          <a:p>
            <a:r>
              <a:rPr lang="fr-FR"/>
              <a:t>Texte</a:t>
            </a:r>
          </a:p>
        </p:txBody>
      </p:sp>
      <p:sp>
        <p:nvSpPr>
          <p:cNvPr id="43" name="Espace réservé du texte 42">
            <a:extLst>
              <a:ext uri="{FF2B5EF4-FFF2-40B4-BE49-F238E27FC236}">
                <a16:creationId xmlns:a16="http://schemas.microsoft.com/office/drawing/2014/main" id="{BB695A0C-C9AD-914D-84BC-525E755E3075}"/>
              </a:ext>
            </a:extLst>
          </p:cNvPr>
          <p:cNvSpPr>
            <a:spLocks noGrp="1"/>
          </p:cNvSpPr>
          <p:nvPr>
            <p:ph type="body" sz="quarter" idx="33" hasCustomPrompt="1"/>
          </p:nvPr>
        </p:nvSpPr>
        <p:spPr>
          <a:xfrm>
            <a:off x="8007349" y="3022601"/>
            <a:ext cx="1620000" cy="252000"/>
          </a:xfrm>
        </p:spPr>
        <p:txBody>
          <a:bodyPr/>
          <a:lstStyle>
            <a:lvl1pPr marL="0" indent="0" algn="ctr">
              <a:buNone/>
              <a:defRPr sz="800"/>
            </a:lvl1pPr>
          </a:lstStyle>
          <a:p>
            <a:r>
              <a:rPr lang="fr-FR"/>
              <a:t>Texte</a:t>
            </a:r>
          </a:p>
        </p:txBody>
      </p:sp>
      <p:sp>
        <p:nvSpPr>
          <p:cNvPr id="45" name="Espace réservé du texte 44">
            <a:extLst>
              <a:ext uri="{FF2B5EF4-FFF2-40B4-BE49-F238E27FC236}">
                <a16:creationId xmlns:a16="http://schemas.microsoft.com/office/drawing/2014/main" id="{FF864D2B-5A5D-D745-B737-AEA1847AB80B}"/>
              </a:ext>
            </a:extLst>
          </p:cNvPr>
          <p:cNvSpPr>
            <a:spLocks noGrp="1"/>
          </p:cNvSpPr>
          <p:nvPr>
            <p:ph type="body" sz="quarter" idx="34" hasCustomPrompt="1"/>
          </p:nvPr>
        </p:nvSpPr>
        <p:spPr>
          <a:xfrm>
            <a:off x="9836149" y="3022601"/>
            <a:ext cx="1620000" cy="252000"/>
          </a:xfrm>
        </p:spPr>
        <p:txBody>
          <a:bodyPr/>
          <a:lstStyle>
            <a:lvl1pPr marL="0" indent="0" algn="ctr">
              <a:buNone/>
              <a:defRPr sz="800"/>
            </a:lvl1pPr>
          </a:lstStyle>
          <a:p>
            <a:r>
              <a:rPr lang="fr-FR"/>
              <a:t>Texte</a:t>
            </a:r>
          </a:p>
        </p:txBody>
      </p:sp>
      <p:sp>
        <p:nvSpPr>
          <p:cNvPr id="47" name="Espace réservé du texte 46">
            <a:extLst>
              <a:ext uri="{FF2B5EF4-FFF2-40B4-BE49-F238E27FC236}">
                <a16:creationId xmlns:a16="http://schemas.microsoft.com/office/drawing/2014/main" id="{519FC00A-D452-1947-90CF-3C32F3147753}"/>
              </a:ext>
            </a:extLst>
          </p:cNvPr>
          <p:cNvSpPr>
            <a:spLocks noGrp="1"/>
          </p:cNvSpPr>
          <p:nvPr>
            <p:ph type="body" sz="quarter" idx="35" hasCustomPrompt="1"/>
          </p:nvPr>
        </p:nvSpPr>
        <p:spPr>
          <a:xfrm>
            <a:off x="695325" y="4324351"/>
            <a:ext cx="1620000" cy="251999"/>
          </a:xfrm>
        </p:spPr>
        <p:txBody>
          <a:bodyPr/>
          <a:lstStyle>
            <a:lvl1pPr marL="0" indent="0" algn="ctr">
              <a:buNone/>
              <a:defRPr sz="800"/>
            </a:lvl1pPr>
          </a:lstStyle>
          <a:p>
            <a:r>
              <a:rPr lang="fr-FR"/>
              <a:t>Texte</a:t>
            </a:r>
          </a:p>
        </p:txBody>
      </p:sp>
      <p:sp>
        <p:nvSpPr>
          <p:cNvPr id="51" name="Espace réservé du texte 50">
            <a:extLst>
              <a:ext uri="{FF2B5EF4-FFF2-40B4-BE49-F238E27FC236}">
                <a16:creationId xmlns:a16="http://schemas.microsoft.com/office/drawing/2014/main" id="{8F944807-5A19-F34C-AA93-F8E9795AD306}"/>
              </a:ext>
            </a:extLst>
          </p:cNvPr>
          <p:cNvSpPr>
            <a:spLocks noGrp="1"/>
          </p:cNvSpPr>
          <p:nvPr>
            <p:ph type="body" sz="quarter" idx="36" hasCustomPrompt="1"/>
          </p:nvPr>
        </p:nvSpPr>
        <p:spPr>
          <a:xfrm>
            <a:off x="2538413" y="4324351"/>
            <a:ext cx="1620000" cy="251999"/>
          </a:xfrm>
        </p:spPr>
        <p:txBody>
          <a:bodyPr/>
          <a:lstStyle>
            <a:lvl1pPr marL="0" indent="0" algn="ctr">
              <a:buNone/>
              <a:defRPr sz="800"/>
            </a:lvl1pPr>
          </a:lstStyle>
          <a:p>
            <a:r>
              <a:rPr lang="fr-FR"/>
              <a:t>Texte</a:t>
            </a:r>
          </a:p>
        </p:txBody>
      </p:sp>
      <p:sp>
        <p:nvSpPr>
          <p:cNvPr id="53" name="Espace réservé du texte 52">
            <a:extLst>
              <a:ext uri="{FF2B5EF4-FFF2-40B4-BE49-F238E27FC236}">
                <a16:creationId xmlns:a16="http://schemas.microsoft.com/office/drawing/2014/main" id="{518ACF2B-6471-0B49-B319-818F5D3C7ED8}"/>
              </a:ext>
            </a:extLst>
          </p:cNvPr>
          <p:cNvSpPr>
            <a:spLocks noGrp="1"/>
          </p:cNvSpPr>
          <p:nvPr>
            <p:ph type="body" sz="quarter" idx="37" hasCustomPrompt="1"/>
          </p:nvPr>
        </p:nvSpPr>
        <p:spPr>
          <a:xfrm>
            <a:off x="4362450" y="4324351"/>
            <a:ext cx="1620000" cy="251999"/>
          </a:xfrm>
        </p:spPr>
        <p:txBody>
          <a:bodyPr/>
          <a:lstStyle>
            <a:lvl1pPr marL="0" indent="0" algn="ctr">
              <a:buNone/>
              <a:defRPr sz="800"/>
            </a:lvl1pPr>
          </a:lstStyle>
          <a:p>
            <a:r>
              <a:rPr lang="fr-FR"/>
              <a:t>Texte</a:t>
            </a:r>
          </a:p>
        </p:txBody>
      </p:sp>
      <p:sp>
        <p:nvSpPr>
          <p:cNvPr id="55" name="Espace réservé du texte 54">
            <a:extLst>
              <a:ext uri="{FF2B5EF4-FFF2-40B4-BE49-F238E27FC236}">
                <a16:creationId xmlns:a16="http://schemas.microsoft.com/office/drawing/2014/main" id="{50AC4FBD-3B61-1445-BC3A-EA7D2C6A046B}"/>
              </a:ext>
            </a:extLst>
          </p:cNvPr>
          <p:cNvSpPr>
            <a:spLocks noGrp="1"/>
          </p:cNvSpPr>
          <p:nvPr>
            <p:ph type="body" sz="quarter" idx="38" hasCustomPrompt="1"/>
          </p:nvPr>
        </p:nvSpPr>
        <p:spPr>
          <a:xfrm>
            <a:off x="6186488" y="4324351"/>
            <a:ext cx="1620000" cy="251999"/>
          </a:xfrm>
        </p:spPr>
        <p:txBody>
          <a:bodyPr/>
          <a:lstStyle>
            <a:lvl1pPr marL="0" indent="0" algn="ctr">
              <a:buNone/>
              <a:defRPr sz="800"/>
            </a:lvl1pPr>
          </a:lstStyle>
          <a:p>
            <a:r>
              <a:rPr lang="fr-FR"/>
              <a:t>Texte</a:t>
            </a:r>
          </a:p>
        </p:txBody>
      </p:sp>
      <p:sp>
        <p:nvSpPr>
          <p:cNvPr id="59" name="Espace réservé du texte 58">
            <a:extLst>
              <a:ext uri="{FF2B5EF4-FFF2-40B4-BE49-F238E27FC236}">
                <a16:creationId xmlns:a16="http://schemas.microsoft.com/office/drawing/2014/main" id="{951D92FF-729A-7941-8CE8-19B2EBB2E42B}"/>
              </a:ext>
            </a:extLst>
          </p:cNvPr>
          <p:cNvSpPr>
            <a:spLocks noGrp="1"/>
          </p:cNvSpPr>
          <p:nvPr>
            <p:ph type="body" sz="quarter" idx="39" hasCustomPrompt="1"/>
          </p:nvPr>
        </p:nvSpPr>
        <p:spPr>
          <a:xfrm>
            <a:off x="8007350" y="4324351"/>
            <a:ext cx="1620000" cy="251999"/>
          </a:xfrm>
        </p:spPr>
        <p:txBody>
          <a:bodyPr/>
          <a:lstStyle>
            <a:lvl1pPr marL="0" indent="0" algn="ctr">
              <a:buNone/>
              <a:defRPr sz="800"/>
            </a:lvl1pPr>
          </a:lstStyle>
          <a:p>
            <a:r>
              <a:rPr lang="fr-FR"/>
              <a:t>Texte</a:t>
            </a:r>
          </a:p>
        </p:txBody>
      </p:sp>
      <p:sp>
        <p:nvSpPr>
          <p:cNvPr id="61" name="Espace réservé du texte 60">
            <a:extLst>
              <a:ext uri="{FF2B5EF4-FFF2-40B4-BE49-F238E27FC236}">
                <a16:creationId xmlns:a16="http://schemas.microsoft.com/office/drawing/2014/main" id="{B9C07E37-87D6-4E43-9FAA-8AB4B1359F68}"/>
              </a:ext>
            </a:extLst>
          </p:cNvPr>
          <p:cNvSpPr>
            <a:spLocks noGrp="1"/>
          </p:cNvSpPr>
          <p:nvPr>
            <p:ph type="body" sz="quarter" idx="40" hasCustomPrompt="1"/>
          </p:nvPr>
        </p:nvSpPr>
        <p:spPr>
          <a:xfrm>
            <a:off x="9836150" y="4324351"/>
            <a:ext cx="1620000" cy="251999"/>
          </a:xfrm>
        </p:spPr>
        <p:txBody>
          <a:bodyPr/>
          <a:lstStyle>
            <a:lvl1pPr marL="0" indent="0" algn="ctr">
              <a:buNone/>
              <a:defRPr sz="800"/>
            </a:lvl1pPr>
          </a:lstStyle>
          <a:p>
            <a:r>
              <a:rPr lang="fr-FR"/>
              <a:t>Texte</a:t>
            </a:r>
          </a:p>
        </p:txBody>
      </p:sp>
      <p:sp>
        <p:nvSpPr>
          <p:cNvPr id="64" name="Espace réservé du texte 63">
            <a:extLst>
              <a:ext uri="{FF2B5EF4-FFF2-40B4-BE49-F238E27FC236}">
                <a16:creationId xmlns:a16="http://schemas.microsoft.com/office/drawing/2014/main" id="{735AD211-3207-4244-8ABF-17FAA6DD94DF}"/>
              </a:ext>
            </a:extLst>
          </p:cNvPr>
          <p:cNvSpPr>
            <a:spLocks noGrp="1"/>
          </p:cNvSpPr>
          <p:nvPr>
            <p:ph type="body" sz="quarter" idx="41" hasCustomPrompt="1"/>
          </p:nvPr>
        </p:nvSpPr>
        <p:spPr>
          <a:xfrm>
            <a:off x="695323" y="5646738"/>
            <a:ext cx="1620000" cy="251999"/>
          </a:xfrm>
        </p:spPr>
        <p:txBody>
          <a:bodyPr/>
          <a:lstStyle>
            <a:lvl1pPr marL="0" indent="0" algn="ctr">
              <a:buNone/>
              <a:defRPr sz="800"/>
            </a:lvl1pPr>
          </a:lstStyle>
          <a:p>
            <a:r>
              <a:rPr lang="fr-FR"/>
              <a:t>Texte</a:t>
            </a:r>
          </a:p>
        </p:txBody>
      </p:sp>
      <p:sp>
        <p:nvSpPr>
          <p:cNvPr id="66" name="Espace réservé du texte 65">
            <a:extLst>
              <a:ext uri="{FF2B5EF4-FFF2-40B4-BE49-F238E27FC236}">
                <a16:creationId xmlns:a16="http://schemas.microsoft.com/office/drawing/2014/main" id="{742A8DFC-8BFF-1540-8C43-2851BFC64783}"/>
              </a:ext>
            </a:extLst>
          </p:cNvPr>
          <p:cNvSpPr>
            <a:spLocks noGrp="1"/>
          </p:cNvSpPr>
          <p:nvPr>
            <p:ph type="body" sz="quarter" idx="42" hasCustomPrompt="1"/>
          </p:nvPr>
        </p:nvSpPr>
        <p:spPr>
          <a:xfrm>
            <a:off x="2538411" y="5646738"/>
            <a:ext cx="1620000" cy="251999"/>
          </a:xfrm>
        </p:spPr>
        <p:txBody>
          <a:bodyPr/>
          <a:lstStyle>
            <a:lvl1pPr marL="0" indent="0" algn="ctr">
              <a:buNone/>
              <a:defRPr sz="800"/>
            </a:lvl1pPr>
          </a:lstStyle>
          <a:p>
            <a:r>
              <a:rPr lang="fr-FR"/>
              <a:t>Texte</a:t>
            </a:r>
          </a:p>
        </p:txBody>
      </p:sp>
      <p:sp>
        <p:nvSpPr>
          <p:cNvPr id="68" name="Espace réservé du texte 67">
            <a:extLst>
              <a:ext uri="{FF2B5EF4-FFF2-40B4-BE49-F238E27FC236}">
                <a16:creationId xmlns:a16="http://schemas.microsoft.com/office/drawing/2014/main" id="{ABF20794-FAD0-B84F-9F11-EC1BB5818274}"/>
              </a:ext>
            </a:extLst>
          </p:cNvPr>
          <p:cNvSpPr>
            <a:spLocks noGrp="1"/>
          </p:cNvSpPr>
          <p:nvPr>
            <p:ph type="body" sz="quarter" idx="43" hasCustomPrompt="1"/>
          </p:nvPr>
        </p:nvSpPr>
        <p:spPr>
          <a:xfrm>
            <a:off x="4362448" y="5646738"/>
            <a:ext cx="1620000" cy="251999"/>
          </a:xfrm>
        </p:spPr>
        <p:txBody>
          <a:bodyPr/>
          <a:lstStyle>
            <a:lvl1pPr marL="0" indent="0" algn="ctr">
              <a:buNone/>
              <a:defRPr sz="800"/>
            </a:lvl1pPr>
          </a:lstStyle>
          <a:p>
            <a:r>
              <a:rPr lang="fr-FR"/>
              <a:t>Texte</a:t>
            </a:r>
          </a:p>
        </p:txBody>
      </p:sp>
      <p:sp>
        <p:nvSpPr>
          <p:cNvPr id="70" name="Espace réservé du texte 69">
            <a:extLst>
              <a:ext uri="{FF2B5EF4-FFF2-40B4-BE49-F238E27FC236}">
                <a16:creationId xmlns:a16="http://schemas.microsoft.com/office/drawing/2014/main" id="{A70245C1-C9DB-9049-A50B-1CCC36ACA0AD}"/>
              </a:ext>
            </a:extLst>
          </p:cNvPr>
          <p:cNvSpPr>
            <a:spLocks noGrp="1"/>
          </p:cNvSpPr>
          <p:nvPr>
            <p:ph type="body" sz="quarter" idx="44" hasCustomPrompt="1"/>
          </p:nvPr>
        </p:nvSpPr>
        <p:spPr>
          <a:xfrm>
            <a:off x="6180136" y="5646738"/>
            <a:ext cx="1620000" cy="251999"/>
          </a:xfrm>
        </p:spPr>
        <p:txBody>
          <a:bodyPr/>
          <a:lstStyle>
            <a:lvl1pPr marL="0" indent="0" algn="ctr">
              <a:buNone/>
              <a:defRPr sz="800"/>
            </a:lvl1pPr>
          </a:lstStyle>
          <a:p>
            <a:r>
              <a:rPr lang="fr-FR"/>
              <a:t>Texte</a:t>
            </a:r>
          </a:p>
        </p:txBody>
      </p:sp>
      <p:sp>
        <p:nvSpPr>
          <p:cNvPr id="72" name="Espace réservé du texte 71">
            <a:extLst>
              <a:ext uri="{FF2B5EF4-FFF2-40B4-BE49-F238E27FC236}">
                <a16:creationId xmlns:a16="http://schemas.microsoft.com/office/drawing/2014/main" id="{3803E058-3201-1A46-84AF-2384F0117DD5}"/>
              </a:ext>
            </a:extLst>
          </p:cNvPr>
          <p:cNvSpPr>
            <a:spLocks noGrp="1"/>
          </p:cNvSpPr>
          <p:nvPr>
            <p:ph type="body" sz="quarter" idx="45" hasCustomPrompt="1"/>
          </p:nvPr>
        </p:nvSpPr>
        <p:spPr>
          <a:xfrm>
            <a:off x="8007348" y="5646738"/>
            <a:ext cx="1620000" cy="251999"/>
          </a:xfrm>
        </p:spPr>
        <p:txBody>
          <a:bodyPr/>
          <a:lstStyle>
            <a:lvl1pPr marL="0" indent="0" algn="ctr">
              <a:buNone/>
              <a:defRPr sz="800"/>
            </a:lvl1pPr>
          </a:lstStyle>
          <a:p>
            <a:r>
              <a:rPr lang="fr-FR"/>
              <a:t>Texte</a:t>
            </a:r>
          </a:p>
        </p:txBody>
      </p:sp>
      <p:sp>
        <p:nvSpPr>
          <p:cNvPr id="74" name="Espace réservé du texte 73">
            <a:extLst>
              <a:ext uri="{FF2B5EF4-FFF2-40B4-BE49-F238E27FC236}">
                <a16:creationId xmlns:a16="http://schemas.microsoft.com/office/drawing/2014/main" id="{30D46C62-9E35-C540-B538-98E4C72D249F}"/>
              </a:ext>
            </a:extLst>
          </p:cNvPr>
          <p:cNvSpPr>
            <a:spLocks noGrp="1"/>
          </p:cNvSpPr>
          <p:nvPr>
            <p:ph type="body" sz="quarter" idx="46" hasCustomPrompt="1"/>
          </p:nvPr>
        </p:nvSpPr>
        <p:spPr>
          <a:xfrm>
            <a:off x="9836148" y="5646738"/>
            <a:ext cx="1620000" cy="251999"/>
          </a:xfrm>
        </p:spPr>
        <p:txBody>
          <a:bodyPr/>
          <a:lstStyle>
            <a:lvl1pPr marL="0" indent="0" algn="ctr">
              <a:buNone/>
              <a:defRPr sz="800"/>
            </a:lvl1pPr>
          </a:lstStyle>
          <a:p>
            <a:r>
              <a:rPr lang="fr-FR"/>
              <a:t>Texte</a:t>
            </a:r>
          </a:p>
        </p:txBody>
      </p:sp>
      <p:pic>
        <p:nvPicPr>
          <p:cNvPr id="49" name="Image 48">
            <a:extLst>
              <a:ext uri="{FF2B5EF4-FFF2-40B4-BE49-F238E27FC236}">
                <a16:creationId xmlns:a16="http://schemas.microsoft.com/office/drawing/2014/main" id="{C98FDC9D-2130-1143-9CE2-6B10F3599C6E}"/>
              </a:ext>
            </a:extLst>
          </p:cNvPr>
          <p:cNvPicPr>
            <a:picLocks noChangeAspect="1"/>
          </p:cNvPicPr>
          <p:nvPr/>
        </p:nvPicPr>
        <p:blipFill rotWithShape="1">
          <a:blip r:embed="rId2"/>
          <a:srcRect l="3" t="786" r="-2" b="786"/>
          <a:stretch/>
        </p:blipFill>
        <p:spPr>
          <a:xfrm>
            <a:off x="0" y="901"/>
            <a:ext cx="12193200" cy="1126800"/>
          </a:xfrm>
          <a:prstGeom prst="rect">
            <a:avLst/>
          </a:prstGeom>
        </p:spPr>
      </p:pic>
      <p:sp>
        <p:nvSpPr>
          <p:cNvPr id="50" name="Rectangle 49">
            <a:extLst>
              <a:ext uri="{FF2B5EF4-FFF2-40B4-BE49-F238E27FC236}">
                <a16:creationId xmlns:a16="http://schemas.microsoft.com/office/drawing/2014/main" id="{A72CB6EF-F19F-B244-A6F8-08CBD4D0E17F}"/>
              </a:ext>
            </a:extLst>
          </p:cNvPr>
          <p:cNvSpPr/>
          <p:nvPr/>
        </p:nvSpPr>
        <p:spPr>
          <a:xfrm>
            <a:off x="0" y="896"/>
            <a:ext cx="10185991" cy="1126800"/>
          </a:xfrm>
          <a:prstGeom prst="rect">
            <a:avLst/>
          </a:prstGeom>
          <a:gradFill>
            <a:gsLst>
              <a:gs pos="57000">
                <a:schemeClr val="accent6">
                  <a:alpha val="69000"/>
                </a:schemeClr>
              </a:gs>
              <a:gs pos="0">
                <a:schemeClr val="accent6"/>
              </a:gs>
              <a:gs pos="100000">
                <a:schemeClr val="accent6">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Titre 1">
            <a:extLst>
              <a:ext uri="{FF2B5EF4-FFF2-40B4-BE49-F238E27FC236}">
                <a16:creationId xmlns:a16="http://schemas.microsoft.com/office/drawing/2014/main" id="{78629E35-DA66-A14E-880A-FD4B0BB58DE3}"/>
              </a:ext>
            </a:extLst>
          </p:cNvPr>
          <p:cNvSpPr>
            <a:spLocks noGrp="1"/>
          </p:cNvSpPr>
          <p:nvPr>
            <p:ph type="ctrTitle" hasCustomPrompt="1"/>
          </p:nvPr>
        </p:nvSpPr>
        <p:spPr>
          <a:xfrm>
            <a:off x="0" y="1"/>
            <a:ext cx="5022849" cy="1125537"/>
          </a:xfrm>
          <a:solidFill>
            <a:schemeClr val="accent6"/>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42" name="Espace réservé du texte 5">
            <a:extLst>
              <a:ext uri="{FF2B5EF4-FFF2-40B4-BE49-F238E27FC236}">
                <a16:creationId xmlns:a16="http://schemas.microsoft.com/office/drawing/2014/main" id="{776E9E70-3678-E843-881C-BB613311234B}"/>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522399091"/>
      </p:ext>
    </p:extLst>
  </p:cSld>
  <p:clrMapOvr>
    <a:masterClrMapping/>
  </p:clrMapOvr>
  <p:extLst>
    <p:ext uri="{DCECCB84-F9BA-43D5-87BE-67443E8EF086}">
      <p15:sldGuideLst xmlns:p15="http://schemas.microsoft.com/office/powerpoint/2012/main"/>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9 Pictos gauche + texte droite">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C5C48571-886D-494E-A20C-35D4EB9E24C4}"/>
              </a:ext>
            </a:extLst>
          </p:cNvPr>
          <p:cNvSpPr>
            <a:spLocks noGrp="1"/>
          </p:cNvSpPr>
          <p:nvPr>
            <p:ph type="subTitle" idx="1" hasCustomPrompt="1"/>
          </p:nvPr>
        </p:nvSpPr>
        <p:spPr>
          <a:xfrm>
            <a:off x="6096000" y="2367866"/>
            <a:ext cx="5363639" cy="3400143"/>
          </a:xfrm>
        </p:spPr>
        <p:txBody>
          <a:bodyPr lIns="0" tIns="180000" rIns="0" anchor="t">
            <a:noAutofit/>
          </a:bodyPr>
          <a:lstStyle>
            <a:lvl1pPr marL="0" indent="0" algn="l">
              <a:lnSpc>
                <a:spcPts val="1500"/>
              </a:lnSpc>
              <a:spcBef>
                <a:spcPts val="0"/>
              </a:spcBef>
              <a:buNone/>
              <a:defRPr lang="fr-FR" sz="1000" b="0" i="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 </a:t>
            </a:r>
            <a:r>
              <a:rPr lang="fr-FR" err="1"/>
              <a:t>Mediam</a:t>
            </a:r>
            <a:r>
              <a:rPr lang="fr-FR"/>
              <a:t> </a:t>
            </a:r>
            <a:r>
              <a:rPr lang="fr-FR" err="1"/>
              <a:t>urgeret</a:t>
            </a:r>
            <a:r>
              <a:rPr lang="fr-FR"/>
              <a:t> et </a:t>
            </a:r>
            <a:r>
              <a:rPr lang="fr-FR" err="1"/>
              <a:t>Parthos</a:t>
            </a:r>
            <a:r>
              <a:rPr lang="fr-FR"/>
              <a:t>.</a:t>
            </a:r>
          </a:p>
          <a:p>
            <a:r>
              <a:rPr lang="fr-FR"/>
              <a:t>Sed </a:t>
            </a:r>
            <a:r>
              <a:rPr lang="fr-FR" err="1"/>
              <a:t>tamen</a:t>
            </a:r>
            <a:r>
              <a:rPr lang="fr-FR"/>
              <a:t> </a:t>
            </a:r>
            <a:r>
              <a:rPr lang="fr-FR" err="1"/>
              <a:t>haec</a:t>
            </a:r>
            <a:r>
              <a:rPr lang="fr-FR"/>
              <a:t> cum </a:t>
            </a:r>
            <a:r>
              <a:rPr lang="fr-FR" err="1"/>
              <a:t>ita</a:t>
            </a:r>
            <a:r>
              <a:rPr lang="fr-FR"/>
              <a:t> </a:t>
            </a:r>
            <a:r>
              <a:rPr lang="fr-FR" err="1"/>
              <a:t>tutius</a:t>
            </a:r>
            <a:r>
              <a:rPr lang="fr-FR"/>
              <a:t> </a:t>
            </a:r>
            <a:r>
              <a:rPr lang="fr-FR" err="1"/>
              <a:t>observentur</a:t>
            </a:r>
            <a:r>
              <a:rPr lang="fr-FR"/>
              <a:t>, quidam </a:t>
            </a:r>
            <a:r>
              <a:rPr lang="fr-FR" err="1"/>
              <a:t>vigore</a:t>
            </a:r>
            <a:r>
              <a:rPr lang="fr-FR"/>
              <a:t> </a:t>
            </a:r>
            <a:r>
              <a:rPr lang="fr-FR" err="1"/>
              <a:t>artuum</a:t>
            </a:r>
            <a:r>
              <a:rPr lang="fr-FR"/>
              <a:t> </a:t>
            </a:r>
            <a:r>
              <a:rPr lang="fr-FR" err="1"/>
              <a:t>inminuto</a:t>
            </a:r>
            <a:r>
              <a:rPr lang="fr-FR"/>
              <a:t> </a:t>
            </a:r>
            <a:r>
              <a:rPr lang="fr-FR" err="1"/>
              <a:t>rogati</a:t>
            </a:r>
            <a:r>
              <a:rPr lang="fr-FR"/>
              <a:t> ad </a:t>
            </a:r>
            <a:r>
              <a:rPr lang="fr-FR" err="1"/>
              <a:t>nuptias</a:t>
            </a:r>
            <a:r>
              <a:rPr lang="fr-FR"/>
              <a:t> </a:t>
            </a:r>
            <a:r>
              <a:rPr lang="fr-FR" err="1"/>
              <a:t>ubi</a:t>
            </a:r>
            <a:r>
              <a:rPr lang="fr-FR"/>
              <a:t> </a:t>
            </a:r>
            <a:r>
              <a:rPr lang="fr-FR" err="1"/>
              <a:t>aurum</a:t>
            </a:r>
            <a:r>
              <a:rPr lang="fr-FR"/>
              <a:t> </a:t>
            </a:r>
            <a:r>
              <a:rPr lang="fr-FR" err="1"/>
              <a:t>dextris</a:t>
            </a:r>
            <a:r>
              <a:rPr lang="fr-FR"/>
              <a:t> </a:t>
            </a:r>
            <a:r>
              <a:rPr lang="fr-FR" err="1"/>
              <a:t>manibus</a:t>
            </a:r>
            <a:r>
              <a:rPr lang="fr-FR"/>
              <a:t> </a:t>
            </a:r>
            <a:r>
              <a:rPr lang="fr-FR" err="1"/>
              <a:t>cavatis</a:t>
            </a:r>
            <a:r>
              <a:rPr lang="fr-FR"/>
              <a:t> </a:t>
            </a:r>
            <a:r>
              <a:rPr lang="fr-FR" err="1"/>
              <a:t>offertur</a:t>
            </a:r>
            <a:r>
              <a:rPr lang="fr-FR"/>
              <a:t>, </a:t>
            </a:r>
            <a:r>
              <a:rPr lang="fr-FR" err="1"/>
              <a:t>inpigre</a:t>
            </a:r>
            <a:r>
              <a:rPr lang="fr-FR"/>
              <a:t> </a:t>
            </a:r>
            <a:r>
              <a:rPr lang="fr-FR" err="1"/>
              <a:t>vel</a:t>
            </a:r>
            <a:r>
              <a:rPr lang="fr-FR"/>
              <a:t> </a:t>
            </a:r>
            <a:r>
              <a:rPr lang="fr-FR" err="1"/>
              <a:t>usque</a:t>
            </a:r>
            <a:r>
              <a:rPr lang="fr-FR"/>
              <a:t> </a:t>
            </a:r>
            <a:r>
              <a:rPr lang="fr-FR" err="1"/>
              <a:t>Spoletium</a:t>
            </a:r>
            <a:r>
              <a:rPr lang="fr-FR"/>
              <a:t> </a:t>
            </a:r>
            <a:r>
              <a:rPr lang="fr-FR" err="1"/>
              <a:t>pergunt</a:t>
            </a:r>
            <a:r>
              <a:rPr lang="fr-FR"/>
              <a:t>. </a:t>
            </a:r>
            <a:r>
              <a:rPr lang="fr-FR" err="1"/>
              <a:t>haec</a:t>
            </a:r>
            <a:r>
              <a:rPr lang="fr-FR"/>
              <a:t> </a:t>
            </a:r>
            <a:r>
              <a:rPr lang="fr-FR" err="1"/>
              <a:t>nobilium</a:t>
            </a:r>
            <a:r>
              <a:rPr lang="fr-FR"/>
              <a:t> </a:t>
            </a:r>
            <a:r>
              <a:rPr lang="fr-FR" err="1"/>
              <a:t>sunt</a:t>
            </a:r>
            <a:r>
              <a:rPr lang="fr-FR"/>
              <a:t> </a:t>
            </a:r>
            <a:r>
              <a:rPr lang="fr-FR" err="1"/>
              <a:t>instituta</a:t>
            </a:r>
            <a:r>
              <a:rPr lang="fr-FR"/>
              <a:t>.</a:t>
            </a:r>
          </a:p>
        </p:txBody>
      </p:sp>
      <p:sp>
        <p:nvSpPr>
          <p:cNvPr id="7" name="Espace réservé du texte 6">
            <a:extLst>
              <a:ext uri="{FF2B5EF4-FFF2-40B4-BE49-F238E27FC236}">
                <a16:creationId xmlns:a16="http://schemas.microsoft.com/office/drawing/2014/main" id="{5E373A51-E296-9C45-9B1F-833539646C93}"/>
              </a:ext>
            </a:extLst>
          </p:cNvPr>
          <p:cNvSpPr>
            <a:spLocks noGrp="1"/>
          </p:cNvSpPr>
          <p:nvPr>
            <p:ph type="body" sz="quarter" idx="12" hasCustomPrompt="1"/>
          </p:nvPr>
        </p:nvSpPr>
        <p:spPr>
          <a:xfrm>
            <a:off x="6096000" y="1707422"/>
            <a:ext cx="5364163" cy="648000"/>
          </a:xfrm>
        </p:spPr>
        <p:txBody>
          <a:bodyPr anchor="b"/>
          <a:lstStyle>
            <a:lvl1pPr marL="0" indent="0">
              <a:lnSpc>
                <a:spcPts val="1800"/>
              </a:lnSpc>
              <a:buNone/>
              <a:defRPr sz="1600" b="1" i="0">
                <a:solidFill>
                  <a:schemeClr val="tx2"/>
                </a:solidFill>
                <a:latin typeface="Montserrat" pitchFamily="2" charset="77"/>
              </a:defRPr>
            </a:lvl1pPr>
          </a:lstStyle>
          <a:p>
            <a:r>
              <a:rPr lang="fr-FR"/>
              <a:t>Titre H2</a:t>
            </a:r>
          </a:p>
        </p:txBody>
      </p:sp>
      <p:sp>
        <p:nvSpPr>
          <p:cNvPr id="4" name="Espace réservé du numéro de diapositive 3">
            <a:extLst>
              <a:ext uri="{FF2B5EF4-FFF2-40B4-BE49-F238E27FC236}">
                <a16:creationId xmlns:a16="http://schemas.microsoft.com/office/drawing/2014/main" id="{C0CBE002-8F02-644B-A56C-B05FDBDC540E}"/>
              </a:ext>
            </a:extLst>
          </p:cNvPr>
          <p:cNvSpPr>
            <a:spLocks noGrp="1"/>
          </p:cNvSpPr>
          <p:nvPr>
            <p:ph type="sldNum" sz="quarter" idx="27"/>
          </p:nvPr>
        </p:nvSpPr>
        <p:spPr/>
        <p:txBody>
          <a:bodyPr/>
          <a:lstStyle/>
          <a:p>
            <a:fld id="{ED627498-8BE6-774E-875A-E1322261BC9D}" type="slidenum">
              <a:rPr lang="fr-FR" smtClean="0"/>
              <a:pPr/>
              <a:t>‹N°›</a:t>
            </a:fld>
            <a:endParaRPr lang="fr-FR"/>
          </a:p>
        </p:txBody>
      </p:sp>
      <p:sp>
        <p:nvSpPr>
          <p:cNvPr id="25" name="Picture Placeholder 17">
            <a:extLst>
              <a:ext uri="{FF2B5EF4-FFF2-40B4-BE49-F238E27FC236}">
                <a16:creationId xmlns:a16="http://schemas.microsoft.com/office/drawing/2014/main" id="{7F5D28A1-601A-6046-8C7C-5E3D6B76E9EE}"/>
              </a:ext>
            </a:extLst>
          </p:cNvPr>
          <p:cNvSpPr>
            <a:spLocks noGrp="1"/>
          </p:cNvSpPr>
          <p:nvPr>
            <p:ph type="pic" sz="quarter" idx="18" hasCustomPrompt="1"/>
          </p:nvPr>
        </p:nvSpPr>
        <p:spPr>
          <a:xfrm>
            <a:off x="695325" y="1722961"/>
            <a:ext cx="1152000" cy="1152000"/>
          </a:xfrm>
          <a:solidFill>
            <a:schemeClr val="accent6"/>
          </a:solidFill>
        </p:spPr>
        <p:txBody>
          <a:bodyPr rtlCol="0">
            <a:normAutofit/>
          </a:bodyPr>
          <a:lstStyle>
            <a:lvl1pPr marL="0" indent="0" algn="ctr">
              <a:buNone/>
              <a:defRPr sz="900">
                <a:solidFill>
                  <a:schemeClr val="bg1"/>
                </a:solidFill>
              </a:defRPr>
            </a:lvl1pPr>
          </a:lstStyle>
          <a:p>
            <a:pPr lvl="0"/>
            <a:r>
              <a:rPr lang="en-US" noProof="0" err="1"/>
              <a:t>Picto</a:t>
            </a:r>
            <a:endParaRPr lang="en-US" noProof="0"/>
          </a:p>
        </p:txBody>
      </p:sp>
      <p:sp>
        <p:nvSpPr>
          <p:cNvPr id="26" name="Picture Placeholder 17">
            <a:extLst>
              <a:ext uri="{FF2B5EF4-FFF2-40B4-BE49-F238E27FC236}">
                <a16:creationId xmlns:a16="http://schemas.microsoft.com/office/drawing/2014/main" id="{8ED64B23-3210-0948-8701-EAAD5BCE0917}"/>
              </a:ext>
            </a:extLst>
          </p:cNvPr>
          <p:cNvSpPr>
            <a:spLocks noGrp="1"/>
          </p:cNvSpPr>
          <p:nvPr>
            <p:ph type="pic" sz="quarter" idx="19" hasCustomPrompt="1"/>
          </p:nvPr>
        </p:nvSpPr>
        <p:spPr>
          <a:xfrm>
            <a:off x="2369344" y="1722961"/>
            <a:ext cx="1152000" cy="1152000"/>
          </a:xfrm>
          <a:solidFill>
            <a:schemeClr val="accent6"/>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27" name="Picture Placeholder 17">
            <a:extLst>
              <a:ext uri="{FF2B5EF4-FFF2-40B4-BE49-F238E27FC236}">
                <a16:creationId xmlns:a16="http://schemas.microsoft.com/office/drawing/2014/main" id="{1B67C369-FF0F-8F44-ABE9-6F44E160DD41}"/>
              </a:ext>
            </a:extLst>
          </p:cNvPr>
          <p:cNvSpPr>
            <a:spLocks noGrp="1"/>
          </p:cNvSpPr>
          <p:nvPr>
            <p:ph type="pic" sz="quarter" idx="20" hasCustomPrompt="1"/>
          </p:nvPr>
        </p:nvSpPr>
        <p:spPr>
          <a:xfrm>
            <a:off x="4043363" y="1707421"/>
            <a:ext cx="1152000" cy="1152000"/>
          </a:xfrm>
          <a:solidFill>
            <a:schemeClr val="accent6"/>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28" name="Picture Placeholder 17">
            <a:extLst>
              <a:ext uri="{FF2B5EF4-FFF2-40B4-BE49-F238E27FC236}">
                <a16:creationId xmlns:a16="http://schemas.microsoft.com/office/drawing/2014/main" id="{1AB9099E-EDCE-AD4B-8F2A-6B991D28AE19}"/>
              </a:ext>
            </a:extLst>
          </p:cNvPr>
          <p:cNvSpPr>
            <a:spLocks noGrp="1"/>
          </p:cNvSpPr>
          <p:nvPr>
            <p:ph type="pic" sz="quarter" idx="21" hasCustomPrompt="1"/>
          </p:nvPr>
        </p:nvSpPr>
        <p:spPr>
          <a:xfrm>
            <a:off x="695325" y="3306098"/>
            <a:ext cx="1152000" cy="1152000"/>
          </a:xfrm>
          <a:solidFill>
            <a:schemeClr val="accent6"/>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29" name="Picture Placeholder 17">
            <a:extLst>
              <a:ext uri="{FF2B5EF4-FFF2-40B4-BE49-F238E27FC236}">
                <a16:creationId xmlns:a16="http://schemas.microsoft.com/office/drawing/2014/main" id="{F5590866-ED52-5E41-B747-83A4F4C8AA82}"/>
              </a:ext>
            </a:extLst>
          </p:cNvPr>
          <p:cNvSpPr>
            <a:spLocks noGrp="1"/>
          </p:cNvSpPr>
          <p:nvPr>
            <p:ph type="pic" sz="quarter" idx="22" hasCustomPrompt="1"/>
          </p:nvPr>
        </p:nvSpPr>
        <p:spPr>
          <a:xfrm>
            <a:off x="2369344" y="3306097"/>
            <a:ext cx="1152000" cy="1152000"/>
          </a:xfrm>
          <a:solidFill>
            <a:schemeClr val="accent6"/>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30" name="Picture Placeholder 17">
            <a:extLst>
              <a:ext uri="{FF2B5EF4-FFF2-40B4-BE49-F238E27FC236}">
                <a16:creationId xmlns:a16="http://schemas.microsoft.com/office/drawing/2014/main" id="{4848E1AA-7188-A54B-A992-92012880A53C}"/>
              </a:ext>
            </a:extLst>
          </p:cNvPr>
          <p:cNvSpPr>
            <a:spLocks noGrp="1"/>
          </p:cNvSpPr>
          <p:nvPr>
            <p:ph type="pic" sz="quarter" idx="23" hasCustomPrompt="1"/>
          </p:nvPr>
        </p:nvSpPr>
        <p:spPr>
          <a:xfrm>
            <a:off x="4043363" y="3290557"/>
            <a:ext cx="1152000" cy="1152000"/>
          </a:xfrm>
          <a:solidFill>
            <a:schemeClr val="accent6"/>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31" name="Picture Placeholder 17">
            <a:extLst>
              <a:ext uri="{FF2B5EF4-FFF2-40B4-BE49-F238E27FC236}">
                <a16:creationId xmlns:a16="http://schemas.microsoft.com/office/drawing/2014/main" id="{D52A78D6-617D-0E46-A112-68F19EE51D9C}"/>
              </a:ext>
            </a:extLst>
          </p:cNvPr>
          <p:cNvSpPr>
            <a:spLocks noGrp="1"/>
          </p:cNvSpPr>
          <p:nvPr>
            <p:ph type="pic" sz="quarter" idx="24" hasCustomPrompt="1"/>
          </p:nvPr>
        </p:nvSpPr>
        <p:spPr>
          <a:xfrm>
            <a:off x="695325" y="4904775"/>
            <a:ext cx="1152000" cy="1152000"/>
          </a:xfrm>
          <a:solidFill>
            <a:schemeClr val="accent6"/>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32" name="Picture Placeholder 17">
            <a:extLst>
              <a:ext uri="{FF2B5EF4-FFF2-40B4-BE49-F238E27FC236}">
                <a16:creationId xmlns:a16="http://schemas.microsoft.com/office/drawing/2014/main" id="{C1AAFA6B-1209-C841-A074-6A6BE3138F1A}"/>
              </a:ext>
            </a:extLst>
          </p:cNvPr>
          <p:cNvSpPr>
            <a:spLocks noGrp="1"/>
          </p:cNvSpPr>
          <p:nvPr>
            <p:ph type="pic" sz="quarter" idx="25" hasCustomPrompt="1"/>
          </p:nvPr>
        </p:nvSpPr>
        <p:spPr>
          <a:xfrm>
            <a:off x="2369344" y="4904775"/>
            <a:ext cx="1152000" cy="1152000"/>
          </a:xfrm>
          <a:solidFill>
            <a:schemeClr val="accent6"/>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33" name="Picture Placeholder 17">
            <a:extLst>
              <a:ext uri="{FF2B5EF4-FFF2-40B4-BE49-F238E27FC236}">
                <a16:creationId xmlns:a16="http://schemas.microsoft.com/office/drawing/2014/main" id="{F4366744-3E51-1948-AE25-FB74D4CE74C3}"/>
              </a:ext>
            </a:extLst>
          </p:cNvPr>
          <p:cNvSpPr>
            <a:spLocks noGrp="1"/>
          </p:cNvSpPr>
          <p:nvPr>
            <p:ph type="pic" sz="quarter" idx="26" hasCustomPrompt="1"/>
          </p:nvPr>
        </p:nvSpPr>
        <p:spPr>
          <a:xfrm>
            <a:off x="4043363" y="4889235"/>
            <a:ext cx="1152000" cy="1152000"/>
          </a:xfrm>
          <a:solidFill>
            <a:schemeClr val="accent6"/>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34" name="Espace réservé du texte 54">
            <a:extLst>
              <a:ext uri="{FF2B5EF4-FFF2-40B4-BE49-F238E27FC236}">
                <a16:creationId xmlns:a16="http://schemas.microsoft.com/office/drawing/2014/main" id="{423E4382-EEE7-434C-A35F-71A913232535}"/>
              </a:ext>
            </a:extLst>
          </p:cNvPr>
          <p:cNvSpPr>
            <a:spLocks noGrp="1"/>
          </p:cNvSpPr>
          <p:nvPr>
            <p:ph type="body" sz="quarter" idx="38" hasCustomPrompt="1"/>
          </p:nvPr>
        </p:nvSpPr>
        <p:spPr>
          <a:xfrm>
            <a:off x="2378672" y="2898789"/>
            <a:ext cx="1142672" cy="246202"/>
          </a:xfrm>
        </p:spPr>
        <p:txBody>
          <a:bodyPr/>
          <a:lstStyle>
            <a:lvl1pPr marL="0" indent="0" algn="ctr">
              <a:buNone/>
              <a:defRPr sz="800"/>
            </a:lvl1pPr>
          </a:lstStyle>
          <a:p>
            <a:r>
              <a:rPr lang="fr-FR"/>
              <a:t>Texte</a:t>
            </a:r>
          </a:p>
        </p:txBody>
      </p:sp>
      <p:sp>
        <p:nvSpPr>
          <p:cNvPr id="35" name="Espace réservé du texte 58">
            <a:extLst>
              <a:ext uri="{FF2B5EF4-FFF2-40B4-BE49-F238E27FC236}">
                <a16:creationId xmlns:a16="http://schemas.microsoft.com/office/drawing/2014/main" id="{3A9EBD7A-9642-7940-B7A8-DC55F8E87547}"/>
              </a:ext>
            </a:extLst>
          </p:cNvPr>
          <p:cNvSpPr>
            <a:spLocks noGrp="1"/>
          </p:cNvSpPr>
          <p:nvPr>
            <p:ph type="body" sz="quarter" idx="39" hasCustomPrompt="1"/>
          </p:nvPr>
        </p:nvSpPr>
        <p:spPr>
          <a:xfrm>
            <a:off x="4052691" y="2883977"/>
            <a:ext cx="1142672" cy="261014"/>
          </a:xfrm>
        </p:spPr>
        <p:txBody>
          <a:bodyPr/>
          <a:lstStyle>
            <a:lvl1pPr marL="0" indent="0" algn="ctr">
              <a:buNone/>
              <a:defRPr sz="800"/>
            </a:lvl1pPr>
          </a:lstStyle>
          <a:p>
            <a:r>
              <a:rPr lang="fr-FR"/>
              <a:t>Texte</a:t>
            </a:r>
          </a:p>
        </p:txBody>
      </p:sp>
      <p:sp>
        <p:nvSpPr>
          <p:cNvPr id="36" name="Espace réservé du texte 60">
            <a:extLst>
              <a:ext uri="{FF2B5EF4-FFF2-40B4-BE49-F238E27FC236}">
                <a16:creationId xmlns:a16="http://schemas.microsoft.com/office/drawing/2014/main" id="{21408F30-8724-7A47-8555-F28DC97390B1}"/>
              </a:ext>
            </a:extLst>
          </p:cNvPr>
          <p:cNvSpPr>
            <a:spLocks noGrp="1"/>
          </p:cNvSpPr>
          <p:nvPr>
            <p:ph type="body" sz="quarter" idx="40" hasCustomPrompt="1"/>
          </p:nvPr>
        </p:nvSpPr>
        <p:spPr>
          <a:xfrm>
            <a:off x="686468" y="4472602"/>
            <a:ext cx="1160857" cy="258886"/>
          </a:xfrm>
        </p:spPr>
        <p:txBody>
          <a:bodyPr/>
          <a:lstStyle>
            <a:lvl1pPr marL="0" indent="0" algn="ctr">
              <a:buNone/>
              <a:defRPr sz="800"/>
            </a:lvl1pPr>
          </a:lstStyle>
          <a:p>
            <a:r>
              <a:rPr lang="fr-FR"/>
              <a:t>Texte</a:t>
            </a:r>
          </a:p>
        </p:txBody>
      </p:sp>
      <p:sp>
        <p:nvSpPr>
          <p:cNvPr id="37" name="Espace réservé du texte 63">
            <a:extLst>
              <a:ext uri="{FF2B5EF4-FFF2-40B4-BE49-F238E27FC236}">
                <a16:creationId xmlns:a16="http://schemas.microsoft.com/office/drawing/2014/main" id="{A3CE303C-452D-5C4A-84F5-FABAE66348D3}"/>
              </a:ext>
            </a:extLst>
          </p:cNvPr>
          <p:cNvSpPr>
            <a:spLocks noGrp="1"/>
          </p:cNvSpPr>
          <p:nvPr>
            <p:ph type="body" sz="quarter" idx="41" hasCustomPrompt="1"/>
          </p:nvPr>
        </p:nvSpPr>
        <p:spPr>
          <a:xfrm>
            <a:off x="697100" y="2874963"/>
            <a:ext cx="1150225" cy="270028"/>
          </a:xfrm>
        </p:spPr>
        <p:txBody>
          <a:bodyPr/>
          <a:lstStyle>
            <a:lvl1pPr marL="0" indent="0" algn="ctr">
              <a:buNone/>
              <a:defRPr sz="800"/>
            </a:lvl1pPr>
          </a:lstStyle>
          <a:p>
            <a:r>
              <a:rPr lang="fr-FR"/>
              <a:t>Texte</a:t>
            </a:r>
          </a:p>
        </p:txBody>
      </p:sp>
      <p:sp>
        <p:nvSpPr>
          <p:cNvPr id="38" name="Espace réservé du texte 65">
            <a:extLst>
              <a:ext uri="{FF2B5EF4-FFF2-40B4-BE49-F238E27FC236}">
                <a16:creationId xmlns:a16="http://schemas.microsoft.com/office/drawing/2014/main" id="{D573AD06-2053-3341-A76E-6B8480B41CA9}"/>
              </a:ext>
            </a:extLst>
          </p:cNvPr>
          <p:cNvSpPr>
            <a:spLocks noGrp="1"/>
          </p:cNvSpPr>
          <p:nvPr>
            <p:ph type="body" sz="quarter" idx="42" hasCustomPrompt="1"/>
          </p:nvPr>
        </p:nvSpPr>
        <p:spPr>
          <a:xfrm>
            <a:off x="2369344" y="4476045"/>
            <a:ext cx="1152000" cy="255443"/>
          </a:xfrm>
        </p:spPr>
        <p:txBody>
          <a:bodyPr/>
          <a:lstStyle>
            <a:lvl1pPr marL="0" indent="0" algn="ctr">
              <a:buNone/>
              <a:defRPr sz="800"/>
            </a:lvl1pPr>
          </a:lstStyle>
          <a:p>
            <a:r>
              <a:rPr lang="fr-FR"/>
              <a:t>Texte</a:t>
            </a:r>
          </a:p>
        </p:txBody>
      </p:sp>
      <p:sp>
        <p:nvSpPr>
          <p:cNvPr id="39" name="Espace réservé du texte 67">
            <a:extLst>
              <a:ext uri="{FF2B5EF4-FFF2-40B4-BE49-F238E27FC236}">
                <a16:creationId xmlns:a16="http://schemas.microsoft.com/office/drawing/2014/main" id="{DD8F1A07-60E2-A248-ADF2-37503CAF4A6F}"/>
              </a:ext>
            </a:extLst>
          </p:cNvPr>
          <p:cNvSpPr>
            <a:spLocks noGrp="1"/>
          </p:cNvSpPr>
          <p:nvPr>
            <p:ph type="body" sz="quarter" idx="43" hasCustomPrompt="1"/>
          </p:nvPr>
        </p:nvSpPr>
        <p:spPr>
          <a:xfrm>
            <a:off x="4052691" y="4458097"/>
            <a:ext cx="1142672" cy="273391"/>
          </a:xfrm>
        </p:spPr>
        <p:txBody>
          <a:bodyPr/>
          <a:lstStyle>
            <a:lvl1pPr marL="0" indent="0" algn="ctr">
              <a:buNone/>
              <a:defRPr sz="800"/>
            </a:lvl1pPr>
          </a:lstStyle>
          <a:p>
            <a:r>
              <a:rPr lang="fr-FR"/>
              <a:t>Texte</a:t>
            </a:r>
          </a:p>
        </p:txBody>
      </p:sp>
      <p:sp>
        <p:nvSpPr>
          <p:cNvPr id="40" name="Espace réservé du texte 69">
            <a:extLst>
              <a:ext uri="{FF2B5EF4-FFF2-40B4-BE49-F238E27FC236}">
                <a16:creationId xmlns:a16="http://schemas.microsoft.com/office/drawing/2014/main" id="{A6065984-EA4E-AF4B-9BC6-AEEFE7EAB0C0}"/>
              </a:ext>
            </a:extLst>
          </p:cNvPr>
          <p:cNvSpPr>
            <a:spLocks noGrp="1"/>
          </p:cNvSpPr>
          <p:nvPr>
            <p:ph type="body" sz="quarter" idx="44" hasCustomPrompt="1"/>
          </p:nvPr>
        </p:nvSpPr>
        <p:spPr>
          <a:xfrm>
            <a:off x="706017" y="6074775"/>
            <a:ext cx="1141308" cy="254354"/>
          </a:xfrm>
        </p:spPr>
        <p:txBody>
          <a:bodyPr/>
          <a:lstStyle>
            <a:lvl1pPr marL="0" indent="0" algn="ctr">
              <a:buNone/>
              <a:defRPr sz="800"/>
            </a:lvl1pPr>
          </a:lstStyle>
          <a:p>
            <a:r>
              <a:rPr lang="fr-FR"/>
              <a:t>Texte</a:t>
            </a:r>
          </a:p>
        </p:txBody>
      </p:sp>
      <p:sp>
        <p:nvSpPr>
          <p:cNvPr id="41" name="Espace réservé du texte 71">
            <a:extLst>
              <a:ext uri="{FF2B5EF4-FFF2-40B4-BE49-F238E27FC236}">
                <a16:creationId xmlns:a16="http://schemas.microsoft.com/office/drawing/2014/main" id="{B604C55F-58A3-D246-A0EC-D8101E7F4DD9}"/>
              </a:ext>
            </a:extLst>
          </p:cNvPr>
          <p:cNvSpPr>
            <a:spLocks noGrp="1"/>
          </p:cNvSpPr>
          <p:nvPr>
            <p:ph type="body" sz="quarter" idx="45" hasCustomPrompt="1"/>
          </p:nvPr>
        </p:nvSpPr>
        <p:spPr>
          <a:xfrm>
            <a:off x="2369344" y="6074775"/>
            <a:ext cx="1152000" cy="254354"/>
          </a:xfrm>
        </p:spPr>
        <p:txBody>
          <a:bodyPr/>
          <a:lstStyle>
            <a:lvl1pPr marL="0" indent="0" algn="ctr">
              <a:buNone/>
              <a:defRPr sz="800"/>
            </a:lvl1pPr>
          </a:lstStyle>
          <a:p>
            <a:r>
              <a:rPr lang="fr-FR"/>
              <a:t>Texte</a:t>
            </a:r>
          </a:p>
        </p:txBody>
      </p:sp>
      <p:sp>
        <p:nvSpPr>
          <p:cNvPr id="42" name="Espace réservé du texte 73">
            <a:extLst>
              <a:ext uri="{FF2B5EF4-FFF2-40B4-BE49-F238E27FC236}">
                <a16:creationId xmlns:a16="http://schemas.microsoft.com/office/drawing/2014/main" id="{2BF4896A-127D-6542-80AE-276EACC242A9}"/>
              </a:ext>
            </a:extLst>
          </p:cNvPr>
          <p:cNvSpPr>
            <a:spLocks noGrp="1"/>
          </p:cNvSpPr>
          <p:nvPr>
            <p:ph type="body" sz="quarter" idx="46" hasCustomPrompt="1"/>
          </p:nvPr>
        </p:nvSpPr>
        <p:spPr>
          <a:xfrm>
            <a:off x="4043363" y="6072982"/>
            <a:ext cx="1152000" cy="256147"/>
          </a:xfrm>
        </p:spPr>
        <p:txBody>
          <a:bodyPr/>
          <a:lstStyle>
            <a:lvl1pPr marL="0" indent="0" algn="ctr">
              <a:buNone/>
              <a:defRPr sz="800"/>
            </a:lvl1pPr>
          </a:lstStyle>
          <a:p>
            <a:r>
              <a:rPr lang="fr-FR"/>
              <a:t>Texte</a:t>
            </a:r>
          </a:p>
        </p:txBody>
      </p:sp>
      <p:pic>
        <p:nvPicPr>
          <p:cNvPr id="47" name="Image 46">
            <a:extLst>
              <a:ext uri="{FF2B5EF4-FFF2-40B4-BE49-F238E27FC236}">
                <a16:creationId xmlns:a16="http://schemas.microsoft.com/office/drawing/2014/main" id="{07869A18-513B-F647-83C6-CA41B7C4D1D2}"/>
              </a:ext>
            </a:extLst>
          </p:cNvPr>
          <p:cNvPicPr>
            <a:picLocks noChangeAspect="1"/>
          </p:cNvPicPr>
          <p:nvPr/>
        </p:nvPicPr>
        <p:blipFill rotWithShape="1">
          <a:blip r:embed="rId2"/>
          <a:srcRect l="3" t="786" r="-2" b="786"/>
          <a:stretch/>
        </p:blipFill>
        <p:spPr>
          <a:xfrm>
            <a:off x="0" y="901"/>
            <a:ext cx="12193200" cy="1126800"/>
          </a:xfrm>
          <a:prstGeom prst="rect">
            <a:avLst/>
          </a:prstGeom>
        </p:spPr>
      </p:pic>
      <p:sp>
        <p:nvSpPr>
          <p:cNvPr id="48" name="Rectangle 47">
            <a:extLst>
              <a:ext uri="{FF2B5EF4-FFF2-40B4-BE49-F238E27FC236}">
                <a16:creationId xmlns:a16="http://schemas.microsoft.com/office/drawing/2014/main" id="{6066E59F-FC8B-734D-B9F7-7A370B84607E}"/>
              </a:ext>
            </a:extLst>
          </p:cNvPr>
          <p:cNvSpPr/>
          <p:nvPr/>
        </p:nvSpPr>
        <p:spPr>
          <a:xfrm>
            <a:off x="0" y="896"/>
            <a:ext cx="10185991" cy="1126800"/>
          </a:xfrm>
          <a:prstGeom prst="rect">
            <a:avLst/>
          </a:prstGeom>
          <a:gradFill>
            <a:gsLst>
              <a:gs pos="57000">
                <a:schemeClr val="accent6">
                  <a:alpha val="69000"/>
                </a:schemeClr>
              </a:gs>
              <a:gs pos="0">
                <a:schemeClr val="accent6"/>
              </a:gs>
              <a:gs pos="100000">
                <a:schemeClr val="accent6">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Titre 1">
            <a:extLst>
              <a:ext uri="{FF2B5EF4-FFF2-40B4-BE49-F238E27FC236}">
                <a16:creationId xmlns:a16="http://schemas.microsoft.com/office/drawing/2014/main" id="{711FA04F-A284-974B-B05C-09C00D1B6200}"/>
              </a:ext>
            </a:extLst>
          </p:cNvPr>
          <p:cNvSpPr>
            <a:spLocks noGrp="1"/>
          </p:cNvSpPr>
          <p:nvPr>
            <p:ph type="ctrTitle" hasCustomPrompt="1"/>
          </p:nvPr>
        </p:nvSpPr>
        <p:spPr>
          <a:xfrm>
            <a:off x="0" y="1"/>
            <a:ext cx="5022849" cy="1125537"/>
          </a:xfrm>
          <a:solidFill>
            <a:schemeClr val="accent6"/>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43" name="Espace réservé du texte 5">
            <a:extLst>
              <a:ext uri="{FF2B5EF4-FFF2-40B4-BE49-F238E27FC236}">
                <a16:creationId xmlns:a16="http://schemas.microsoft.com/office/drawing/2014/main" id="{1C5496CA-39F2-EF48-BCA0-ED19721A2EBE}"/>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950605498"/>
      </p:ext>
    </p:extLst>
  </p:cSld>
  <p:clrMapOvr>
    <a:masterClrMapping/>
  </p:clrMapOvr>
  <p:extLst>
    <p:ext uri="{DCECCB84-F9BA-43D5-87BE-67443E8EF086}">
      <p15:sldGuideLst xmlns:p15="http://schemas.microsoft.com/office/powerpoint/2012/main"/>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Page graphique">
    <p:spTree>
      <p:nvGrpSpPr>
        <p:cNvPr id="1" name=""/>
        <p:cNvGrpSpPr/>
        <p:nvPr/>
      </p:nvGrpSpPr>
      <p:grpSpPr>
        <a:xfrm>
          <a:off x="0" y="0"/>
          <a:ext cx="0" cy="0"/>
          <a:chOff x="0" y="0"/>
          <a:chExt cx="0" cy="0"/>
        </a:xfrm>
      </p:grpSpPr>
      <p:sp>
        <p:nvSpPr>
          <p:cNvPr id="5" name="Espace réservé du graphique 4">
            <a:extLst>
              <a:ext uri="{FF2B5EF4-FFF2-40B4-BE49-F238E27FC236}">
                <a16:creationId xmlns:a16="http://schemas.microsoft.com/office/drawing/2014/main" id="{C00777EB-3D83-344F-A86B-C641E0F14101}"/>
              </a:ext>
            </a:extLst>
          </p:cNvPr>
          <p:cNvSpPr>
            <a:spLocks noGrp="1"/>
          </p:cNvSpPr>
          <p:nvPr>
            <p:ph type="chart" sz="quarter" idx="13"/>
          </p:nvPr>
        </p:nvSpPr>
        <p:spPr>
          <a:xfrm>
            <a:off x="694800" y="2519680"/>
            <a:ext cx="10764838" cy="3463895"/>
          </a:xfrm>
        </p:spPr>
        <p:txBody>
          <a:bodyPr/>
          <a:lstStyle>
            <a:lvl1pPr marL="0" indent="0">
              <a:buNone/>
              <a:defRPr sz="900"/>
            </a:lvl1pPr>
          </a:lstStyle>
          <a:p>
            <a:r>
              <a:rPr lang="fr-FR"/>
              <a:t>Cliquez sur l'icône pour ajouter un graphique</a:t>
            </a:r>
          </a:p>
        </p:txBody>
      </p:sp>
      <p:sp>
        <p:nvSpPr>
          <p:cNvPr id="3" name="Espace réservé du numéro de diapositive 2">
            <a:extLst>
              <a:ext uri="{FF2B5EF4-FFF2-40B4-BE49-F238E27FC236}">
                <a16:creationId xmlns:a16="http://schemas.microsoft.com/office/drawing/2014/main" id="{8C76023E-4F73-754E-8BAB-B99874EA99B4}"/>
              </a:ext>
            </a:extLst>
          </p:cNvPr>
          <p:cNvSpPr>
            <a:spLocks noGrp="1"/>
          </p:cNvSpPr>
          <p:nvPr>
            <p:ph type="sldNum" sz="quarter" idx="14"/>
          </p:nvPr>
        </p:nvSpPr>
        <p:spPr/>
        <p:txBody>
          <a:bodyPr/>
          <a:lstStyle/>
          <a:p>
            <a:fld id="{ED627498-8BE6-774E-875A-E1322261BC9D}" type="slidenum">
              <a:rPr lang="fr-FR" smtClean="0"/>
              <a:pPr/>
              <a:t>‹N°›</a:t>
            </a:fld>
            <a:endParaRPr lang="fr-FR"/>
          </a:p>
        </p:txBody>
      </p:sp>
      <p:sp>
        <p:nvSpPr>
          <p:cNvPr id="8" name="Espace réservé du texte 6">
            <a:extLst>
              <a:ext uri="{FF2B5EF4-FFF2-40B4-BE49-F238E27FC236}">
                <a16:creationId xmlns:a16="http://schemas.microsoft.com/office/drawing/2014/main" id="{35D4A983-DD48-9C4A-B1DC-33990C860224}"/>
              </a:ext>
            </a:extLst>
          </p:cNvPr>
          <p:cNvSpPr>
            <a:spLocks noGrp="1"/>
          </p:cNvSpPr>
          <p:nvPr>
            <p:ph type="body" sz="quarter" idx="12" hasCustomPrompt="1"/>
          </p:nvPr>
        </p:nvSpPr>
        <p:spPr>
          <a:xfrm>
            <a:off x="695325" y="1952625"/>
            <a:ext cx="10764838" cy="267380"/>
          </a:xfrm>
        </p:spPr>
        <p:txBody>
          <a:bodyPr anchor="t"/>
          <a:lstStyle>
            <a:lvl1pPr marL="0" indent="0">
              <a:lnSpc>
                <a:spcPts val="1800"/>
              </a:lnSpc>
              <a:buNone/>
              <a:defRPr sz="1600" b="1" i="0">
                <a:solidFill>
                  <a:schemeClr val="tx2"/>
                </a:solidFill>
                <a:latin typeface="Montserrat" pitchFamily="2" charset="77"/>
              </a:defRPr>
            </a:lvl1pPr>
          </a:lstStyle>
          <a:p>
            <a:r>
              <a:rPr lang="fr-FR"/>
              <a:t>Titre H2</a:t>
            </a:r>
          </a:p>
        </p:txBody>
      </p:sp>
      <p:pic>
        <p:nvPicPr>
          <p:cNvPr id="12" name="Image 11">
            <a:extLst>
              <a:ext uri="{FF2B5EF4-FFF2-40B4-BE49-F238E27FC236}">
                <a16:creationId xmlns:a16="http://schemas.microsoft.com/office/drawing/2014/main" id="{00CA485E-3A3D-8D4E-A904-A0D1E271BCD2}"/>
              </a:ext>
            </a:extLst>
          </p:cNvPr>
          <p:cNvPicPr>
            <a:picLocks noChangeAspect="1"/>
          </p:cNvPicPr>
          <p:nvPr/>
        </p:nvPicPr>
        <p:blipFill rotWithShape="1">
          <a:blip r:embed="rId2"/>
          <a:srcRect l="3" t="786" r="-2" b="786"/>
          <a:stretch/>
        </p:blipFill>
        <p:spPr>
          <a:xfrm>
            <a:off x="0" y="901"/>
            <a:ext cx="12193200" cy="1126800"/>
          </a:xfrm>
          <a:prstGeom prst="rect">
            <a:avLst/>
          </a:prstGeom>
        </p:spPr>
      </p:pic>
      <p:sp>
        <p:nvSpPr>
          <p:cNvPr id="13" name="Rectangle 12">
            <a:extLst>
              <a:ext uri="{FF2B5EF4-FFF2-40B4-BE49-F238E27FC236}">
                <a16:creationId xmlns:a16="http://schemas.microsoft.com/office/drawing/2014/main" id="{01641476-F223-A14E-998B-AAEBBA58C849}"/>
              </a:ext>
            </a:extLst>
          </p:cNvPr>
          <p:cNvSpPr/>
          <p:nvPr/>
        </p:nvSpPr>
        <p:spPr>
          <a:xfrm>
            <a:off x="0" y="896"/>
            <a:ext cx="10185991" cy="1126800"/>
          </a:xfrm>
          <a:prstGeom prst="rect">
            <a:avLst/>
          </a:prstGeom>
          <a:gradFill>
            <a:gsLst>
              <a:gs pos="57000">
                <a:schemeClr val="accent6">
                  <a:alpha val="69000"/>
                </a:schemeClr>
              </a:gs>
              <a:gs pos="0">
                <a:schemeClr val="accent6"/>
              </a:gs>
              <a:gs pos="100000">
                <a:schemeClr val="accent6">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Titre 1">
            <a:extLst>
              <a:ext uri="{FF2B5EF4-FFF2-40B4-BE49-F238E27FC236}">
                <a16:creationId xmlns:a16="http://schemas.microsoft.com/office/drawing/2014/main" id="{927734FB-6519-6F40-BCA9-08609C1F2968}"/>
              </a:ext>
            </a:extLst>
          </p:cNvPr>
          <p:cNvSpPr>
            <a:spLocks noGrp="1"/>
          </p:cNvSpPr>
          <p:nvPr>
            <p:ph type="ctrTitle" hasCustomPrompt="1"/>
          </p:nvPr>
        </p:nvSpPr>
        <p:spPr>
          <a:xfrm>
            <a:off x="0" y="1"/>
            <a:ext cx="5022849" cy="1125537"/>
          </a:xfrm>
          <a:solidFill>
            <a:schemeClr val="accent6"/>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9" name="Espace réservé du texte 5">
            <a:extLst>
              <a:ext uri="{FF2B5EF4-FFF2-40B4-BE49-F238E27FC236}">
                <a16:creationId xmlns:a16="http://schemas.microsoft.com/office/drawing/2014/main" id="{3A8CB0CF-F961-AC46-9F97-F30A7A4A49C1}"/>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757480122"/>
      </p:ext>
    </p:extLst>
  </p:cSld>
  <p:clrMapOvr>
    <a:masterClrMapping/>
  </p:clrMapOvr>
  <p:extLst>
    <p:ext uri="{DCECCB84-F9BA-43D5-87BE-67443E8EF086}">
      <p15:sldGuideLst xmlns:p15="http://schemas.microsoft.com/office/powerpoint/2012/main"/>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Page simple avec text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sp>
        <p:nvSpPr>
          <p:cNvPr id="9" name="Sous-titre 2">
            <a:extLst>
              <a:ext uri="{FF2B5EF4-FFF2-40B4-BE49-F238E27FC236}">
                <a16:creationId xmlns:a16="http://schemas.microsoft.com/office/drawing/2014/main" id="{CE9EFE64-9ABC-9243-8841-5E5D36165F9E}"/>
              </a:ext>
            </a:extLst>
          </p:cNvPr>
          <p:cNvSpPr>
            <a:spLocks noGrp="1"/>
          </p:cNvSpPr>
          <p:nvPr>
            <p:ph type="subTitle" idx="1" hasCustomPrompt="1"/>
          </p:nvPr>
        </p:nvSpPr>
        <p:spPr>
          <a:xfrm>
            <a:off x="724381" y="2291128"/>
            <a:ext cx="10764839" cy="3400143"/>
          </a:xfrm>
        </p:spPr>
        <p:txBody>
          <a:bodyPr lIns="0" tIns="180000" rIns="0" anchor="t">
            <a:noAutofit/>
          </a:bodyPr>
          <a:lstStyle>
            <a:lvl1pPr marL="0" indent="0" algn="l">
              <a:lnSpc>
                <a:spcPts val="1500"/>
              </a:lnSpc>
              <a:spcBef>
                <a:spcPts val="0"/>
              </a:spcBef>
              <a:buNone/>
              <a:defRPr lang="fr-FR" sz="1000" b="0" i="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 </a:t>
            </a:r>
            <a:r>
              <a:rPr lang="fr-FR" err="1"/>
              <a:t>Mediam</a:t>
            </a:r>
            <a:r>
              <a:rPr lang="fr-FR"/>
              <a:t> </a:t>
            </a:r>
            <a:r>
              <a:rPr lang="fr-FR" err="1"/>
              <a:t>urgeret</a:t>
            </a:r>
            <a:r>
              <a:rPr lang="fr-FR"/>
              <a:t> et </a:t>
            </a:r>
            <a:r>
              <a:rPr lang="fr-FR" err="1"/>
              <a:t>Parthos</a:t>
            </a:r>
            <a:r>
              <a:rPr lang="fr-FR"/>
              <a:t>.</a:t>
            </a:r>
          </a:p>
          <a:p>
            <a:r>
              <a:rPr lang="fr-FR"/>
              <a:t>Sed </a:t>
            </a:r>
            <a:r>
              <a:rPr lang="fr-FR" err="1"/>
              <a:t>tamen</a:t>
            </a:r>
            <a:r>
              <a:rPr lang="fr-FR"/>
              <a:t> </a:t>
            </a:r>
            <a:r>
              <a:rPr lang="fr-FR" err="1"/>
              <a:t>haec</a:t>
            </a:r>
            <a:r>
              <a:rPr lang="fr-FR"/>
              <a:t> cum </a:t>
            </a:r>
            <a:r>
              <a:rPr lang="fr-FR" err="1"/>
              <a:t>ita</a:t>
            </a:r>
            <a:r>
              <a:rPr lang="fr-FR"/>
              <a:t> </a:t>
            </a:r>
            <a:r>
              <a:rPr lang="fr-FR" err="1"/>
              <a:t>tutius</a:t>
            </a:r>
            <a:r>
              <a:rPr lang="fr-FR"/>
              <a:t> </a:t>
            </a:r>
            <a:r>
              <a:rPr lang="fr-FR" err="1"/>
              <a:t>observentur</a:t>
            </a:r>
            <a:r>
              <a:rPr lang="fr-FR"/>
              <a:t>, quidam </a:t>
            </a:r>
            <a:r>
              <a:rPr lang="fr-FR" err="1"/>
              <a:t>vigore</a:t>
            </a:r>
            <a:r>
              <a:rPr lang="fr-FR"/>
              <a:t> </a:t>
            </a:r>
            <a:r>
              <a:rPr lang="fr-FR" err="1"/>
              <a:t>artuum</a:t>
            </a:r>
            <a:r>
              <a:rPr lang="fr-FR"/>
              <a:t> </a:t>
            </a:r>
            <a:r>
              <a:rPr lang="fr-FR" err="1"/>
              <a:t>inminuto</a:t>
            </a:r>
            <a:r>
              <a:rPr lang="fr-FR"/>
              <a:t> </a:t>
            </a:r>
            <a:r>
              <a:rPr lang="fr-FR" err="1"/>
              <a:t>rogati</a:t>
            </a:r>
            <a:r>
              <a:rPr lang="fr-FR"/>
              <a:t> ad </a:t>
            </a:r>
            <a:r>
              <a:rPr lang="fr-FR" err="1"/>
              <a:t>nuptias</a:t>
            </a:r>
            <a:r>
              <a:rPr lang="fr-FR"/>
              <a:t> </a:t>
            </a:r>
            <a:r>
              <a:rPr lang="fr-FR" err="1"/>
              <a:t>ubi</a:t>
            </a:r>
            <a:r>
              <a:rPr lang="fr-FR"/>
              <a:t> </a:t>
            </a:r>
            <a:r>
              <a:rPr lang="fr-FR" err="1"/>
              <a:t>aurum</a:t>
            </a:r>
            <a:r>
              <a:rPr lang="fr-FR"/>
              <a:t> </a:t>
            </a:r>
            <a:r>
              <a:rPr lang="fr-FR" err="1"/>
              <a:t>dextris</a:t>
            </a:r>
            <a:r>
              <a:rPr lang="fr-FR"/>
              <a:t> </a:t>
            </a:r>
            <a:r>
              <a:rPr lang="fr-FR" err="1"/>
              <a:t>manibus</a:t>
            </a:r>
            <a:r>
              <a:rPr lang="fr-FR"/>
              <a:t> </a:t>
            </a:r>
            <a:r>
              <a:rPr lang="fr-FR" err="1"/>
              <a:t>cavatis</a:t>
            </a:r>
            <a:r>
              <a:rPr lang="fr-FR"/>
              <a:t> </a:t>
            </a:r>
            <a:r>
              <a:rPr lang="fr-FR" err="1"/>
              <a:t>offertur</a:t>
            </a:r>
            <a:r>
              <a:rPr lang="fr-FR"/>
              <a:t>, </a:t>
            </a:r>
            <a:r>
              <a:rPr lang="fr-FR" err="1"/>
              <a:t>inpigre</a:t>
            </a:r>
            <a:r>
              <a:rPr lang="fr-FR"/>
              <a:t> </a:t>
            </a:r>
            <a:r>
              <a:rPr lang="fr-FR" err="1"/>
              <a:t>vel</a:t>
            </a:r>
            <a:r>
              <a:rPr lang="fr-FR"/>
              <a:t> </a:t>
            </a:r>
            <a:r>
              <a:rPr lang="fr-FR" err="1"/>
              <a:t>usque</a:t>
            </a:r>
            <a:r>
              <a:rPr lang="fr-FR"/>
              <a:t> </a:t>
            </a:r>
            <a:r>
              <a:rPr lang="fr-FR" err="1"/>
              <a:t>Spoletium</a:t>
            </a:r>
            <a:r>
              <a:rPr lang="fr-FR"/>
              <a:t> </a:t>
            </a:r>
            <a:r>
              <a:rPr lang="fr-FR" err="1"/>
              <a:t>pergunt</a:t>
            </a:r>
            <a:r>
              <a:rPr lang="fr-FR"/>
              <a:t>. </a:t>
            </a:r>
            <a:r>
              <a:rPr lang="fr-FR" err="1"/>
              <a:t>haec</a:t>
            </a:r>
            <a:r>
              <a:rPr lang="fr-FR"/>
              <a:t> </a:t>
            </a:r>
            <a:r>
              <a:rPr lang="fr-FR" err="1"/>
              <a:t>nobilium</a:t>
            </a:r>
            <a:r>
              <a:rPr lang="fr-FR"/>
              <a:t> </a:t>
            </a:r>
            <a:r>
              <a:rPr lang="fr-FR" err="1"/>
              <a:t>sunt</a:t>
            </a:r>
            <a:r>
              <a:rPr lang="fr-FR"/>
              <a:t> </a:t>
            </a:r>
            <a:r>
              <a:rPr lang="fr-FR" err="1"/>
              <a:t>instituta</a:t>
            </a:r>
            <a:r>
              <a:rPr lang="fr-FR"/>
              <a:t>.</a:t>
            </a:r>
          </a:p>
        </p:txBody>
      </p:sp>
      <p:sp>
        <p:nvSpPr>
          <p:cNvPr id="11" name="Espace réservé du texte 6">
            <a:extLst>
              <a:ext uri="{FF2B5EF4-FFF2-40B4-BE49-F238E27FC236}">
                <a16:creationId xmlns:a16="http://schemas.microsoft.com/office/drawing/2014/main" id="{2F1B6E3F-90E9-9541-9C90-824C03869FFB}"/>
              </a:ext>
            </a:extLst>
          </p:cNvPr>
          <p:cNvSpPr>
            <a:spLocks noGrp="1"/>
          </p:cNvSpPr>
          <p:nvPr>
            <p:ph type="body" sz="quarter" idx="14" hasCustomPrompt="1"/>
          </p:nvPr>
        </p:nvSpPr>
        <p:spPr>
          <a:xfrm>
            <a:off x="695325" y="1952625"/>
            <a:ext cx="10764838" cy="267380"/>
          </a:xfrm>
        </p:spPr>
        <p:txBody>
          <a:bodyPr anchor="t"/>
          <a:lstStyle>
            <a:lvl1pPr marL="0" indent="0">
              <a:lnSpc>
                <a:spcPts val="1800"/>
              </a:lnSpc>
              <a:buNone/>
              <a:defRPr sz="1600" b="1" i="0">
                <a:solidFill>
                  <a:schemeClr val="tx1"/>
                </a:solidFill>
                <a:latin typeface="Montserrat" pitchFamily="2" charset="77"/>
              </a:defRPr>
            </a:lvl1pPr>
          </a:lstStyle>
          <a:p>
            <a:r>
              <a:rPr lang="fr-FR"/>
              <a:t>Titre H2</a:t>
            </a:r>
          </a:p>
        </p:txBody>
      </p:sp>
      <p:pic>
        <p:nvPicPr>
          <p:cNvPr id="13" name="Image 12">
            <a:extLst>
              <a:ext uri="{FF2B5EF4-FFF2-40B4-BE49-F238E27FC236}">
                <a16:creationId xmlns:a16="http://schemas.microsoft.com/office/drawing/2014/main" id="{0C8FDEAA-A386-214A-BEE3-FF6CA831C7CD}"/>
              </a:ext>
            </a:extLst>
          </p:cNvPr>
          <p:cNvPicPr>
            <a:picLocks noChangeAspect="1"/>
          </p:cNvPicPr>
          <p:nvPr/>
        </p:nvPicPr>
        <p:blipFill rotWithShape="1">
          <a:blip r:embed="rId2"/>
          <a:srcRect l="3" t="786" r="-2" b="786"/>
          <a:stretch/>
        </p:blipFill>
        <p:spPr>
          <a:xfrm>
            <a:off x="0" y="901"/>
            <a:ext cx="12193200" cy="1126800"/>
          </a:xfrm>
          <a:prstGeom prst="rect">
            <a:avLst/>
          </a:prstGeom>
        </p:spPr>
      </p:pic>
      <p:sp>
        <p:nvSpPr>
          <p:cNvPr id="14" name="Rectangle 13">
            <a:extLst>
              <a:ext uri="{FF2B5EF4-FFF2-40B4-BE49-F238E27FC236}">
                <a16:creationId xmlns:a16="http://schemas.microsoft.com/office/drawing/2014/main" id="{C2776F70-2A83-EA48-A847-246E573BE52B}"/>
              </a:ext>
            </a:extLst>
          </p:cNvPr>
          <p:cNvSpPr/>
          <p:nvPr/>
        </p:nvSpPr>
        <p:spPr>
          <a:xfrm>
            <a:off x="0" y="896"/>
            <a:ext cx="10185991" cy="1126800"/>
          </a:xfrm>
          <a:prstGeom prst="rect">
            <a:avLst/>
          </a:prstGeom>
          <a:gradFill>
            <a:gsLst>
              <a:gs pos="57000">
                <a:schemeClr val="accent6">
                  <a:alpha val="69000"/>
                </a:schemeClr>
              </a:gs>
              <a:gs pos="0">
                <a:schemeClr val="accent6"/>
              </a:gs>
              <a:gs pos="100000">
                <a:schemeClr val="accent6">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Titre 1">
            <a:extLst>
              <a:ext uri="{FF2B5EF4-FFF2-40B4-BE49-F238E27FC236}">
                <a16:creationId xmlns:a16="http://schemas.microsoft.com/office/drawing/2014/main" id="{0E81DC8A-D9AD-1945-A476-E27E39C59218}"/>
              </a:ext>
            </a:extLst>
          </p:cNvPr>
          <p:cNvSpPr>
            <a:spLocks noGrp="1"/>
          </p:cNvSpPr>
          <p:nvPr>
            <p:ph type="ctrTitle" hasCustomPrompt="1"/>
          </p:nvPr>
        </p:nvSpPr>
        <p:spPr>
          <a:xfrm>
            <a:off x="0" y="1"/>
            <a:ext cx="5022849" cy="1125537"/>
          </a:xfrm>
          <a:solidFill>
            <a:schemeClr val="accent6"/>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8" name="Espace réservé du texte 5">
            <a:extLst>
              <a:ext uri="{FF2B5EF4-FFF2-40B4-BE49-F238E27FC236}">
                <a16:creationId xmlns:a16="http://schemas.microsoft.com/office/drawing/2014/main" id="{C873C320-0939-734E-9FF9-E69D0C1C1BF1}"/>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85708990"/>
      </p:ext>
    </p:extLst>
  </p:cSld>
  <p:clrMapOvr>
    <a:masterClrMapping/>
  </p:clrMapOvr>
  <p:extLst>
    <p:ext uri="{DCECCB84-F9BA-43D5-87BE-67443E8EF086}">
      <p15:sldGuideLst xmlns:p15="http://schemas.microsoft.com/office/powerpoint/2012/main"/>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Page Vid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pic>
        <p:nvPicPr>
          <p:cNvPr id="7" name="Image 6">
            <a:extLst>
              <a:ext uri="{FF2B5EF4-FFF2-40B4-BE49-F238E27FC236}">
                <a16:creationId xmlns:a16="http://schemas.microsoft.com/office/drawing/2014/main" id="{C1574853-E69D-964F-ADA9-0A3A47EAD083}"/>
              </a:ext>
            </a:extLst>
          </p:cNvPr>
          <p:cNvPicPr>
            <a:picLocks noChangeAspect="1"/>
          </p:cNvPicPr>
          <p:nvPr/>
        </p:nvPicPr>
        <p:blipFill rotWithShape="1">
          <a:blip r:embed="rId2"/>
          <a:srcRect l="3" t="786" r="-2" b="786"/>
          <a:stretch/>
        </p:blipFill>
        <p:spPr>
          <a:xfrm>
            <a:off x="0" y="901"/>
            <a:ext cx="12193200" cy="1126800"/>
          </a:xfrm>
          <a:prstGeom prst="rect">
            <a:avLst/>
          </a:prstGeom>
        </p:spPr>
      </p:pic>
      <p:sp>
        <p:nvSpPr>
          <p:cNvPr id="9" name="Rectangle 8">
            <a:extLst>
              <a:ext uri="{FF2B5EF4-FFF2-40B4-BE49-F238E27FC236}">
                <a16:creationId xmlns:a16="http://schemas.microsoft.com/office/drawing/2014/main" id="{9F917E69-DE64-134D-BA32-9A8432637149}"/>
              </a:ext>
            </a:extLst>
          </p:cNvPr>
          <p:cNvSpPr/>
          <p:nvPr/>
        </p:nvSpPr>
        <p:spPr>
          <a:xfrm>
            <a:off x="0" y="896"/>
            <a:ext cx="10185991" cy="1126800"/>
          </a:xfrm>
          <a:prstGeom prst="rect">
            <a:avLst/>
          </a:prstGeom>
          <a:gradFill>
            <a:gsLst>
              <a:gs pos="57000">
                <a:schemeClr val="accent6">
                  <a:alpha val="69000"/>
                </a:schemeClr>
              </a:gs>
              <a:gs pos="0">
                <a:schemeClr val="accent6"/>
              </a:gs>
              <a:gs pos="100000">
                <a:schemeClr val="accent6">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1">
            <a:extLst>
              <a:ext uri="{FF2B5EF4-FFF2-40B4-BE49-F238E27FC236}">
                <a16:creationId xmlns:a16="http://schemas.microsoft.com/office/drawing/2014/main" id="{6D07093A-51E5-1D4F-9EA5-732B827D7D28}"/>
              </a:ext>
            </a:extLst>
          </p:cNvPr>
          <p:cNvSpPr>
            <a:spLocks noGrp="1"/>
          </p:cNvSpPr>
          <p:nvPr>
            <p:ph type="ctrTitle" hasCustomPrompt="1"/>
          </p:nvPr>
        </p:nvSpPr>
        <p:spPr>
          <a:xfrm>
            <a:off x="0" y="1"/>
            <a:ext cx="5022849" cy="1125537"/>
          </a:xfrm>
          <a:solidFill>
            <a:schemeClr val="accent6"/>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6" name="Espace réservé du texte 5">
            <a:extLst>
              <a:ext uri="{FF2B5EF4-FFF2-40B4-BE49-F238E27FC236}">
                <a16:creationId xmlns:a16="http://schemas.microsoft.com/office/drawing/2014/main" id="{2545BA35-8592-7C45-ADA4-7058A59B86F3}"/>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159629621"/>
      </p:ext>
    </p:extLst>
  </p:cSld>
  <p:clrMapOvr>
    <a:masterClrMapping/>
  </p:clrMapOvr>
  <p:extLst>
    <p:ext uri="{DCECCB84-F9BA-43D5-87BE-67443E8EF086}">
      <p15:sldGuideLst xmlns:p15="http://schemas.microsoft.com/office/powerpoint/2012/main"/>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Page_4_Col">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cxnSp>
        <p:nvCxnSpPr>
          <p:cNvPr id="5" name="Connecteur droit 4">
            <a:extLst>
              <a:ext uri="{FF2B5EF4-FFF2-40B4-BE49-F238E27FC236}">
                <a16:creationId xmlns:a16="http://schemas.microsoft.com/office/drawing/2014/main" id="{62C8C313-C739-9F4D-A868-2EEFA4E3D5C2}"/>
              </a:ext>
            </a:extLst>
          </p:cNvPr>
          <p:cNvCxnSpPr/>
          <p:nvPr/>
        </p:nvCxnSpPr>
        <p:spPr>
          <a:xfrm>
            <a:off x="3338832"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37BA077E-07C1-EC4D-A4B1-743400634041}"/>
              </a:ext>
            </a:extLst>
          </p:cNvPr>
          <p:cNvCxnSpPr/>
          <p:nvPr/>
        </p:nvCxnSpPr>
        <p:spPr>
          <a:xfrm>
            <a:off x="6077270"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09F93335-E41F-6740-93C1-61CED0F77690}"/>
              </a:ext>
            </a:extLst>
          </p:cNvPr>
          <p:cNvCxnSpPr/>
          <p:nvPr/>
        </p:nvCxnSpPr>
        <p:spPr>
          <a:xfrm>
            <a:off x="8815707"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 name="Espace réservé du texte 3">
            <a:extLst>
              <a:ext uri="{FF2B5EF4-FFF2-40B4-BE49-F238E27FC236}">
                <a16:creationId xmlns:a16="http://schemas.microsoft.com/office/drawing/2014/main" id="{E7CD49AA-56F2-F74A-81AB-FDC7F84871DF}"/>
              </a:ext>
            </a:extLst>
          </p:cNvPr>
          <p:cNvSpPr>
            <a:spLocks noGrp="1"/>
          </p:cNvSpPr>
          <p:nvPr>
            <p:ph type="body" sz="quarter" idx="11" hasCustomPrompt="1"/>
          </p:nvPr>
        </p:nvSpPr>
        <p:spPr>
          <a:xfrm>
            <a:off x="709613" y="1789200"/>
            <a:ext cx="2520000" cy="450000"/>
          </a:xfrm>
          <a:solidFill>
            <a:schemeClr val="accent2"/>
          </a:solidFill>
        </p:spPr>
        <p:txBody>
          <a:bodyPr lIns="180000" rIns="180000" anchor="ctr"/>
          <a:lstStyle>
            <a:lvl1pPr marL="0" indent="0">
              <a:buFont typeface="Arial" panose="020B0604020202020204" pitchFamily="34" charset="0"/>
              <a:buNone/>
              <a:defRPr sz="1200" b="1" i="0">
                <a:solidFill>
                  <a:schemeClr val="tx2"/>
                </a:solidFill>
                <a:latin typeface="Montserrat" pitchFamily="2" charset="77"/>
              </a:defRPr>
            </a:lvl1pPr>
          </a:lstStyle>
          <a:p>
            <a:r>
              <a:rPr lang="fr-FR"/>
              <a:t>Titre</a:t>
            </a:r>
          </a:p>
        </p:txBody>
      </p:sp>
      <p:sp>
        <p:nvSpPr>
          <p:cNvPr id="12" name="Espace réservé du texte 11">
            <a:extLst>
              <a:ext uri="{FF2B5EF4-FFF2-40B4-BE49-F238E27FC236}">
                <a16:creationId xmlns:a16="http://schemas.microsoft.com/office/drawing/2014/main" id="{FA8B6486-ACF2-AA47-A361-1BC648FACFC2}"/>
              </a:ext>
            </a:extLst>
          </p:cNvPr>
          <p:cNvSpPr>
            <a:spLocks noGrp="1"/>
          </p:cNvSpPr>
          <p:nvPr>
            <p:ph type="body" sz="quarter" idx="12" hasCustomPrompt="1"/>
          </p:nvPr>
        </p:nvSpPr>
        <p:spPr>
          <a:xfrm>
            <a:off x="3448051" y="1789200"/>
            <a:ext cx="2520000" cy="450000"/>
          </a:xfrm>
          <a:solidFill>
            <a:schemeClr val="accent2"/>
          </a:solidFill>
        </p:spPr>
        <p:txBody>
          <a:bodyPr lIns="180000" rIns="180000" anchor="ctr"/>
          <a:lstStyle>
            <a:lvl1pPr marL="0" indent="0">
              <a:buNone/>
              <a:defRPr sz="1200" b="1" i="0">
                <a:solidFill>
                  <a:schemeClr val="tx2"/>
                </a:solidFill>
                <a:latin typeface="Montserrat" pitchFamily="2" charset="77"/>
              </a:defRPr>
            </a:lvl1pPr>
          </a:lstStyle>
          <a:p>
            <a:r>
              <a:rPr lang="fr-FR"/>
              <a:t>Titre</a:t>
            </a:r>
          </a:p>
        </p:txBody>
      </p:sp>
      <p:sp>
        <p:nvSpPr>
          <p:cNvPr id="14" name="Espace réservé du texte 13">
            <a:extLst>
              <a:ext uri="{FF2B5EF4-FFF2-40B4-BE49-F238E27FC236}">
                <a16:creationId xmlns:a16="http://schemas.microsoft.com/office/drawing/2014/main" id="{7DB46616-3889-4243-ADA3-6DE889EFFBE1}"/>
              </a:ext>
            </a:extLst>
          </p:cNvPr>
          <p:cNvSpPr>
            <a:spLocks noGrp="1"/>
          </p:cNvSpPr>
          <p:nvPr>
            <p:ph type="body" sz="quarter" idx="13" hasCustomPrompt="1"/>
          </p:nvPr>
        </p:nvSpPr>
        <p:spPr>
          <a:xfrm>
            <a:off x="6186489" y="1789200"/>
            <a:ext cx="2520000" cy="450000"/>
          </a:xfrm>
          <a:solidFill>
            <a:schemeClr val="accent2"/>
          </a:solidFill>
        </p:spPr>
        <p:txBody>
          <a:bodyPr lIns="180000" rIns="180000" anchor="ctr"/>
          <a:lstStyle>
            <a:lvl1pPr marL="0" indent="0">
              <a:buNone/>
              <a:defRPr sz="1200" b="1" i="0">
                <a:solidFill>
                  <a:schemeClr val="tx2"/>
                </a:solidFill>
                <a:latin typeface="Montserrat" pitchFamily="2" charset="77"/>
              </a:defRPr>
            </a:lvl1pPr>
          </a:lstStyle>
          <a:p>
            <a:r>
              <a:rPr lang="fr-FR"/>
              <a:t>Titre</a:t>
            </a:r>
          </a:p>
        </p:txBody>
      </p:sp>
      <p:sp>
        <p:nvSpPr>
          <p:cNvPr id="16" name="Espace réservé du texte 15">
            <a:extLst>
              <a:ext uri="{FF2B5EF4-FFF2-40B4-BE49-F238E27FC236}">
                <a16:creationId xmlns:a16="http://schemas.microsoft.com/office/drawing/2014/main" id="{B62BD9FF-FDFD-B349-949D-EB80A0ECBCD2}"/>
              </a:ext>
            </a:extLst>
          </p:cNvPr>
          <p:cNvSpPr>
            <a:spLocks noGrp="1"/>
          </p:cNvSpPr>
          <p:nvPr>
            <p:ph type="body" sz="quarter" idx="14" hasCustomPrompt="1"/>
          </p:nvPr>
        </p:nvSpPr>
        <p:spPr>
          <a:xfrm>
            <a:off x="8924926" y="1789200"/>
            <a:ext cx="2520000" cy="450000"/>
          </a:xfrm>
          <a:solidFill>
            <a:schemeClr val="accent2"/>
          </a:solidFill>
        </p:spPr>
        <p:txBody>
          <a:bodyPr lIns="180000" rIns="180000" anchor="ctr"/>
          <a:lstStyle>
            <a:lvl1pPr marL="0" indent="0">
              <a:buNone/>
              <a:defRPr sz="1200" b="1" i="0">
                <a:solidFill>
                  <a:schemeClr val="tx2"/>
                </a:solidFill>
                <a:latin typeface="Montserrat" pitchFamily="2" charset="77"/>
              </a:defRPr>
            </a:lvl1pPr>
          </a:lstStyle>
          <a:p>
            <a:r>
              <a:rPr lang="fr-FR"/>
              <a:t>Titre</a:t>
            </a:r>
          </a:p>
        </p:txBody>
      </p:sp>
      <p:sp>
        <p:nvSpPr>
          <p:cNvPr id="19" name="Espace réservé du texte 18">
            <a:extLst>
              <a:ext uri="{FF2B5EF4-FFF2-40B4-BE49-F238E27FC236}">
                <a16:creationId xmlns:a16="http://schemas.microsoft.com/office/drawing/2014/main" id="{C701BD6F-2D92-6140-8408-F8F1FEE90A10}"/>
              </a:ext>
            </a:extLst>
          </p:cNvPr>
          <p:cNvSpPr>
            <a:spLocks noGrp="1"/>
          </p:cNvSpPr>
          <p:nvPr>
            <p:ph type="body" sz="quarter" idx="15" hasCustomPrompt="1"/>
          </p:nvPr>
        </p:nvSpPr>
        <p:spPr>
          <a:xfrm>
            <a:off x="705138" y="2239201"/>
            <a:ext cx="2520000" cy="3863114"/>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1" name="Espace réservé du texte 20">
            <a:extLst>
              <a:ext uri="{FF2B5EF4-FFF2-40B4-BE49-F238E27FC236}">
                <a16:creationId xmlns:a16="http://schemas.microsoft.com/office/drawing/2014/main" id="{94046172-1112-674A-BD4D-9E955C11E2B9}"/>
              </a:ext>
            </a:extLst>
          </p:cNvPr>
          <p:cNvSpPr>
            <a:spLocks noGrp="1"/>
          </p:cNvSpPr>
          <p:nvPr>
            <p:ph type="body" sz="quarter" idx="16" hasCustomPrompt="1"/>
          </p:nvPr>
        </p:nvSpPr>
        <p:spPr>
          <a:xfrm>
            <a:off x="3463288" y="2239200"/>
            <a:ext cx="2520000" cy="3863115"/>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3" name="Espace réservé du texte 22">
            <a:extLst>
              <a:ext uri="{FF2B5EF4-FFF2-40B4-BE49-F238E27FC236}">
                <a16:creationId xmlns:a16="http://schemas.microsoft.com/office/drawing/2014/main" id="{6AEB6B31-8C8B-4243-86F3-74035AB087D4}"/>
              </a:ext>
            </a:extLst>
          </p:cNvPr>
          <p:cNvSpPr>
            <a:spLocks noGrp="1"/>
          </p:cNvSpPr>
          <p:nvPr>
            <p:ph type="body" sz="quarter" idx="17" hasCustomPrompt="1"/>
          </p:nvPr>
        </p:nvSpPr>
        <p:spPr>
          <a:xfrm>
            <a:off x="6201726" y="2239199"/>
            <a:ext cx="2520000" cy="3863115"/>
          </a:xfrm>
        </p:spPr>
        <p:txBody>
          <a:bodyPr lIns="90000" tIns="144000" rIns="90000"/>
          <a:lstStyle>
            <a:lvl1pPr>
              <a:defRPr sz="900" b="0" i="0">
                <a:latin typeface="Montserrat" pitchFamily="2" charset="77"/>
              </a:defRPr>
            </a:lvl1pPr>
          </a:lstStyle>
          <a:p>
            <a:r>
              <a:rPr lang="fr-FR"/>
              <a:t>texte</a:t>
            </a:r>
          </a:p>
        </p:txBody>
      </p:sp>
      <p:sp>
        <p:nvSpPr>
          <p:cNvPr id="25" name="Espace réservé du texte 24">
            <a:extLst>
              <a:ext uri="{FF2B5EF4-FFF2-40B4-BE49-F238E27FC236}">
                <a16:creationId xmlns:a16="http://schemas.microsoft.com/office/drawing/2014/main" id="{AF35422F-40D6-E244-B26E-4AC3ED5690B8}"/>
              </a:ext>
            </a:extLst>
          </p:cNvPr>
          <p:cNvSpPr>
            <a:spLocks noGrp="1"/>
          </p:cNvSpPr>
          <p:nvPr>
            <p:ph type="body" sz="quarter" idx="18" hasCustomPrompt="1"/>
          </p:nvPr>
        </p:nvSpPr>
        <p:spPr>
          <a:xfrm>
            <a:off x="8940163" y="2239200"/>
            <a:ext cx="2520000" cy="3863115"/>
          </a:xfrm>
        </p:spPr>
        <p:txBody>
          <a:bodyPr lIns="90000" tIns="144000" rIns="90000"/>
          <a:lstStyle>
            <a:lvl1pPr>
              <a:defRPr sz="900" b="0" i="0">
                <a:latin typeface="Montserrat" pitchFamily="2" charset="77"/>
              </a:defRPr>
            </a:lvl1pPr>
          </a:lstStyle>
          <a:p>
            <a:r>
              <a:rPr lang="fr-FR"/>
              <a:t>texte</a:t>
            </a:r>
          </a:p>
        </p:txBody>
      </p:sp>
      <p:pic>
        <p:nvPicPr>
          <p:cNvPr id="17" name="Image 16">
            <a:extLst>
              <a:ext uri="{FF2B5EF4-FFF2-40B4-BE49-F238E27FC236}">
                <a16:creationId xmlns:a16="http://schemas.microsoft.com/office/drawing/2014/main" id="{684332BF-38C1-314A-8678-685E71C5F776}"/>
              </a:ext>
            </a:extLst>
          </p:cNvPr>
          <p:cNvPicPr>
            <a:picLocks noChangeAspect="1"/>
          </p:cNvPicPr>
          <p:nvPr/>
        </p:nvPicPr>
        <p:blipFill rotWithShape="1">
          <a:blip r:embed="rId2"/>
          <a:srcRect l="3" t="786" r="-2" b="786"/>
          <a:stretch/>
        </p:blipFill>
        <p:spPr>
          <a:xfrm>
            <a:off x="0" y="901"/>
            <a:ext cx="12193200" cy="1126800"/>
          </a:xfrm>
          <a:prstGeom prst="rect">
            <a:avLst/>
          </a:prstGeom>
        </p:spPr>
      </p:pic>
      <p:sp>
        <p:nvSpPr>
          <p:cNvPr id="18" name="Rectangle 17">
            <a:extLst>
              <a:ext uri="{FF2B5EF4-FFF2-40B4-BE49-F238E27FC236}">
                <a16:creationId xmlns:a16="http://schemas.microsoft.com/office/drawing/2014/main" id="{0D6D9655-9863-9342-9785-72B8EC003EF8}"/>
              </a:ext>
            </a:extLst>
          </p:cNvPr>
          <p:cNvSpPr/>
          <p:nvPr/>
        </p:nvSpPr>
        <p:spPr>
          <a:xfrm>
            <a:off x="0" y="896"/>
            <a:ext cx="10185991" cy="1126800"/>
          </a:xfrm>
          <a:prstGeom prst="rect">
            <a:avLst/>
          </a:prstGeom>
          <a:gradFill>
            <a:gsLst>
              <a:gs pos="57000">
                <a:schemeClr val="accent6">
                  <a:alpha val="69000"/>
                </a:schemeClr>
              </a:gs>
              <a:gs pos="0">
                <a:schemeClr val="accent6"/>
              </a:gs>
              <a:gs pos="100000">
                <a:schemeClr val="accent6">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Titre 1">
            <a:extLst>
              <a:ext uri="{FF2B5EF4-FFF2-40B4-BE49-F238E27FC236}">
                <a16:creationId xmlns:a16="http://schemas.microsoft.com/office/drawing/2014/main" id="{0A604F23-CD75-FF49-8986-CBB7B1AC1EB0}"/>
              </a:ext>
            </a:extLst>
          </p:cNvPr>
          <p:cNvSpPr>
            <a:spLocks noGrp="1"/>
          </p:cNvSpPr>
          <p:nvPr>
            <p:ph type="ctrTitle" hasCustomPrompt="1"/>
          </p:nvPr>
        </p:nvSpPr>
        <p:spPr>
          <a:xfrm>
            <a:off x="0" y="1"/>
            <a:ext cx="5022849" cy="1125537"/>
          </a:xfrm>
          <a:solidFill>
            <a:schemeClr val="accent6"/>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20" name="Espace réservé du texte 5">
            <a:extLst>
              <a:ext uri="{FF2B5EF4-FFF2-40B4-BE49-F238E27FC236}">
                <a16:creationId xmlns:a16="http://schemas.microsoft.com/office/drawing/2014/main" id="{52841AFD-855B-0742-9CCC-1A86CE1D0376}"/>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149681079"/>
      </p:ext>
    </p:extLst>
  </p:cSld>
  <p:clrMapOvr>
    <a:masterClrMapping/>
  </p:clrMapOvr>
  <p:extLst>
    <p:ext uri="{DCECCB84-F9BA-43D5-87BE-67443E8EF086}">
      <p15:sldGuideLst xmlns:p15="http://schemas.microsoft.com/office/powerpoint/2012/main"/>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Page_3_Col">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sp>
        <p:nvSpPr>
          <p:cNvPr id="4" name="Espace réservé du texte 3">
            <a:extLst>
              <a:ext uri="{FF2B5EF4-FFF2-40B4-BE49-F238E27FC236}">
                <a16:creationId xmlns:a16="http://schemas.microsoft.com/office/drawing/2014/main" id="{E7CD49AA-56F2-F74A-81AB-FDC7F84871DF}"/>
              </a:ext>
            </a:extLst>
          </p:cNvPr>
          <p:cNvSpPr>
            <a:spLocks noGrp="1"/>
          </p:cNvSpPr>
          <p:nvPr>
            <p:ph type="body" sz="quarter" idx="11" hasCustomPrompt="1"/>
          </p:nvPr>
        </p:nvSpPr>
        <p:spPr>
          <a:xfrm>
            <a:off x="709613" y="1789200"/>
            <a:ext cx="3420000" cy="450000"/>
          </a:xfrm>
          <a:solidFill>
            <a:schemeClr val="accent2"/>
          </a:solidFill>
        </p:spPr>
        <p:txBody>
          <a:bodyPr lIns="180000" rIns="180000" anchor="ctr"/>
          <a:lstStyle>
            <a:lvl1pPr marL="0" indent="0">
              <a:buFont typeface="Arial" panose="020B0604020202020204" pitchFamily="34" charset="0"/>
              <a:buNone/>
              <a:defRPr sz="1200" b="1" i="0">
                <a:solidFill>
                  <a:schemeClr val="tx2"/>
                </a:solidFill>
                <a:latin typeface="Montserrat" pitchFamily="2" charset="77"/>
              </a:defRPr>
            </a:lvl1pPr>
          </a:lstStyle>
          <a:p>
            <a:r>
              <a:rPr lang="fr-FR"/>
              <a:t>Titre</a:t>
            </a:r>
          </a:p>
        </p:txBody>
      </p:sp>
      <p:sp>
        <p:nvSpPr>
          <p:cNvPr id="12" name="Espace réservé du texte 11">
            <a:extLst>
              <a:ext uri="{FF2B5EF4-FFF2-40B4-BE49-F238E27FC236}">
                <a16:creationId xmlns:a16="http://schemas.microsoft.com/office/drawing/2014/main" id="{FA8B6486-ACF2-AA47-A361-1BC648FACFC2}"/>
              </a:ext>
            </a:extLst>
          </p:cNvPr>
          <p:cNvSpPr>
            <a:spLocks noGrp="1"/>
          </p:cNvSpPr>
          <p:nvPr>
            <p:ph type="body" sz="quarter" idx="12" hasCustomPrompt="1"/>
          </p:nvPr>
        </p:nvSpPr>
        <p:spPr>
          <a:xfrm>
            <a:off x="4369031" y="1789200"/>
            <a:ext cx="3420000" cy="450000"/>
          </a:xfrm>
          <a:solidFill>
            <a:schemeClr val="accent2"/>
          </a:solidFill>
        </p:spPr>
        <p:txBody>
          <a:bodyPr lIns="180000" rIns="180000" anchor="ctr"/>
          <a:lstStyle>
            <a:lvl1pPr marL="0" indent="0">
              <a:buNone/>
              <a:defRPr sz="1200" b="1" i="0">
                <a:solidFill>
                  <a:schemeClr val="tx2"/>
                </a:solidFill>
                <a:latin typeface="Montserrat" pitchFamily="2" charset="77"/>
              </a:defRPr>
            </a:lvl1pPr>
          </a:lstStyle>
          <a:p>
            <a:r>
              <a:rPr lang="fr-FR"/>
              <a:t>Titre</a:t>
            </a:r>
          </a:p>
        </p:txBody>
      </p:sp>
      <p:sp>
        <p:nvSpPr>
          <p:cNvPr id="14" name="Espace réservé du texte 13">
            <a:extLst>
              <a:ext uri="{FF2B5EF4-FFF2-40B4-BE49-F238E27FC236}">
                <a16:creationId xmlns:a16="http://schemas.microsoft.com/office/drawing/2014/main" id="{7DB46616-3889-4243-ADA3-6DE889EFFBE1}"/>
              </a:ext>
            </a:extLst>
          </p:cNvPr>
          <p:cNvSpPr>
            <a:spLocks noGrp="1"/>
          </p:cNvSpPr>
          <p:nvPr>
            <p:ph type="body" sz="quarter" idx="13" hasCustomPrompt="1"/>
          </p:nvPr>
        </p:nvSpPr>
        <p:spPr>
          <a:xfrm>
            <a:off x="8028449" y="1789200"/>
            <a:ext cx="3420000" cy="450000"/>
          </a:xfrm>
          <a:solidFill>
            <a:schemeClr val="accent2"/>
          </a:solidFill>
        </p:spPr>
        <p:txBody>
          <a:bodyPr lIns="180000" rIns="180000" anchor="ctr"/>
          <a:lstStyle>
            <a:lvl1pPr marL="0" indent="0">
              <a:buNone/>
              <a:defRPr sz="1200" b="1" i="0">
                <a:solidFill>
                  <a:schemeClr val="tx2"/>
                </a:solidFill>
                <a:latin typeface="Montserrat" pitchFamily="2" charset="77"/>
              </a:defRPr>
            </a:lvl1pPr>
          </a:lstStyle>
          <a:p>
            <a:r>
              <a:rPr lang="fr-FR"/>
              <a:t>Titre</a:t>
            </a:r>
          </a:p>
        </p:txBody>
      </p:sp>
      <p:sp>
        <p:nvSpPr>
          <p:cNvPr id="19" name="Espace réservé du texte 18">
            <a:extLst>
              <a:ext uri="{FF2B5EF4-FFF2-40B4-BE49-F238E27FC236}">
                <a16:creationId xmlns:a16="http://schemas.microsoft.com/office/drawing/2014/main" id="{C701BD6F-2D92-6140-8408-F8F1FEE90A10}"/>
              </a:ext>
            </a:extLst>
          </p:cNvPr>
          <p:cNvSpPr>
            <a:spLocks noGrp="1"/>
          </p:cNvSpPr>
          <p:nvPr>
            <p:ph type="body" sz="quarter" idx="15" hasCustomPrompt="1"/>
          </p:nvPr>
        </p:nvSpPr>
        <p:spPr>
          <a:xfrm>
            <a:off x="724850" y="2239201"/>
            <a:ext cx="3420000" cy="3863114"/>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1" name="Espace réservé du texte 20">
            <a:extLst>
              <a:ext uri="{FF2B5EF4-FFF2-40B4-BE49-F238E27FC236}">
                <a16:creationId xmlns:a16="http://schemas.microsoft.com/office/drawing/2014/main" id="{94046172-1112-674A-BD4D-9E955C11E2B9}"/>
              </a:ext>
            </a:extLst>
          </p:cNvPr>
          <p:cNvSpPr>
            <a:spLocks noGrp="1"/>
          </p:cNvSpPr>
          <p:nvPr>
            <p:ph type="body" sz="quarter" idx="16" hasCustomPrompt="1"/>
          </p:nvPr>
        </p:nvSpPr>
        <p:spPr>
          <a:xfrm>
            <a:off x="4384268" y="2239200"/>
            <a:ext cx="3420000" cy="3863115"/>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3" name="Espace réservé du texte 22">
            <a:extLst>
              <a:ext uri="{FF2B5EF4-FFF2-40B4-BE49-F238E27FC236}">
                <a16:creationId xmlns:a16="http://schemas.microsoft.com/office/drawing/2014/main" id="{6AEB6B31-8C8B-4243-86F3-74035AB087D4}"/>
              </a:ext>
            </a:extLst>
          </p:cNvPr>
          <p:cNvSpPr>
            <a:spLocks noGrp="1"/>
          </p:cNvSpPr>
          <p:nvPr>
            <p:ph type="body" sz="quarter" idx="17" hasCustomPrompt="1"/>
          </p:nvPr>
        </p:nvSpPr>
        <p:spPr>
          <a:xfrm>
            <a:off x="8028449" y="2239199"/>
            <a:ext cx="3420000" cy="3863115"/>
          </a:xfrm>
        </p:spPr>
        <p:txBody>
          <a:bodyPr lIns="90000" tIns="144000" rIns="90000"/>
          <a:lstStyle>
            <a:lvl1pPr>
              <a:defRPr sz="900" b="0" i="0">
                <a:latin typeface="Montserrat" pitchFamily="2" charset="77"/>
              </a:defRPr>
            </a:lvl1pPr>
          </a:lstStyle>
          <a:p>
            <a:r>
              <a:rPr lang="fr-FR"/>
              <a:t>texte</a:t>
            </a:r>
          </a:p>
        </p:txBody>
      </p:sp>
      <p:cxnSp>
        <p:nvCxnSpPr>
          <p:cNvPr id="17" name="Connecteur droit 16">
            <a:extLst>
              <a:ext uri="{FF2B5EF4-FFF2-40B4-BE49-F238E27FC236}">
                <a16:creationId xmlns:a16="http://schemas.microsoft.com/office/drawing/2014/main" id="{21E4B5CE-EB84-8B41-952F-99309E76A9CC}"/>
              </a:ext>
            </a:extLst>
          </p:cNvPr>
          <p:cNvCxnSpPr/>
          <p:nvPr/>
        </p:nvCxnSpPr>
        <p:spPr>
          <a:xfrm>
            <a:off x="7908740"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3D5E6844-BA9D-2E41-8194-11F35A4DFCD4}"/>
              </a:ext>
            </a:extLst>
          </p:cNvPr>
          <p:cNvCxnSpPr/>
          <p:nvPr/>
        </p:nvCxnSpPr>
        <p:spPr>
          <a:xfrm>
            <a:off x="4249322"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5" name="Image 14">
            <a:extLst>
              <a:ext uri="{FF2B5EF4-FFF2-40B4-BE49-F238E27FC236}">
                <a16:creationId xmlns:a16="http://schemas.microsoft.com/office/drawing/2014/main" id="{65F54D26-C60F-6440-8A52-10D7F61D9BD3}"/>
              </a:ext>
            </a:extLst>
          </p:cNvPr>
          <p:cNvPicPr>
            <a:picLocks noChangeAspect="1"/>
          </p:cNvPicPr>
          <p:nvPr/>
        </p:nvPicPr>
        <p:blipFill rotWithShape="1">
          <a:blip r:embed="rId2"/>
          <a:srcRect l="3" t="786" r="-2" b="786"/>
          <a:stretch/>
        </p:blipFill>
        <p:spPr>
          <a:xfrm>
            <a:off x="0" y="901"/>
            <a:ext cx="12193200" cy="1126800"/>
          </a:xfrm>
          <a:prstGeom prst="rect">
            <a:avLst/>
          </a:prstGeom>
        </p:spPr>
      </p:pic>
      <p:sp>
        <p:nvSpPr>
          <p:cNvPr id="24" name="Rectangle 23">
            <a:extLst>
              <a:ext uri="{FF2B5EF4-FFF2-40B4-BE49-F238E27FC236}">
                <a16:creationId xmlns:a16="http://schemas.microsoft.com/office/drawing/2014/main" id="{B07D1513-827A-D04C-89E7-2FD701D15D3E}"/>
              </a:ext>
            </a:extLst>
          </p:cNvPr>
          <p:cNvSpPr/>
          <p:nvPr/>
        </p:nvSpPr>
        <p:spPr>
          <a:xfrm>
            <a:off x="0" y="896"/>
            <a:ext cx="10185991" cy="1126800"/>
          </a:xfrm>
          <a:prstGeom prst="rect">
            <a:avLst/>
          </a:prstGeom>
          <a:gradFill>
            <a:gsLst>
              <a:gs pos="57000">
                <a:schemeClr val="accent6">
                  <a:alpha val="69000"/>
                </a:schemeClr>
              </a:gs>
              <a:gs pos="0">
                <a:schemeClr val="accent6"/>
              </a:gs>
              <a:gs pos="100000">
                <a:schemeClr val="accent6">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Titre 1">
            <a:extLst>
              <a:ext uri="{FF2B5EF4-FFF2-40B4-BE49-F238E27FC236}">
                <a16:creationId xmlns:a16="http://schemas.microsoft.com/office/drawing/2014/main" id="{5AF0433D-FA3D-4C4D-A871-AADE3CBC60DD}"/>
              </a:ext>
            </a:extLst>
          </p:cNvPr>
          <p:cNvSpPr>
            <a:spLocks noGrp="1"/>
          </p:cNvSpPr>
          <p:nvPr>
            <p:ph type="ctrTitle" hasCustomPrompt="1"/>
          </p:nvPr>
        </p:nvSpPr>
        <p:spPr>
          <a:xfrm>
            <a:off x="0" y="1"/>
            <a:ext cx="5022849" cy="1125537"/>
          </a:xfrm>
          <a:solidFill>
            <a:schemeClr val="accent6"/>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16" name="Espace réservé du texte 5">
            <a:extLst>
              <a:ext uri="{FF2B5EF4-FFF2-40B4-BE49-F238E27FC236}">
                <a16:creationId xmlns:a16="http://schemas.microsoft.com/office/drawing/2014/main" id="{F83CADA9-048A-B349-8F8D-B91FF18B2F65}"/>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072907113"/>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Diapositive de titre">
    <p:spTree>
      <p:nvGrpSpPr>
        <p:cNvPr id="1" name=""/>
        <p:cNvGrpSpPr/>
        <p:nvPr/>
      </p:nvGrpSpPr>
      <p:grpSpPr>
        <a:xfrm>
          <a:off x="0" y="0"/>
          <a:ext cx="0" cy="0"/>
          <a:chOff x="0" y="0"/>
          <a:chExt cx="0" cy="0"/>
        </a:xfrm>
      </p:grpSpPr>
      <p:sp>
        <p:nvSpPr>
          <p:cNvPr id="28" name="Titre 12"/>
          <p:cNvSpPr>
            <a:spLocks noGrp="1"/>
          </p:cNvSpPr>
          <p:nvPr>
            <p:ph type="title" hasCustomPrompt="1"/>
          </p:nvPr>
        </p:nvSpPr>
        <p:spPr>
          <a:xfrm>
            <a:off x="598163" y="2065084"/>
            <a:ext cx="7886700" cy="1325563"/>
          </a:xfrm>
        </p:spPr>
        <p:txBody>
          <a:bodyPr>
            <a:normAutofit/>
          </a:bodyPr>
          <a:lstStyle>
            <a:lvl1pPr>
              <a:defRPr sz="3200" b="1">
                <a:solidFill>
                  <a:schemeClr val="bg1"/>
                </a:solidFill>
                <a:latin typeface="Montserrat" panose="00000500000000000000" pitchFamily="2" charset="0"/>
              </a:defRPr>
            </a:lvl1pPr>
          </a:lstStyle>
          <a:p>
            <a:r>
              <a:rPr lang="fr-FR"/>
              <a:t>Titre de la présentation</a:t>
            </a:r>
            <a:br>
              <a:rPr lang="fr-FR"/>
            </a:br>
            <a:endParaRPr lang="fr-FR"/>
          </a:p>
        </p:txBody>
      </p:sp>
      <p:sp>
        <p:nvSpPr>
          <p:cNvPr id="35" name="Espace réservé du contenu 34"/>
          <p:cNvSpPr>
            <a:spLocks noGrp="1"/>
          </p:cNvSpPr>
          <p:nvPr>
            <p:ph sz="quarter" idx="13" hasCustomPrompt="1"/>
          </p:nvPr>
        </p:nvSpPr>
        <p:spPr>
          <a:xfrm>
            <a:off x="598163" y="3510301"/>
            <a:ext cx="7626350" cy="838200"/>
          </a:xfrm>
        </p:spPr>
        <p:txBody>
          <a:bodyPr>
            <a:normAutofit/>
          </a:bodyPr>
          <a:lstStyle>
            <a:lvl1pPr marL="0" indent="0">
              <a:buNone/>
              <a:defRPr sz="1800">
                <a:solidFill>
                  <a:schemeClr val="bg1"/>
                </a:solidFill>
                <a:latin typeface="Montserrat" panose="00000500000000000000" pitchFamily="2" charset="0"/>
              </a:defRPr>
            </a:lvl1pPr>
          </a:lstStyle>
          <a:p>
            <a:pPr lvl="0"/>
            <a:r>
              <a:rPr lang="fr-FR"/>
              <a:t>Sous-titre</a:t>
            </a:r>
          </a:p>
        </p:txBody>
      </p:sp>
      <p:sp>
        <p:nvSpPr>
          <p:cNvPr id="6" name="Espace réservé du numéro de diapositive 5">
            <a:extLst>
              <a:ext uri="{FF2B5EF4-FFF2-40B4-BE49-F238E27FC236}">
                <a16:creationId xmlns:a16="http://schemas.microsoft.com/office/drawing/2014/main" id="{9007F9B3-5A84-4649-A725-AABE0351A31B}"/>
              </a:ext>
            </a:extLst>
          </p:cNvPr>
          <p:cNvSpPr>
            <a:spLocks noGrp="1"/>
          </p:cNvSpPr>
          <p:nvPr>
            <p:ph type="sldNum" sz="quarter" idx="15"/>
          </p:nvPr>
        </p:nvSpPr>
        <p:spPr/>
        <p:txBody>
          <a:bodyPr/>
          <a:lstStyle/>
          <a:p>
            <a:fld id="{2F9EC534-F9F4-4762-A8EB-FE67C53393FF}" type="slidenum">
              <a:rPr lang="fr-FR" smtClean="0"/>
              <a:pPr/>
              <a:t>‹N°›</a:t>
            </a:fld>
            <a:endParaRPr lang="fr-FR"/>
          </a:p>
        </p:txBody>
      </p:sp>
      <p:sp>
        <p:nvSpPr>
          <p:cNvPr id="13" name="Espace réservé du contenu 34">
            <a:extLst>
              <a:ext uri="{FF2B5EF4-FFF2-40B4-BE49-F238E27FC236}">
                <a16:creationId xmlns:a16="http://schemas.microsoft.com/office/drawing/2014/main" id="{43DA875F-A798-1C45-8131-72B4AC850A95}"/>
              </a:ext>
            </a:extLst>
          </p:cNvPr>
          <p:cNvSpPr>
            <a:spLocks noGrp="1"/>
          </p:cNvSpPr>
          <p:nvPr>
            <p:ph sz="quarter" idx="16" hasCustomPrompt="1"/>
          </p:nvPr>
        </p:nvSpPr>
        <p:spPr>
          <a:xfrm>
            <a:off x="598163" y="4666107"/>
            <a:ext cx="7626350" cy="522211"/>
          </a:xfrm>
        </p:spPr>
        <p:txBody>
          <a:bodyPr anchor="ctr">
            <a:normAutofit/>
          </a:bodyPr>
          <a:lstStyle>
            <a:lvl1pPr marL="0" indent="0">
              <a:buNone/>
              <a:defRPr sz="1800">
                <a:solidFill>
                  <a:srgbClr val="787878"/>
                </a:solidFill>
                <a:latin typeface="Montserrat" panose="00000500000000000000" pitchFamily="2" charset="0"/>
              </a:defRPr>
            </a:lvl1pPr>
          </a:lstStyle>
          <a:p>
            <a:pPr lvl="0"/>
            <a:r>
              <a:rPr lang="fr-FR"/>
              <a:t>Date </a:t>
            </a:r>
          </a:p>
        </p:txBody>
      </p:sp>
    </p:spTree>
    <p:extLst>
      <p:ext uri="{BB962C8B-B14F-4D97-AF65-F5344CB8AC3E}">
        <p14:creationId xmlns:p14="http://schemas.microsoft.com/office/powerpoint/2010/main" val="206804159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Page_2_Col">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sp>
        <p:nvSpPr>
          <p:cNvPr id="4" name="Espace réservé du texte 3">
            <a:extLst>
              <a:ext uri="{FF2B5EF4-FFF2-40B4-BE49-F238E27FC236}">
                <a16:creationId xmlns:a16="http://schemas.microsoft.com/office/drawing/2014/main" id="{E7CD49AA-56F2-F74A-81AB-FDC7F84871DF}"/>
              </a:ext>
            </a:extLst>
          </p:cNvPr>
          <p:cNvSpPr>
            <a:spLocks noGrp="1"/>
          </p:cNvSpPr>
          <p:nvPr>
            <p:ph type="body" sz="quarter" idx="11" hasCustomPrompt="1"/>
          </p:nvPr>
        </p:nvSpPr>
        <p:spPr>
          <a:xfrm>
            <a:off x="709611" y="1789200"/>
            <a:ext cx="5220000" cy="450000"/>
          </a:xfrm>
          <a:solidFill>
            <a:schemeClr val="accent2"/>
          </a:solidFill>
        </p:spPr>
        <p:txBody>
          <a:bodyPr lIns="180000" rIns="180000" anchor="ctr"/>
          <a:lstStyle>
            <a:lvl1pPr marL="0" indent="0">
              <a:buFont typeface="Arial" panose="020B0604020202020204" pitchFamily="34" charset="0"/>
              <a:buNone/>
              <a:defRPr sz="1200" b="1" i="0">
                <a:solidFill>
                  <a:schemeClr val="tx2"/>
                </a:solidFill>
                <a:latin typeface="Montserrat" pitchFamily="2" charset="77"/>
              </a:defRPr>
            </a:lvl1pPr>
          </a:lstStyle>
          <a:p>
            <a:r>
              <a:rPr lang="fr-FR"/>
              <a:t>Titre</a:t>
            </a:r>
          </a:p>
        </p:txBody>
      </p:sp>
      <p:sp>
        <p:nvSpPr>
          <p:cNvPr id="12" name="Espace réservé du texte 11">
            <a:extLst>
              <a:ext uri="{FF2B5EF4-FFF2-40B4-BE49-F238E27FC236}">
                <a16:creationId xmlns:a16="http://schemas.microsoft.com/office/drawing/2014/main" id="{FA8B6486-ACF2-AA47-A361-1BC648FACFC2}"/>
              </a:ext>
            </a:extLst>
          </p:cNvPr>
          <p:cNvSpPr>
            <a:spLocks noGrp="1"/>
          </p:cNvSpPr>
          <p:nvPr>
            <p:ph type="body" sz="quarter" idx="12" hasCustomPrompt="1"/>
          </p:nvPr>
        </p:nvSpPr>
        <p:spPr>
          <a:xfrm>
            <a:off x="6240163" y="1789200"/>
            <a:ext cx="5220000" cy="450000"/>
          </a:xfrm>
          <a:solidFill>
            <a:schemeClr val="accent2"/>
          </a:solidFill>
        </p:spPr>
        <p:txBody>
          <a:bodyPr lIns="180000" rIns="180000" anchor="ctr"/>
          <a:lstStyle>
            <a:lvl1pPr marL="0" indent="0">
              <a:buNone/>
              <a:defRPr sz="1200" b="1" i="0">
                <a:solidFill>
                  <a:schemeClr val="tx2"/>
                </a:solidFill>
                <a:latin typeface="Montserrat" pitchFamily="2" charset="77"/>
              </a:defRPr>
            </a:lvl1pPr>
          </a:lstStyle>
          <a:p>
            <a:r>
              <a:rPr lang="fr-FR"/>
              <a:t>Titre</a:t>
            </a:r>
          </a:p>
        </p:txBody>
      </p:sp>
      <p:sp>
        <p:nvSpPr>
          <p:cNvPr id="19" name="Espace réservé du texte 18">
            <a:extLst>
              <a:ext uri="{FF2B5EF4-FFF2-40B4-BE49-F238E27FC236}">
                <a16:creationId xmlns:a16="http://schemas.microsoft.com/office/drawing/2014/main" id="{C701BD6F-2D92-6140-8408-F8F1FEE90A10}"/>
              </a:ext>
            </a:extLst>
          </p:cNvPr>
          <p:cNvSpPr>
            <a:spLocks noGrp="1"/>
          </p:cNvSpPr>
          <p:nvPr>
            <p:ph type="body" sz="quarter" idx="15" hasCustomPrompt="1"/>
          </p:nvPr>
        </p:nvSpPr>
        <p:spPr>
          <a:xfrm>
            <a:off x="724849" y="2239201"/>
            <a:ext cx="5204761" cy="3863114"/>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1" name="Espace réservé du texte 20">
            <a:extLst>
              <a:ext uri="{FF2B5EF4-FFF2-40B4-BE49-F238E27FC236}">
                <a16:creationId xmlns:a16="http://schemas.microsoft.com/office/drawing/2014/main" id="{94046172-1112-674A-BD4D-9E955C11E2B9}"/>
              </a:ext>
            </a:extLst>
          </p:cNvPr>
          <p:cNvSpPr>
            <a:spLocks noGrp="1"/>
          </p:cNvSpPr>
          <p:nvPr>
            <p:ph type="body" sz="quarter" idx="16" hasCustomPrompt="1"/>
          </p:nvPr>
        </p:nvSpPr>
        <p:spPr>
          <a:xfrm>
            <a:off x="6240163" y="2239200"/>
            <a:ext cx="5235237" cy="3863115"/>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cxnSp>
        <p:nvCxnSpPr>
          <p:cNvPr id="18" name="Connecteur droit 17">
            <a:extLst>
              <a:ext uri="{FF2B5EF4-FFF2-40B4-BE49-F238E27FC236}">
                <a16:creationId xmlns:a16="http://schemas.microsoft.com/office/drawing/2014/main" id="{3D5E6844-BA9D-2E41-8194-11F35A4DFCD4}"/>
              </a:ext>
            </a:extLst>
          </p:cNvPr>
          <p:cNvCxnSpPr/>
          <p:nvPr/>
        </p:nvCxnSpPr>
        <p:spPr>
          <a:xfrm>
            <a:off x="6084887"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Image 10">
            <a:extLst>
              <a:ext uri="{FF2B5EF4-FFF2-40B4-BE49-F238E27FC236}">
                <a16:creationId xmlns:a16="http://schemas.microsoft.com/office/drawing/2014/main" id="{1998D7B0-98F7-2549-AF1C-004E3613521D}"/>
              </a:ext>
            </a:extLst>
          </p:cNvPr>
          <p:cNvPicPr>
            <a:picLocks noChangeAspect="1"/>
          </p:cNvPicPr>
          <p:nvPr/>
        </p:nvPicPr>
        <p:blipFill rotWithShape="1">
          <a:blip r:embed="rId2"/>
          <a:srcRect l="3" t="786" r="-2" b="786"/>
          <a:stretch/>
        </p:blipFill>
        <p:spPr>
          <a:xfrm>
            <a:off x="0" y="901"/>
            <a:ext cx="12193200" cy="1126800"/>
          </a:xfrm>
          <a:prstGeom prst="rect">
            <a:avLst/>
          </a:prstGeom>
        </p:spPr>
      </p:pic>
      <p:sp>
        <p:nvSpPr>
          <p:cNvPr id="13" name="Rectangle 12">
            <a:extLst>
              <a:ext uri="{FF2B5EF4-FFF2-40B4-BE49-F238E27FC236}">
                <a16:creationId xmlns:a16="http://schemas.microsoft.com/office/drawing/2014/main" id="{EFD65484-5838-5D46-AF88-A765E825D29A}"/>
              </a:ext>
            </a:extLst>
          </p:cNvPr>
          <p:cNvSpPr/>
          <p:nvPr/>
        </p:nvSpPr>
        <p:spPr>
          <a:xfrm>
            <a:off x="0" y="896"/>
            <a:ext cx="10185991" cy="1126800"/>
          </a:xfrm>
          <a:prstGeom prst="rect">
            <a:avLst/>
          </a:prstGeom>
          <a:gradFill>
            <a:gsLst>
              <a:gs pos="57000">
                <a:schemeClr val="accent6">
                  <a:alpha val="69000"/>
                </a:schemeClr>
              </a:gs>
              <a:gs pos="0">
                <a:schemeClr val="accent6"/>
              </a:gs>
              <a:gs pos="100000">
                <a:schemeClr val="accent6">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Titre 1">
            <a:extLst>
              <a:ext uri="{FF2B5EF4-FFF2-40B4-BE49-F238E27FC236}">
                <a16:creationId xmlns:a16="http://schemas.microsoft.com/office/drawing/2014/main" id="{78471CAD-1C92-BB48-A75A-A9C0B0563360}"/>
              </a:ext>
            </a:extLst>
          </p:cNvPr>
          <p:cNvSpPr>
            <a:spLocks noGrp="1"/>
          </p:cNvSpPr>
          <p:nvPr>
            <p:ph type="ctrTitle" hasCustomPrompt="1"/>
          </p:nvPr>
        </p:nvSpPr>
        <p:spPr>
          <a:xfrm>
            <a:off x="0" y="1"/>
            <a:ext cx="5022849" cy="1125537"/>
          </a:xfrm>
          <a:solidFill>
            <a:schemeClr val="accent6"/>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15" name="Espace réservé du texte 5">
            <a:extLst>
              <a:ext uri="{FF2B5EF4-FFF2-40B4-BE49-F238E27FC236}">
                <a16:creationId xmlns:a16="http://schemas.microsoft.com/office/drawing/2014/main" id="{E8030EB4-6FB4-374C-B7A1-5D810DAC9267}"/>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561236390"/>
      </p:ext>
    </p:extLst>
  </p:cSld>
  <p:clrMapOvr>
    <a:masterClrMapping/>
  </p:clrMapOvr>
  <p:extLst>
    <p:ext uri="{DCECCB84-F9BA-43D5-87BE-67443E8EF086}">
      <p15:sldGuideLst xmlns:p15="http://schemas.microsoft.com/office/powerpoint/2012/main"/>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Page Tableau">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5E373A51-E296-9C45-9B1F-833539646C93}"/>
              </a:ext>
            </a:extLst>
          </p:cNvPr>
          <p:cNvSpPr>
            <a:spLocks noGrp="1"/>
          </p:cNvSpPr>
          <p:nvPr>
            <p:ph type="body" sz="quarter" idx="12" hasCustomPrompt="1"/>
          </p:nvPr>
        </p:nvSpPr>
        <p:spPr>
          <a:xfrm>
            <a:off x="695325" y="1952625"/>
            <a:ext cx="10764838" cy="267380"/>
          </a:xfrm>
        </p:spPr>
        <p:txBody>
          <a:bodyPr anchor="t"/>
          <a:lstStyle>
            <a:lvl1pPr marL="0" indent="0">
              <a:lnSpc>
                <a:spcPts val="1800"/>
              </a:lnSpc>
              <a:buNone/>
              <a:defRPr sz="1600" b="1" i="0">
                <a:solidFill>
                  <a:schemeClr val="tx2"/>
                </a:solidFill>
                <a:latin typeface="Montserrat" pitchFamily="2" charset="77"/>
              </a:defRPr>
            </a:lvl1pPr>
          </a:lstStyle>
          <a:p>
            <a:r>
              <a:rPr lang="fr-FR"/>
              <a:t>Titre H2</a:t>
            </a:r>
          </a:p>
        </p:txBody>
      </p:sp>
      <p:sp>
        <p:nvSpPr>
          <p:cNvPr id="4" name="Espace réservé du tableau 3">
            <a:extLst>
              <a:ext uri="{FF2B5EF4-FFF2-40B4-BE49-F238E27FC236}">
                <a16:creationId xmlns:a16="http://schemas.microsoft.com/office/drawing/2014/main" id="{730BFAAF-BEDE-0B4E-BAEE-6237E834BC54}"/>
              </a:ext>
            </a:extLst>
          </p:cNvPr>
          <p:cNvSpPr>
            <a:spLocks noGrp="1"/>
          </p:cNvSpPr>
          <p:nvPr>
            <p:ph type="tbl" sz="quarter" idx="13"/>
          </p:nvPr>
        </p:nvSpPr>
        <p:spPr>
          <a:xfrm>
            <a:off x="694800" y="2512906"/>
            <a:ext cx="10764838" cy="3657993"/>
          </a:xfrm>
        </p:spPr>
        <p:txBody>
          <a:bodyPr/>
          <a:lstStyle>
            <a:lvl1pPr marL="0" indent="0">
              <a:buNone/>
              <a:defRPr sz="900"/>
            </a:lvl1pPr>
          </a:lstStyle>
          <a:p>
            <a:r>
              <a:rPr lang="fr-FR"/>
              <a:t>Cliquez sur l'icône pour ajouter un tableau</a:t>
            </a:r>
          </a:p>
        </p:txBody>
      </p:sp>
      <p:sp>
        <p:nvSpPr>
          <p:cNvPr id="3" name="Espace réservé du numéro de diapositive 2">
            <a:extLst>
              <a:ext uri="{FF2B5EF4-FFF2-40B4-BE49-F238E27FC236}">
                <a16:creationId xmlns:a16="http://schemas.microsoft.com/office/drawing/2014/main" id="{577C3FF6-0228-F74B-A7E3-86E2FBC9FDC5}"/>
              </a:ext>
            </a:extLst>
          </p:cNvPr>
          <p:cNvSpPr>
            <a:spLocks noGrp="1"/>
          </p:cNvSpPr>
          <p:nvPr>
            <p:ph type="sldNum" sz="quarter" idx="14"/>
          </p:nvPr>
        </p:nvSpPr>
        <p:spPr/>
        <p:txBody>
          <a:bodyPr/>
          <a:lstStyle/>
          <a:p>
            <a:fld id="{ED627498-8BE6-774E-875A-E1322261BC9D}" type="slidenum">
              <a:rPr lang="fr-FR" smtClean="0"/>
              <a:pPr/>
              <a:t>‹N°›</a:t>
            </a:fld>
            <a:endParaRPr lang="fr-FR"/>
          </a:p>
        </p:txBody>
      </p:sp>
      <p:pic>
        <p:nvPicPr>
          <p:cNvPr id="12" name="Image 11">
            <a:extLst>
              <a:ext uri="{FF2B5EF4-FFF2-40B4-BE49-F238E27FC236}">
                <a16:creationId xmlns:a16="http://schemas.microsoft.com/office/drawing/2014/main" id="{B13CC983-80E6-684A-95DE-D72D30A0C4A8}"/>
              </a:ext>
            </a:extLst>
          </p:cNvPr>
          <p:cNvPicPr>
            <a:picLocks noChangeAspect="1"/>
          </p:cNvPicPr>
          <p:nvPr/>
        </p:nvPicPr>
        <p:blipFill rotWithShape="1">
          <a:blip r:embed="rId2"/>
          <a:srcRect l="3" t="786" r="-2" b="786"/>
          <a:stretch/>
        </p:blipFill>
        <p:spPr>
          <a:xfrm>
            <a:off x="0" y="901"/>
            <a:ext cx="12193200" cy="1126800"/>
          </a:xfrm>
          <a:prstGeom prst="rect">
            <a:avLst/>
          </a:prstGeom>
        </p:spPr>
      </p:pic>
      <p:sp>
        <p:nvSpPr>
          <p:cNvPr id="13" name="Rectangle 12">
            <a:extLst>
              <a:ext uri="{FF2B5EF4-FFF2-40B4-BE49-F238E27FC236}">
                <a16:creationId xmlns:a16="http://schemas.microsoft.com/office/drawing/2014/main" id="{15D0AD90-4BE6-D643-AA49-EDBE7FC55FCC}"/>
              </a:ext>
            </a:extLst>
          </p:cNvPr>
          <p:cNvSpPr/>
          <p:nvPr/>
        </p:nvSpPr>
        <p:spPr>
          <a:xfrm>
            <a:off x="0" y="896"/>
            <a:ext cx="10185991" cy="1126800"/>
          </a:xfrm>
          <a:prstGeom prst="rect">
            <a:avLst/>
          </a:prstGeom>
          <a:gradFill>
            <a:gsLst>
              <a:gs pos="57000">
                <a:schemeClr val="accent6">
                  <a:alpha val="69000"/>
                </a:schemeClr>
              </a:gs>
              <a:gs pos="0">
                <a:schemeClr val="accent6"/>
              </a:gs>
              <a:gs pos="100000">
                <a:schemeClr val="accent6">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Titre 1">
            <a:extLst>
              <a:ext uri="{FF2B5EF4-FFF2-40B4-BE49-F238E27FC236}">
                <a16:creationId xmlns:a16="http://schemas.microsoft.com/office/drawing/2014/main" id="{D30EB7EB-F96B-1440-8963-988EA490D4D0}"/>
              </a:ext>
            </a:extLst>
          </p:cNvPr>
          <p:cNvSpPr>
            <a:spLocks noGrp="1"/>
          </p:cNvSpPr>
          <p:nvPr>
            <p:ph type="ctrTitle" hasCustomPrompt="1"/>
          </p:nvPr>
        </p:nvSpPr>
        <p:spPr>
          <a:xfrm>
            <a:off x="0" y="1"/>
            <a:ext cx="5022849" cy="1125537"/>
          </a:xfrm>
          <a:solidFill>
            <a:schemeClr val="accent6"/>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8" name="Espace réservé du texte 5">
            <a:extLst>
              <a:ext uri="{FF2B5EF4-FFF2-40B4-BE49-F238E27FC236}">
                <a16:creationId xmlns:a16="http://schemas.microsoft.com/office/drawing/2014/main" id="{8196BCA0-6909-5541-A54F-724BE64C80B4}"/>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602213298"/>
      </p:ext>
    </p:extLst>
  </p:cSld>
  <p:clrMapOvr>
    <a:masterClrMapping/>
  </p:clrMapOvr>
  <p:extLst>
    <p:ext uri="{DCECCB84-F9BA-43D5-87BE-67443E8EF086}">
      <p15:sldGuideLst xmlns:p15="http://schemas.microsoft.com/office/powerpoint/2012/main"/>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Page 2 Tableau">
    <p:spTree>
      <p:nvGrpSpPr>
        <p:cNvPr id="1" name=""/>
        <p:cNvGrpSpPr/>
        <p:nvPr/>
      </p:nvGrpSpPr>
      <p:grpSpPr>
        <a:xfrm>
          <a:off x="0" y="0"/>
          <a:ext cx="0" cy="0"/>
          <a:chOff x="0" y="0"/>
          <a:chExt cx="0" cy="0"/>
        </a:xfrm>
      </p:grpSpPr>
      <p:sp>
        <p:nvSpPr>
          <p:cNvPr id="4" name="Espace réservé du tableau 3">
            <a:extLst>
              <a:ext uri="{FF2B5EF4-FFF2-40B4-BE49-F238E27FC236}">
                <a16:creationId xmlns:a16="http://schemas.microsoft.com/office/drawing/2014/main" id="{730BFAAF-BEDE-0B4E-BAEE-6237E834BC54}"/>
              </a:ext>
            </a:extLst>
          </p:cNvPr>
          <p:cNvSpPr>
            <a:spLocks noGrp="1"/>
          </p:cNvSpPr>
          <p:nvPr>
            <p:ph type="tbl" sz="quarter" idx="13"/>
          </p:nvPr>
        </p:nvSpPr>
        <p:spPr>
          <a:xfrm>
            <a:off x="694800" y="2408464"/>
            <a:ext cx="5184000" cy="3801535"/>
          </a:xfrm>
        </p:spPr>
        <p:txBody>
          <a:bodyPr/>
          <a:lstStyle>
            <a:lvl1pPr marL="0" indent="0">
              <a:buNone/>
              <a:defRPr sz="900"/>
            </a:lvl1pPr>
          </a:lstStyle>
          <a:p>
            <a:r>
              <a:rPr lang="fr-FR"/>
              <a:t>Cliquez sur l'icône pour ajouter un tableau</a:t>
            </a:r>
          </a:p>
        </p:txBody>
      </p:sp>
      <p:sp>
        <p:nvSpPr>
          <p:cNvPr id="3" name="Espace réservé du numéro de diapositive 2">
            <a:extLst>
              <a:ext uri="{FF2B5EF4-FFF2-40B4-BE49-F238E27FC236}">
                <a16:creationId xmlns:a16="http://schemas.microsoft.com/office/drawing/2014/main" id="{577C3FF6-0228-F74B-A7E3-86E2FBC9FDC5}"/>
              </a:ext>
            </a:extLst>
          </p:cNvPr>
          <p:cNvSpPr>
            <a:spLocks noGrp="1"/>
          </p:cNvSpPr>
          <p:nvPr>
            <p:ph type="sldNum" sz="quarter" idx="14"/>
          </p:nvPr>
        </p:nvSpPr>
        <p:spPr/>
        <p:txBody>
          <a:bodyPr/>
          <a:lstStyle/>
          <a:p>
            <a:fld id="{ED627498-8BE6-774E-875A-E1322261BC9D}" type="slidenum">
              <a:rPr lang="fr-FR" smtClean="0"/>
              <a:pPr/>
              <a:t>‹N°›</a:t>
            </a:fld>
            <a:endParaRPr lang="fr-FR"/>
          </a:p>
        </p:txBody>
      </p:sp>
      <p:sp>
        <p:nvSpPr>
          <p:cNvPr id="6" name="Espace réservé du tableau 5">
            <a:extLst>
              <a:ext uri="{FF2B5EF4-FFF2-40B4-BE49-F238E27FC236}">
                <a16:creationId xmlns:a16="http://schemas.microsoft.com/office/drawing/2014/main" id="{75D2B023-899B-FC47-ABDD-2ECC79A8841A}"/>
              </a:ext>
            </a:extLst>
          </p:cNvPr>
          <p:cNvSpPr>
            <a:spLocks noGrp="1"/>
          </p:cNvSpPr>
          <p:nvPr>
            <p:ph type="tbl" sz="quarter" idx="15"/>
          </p:nvPr>
        </p:nvSpPr>
        <p:spPr>
          <a:xfrm>
            <a:off x="6276163" y="2408464"/>
            <a:ext cx="5184000" cy="3801535"/>
          </a:xfrm>
        </p:spPr>
        <p:txBody>
          <a:bodyPr/>
          <a:lstStyle>
            <a:lvl1pPr marL="0" indent="0">
              <a:buNone/>
              <a:defRPr/>
            </a:lvl1pPr>
          </a:lstStyle>
          <a:p>
            <a:r>
              <a:rPr lang="fr-FR"/>
              <a:t>Cliquez sur l'icône pour ajouter un tableau</a:t>
            </a:r>
          </a:p>
        </p:txBody>
      </p:sp>
      <p:sp>
        <p:nvSpPr>
          <p:cNvPr id="9" name="Espace réservé du texte 6">
            <a:extLst>
              <a:ext uri="{FF2B5EF4-FFF2-40B4-BE49-F238E27FC236}">
                <a16:creationId xmlns:a16="http://schemas.microsoft.com/office/drawing/2014/main" id="{5A223B95-7BAA-E947-94E9-8A40B486BFE6}"/>
              </a:ext>
            </a:extLst>
          </p:cNvPr>
          <p:cNvSpPr>
            <a:spLocks noGrp="1"/>
          </p:cNvSpPr>
          <p:nvPr>
            <p:ph type="body" sz="quarter" idx="12" hasCustomPrompt="1"/>
          </p:nvPr>
        </p:nvSpPr>
        <p:spPr>
          <a:xfrm>
            <a:off x="695325" y="1952625"/>
            <a:ext cx="10764838" cy="267380"/>
          </a:xfrm>
        </p:spPr>
        <p:txBody>
          <a:bodyPr anchor="t"/>
          <a:lstStyle>
            <a:lvl1pPr marL="0" indent="0">
              <a:lnSpc>
                <a:spcPts val="1800"/>
              </a:lnSpc>
              <a:buNone/>
              <a:defRPr sz="1600" b="1" i="0">
                <a:solidFill>
                  <a:schemeClr val="tx2"/>
                </a:solidFill>
                <a:latin typeface="Montserrat" pitchFamily="2" charset="77"/>
              </a:defRPr>
            </a:lvl1pPr>
          </a:lstStyle>
          <a:p>
            <a:r>
              <a:rPr lang="fr-FR"/>
              <a:t>Titre H2</a:t>
            </a:r>
          </a:p>
        </p:txBody>
      </p:sp>
      <p:pic>
        <p:nvPicPr>
          <p:cNvPr id="13" name="Image 12">
            <a:extLst>
              <a:ext uri="{FF2B5EF4-FFF2-40B4-BE49-F238E27FC236}">
                <a16:creationId xmlns:a16="http://schemas.microsoft.com/office/drawing/2014/main" id="{40736E3D-BC86-EF42-A3FA-B9762284FE8B}"/>
              </a:ext>
            </a:extLst>
          </p:cNvPr>
          <p:cNvPicPr>
            <a:picLocks noChangeAspect="1"/>
          </p:cNvPicPr>
          <p:nvPr/>
        </p:nvPicPr>
        <p:blipFill rotWithShape="1">
          <a:blip r:embed="rId2"/>
          <a:srcRect l="3" t="786" r="-2" b="786"/>
          <a:stretch/>
        </p:blipFill>
        <p:spPr>
          <a:xfrm>
            <a:off x="0" y="901"/>
            <a:ext cx="12193200" cy="1126800"/>
          </a:xfrm>
          <a:prstGeom prst="rect">
            <a:avLst/>
          </a:prstGeom>
        </p:spPr>
      </p:pic>
      <p:sp>
        <p:nvSpPr>
          <p:cNvPr id="14" name="Rectangle 13">
            <a:extLst>
              <a:ext uri="{FF2B5EF4-FFF2-40B4-BE49-F238E27FC236}">
                <a16:creationId xmlns:a16="http://schemas.microsoft.com/office/drawing/2014/main" id="{33FAB85A-2B85-8846-BCC3-FE02AC923296}"/>
              </a:ext>
            </a:extLst>
          </p:cNvPr>
          <p:cNvSpPr/>
          <p:nvPr/>
        </p:nvSpPr>
        <p:spPr>
          <a:xfrm>
            <a:off x="0" y="896"/>
            <a:ext cx="10185991" cy="1126800"/>
          </a:xfrm>
          <a:prstGeom prst="rect">
            <a:avLst/>
          </a:prstGeom>
          <a:gradFill>
            <a:gsLst>
              <a:gs pos="57000">
                <a:schemeClr val="accent6">
                  <a:alpha val="69000"/>
                </a:schemeClr>
              </a:gs>
              <a:gs pos="0">
                <a:schemeClr val="accent6"/>
              </a:gs>
              <a:gs pos="100000">
                <a:schemeClr val="accent6">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Titre 1">
            <a:extLst>
              <a:ext uri="{FF2B5EF4-FFF2-40B4-BE49-F238E27FC236}">
                <a16:creationId xmlns:a16="http://schemas.microsoft.com/office/drawing/2014/main" id="{87738392-3E2B-6740-B298-C24A648BE420}"/>
              </a:ext>
            </a:extLst>
          </p:cNvPr>
          <p:cNvSpPr>
            <a:spLocks noGrp="1"/>
          </p:cNvSpPr>
          <p:nvPr>
            <p:ph type="ctrTitle" hasCustomPrompt="1"/>
          </p:nvPr>
        </p:nvSpPr>
        <p:spPr>
          <a:xfrm>
            <a:off x="0" y="1"/>
            <a:ext cx="5022849" cy="1125537"/>
          </a:xfrm>
          <a:solidFill>
            <a:schemeClr val="accent6"/>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10" name="Espace réservé du texte 5">
            <a:extLst>
              <a:ext uri="{FF2B5EF4-FFF2-40B4-BE49-F238E27FC236}">
                <a16:creationId xmlns:a16="http://schemas.microsoft.com/office/drawing/2014/main" id="{DBB32CF6-5FCE-B948-B791-0F2106F7E301}"/>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283060420"/>
      </p:ext>
    </p:extLst>
  </p:cSld>
  <p:clrMapOvr>
    <a:masterClrMapping/>
  </p:clrMapOvr>
  <p:extLst>
    <p:ext uri="{DCECCB84-F9BA-43D5-87BE-67443E8EF086}">
      <p15:sldGuideLst xmlns:p15="http://schemas.microsoft.com/office/powerpoint/2012/main"/>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Page Multimédias">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6E61E2D5-24E6-034C-B80A-01C5087B3FBB}"/>
              </a:ext>
            </a:extLst>
          </p:cNvPr>
          <p:cNvSpPr>
            <a:spLocks noGrp="1"/>
          </p:cNvSpPr>
          <p:nvPr>
            <p:ph sz="quarter" idx="13" hasCustomPrompt="1"/>
          </p:nvPr>
        </p:nvSpPr>
        <p:spPr>
          <a:xfrm>
            <a:off x="695325" y="2135644"/>
            <a:ext cx="10764838" cy="4091947"/>
          </a:xfrm>
        </p:spPr>
        <p:txBody>
          <a:bodyPr/>
          <a:lstStyle>
            <a:lvl1pPr marL="0" indent="0">
              <a:buNone/>
              <a:defRPr sz="900"/>
            </a:lvl1pPr>
          </a:lstStyle>
          <a:p>
            <a:r>
              <a:rPr lang="fr-FR"/>
              <a:t>Contenu</a:t>
            </a:r>
          </a:p>
        </p:txBody>
      </p:sp>
      <p:sp>
        <p:nvSpPr>
          <p:cNvPr id="3" name="Espace réservé du numéro de diapositive 2">
            <a:extLst>
              <a:ext uri="{FF2B5EF4-FFF2-40B4-BE49-F238E27FC236}">
                <a16:creationId xmlns:a16="http://schemas.microsoft.com/office/drawing/2014/main" id="{19EAC425-C3B7-DD40-B8A0-221C864079F2}"/>
              </a:ext>
            </a:extLst>
          </p:cNvPr>
          <p:cNvSpPr>
            <a:spLocks noGrp="1"/>
          </p:cNvSpPr>
          <p:nvPr>
            <p:ph type="sldNum" sz="quarter" idx="14"/>
          </p:nvPr>
        </p:nvSpPr>
        <p:spPr/>
        <p:txBody>
          <a:bodyPr/>
          <a:lstStyle/>
          <a:p>
            <a:fld id="{ED627498-8BE6-774E-875A-E1322261BC9D}" type="slidenum">
              <a:rPr lang="fr-FR" smtClean="0"/>
              <a:pPr/>
              <a:t>‹N°›</a:t>
            </a:fld>
            <a:endParaRPr lang="fr-FR"/>
          </a:p>
        </p:txBody>
      </p:sp>
      <p:sp>
        <p:nvSpPr>
          <p:cNvPr id="9" name="Espace réservé du texte 6">
            <a:extLst>
              <a:ext uri="{FF2B5EF4-FFF2-40B4-BE49-F238E27FC236}">
                <a16:creationId xmlns:a16="http://schemas.microsoft.com/office/drawing/2014/main" id="{7DAEED21-F829-634E-A272-C20E0E1AEE4D}"/>
              </a:ext>
            </a:extLst>
          </p:cNvPr>
          <p:cNvSpPr>
            <a:spLocks noGrp="1"/>
          </p:cNvSpPr>
          <p:nvPr>
            <p:ph type="body" sz="quarter" idx="12" hasCustomPrompt="1"/>
          </p:nvPr>
        </p:nvSpPr>
        <p:spPr>
          <a:xfrm>
            <a:off x="695325" y="1700214"/>
            <a:ext cx="10764838" cy="259216"/>
          </a:xfrm>
        </p:spPr>
        <p:txBody>
          <a:bodyPr anchor="t"/>
          <a:lstStyle>
            <a:lvl1pPr marL="0" indent="0">
              <a:lnSpc>
                <a:spcPts val="1800"/>
              </a:lnSpc>
              <a:buNone/>
              <a:defRPr sz="1600" b="1" i="0">
                <a:solidFill>
                  <a:schemeClr val="tx2"/>
                </a:solidFill>
                <a:latin typeface="Montserrat" pitchFamily="2" charset="77"/>
              </a:defRPr>
            </a:lvl1pPr>
          </a:lstStyle>
          <a:p>
            <a:r>
              <a:rPr lang="fr-FR"/>
              <a:t>Titre H2</a:t>
            </a:r>
          </a:p>
        </p:txBody>
      </p:sp>
      <p:pic>
        <p:nvPicPr>
          <p:cNvPr id="12" name="Image 11">
            <a:extLst>
              <a:ext uri="{FF2B5EF4-FFF2-40B4-BE49-F238E27FC236}">
                <a16:creationId xmlns:a16="http://schemas.microsoft.com/office/drawing/2014/main" id="{D87EED0F-1BA5-5C44-A499-05689C628D18}"/>
              </a:ext>
            </a:extLst>
          </p:cNvPr>
          <p:cNvPicPr>
            <a:picLocks noChangeAspect="1"/>
          </p:cNvPicPr>
          <p:nvPr/>
        </p:nvPicPr>
        <p:blipFill rotWithShape="1">
          <a:blip r:embed="rId2"/>
          <a:srcRect l="3" t="786" r="-2" b="786"/>
          <a:stretch/>
        </p:blipFill>
        <p:spPr>
          <a:xfrm>
            <a:off x="0" y="901"/>
            <a:ext cx="12193200" cy="1126800"/>
          </a:xfrm>
          <a:prstGeom prst="rect">
            <a:avLst/>
          </a:prstGeom>
        </p:spPr>
      </p:pic>
      <p:sp>
        <p:nvSpPr>
          <p:cNvPr id="13" name="Rectangle 12">
            <a:extLst>
              <a:ext uri="{FF2B5EF4-FFF2-40B4-BE49-F238E27FC236}">
                <a16:creationId xmlns:a16="http://schemas.microsoft.com/office/drawing/2014/main" id="{6D807A1A-FA6E-804D-B4BA-D16302C96DD7}"/>
              </a:ext>
            </a:extLst>
          </p:cNvPr>
          <p:cNvSpPr/>
          <p:nvPr/>
        </p:nvSpPr>
        <p:spPr>
          <a:xfrm>
            <a:off x="0" y="896"/>
            <a:ext cx="10185991" cy="1126800"/>
          </a:xfrm>
          <a:prstGeom prst="rect">
            <a:avLst/>
          </a:prstGeom>
          <a:gradFill>
            <a:gsLst>
              <a:gs pos="57000">
                <a:schemeClr val="accent6">
                  <a:alpha val="69000"/>
                </a:schemeClr>
              </a:gs>
              <a:gs pos="0">
                <a:schemeClr val="accent6"/>
              </a:gs>
              <a:gs pos="100000">
                <a:schemeClr val="accent6">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Titre 1">
            <a:extLst>
              <a:ext uri="{FF2B5EF4-FFF2-40B4-BE49-F238E27FC236}">
                <a16:creationId xmlns:a16="http://schemas.microsoft.com/office/drawing/2014/main" id="{EBE784AA-7E2F-9E43-80DB-8D0184AF0A9E}"/>
              </a:ext>
            </a:extLst>
          </p:cNvPr>
          <p:cNvSpPr>
            <a:spLocks noGrp="1"/>
          </p:cNvSpPr>
          <p:nvPr>
            <p:ph type="ctrTitle" hasCustomPrompt="1"/>
          </p:nvPr>
        </p:nvSpPr>
        <p:spPr>
          <a:xfrm>
            <a:off x="0" y="1"/>
            <a:ext cx="5022849" cy="1125537"/>
          </a:xfrm>
          <a:solidFill>
            <a:schemeClr val="accent6"/>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8" name="Espace réservé du texte 5">
            <a:extLst>
              <a:ext uri="{FF2B5EF4-FFF2-40B4-BE49-F238E27FC236}">
                <a16:creationId xmlns:a16="http://schemas.microsoft.com/office/drawing/2014/main" id="{EFECFC98-7A32-394A-ABB0-FF4E541AF5FE}"/>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543483409"/>
      </p:ext>
    </p:extLst>
  </p:cSld>
  <p:clrMapOvr>
    <a:masterClrMapping/>
  </p:clrMapOvr>
  <p:extLst>
    <p:ext uri="{DCECCB84-F9BA-43D5-87BE-67443E8EF086}">
      <p15:sldGuideLst xmlns:p15="http://schemas.microsoft.com/office/powerpoint/2012/main"/>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Diapositive de titre">
    <p:spTree>
      <p:nvGrpSpPr>
        <p:cNvPr id="1" name=""/>
        <p:cNvGrpSpPr/>
        <p:nvPr/>
      </p:nvGrpSpPr>
      <p:grpSpPr>
        <a:xfrm>
          <a:off x="0" y="0"/>
          <a:ext cx="0" cy="0"/>
          <a:chOff x="0" y="0"/>
          <a:chExt cx="0" cy="0"/>
        </a:xfrm>
      </p:grpSpPr>
      <p:sp>
        <p:nvSpPr>
          <p:cNvPr id="28" name="Titre 12"/>
          <p:cNvSpPr>
            <a:spLocks noGrp="1"/>
          </p:cNvSpPr>
          <p:nvPr>
            <p:ph type="title" hasCustomPrompt="1"/>
          </p:nvPr>
        </p:nvSpPr>
        <p:spPr>
          <a:xfrm>
            <a:off x="598163" y="2065084"/>
            <a:ext cx="7886700" cy="1325563"/>
          </a:xfrm>
        </p:spPr>
        <p:txBody>
          <a:bodyPr>
            <a:normAutofit/>
          </a:bodyPr>
          <a:lstStyle>
            <a:lvl1pPr>
              <a:defRPr sz="3200" b="1">
                <a:solidFill>
                  <a:schemeClr val="bg1"/>
                </a:solidFill>
                <a:latin typeface="Montserrat" panose="00000500000000000000" pitchFamily="2" charset="0"/>
              </a:defRPr>
            </a:lvl1pPr>
          </a:lstStyle>
          <a:p>
            <a:r>
              <a:rPr lang="fr-FR"/>
              <a:t>Titre de la présentation</a:t>
            </a:r>
            <a:br>
              <a:rPr lang="fr-FR"/>
            </a:br>
            <a:endParaRPr lang="fr-FR"/>
          </a:p>
        </p:txBody>
      </p:sp>
      <p:sp>
        <p:nvSpPr>
          <p:cNvPr id="35" name="Espace réservé du contenu 34"/>
          <p:cNvSpPr>
            <a:spLocks noGrp="1"/>
          </p:cNvSpPr>
          <p:nvPr>
            <p:ph sz="quarter" idx="13" hasCustomPrompt="1"/>
          </p:nvPr>
        </p:nvSpPr>
        <p:spPr>
          <a:xfrm>
            <a:off x="598163" y="3510301"/>
            <a:ext cx="7626350" cy="838200"/>
          </a:xfrm>
        </p:spPr>
        <p:txBody>
          <a:bodyPr>
            <a:normAutofit/>
          </a:bodyPr>
          <a:lstStyle>
            <a:lvl1pPr marL="0" indent="0">
              <a:buNone/>
              <a:defRPr sz="1800">
                <a:solidFill>
                  <a:schemeClr val="bg1"/>
                </a:solidFill>
                <a:latin typeface="Montserrat" panose="00000500000000000000" pitchFamily="2" charset="0"/>
              </a:defRPr>
            </a:lvl1pPr>
          </a:lstStyle>
          <a:p>
            <a:pPr lvl="0"/>
            <a:r>
              <a:rPr lang="fr-FR"/>
              <a:t>Sous-titre</a:t>
            </a:r>
          </a:p>
        </p:txBody>
      </p:sp>
      <p:sp>
        <p:nvSpPr>
          <p:cNvPr id="6" name="Espace réservé du numéro de diapositive 5">
            <a:extLst>
              <a:ext uri="{FF2B5EF4-FFF2-40B4-BE49-F238E27FC236}">
                <a16:creationId xmlns:a16="http://schemas.microsoft.com/office/drawing/2014/main" id="{9007F9B3-5A84-4649-A725-AABE0351A31B}"/>
              </a:ext>
            </a:extLst>
          </p:cNvPr>
          <p:cNvSpPr>
            <a:spLocks noGrp="1"/>
          </p:cNvSpPr>
          <p:nvPr>
            <p:ph type="sldNum" sz="quarter" idx="15"/>
          </p:nvPr>
        </p:nvSpPr>
        <p:spPr/>
        <p:txBody>
          <a:bodyPr/>
          <a:lstStyle/>
          <a:p>
            <a:fld id="{2F9EC534-F9F4-4762-A8EB-FE67C53393FF}" type="slidenum">
              <a:rPr lang="fr-FR" smtClean="0"/>
              <a:pPr/>
              <a:t>‹N°›</a:t>
            </a:fld>
            <a:endParaRPr lang="fr-FR"/>
          </a:p>
        </p:txBody>
      </p:sp>
      <p:sp>
        <p:nvSpPr>
          <p:cNvPr id="13" name="Espace réservé du contenu 34">
            <a:extLst>
              <a:ext uri="{FF2B5EF4-FFF2-40B4-BE49-F238E27FC236}">
                <a16:creationId xmlns:a16="http://schemas.microsoft.com/office/drawing/2014/main" id="{43DA875F-A798-1C45-8131-72B4AC850A95}"/>
              </a:ext>
            </a:extLst>
          </p:cNvPr>
          <p:cNvSpPr>
            <a:spLocks noGrp="1"/>
          </p:cNvSpPr>
          <p:nvPr>
            <p:ph sz="quarter" idx="16" hasCustomPrompt="1"/>
          </p:nvPr>
        </p:nvSpPr>
        <p:spPr>
          <a:xfrm>
            <a:off x="598163" y="4666107"/>
            <a:ext cx="7626350" cy="522211"/>
          </a:xfrm>
        </p:spPr>
        <p:txBody>
          <a:bodyPr anchor="ctr">
            <a:normAutofit/>
          </a:bodyPr>
          <a:lstStyle>
            <a:lvl1pPr marL="0" indent="0">
              <a:buNone/>
              <a:defRPr sz="1800">
                <a:solidFill>
                  <a:srgbClr val="787878"/>
                </a:solidFill>
                <a:latin typeface="Montserrat" panose="00000500000000000000" pitchFamily="2" charset="0"/>
              </a:defRPr>
            </a:lvl1pPr>
          </a:lstStyle>
          <a:p>
            <a:pPr lvl="0"/>
            <a:r>
              <a:rPr lang="fr-FR"/>
              <a:t>Date </a:t>
            </a:r>
          </a:p>
        </p:txBody>
      </p:sp>
    </p:spTree>
    <p:extLst>
      <p:ext uri="{BB962C8B-B14F-4D97-AF65-F5344CB8AC3E}">
        <p14:creationId xmlns:p14="http://schemas.microsoft.com/office/powerpoint/2010/main" val="37838670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22/05/2025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8494850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Diapositive fond  blanc">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B3A2569-5411-384C-A183-C48D16848EDB}"/>
              </a:ext>
            </a:extLst>
          </p:cNvPr>
          <p:cNvSpPr>
            <a:spLocks noGrp="1"/>
          </p:cNvSpPr>
          <p:nvPr>
            <p:ph type="sldNum" sz="quarter" idx="11"/>
          </p:nvPr>
        </p:nvSpPr>
        <p:spPr/>
        <p:txBody>
          <a:bodyPr/>
          <a:lstStyle/>
          <a:p>
            <a:fld id="{2F9EC534-F9F4-4762-A8EB-FE67C53393FF}" type="slidenum">
              <a:rPr lang="fr-FR" smtClean="0"/>
              <a:pPr/>
              <a:t>‹N°›</a:t>
            </a:fld>
            <a:endParaRPr lang="fr-FR"/>
          </a:p>
        </p:txBody>
      </p:sp>
      <p:sp>
        <p:nvSpPr>
          <p:cNvPr id="5" name="Titre 1">
            <a:extLst>
              <a:ext uri="{FF2B5EF4-FFF2-40B4-BE49-F238E27FC236}">
                <a16:creationId xmlns:a16="http://schemas.microsoft.com/office/drawing/2014/main" id="{71EAC5B0-6BAC-7946-8152-D675A184AD5A}"/>
              </a:ext>
            </a:extLst>
          </p:cNvPr>
          <p:cNvSpPr>
            <a:spLocks noGrp="1"/>
          </p:cNvSpPr>
          <p:nvPr>
            <p:ph type="title"/>
          </p:nvPr>
        </p:nvSpPr>
        <p:spPr>
          <a:xfrm>
            <a:off x="685388" y="-6026"/>
            <a:ext cx="7544212" cy="1315745"/>
          </a:xfrm>
        </p:spPr>
        <p:txBody>
          <a:bodyPr>
            <a:normAutofit/>
          </a:bodyPr>
          <a:lstStyle>
            <a:lvl1pPr algn="l">
              <a:defRPr sz="2000">
                <a:solidFill>
                  <a:srgbClr val="0000FF"/>
                </a:solidFill>
                <a:latin typeface="Montserrat" panose="00000500000000000000" pitchFamily="2" charset="0"/>
              </a:defRPr>
            </a:lvl1pPr>
          </a:lstStyle>
          <a:p>
            <a:r>
              <a:rPr lang="fr-FR"/>
              <a:t>Modifiez le style du titre</a:t>
            </a:r>
          </a:p>
        </p:txBody>
      </p:sp>
      <p:sp>
        <p:nvSpPr>
          <p:cNvPr id="8" name="Espace réservé du texte 30">
            <a:extLst>
              <a:ext uri="{FF2B5EF4-FFF2-40B4-BE49-F238E27FC236}">
                <a16:creationId xmlns:a16="http://schemas.microsoft.com/office/drawing/2014/main" id="{539972CC-26FE-2B40-9A5C-12C68A4C6B29}"/>
              </a:ext>
            </a:extLst>
          </p:cNvPr>
          <p:cNvSpPr>
            <a:spLocks noGrp="1"/>
          </p:cNvSpPr>
          <p:nvPr>
            <p:ph type="body" sz="quarter" idx="18"/>
          </p:nvPr>
        </p:nvSpPr>
        <p:spPr>
          <a:xfrm>
            <a:off x="685388" y="1482540"/>
            <a:ext cx="10833512" cy="4300345"/>
          </a:xfrm>
        </p:spPr>
        <p:txBody>
          <a:bodyPr>
            <a:normAutofit/>
          </a:bodyPr>
          <a:lstStyle>
            <a:lvl1pPr marL="0" indent="0" algn="l">
              <a:buNone/>
              <a:defRPr sz="1600" b="0" i="0">
                <a:solidFill>
                  <a:srgbClr val="787878"/>
                </a:solidFill>
                <a:latin typeface="Montserrat" pitchFamily="2" charset="77"/>
              </a:defRPr>
            </a:lvl1pPr>
            <a:lvl2pPr algn="l">
              <a:defRPr/>
            </a:lvl2pPr>
            <a:lvl3pPr algn="l">
              <a:defRPr/>
            </a:lvl3pPr>
            <a:lvl4pPr algn="l">
              <a:defRPr/>
            </a:lvl4pPr>
            <a:lvl5pPr algn="l">
              <a:defRPr/>
            </a:lvl5pPr>
          </a:lstStyle>
          <a:p>
            <a:pPr lvl="0"/>
            <a:r>
              <a:rPr lang="fr-FR"/>
              <a:t>Modifier les styles du texte du masque</a:t>
            </a:r>
          </a:p>
        </p:txBody>
      </p:sp>
    </p:spTree>
    <p:extLst>
      <p:ext uri="{BB962C8B-B14F-4D97-AF65-F5344CB8AC3E}">
        <p14:creationId xmlns:p14="http://schemas.microsoft.com/office/powerpoint/2010/main" val="422145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uverture - Imag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A6818569-9CAA-1242-8FB4-F0A972921DBF}"/>
              </a:ext>
            </a:extLst>
          </p:cNvPr>
          <p:cNvPicPr>
            <a:picLocks noChangeAspect="1"/>
          </p:cNvPicPr>
          <p:nvPr/>
        </p:nvPicPr>
        <p:blipFill rotWithShape="1">
          <a:blip r:embed="rId2"/>
          <a:srcRect l="23622" r="9542"/>
          <a:stretch/>
        </p:blipFill>
        <p:spPr>
          <a:xfrm>
            <a:off x="4043363" y="0"/>
            <a:ext cx="8148637" cy="6858000"/>
          </a:xfrm>
          <a:prstGeom prst="rect">
            <a:avLst/>
          </a:prstGeom>
        </p:spPr>
      </p:pic>
      <p:sp>
        <p:nvSpPr>
          <p:cNvPr id="2" name="Rectangle 1">
            <a:extLst>
              <a:ext uri="{FF2B5EF4-FFF2-40B4-BE49-F238E27FC236}">
                <a16:creationId xmlns:a16="http://schemas.microsoft.com/office/drawing/2014/main" id="{CF3F4EDE-EF16-9B4D-9422-868750F1B4EB}"/>
              </a:ext>
            </a:extLst>
          </p:cNvPr>
          <p:cNvSpPr/>
          <p:nvPr/>
        </p:nvSpPr>
        <p:spPr>
          <a:xfrm>
            <a:off x="0" y="0"/>
            <a:ext cx="4042800" cy="1700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1">
            <a:extLst>
              <a:ext uri="{FF2B5EF4-FFF2-40B4-BE49-F238E27FC236}">
                <a16:creationId xmlns:a16="http://schemas.microsoft.com/office/drawing/2014/main" id="{BAC43870-D863-B347-A1E2-1C2746A77DA8}"/>
              </a:ext>
            </a:extLst>
          </p:cNvPr>
          <p:cNvSpPr>
            <a:spLocks noGrp="1"/>
          </p:cNvSpPr>
          <p:nvPr>
            <p:ph type="ctrTitle" hasCustomPrompt="1"/>
          </p:nvPr>
        </p:nvSpPr>
        <p:spPr>
          <a:xfrm>
            <a:off x="4980432" y="2678796"/>
            <a:ext cx="5687568" cy="735415"/>
          </a:xfrm>
          <a:effectLst>
            <a:glow>
              <a:schemeClr val="tx1">
                <a:alpha val="66000"/>
              </a:schemeClr>
            </a:glow>
          </a:effectLst>
        </p:spPr>
        <p:txBody>
          <a:bodyPr lIns="0" tIns="0" rIns="0" bIns="0" anchor="b">
            <a:noAutofit/>
          </a:bodyPr>
          <a:lstStyle>
            <a:lvl1pPr algn="l">
              <a:defRPr sz="3200">
                <a:solidFill>
                  <a:schemeClr val="accent2"/>
                </a:solidFill>
                <a:effectLst>
                  <a:glow rad="254000">
                    <a:schemeClr val="tx1"/>
                  </a:glow>
                </a:effectLst>
              </a:defRPr>
            </a:lvl1pPr>
          </a:lstStyle>
          <a:p>
            <a:r>
              <a:rPr lang="fr-FR"/>
              <a:t>Modifiez le titre</a:t>
            </a:r>
          </a:p>
        </p:txBody>
      </p:sp>
      <p:sp>
        <p:nvSpPr>
          <p:cNvPr id="11" name="Sous-titre 2">
            <a:extLst>
              <a:ext uri="{FF2B5EF4-FFF2-40B4-BE49-F238E27FC236}">
                <a16:creationId xmlns:a16="http://schemas.microsoft.com/office/drawing/2014/main" id="{FBAD26E5-A3DE-B04C-B805-6287467ACC0A}"/>
              </a:ext>
            </a:extLst>
          </p:cNvPr>
          <p:cNvSpPr>
            <a:spLocks noGrp="1"/>
          </p:cNvSpPr>
          <p:nvPr>
            <p:ph type="subTitle" idx="1" hasCustomPrompt="1"/>
          </p:nvPr>
        </p:nvSpPr>
        <p:spPr>
          <a:xfrm>
            <a:off x="4980432" y="3434561"/>
            <a:ext cx="5205984" cy="504923"/>
          </a:xfrm>
          <a:effectLst>
            <a:glow rad="787400">
              <a:schemeClr val="tx1">
                <a:alpha val="86000"/>
              </a:schemeClr>
            </a:glow>
          </a:effectLst>
        </p:spPr>
        <p:txBody>
          <a:bodyPr lIns="0" tIns="180000" rIns="0" anchor="t">
            <a:spAutoFit/>
          </a:bodyPr>
          <a:lstStyle>
            <a:lvl1pPr marL="0" indent="0" algn="l">
              <a:buNone/>
              <a:defRPr sz="1800">
                <a:solidFill>
                  <a:schemeClr val="bg2"/>
                </a:solidFill>
                <a:effectLst>
                  <a:glow rad="165100">
                    <a:schemeClr val="tx1">
                      <a:alpha val="86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sous-titres</a:t>
            </a:r>
          </a:p>
        </p:txBody>
      </p:sp>
      <p:sp>
        <p:nvSpPr>
          <p:cNvPr id="14" name="Rectangle 13">
            <a:extLst>
              <a:ext uri="{FF2B5EF4-FFF2-40B4-BE49-F238E27FC236}">
                <a16:creationId xmlns:a16="http://schemas.microsoft.com/office/drawing/2014/main" id="{4935A319-0087-6E48-808E-10DA2307E711}"/>
              </a:ext>
            </a:extLst>
          </p:cNvPr>
          <p:cNvSpPr/>
          <p:nvPr/>
        </p:nvSpPr>
        <p:spPr>
          <a:xfrm>
            <a:off x="0" y="1700213"/>
            <a:ext cx="4042800" cy="51577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pour une image  5">
            <a:extLst>
              <a:ext uri="{FF2B5EF4-FFF2-40B4-BE49-F238E27FC236}">
                <a16:creationId xmlns:a16="http://schemas.microsoft.com/office/drawing/2014/main" id="{B529F5A4-A013-214E-AFA9-EF123FFCD791}"/>
              </a:ext>
            </a:extLst>
          </p:cNvPr>
          <p:cNvSpPr>
            <a:spLocks noGrp="1"/>
          </p:cNvSpPr>
          <p:nvPr>
            <p:ph type="pic" sz="quarter" idx="11" hasCustomPrompt="1"/>
          </p:nvPr>
        </p:nvSpPr>
        <p:spPr>
          <a:xfrm>
            <a:off x="0" y="1700213"/>
            <a:ext cx="4042800" cy="5157787"/>
          </a:xfrm>
        </p:spPr>
        <p:txBody>
          <a:bodyPr lIns="0" tIns="1080000" rIns="0" anchor="t"/>
          <a:lstStyle>
            <a:lvl1pPr marL="0" indent="0" algn="ctr">
              <a:buNone/>
              <a:defRPr/>
            </a:lvl1pPr>
          </a:lstStyle>
          <a:p>
            <a:r>
              <a:rPr lang="fr-FR"/>
              <a:t>Téléchargez une image</a:t>
            </a:r>
          </a:p>
        </p:txBody>
      </p:sp>
      <p:pic>
        <p:nvPicPr>
          <p:cNvPr id="13" name="Graphique 12">
            <a:extLst>
              <a:ext uri="{FF2B5EF4-FFF2-40B4-BE49-F238E27FC236}">
                <a16:creationId xmlns:a16="http://schemas.microsoft.com/office/drawing/2014/main" id="{01539EFF-91D9-FB48-AB8D-E9FDDB5CBE5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5532" y="365449"/>
            <a:ext cx="3072299" cy="1096064"/>
          </a:xfrm>
          <a:prstGeom prst="rect">
            <a:avLst/>
          </a:prstGeom>
        </p:spPr>
      </p:pic>
    </p:spTree>
    <p:extLst>
      <p:ext uri="{BB962C8B-B14F-4D97-AF65-F5344CB8AC3E}">
        <p14:creationId xmlns:p14="http://schemas.microsoft.com/office/powerpoint/2010/main" val="2296541683"/>
      </p:ext>
    </p:extLst>
  </p:cSld>
  <p:clrMapOvr>
    <a:masterClrMapping/>
  </p:clrMapOvr>
  <p:hf hdr="0"/>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hapitre Bleu + image">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71C0C5E0-8A6E-114A-AEAA-7FB96006B4A4}"/>
              </a:ext>
            </a:extLst>
          </p:cNvPr>
          <p:cNvPicPr>
            <a:picLocks noChangeAspect="1"/>
          </p:cNvPicPr>
          <p:nvPr/>
        </p:nvPicPr>
        <p:blipFill rotWithShape="1">
          <a:blip r:embed="rId2"/>
          <a:srcRect l="23622"/>
          <a:stretch/>
        </p:blipFill>
        <p:spPr>
          <a:xfrm>
            <a:off x="0" y="0"/>
            <a:ext cx="9312000" cy="6858000"/>
          </a:xfrm>
          <a:prstGeom prst="rect">
            <a:avLst/>
          </a:prstGeom>
        </p:spPr>
      </p:pic>
      <p:sp>
        <p:nvSpPr>
          <p:cNvPr id="2" name="Titre 1">
            <a:extLst>
              <a:ext uri="{FF2B5EF4-FFF2-40B4-BE49-F238E27FC236}">
                <a16:creationId xmlns:a16="http://schemas.microsoft.com/office/drawing/2014/main" id="{D2EE9B18-3EF9-B048-91EC-FF8B63E92855}"/>
              </a:ext>
            </a:extLst>
          </p:cNvPr>
          <p:cNvSpPr>
            <a:spLocks noGrp="1"/>
          </p:cNvSpPr>
          <p:nvPr>
            <p:ph type="ctrTitle" hasCustomPrompt="1"/>
          </p:nvPr>
        </p:nvSpPr>
        <p:spPr>
          <a:xfrm>
            <a:off x="937069" y="3000768"/>
            <a:ext cx="5687568" cy="735415"/>
          </a:xfrm>
        </p:spPr>
        <p:txBody>
          <a:bodyPr lIns="0" tIns="0" rIns="0" bIns="0" anchor="b">
            <a:noAutofit/>
          </a:bodyPr>
          <a:lstStyle>
            <a:lvl1pPr algn="l">
              <a:defRPr sz="3200">
                <a:solidFill>
                  <a:schemeClr val="bg1"/>
                </a:solidFill>
                <a:effectLst>
                  <a:glow rad="38100">
                    <a:schemeClr val="tx1">
                      <a:alpha val="95000"/>
                    </a:schemeClr>
                  </a:glow>
                </a:effectLst>
              </a:defRPr>
            </a:lvl1pPr>
          </a:lstStyle>
          <a:p>
            <a:r>
              <a:rPr lang="fr-FR"/>
              <a:t>Titre de chapitre</a:t>
            </a:r>
          </a:p>
        </p:txBody>
      </p:sp>
      <p:sp>
        <p:nvSpPr>
          <p:cNvPr id="3" name="Sous-titre 2">
            <a:extLst>
              <a:ext uri="{FF2B5EF4-FFF2-40B4-BE49-F238E27FC236}">
                <a16:creationId xmlns:a16="http://schemas.microsoft.com/office/drawing/2014/main" id="{C5C48571-886D-494E-A20C-35D4EB9E24C4}"/>
              </a:ext>
            </a:extLst>
          </p:cNvPr>
          <p:cNvSpPr>
            <a:spLocks noGrp="1"/>
          </p:cNvSpPr>
          <p:nvPr>
            <p:ph type="subTitle" idx="1" hasCustomPrompt="1"/>
          </p:nvPr>
        </p:nvSpPr>
        <p:spPr>
          <a:xfrm>
            <a:off x="937069" y="3736184"/>
            <a:ext cx="5703664" cy="484405"/>
          </a:xfrm>
          <a:solidFill>
            <a:schemeClr val="tx1"/>
          </a:solidFill>
        </p:spPr>
        <p:txBody>
          <a:bodyPr lIns="0" tIns="180000" rIns="0">
            <a:spAutoFit/>
          </a:bodyPr>
          <a:lstStyle>
            <a:lvl1pPr marL="0" indent="0" algn="l">
              <a:lnSpc>
                <a:spcPts val="2000"/>
              </a:lnSpc>
              <a:buNone/>
              <a:defRPr sz="1800">
                <a:solidFill>
                  <a:schemeClr val="bg2"/>
                </a:solidFill>
                <a:effectLst>
                  <a:glow rad="38100">
                    <a:schemeClr val="tx1">
                      <a:alpha val="95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sous-titres</a:t>
            </a:r>
          </a:p>
        </p:txBody>
      </p:sp>
      <p:sp>
        <p:nvSpPr>
          <p:cNvPr id="8" name="Espace réservé du texte 7">
            <a:extLst>
              <a:ext uri="{FF2B5EF4-FFF2-40B4-BE49-F238E27FC236}">
                <a16:creationId xmlns:a16="http://schemas.microsoft.com/office/drawing/2014/main" id="{3CDFAE82-0413-B740-87A1-628E02E8EE05}"/>
              </a:ext>
            </a:extLst>
          </p:cNvPr>
          <p:cNvSpPr>
            <a:spLocks noGrp="1"/>
          </p:cNvSpPr>
          <p:nvPr>
            <p:ph type="body" sz="quarter" idx="12" hasCustomPrompt="1"/>
          </p:nvPr>
        </p:nvSpPr>
        <p:spPr>
          <a:xfrm>
            <a:off x="937068" y="1620000"/>
            <a:ext cx="1767495" cy="1300554"/>
          </a:xfrm>
          <a:noFill/>
          <a:ln>
            <a:noFill/>
          </a:ln>
        </p:spPr>
        <p:txBody>
          <a:bodyPr tIns="0" bIns="0" anchor="b"/>
          <a:lstStyle>
            <a:lvl1pPr marL="0" indent="0">
              <a:buNone/>
              <a:defRPr sz="8800" b="0" i="0">
                <a:solidFill>
                  <a:schemeClr val="bg1"/>
                </a:solidFill>
                <a:effectLst>
                  <a:glow rad="406400">
                    <a:schemeClr val="tx1"/>
                  </a:glow>
                </a:effectLst>
                <a:latin typeface="Montserrat" pitchFamily="2" charset="77"/>
              </a:defRPr>
            </a:lvl1pPr>
          </a:lstStyle>
          <a:p>
            <a:r>
              <a:rPr lang="fr-FR"/>
              <a:t>00</a:t>
            </a:r>
          </a:p>
        </p:txBody>
      </p:sp>
      <p:sp>
        <p:nvSpPr>
          <p:cNvPr id="17" name="Rectangle 16">
            <a:extLst>
              <a:ext uri="{FF2B5EF4-FFF2-40B4-BE49-F238E27FC236}">
                <a16:creationId xmlns:a16="http://schemas.microsoft.com/office/drawing/2014/main" id="{65007863-1F78-4E4D-BA55-9CB27D0924D8}"/>
              </a:ext>
            </a:extLst>
          </p:cNvPr>
          <p:cNvSpPr/>
          <p:nvPr/>
        </p:nvSpPr>
        <p:spPr>
          <a:xfrm>
            <a:off x="9139200" y="1"/>
            <a:ext cx="30528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space réservé pour une image  5">
            <a:extLst>
              <a:ext uri="{FF2B5EF4-FFF2-40B4-BE49-F238E27FC236}">
                <a16:creationId xmlns:a16="http://schemas.microsoft.com/office/drawing/2014/main" id="{B885E336-CA20-EE41-942E-15AB795EB3A5}"/>
              </a:ext>
            </a:extLst>
          </p:cNvPr>
          <p:cNvSpPr>
            <a:spLocks noGrp="1"/>
          </p:cNvSpPr>
          <p:nvPr>
            <p:ph type="pic" sz="quarter" idx="11"/>
          </p:nvPr>
        </p:nvSpPr>
        <p:spPr>
          <a:xfrm>
            <a:off x="9139200" y="0"/>
            <a:ext cx="3052800" cy="6858000"/>
          </a:xfrm>
          <a:solidFill>
            <a:schemeClr val="bg2"/>
          </a:solidFill>
        </p:spPr>
        <p:txBody>
          <a:bodyPr lIns="0" tIns="1080000" rIns="0" anchor="t"/>
          <a:lstStyle>
            <a:lvl1pPr marL="0" indent="0" algn="ctr">
              <a:buNone/>
              <a:defRPr/>
            </a:lvl1pPr>
          </a:lstStyle>
          <a:p>
            <a:r>
              <a:rPr lang="fr-FR"/>
              <a:t>Cliquez sur l'icône pour ajouter une image</a:t>
            </a:r>
          </a:p>
        </p:txBody>
      </p:sp>
    </p:spTree>
    <p:extLst>
      <p:ext uri="{BB962C8B-B14F-4D97-AF65-F5344CB8AC3E}">
        <p14:creationId xmlns:p14="http://schemas.microsoft.com/office/powerpoint/2010/main" val="1006306399"/>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hapitre Bleu + picto">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AE5B470C-49BF-7741-897E-1171A28D92B2}"/>
              </a:ext>
            </a:extLst>
          </p:cNvPr>
          <p:cNvPicPr>
            <a:picLocks noChangeAspect="1"/>
          </p:cNvPicPr>
          <p:nvPr/>
        </p:nvPicPr>
        <p:blipFill rotWithShape="1">
          <a:blip r:embed="rId2"/>
          <a:srcRect l="23622"/>
          <a:stretch/>
        </p:blipFill>
        <p:spPr>
          <a:xfrm>
            <a:off x="0" y="0"/>
            <a:ext cx="9312000" cy="6858000"/>
          </a:xfrm>
          <a:prstGeom prst="rect">
            <a:avLst/>
          </a:prstGeom>
        </p:spPr>
      </p:pic>
      <p:sp>
        <p:nvSpPr>
          <p:cNvPr id="2" name="Titre 1">
            <a:extLst>
              <a:ext uri="{FF2B5EF4-FFF2-40B4-BE49-F238E27FC236}">
                <a16:creationId xmlns:a16="http://schemas.microsoft.com/office/drawing/2014/main" id="{D2EE9B18-3EF9-B048-91EC-FF8B63E92855}"/>
              </a:ext>
            </a:extLst>
          </p:cNvPr>
          <p:cNvSpPr>
            <a:spLocks noGrp="1"/>
          </p:cNvSpPr>
          <p:nvPr>
            <p:ph type="ctrTitle" hasCustomPrompt="1"/>
          </p:nvPr>
        </p:nvSpPr>
        <p:spPr>
          <a:xfrm>
            <a:off x="937069" y="3000768"/>
            <a:ext cx="5687568" cy="735415"/>
          </a:xfrm>
        </p:spPr>
        <p:txBody>
          <a:bodyPr lIns="0" tIns="0" rIns="0" bIns="0" anchor="b">
            <a:noAutofit/>
          </a:bodyPr>
          <a:lstStyle>
            <a:lvl1pPr algn="l">
              <a:defRPr sz="3200">
                <a:solidFill>
                  <a:schemeClr val="bg1"/>
                </a:solidFill>
                <a:effectLst>
                  <a:glow rad="38100">
                    <a:schemeClr val="tx1">
                      <a:alpha val="95000"/>
                    </a:schemeClr>
                  </a:glow>
                </a:effectLst>
              </a:defRPr>
            </a:lvl1pPr>
          </a:lstStyle>
          <a:p>
            <a:r>
              <a:rPr lang="fr-FR"/>
              <a:t>Titre de chapitre</a:t>
            </a:r>
          </a:p>
        </p:txBody>
      </p:sp>
      <p:sp>
        <p:nvSpPr>
          <p:cNvPr id="3" name="Sous-titre 2">
            <a:extLst>
              <a:ext uri="{FF2B5EF4-FFF2-40B4-BE49-F238E27FC236}">
                <a16:creationId xmlns:a16="http://schemas.microsoft.com/office/drawing/2014/main" id="{C5C48571-886D-494E-A20C-35D4EB9E24C4}"/>
              </a:ext>
            </a:extLst>
          </p:cNvPr>
          <p:cNvSpPr>
            <a:spLocks noGrp="1"/>
          </p:cNvSpPr>
          <p:nvPr>
            <p:ph type="subTitle" idx="1" hasCustomPrompt="1"/>
          </p:nvPr>
        </p:nvSpPr>
        <p:spPr>
          <a:xfrm>
            <a:off x="937069" y="3736183"/>
            <a:ext cx="5687568" cy="484405"/>
          </a:xfrm>
          <a:solidFill>
            <a:schemeClr val="tx1"/>
          </a:solidFill>
        </p:spPr>
        <p:txBody>
          <a:bodyPr wrap="square" lIns="0" tIns="180000" rIns="0">
            <a:spAutoFit/>
          </a:bodyPr>
          <a:lstStyle>
            <a:lvl1pPr marL="0" indent="0" algn="l">
              <a:lnSpc>
                <a:spcPts val="2000"/>
              </a:lnSpc>
              <a:buNone/>
              <a:defRPr sz="1800">
                <a:solidFill>
                  <a:schemeClr val="bg2"/>
                </a:solidFill>
                <a:effectLst>
                  <a:glow rad="38100">
                    <a:schemeClr val="tx1">
                      <a:alpha val="95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sous-titres</a:t>
            </a:r>
          </a:p>
        </p:txBody>
      </p:sp>
      <p:sp>
        <p:nvSpPr>
          <p:cNvPr id="8" name="Espace réservé du texte 7">
            <a:extLst>
              <a:ext uri="{FF2B5EF4-FFF2-40B4-BE49-F238E27FC236}">
                <a16:creationId xmlns:a16="http://schemas.microsoft.com/office/drawing/2014/main" id="{3CDFAE82-0413-B740-87A1-628E02E8EE05}"/>
              </a:ext>
            </a:extLst>
          </p:cNvPr>
          <p:cNvSpPr>
            <a:spLocks noGrp="1"/>
          </p:cNvSpPr>
          <p:nvPr>
            <p:ph type="body" sz="quarter" idx="12" hasCustomPrompt="1"/>
          </p:nvPr>
        </p:nvSpPr>
        <p:spPr>
          <a:xfrm>
            <a:off x="937068" y="1620000"/>
            <a:ext cx="1767495" cy="1300554"/>
          </a:xfrm>
          <a:noFill/>
          <a:ln>
            <a:noFill/>
          </a:ln>
        </p:spPr>
        <p:txBody>
          <a:bodyPr tIns="0" bIns="0" anchor="b"/>
          <a:lstStyle>
            <a:lvl1pPr marL="0" indent="0">
              <a:buNone/>
              <a:defRPr lang="fr-FR" sz="8800" b="0" i="0" kern="1200" dirty="0">
                <a:solidFill>
                  <a:schemeClr val="bg1"/>
                </a:solidFill>
                <a:effectLst>
                  <a:glow rad="406400">
                    <a:schemeClr val="tx1"/>
                  </a:glow>
                </a:effectLst>
                <a:latin typeface="Montserrat" pitchFamily="2" charset="77"/>
                <a:ea typeface="+mn-ea"/>
                <a:cs typeface="+mn-cs"/>
              </a:defRPr>
            </a:lvl1pPr>
          </a:lstStyle>
          <a:p>
            <a:r>
              <a:rPr lang="fr-FR"/>
              <a:t>00</a:t>
            </a:r>
          </a:p>
        </p:txBody>
      </p:sp>
      <p:sp>
        <p:nvSpPr>
          <p:cNvPr id="17" name="Rectangle 16">
            <a:extLst>
              <a:ext uri="{FF2B5EF4-FFF2-40B4-BE49-F238E27FC236}">
                <a16:creationId xmlns:a16="http://schemas.microsoft.com/office/drawing/2014/main" id="{65007863-1F78-4E4D-BA55-9CB27D0924D8}"/>
              </a:ext>
            </a:extLst>
          </p:cNvPr>
          <p:cNvSpPr/>
          <p:nvPr/>
        </p:nvSpPr>
        <p:spPr>
          <a:xfrm>
            <a:off x="9139200" y="1"/>
            <a:ext cx="30528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pour une image  5">
            <a:extLst>
              <a:ext uri="{FF2B5EF4-FFF2-40B4-BE49-F238E27FC236}">
                <a16:creationId xmlns:a16="http://schemas.microsoft.com/office/drawing/2014/main" id="{2D4D87F6-0B7B-EF4B-8FCA-1DF08A051224}"/>
              </a:ext>
            </a:extLst>
          </p:cNvPr>
          <p:cNvSpPr>
            <a:spLocks noGrp="1"/>
          </p:cNvSpPr>
          <p:nvPr>
            <p:ph type="pic" sz="quarter" idx="11" hasCustomPrompt="1"/>
          </p:nvPr>
        </p:nvSpPr>
        <p:spPr>
          <a:xfrm>
            <a:off x="9405600" y="2098331"/>
            <a:ext cx="2520000" cy="2520000"/>
          </a:xfrm>
        </p:spPr>
        <p:txBody>
          <a:bodyPr lIns="0" tIns="1080000" rIns="0" anchor="ctr"/>
          <a:lstStyle>
            <a:lvl1pPr marL="0" indent="0" algn="ctr">
              <a:buNone/>
              <a:defRPr/>
            </a:lvl1pPr>
          </a:lstStyle>
          <a:p>
            <a:r>
              <a:rPr lang="fr-FR"/>
              <a:t>Téléchargez un pictogramme</a:t>
            </a:r>
          </a:p>
        </p:txBody>
      </p:sp>
    </p:spTree>
    <p:extLst>
      <p:ext uri="{BB962C8B-B14F-4D97-AF65-F5344CB8AC3E}">
        <p14:creationId xmlns:p14="http://schemas.microsoft.com/office/powerpoint/2010/main" val="1263910201"/>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u + IMG + picto - Bleu">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AE5B470C-49BF-7741-897E-1171A28D92B2}"/>
              </a:ext>
            </a:extLst>
          </p:cNvPr>
          <p:cNvPicPr>
            <a:picLocks noChangeAspect="1"/>
          </p:cNvPicPr>
          <p:nvPr/>
        </p:nvPicPr>
        <p:blipFill rotWithShape="1">
          <a:blip r:embed="rId2"/>
          <a:srcRect l="36954" t="27377" r="29426" b="19753"/>
          <a:stretch/>
        </p:blipFill>
        <p:spPr>
          <a:xfrm>
            <a:off x="8112125" y="3232186"/>
            <a:ext cx="4098887" cy="3625813"/>
          </a:xfrm>
          <a:prstGeom prst="rect">
            <a:avLst/>
          </a:prstGeom>
        </p:spPr>
      </p:pic>
      <p:sp>
        <p:nvSpPr>
          <p:cNvPr id="10" name="Espace réservé pour une image  5">
            <a:extLst>
              <a:ext uri="{FF2B5EF4-FFF2-40B4-BE49-F238E27FC236}">
                <a16:creationId xmlns:a16="http://schemas.microsoft.com/office/drawing/2014/main" id="{2D4D87F6-0B7B-EF4B-8FCA-1DF08A051224}"/>
              </a:ext>
            </a:extLst>
          </p:cNvPr>
          <p:cNvSpPr>
            <a:spLocks noGrp="1"/>
          </p:cNvSpPr>
          <p:nvPr>
            <p:ph type="pic" sz="quarter" idx="11" hasCustomPrompt="1"/>
          </p:nvPr>
        </p:nvSpPr>
        <p:spPr>
          <a:xfrm>
            <a:off x="9261568" y="4145092"/>
            <a:ext cx="1800000" cy="1800000"/>
          </a:xfrm>
        </p:spPr>
        <p:txBody>
          <a:bodyPr lIns="0" tIns="1080000" rIns="0" anchor="ctr"/>
          <a:lstStyle>
            <a:lvl1pPr marL="0" indent="0" algn="ctr">
              <a:buNone/>
              <a:defRPr/>
            </a:lvl1pPr>
          </a:lstStyle>
          <a:p>
            <a:r>
              <a:rPr lang="fr-FR"/>
              <a:t>Téléchargez un pictogramme</a:t>
            </a:r>
          </a:p>
        </p:txBody>
      </p:sp>
      <p:sp>
        <p:nvSpPr>
          <p:cNvPr id="11" name="Espace réservé pour une image  5">
            <a:extLst>
              <a:ext uri="{FF2B5EF4-FFF2-40B4-BE49-F238E27FC236}">
                <a16:creationId xmlns:a16="http://schemas.microsoft.com/office/drawing/2014/main" id="{175F0CB8-A316-7747-BD03-C3FBCFCBAC17}"/>
              </a:ext>
            </a:extLst>
          </p:cNvPr>
          <p:cNvSpPr>
            <a:spLocks noGrp="1"/>
          </p:cNvSpPr>
          <p:nvPr>
            <p:ph type="pic" sz="quarter" idx="12"/>
          </p:nvPr>
        </p:nvSpPr>
        <p:spPr>
          <a:xfrm>
            <a:off x="8112125" y="0"/>
            <a:ext cx="4079875" cy="3232187"/>
          </a:xfrm>
          <a:solidFill>
            <a:schemeClr val="accent5"/>
          </a:solidFill>
        </p:spPr>
        <p:txBody>
          <a:bodyPr lIns="0" tIns="1080000" rIns="0" anchor="t"/>
          <a:lstStyle>
            <a:lvl1pPr marL="0" indent="0" algn="ctr">
              <a:buNone/>
              <a:defRPr/>
            </a:lvl1pPr>
          </a:lstStyle>
          <a:p>
            <a:r>
              <a:rPr lang="fr-FR"/>
              <a:t>Cliquez sur l'icône pour ajouter une image</a:t>
            </a:r>
          </a:p>
        </p:txBody>
      </p:sp>
      <p:sp>
        <p:nvSpPr>
          <p:cNvPr id="4" name="Rectangle 3">
            <a:extLst>
              <a:ext uri="{FF2B5EF4-FFF2-40B4-BE49-F238E27FC236}">
                <a16:creationId xmlns:a16="http://schemas.microsoft.com/office/drawing/2014/main" id="{02C3EA56-A8A8-6E49-9134-D565263AC765}"/>
              </a:ext>
            </a:extLst>
          </p:cNvPr>
          <p:cNvSpPr/>
          <p:nvPr/>
        </p:nvSpPr>
        <p:spPr>
          <a:xfrm>
            <a:off x="0" y="0"/>
            <a:ext cx="8112125" cy="685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Sous-titre 2">
            <a:extLst>
              <a:ext uri="{FF2B5EF4-FFF2-40B4-BE49-F238E27FC236}">
                <a16:creationId xmlns:a16="http://schemas.microsoft.com/office/drawing/2014/main" id="{F09FBAB7-BB2B-A44D-A708-0E9BEA9B24FB}"/>
              </a:ext>
            </a:extLst>
          </p:cNvPr>
          <p:cNvSpPr>
            <a:spLocks noGrp="1"/>
          </p:cNvSpPr>
          <p:nvPr>
            <p:ph type="subTitle" idx="1" hasCustomPrompt="1"/>
          </p:nvPr>
        </p:nvSpPr>
        <p:spPr>
          <a:xfrm>
            <a:off x="694798" y="2347589"/>
            <a:ext cx="7436339" cy="3400143"/>
          </a:xfrm>
        </p:spPr>
        <p:txBody>
          <a:bodyPr lIns="0" tIns="180000" rIns="57600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a:t>
            </a:r>
          </a:p>
        </p:txBody>
      </p:sp>
      <p:sp>
        <p:nvSpPr>
          <p:cNvPr id="14" name="Espace réservé du texte 6">
            <a:extLst>
              <a:ext uri="{FF2B5EF4-FFF2-40B4-BE49-F238E27FC236}">
                <a16:creationId xmlns:a16="http://schemas.microsoft.com/office/drawing/2014/main" id="{8E77A816-1FAA-434D-8EEE-D7B48DE4EE27}"/>
              </a:ext>
            </a:extLst>
          </p:cNvPr>
          <p:cNvSpPr>
            <a:spLocks noGrp="1"/>
          </p:cNvSpPr>
          <p:nvPr>
            <p:ph type="body" sz="quarter" idx="13" hasCustomPrompt="1"/>
          </p:nvPr>
        </p:nvSpPr>
        <p:spPr>
          <a:xfrm>
            <a:off x="694800" y="1731989"/>
            <a:ext cx="7398312" cy="579789"/>
          </a:xfrm>
        </p:spPr>
        <p:txBody>
          <a:bodyPr rIns="576000"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16" name="Espace réservé du numéro de diapositive 5">
            <a:extLst>
              <a:ext uri="{FF2B5EF4-FFF2-40B4-BE49-F238E27FC236}">
                <a16:creationId xmlns:a16="http://schemas.microsoft.com/office/drawing/2014/main" id="{2DD3E32F-91AC-C745-9D4A-4B80B4951B6C}"/>
              </a:ext>
            </a:extLst>
          </p:cNvPr>
          <p:cNvSpPr>
            <a:spLocks noGrp="1"/>
          </p:cNvSpPr>
          <p:nvPr>
            <p:ph type="sldNum" sz="quarter" idx="4"/>
          </p:nvPr>
        </p:nvSpPr>
        <p:spPr>
          <a:xfrm>
            <a:off x="129844" y="6354759"/>
            <a:ext cx="476835" cy="365125"/>
          </a:xfrm>
          <a:prstGeom prst="rect">
            <a:avLst/>
          </a:prstGeom>
        </p:spPr>
        <p:txBody>
          <a:bodyPr vert="horz" lIns="0" tIns="0" rIns="0" bIns="0" rtlCol="0" anchor="ctr"/>
          <a:lstStyle>
            <a:lvl1pPr algn="r">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20" name="Connecteur droit 19">
            <a:extLst>
              <a:ext uri="{FF2B5EF4-FFF2-40B4-BE49-F238E27FC236}">
                <a16:creationId xmlns:a16="http://schemas.microsoft.com/office/drawing/2014/main" id="{4E7DD82C-EBA2-8643-A3DC-AC0F0D142E66}"/>
              </a:ext>
            </a:extLst>
          </p:cNvPr>
          <p:cNvCxnSpPr>
            <a:cxnSpLocks/>
          </p:cNvCxnSpPr>
          <p:nvPr/>
        </p:nvCxnSpPr>
        <p:spPr>
          <a:xfrm>
            <a:off x="703798" y="6461999"/>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itre 1">
            <a:extLst>
              <a:ext uri="{FF2B5EF4-FFF2-40B4-BE49-F238E27FC236}">
                <a16:creationId xmlns:a16="http://schemas.microsoft.com/office/drawing/2014/main" id="{B5C0060D-ACCC-0942-A6DE-CA2263829DF4}"/>
              </a:ext>
            </a:extLst>
          </p:cNvPr>
          <p:cNvSpPr>
            <a:spLocks noGrp="1"/>
          </p:cNvSpPr>
          <p:nvPr>
            <p:ph type="ctrTitle" hasCustomPrompt="1"/>
          </p:nvPr>
        </p:nvSpPr>
        <p:spPr>
          <a:xfrm>
            <a:off x="-18877" y="660231"/>
            <a:ext cx="8150014" cy="1125538"/>
          </a:xfrm>
        </p:spPr>
        <p:txBody>
          <a:bodyPr lIns="720000" tIns="0" rIns="360000" bIns="180000" anchor="t">
            <a:noAutofit/>
          </a:bodyPr>
          <a:lstStyle>
            <a:lvl1pPr algn="l">
              <a:defRPr sz="2600">
                <a:solidFill>
                  <a:schemeClr val="tx2"/>
                </a:solidFill>
              </a:defRPr>
            </a:lvl1pPr>
          </a:lstStyle>
          <a:p>
            <a:r>
              <a:rPr lang="fr-FR"/>
              <a:t>Titre H1</a:t>
            </a:r>
          </a:p>
        </p:txBody>
      </p:sp>
      <p:sp>
        <p:nvSpPr>
          <p:cNvPr id="12" name="Espace réservé du texte 5">
            <a:extLst>
              <a:ext uri="{FF2B5EF4-FFF2-40B4-BE49-F238E27FC236}">
                <a16:creationId xmlns:a16="http://schemas.microsoft.com/office/drawing/2014/main" id="{33B9B374-1083-E342-B90A-D26BFFE43943}"/>
              </a:ext>
            </a:extLst>
          </p:cNvPr>
          <p:cNvSpPr>
            <a:spLocks noGrp="1"/>
          </p:cNvSpPr>
          <p:nvPr>
            <p:ph type="body" sz="quarter" idx="47" hasCustomPrompt="1"/>
          </p:nvPr>
        </p:nvSpPr>
        <p:spPr>
          <a:xfrm>
            <a:off x="800918" y="6357600"/>
            <a:ext cx="5200669" cy="359011"/>
          </a:xfrm>
        </p:spPr>
        <p:txBody>
          <a:bodyPr tIns="0" bIns="0" anchor="ctr"/>
          <a:lstStyle>
            <a:lvl1pPr marL="0" indent="0" algn="l">
              <a:buNone/>
              <a:defRPr/>
            </a:lvl1pPr>
          </a:lstStyle>
          <a:p>
            <a:r>
              <a:rPr lang="fr-FR"/>
              <a:t>Nom du document, date</a:t>
            </a:r>
          </a:p>
        </p:txBody>
      </p:sp>
    </p:spTree>
    <p:extLst>
      <p:ext uri="{BB962C8B-B14F-4D97-AF65-F5344CB8AC3E}">
        <p14:creationId xmlns:p14="http://schemas.microsoft.com/office/powerpoint/2010/main" val="1606462280"/>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age avec picto à droite 50% droit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CBF003B8-C4DA-7946-95CE-541556D28438}"/>
              </a:ext>
            </a:extLst>
          </p:cNvPr>
          <p:cNvPicPr>
            <a:picLocks noChangeAspect="1"/>
          </p:cNvPicPr>
          <p:nvPr/>
        </p:nvPicPr>
        <p:blipFill rotWithShape="1">
          <a:blip r:embed="rId2"/>
          <a:srcRect l="23649" r="26661"/>
          <a:stretch/>
        </p:blipFill>
        <p:spPr>
          <a:xfrm>
            <a:off x="6134400" y="10030"/>
            <a:ext cx="6058799" cy="6858000"/>
          </a:xfrm>
          <a:prstGeom prst="rect">
            <a:avLst/>
          </a:prstGeom>
        </p:spPr>
      </p:pic>
      <p:sp>
        <p:nvSpPr>
          <p:cNvPr id="20" name="Rectangle 19">
            <a:extLst>
              <a:ext uri="{FF2B5EF4-FFF2-40B4-BE49-F238E27FC236}">
                <a16:creationId xmlns:a16="http://schemas.microsoft.com/office/drawing/2014/main" id="{65F623BD-D196-F245-BCFA-FABBCD4669D3}"/>
              </a:ext>
            </a:extLst>
          </p:cNvPr>
          <p:cNvSpPr/>
          <p:nvPr/>
        </p:nvSpPr>
        <p:spPr>
          <a:xfrm>
            <a:off x="7723844" y="2027101"/>
            <a:ext cx="2880000" cy="2880000"/>
          </a:xfrm>
          <a:prstGeom prst="rect">
            <a:avLst/>
          </a:prstGeom>
          <a:solidFill>
            <a:schemeClr val="tx1"/>
          </a:solidFill>
          <a:ln>
            <a:noFill/>
          </a:ln>
          <a:effectLst>
            <a:softEdge rad="368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space réservé pour une image  5">
            <a:extLst>
              <a:ext uri="{FF2B5EF4-FFF2-40B4-BE49-F238E27FC236}">
                <a16:creationId xmlns:a16="http://schemas.microsoft.com/office/drawing/2014/main" id="{1572369C-07D2-9D4C-9DFE-653194623C12}"/>
              </a:ext>
            </a:extLst>
          </p:cNvPr>
          <p:cNvSpPr>
            <a:spLocks noGrp="1"/>
          </p:cNvSpPr>
          <p:nvPr>
            <p:ph type="pic" sz="quarter" idx="11" hasCustomPrompt="1"/>
          </p:nvPr>
        </p:nvSpPr>
        <p:spPr>
          <a:xfrm>
            <a:off x="7761600" y="2066400"/>
            <a:ext cx="2880000" cy="2880000"/>
          </a:xfrm>
        </p:spPr>
        <p:txBody>
          <a:bodyPr lIns="0" tIns="1080000" rIns="0" anchor="t"/>
          <a:lstStyle>
            <a:lvl1pPr marL="0" indent="0" algn="ctr">
              <a:buNone/>
              <a:defRPr/>
            </a:lvl1pPr>
          </a:lstStyle>
          <a:p>
            <a:r>
              <a:rPr lang="fr-FR"/>
              <a:t>Téléchargez un pictogramme</a:t>
            </a:r>
          </a:p>
        </p:txBody>
      </p:sp>
      <p:sp>
        <p:nvSpPr>
          <p:cNvPr id="16" name="Sous-titre 2">
            <a:extLst>
              <a:ext uri="{FF2B5EF4-FFF2-40B4-BE49-F238E27FC236}">
                <a16:creationId xmlns:a16="http://schemas.microsoft.com/office/drawing/2014/main" id="{CD6BE6F1-88EA-C446-8A66-A18A7385A69E}"/>
              </a:ext>
            </a:extLst>
          </p:cNvPr>
          <p:cNvSpPr>
            <a:spLocks noGrp="1"/>
          </p:cNvSpPr>
          <p:nvPr>
            <p:ph type="subTitle" idx="1" hasCustomPrompt="1"/>
          </p:nvPr>
        </p:nvSpPr>
        <p:spPr>
          <a:xfrm>
            <a:off x="694799" y="2347589"/>
            <a:ext cx="5401846" cy="3400143"/>
          </a:xfrm>
        </p:spPr>
        <p:txBody>
          <a:bodyPr lIns="0" tIns="180000" rIns="36000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a:t>
            </a:r>
          </a:p>
        </p:txBody>
      </p:sp>
      <p:sp>
        <p:nvSpPr>
          <p:cNvPr id="17" name="Espace réservé du texte 6">
            <a:extLst>
              <a:ext uri="{FF2B5EF4-FFF2-40B4-BE49-F238E27FC236}">
                <a16:creationId xmlns:a16="http://schemas.microsoft.com/office/drawing/2014/main" id="{5EE452EB-B911-8447-8839-599C60EBA601}"/>
              </a:ext>
            </a:extLst>
          </p:cNvPr>
          <p:cNvSpPr>
            <a:spLocks noGrp="1"/>
          </p:cNvSpPr>
          <p:nvPr>
            <p:ph type="body" sz="quarter" idx="13" hasCustomPrompt="1"/>
          </p:nvPr>
        </p:nvSpPr>
        <p:spPr>
          <a:xfrm>
            <a:off x="694800" y="1731989"/>
            <a:ext cx="5364688" cy="579789"/>
          </a:xfrm>
        </p:spPr>
        <p:txBody>
          <a:bodyPr rIns="360000"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18" name="Titre 1">
            <a:extLst>
              <a:ext uri="{FF2B5EF4-FFF2-40B4-BE49-F238E27FC236}">
                <a16:creationId xmlns:a16="http://schemas.microsoft.com/office/drawing/2014/main" id="{5EC16382-98ED-8840-AFF4-FC427F80620D}"/>
              </a:ext>
            </a:extLst>
          </p:cNvPr>
          <p:cNvSpPr>
            <a:spLocks noGrp="1"/>
          </p:cNvSpPr>
          <p:nvPr>
            <p:ph type="ctrTitle" hasCustomPrompt="1"/>
          </p:nvPr>
        </p:nvSpPr>
        <p:spPr>
          <a:xfrm>
            <a:off x="-18877" y="660231"/>
            <a:ext cx="6134400" cy="1125538"/>
          </a:xfrm>
        </p:spPr>
        <p:txBody>
          <a:bodyPr lIns="720000" tIns="0" rIns="360000" bIns="180000" anchor="t">
            <a:noAutofit/>
          </a:bodyPr>
          <a:lstStyle>
            <a:lvl1pPr algn="l">
              <a:defRPr sz="2600">
                <a:solidFill>
                  <a:schemeClr val="tx2"/>
                </a:solidFill>
              </a:defRPr>
            </a:lvl1pPr>
          </a:lstStyle>
          <a:p>
            <a:r>
              <a:rPr lang="fr-FR"/>
              <a:t>Titre H1</a:t>
            </a:r>
          </a:p>
        </p:txBody>
      </p:sp>
      <p:sp>
        <p:nvSpPr>
          <p:cNvPr id="15" name="Espace réservé du numéro de diapositive 5">
            <a:extLst>
              <a:ext uri="{FF2B5EF4-FFF2-40B4-BE49-F238E27FC236}">
                <a16:creationId xmlns:a16="http://schemas.microsoft.com/office/drawing/2014/main" id="{BD612EA6-B910-E04B-90C5-F7C656A75957}"/>
              </a:ext>
            </a:extLst>
          </p:cNvPr>
          <p:cNvSpPr>
            <a:spLocks noGrp="1"/>
          </p:cNvSpPr>
          <p:nvPr>
            <p:ph type="sldNum" sz="quarter" idx="4"/>
          </p:nvPr>
        </p:nvSpPr>
        <p:spPr>
          <a:xfrm>
            <a:off x="129844" y="6354759"/>
            <a:ext cx="476835" cy="365125"/>
          </a:xfrm>
          <a:prstGeom prst="rect">
            <a:avLst/>
          </a:prstGeom>
        </p:spPr>
        <p:txBody>
          <a:bodyPr vert="horz" lIns="0" tIns="0" rIns="0" bIns="0" rtlCol="0" anchor="ctr"/>
          <a:lstStyle>
            <a:lvl1pPr algn="r">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22" name="Connecteur droit 21">
            <a:extLst>
              <a:ext uri="{FF2B5EF4-FFF2-40B4-BE49-F238E27FC236}">
                <a16:creationId xmlns:a16="http://schemas.microsoft.com/office/drawing/2014/main" id="{9AC4E564-DF93-FB47-B2B1-1E9B0BC814A1}"/>
              </a:ext>
            </a:extLst>
          </p:cNvPr>
          <p:cNvCxnSpPr>
            <a:cxnSpLocks/>
          </p:cNvCxnSpPr>
          <p:nvPr/>
        </p:nvCxnSpPr>
        <p:spPr>
          <a:xfrm>
            <a:off x="703798" y="6461999"/>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Espace réservé du texte 5">
            <a:extLst>
              <a:ext uri="{FF2B5EF4-FFF2-40B4-BE49-F238E27FC236}">
                <a16:creationId xmlns:a16="http://schemas.microsoft.com/office/drawing/2014/main" id="{B04B6727-EF59-5F4F-96CA-CD9E31996F58}"/>
              </a:ext>
            </a:extLst>
          </p:cNvPr>
          <p:cNvSpPr>
            <a:spLocks noGrp="1"/>
          </p:cNvSpPr>
          <p:nvPr>
            <p:ph type="body" sz="quarter" idx="47" hasCustomPrompt="1"/>
          </p:nvPr>
        </p:nvSpPr>
        <p:spPr>
          <a:xfrm>
            <a:off x="800918" y="6357600"/>
            <a:ext cx="5200669" cy="359011"/>
          </a:xfrm>
        </p:spPr>
        <p:txBody>
          <a:bodyPr tIns="0" bIns="0" anchor="ctr"/>
          <a:lstStyle>
            <a:lvl1pPr marL="0" indent="0" algn="l">
              <a:buNone/>
              <a:defRPr/>
            </a:lvl1pPr>
          </a:lstStyle>
          <a:p>
            <a:r>
              <a:rPr lang="fr-FR"/>
              <a:t>Nom du document, date</a:t>
            </a:r>
          </a:p>
        </p:txBody>
      </p:sp>
    </p:spTree>
    <p:extLst>
      <p:ext uri="{BB962C8B-B14F-4D97-AF65-F5344CB8AC3E}">
        <p14:creationId xmlns:p14="http://schemas.microsoft.com/office/powerpoint/2010/main" val="2575374967"/>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Page avec picto droite ">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3AF0E9EB-A6CF-BC41-966A-E504244F0DC5}"/>
              </a:ext>
            </a:extLst>
          </p:cNvPr>
          <p:cNvPicPr>
            <a:picLocks noChangeAspect="1"/>
          </p:cNvPicPr>
          <p:nvPr/>
        </p:nvPicPr>
        <p:blipFill rotWithShape="1">
          <a:blip r:embed="rId2"/>
          <a:srcRect l="40891" r="34218"/>
          <a:stretch/>
        </p:blipFill>
        <p:spPr>
          <a:xfrm>
            <a:off x="9157200" y="0"/>
            <a:ext cx="3034800" cy="6858000"/>
          </a:xfrm>
          <a:prstGeom prst="rect">
            <a:avLst/>
          </a:prstGeom>
        </p:spPr>
      </p:pic>
      <p:sp>
        <p:nvSpPr>
          <p:cNvPr id="2" name="Rectangle 1">
            <a:extLst>
              <a:ext uri="{FF2B5EF4-FFF2-40B4-BE49-F238E27FC236}">
                <a16:creationId xmlns:a16="http://schemas.microsoft.com/office/drawing/2014/main" id="{B6546973-3DFD-F640-81E5-F7497E31F89A}"/>
              </a:ext>
            </a:extLst>
          </p:cNvPr>
          <p:cNvSpPr/>
          <p:nvPr/>
        </p:nvSpPr>
        <p:spPr>
          <a:xfrm>
            <a:off x="9405601" y="2098332"/>
            <a:ext cx="2520000" cy="2520000"/>
          </a:xfrm>
          <a:prstGeom prst="rect">
            <a:avLst/>
          </a:prstGeom>
          <a:solidFill>
            <a:schemeClr val="tx1"/>
          </a:solidFill>
          <a:ln>
            <a:noFill/>
          </a:ln>
          <a:effectLst>
            <a:softEdge rad="241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pour une image  5">
            <a:extLst>
              <a:ext uri="{FF2B5EF4-FFF2-40B4-BE49-F238E27FC236}">
                <a16:creationId xmlns:a16="http://schemas.microsoft.com/office/drawing/2014/main" id="{AED0BFE0-AAEC-6647-A869-0334F01C2A8D}"/>
              </a:ext>
            </a:extLst>
          </p:cNvPr>
          <p:cNvSpPr>
            <a:spLocks noGrp="1"/>
          </p:cNvSpPr>
          <p:nvPr>
            <p:ph type="pic" sz="quarter" idx="11" hasCustomPrompt="1"/>
          </p:nvPr>
        </p:nvSpPr>
        <p:spPr>
          <a:xfrm>
            <a:off x="9405600" y="2098331"/>
            <a:ext cx="2520000" cy="2520000"/>
          </a:xfrm>
          <a:noFill/>
        </p:spPr>
        <p:txBody>
          <a:bodyPr lIns="0" tIns="1080000" rIns="0" anchor="ctr"/>
          <a:lstStyle>
            <a:lvl1pPr marL="0" indent="0" algn="ctr">
              <a:buNone/>
              <a:defRPr>
                <a:solidFill>
                  <a:schemeClr val="bg1"/>
                </a:solidFill>
              </a:defRPr>
            </a:lvl1pPr>
          </a:lstStyle>
          <a:p>
            <a:r>
              <a:rPr lang="fr-FR"/>
              <a:t>Téléchargez un pictogramme</a:t>
            </a:r>
          </a:p>
        </p:txBody>
      </p:sp>
      <p:sp>
        <p:nvSpPr>
          <p:cNvPr id="14" name="Titre 1">
            <a:extLst>
              <a:ext uri="{FF2B5EF4-FFF2-40B4-BE49-F238E27FC236}">
                <a16:creationId xmlns:a16="http://schemas.microsoft.com/office/drawing/2014/main" id="{F95756BF-0944-5C41-BAB5-F26FE04B5AE2}"/>
              </a:ext>
            </a:extLst>
          </p:cNvPr>
          <p:cNvSpPr>
            <a:spLocks noGrp="1"/>
          </p:cNvSpPr>
          <p:nvPr>
            <p:ph type="ctrTitle" hasCustomPrompt="1"/>
          </p:nvPr>
        </p:nvSpPr>
        <p:spPr>
          <a:xfrm>
            <a:off x="-18878" y="660231"/>
            <a:ext cx="9175577" cy="561686"/>
          </a:xfrm>
        </p:spPr>
        <p:txBody>
          <a:bodyPr lIns="720000" tIns="0" rIns="360000" bIns="180000" anchor="t">
            <a:noAutofit/>
          </a:bodyPr>
          <a:lstStyle>
            <a:lvl1pPr algn="l">
              <a:defRPr sz="2600">
                <a:solidFill>
                  <a:schemeClr val="tx2"/>
                </a:solidFill>
              </a:defRPr>
            </a:lvl1pPr>
          </a:lstStyle>
          <a:p>
            <a:r>
              <a:rPr lang="fr-FR"/>
              <a:t>Titre H1</a:t>
            </a:r>
          </a:p>
        </p:txBody>
      </p:sp>
      <p:sp>
        <p:nvSpPr>
          <p:cNvPr id="16" name="Sous-titre 2">
            <a:extLst>
              <a:ext uri="{FF2B5EF4-FFF2-40B4-BE49-F238E27FC236}">
                <a16:creationId xmlns:a16="http://schemas.microsoft.com/office/drawing/2014/main" id="{ECC2D1B7-04B2-1B43-8FA8-078065B51B67}"/>
              </a:ext>
            </a:extLst>
          </p:cNvPr>
          <p:cNvSpPr>
            <a:spLocks noGrp="1"/>
          </p:cNvSpPr>
          <p:nvPr>
            <p:ph type="subTitle" idx="1" hasCustomPrompt="1"/>
          </p:nvPr>
        </p:nvSpPr>
        <p:spPr>
          <a:xfrm>
            <a:off x="695324" y="2276213"/>
            <a:ext cx="8461376" cy="3400143"/>
          </a:xfrm>
        </p:spPr>
        <p:txBody>
          <a:bodyPr lIns="0" tIns="180000" rIns="57600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 </a:t>
            </a:r>
            <a:r>
              <a:rPr lang="fr-FR" err="1"/>
              <a:t>Mediam</a:t>
            </a:r>
            <a:r>
              <a:rPr lang="fr-FR"/>
              <a:t> </a:t>
            </a:r>
            <a:r>
              <a:rPr lang="fr-FR" err="1"/>
              <a:t>urgeret</a:t>
            </a:r>
            <a:r>
              <a:rPr lang="fr-FR"/>
              <a:t> et </a:t>
            </a:r>
            <a:r>
              <a:rPr lang="fr-FR" err="1"/>
              <a:t>Parthos</a:t>
            </a:r>
            <a:r>
              <a:rPr lang="fr-FR"/>
              <a:t>.</a:t>
            </a:r>
          </a:p>
          <a:p>
            <a:r>
              <a:rPr lang="fr-FR"/>
              <a:t>Sed </a:t>
            </a:r>
            <a:r>
              <a:rPr lang="fr-FR" err="1"/>
              <a:t>tamen</a:t>
            </a:r>
            <a:r>
              <a:rPr lang="fr-FR"/>
              <a:t> </a:t>
            </a:r>
            <a:r>
              <a:rPr lang="fr-FR" err="1"/>
              <a:t>haec</a:t>
            </a:r>
            <a:r>
              <a:rPr lang="fr-FR"/>
              <a:t> cum </a:t>
            </a:r>
            <a:r>
              <a:rPr lang="fr-FR" err="1"/>
              <a:t>ita</a:t>
            </a:r>
            <a:r>
              <a:rPr lang="fr-FR"/>
              <a:t> </a:t>
            </a:r>
            <a:r>
              <a:rPr lang="fr-FR" err="1"/>
              <a:t>tutius</a:t>
            </a:r>
            <a:r>
              <a:rPr lang="fr-FR"/>
              <a:t> </a:t>
            </a:r>
            <a:r>
              <a:rPr lang="fr-FR" err="1"/>
              <a:t>observentur</a:t>
            </a:r>
            <a:r>
              <a:rPr lang="fr-FR"/>
              <a:t>, quidam </a:t>
            </a:r>
            <a:r>
              <a:rPr lang="fr-FR" err="1"/>
              <a:t>vigore</a:t>
            </a:r>
            <a:r>
              <a:rPr lang="fr-FR"/>
              <a:t> </a:t>
            </a:r>
            <a:r>
              <a:rPr lang="fr-FR" err="1"/>
              <a:t>artuum</a:t>
            </a:r>
            <a:r>
              <a:rPr lang="fr-FR"/>
              <a:t> </a:t>
            </a:r>
            <a:r>
              <a:rPr lang="fr-FR" err="1"/>
              <a:t>inminuto</a:t>
            </a:r>
            <a:r>
              <a:rPr lang="fr-FR"/>
              <a:t> </a:t>
            </a:r>
            <a:r>
              <a:rPr lang="fr-FR" err="1"/>
              <a:t>rogati</a:t>
            </a:r>
            <a:r>
              <a:rPr lang="fr-FR"/>
              <a:t> ad </a:t>
            </a:r>
            <a:r>
              <a:rPr lang="fr-FR" err="1"/>
              <a:t>nuptias</a:t>
            </a:r>
            <a:r>
              <a:rPr lang="fr-FR"/>
              <a:t> </a:t>
            </a:r>
            <a:r>
              <a:rPr lang="fr-FR" err="1"/>
              <a:t>ubi</a:t>
            </a:r>
            <a:r>
              <a:rPr lang="fr-FR"/>
              <a:t> </a:t>
            </a:r>
            <a:r>
              <a:rPr lang="fr-FR" err="1"/>
              <a:t>aurum</a:t>
            </a:r>
            <a:r>
              <a:rPr lang="fr-FR"/>
              <a:t> </a:t>
            </a:r>
            <a:r>
              <a:rPr lang="fr-FR" err="1"/>
              <a:t>dextris</a:t>
            </a:r>
            <a:r>
              <a:rPr lang="fr-FR"/>
              <a:t> </a:t>
            </a:r>
            <a:r>
              <a:rPr lang="fr-FR" err="1"/>
              <a:t>manibus</a:t>
            </a:r>
            <a:r>
              <a:rPr lang="fr-FR"/>
              <a:t> </a:t>
            </a:r>
            <a:r>
              <a:rPr lang="fr-FR" err="1"/>
              <a:t>cavatis</a:t>
            </a:r>
            <a:r>
              <a:rPr lang="fr-FR"/>
              <a:t> </a:t>
            </a:r>
            <a:r>
              <a:rPr lang="fr-FR" err="1"/>
              <a:t>offertur</a:t>
            </a:r>
            <a:r>
              <a:rPr lang="fr-FR"/>
              <a:t>, </a:t>
            </a:r>
            <a:r>
              <a:rPr lang="fr-FR" err="1"/>
              <a:t>inpigre</a:t>
            </a:r>
            <a:r>
              <a:rPr lang="fr-FR"/>
              <a:t> </a:t>
            </a:r>
            <a:r>
              <a:rPr lang="fr-FR" err="1"/>
              <a:t>vel</a:t>
            </a:r>
            <a:r>
              <a:rPr lang="fr-FR"/>
              <a:t> </a:t>
            </a:r>
            <a:r>
              <a:rPr lang="fr-FR" err="1"/>
              <a:t>usque</a:t>
            </a:r>
            <a:r>
              <a:rPr lang="fr-FR"/>
              <a:t> </a:t>
            </a:r>
            <a:r>
              <a:rPr lang="fr-FR" err="1"/>
              <a:t>Spoletium</a:t>
            </a:r>
            <a:r>
              <a:rPr lang="fr-FR"/>
              <a:t> </a:t>
            </a:r>
            <a:r>
              <a:rPr lang="fr-FR" err="1"/>
              <a:t>pergunt</a:t>
            </a:r>
            <a:r>
              <a:rPr lang="fr-FR"/>
              <a:t>. </a:t>
            </a:r>
            <a:r>
              <a:rPr lang="fr-FR" err="1"/>
              <a:t>haec</a:t>
            </a:r>
            <a:r>
              <a:rPr lang="fr-FR"/>
              <a:t> </a:t>
            </a:r>
            <a:r>
              <a:rPr lang="fr-FR" err="1"/>
              <a:t>nobilium</a:t>
            </a:r>
            <a:r>
              <a:rPr lang="fr-FR"/>
              <a:t> </a:t>
            </a:r>
            <a:r>
              <a:rPr lang="fr-FR" err="1"/>
              <a:t>sunt</a:t>
            </a:r>
            <a:r>
              <a:rPr lang="fr-FR"/>
              <a:t> </a:t>
            </a:r>
            <a:r>
              <a:rPr lang="fr-FR" err="1"/>
              <a:t>instituta</a:t>
            </a:r>
            <a:r>
              <a:rPr lang="fr-FR"/>
              <a:t>.</a:t>
            </a:r>
          </a:p>
          <a:p>
            <a:endParaRPr lang="fr-FR"/>
          </a:p>
          <a:p>
            <a:endParaRPr lang="fr-FR"/>
          </a:p>
        </p:txBody>
      </p:sp>
      <p:sp>
        <p:nvSpPr>
          <p:cNvPr id="17" name="Espace réservé du texte 6">
            <a:extLst>
              <a:ext uri="{FF2B5EF4-FFF2-40B4-BE49-F238E27FC236}">
                <a16:creationId xmlns:a16="http://schemas.microsoft.com/office/drawing/2014/main" id="{69337D21-27FC-9148-ADA2-1E515D0079F9}"/>
              </a:ext>
            </a:extLst>
          </p:cNvPr>
          <p:cNvSpPr>
            <a:spLocks noGrp="1"/>
          </p:cNvSpPr>
          <p:nvPr>
            <p:ph type="body" sz="quarter" idx="12" hasCustomPrompt="1"/>
          </p:nvPr>
        </p:nvSpPr>
        <p:spPr>
          <a:xfrm>
            <a:off x="695324" y="1700213"/>
            <a:ext cx="8427779" cy="579789"/>
          </a:xfrm>
        </p:spPr>
        <p:txBody>
          <a:bodyPr rIns="576000"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11" name="Espace réservé du numéro de diapositive 5">
            <a:extLst>
              <a:ext uri="{FF2B5EF4-FFF2-40B4-BE49-F238E27FC236}">
                <a16:creationId xmlns:a16="http://schemas.microsoft.com/office/drawing/2014/main" id="{48C79D4F-3ED2-EC40-AF73-C5A7A7A26DB0}"/>
              </a:ext>
            </a:extLst>
          </p:cNvPr>
          <p:cNvSpPr>
            <a:spLocks noGrp="1"/>
          </p:cNvSpPr>
          <p:nvPr>
            <p:ph type="sldNum" sz="quarter" idx="4"/>
          </p:nvPr>
        </p:nvSpPr>
        <p:spPr>
          <a:xfrm>
            <a:off x="129844" y="6354759"/>
            <a:ext cx="476835" cy="365125"/>
          </a:xfrm>
          <a:prstGeom prst="rect">
            <a:avLst/>
          </a:prstGeom>
        </p:spPr>
        <p:txBody>
          <a:bodyPr vert="horz" lIns="0" tIns="0" rIns="0" bIns="0" rtlCol="0" anchor="ctr"/>
          <a:lstStyle>
            <a:lvl1pPr algn="r">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13" name="Connecteur droit 12">
            <a:extLst>
              <a:ext uri="{FF2B5EF4-FFF2-40B4-BE49-F238E27FC236}">
                <a16:creationId xmlns:a16="http://schemas.microsoft.com/office/drawing/2014/main" id="{2F9A454D-C4D1-2549-BC26-7014A5FCEC45}"/>
              </a:ext>
            </a:extLst>
          </p:cNvPr>
          <p:cNvCxnSpPr>
            <a:cxnSpLocks/>
          </p:cNvCxnSpPr>
          <p:nvPr/>
        </p:nvCxnSpPr>
        <p:spPr>
          <a:xfrm>
            <a:off x="703798" y="6461999"/>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Espace réservé du texte 5">
            <a:extLst>
              <a:ext uri="{FF2B5EF4-FFF2-40B4-BE49-F238E27FC236}">
                <a16:creationId xmlns:a16="http://schemas.microsoft.com/office/drawing/2014/main" id="{FBECA5EE-6E85-CA42-BB75-8B4B79F2BC6A}"/>
              </a:ext>
            </a:extLst>
          </p:cNvPr>
          <p:cNvSpPr>
            <a:spLocks noGrp="1"/>
          </p:cNvSpPr>
          <p:nvPr>
            <p:ph type="body" sz="quarter" idx="47" hasCustomPrompt="1"/>
          </p:nvPr>
        </p:nvSpPr>
        <p:spPr>
          <a:xfrm>
            <a:off x="800918" y="6357600"/>
            <a:ext cx="5200669" cy="359011"/>
          </a:xfrm>
        </p:spPr>
        <p:txBody>
          <a:bodyPr tIns="0" bIns="0" anchor="ctr"/>
          <a:lstStyle>
            <a:lvl1pPr marL="0" indent="0" algn="l">
              <a:buNone/>
              <a:defRPr/>
            </a:lvl1pPr>
          </a:lstStyle>
          <a:p>
            <a:r>
              <a:rPr lang="fr-FR"/>
              <a:t>Nom du document, date</a:t>
            </a:r>
          </a:p>
        </p:txBody>
      </p:sp>
    </p:spTree>
    <p:extLst>
      <p:ext uri="{BB962C8B-B14F-4D97-AF65-F5344CB8AC3E}">
        <p14:creationId xmlns:p14="http://schemas.microsoft.com/office/powerpoint/2010/main" val="2648605060"/>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age avec picto gauche - 3 col">
    <p:spTree>
      <p:nvGrpSpPr>
        <p:cNvPr id="1" name=""/>
        <p:cNvGrpSpPr/>
        <p:nvPr/>
      </p:nvGrpSpPr>
      <p:grpSpPr>
        <a:xfrm>
          <a:off x="0" y="0"/>
          <a:ext cx="0" cy="0"/>
          <a:chOff x="0" y="0"/>
          <a:chExt cx="0" cy="0"/>
        </a:xfrm>
      </p:grpSpPr>
      <p:sp>
        <p:nvSpPr>
          <p:cNvPr id="17" name="Sous-titre 2">
            <a:extLst>
              <a:ext uri="{FF2B5EF4-FFF2-40B4-BE49-F238E27FC236}">
                <a16:creationId xmlns:a16="http://schemas.microsoft.com/office/drawing/2014/main" id="{EAEB47EA-C369-AB4E-BE71-40D9B1E7C030}"/>
              </a:ext>
            </a:extLst>
          </p:cNvPr>
          <p:cNvSpPr>
            <a:spLocks noGrp="1"/>
          </p:cNvSpPr>
          <p:nvPr>
            <p:ph type="subTitle" idx="1" hasCustomPrompt="1"/>
          </p:nvPr>
        </p:nvSpPr>
        <p:spPr>
          <a:xfrm>
            <a:off x="3719513" y="2276213"/>
            <a:ext cx="8443878" cy="3718941"/>
          </a:xfrm>
        </p:spPr>
        <p:txBody>
          <a:bodyPr lIns="0" tIns="180000" rIns="648000" numCol="3" spcCol="360000" anchor="t">
            <a:noAutofit/>
          </a:bodyPr>
          <a:lstStyle>
            <a:lvl1pPr marL="0" indent="0" algn="l">
              <a:lnSpc>
                <a:spcPts val="1500"/>
              </a:lnSpc>
              <a:spcBef>
                <a:spcPts val="0"/>
              </a:spcBef>
              <a:buNone/>
              <a:defRPr lang="fr-FR" sz="1000" b="0" i="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 </a:t>
            </a:r>
            <a:r>
              <a:rPr lang="fr-FR" err="1"/>
              <a:t>Mediam</a:t>
            </a:r>
            <a:r>
              <a:rPr lang="fr-FR"/>
              <a:t> </a:t>
            </a:r>
            <a:r>
              <a:rPr lang="fr-FR" err="1"/>
              <a:t>urgeret</a:t>
            </a:r>
            <a:r>
              <a:rPr lang="fr-FR"/>
              <a:t> et </a:t>
            </a:r>
            <a:r>
              <a:rPr lang="fr-FR" err="1"/>
              <a:t>Parthos</a:t>
            </a:r>
            <a:r>
              <a:rPr lang="fr-FR"/>
              <a:t>.</a:t>
            </a:r>
          </a:p>
          <a:p>
            <a:r>
              <a:rPr lang="fr-FR" err="1"/>
              <a:t>Quare</a:t>
            </a:r>
            <a:r>
              <a:rPr lang="fr-FR"/>
              <a:t> </a:t>
            </a:r>
            <a:r>
              <a:rPr lang="fr-FR" err="1"/>
              <a:t>talis</a:t>
            </a:r>
            <a:r>
              <a:rPr lang="fr-FR"/>
              <a:t> </a:t>
            </a:r>
            <a:r>
              <a:rPr lang="fr-FR" err="1"/>
              <a:t>improborum</a:t>
            </a:r>
            <a:r>
              <a:rPr lang="fr-FR"/>
              <a:t> </a:t>
            </a:r>
            <a:r>
              <a:rPr lang="fr-FR" err="1"/>
              <a:t>consensio</a:t>
            </a:r>
            <a:r>
              <a:rPr lang="fr-FR"/>
              <a:t> non modo </a:t>
            </a:r>
            <a:r>
              <a:rPr lang="fr-FR" err="1"/>
              <a:t>excusatione</a:t>
            </a:r>
            <a:r>
              <a:rPr lang="fr-FR"/>
              <a:t> </a:t>
            </a:r>
            <a:r>
              <a:rPr lang="fr-FR" err="1"/>
              <a:t>amicitiae</a:t>
            </a:r>
            <a:r>
              <a:rPr lang="fr-FR"/>
              <a:t> </a:t>
            </a:r>
            <a:r>
              <a:rPr lang="fr-FR" err="1"/>
              <a:t>tegenda</a:t>
            </a:r>
            <a:r>
              <a:rPr lang="fr-FR"/>
              <a:t> non est </a:t>
            </a:r>
            <a:r>
              <a:rPr lang="fr-FR" err="1"/>
              <a:t>sed</a:t>
            </a:r>
            <a:r>
              <a:rPr lang="fr-FR"/>
              <a:t> </a:t>
            </a:r>
            <a:r>
              <a:rPr lang="fr-FR" err="1"/>
              <a:t>potius</a:t>
            </a:r>
            <a:r>
              <a:rPr lang="fr-FR"/>
              <a:t> </a:t>
            </a:r>
            <a:r>
              <a:rPr lang="fr-FR" err="1"/>
              <a:t>supplicio</a:t>
            </a:r>
            <a:r>
              <a:rPr lang="fr-FR"/>
              <a:t> omni </a:t>
            </a:r>
            <a:r>
              <a:rPr lang="fr-FR" err="1"/>
              <a:t>vindicanda</a:t>
            </a:r>
            <a:r>
              <a:rPr lang="fr-FR"/>
              <a:t> est, ut ne </a:t>
            </a:r>
            <a:r>
              <a:rPr lang="fr-FR" err="1"/>
              <a:t>quis</a:t>
            </a:r>
            <a:r>
              <a:rPr lang="fr-FR"/>
              <a:t> </a:t>
            </a:r>
            <a:r>
              <a:rPr lang="fr-FR" err="1"/>
              <a:t>concessum</a:t>
            </a:r>
            <a:r>
              <a:rPr lang="fr-FR"/>
              <a:t> </a:t>
            </a:r>
            <a:r>
              <a:rPr lang="fr-FR" err="1"/>
              <a:t>putet</a:t>
            </a:r>
            <a:r>
              <a:rPr lang="fr-FR"/>
              <a:t> </a:t>
            </a:r>
            <a:r>
              <a:rPr lang="fr-FR" err="1"/>
              <a:t>amicum</a:t>
            </a:r>
            <a:r>
              <a:rPr lang="fr-FR"/>
              <a:t> </a:t>
            </a:r>
            <a:r>
              <a:rPr lang="fr-FR" err="1"/>
              <a:t>vel</a:t>
            </a:r>
            <a:r>
              <a:rPr lang="fr-FR"/>
              <a:t> </a:t>
            </a:r>
            <a:r>
              <a:rPr lang="fr-FR" err="1"/>
              <a:t>autem</a:t>
            </a:r>
            <a:endParaRPr lang="fr-FR"/>
          </a:p>
          <a:p>
            <a:r>
              <a:rPr lang="fr-FR" err="1"/>
              <a:t>Cuius</a:t>
            </a:r>
            <a:r>
              <a:rPr lang="fr-FR"/>
              <a:t> </a:t>
            </a:r>
            <a:r>
              <a:rPr lang="fr-FR" err="1"/>
              <a:t>acerbitati</a:t>
            </a:r>
            <a:r>
              <a:rPr lang="fr-FR"/>
              <a:t> uxor grave </a:t>
            </a:r>
            <a:r>
              <a:rPr lang="fr-FR" err="1"/>
              <a:t>accesserat</a:t>
            </a:r>
            <a:r>
              <a:rPr lang="fr-FR"/>
              <a:t> </a:t>
            </a:r>
            <a:r>
              <a:rPr lang="fr-FR" err="1"/>
              <a:t>incentivum</a:t>
            </a:r>
            <a:r>
              <a:rPr lang="fr-FR"/>
              <a:t>, </a:t>
            </a:r>
            <a:r>
              <a:rPr lang="fr-FR" err="1"/>
              <a:t>germanitate</a:t>
            </a:r>
            <a:r>
              <a:rPr lang="fr-FR"/>
              <a:t> </a:t>
            </a:r>
            <a:r>
              <a:rPr lang="fr-FR" err="1"/>
              <a:t>Augusti</a:t>
            </a:r>
            <a:r>
              <a:rPr lang="fr-FR"/>
              <a:t> </a:t>
            </a:r>
            <a:r>
              <a:rPr lang="fr-FR" err="1"/>
              <a:t>turgida</a:t>
            </a:r>
            <a:r>
              <a:rPr lang="fr-FR"/>
              <a:t> supra </a:t>
            </a:r>
            <a:r>
              <a:rPr lang="fr-FR" err="1"/>
              <a:t>modum</a:t>
            </a:r>
            <a:r>
              <a:rPr lang="fr-FR"/>
              <a:t>, </a:t>
            </a:r>
            <a:r>
              <a:rPr lang="fr-FR" err="1"/>
              <a:t>quam</a:t>
            </a:r>
            <a:r>
              <a:rPr lang="fr-FR"/>
              <a:t> </a:t>
            </a:r>
            <a:r>
              <a:rPr lang="fr-FR" err="1"/>
              <a:t>Hannibaliano</a:t>
            </a:r>
            <a:r>
              <a:rPr lang="fr-FR"/>
              <a:t> </a:t>
            </a:r>
            <a:r>
              <a:rPr lang="fr-FR" err="1"/>
              <a:t>regi</a:t>
            </a:r>
            <a:r>
              <a:rPr lang="fr-FR"/>
              <a:t> </a:t>
            </a:r>
            <a:r>
              <a:rPr lang="fr-FR" err="1"/>
              <a:t>fratris</a:t>
            </a:r>
            <a:r>
              <a:rPr lang="fr-FR"/>
              <a:t> </a:t>
            </a:r>
            <a:r>
              <a:rPr lang="fr-FR" err="1"/>
              <a:t>filio</a:t>
            </a:r>
            <a:r>
              <a:rPr lang="fr-FR"/>
              <a:t> </a:t>
            </a:r>
            <a:r>
              <a:rPr lang="fr-FR" err="1"/>
              <a:t>antehac</a:t>
            </a:r>
            <a:r>
              <a:rPr lang="fr-FR"/>
              <a:t> </a:t>
            </a:r>
            <a:r>
              <a:rPr lang="fr-FR" err="1"/>
              <a:t>Constantinus</a:t>
            </a:r>
            <a:r>
              <a:rPr lang="fr-FR"/>
              <a:t> </a:t>
            </a:r>
            <a:r>
              <a:rPr lang="fr-FR" err="1"/>
              <a:t>iunxerat</a:t>
            </a:r>
            <a:r>
              <a:rPr lang="fr-FR"/>
              <a:t> pater, </a:t>
            </a:r>
            <a:r>
              <a:rPr lang="fr-FR" err="1"/>
              <a:t>Megaera</a:t>
            </a:r>
            <a:r>
              <a:rPr lang="fr-FR"/>
              <a:t> </a:t>
            </a:r>
            <a:r>
              <a:rPr lang="fr-FR" err="1"/>
              <a:t>quaedam</a:t>
            </a:r>
            <a:r>
              <a:rPr lang="fr-FR"/>
              <a:t> </a:t>
            </a:r>
            <a:r>
              <a:rPr lang="fr-FR" err="1"/>
              <a:t>mortalis</a:t>
            </a:r>
            <a:r>
              <a:rPr lang="fr-FR"/>
              <a:t>, </a:t>
            </a:r>
            <a:r>
              <a:rPr lang="fr-FR" err="1"/>
              <a:t>inflammatrix</a:t>
            </a:r>
            <a:r>
              <a:rPr lang="fr-FR"/>
              <a:t> </a:t>
            </a:r>
            <a:r>
              <a:rPr lang="fr-FR" err="1"/>
              <a:t>saevientis</a:t>
            </a:r>
            <a:r>
              <a:rPr lang="fr-FR"/>
              <a:t> </a:t>
            </a:r>
            <a:r>
              <a:rPr lang="fr-FR" err="1"/>
              <a:t>adsidua</a:t>
            </a:r>
            <a:r>
              <a:rPr lang="fr-FR"/>
              <a:t>, </a:t>
            </a:r>
            <a:r>
              <a:rPr lang="fr-FR" err="1"/>
              <a:t>humani</a:t>
            </a:r>
            <a:r>
              <a:rPr lang="fr-FR"/>
              <a:t> </a:t>
            </a:r>
            <a:r>
              <a:rPr lang="fr-FR" err="1"/>
              <a:t>cruoris</a:t>
            </a:r>
            <a:r>
              <a:rPr lang="fr-FR"/>
              <a:t> </a:t>
            </a:r>
            <a:r>
              <a:rPr lang="fr-FR" err="1"/>
              <a:t>avida</a:t>
            </a:r>
            <a:r>
              <a:rPr lang="fr-FR"/>
              <a:t> nihil </a:t>
            </a:r>
            <a:r>
              <a:rPr lang="fr-FR" err="1"/>
              <a:t>mitius</a:t>
            </a:r>
            <a:r>
              <a:rPr lang="fr-FR"/>
              <a:t> </a:t>
            </a:r>
            <a:r>
              <a:rPr lang="fr-FR" err="1"/>
              <a:t>quam</a:t>
            </a:r>
            <a:r>
              <a:rPr lang="fr-FR"/>
              <a:t> </a:t>
            </a:r>
            <a:r>
              <a:rPr lang="fr-FR" err="1"/>
              <a:t>maritus</a:t>
            </a:r>
            <a:r>
              <a:rPr lang="fr-FR"/>
              <a:t>; qui </a:t>
            </a:r>
            <a:r>
              <a:rPr lang="fr-FR" err="1"/>
              <a:t>paulatim</a:t>
            </a:r>
            <a:r>
              <a:rPr lang="fr-FR"/>
              <a:t> </a:t>
            </a:r>
            <a:r>
              <a:rPr lang="fr-FR" err="1"/>
              <a:t>eruditiores</a:t>
            </a:r>
            <a:r>
              <a:rPr lang="fr-FR"/>
              <a:t> </a:t>
            </a:r>
            <a:r>
              <a:rPr lang="fr-FR" err="1"/>
              <a:t>facti</a:t>
            </a:r>
            <a:r>
              <a:rPr lang="fr-FR"/>
              <a:t> </a:t>
            </a:r>
            <a:r>
              <a:rPr lang="fr-FR" err="1"/>
              <a:t>processu</a:t>
            </a:r>
            <a:r>
              <a:rPr lang="fr-FR"/>
              <a:t> </a:t>
            </a:r>
            <a:r>
              <a:rPr lang="fr-FR" err="1"/>
              <a:t>temporis</a:t>
            </a:r>
            <a:r>
              <a:rPr lang="fr-FR"/>
              <a:t> ad </a:t>
            </a:r>
            <a:r>
              <a:rPr lang="fr-FR" err="1"/>
              <a:t>nocendum</a:t>
            </a:r>
            <a:r>
              <a:rPr lang="fr-FR"/>
              <a:t> per </a:t>
            </a:r>
            <a:r>
              <a:rPr lang="fr-FR" err="1"/>
              <a:t>clandestinos</a:t>
            </a:r>
            <a:r>
              <a:rPr lang="fr-FR"/>
              <a:t> </a:t>
            </a:r>
            <a:r>
              <a:rPr lang="fr-FR" err="1"/>
              <a:t>versutosque</a:t>
            </a:r>
            <a:r>
              <a:rPr lang="fr-FR"/>
              <a:t> </a:t>
            </a:r>
            <a:r>
              <a:rPr lang="fr-FR" err="1"/>
              <a:t>rumigerulos</a:t>
            </a:r>
            <a:r>
              <a:rPr lang="fr-FR"/>
              <a:t> </a:t>
            </a:r>
            <a:r>
              <a:rPr lang="fr-FR" err="1"/>
              <a:t>conpertis</a:t>
            </a:r>
            <a:r>
              <a:rPr lang="fr-FR"/>
              <a:t> </a:t>
            </a:r>
            <a:r>
              <a:rPr lang="fr-FR" err="1"/>
              <a:t>leviter</a:t>
            </a:r>
            <a:r>
              <a:rPr lang="fr-FR"/>
              <a:t> </a:t>
            </a:r>
            <a:r>
              <a:rPr lang="fr-FR" err="1"/>
              <a:t>addere</a:t>
            </a:r>
            <a:r>
              <a:rPr lang="fr-FR"/>
              <a:t> </a:t>
            </a:r>
            <a:r>
              <a:rPr lang="fr-FR" err="1"/>
              <a:t>quaedam</a:t>
            </a:r>
            <a:r>
              <a:rPr lang="fr-FR"/>
              <a:t> male </a:t>
            </a:r>
            <a:r>
              <a:rPr lang="fr-FR" err="1"/>
              <a:t>suetos</a:t>
            </a:r>
            <a:r>
              <a:rPr lang="fr-FR"/>
              <a:t> </a:t>
            </a:r>
            <a:r>
              <a:rPr lang="fr-FR" err="1"/>
              <a:t>falsa</a:t>
            </a:r>
            <a:r>
              <a:rPr lang="fr-FR"/>
              <a:t> et </a:t>
            </a:r>
            <a:r>
              <a:rPr lang="fr-FR" err="1"/>
              <a:t>placentia</a:t>
            </a:r>
            <a:r>
              <a:rPr lang="fr-FR"/>
              <a:t> </a:t>
            </a:r>
            <a:r>
              <a:rPr lang="fr-FR" err="1"/>
              <a:t>sibi</a:t>
            </a:r>
            <a:r>
              <a:rPr lang="fr-FR"/>
              <a:t> </a:t>
            </a:r>
            <a:r>
              <a:rPr lang="fr-FR" err="1"/>
              <a:t>discentes</a:t>
            </a:r>
            <a:r>
              <a:rPr lang="fr-FR"/>
              <a:t>, </a:t>
            </a:r>
            <a:r>
              <a:rPr lang="fr-FR" err="1"/>
              <a:t>adfectati</a:t>
            </a:r>
            <a:r>
              <a:rPr lang="fr-FR"/>
              <a:t> </a:t>
            </a:r>
            <a:r>
              <a:rPr lang="fr-FR" err="1"/>
              <a:t>regni</a:t>
            </a:r>
            <a:r>
              <a:rPr lang="fr-FR"/>
              <a:t> </a:t>
            </a:r>
            <a:r>
              <a:rPr lang="fr-FR" err="1"/>
              <a:t>vel</a:t>
            </a:r>
            <a:r>
              <a:rPr lang="fr-FR"/>
              <a:t> </a:t>
            </a:r>
            <a:r>
              <a:rPr lang="fr-FR" err="1"/>
              <a:t>artium</a:t>
            </a:r>
            <a:r>
              <a:rPr lang="fr-FR"/>
              <a:t> </a:t>
            </a:r>
            <a:r>
              <a:rPr lang="fr-FR" err="1"/>
              <a:t>nefandarum</a:t>
            </a:r>
            <a:r>
              <a:rPr lang="fr-FR"/>
              <a:t> </a:t>
            </a:r>
            <a:r>
              <a:rPr lang="fr-FR" err="1"/>
              <a:t>calumnias</a:t>
            </a:r>
            <a:r>
              <a:rPr lang="fr-FR"/>
              <a:t> </a:t>
            </a:r>
            <a:r>
              <a:rPr lang="fr-FR" err="1"/>
              <a:t>insontibus</a:t>
            </a:r>
            <a:r>
              <a:rPr lang="fr-FR"/>
              <a:t> </a:t>
            </a:r>
            <a:r>
              <a:rPr lang="fr-FR" err="1"/>
              <a:t>adfligebant</a:t>
            </a:r>
            <a:r>
              <a:rPr lang="fr-FR"/>
              <a:t>.</a:t>
            </a:r>
          </a:p>
        </p:txBody>
      </p:sp>
      <p:sp>
        <p:nvSpPr>
          <p:cNvPr id="18" name="Espace réservé du texte 6">
            <a:extLst>
              <a:ext uri="{FF2B5EF4-FFF2-40B4-BE49-F238E27FC236}">
                <a16:creationId xmlns:a16="http://schemas.microsoft.com/office/drawing/2014/main" id="{81B7F7A3-0C42-6049-8DC6-DC9CE2080577}"/>
              </a:ext>
            </a:extLst>
          </p:cNvPr>
          <p:cNvSpPr>
            <a:spLocks noGrp="1"/>
          </p:cNvSpPr>
          <p:nvPr>
            <p:ph type="body" sz="quarter" idx="12" hasCustomPrompt="1"/>
          </p:nvPr>
        </p:nvSpPr>
        <p:spPr>
          <a:xfrm>
            <a:off x="3719513" y="1700213"/>
            <a:ext cx="8443878" cy="577885"/>
          </a:xfrm>
        </p:spPr>
        <p:txBody>
          <a:bodyPr rIns="720000"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2" name="Espace réservé du numéro de diapositive 1">
            <a:extLst>
              <a:ext uri="{FF2B5EF4-FFF2-40B4-BE49-F238E27FC236}">
                <a16:creationId xmlns:a16="http://schemas.microsoft.com/office/drawing/2014/main" id="{2494FECC-F865-F645-BC87-421DBAF0F4F2}"/>
              </a:ext>
            </a:extLst>
          </p:cNvPr>
          <p:cNvSpPr>
            <a:spLocks noGrp="1"/>
          </p:cNvSpPr>
          <p:nvPr>
            <p:ph type="sldNum" sz="quarter" idx="13"/>
          </p:nvPr>
        </p:nvSpPr>
        <p:spPr>
          <a:xfrm>
            <a:off x="11534393" y="6357600"/>
            <a:ext cx="320150" cy="365125"/>
          </a:xfrm>
        </p:spPr>
        <p:txBody>
          <a:bodyPr/>
          <a:lstStyle/>
          <a:p>
            <a:fld id="{ED627498-8BE6-774E-875A-E1322261BC9D}" type="slidenum">
              <a:rPr lang="fr-FR" smtClean="0"/>
              <a:pPr/>
              <a:t>‹N°›</a:t>
            </a:fld>
            <a:endParaRPr lang="fr-FR"/>
          </a:p>
        </p:txBody>
      </p:sp>
      <p:sp>
        <p:nvSpPr>
          <p:cNvPr id="9" name="Titre 1">
            <a:extLst>
              <a:ext uri="{FF2B5EF4-FFF2-40B4-BE49-F238E27FC236}">
                <a16:creationId xmlns:a16="http://schemas.microsoft.com/office/drawing/2014/main" id="{3A118E83-2610-EB44-9439-22CA377B8971}"/>
              </a:ext>
            </a:extLst>
          </p:cNvPr>
          <p:cNvSpPr>
            <a:spLocks noGrp="1"/>
          </p:cNvSpPr>
          <p:nvPr>
            <p:ph type="ctrTitle" hasCustomPrompt="1"/>
          </p:nvPr>
        </p:nvSpPr>
        <p:spPr>
          <a:xfrm>
            <a:off x="3052799" y="660231"/>
            <a:ext cx="9139201" cy="561686"/>
          </a:xfrm>
        </p:spPr>
        <p:txBody>
          <a:bodyPr lIns="720000" tIns="0" rIns="360000" bIns="180000" anchor="t">
            <a:noAutofit/>
          </a:bodyPr>
          <a:lstStyle>
            <a:lvl1pPr algn="l">
              <a:defRPr sz="2600">
                <a:solidFill>
                  <a:schemeClr val="tx2"/>
                </a:solidFill>
              </a:defRPr>
            </a:lvl1pPr>
          </a:lstStyle>
          <a:p>
            <a:r>
              <a:rPr lang="fr-FR"/>
              <a:t>Titre H1</a:t>
            </a:r>
          </a:p>
        </p:txBody>
      </p:sp>
      <p:pic>
        <p:nvPicPr>
          <p:cNvPr id="10" name="Image 9">
            <a:extLst>
              <a:ext uri="{FF2B5EF4-FFF2-40B4-BE49-F238E27FC236}">
                <a16:creationId xmlns:a16="http://schemas.microsoft.com/office/drawing/2014/main" id="{E8DB389A-1A5B-D24A-8C91-E34F5C312307}"/>
              </a:ext>
            </a:extLst>
          </p:cNvPr>
          <p:cNvPicPr>
            <a:picLocks noChangeAspect="1"/>
          </p:cNvPicPr>
          <p:nvPr/>
        </p:nvPicPr>
        <p:blipFill rotWithShape="1">
          <a:blip r:embed="rId2"/>
          <a:srcRect l="40891" r="34218"/>
          <a:stretch/>
        </p:blipFill>
        <p:spPr>
          <a:xfrm>
            <a:off x="0" y="0"/>
            <a:ext cx="3034800" cy="6858000"/>
          </a:xfrm>
          <a:prstGeom prst="rect">
            <a:avLst/>
          </a:prstGeom>
        </p:spPr>
      </p:pic>
      <p:sp>
        <p:nvSpPr>
          <p:cNvPr id="11" name="Rectangle 10">
            <a:extLst>
              <a:ext uri="{FF2B5EF4-FFF2-40B4-BE49-F238E27FC236}">
                <a16:creationId xmlns:a16="http://schemas.microsoft.com/office/drawing/2014/main" id="{23725A18-9E5E-9345-8461-73171D8694EA}"/>
              </a:ext>
            </a:extLst>
          </p:cNvPr>
          <p:cNvSpPr/>
          <p:nvPr/>
        </p:nvSpPr>
        <p:spPr>
          <a:xfrm>
            <a:off x="248401" y="2098332"/>
            <a:ext cx="2520000" cy="2520000"/>
          </a:xfrm>
          <a:prstGeom prst="rect">
            <a:avLst/>
          </a:prstGeom>
          <a:solidFill>
            <a:schemeClr val="tx1"/>
          </a:solidFill>
          <a:ln>
            <a:noFill/>
          </a:ln>
          <a:effectLst>
            <a:softEdge rad="241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space réservé pour une image  5">
            <a:extLst>
              <a:ext uri="{FF2B5EF4-FFF2-40B4-BE49-F238E27FC236}">
                <a16:creationId xmlns:a16="http://schemas.microsoft.com/office/drawing/2014/main" id="{84BEF333-15DD-044E-85EB-29E1631DF016}"/>
              </a:ext>
            </a:extLst>
          </p:cNvPr>
          <p:cNvSpPr>
            <a:spLocks noGrp="1"/>
          </p:cNvSpPr>
          <p:nvPr>
            <p:ph type="pic" sz="quarter" idx="11" hasCustomPrompt="1"/>
          </p:nvPr>
        </p:nvSpPr>
        <p:spPr>
          <a:xfrm>
            <a:off x="248400" y="2098331"/>
            <a:ext cx="2520000" cy="2520000"/>
          </a:xfrm>
          <a:noFill/>
        </p:spPr>
        <p:txBody>
          <a:bodyPr lIns="0" tIns="1080000" rIns="0" anchor="ctr"/>
          <a:lstStyle>
            <a:lvl1pPr marL="0" indent="0" algn="ctr">
              <a:buNone/>
              <a:defRPr>
                <a:solidFill>
                  <a:schemeClr val="bg1"/>
                </a:solidFill>
              </a:defRPr>
            </a:lvl1pPr>
          </a:lstStyle>
          <a:p>
            <a:r>
              <a:rPr lang="fr-FR"/>
              <a:t>Téléchargez un pictogramme</a:t>
            </a:r>
          </a:p>
        </p:txBody>
      </p:sp>
      <p:sp>
        <p:nvSpPr>
          <p:cNvPr id="12" name="Espace réservé du texte 5">
            <a:extLst>
              <a:ext uri="{FF2B5EF4-FFF2-40B4-BE49-F238E27FC236}">
                <a16:creationId xmlns:a16="http://schemas.microsoft.com/office/drawing/2014/main" id="{AF36EF9A-00FB-514D-8F78-71A2142BDBC0}"/>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022601152"/>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hrase MAV">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E63715CE-B0B0-5047-9D87-13DAA165C8AF}"/>
              </a:ext>
            </a:extLst>
          </p:cNvPr>
          <p:cNvPicPr>
            <a:picLocks noChangeAspect="1"/>
          </p:cNvPicPr>
          <p:nvPr/>
        </p:nvPicPr>
        <p:blipFill rotWithShape="1">
          <a:blip r:embed="rId2"/>
          <a:srcRect/>
          <a:stretch/>
        </p:blipFill>
        <p:spPr>
          <a:xfrm>
            <a:off x="0" y="0"/>
            <a:ext cx="12193200" cy="6858000"/>
          </a:xfrm>
          <a:prstGeom prst="rect">
            <a:avLst/>
          </a:prstGeom>
        </p:spPr>
      </p:pic>
      <p:sp>
        <p:nvSpPr>
          <p:cNvPr id="32" name="Titre 1">
            <a:extLst>
              <a:ext uri="{FF2B5EF4-FFF2-40B4-BE49-F238E27FC236}">
                <a16:creationId xmlns:a16="http://schemas.microsoft.com/office/drawing/2014/main" id="{EC6D59A7-601A-2A49-8586-6EB396C46BF5}"/>
              </a:ext>
            </a:extLst>
          </p:cNvPr>
          <p:cNvSpPr>
            <a:spLocks noGrp="1"/>
          </p:cNvSpPr>
          <p:nvPr>
            <p:ph type="ctrTitle" hasCustomPrompt="1"/>
          </p:nvPr>
        </p:nvSpPr>
        <p:spPr>
          <a:xfrm>
            <a:off x="1692089" y="0"/>
            <a:ext cx="8807822" cy="6858000"/>
          </a:xfrm>
        </p:spPr>
        <p:txBody>
          <a:bodyPr lIns="0" tIns="0" rIns="0" bIns="0" anchor="ctr">
            <a:noAutofit/>
          </a:bodyPr>
          <a:lstStyle>
            <a:lvl1pPr algn="ctr">
              <a:lnSpc>
                <a:spcPts val="6500"/>
              </a:lnSpc>
              <a:defRPr sz="4800">
                <a:solidFill>
                  <a:schemeClr val="accent2"/>
                </a:solidFill>
                <a:effectLst>
                  <a:glow rad="419100">
                    <a:schemeClr val="tx1">
                      <a:alpha val="91000"/>
                    </a:schemeClr>
                  </a:glow>
                </a:effectLst>
              </a:defRPr>
            </a:lvl1pPr>
          </a:lstStyle>
          <a:p>
            <a:r>
              <a:rPr lang="fr-FR" err="1"/>
              <a:t>Mensarum</a:t>
            </a:r>
            <a:r>
              <a:rPr lang="fr-FR"/>
              <a:t> </a:t>
            </a:r>
            <a:r>
              <a:rPr lang="fr-FR" err="1"/>
              <a:t>nicircime</a:t>
            </a:r>
            <a:br>
              <a:rPr lang="fr-FR"/>
            </a:br>
            <a:r>
              <a:rPr lang="fr-FR" err="1"/>
              <a:t>pecta</a:t>
            </a:r>
            <a:r>
              <a:rPr lang="fr-FR"/>
              <a:t> </a:t>
            </a:r>
            <a:r>
              <a:rPr lang="fr-FR" err="1"/>
              <a:t>cautela</a:t>
            </a:r>
            <a:r>
              <a:rPr lang="fr-FR"/>
              <a:t> </a:t>
            </a:r>
            <a:r>
              <a:rPr lang="fr-FR" err="1"/>
              <a:t>petere</a:t>
            </a:r>
            <a:endParaRPr lang="fr-FR"/>
          </a:p>
        </p:txBody>
      </p:sp>
    </p:spTree>
    <p:extLst>
      <p:ext uri="{BB962C8B-B14F-4D97-AF65-F5344CB8AC3E}">
        <p14:creationId xmlns:p14="http://schemas.microsoft.com/office/powerpoint/2010/main" val="792955841"/>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ge double info - Bleu + jaune Poussin">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E63715CE-B0B0-5047-9D87-13DAA165C8AF}"/>
              </a:ext>
            </a:extLst>
          </p:cNvPr>
          <p:cNvPicPr>
            <a:picLocks noChangeAspect="1"/>
          </p:cNvPicPr>
          <p:nvPr/>
        </p:nvPicPr>
        <p:blipFill rotWithShape="1">
          <a:blip r:embed="rId2"/>
          <a:srcRect l="33465" r="16536"/>
          <a:stretch/>
        </p:blipFill>
        <p:spPr>
          <a:xfrm>
            <a:off x="1" y="-2"/>
            <a:ext cx="6096000" cy="6858000"/>
          </a:xfrm>
          <a:prstGeom prst="rect">
            <a:avLst/>
          </a:prstGeom>
        </p:spPr>
      </p:pic>
      <p:sp>
        <p:nvSpPr>
          <p:cNvPr id="6" name="Rectangle 5">
            <a:extLst>
              <a:ext uri="{FF2B5EF4-FFF2-40B4-BE49-F238E27FC236}">
                <a16:creationId xmlns:a16="http://schemas.microsoft.com/office/drawing/2014/main" id="{2279CC38-F2D9-EB4C-8BED-FDCA230A1D12}"/>
              </a:ext>
            </a:extLst>
          </p:cNvPr>
          <p:cNvSpPr/>
          <p:nvPr/>
        </p:nvSpPr>
        <p:spPr>
          <a:xfrm>
            <a:off x="6086202" y="-2"/>
            <a:ext cx="610579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Titre 1">
            <a:extLst>
              <a:ext uri="{FF2B5EF4-FFF2-40B4-BE49-F238E27FC236}">
                <a16:creationId xmlns:a16="http://schemas.microsoft.com/office/drawing/2014/main" id="{EC6D59A7-601A-2A49-8586-6EB396C46BF5}"/>
              </a:ext>
            </a:extLst>
          </p:cNvPr>
          <p:cNvSpPr>
            <a:spLocks noGrp="1"/>
          </p:cNvSpPr>
          <p:nvPr>
            <p:ph type="ctrTitle" hasCustomPrompt="1"/>
          </p:nvPr>
        </p:nvSpPr>
        <p:spPr>
          <a:xfrm>
            <a:off x="937069" y="657225"/>
            <a:ext cx="4541815" cy="4538427"/>
          </a:xfrm>
        </p:spPr>
        <p:txBody>
          <a:bodyPr lIns="0" tIns="0" rIns="0" bIns="0" anchor="ctr">
            <a:noAutofit/>
          </a:bodyPr>
          <a:lstStyle>
            <a:lvl1pPr algn="l">
              <a:lnSpc>
                <a:spcPts val="6500"/>
              </a:lnSpc>
              <a:defRPr sz="4800">
                <a:solidFill>
                  <a:schemeClr val="accent2"/>
                </a:solidFill>
                <a:effectLst>
                  <a:glow rad="419100">
                    <a:schemeClr val="tx1">
                      <a:alpha val="91000"/>
                    </a:schemeClr>
                  </a:glow>
                </a:effectLst>
              </a:defRPr>
            </a:lvl1pPr>
          </a:lstStyle>
          <a:p>
            <a:r>
              <a:rPr lang="fr-FR" err="1"/>
              <a:t>Mensarum</a:t>
            </a:r>
            <a:r>
              <a:rPr lang="fr-FR"/>
              <a:t> </a:t>
            </a:r>
            <a:r>
              <a:rPr lang="fr-FR" err="1"/>
              <a:t>nicircime</a:t>
            </a:r>
            <a:br>
              <a:rPr lang="fr-FR"/>
            </a:br>
            <a:r>
              <a:rPr lang="fr-FR" err="1"/>
              <a:t>pecta</a:t>
            </a:r>
            <a:r>
              <a:rPr lang="fr-FR"/>
              <a:t> </a:t>
            </a:r>
            <a:r>
              <a:rPr lang="fr-FR" err="1"/>
              <a:t>cautela</a:t>
            </a:r>
            <a:r>
              <a:rPr lang="fr-FR"/>
              <a:t> </a:t>
            </a:r>
            <a:r>
              <a:rPr lang="fr-FR" err="1"/>
              <a:t>petere</a:t>
            </a:r>
            <a:r>
              <a:rPr lang="fr-FR"/>
              <a:t> </a:t>
            </a:r>
            <a:r>
              <a:rPr lang="fr-FR" err="1"/>
              <a:t>coeperint</a:t>
            </a:r>
            <a:endParaRPr lang="fr-FR"/>
          </a:p>
        </p:txBody>
      </p:sp>
      <p:sp>
        <p:nvSpPr>
          <p:cNvPr id="33" name="Sous-titre 2">
            <a:extLst>
              <a:ext uri="{FF2B5EF4-FFF2-40B4-BE49-F238E27FC236}">
                <a16:creationId xmlns:a16="http://schemas.microsoft.com/office/drawing/2014/main" id="{22202A1F-AD66-8C4C-AA9D-930AAD6C2EBC}"/>
              </a:ext>
            </a:extLst>
          </p:cNvPr>
          <p:cNvSpPr>
            <a:spLocks noGrp="1"/>
          </p:cNvSpPr>
          <p:nvPr>
            <p:ph type="subTitle" idx="1" hasCustomPrompt="1"/>
          </p:nvPr>
        </p:nvSpPr>
        <p:spPr>
          <a:xfrm>
            <a:off x="937068" y="5270090"/>
            <a:ext cx="4541815" cy="532375"/>
          </a:xfrm>
        </p:spPr>
        <p:txBody>
          <a:bodyPr lIns="0" tIns="0" rIns="0" bIns="0" anchor="t">
            <a:noAutofit/>
          </a:bodyPr>
          <a:lstStyle>
            <a:lvl1pPr marL="0" indent="0" algn="l">
              <a:buNone/>
              <a:defRPr sz="1000">
                <a:solidFill>
                  <a:schemeClr val="bg2"/>
                </a:solidFill>
                <a:effectLst>
                  <a:glow rad="38100">
                    <a:schemeClr val="tx1">
                      <a:alpha val="95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Ego </a:t>
            </a:r>
            <a:r>
              <a:rPr lang="fr-FR" err="1"/>
              <a:t>vero</a:t>
            </a:r>
            <a:r>
              <a:rPr lang="fr-FR"/>
              <a:t> sic </a:t>
            </a:r>
            <a:r>
              <a:rPr lang="fr-FR" err="1"/>
              <a:t>intellego</a:t>
            </a:r>
            <a:endParaRPr lang="fr-FR"/>
          </a:p>
          <a:p>
            <a:endParaRPr lang="fr-FR"/>
          </a:p>
          <a:p>
            <a:endParaRPr lang="fr-FR"/>
          </a:p>
        </p:txBody>
      </p:sp>
      <p:sp>
        <p:nvSpPr>
          <p:cNvPr id="53" name="Espace réservé du texte 52">
            <a:extLst>
              <a:ext uri="{FF2B5EF4-FFF2-40B4-BE49-F238E27FC236}">
                <a16:creationId xmlns:a16="http://schemas.microsoft.com/office/drawing/2014/main" id="{A69AAA71-9556-D049-BCC5-AB7F5CE4A40F}"/>
              </a:ext>
            </a:extLst>
          </p:cNvPr>
          <p:cNvSpPr>
            <a:spLocks noGrp="1"/>
          </p:cNvSpPr>
          <p:nvPr>
            <p:ph type="body" sz="quarter" idx="32" hasCustomPrompt="1"/>
          </p:nvPr>
        </p:nvSpPr>
        <p:spPr>
          <a:xfrm>
            <a:off x="6693519" y="5270090"/>
            <a:ext cx="4766644" cy="532375"/>
          </a:xfrm>
        </p:spPr>
        <p:txBody>
          <a:bodyPr tIns="36000" bIns="0" anchor="t"/>
          <a:lstStyle>
            <a:lvl1pPr marL="0" indent="0">
              <a:lnSpc>
                <a:spcPts val="1060"/>
              </a:lnSpc>
              <a:spcAft>
                <a:spcPts val="0"/>
              </a:spcAft>
              <a:buNone/>
              <a:defRPr sz="1000"/>
            </a:lvl1pPr>
          </a:lstStyle>
          <a:p>
            <a:r>
              <a:rPr lang="fr-FR"/>
              <a:t>Sed maximum est in </a:t>
            </a:r>
            <a:r>
              <a:rPr lang="fr-FR" err="1"/>
              <a:t>amicitia</a:t>
            </a:r>
            <a:r>
              <a:rPr lang="fr-FR"/>
              <a:t> </a:t>
            </a:r>
            <a:r>
              <a:rPr lang="fr-FR" err="1"/>
              <a:t>parem</a:t>
            </a:r>
            <a:r>
              <a:rPr lang="fr-FR"/>
              <a:t> esse </a:t>
            </a:r>
            <a:r>
              <a:rPr lang="fr-FR" err="1"/>
              <a:t>inferiori</a:t>
            </a:r>
            <a:r>
              <a:rPr lang="fr-FR"/>
              <a:t>. </a:t>
            </a:r>
            <a:r>
              <a:rPr lang="fr-FR" err="1"/>
              <a:t>Saepe</a:t>
            </a:r>
            <a:r>
              <a:rPr lang="fr-FR"/>
              <a:t> </a:t>
            </a:r>
            <a:r>
              <a:rPr lang="fr-FR" err="1"/>
              <a:t>enim</a:t>
            </a:r>
            <a:r>
              <a:rPr lang="fr-FR"/>
              <a:t> </a:t>
            </a:r>
            <a:r>
              <a:rPr lang="fr-FR" err="1"/>
              <a:t>excellentiae</a:t>
            </a:r>
            <a:r>
              <a:rPr lang="fr-FR"/>
              <a:t> </a:t>
            </a:r>
            <a:r>
              <a:rPr lang="fr-FR" err="1"/>
              <a:t>quaedam</a:t>
            </a:r>
            <a:r>
              <a:rPr lang="fr-FR"/>
              <a:t> </a:t>
            </a:r>
            <a:r>
              <a:rPr lang="fr-FR" err="1"/>
              <a:t>sun</a:t>
            </a:r>
            <a:endParaRPr lang="fr-FR"/>
          </a:p>
        </p:txBody>
      </p:sp>
      <p:sp>
        <p:nvSpPr>
          <p:cNvPr id="3" name="Espace réservé du texte 2">
            <a:extLst>
              <a:ext uri="{FF2B5EF4-FFF2-40B4-BE49-F238E27FC236}">
                <a16:creationId xmlns:a16="http://schemas.microsoft.com/office/drawing/2014/main" id="{C10018C4-99B3-ED48-BC2B-B3164B1B51F2}"/>
              </a:ext>
            </a:extLst>
          </p:cNvPr>
          <p:cNvSpPr>
            <a:spLocks noGrp="1"/>
          </p:cNvSpPr>
          <p:nvPr>
            <p:ph type="body" sz="quarter" idx="39" hasCustomPrompt="1"/>
          </p:nvPr>
        </p:nvSpPr>
        <p:spPr>
          <a:xfrm>
            <a:off x="6693519" y="657225"/>
            <a:ext cx="4766644" cy="4538427"/>
          </a:xfrm>
        </p:spPr>
        <p:txBody>
          <a:bodyPr tIns="0" bIns="0" anchor="ctr"/>
          <a:lstStyle>
            <a:lvl1pPr marL="0" indent="0">
              <a:lnSpc>
                <a:spcPts val="2800"/>
              </a:lnSpc>
              <a:spcAft>
                <a:spcPts val="2800"/>
              </a:spcAft>
              <a:buFontTx/>
              <a:buNone/>
              <a:defRPr sz="2400" b="0" i="0">
                <a:latin typeface="Montserrat" pitchFamily="2" charset="77"/>
              </a:defRPr>
            </a:lvl1pPr>
          </a:lstStyle>
          <a:p>
            <a:r>
              <a:rPr lang="fr-FR"/>
              <a:t>80 %</a:t>
            </a:r>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a:t>
            </a:r>
          </a:p>
          <a:p>
            <a:r>
              <a:rPr lang="fr-FR"/>
              <a:t>79%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a:t>
            </a:r>
          </a:p>
        </p:txBody>
      </p:sp>
      <p:cxnSp>
        <p:nvCxnSpPr>
          <p:cNvPr id="21" name="Connecteur droit 20">
            <a:extLst>
              <a:ext uri="{FF2B5EF4-FFF2-40B4-BE49-F238E27FC236}">
                <a16:creationId xmlns:a16="http://schemas.microsoft.com/office/drawing/2014/main" id="{EEAB0FBE-6805-4148-BFFE-03E0CBDCBA66}"/>
              </a:ext>
            </a:extLst>
          </p:cNvPr>
          <p:cNvCxnSpPr>
            <a:cxnSpLocks/>
          </p:cNvCxnSpPr>
          <p:nvPr/>
        </p:nvCxnSpPr>
        <p:spPr>
          <a:xfrm>
            <a:off x="11452176" y="6461507"/>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Espace réservé du numéro de diapositive 3">
            <a:extLst>
              <a:ext uri="{FF2B5EF4-FFF2-40B4-BE49-F238E27FC236}">
                <a16:creationId xmlns:a16="http://schemas.microsoft.com/office/drawing/2014/main" id="{B96D6E7C-D768-A848-96F3-F0DB387A13FE}"/>
              </a:ext>
            </a:extLst>
          </p:cNvPr>
          <p:cNvSpPr>
            <a:spLocks noGrp="1"/>
          </p:cNvSpPr>
          <p:nvPr>
            <p:ph type="sldNum" sz="quarter" idx="40"/>
          </p:nvPr>
        </p:nvSpPr>
        <p:spPr/>
        <p:txBody>
          <a:bodyPr/>
          <a:lstStyle/>
          <a:p>
            <a:fld id="{ED627498-8BE6-774E-875A-E1322261BC9D}" type="slidenum">
              <a:rPr lang="fr-FR" smtClean="0"/>
              <a:pPr/>
              <a:t>‹N°›</a:t>
            </a:fld>
            <a:endParaRPr lang="fr-FR"/>
          </a:p>
        </p:txBody>
      </p:sp>
      <p:sp>
        <p:nvSpPr>
          <p:cNvPr id="12" name="Espace réservé du texte 5">
            <a:extLst>
              <a:ext uri="{FF2B5EF4-FFF2-40B4-BE49-F238E27FC236}">
                <a16:creationId xmlns:a16="http://schemas.microsoft.com/office/drawing/2014/main" id="{E35BC97E-A64C-0846-861C-147BCC21AE1A}"/>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799006825"/>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age double info ">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18284AFD-2CF3-0440-A48A-E984F2F0B4C6}"/>
              </a:ext>
            </a:extLst>
          </p:cNvPr>
          <p:cNvPicPr>
            <a:picLocks noChangeAspect="1"/>
          </p:cNvPicPr>
          <p:nvPr/>
        </p:nvPicPr>
        <p:blipFill rotWithShape="1">
          <a:blip r:embed="rId2"/>
          <a:srcRect l="33465" r="16536"/>
          <a:stretch/>
        </p:blipFill>
        <p:spPr>
          <a:xfrm>
            <a:off x="1" y="-2"/>
            <a:ext cx="6096000" cy="6858000"/>
          </a:xfrm>
          <a:prstGeom prst="rect">
            <a:avLst/>
          </a:prstGeom>
        </p:spPr>
      </p:pic>
      <p:sp>
        <p:nvSpPr>
          <p:cNvPr id="6" name="Rectangle 5">
            <a:extLst>
              <a:ext uri="{FF2B5EF4-FFF2-40B4-BE49-F238E27FC236}">
                <a16:creationId xmlns:a16="http://schemas.microsoft.com/office/drawing/2014/main" id="{2279CC38-F2D9-EB4C-8BED-FDCA230A1D12}"/>
              </a:ext>
            </a:extLst>
          </p:cNvPr>
          <p:cNvSpPr/>
          <p:nvPr/>
        </p:nvSpPr>
        <p:spPr>
          <a:xfrm>
            <a:off x="6086203" y="-2"/>
            <a:ext cx="610579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Titre 1">
            <a:extLst>
              <a:ext uri="{FF2B5EF4-FFF2-40B4-BE49-F238E27FC236}">
                <a16:creationId xmlns:a16="http://schemas.microsoft.com/office/drawing/2014/main" id="{EC6D59A7-601A-2A49-8586-6EB396C46BF5}"/>
              </a:ext>
            </a:extLst>
          </p:cNvPr>
          <p:cNvSpPr>
            <a:spLocks noGrp="1"/>
          </p:cNvSpPr>
          <p:nvPr>
            <p:ph type="ctrTitle" hasCustomPrompt="1"/>
          </p:nvPr>
        </p:nvSpPr>
        <p:spPr>
          <a:xfrm>
            <a:off x="937069" y="657225"/>
            <a:ext cx="4541815" cy="4538427"/>
          </a:xfrm>
        </p:spPr>
        <p:txBody>
          <a:bodyPr lIns="0" tIns="0" rIns="0" bIns="0" anchor="ctr">
            <a:noAutofit/>
          </a:bodyPr>
          <a:lstStyle>
            <a:lvl1pPr algn="l">
              <a:lnSpc>
                <a:spcPts val="6500"/>
              </a:lnSpc>
              <a:defRPr sz="4800">
                <a:solidFill>
                  <a:schemeClr val="accent2"/>
                </a:solidFill>
                <a:effectLst>
                  <a:glow rad="419100">
                    <a:schemeClr val="tx1">
                      <a:alpha val="91000"/>
                    </a:schemeClr>
                  </a:glow>
                </a:effectLst>
              </a:defRPr>
            </a:lvl1pPr>
          </a:lstStyle>
          <a:p>
            <a:r>
              <a:rPr lang="fr-FR" err="1"/>
              <a:t>Mensarum</a:t>
            </a:r>
            <a:r>
              <a:rPr lang="fr-FR"/>
              <a:t> </a:t>
            </a:r>
            <a:r>
              <a:rPr lang="fr-FR" err="1"/>
              <a:t>nicircime</a:t>
            </a:r>
            <a:br>
              <a:rPr lang="fr-FR"/>
            </a:br>
            <a:r>
              <a:rPr lang="fr-FR" err="1"/>
              <a:t>pecta</a:t>
            </a:r>
            <a:r>
              <a:rPr lang="fr-FR"/>
              <a:t> </a:t>
            </a:r>
            <a:r>
              <a:rPr lang="fr-FR" err="1"/>
              <a:t>cautela</a:t>
            </a:r>
            <a:r>
              <a:rPr lang="fr-FR"/>
              <a:t> </a:t>
            </a:r>
            <a:r>
              <a:rPr lang="fr-FR" err="1"/>
              <a:t>petere</a:t>
            </a:r>
            <a:r>
              <a:rPr lang="fr-FR"/>
              <a:t> </a:t>
            </a:r>
            <a:r>
              <a:rPr lang="fr-FR" err="1"/>
              <a:t>coeperint</a:t>
            </a:r>
            <a:endParaRPr lang="fr-FR"/>
          </a:p>
        </p:txBody>
      </p:sp>
      <p:sp>
        <p:nvSpPr>
          <p:cNvPr id="33" name="Sous-titre 2">
            <a:extLst>
              <a:ext uri="{FF2B5EF4-FFF2-40B4-BE49-F238E27FC236}">
                <a16:creationId xmlns:a16="http://schemas.microsoft.com/office/drawing/2014/main" id="{22202A1F-AD66-8C4C-AA9D-930AAD6C2EBC}"/>
              </a:ext>
            </a:extLst>
          </p:cNvPr>
          <p:cNvSpPr>
            <a:spLocks noGrp="1"/>
          </p:cNvSpPr>
          <p:nvPr>
            <p:ph type="subTitle" idx="1" hasCustomPrompt="1"/>
          </p:nvPr>
        </p:nvSpPr>
        <p:spPr>
          <a:xfrm>
            <a:off x="937068" y="5270090"/>
            <a:ext cx="4541815" cy="532375"/>
          </a:xfrm>
        </p:spPr>
        <p:txBody>
          <a:bodyPr lIns="0" tIns="0" rIns="0" bIns="0" anchor="t">
            <a:noAutofit/>
          </a:bodyPr>
          <a:lstStyle>
            <a:lvl1pPr marL="0" indent="0" algn="l">
              <a:buNone/>
              <a:defRPr sz="1000">
                <a:solidFill>
                  <a:schemeClr val="bg2"/>
                </a:solidFill>
                <a:effectLst>
                  <a:glow rad="38100">
                    <a:schemeClr val="tx1">
                      <a:alpha val="95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Ego </a:t>
            </a:r>
            <a:r>
              <a:rPr lang="fr-FR" err="1"/>
              <a:t>vero</a:t>
            </a:r>
            <a:r>
              <a:rPr lang="fr-FR"/>
              <a:t> sic </a:t>
            </a:r>
            <a:r>
              <a:rPr lang="fr-FR" err="1"/>
              <a:t>intellego</a:t>
            </a:r>
            <a:endParaRPr lang="fr-FR"/>
          </a:p>
          <a:p>
            <a:endParaRPr lang="fr-FR"/>
          </a:p>
          <a:p>
            <a:endParaRPr lang="fr-FR"/>
          </a:p>
        </p:txBody>
      </p:sp>
      <p:sp>
        <p:nvSpPr>
          <p:cNvPr id="53" name="Espace réservé du texte 52">
            <a:extLst>
              <a:ext uri="{FF2B5EF4-FFF2-40B4-BE49-F238E27FC236}">
                <a16:creationId xmlns:a16="http://schemas.microsoft.com/office/drawing/2014/main" id="{A69AAA71-9556-D049-BCC5-AB7F5CE4A40F}"/>
              </a:ext>
            </a:extLst>
          </p:cNvPr>
          <p:cNvSpPr>
            <a:spLocks noGrp="1"/>
          </p:cNvSpPr>
          <p:nvPr>
            <p:ph type="body" sz="quarter" idx="32" hasCustomPrompt="1"/>
          </p:nvPr>
        </p:nvSpPr>
        <p:spPr>
          <a:xfrm>
            <a:off x="6693519" y="5270090"/>
            <a:ext cx="4766644" cy="532375"/>
          </a:xfrm>
        </p:spPr>
        <p:txBody>
          <a:bodyPr tIns="36000" bIns="0" anchor="t"/>
          <a:lstStyle>
            <a:lvl1pPr marL="0" indent="0">
              <a:lnSpc>
                <a:spcPts val="1060"/>
              </a:lnSpc>
              <a:spcAft>
                <a:spcPts val="0"/>
              </a:spcAft>
              <a:buNone/>
              <a:defRPr sz="1000"/>
            </a:lvl1pPr>
          </a:lstStyle>
          <a:p>
            <a:r>
              <a:rPr lang="fr-FR"/>
              <a:t>Sed maximum est in </a:t>
            </a:r>
            <a:r>
              <a:rPr lang="fr-FR" err="1"/>
              <a:t>amicitia</a:t>
            </a:r>
            <a:r>
              <a:rPr lang="fr-FR"/>
              <a:t> </a:t>
            </a:r>
            <a:r>
              <a:rPr lang="fr-FR" err="1"/>
              <a:t>parem</a:t>
            </a:r>
            <a:r>
              <a:rPr lang="fr-FR"/>
              <a:t> esse </a:t>
            </a:r>
            <a:r>
              <a:rPr lang="fr-FR" err="1"/>
              <a:t>inferiori</a:t>
            </a:r>
            <a:r>
              <a:rPr lang="fr-FR"/>
              <a:t>. </a:t>
            </a:r>
            <a:r>
              <a:rPr lang="fr-FR" err="1"/>
              <a:t>Saepe</a:t>
            </a:r>
            <a:r>
              <a:rPr lang="fr-FR"/>
              <a:t> </a:t>
            </a:r>
            <a:r>
              <a:rPr lang="fr-FR" err="1"/>
              <a:t>enim</a:t>
            </a:r>
            <a:r>
              <a:rPr lang="fr-FR"/>
              <a:t> </a:t>
            </a:r>
            <a:r>
              <a:rPr lang="fr-FR" err="1"/>
              <a:t>excellentiae</a:t>
            </a:r>
            <a:r>
              <a:rPr lang="fr-FR"/>
              <a:t> </a:t>
            </a:r>
            <a:r>
              <a:rPr lang="fr-FR" err="1"/>
              <a:t>quaedam</a:t>
            </a:r>
            <a:r>
              <a:rPr lang="fr-FR"/>
              <a:t> </a:t>
            </a:r>
            <a:r>
              <a:rPr lang="fr-FR" err="1"/>
              <a:t>sun</a:t>
            </a:r>
            <a:endParaRPr lang="fr-FR"/>
          </a:p>
        </p:txBody>
      </p:sp>
      <p:sp>
        <p:nvSpPr>
          <p:cNvPr id="3" name="Espace réservé du texte 2">
            <a:extLst>
              <a:ext uri="{FF2B5EF4-FFF2-40B4-BE49-F238E27FC236}">
                <a16:creationId xmlns:a16="http://schemas.microsoft.com/office/drawing/2014/main" id="{C10018C4-99B3-ED48-BC2B-B3164B1B51F2}"/>
              </a:ext>
            </a:extLst>
          </p:cNvPr>
          <p:cNvSpPr>
            <a:spLocks noGrp="1"/>
          </p:cNvSpPr>
          <p:nvPr>
            <p:ph type="body" sz="quarter" idx="39" hasCustomPrompt="1"/>
          </p:nvPr>
        </p:nvSpPr>
        <p:spPr>
          <a:xfrm>
            <a:off x="6693519" y="657225"/>
            <a:ext cx="4766644" cy="4538427"/>
          </a:xfrm>
        </p:spPr>
        <p:txBody>
          <a:bodyPr tIns="0" bIns="0" anchor="ctr"/>
          <a:lstStyle>
            <a:lvl1pPr marL="0" indent="0">
              <a:lnSpc>
                <a:spcPts val="2800"/>
              </a:lnSpc>
              <a:spcAft>
                <a:spcPts val="2800"/>
              </a:spcAft>
              <a:buFontTx/>
              <a:buNone/>
              <a:defRPr sz="2400" b="0" i="0">
                <a:latin typeface="Montserrat" pitchFamily="2" charset="77"/>
              </a:defRPr>
            </a:lvl1pPr>
          </a:lstStyle>
          <a:p>
            <a:r>
              <a:rPr lang="fr-FR"/>
              <a:t>80 %</a:t>
            </a:r>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a:t>
            </a:r>
          </a:p>
          <a:p>
            <a:r>
              <a:rPr lang="fr-FR"/>
              <a:t>79%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a:t>
            </a:r>
          </a:p>
        </p:txBody>
      </p:sp>
      <p:cxnSp>
        <p:nvCxnSpPr>
          <p:cNvPr id="13" name="Connecteur droit 12">
            <a:extLst>
              <a:ext uri="{FF2B5EF4-FFF2-40B4-BE49-F238E27FC236}">
                <a16:creationId xmlns:a16="http://schemas.microsoft.com/office/drawing/2014/main" id="{9642D841-1690-FC4E-87CD-0278895CA2A6}"/>
              </a:ext>
            </a:extLst>
          </p:cNvPr>
          <p:cNvCxnSpPr>
            <a:cxnSpLocks/>
          </p:cNvCxnSpPr>
          <p:nvPr/>
        </p:nvCxnSpPr>
        <p:spPr>
          <a:xfrm>
            <a:off x="11452176" y="6462000"/>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Espace réservé du numéro de diapositive 3">
            <a:extLst>
              <a:ext uri="{FF2B5EF4-FFF2-40B4-BE49-F238E27FC236}">
                <a16:creationId xmlns:a16="http://schemas.microsoft.com/office/drawing/2014/main" id="{E990ADA8-CC0D-6043-9C27-D93AA591740F}"/>
              </a:ext>
            </a:extLst>
          </p:cNvPr>
          <p:cNvSpPr>
            <a:spLocks noGrp="1"/>
          </p:cNvSpPr>
          <p:nvPr>
            <p:ph type="sldNum" sz="quarter" idx="40"/>
          </p:nvPr>
        </p:nvSpPr>
        <p:spPr/>
        <p:txBody>
          <a:bodyPr/>
          <a:lstStyle/>
          <a:p>
            <a:fld id="{ED627498-8BE6-774E-875A-E1322261BC9D}" type="slidenum">
              <a:rPr lang="fr-FR" smtClean="0"/>
              <a:pPr/>
              <a:t>‹N°›</a:t>
            </a:fld>
            <a:endParaRPr lang="fr-FR"/>
          </a:p>
        </p:txBody>
      </p:sp>
      <p:sp>
        <p:nvSpPr>
          <p:cNvPr id="14" name="Espace réservé du texte 5">
            <a:extLst>
              <a:ext uri="{FF2B5EF4-FFF2-40B4-BE49-F238E27FC236}">
                <a16:creationId xmlns:a16="http://schemas.microsoft.com/office/drawing/2014/main" id="{984D1E95-2C65-4545-B95F-9D1B04E898F5}"/>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462570778"/>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age MAV gauch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279CC38-F2D9-EB4C-8BED-FDCA230A1D12}"/>
              </a:ext>
            </a:extLst>
          </p:cNvPr>
          <p:cNvSpPr/>
          <p:nvPr/>
        </p:nvSpPr>
        <p:spPr>
          <a:xfrm>
            <a:off x="6086202" y="-2"/>
            <a:ext cx="610579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a:extLst>
              <a:ext uri="{FF2B5EF4-FFF2-40B4-BE49-F238E27FC236}">
                <a16:creationId xmlns:a16="http://schemas.microsoft.com/office/drawing/2014/main" id="{9BDD964F-5D25-8B4B-8AEF-AF2EE0FF02BA}"/>
              </a:ext>
            </a:extLst>
          </p:cNvPr>
          <p:cNvPicPr>
            <a:picLocks noChangeAspect="1"/>
          </p:cNvPicPr>
          <p:nvPr/>
        </p:nvPicPr>
        <p:blipFill rotWithShape="1">
          <a:blip r:embed="rId2"/>
          <a:srcRect l="33465" r="16536"/>
          <a:stretch/>
        </p:blipFill>
        <p:spPr>
          <a:xfrm>
            <a:off x="1" y="-2"/>
            <a:ext cx="6096000" cy="6858000"/>
          </a:xfrm>
          <a:prstGeom prst="rect">
            <a:avLst/>
          </a:prstGeom>
        </p:spPr>
      </p:pic>
      <p:sp>
        <p:nvSpPr>
          <p:cNvPr id="32" name="Titre 1">
            <a:extLst>
              <a:ext uri="{FF2B5EF4-FFF2-40B4-BE49-F238E27FC236}">
                <a16:creationId xmlns:a16="http://schemas.microsoft.com/office/drawing/2014/main" id="{EC6D59A7-601A-2A49-8586-6EB396C46BF5}"/>
              </a:ext>
            </a:extLst>
          </p:cNvPr>
          <p:cNvSpPr>
            <a:spLocks noGrp="1"/>
          </p:cNvSpPr>
          <p:nvPr>
            <p:ph type="ctrTitle" hasCustomPrompt="1"/>
          </p:nvPr>
        </p:nvSpPr>
        <p:spPr>
          <a:xfrm>
            <a:off x="937069" y="657225"/>
            <a:ext cx="4541815" cy="4538427"/>
          </a:xfrm>
        </p:spPr>
        <p:txBody>
          <a:bodyPr lIns="0" tIns="0" rIns="0" bIns="0" anchor="ctr">
            <a:noAutofit/>
          </a:bodyPr>
          <a:lstStyle>
            <a:lvl1pPr algn="l">
              <a:lnSpc>
                <a:spcPts val="6500"/>
              </a:lnSpc>
              <a:defRPr sz="4800">
                <a:solidFill>
                  <a:schemeClr val="accent2"/>
                </a:solidFill>
                <a:effectLst>
                  <a:glow rad="419100">
                    <a:schemeClr val="tx1">
                      <a:alpha val="91000"/>
                    </a:schemeClr>
                  </a:glow>
                </a:effectLst>
              </a:defRPr>
            </a:lvl1pPr>
          </a:lstStyle>
          <a:p>
            <a:r>
              <a:rPr lang="fr-FR" err="1"/>
              <a:t>Mensarum</a:t>
            </a:r>
            <a:r>
              <a:rPr lang="fr-FR"/>
              <a:t> </a:t>
            </a:r>
            <a:r>
              <a:rPr lang="fr-FR" err="1"/>
              <a:t>nicircime</a:t>
            </a:r>
            <a:br>
              <a:rPr lang="fr-FR"/>
            </a:br>
            <a:r>
              <a:rPr lang="fr-FR" err="1"/>
              <a:t>pecta</a:t>
            </a:r>
            <a:r>
              <a:rPr lang="fr-FR"/>
              <a:t> </a:t>
            </a:r>
            <a:r>
              <a:rPr lang="fr-FR" err="1"/>
              <a:t>cautela</a:t>
            </a:r>
            <a:r>
              <a:rPr lang="fr-FR"/>
              <a:t> </a:t>
            </a:r>
            <a:r>
              <a:rPr lang="fr-FR" err="1"/>
              <a:t>petere</a:t>
            </a:r>
            <a:r>
              <a:rPr lang="fr-FR"/>
              <a:t> </a:t>
            </a:r>
            <a:r>
              <a:rPr lang="fr-FR" err="1"/>
              <a:t>coeperint</a:t>
            </a:r>
            <a:endParaRPr lang="fr-FR"/>
          </a:p>
        </p:txBody>
      </p:sp>
      <p:sp>
        <p:nvSpPr>
          <p:cNvPr id="33" name="Sous-titre 2">
            <a:extLst>
              <a:ext uri="{FF2B5EF4-FFF2-40B4-BE49-F238E27FC236}">
                <a16:creationId xmlns:a16="http://schemas.microsoft.com/office/drawing/2014/main" id="{22202A1F-AD66-8C4C-AA9D-930AAD6C2EBC}"/>
              </a:ext>
            </a:extLst>
          </p:cNvPr>
          <p:cNvSpPr>
            <a:spLocks noGrp="1"/>
          </p:cNvSpPr>
          <p:nvPr>
            <p:ph type="subTitle" idx="1" hasCustomPrompt="1"/>
          </p:nvPr>
        </p:nvSpPr>
        <p:spPr>
          <a:xfrm>
            <a:off x="937068" y="5270090"/>
            <a:ext cx="4541815" cy="532375"/>
          </a:xfrm>
        </p:spPr>
        <p:txBody>
          <a:bodyPr lIns="0" tIns="0" rIns="0" bIns="0" anchor="t">
            <a:noAutofit/>
          </a:bodyPr>
          <a:lstStyle>
            <a:lvl1pPr marL="0" indent="0" algn="l">
              <a:buNone/>
              <a:defRPr sz="1000">
                <a:solidFill>
                  <a:schemeClr val="bg2"/>
                </a:solidFill>
                <a:effectLst>
                  <a:glow rad="38100">
                    <a:schemeClr val="tx1">
                      <a:alpha val="95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Ego </a:t>
            </a:r>
            <a:r>
              <a:rPr lang="fr-FR" err="1"/>
              <a:t>vero</a:t>
            </a:r>
            <a:r>
              <a:rPr lang="fr-FR"/>
              <a:t> sic </a:t>
            </a:r>
            <a:r>
              <a:rPr lang="fr-FR" err="1"/>
              <a:t>intellego</a:t>
            </a:r>
            <a:endParaRPr lang="fr-FR"/>
          </a:p>
          <a:p>
            <a:endParaRPr lang="fr-FR"/>
          </a:p>
          <a:p>
            <a:endParaRPr lang="fr-FR"/>
          </a:p>
        </p:txBody>
      </p:sp>
      <p:sp>
        <p:nvSpPr>
          <p:cNvPr id="53" name="Espace réservé du texte 52">
            <a:extLst>
              <a:ext uri="{FF2B5EF4-FFF2-40B4-BE49-F238E27FC236}">
                <a16:creationId xmlns:a16="http://schemas.microsoft.com/office/drawing/2014/main" id="{A69AAA71-9556-D049-BCC5-AB7F5CE4A40F}"/>
              </a:ext>
            </a:extLst>
          </p:cNvPr>
          <p:cNvSpPr>
            <a:spLocks noGrp="1"/>
          </p:cNvSpPr>
          <p:nvPr>
            <p:ph type="body" sz="quarter" idx="32" hasCustomPrompt="1"/>
          </p:nvPr>
        </p:nvSpPr>
        <p:spPr>
          <a:xfrm>
            <a:off x="6415951" y="5802465"/>
            <a:ext cx="4766644" cy="398310"/>
          </a:xfrm>
        </p:spPr>
        <p:txBody>
          <a:bodyPr tIns="36000" bIns="0" anchor="t"/>
          <a:lstStyle>
            <a:lvl1pPr marL="0" indent="0">
              <a:lnSpc>
                <a:spcPts val="1060"/>
              </a:lnSpc>
              <a:spcAft>
                <a:spcPts val="0"/>
              </a:spcAft>
              <a:buNone/>
              <a:defRPr sz="800"/>
            </a:lvl1pPr>
          </a:lstStyle>
          <a:p>
            <a:r>
              <a:rPr lang="fr-FR"/>
              <a:t>* Sed maximum est in </a:t>
            </a:r>
            <a:r>
              <a:rPr lang="fr-FR" err="1"/>
              <a:t>amicitia</a:t>
            </a:r>
            <a:r>
              <a:rPr lang="fr-FR"/>
              <a:t> </a:t>
            </a:r>
            <a:r>
              <a:rPr lang="fr-FR" err="1"/>
              <a:t>parem</a:t>
            </a:r>
            <a:r>
              <a:rPr lang="fr-FR"/>
              <a:t> esse </a:t>
            </a:r>
            <a:r>
              <a:rPr lang="fr-FR" err="1"/>
              <a:t>inferiori</a:t>
            </a:r>
            <a:r>
              <a:rPr lang="fr-FR"/>
              <a:t>. </a:t>
            </a:r>
            <a:r>
              <a:rPr lang="fr-FR" err="1"/>
              <a:t>Saepe</a:t>
            </a:r>
            <a:r>
              <a:rPr lang="fr-FR"/>
              <a:t> </a:t>
            </a:r>
            <a:r>
              <a:rPr lang="fr-FR" err="1"/>
              <a:t>enim</a:t>
            </a:r>
            <a:r>
              <a:rPr lang="fr-FR"/>
              <a:t> </a:t>
            </a:r>
            <a:r>
              <a:rPr lang="fr-FR" err="1"/>
              <a:t>excellentiae</a:t>
            </a:r>
            <a:r>
              <a:rPr lang="fr-FR"/>
              <a:t> </a:t>
            </a:r>
            <a:r>
              <a:rPr lang="fr-FR" err="1"/>
              <a:t>quaedam</a:t>
            </a:r>
            <a:r>
              <a:rPr lang="fr-FR"/>
              <a:t> </a:t>
            </a:r>
            <a:r>
              <a:rPr lang="fr-FR" err="1"/>
              <a:t>sun</a:t>
            </a:r>
            <a:endParaRPr lang="fr-FR"/>
          </a:p>
        </p:txBody>
      </p:sp>
      <p:sp>
        <p:nvSpPr>
          <p:cNvPr id="13" name="Espace réservé du texte 6">
            <a:extLst>
              <a:ext uri="{FF2B5EF4-FFF2-40B4-BE49-F238E27FC236}">
                <a16:creationId xmlns:a16="http://schemas.microsoft.com/office/drawing/2014/main" id="{0A243278-4FA2-D641-A7CD-327BB8DD5A89}"/>
              </a:ext>
            </a:extLst>
          </p:cNvPr>
          <p:cNvSpPr>
            <a:spLocks noGrp="1"/>
          </p:cNvSpPr>
          <p:nvPr>
            <p:ph type="body" sz="quarter" idx="12" hasCustomPrompt="1"/>
          </p:nvPr>
        </p:nvSpPr>
        <p:spPr>
          <a:xfrm>
            <a:off x="6396752" y="700409"/>
            <a:ext cx="5063411" cy="579789"/>
          </a:xfrm>
        </p:spPr>
        <p:txBody>
          <a:bodyPr rIns="720000" anchor="t"/>
          <a:lstStyle>
            <a:lvl1pPr marL="0" indent="0">
              <a:lnSpc>
                <a:spcPts val="1800"/>
              </a:lnSpc>
              <a:buNone/>
              <a:defRPr sz="1600" b="1" i="0">
                <a:solidFill>
                  <a:schemeClr val="tx1"/>
                </a:solidFill>
                <a:latin typeface="Montserrat" pitchFamily="2" charset="77"/>
              </a:defRPr>
            </a:lvl1pPr>
          </a:lstStyle>
          <a:p>
            <a:r>
              <a:rPr lang="fr-FR"/>
              <a:t>Titre</a:t>
            </a:r>
          </a:p>
        </p:txBody>
      </p:sp>
      <p:sp>
        <p:nvSpPr>
          <p:cNvPr id="15" name="Espace réservé du texte 16">
            <a:extLst>
              <a:ext uri="{FF2B5EF4-FFF2-40B4-BE49-F238E27FC236}">
                <a16:creationId xmlns:a16="http://schemas.microsoft.com/office/drawing/2014/main" id="{BC006D0A-B5E2-CA46-905B-0A94A3E13A44}"/>
              </a:ext>
            </a:extLst>
          </p:cNvPr>
          <p:cNvSpPr>
            <a:spLocks noGrp="1"/>
          </p:cNvSpPr>
          <p:nvPr>
            <p:ph type="body" sz="quarter" idx="16" hasCustomPrompt="1"/>
          </p:nvPr>
        </p:nvSpPr>
        <p:spPr>
          <a:xfrm>
            <a:off x="6415951" y="1545706"/>
            <a:ext cx="5044212" cy="3724384"/>
          </a:xfrm>
        </p:spPr>
        <p:txBody>
          <a:bodyPr tIns="144000" anchor="t"/>
          <a:lstStyle>
            <a:lvl1pPr marL="0" indent="0">
              <a:lnSpc>
                <a:spcPts val="1500"/>
              </a:lnSpc>
              <a:spcBef>
                <a:spcPts val="1400"/>
              </a:spcBef>
              <a:buNone/>
              <a:defRPr sz="1000"/>
            </a:lvl1pPr>
          </a:lstStyle>
          <a:p>
            <a:r>
              <a:rPr lang="fr-FR"/>
              <a:t>Texte </a:t>
            </a:r>
          </a:p>
        </p:txBody>
      </p:sp>
      <p:cxnSp>
        <p:nvCxnSpPr>
          <p:cNvPr id="23" name="Connecteur droit 22">
            <a:extLst>
              <a:ext uri="{FF2B5EF4-FFF2-40B4-BE49-F238E27FC236}">
                <a16:creationId xmlns:a16="http://schemas.microsoft.com/office/drawing/2014/main" id="{FE197F7C-35B8-114D-A9C1-94ADEA90C339}"/>
              </a:ext>
            </a:extLst>
          </p:cNvPr>
          <p:cNvCxnSpPr>
            <a:cxnSpLocks/>
          </p:cNvCxnSpPr>
          <p:nvPr/>
        </p:nvCxnSpPr>
        <p:spPr>
          <a:xfrm>
            <a:off x="11452176" y="6461507"/>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a:extLst>
              <a:ext uri="{FF2B5EF4-FFF2-40B4-BE49-F238E27FC236}">
                <a16:creationId xmlns:a16="http://schemas.microsoft.com/office/drawing/2014/main" id="{71FA84C4-6FDA-7642-83E6-802D74F5D343}"/>
              </a:ext>
            </a:extLst>
          </p:cNvPr>
          <p:cNvSpPr>
            <a:spLocks noGrp="1"/>
          </p:cNvSpPr>
          <p:nvPr>
            <p:ph type="sldNum" sz="quarter" idx="33"/>
          </p:nvPr>
        </p:nvSpPr>
        <p:spPr/>
        <p:txBody>
          <a:bodyPr/>
          <a:lstStyle/>
          <a:p>
            <a:fld id="{ED627498-8BE6-774E-875A-E1322261BC9D}" type="slidenum">
              <a:rPr lang="fr-FR" smtClean="0"/>
              <a:pPr/>
              <a:t>‹N°›</a:t>
            </a:fld>
            <a:endParaRPr lang="fr-FR"/>
          </a:p>
        </p:txBody>
      </p:sp>
      <p:sp>
        <p:nvSpPr>
          <p:cNvPr id="12" name="Espace réservé du texte 5">
            <a:extLst>
              <a:ext uri="{FF2B5EF4-FFF2-40B4-BE49-F238E27FC236}">
                <a16:creationId xmlns:a16="http://schemas.microsoft.com/office/drawing/2014/main" id="{48E5610B-061A-E04E-AB3C-801A71D515CB}"/>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244971072"/>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GAB SOMMAIRE">
    <p:spTree>
      <p:nvGrpSpPr>
        <p:cNvPr id="1" name=""/>
        <p:cNvGrpSpPr/>
        <p:nvPr/>
      </p:nvGrpSpPr>
      <p:grpSpPr>
        <a:xfrm>
          <a:off x="0" y="0"/>
          <a:ext cx="0" cy="0"/>
          <a:chOff x="0" y="0"/>
          <a:chExt cx="0" cy="0"/>
        </a:xfrm>
      </p:grpSpPr>
      <p:pic>
        <p:nvPicPr>
          <p:cNvPr id="47" name="Image 46">
            <a:extLst>
              <a:ext uri="{FF2B5EF4-FFF2-40B4-BE49-F238E27FC236}">
                <a16:creationId xmlns:a16="http://schemas.microsoft.com/office/drawing/2014/main" id="{1D772DE5-8864-9E49-BEF1-129CF2237CCA}"/>
              </a:ext>
            </a:extLst>
          </p:cNvPr>
          <p:cNvPicPr>
            <a:picLocks noChangeAspect="1"/>
          </p:cNvPicPr>
          <p:nvPr/>
        </p:nvPicPr>
        <p:blipFill rotWithShape="1">
          <a:blip r:embed="rId2"/>
          <a:srcRect l="23622"/>
          <a:stretch/>
        </p:blipFill>
        <p:spPr>
          <a:xfrm>
            <a:off x="0" y="0"/>
            <a:ext cx="9312000" cy="6858000"/>
          </a:xfrm>
          <a:prstGeom prst="rect">
            <a:avLst/>
          </a:prstGeom>
          <a:solidFill>
            <a:schemeClr val="bg1"/>
          </a:solidFill>
        </p:spPr>
      </p:pic>
      <p:sp>
        <p:nvSpPr>
          <p:cNvPr id="2" name="Rectangle 1">
            <a:extLst>
              <a:ext uri="{FF2B5EF4-FFF2-40B4-BE49-F238E27FC236}">
                <a16:creationId xmlns:a16="http://schemas.microsoft.com/office/drawing/2014/main" id="{F7F83FB1-F1A2-0E49-9DB6-4AEB19B62075}"/>
              </a:ext>
            </a:extLst>
          </p:cNvPr>
          <p:cNvSpPr/>
          <p:nvPr/>
        </p:nvSpPr>
        <p:spPr>
          <a:xfrm>
            <a:off x="6095999" y="-2"/>
            <a:ext cx="6096000" cy="6858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texte 2">
            <a:extLst>
              <a:ext uri="{FF2B5EF4-FFF2-40B4-BE49-F238E27FC236}">
                <a16:creationId xmlns:a16="http://schemas.microsoft.com/office/drawing/2014/main" id="{C10018C4-99B3-ED48-BC2B-B3164B1B51F2}"/>
              </a:ext>
            </a:extLst>
          </p:cNvPr>
          <p:cNvSpPr>
            <a:spLocks noGrp="1"/>
          </p:cNvSpPr>
          <p:nvPr>
            <p:ph type="body" sz="quarter" idx="39" hasCustomPrompt="1"/>
          </p:nvPr>
        </p:nvSpPr>
        <p:spPr>
          <a:xfrm>
            <a:off x="6094800" y="0"/>
            <a:ext cx="2015999" cy="2286000"/>
          </a:xfrm>
          <a:solidFill>
            <a:schemeClr val="accent2"/>
          </a:solidFill>
        </p:spPr>
        <p:txBody>
          <a:bodyPr lIns="251999" tIns="0" rIns="144000" bIns="576000" anchor="b"/>
          <a:lstStyle>
            <a:lvl1pPr marL="0" indent="0">
              <a:lnSpc>
                <a:spcPts val="1400"/>
              </a:lnSpc>
              <a:spcAft>
                <a:spcPts val="0"/>
              </a:spcAft>
              <a:buFontTx/>
              <a:buNone/>
              <a:defRPr sz="1100" b="1" i="0">
                <a:latin typeface="Montserrat" pitchFamily="2" charset="77"/>
              </a:defRPr>
            </a:lvl1pPr>
          </a:lstStyle>
          <a:p>
            <a:r>
              <a:rPr lang="fr-FR"/>
              <a:t>Intitulé 1</a:t>
            </a:r>
          </a:p>
        </p:txBody>
      </p:sp>
      <p:sp>
        <p:nvSpPr>
          <p:cNvPr id="42" name="Picture Placeholder 17">
            <a:extLst>
              <a:ext uri="{FF2B5EF4-FFF2-40B4-BE49-F238E27FC236}">
                <a16:creationId xmlns:a16="http://schemas.microsoft.com/office/drawing/2014/main" id="{1C77A84F-82C3-204F-88A7-203FDA43BFE7}"/>
              </a:ext>
            </a:extLst>
          </p:cNvPr>
          <p:cNvSpPr>
            <a:spLocks noGrp="1"/>
          </p:cNvSpPr>
          <p:nvPr>
            <p:ph type="pic" sz="quarter" idx="22" hasCustomPrompt="1"/>
          </p:nvPr>
        </p:nvSpPr>
        <p:spPr>
          <a:xfrm>
            <a:off x="6094801" y="2286000"/>
            <a:ext cx="2015999" cy="2286000"/>
          </a:xfrm>
          <a:solidFill>
            <a:schemeClr val="bg2"/>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a:t>IMAGE</a:t>
            </a:r>
          </a:p>
        </p:txBody>
      </p:sp>
      <p:sp>
        <p:nvSpPr>
          <p:cNvPr id="14" name="Picture Placeholder 2">
            <a:extLst>
              <a:ext uri="{FF2B5EF4-FFF2-40B4-BE49-F238E27FC236}">
                <a16:creationId xmlns:a16="http://schemas.microsoft.com/office/drawing/2014/main" id="{5257CDDB-A9CA-4342-B8CB-8864C0A221F2}"/>
              </a:ext>
            </a:extLst>
          </p:cNvPr>
          <p:cNvSpPr>
            <a:spLocks noGrp="1"/>
          </p:cNvSpPr>
          <p:nvPr>
            <p:ph type="pic" sz="quarter" idx="15"/>
          </p:nvPr>
        </p:nvSpPr>
        <p:spPr>
          <a:xfrm flipH="1">
            <a:off x="20278817" y="0"/>
            <a:ext cx="1486680" cy="2514600"/>
          </a:xfrm>
        </p:spPr>
        <p:txBody>
          <a:bodyPr rtlCol="0">
            <a:normAutofit/>
          </a:bodyPr>
          <a:lstStyle>
            <a:lvl1pPr>
              <a:defRPr sz="1600"/>
            </a:lvl1pPr>
          </a:lstStyle>
          <a:p>
            <a:pPr lvl="0"/>
            <a:r>
              <a:rPr lang="fr-FR" noProof="0"/>
              <a:t>Cliquez sur l'icône pour ajouter une image</a:t>
            </a:r>
            <a:endParaRPr lang="en-US" noProof="0"/>
          </a:p>
        </p:txBody>
      </p:sp>
      <p:sp>
        <p:nvSpPr>
          <p:cNvPr id="20" name="Picture Placeholder 2">
            <a:extLst>
              <a:ext uri="{FF2B5EF4-FFF2-40B4-BE49-F238E27FC236}">
                <a16:creationId xmlns:a16="http://schemas.microsoft.com/office/drawing/2014/main" id="{72943D91-89FE-2544-888B-488DEEC30E7E}"/>
              </a:ext>
            </a:extLst>
          </p:cNvPr>
          <p:cNvSpPr>
            <a:spLocks noGrp="1"/>
          </p:cNvSpPr>
          <p:nvPr>
            <p:ph type="pic" sz="quarter" idx="21"/>
          </p:nvPr>
        </p:nvSpPr>
        <p:spPr>
          <a:xfrm flipH="1">
            <a:off x="20278817" y="6858000"/>
            <a:ext cx="1486680" cy="2514600"/>
          </a:xfrm>
        </p:spPr>
        <p:txBody>
          <a:bodyPr rtlCol="0">
            <a:normAutofit/>
          </a:bodyPr>
          <a:lstStyle>
            <a:lvl1pPr>
              <a:defRPr sz="1600"/>
            </a:lvl1pPr>
          </a:lstStyle>
          <a:p>
            <a:pPr lvl="0"/>
            <a:r>
              <a:rPr lang="fr-FR" noProof="0"/>
              <a:t>Cliquez sur l'icône pour ajouter une image</a:t>
            </a:r>
            <a:endParaRPr lang="en-US" noProof="0"/>
          </a:p>
        </p:txBody>
      </p:sp>
      <p:sp>
        <p:nvSpPr>
          <p:cNvPr id="32" name="Titre 1">
            <a:extLst>
              <a:ext uri="{FF2B5EF4-FFF2-40B4-BE49-F238E27FC236}">
                <a16:creationId xmlns:a16="http://schemas.microsoft.com/office/drawing/2014/main" id="{EC6D59A7-601A-2A49-8586-6EB396C46BF5}"/>
              </a:ext>
            </a:extLst>
          </p:cNvPr>
          <p:cNvSpPr>
            <a:spLocks noGrp="1"/>
          </p:cNvSpPr>
          <p:nvPr>
            <p:ph type="ctrTitle" hasCustomPrompt="1"/>
          </p:nvPr>
        </p:nvSpPr>
        <p:spPr>
          <a:xfrm>
            <a:off x="931976" y="2693585"/>
            <a:ext cx="4541815" cy="735415"/>
          </a:xfrm>
        </p:spPr>
        <p:txBody>
          <a:bodyPr lIns="0" tIns="0" rIns="0" bIns="0" anchor="b">
            <a:noAutofit/>
          </a:bodyPr>
          <a:lstStyle>
            <a:lvl1pPr algn="l">
              <a:defRPr sz="3600">
                <a:solidFill>
                  <a:schemeClr val="accent2"/>
                </a:solidFill>
                <a:effectLst>
                  <a:glow rad="38100">
                    <a:schemeClr val="tx1">
                      <a:alpha val="95000"/>
                    </a:schemeClr>
                  </a:glow>
                </a:effectLst>
              </a:defRPr>
            </a:lvl1pPr>
          </a:lstStyle>
          <a:p>
            <a:r>
              <a:rPr lang="fr-FR"/>
              <a:t>Titre</a:t>
            </a:r>
          </a:p>
        </p:txBody>
      </p:sp>
      <p:sp>
        <p:nvSpPr>
          <p:cNvPr id="33" name="Sous-titre 2">
            <a:extLst>
              <a:ext uri="{FF2B5EF4-FFF2-40B4-BE49-F238E27FC236}">
                <a16:creationId xmlns:a16="http://schemas.microsoft.com/office/drawing/2014/main" id="{22202A1F-AD66-8C4C-AA9D-930AAD6C2EBC}"/>
              </a:ext>
            </a:extLst>
          </p:cNvPr>
          <p:cNvSpPr>
            <a:spLocks noGrp="1"/>
          </p:cNvSpPr>
          <p:nvPr>
            <p:ph type="subTitle" idx="1" hasCustomPrompt="1"/>
          </p:nvPr>
        </p:nvSpPr>
        <p:spPr>
          <a:xfrm>
            <a:off x="931976" y="3429001"/>
            <a:ext cx="4554668" cy="553650"/>
          </a:xfrm>
          <a:solidFill>
            <a:schemeClr val="tx1"/>
          </a:solidFill>
        </p:spPr>
        <p:txBody>
          <a:bodyPr lIns="0" tIns="180000" rIns="0">
            <a:spAutoFit/>
          </a:bodyPr>
          <a:lstStyle>
            <a:lvl1pPr marL="0" indent="0" algn="l">
              <a:buNone/>
              <a:defRPr sz="2000">
                <a:solidFill>
                  <a:schemeClr val="bg2"/>
                </a:solidFill>
                <a:effectLst>
                  <a:glow rad="38100">
                    <a:schemeClr val="tx1">
                      <a:alpha val="95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sous-titres</a:t>
            </a:r>
          </a:p>
        </p:txBody>
      </p:sp>
      <p:sp>
        <p:nvSpPr>
          <p:cNvPr id="49" name="Espace réservé du texte 6">
            <a:extLst>
              <a:ext uri="{FF2B5EF4-FFF2-40B4-BE49-F238E27FC236}">
                <a16:creationId xmlns:a16="http://schemas.microsoft.com/office/drawing/2014/main" id="{ABCF9FDE-7C45-9A4A-ABC7-05441E952D7A}"/>
              </a:ext>
            </a:extLst>
          </p:cNvPr>
          <p:cNvSpPr>
            <a:spLocks noGrp="1"/>
          </p:cNvSpPr>
          <p:nvPr>
            <p:ph type="body" sz="quarter" idx="27" hasCustomPrompt="1"/>
          </p:nvPr>
        </p:nvSpPr>
        <p:spPr>
          <a:xfrm>
            <a:off x="8112125" y="0"/>
            <a:ext cx="2052000" cy="2286000"/>
          </a:xfrm>
          <a:solidFill>
            <a:schemeClr val="accent3"/>
          </a:solidFill>
        </p:spPr>
        <p:txBody>
          <a:bodyPr lIns="251999" tIns="144000" bIns="576000" anchor="b"/>
          <a:lstStyle>
            <a:lvl1pPr marL="0" indent="0">
              <a:lnSpc>
                <a:spcPts val="1400"/>
              </a:lnSpc>
              <a:spcAft>
                <a:spcPts val="0"/>
              </a:spcAft>
              <a:buNone/>
              <a:defRPr sz="1100" b="1" i="0">
                <a:solidFill>
                  <a:schemeClr val="tx2"/>
                </a:solidFill>
                <a:latin typeface="Montserrat" pitchFamily="2" charset="77"/>
              </a:defRPr>
            </a:lvl1pPr>
          </a:lstStyle>
          <a:p>
            <a:r>
              <a:rPr lang="fr-FR"/>
              <a:t>Intitulé 2</a:t>
            </a:r>
          </a:p>
        </p:txBody>
      </p:sp>
      <p:sp>
        <p:nvSpPr>
          <p:cNvPr id="50" name="Espace réservé du texte 11">
            <a:extLst>
              <a:ext uri="{FF2B5EF4-FFF2-40B4-BE49-F238E27FC236}">
                <a16:creationId xmlns:a16="http://schemas.microsoft.com/office/drawing/2014/main" id="{FD77B585-B138-844B-8460-646547292BBB}"/>
              </a:ext>
            </a:extLst>
          </p:cNvPr>
          <p:cNvSpPr>
            <a:spLocks noGrp="1"/>
          </p:cNvSpPr>
          <p:nvPr>
            <p:ph type="body" sz="quarter" idx="14" hasCustomPrompt="1"/>
          </p:nvPr>
        </p:nvSpPr>
        <p:spPr>
          <a:xfrm>
            <a:off x="10164124" y="4285"/>
            <a:ext cx="2052000" cy="2286000"/>
          </a:xfrm>
          <a:solidFill>
            <a:schemeClr val="bg2"/>
          </a:solidFill>
        </p:spPr>
        <p:txBody>
          <a:bodyPr lIns="251999" tIns="144000" bIns="576000" anchor="b"/>
          <a:lstStyle>
            <a:lvl1pPr marL="0" indent="0">
              <a:lnSpc>
                <a:spcPts val="1400"/>
              </a:lnSpc>
              <a:spcAft>
                <a:spcPts val="0"/>
              </a:spcAft>
              <a:buNone/>
              <a:defRPr sz="1100" b="1" i="0">
                <a:latin typeface="Montserrat" pitchFamily="2" charset="77"/>
              </a:defRPr>
            </a:lvl1pPr>
          </a:lstStyle>
          <a:p>
            <a:r>
              <a:rPr lang="fr-FR"/>
              <a:t>Intitulé 3</a:t>
            </a:r>
          </a:p>
        </p:txBody>
      </p:sp>
      <p:sp>
        <p:nvSpPr>
          <p:cNvPr id="51" name="Espace réservé du texte 14">
            <a:extLst>
              <a:ext uri="{FF2B5EF4-FFF2-40B4-BE49-F238E27FC236}">
                <a16:creationId xmlns:a16="http://schemas.microsoft.com/office/drawing/2014/main" id="{DB5EE210-71A9-5B45-9CF2-7D59B5030D44}"/>
              </a:ext>
            </a:extLst>
          </p:cNvPr>
          <p:cNvSpPr>
            <a:spLocks noGrp="1"/>
          </p:cNvSpPr>
          <p:nvPr>
            <p:ph type="body" sz="quarter" idx="28" hasCustomPrompt="1"/>
          </p:nvPr>
        </p:nvSpPr>
        <p:spPr>
          <a:xfrm>
            <a:off x="8112125" y="2286000"/>
            <a:ext cx="2052000" cy="2286000"/>
          </a:xfrm>
          <a:solidFill>
            <a:schemeClr val="accent1"/>
          </a:solidFill>
        </p:spPr>
        <p:txBody>
          <a:bodyPr lIns="251999" tIns="0" bIns="576000" anchor="b"/>
          <a:lstStyle>
            <a:lvl1pPr marL="0" indent="0">
              <a:lnSpc>
                <a:spcPts val="1400"/>
              </a:lnSpc>
              <a:spcAft>
                <a:spcPts val="0"/>
              </a:spcAft>
              <a:buNone/>
              <a:defRPr sz="1100" b="1" i="0">
                <a:latin typeface="Montserrat" pitchFamily="2" charset="77"/>
              </a:defRPr>
            </a:lvl1pPr>
          </a:lstStyle>
          <a:p>
            <a:r>
              <a:rPr lang="fr-FR"/>
              <a:t>Intitulé 4</a:t>
            </a:r>
          </a:p>
        </p:txBody>
      </p:sp>
      <p:sp>
        <p:nvSpPr>
          <p:cNvPr id="11" name="Espace réservé du texte 10">
            <a:extLst>
              <a:ext uri="{FF2B5EF4-FFF2-40B4-BE49-F238E27FC236}">
                <a16:creationId xmlns:a16="http://schemas.microsoft.com/office/drawing/2014/main" id="{0D9DE526-68D4-8448-B7C1-7A52B5224E46}"/>
              </a:ext>
            </a:extLst>
          </p:cNvPr>
          <p:cNvSpPr>
            <a:spLocks noGrp="1"/>
          </p:cNvSpPr>
          <p:nvPr>
            <p:ph type="body" sz="quarter" idx="29" hasCustomPrompt="1"/>
          </p:nvPr>
        </p:nvSpPr>
        <p:spPr>
          <a:xfrm>
            <a:off x="10164124" y="2286000"/>
            <a:ext cx="2052000" cy="2286000"/>
          </a:xfrm>
          <a:solidFill>
            <a:schemeClr val="accent4"/>
          </a:solidFill>
        </p:spPr>
        <p:txBody>
          <a:bodyPr lIns="251999" rIns="144000" bIns="576000" anchor="b"/>
          <a:lstStyle>
            <a:lvl1pPr marL="0" indent="0">
              <a:lnSpc>
                <a:spcPts val="1400"/>
              </a:lnSpc>
              <a:spcAft>
                <a:spcPts val="0"/>
              </a:spcAft>
              <a:buNone/>
              <a:defRPr sz="1100" b="1" i="0">
                <a:latin typeface="Montserrat" pitchFamily="2" charset="77"/>
              </a:defRPr>
            </a:lvl1pPr>
          </a:lstStyle>
          <a:p>
            <a:r>
              <a:rPr lang="fr-FR"/>
              <a:t>Intitulé 5</a:t>
            </a:r>
          </a:p>
        </p:txBody>
      </p:sp>
      <p:sp>
        <p:nvSpPr>
          <p:cNvPr id="15" name="Espace réservé du texte 14">
            <a:extLst>
              <a:ext uri="{FF2B5EF4-FFF2-40B4-BE49-F238E27FC236}">
                <a16:creationId xmlns:a16="http://schemas.microsoft.com/office/drawing/2014/main" id="{DD39C597-FD5F-264D-BB56-1CAA0F7E5129}"/>
              </a:ext>
            </a:extLst>
          </p:cNvPr>
          <p:cNvSpPr>
            <a:spLocks noGrp="1"/>
          </p:cNvSpPr>
          <p:nvPr>
            <p:ph type="body" sz="quarter" idx="30" hasCustomPrompt="1"/>
          </p:nvPr>
        </p:nvSpPr>
        <p:spPr>
          <a:xfrm>
            <a:off x="6094801" y="4572000"/>
            <a:ext cx="2015999" cy="2286000"/>
          </a:xfrm>
          <a:solidFill>
            <a:schemeClr val="bg1"/>
          </a:solidFill>
        </p:spPr>
        <p:txBody>
          <a:bodyPr lIns="251999" rIns="144000" bIns="576000" anchor="b"/>
          <a:lstStyle>
            <a:lvl1pPr marL="0" indent="0">
              <a:lnSpc>
                <a:spcPts val="1400"/>
              </a:lnSpc>
              <a:spcAft>
                <a:spcPts val="0"/>
              </a:spcAft>
              <a:buNone/>
              <a:defRPr sz="1200" b="1" i="0">
                <a:latin typeface="Montserrat" pitchFamily="2" charset="77"/>
              </a:defRPr>
            </a:lvl1pPr>
          </a:lstStyle>
          <a:p>
            <a:r>
              <a:rPr lang="fr-FR"/>
              <a:t>Intitulé 6</a:t>
            </a:r>
          </a:p>
        </p:txBody>
      </p:sp>
      <p:sp>
        <p:nvSpPr>
          <p:cNvPr id="17" name="Espace réservé du texte 16">
            <a:extLst>
              <a:ext uri="{FF2B5EF4-FFF2-40B4-BE49-F238E27FC236}">
                <a16:creationId xmlns:a16="http://schemas.microsoft.com/office/drawing/2014/main" id="{2642F0CF-5031-6645-8503-298A01564CC3}"/>
              </a:ext>
            </a:extLst>
          </p:cNvPr>
          <p:cNvSpPr>
            <a:spLocks noGrp="1"/>
          </p:cNvSpPr>
          <p:nvPr>
            <p:ph type="body" sz="quarter" idx="31" hasCustomPrompt="1"/>
          </p:nvPr>
        </p:nvSpPr>
        <p:spPr>
          <a:xfrm>
            <a:off x="10164124" y="4572000"/>
            <a:ext cx="2052000" cy="2286000"/>
          </a:xfrm>
          <a:solidFill>
            <a:schemeClr val="tx1"/>
          </a:solidFill>
        </p:spPr>
        <p:txBody>
          <a:bodyPr lIns="251999" tIns="0" rIns="144000" bIns="576000" anchor="b"/>
          <a:lstStyle>
            <a:lvl1pPr marL="0" indent="0">
              <a:lnSpc>
                <a:spcPts val="1400"/>
              </a:lnSpc>
              <a:spcAft>
                <a:spcPts val="0"/>
              </a:spcAft>
              <a:buNone/>
              <a:defRPr sz="1100" b="1" i="0">
                <a:solidFill>
                  <a:schemeClr val="bg1"/>
                </a:solidFill>
                <a:latin typeface="Montserrat" pitchFamily="2" charset="77"/>
              </a:defRPr>
            </a:lvl1pPr>
          </a:lstStyle>
          <a:p>
            <a:r>
              <a:rPr lang="fr-FR"/>
              <a:t>Intitulé 8</a:t>
            </a:r>
          </a:p>
          <a:p>
            <a:r>
              <a:rPr lang="fr-FR" err="1"/>
              <a:t>sss</a:t>
            </a:r>
            <a:endParaRPr lang="fr-FR"/>
          </a:p>
        </p:txBody>
      </p:sp>
      <p:sp>
        <p:nvSpPr>
          <p:cNvPr id="53" name="Espace réservé du texte 52">
            <a:extLst>
              <a:ext uri="{FF2B5EF4-FFF2-40B4-BE49-F238E27FC236}">
                <a16:creationId xmlns:a16="http://schemas.microsoft.com/office/drawing/2014/main" id="{A69AAA71-9556-D049-BCC5-AB7F5CE4A40F}"/>
              </a:ext>
            </a:extLst>
          </p:cNvPr>
          <p:cNvSpPr>
            <a:spLocks noGrp="1"/>
          </p:cNvSpPr>
          <p:nvPr>
            <p:ph type="body" sz="quarter" idx="32" hasCustomPrompt="1"/>
          </p:nvPr>
        </p:nvSpPr>
        <p:spPr>
          <a:xfrm>
            <a:off x="6348413" y="1720850"/>
            <a:ext cx="1397000" cy="329176"/>
          </a:xfrm>
        </p:spPr>
        <p:txBody>
          <a:bodyPr tIns="36000" bIns="0" anchor="t"/>
          <a:lstStyle>
            <a:lvl1pPr marL="0" indent="0">
              <a:lnSpc>
                <a:spcPts val="1060"/>
              </a:lnSpc>
              <a:spcAft>
                <a:spcPts val="0"/>
              </a:spcAft>
              <a:buNone/>
              <a:defRPr sz="800"/>
            </a:lvl1pPr>
          </a:lstStyle>
          <a:p>
            <a:r>
              <a:rPr lang="fr-FR"/>
              <a:t>Texte</a:t>
            </a:r>
          </a:p>
        </p:txBody>
      </p:sp>
      <p:sp>
        <p:nvSpPr>
          <p:cNvPr id="39" name="Picture Placeholder 17">
            <a:extLst>
              <a:ext uri="{FF2B5EF4-FFF2-40B4-BE49-F238E27FC236}">
                <a16:creationId xmlns:a16="http://schemas.microsoft.com/office/drawing/2014/main" id="{D7180B0D-F98A-EE49-B773-68EF28749834}"/>
              </a:ext>
            </a:extLst>
          </p:cNvPr>
          <p:cNvSpPr>
            <a:spLocks noGrp="1"/>
          </p:cNvSpPr>
          <p:nvPr>
            <p:ph type="pic" sz="quarter" idx="18" hasCustomPrompt="1"/>
          </p:nvPr>
        </p:nvSpPr>
        <p:spPr>
          <a:xfrm>
            <a:off x="6348125" y="410561"/>
            <a:ext cx="900000" cy="900000"/>
          </a:xfrm>
          <a:noFill/>
        </p:spPr>
        <p:txBody>
          <a:bodyPr rtlCol="0">
            <a:normAutofit/>
          </a:bodyPr>
          <a:lstStyle>
            <a:lvl1pPr marL="0" indent="0" algn="ctr">
              <a:buNone/>
              <a:defRPr sz="900">
                <a:solidFill>
                  <a:schemeClr val="tx2"/>
                </a:solidFill>
              </a:defRPr>
            </a:lvl1pPr>
          </a:lstStyle>
          <a:p>
            <a:pPr lvl="0"/>
            <a:r>
              <a:rPr lang="en-US" noProof="0" err="1"/>
              <a:t>Picto</a:t>
            </a:r>
            <a:endParaRPr lang="en-US" noProof="0"/>
          </a:p>
        </p:txBody>
      </p:sp>
      <p:sp>
        <p:nvSpPr>
          <p:cNvPr id="40" name="Picture Placeholder 17">
            <a:extLst>
              <a:ext uri="{FF2B5EF4-FFF2-40B4-BE49-F238E27FC236}">
                <a16:creationId xmlns:a16="http://schemas.microsoft.com/office/drawing/2014/main" id="{15DEC49E-5208-7841-A7A4-8E748A383452}"/>
              </a:ext>
            </a:extLst>
          </p:cNvPr>
          <p:cNvSpPr>
            <a:spLocks noGrp="1"/>
          </p:cNvSpPr>
          <p:nvPr>
            <p:ph type="pic" sz="quarter" idx="19" hasCustomPrompt="1"/>
          </p:nvPr>
        </p:nvSpPr>
        <p:spPr>
          <a:xfrm>
            <a:off x="8362800" y="357806"/>
            <a:ext cx="900000" cy="90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55" name="Espace réservé du texte 54">
            <a:extLst>
              <a:ext uri="{FF2B5EF4-FFF2-40B4-BE49-F238E27FC236}">
                <a16:creationId xmlns:a16="http://schemas.microsoft.com/office/drawing/2014/main" id="{9242A6F0-E1A4-3E48-A538-A2C5387013D8}"/>
              </a:ext>
            </a:extLst>
          </p:cNvPr>
          <p:cNvSpPr>
            <a:spLocks noGrp="1"/>
          </p:cNvSpPr>
          <p:nvPr>
            <p:ph type="body" sz="quarter" idx="33" hasCustomPrompt="1"/>
          </p:nvPr>
        </p:nvSpPr>
        <p:spPr>
          <a:xfrm>
            <a:off x="8364538" y="1720850"/>
            <a:ext cx="1089025" cy="376360"/>
          </a:xfrm>
        </p:spPr>
        <p:txBody>
          <a:bodyPr tIns="36000" bIns="0" anchor="t"/>
          <a:lstStyle>
            <a:lvl1pPr marL="0" indent="0">
              <a:lnSpc>
                <a:spcPts val="1060"/>
              </a:lnSpc>
              <a:spcAft>
                <a:spcPts val="0"/>
              </a:spcAft>
              <a:buNone/>
              <a:defRPr sz="800"/>
            </a:lvl1pPr>
          </a:lstStyle>
          <a:p>
            <a:r>
              <a:rPr lang="fr-FR"/>
              <a:t>Texte</a:t>
            </a:r>
          </a:p>
        </p:txBody>
      </p:sp>
      <p:sp>
        <p:nvSpPr>
          <p:cNvPr id="41" name="Picture Placeholder 17">
            <a:extLst>
              <a:ext uri="{FF2B5EF4-FFF2-40B4-BE49-F238E27FC236}">
                <a16:creationId xmlns:a16="http://schemas.microsoft.com/office/drawing/2014/main" id="{F000162E-E7AC-1747-93B4-E3A130ADA07D}"/>
              </a:ext>
            </a:extLst>
          </p:cNvPr>
          <p:cNvSpPr>
            <a:spLocks noGrp="1"/>
          </p:cNvSpPr>
          <p:nvPr>
            <p:ph type="pic" sz="quarter" idx="20" hasCustomPrompt="1"/>
          </p:nvPr>
        </p:nvSpPr>
        <p:spPr>
          <a:xfrm>
            <a:off x="10415588" y="433437"/>
            <a:ext cx="900000" cy="90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57" name="Espace réservé du texte 56">
            <a:extLst>
              <a:ext uri="{FF2B5EF4-FFF2-40B4-BE49-F238E27FC236}">
                <a16:creationId xmlns:a16="http://schemas.microsoft.com/office/drawing/2014/main" id="{E1BBB00F-D3BC-9649-A6A8-6BDBEA5D44E0}"/>
              </a:ext>
            </a:extLst>
          </p:cNvPr>
          <p:cNvSpPr>
            <a:spLocks noGrp="1"/>
          </p:cNvSpPr>
          <p:nvPr>
            <p:ph type="body" sz="quarter" idx="34" hasCustomPrompt="1"/>
          </p:nvPr>
        </p:nvSpPr>
        <p:spPr>
          <a:xfrm>
            <a:off x="10415588" y="1720850"/>
            <a:ext cx="1585912" cy="283138"/>
          </a:xfrm>
        </p:spPr>
        <p:txBody>
          <a:bodyPr tIns="36000" bIns="0" anchor="t"/>
          <a:lstStyle>
            <a:lvl1pPr marL="0" indent="0">
              <a:lnSpc>
                <a:spcPts val="1060"/>
              </a:lnSpc>
              <a:spcAft>
                <a:spcPts val="0"/>
              </a:spcAft>
              <a:buNone/>
              <a:defRPr sz="800"/>
            </a:lvl1pPr>
          </a:lstStyle>
          <a:p>
            <a:r>
              <a:rPr lang="fr-FR"/>
              <a:t>Texte</a:t>
            </a:r>
          </a:p>
        </p:txBody>
      </p:sp>
      <p:sp>
        <p:nvSpPr>
          <p:cNvPr id="43" name="Picture Placeholder 17">
            <a:extLst>
              <a:ext uri="{FF2B5EF4-FFF2-40B4-BE49-F238E27FC236}">
                <a16:creationId xmlns:a16="http://schemas.microsoft.com/office/drawing/2014/main" id="{17E64B46-1766-364F-96F7-A0B115483865}"/>
              </a:ext>
            </a:extLst>
          </p:cNvPr>
          <p:cNvSpPr>
            <a:spLocks noGrp="1"/>
          </p:cNvSpPr>
          <p:nvPr>
            <p:ph type="pic" sz="quarter" idx="23" hasCustomPrompt="1"/>
          </p:nvPr>
        </p:nvSpPr>
        <p:spPr>
          <a:xfrm>
            <a:off x="8364035" y="2690413"/>
            <a:ext cx="900000" cy="90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59" name="Espace réservé du texte 58">
            <a:extLst>
              <a:ext uri="{FF2B5EF4-FFF2-40B4-BE49-F238E27FC236}">
                <a16:creationId xmlns:a16="http://schemas.microsoft.com/office/drawing/2014/main" id="{D28580DA-8DF9-AD4C-B7E0-70303DA64901}"/>
              </a:ext>
            </a:extLst>
          </p:cNvPr>
          <p:cNvSpPr>
            <a:spLocks noGrp="1"/>
          </p:cNvSpPr>
          <p:nvPr>
            <p:ph type="body" sz="quarter" idx="35" hasCustomPrompt="1"/>
          </p:nvPr>
        </p:nvSpPr>
        <p:spPr>
          <a:xfrm>
            <a:off x="8364538" y="3983038"/>
            <a:ext cx="1609087" cy="360362"/>
          </a:xfrm>
        </p:spPr>
        <p:txBody>
          <a:bodyPr tIns="36000" bIns="0" anchor="t"/>
          <a:lstStyle>
            <a:lvl1pPr marL="0" indent="0">
              <a:lnSpc>
                <a:spcPts val="1060"/>
              </a:lnSpc>
              <a:spcAft>
                <a:spcPts val="0"/>
              </a:spcAft>
              <a:buNone/>
              <a:defRPr sz="800"/>
            </a:lvl1pPr>
          </a:lstStyle>
          <a:p>
            <a:r>
              <a:rPr lang="fr-FR"/>
              <a:t>Texte</a:t>
            </a:r>
          </a:p>
        </p:txBody>
      </p:sp>
      <p:sp>
        <p:nvSpPr>
          <p:cNvPr id="61" name="Espace réservé du texte 60">
            <a:extLst>
              <a:ext uri="{FF2B5EF4-FFF2-40B4-BE49-F238E27FC236}">
                <a16:creationId xmlns:a16="http://schemas.microsoft.com/office/drawing/2014/main" id="{C00C0D4C-593E-7045-99CE-013ACCF282FA}"/>
              </a:ext>
            </a:extLst>
          </p:cNvPr>
          <p:cNvSpPr>
            <a:spLocks noGrp="1"/>
          </p:cNvSpPr>
          <p:nvPr>
            <p:ph type="body" sz="quarter" idx="36" hasCustomPrompt="1"/>
          </p:nvPr>
        </p:nvSpPr>
        <p:spPr>
          <a:xfrm>
            <a:off x="10415588" y="3983038"/>
            <a:ext cx="1585912" cy="307174"/>
          </a:xfrm>
        </p:spPr>
        <p:txBody>
          <a:bodyPr tIns="36000" bIns="0" anchor="t"/>
          <a:lstStyle>
            <a:lvl1pPr marL="0" indent="0">
              <a:lnSpc>
                <a:spcPts val="1060"/>
              </a:lnSpc>
              <a:spcAft>
                <a:spcPts val="0"/>
              </a:spcAft>
              <a:buNone/>
              <a:defRPr sz="800"/>
            </a:lvl1pPr>
          </a:lstStyle>
          <a:p>
            <a:r>
              <a:rPr lang="fr-FR"/>
              <a:t>Texte</a:t>
            </a:r>
          </a:p>
        </p:txBody>
      </p:sp>
      <p:sp>
        <p:nvSpPr>
          <p:cNvPr id="44" name="Picture Placeholder 17">
            <a:extLst>
              <a:ext uri="{FF2B5EF4-FFF2-40B4-BE49-F238E27FC236}">
                <a16:creationId xmlns:a16="http://schemas.microsoft.com/office/drawing/2014/main" id="{FB262C22-D74B-B849-B06A-F2449A9BE9E5}"/>
              </a:ext>
            </a:extLst>
          </p:cNvPr>
          <p:cNvSpPr>
            <a:spLocks noGrp="1"/>
          </p:cNvSpPr>
          <p:nvPr>
            <p:ph type="pic" sz="quarter" idx="24" hasCustomPrompt="1"/>
          </p:nvPr>
        </p:nvSpPr>
        <p:spPr>
          <a:xfrm>
            <a:off x="10415588" y="2690413"/>
            <a:ext cx="900000" cy="90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45" name="Picture Placeholder 17">
            <a:extLst>
              <a:ext uri="{FF2B5EF4-FFF2-40B4-BE49-F238E27FC236}">
                <a16:creationId xmlns:a16="http://schemas.microsoft.com/office/drawing/2014/main" id="{294C0874-C3AA-FC4E-A507-A8CAA1CDEEC5}"/>
              </a:ext>
            </a:extLst>
          </p:cNvPr>
          <p:cNvSpPr>
            <a:spLocks noGrp="1"/>
          </p:cNvSpPr>
          <p:nvPr>
            <p:ph type="pic" sz="quarter" idx="25" hasCustomPrompt="1"/>
          </p:nvPr>
        </p:nvSpPr>
        <p:spPr>
          <a:xfrm>
            <a:off x="6348125" y="4992505"/>
            <a:ext cx="900000" cy="90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63" name="Espace réservé du texte 62">
            <a:extLst>
              <a:ext uri="{FF2B5EF4-FFF2-40B4-BE49-F238E27FC236}">
                <a16:creationId xmlns:a16="http://schemas.microsoft.com/office/drawing/2014/main" id="{FBC39EFC-16CF-B344-9CFB-635C864D079C}"/>
              </a:ext>
            </a:extLst>
          </p:cNvPr>
          <p:cNvSpPr>
            <a:spLocks noGrp="1"/>
          </p:cNvSpPr>
          <p:nvPr>
            <p:ph type="body" sz="quarter" idx="37" hasCustomPrompt="1"/>
          </p:nvPr>
        </p:nvSpPr>
        <p:spPr>
          <a:xfrm>
            <a:off x="6348413" y="6319839"/>
            <a:ext cx="1585912" cy="294814"/>
          </a:xfrm>
        </p:spPr>
        <p:txBody>
          <a:bodyPr tIns="36000" bIns="0" anchor="t"/>
          <a:lstStyle>
            <a:lvl1pPr marL="0" indent="0">
              <a:lnSpc>
                <a:spcPts val="1060"/>
              </a:lnSpc>
              <a:spcAft>
                <a:spcPts val="0"/>
              </a:spcAft>
              <a:buNone/>
              <a:defRPr sz="800"/>
            </a:lvl1pPr>
          </a:lstStyle>
          <a:p>
            <a:r>
              <a:rPr lang="fr-FR"/>
              <a:t>Texte</a:t>
            </a:r>
          </a:p>
        </p:txBody>
      </p:sp>
      <p:sp>
        <p:nvSpPr>
          <p:cNvPr id="46" name="Picture Placeholder 17">
            <a:extLst>
              <a:ext uri="{FF2B5EF4-FFF2-40B4-BE49-F238E27FC236}">
                <a16:creationId xmlns:a16="http://schemas.microsoft.com/office/drawing/2014/main" id="{326E3640-0ABE-9948-A481-A6DDE79FAA3F}"/>
              </a:ext>
            </a:extLst>
          </p:cNvPr>
          <p:cNvSpPr>
            <a:spLocks noGrp="1"/>
          </p:cNvSpPr>
          <p:nvPr>
            <p:ph type="pic" sz="quarter" idx="26" hasCustomPrompt="1"/>
          </p:nvPr>
        </p:nvSpPr>
        <p:spPr>
          <a:xfrm>
            <a:off x="10415588" y="4992505"/>
            <a:ext cx="900000" cy="90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65" name="Espace réservé du texte 64">
            <a:extLst>
              <a:ext uri="{FF2B5EF4-FFF2-40B4-BE49-F238E27FC236}">
                <a16:creationId xmlns:a16="http://schemas.microsoft.com/office/drawing/2014/main" id="{4B01D2C3-E0B3-034E-BA03-012030AE03AF}"/>
              </a:ext>
            </a:extLst>
          </p:cNvPr>
          <p:cNvSpPr>
            <a:spLocks noGrp="1"/>
          </p:cNvSpPr>
          <p:nvPr>
            <p:ph type="body" sz="quarter" idx="38" hasCustomPrompt="1"/>
          </p:nvPr>
        </p:nvSpPr>
        <p:spPr>
          <a:xfrm>
            <a:off x="10415588" y="6319839"/>
            <a:ext cx="1501775" cy="379413"/>
          </a:xfrm>
        </p:spPr>
        <p:txBody>
          <a:bodyPr tIns="36000" bIns="0" anchor="t"/>
          <a:lstStyle>
            <a:lvl1pPr marL="0" indent="0">
              <a:lnSpc>
                <a:spcPts val="1060"/>
              </a:lnSpc>
              <a:spcAft>
                <a:spcPts val="0"/>
              </a:spcAft>
              <a:buNone/>
              <a:defRPr sz="800">
                <a:solidFill>
                  <a:schemeClr val="bg1"/>
                </a:solidFill>
              </a:defRPr>
            </a:lvl1pPr>
          </a:lstStyle>
          <a:p>
            <a:r>
              <a:rPr lang="fr-FR"/>
              <a:t>Texte</a:t>
            </a:r>
          </a:p>
        </p:txBody>
      </p:sp>
      <p:sp>
        <p:nvSpPr>
          <p:cNvPr id="5" name="Espace réservé du texte 4">
            <a:extLst>
              <a:ext uri="{FF2B5EF4-FFF2-40B4-BE49-F238E27FC236}">
                <a16:creationId xmlns:a16="http://schemas.microsoft.com/office/drawing/2014/main" id="{AEBAC789-C267-064C-8CD6-248162FC206F}"/>
              </a:ext>
            </a:extLst>
          </p:cNvPr>
          <p:cNvSpPr>
            <a:spLocks noGrp="1"/>
          </p:cNvSpPr>
          <p:nvPr>
            <p:ph type="body" sz="quarter" idx="40" hasCustomPrompt="1"/>
          </p:nvPr>
        </p:nvSpPr>
        <p:spPr>
          <a:xfrm>
            <a:off x="8112125" y="4572000"/>
            <a:ext cx="2054225" cy="2286000"/>
          </a:xfrm>
          <a:solidFill>
            <a:schemeClr val="bg1"/>
          </a:solidFill>
        </p:spPr>
        <p:txBody>
          <a:bodyPr lIns="251999" rIns="144000" bIns="576000" anchor="b"/>
          <a:lstStyle>
            <a:lvl1pPr marL="0" indent="0">
              <a:lnSpc>
                <a:spcPts val="1400"/>
              </a:lnSpc>
              <a:spcAft>
                <a:spcPts val="0"/>
              </a:spcAft>
              <a:buNone/>
              <a:defRPr sz="1200" b="1" i="0">
                <a:latin typeface="Montserrat" pitchFamily="2" charset="77"/>
              </a:defRPr>
            </a:lvl1pPr>
          </a:lstStyle>
          <a:p>
            <a:r>
              <a:rPr lang="fr-FR"/>
              <a:t>Intitulé 7</a:t>
            </a:r>
          </a:p>
        </p:txBody>
      </p:sp>
      <p:sp>
        <p:nvSpPr>
          <p:cNvPr id="8" name="Espace réservé pour une image  7">
            <a:extLst>
              <a:ext uri="{FF2B5EF4-FFF2-40B4-BE49-F238E27FC236}">
                <a16:creationId xmlns:a16="http://schemas.microsoft.com/office/drawing/2014/main" id="{DB10E583-DE0A-2546-8589-A878E5E51CE3}"/>
              </a:ext>
            </a:extLst>
          </p:cNvPr>
          <p:cNvSpPr>
            <a:spLocks noGrp="1"/>
          </p:cNvSpPr>
          <p:nvPr>
            <p:ph type="pic" sz="quarter" idx="41" hasCustomPrompt="1"/>
          </p:nvPr>
        </p:nvSpPr>
        <p:spPr>
          <a:xfrm>
            <a:off x="8364035" y="4992505"/>
            <a:ext cx="900000" cy="900112"/>
          </a:xfrm>
        </p:spPr>
        <p:txBody>
          <a:bodyPr/>
          <a:lstStyle>
            <a:lvl1pPr marL="0" indent="0" algn="ctr">
              <a:buNone/>
              <a:defRPr/>
            </a:lvl1pPr>
          </a:lstStyle>
          <a:p>
            <a:r>
              <a:rPr lang="fr-FR" err="1"/>
              <a:t>Picto</a:t>
            </a:r>
            <a:endParaRPr lang="fr-FR"/>
          </a:p>
        </p:txBody>
      </p:sp>
      <p:sp>
        <p:nvSpPr>
          <p:cNvPr id="10" name="Espace réservé du texte 9">
            <a:extLst>
              <a:ext uri="{FF2B5EF4-FFF2-40B4-BE49-F238E27FC236}">
                <a16:creationId xmlns:a16="http://schemas.microsoft.com/office/drawing/2014/main" id="{8766AC90-0753-E34B-AFBD-4D7C6B0B3642}"/>
              </a:ext>
            </a:extLst>
          </p:cNvPr>
          <p:cNvSpPr>
            <a:spLocks noGrp="1"/>
          </p:cNvSpPr>
          <p:nvPr>
            <p:ph type="body" sz="quarter" idx="42" hasCustomPrompt="1"/>
          </p:nvPr>
        </p:nvSpPr>
        <p:spPr>
          <a:xfrm>
            <a:off x="8364538" y="6319839"/>
            <a:ext cx="1612900" cy="379413"/>
          </a:xfrm>
        </p:spPr>
        <p:txBody>
          <a:bodyPr/>
          <a:lstStyle>
            <a:lvl1pPr marL="0" indent="0">
              <a:buNone/>
              <a:defRPr/>
            </a:lvl1pPr>
          </a:lstStyle>
          <a:p>
            <a:r>
              <a:rPr lang="fr-FR"/>
              <a:t>Texte</a:t>
            </a:r>
          </a:p>
        </p:txBody>
      </p:sp>
    </p:spTree>
    <p:extLst>
      <p:ext uri="{BB962C8B-B14F-4D97-AF65-F5344CB8AC3E}">
        <p14:creationId xmlns:p14="http://schemas.microsoft.com/office/powerpoint/2010/main" val="1390787254"/>
      </p:ext>
    </p:extLst>
  </p:cSld>
  <p:clrMapOvr>
    <a:masterClrMapping/>
  </p:clrMapOvr>
  <p:hf hdr="0"/>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GAB information + pictos avec intitulé">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935A319-0087-6E48-808E-10DA2307E711}"/>
              </a:ext>
            </a:extLst>
          </p:cNvPr>
          <p:cNvSpPr/>
          <p:nvPr/>
        </p:nvSpPr>
        <p:spPr>
          <a:xfrm>
            <a:off x="0" y="0"/>
            <a:ext cx="30528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1">
            <a:extLst>
              <a:ext uri="{FF2B5EF4-FFF2-40B4-BE49-F238E27FC236}">
                <a16:creationId xmlns:a16="http://schemas.microsoft.com/office/drawing/2014/main" id="{0871F98E-4C3E-FB4B-B146-6A2544413099}"/>
              </a:ext>
            </a:extLst>
          </p:cNvPr>
          <p:cNvSpPr>
            <a:spLocks noGrp="1"/>
          </p:cNvSpPr>
          <p:nvPr>
            <p:ph type="ctrTitle" hasCustomPrompt="1"/>
          </p:nvPr>
        </p:nvSpPr>
        <p:spPr>
          <a:xfrm>
            <a:off x="3747849" y="1679691"/>
            <a:ext cx="3528000" cy="360000"/>
          </a:xfrm>
        </p:spPr>
        <p:txBody>
          <a:bodyPr lIns="0" tIns="0" rIns="0" bIns="0" anchor="b">
            <a:noAutofit/>
          </a:bodyPr>
          <a:lstStyle>
            <a:lvl1pPr algn="l">
              <a:defRPr sz="1400">
                <a:solidFill>
                  <a:schemeClr val="tx2"/>
                </a:solidFill>
              </a:defRPr>
            </a:lvl1pPr>
          </a:lstStyle>
          <a:p>
            <a:r>
              <a:rPr lang="fr-FR"/>
              <a:t>Intitulé 1</a:t>
            </a:r>
          </a:p>
        </p:txBody>
      </p:sp>
      <p:sp>
        <p:nvSpPr>
          <p:cNvPr id="11" name="Sous-titre 2">
            <a:extLst>
              <a:ext uri="{FF2B5EF4-FFF2-40B4-BE49-F238E27FC236}">
                <a16:creationId xmlns:a16="http://schemas.microsoft.com/office/drawing/2014/main" id="{019B1963-E29E-9140-87CB-326AC573C1F4}"/>
              </a:ext>
            </a:extLst>
          </p:cNvPr>
          <p:cNvSpPr>
            <a:spLocks noGrp="1"/>
          </p:cNvSpPr>
          <p:nvPr>
            <p:ph type="subTitle" idx="1" hasCustomPrompt="1"/>
          </p:nvPr>
        </p:nvSpPr>
        <p:spPr>
          <a:xfrm>
            <a:off x="3747849" y="2034432"/>
            <a:ext cx="3528000" cy="1260000"/>
          </a:xfrm>
        </p:spPr>
        <p:txBody>
          <a:bodyPr lIns="0" tIns="144000" rIns="0" bIns="0" anchor="t">
            <a:noAutofit/>
          </a:bodyPr>
          <a:lstStyle>
            <a:lvl1pPr marL="0" indent="0" algn="l">
              <a:lnSpc>
                <a:spcPts val="1500"/>
              </a:lnSpc>
              <a:spcBef>
                <a:spcPts val="1400"/>
              </a:spcBef>
              <a:buNone/>
              <a:defRPr sz="9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Texte 1</a:t>
            </a:r>
          </a:p>
        </p:txBody>
      </p:sp>
      <p:sp>
        <p:nvSpPr>
          <p:cNvPr id="12" name="Espace réservé du texte 6">
            <a:extLst>
              <a:ext uri="{FF2B5EF4-FFF2-40B4-BE49-F238E27FC236}">
                <a16:creationId xmlns:a16="http://schemas.microsoft.com/office/drawing/2014/main" id="{CAC75D20-06C7-3344-A2B1-B3934C32C9FD}"/>
              </a:ext>
            </a:extLst>
          </p:cNvPr>
          <p:cNvSpPr>
            <a:spLocks noGrp="1"/>
          </p:cNvSpPr>
          <p:nvPr>
            <p:ph type="body" sz="quarter" idx="12" hasCustomPrompt="1"/>
          </p:nvPr>
        </p:nvSpPr>
        <p:spPr>
          <a:xfrm>
            <a:off x="7988698" y="1676010"/>
            <a:ext cx="3492000" cy="360000"/>
          </a:xfrm>
        </p:spPr>
        <p:txBody>
          <a:bodyPr anchor="b"/>
          <a:lstStyle>
            <a:lvl1pPr marL="0" indent="0">
              <a:buNone/>
              <a:defRPr sz="1400" b="1" i="0">
                <a:solidFill>
                  <a:schemeClr val="tx2"/>
                </a:solidFill>
                <a:latin typeface="Montserrat" pitchFamily="2" charset="77"/>
              </a:defRPr>
            </a:lvl1pPr>
          </a:lstStyle>
          <a:p>
            <a:r>
              <a:rPr lang="fr-FR"/>
              <a:t>Intitulé 2</a:t>
            </a:r>
          </a:p>
        </p:txBody>
      </p:sp>
      <p:sp>
        <p:nvSpPr>
          <p:cNvPr id="13" name="Espace réservé du texte 4">
            <a:extLst>
              <a:ext uri="{FF2B5EF4-FFF2-40B4-BE49-F238E27FC236}">
                <a16:creationId xmlns:a16="http://schemas.microsoft.com/office/drawing/2014/main" id="{AACEC8F9-8B8C-F746-94F3-2FCFCE2A4804}"/>
              </a:ext>
            </a:extLst>
          </p:cNvPr>
          <p:cNvSpPr>
            <a:spLocks noGrp="1"/>
          </p:cNvSpPr>
          <p:nvPr>
            <p:ph type="body" sz="quarter" idx="13" hasCustomPrompt="1"/>
          </p:nvPr>
        </p:nvSpPr>
        <p:spPr>
          <a:xfrm>
            <a:off x="7988148" y="2036010"/>
            <a:ext cx="3492000" cy="1260000"/>
          </a:xfrm>
        </p:spPr>
        <p:txBody>
          <a:bodyPr/>
          <a:lstStyle>
            <a:lvl1pPr marL="0" indent="0">
              <a:lnSpc>
                <a:spcPts val="1500"/>
              </a:lnSpc>
              <a:spcBef>
                <a:spcPts val="1400"/>
              </a:spcBef>
              <a:buNone/>
              <a:defRPr sz="900"/>
            </a:lvl1pPr>
          </a:lstStyle>
          <a:p>
            <a:r>
              <a:rPr lang="fr-FR"/>
              <a:t>Texte 2</a:t>
            </a:r>
          </a:p>
        </p:txBody>
      </p:sp>
      <p:sp>
        <p:nvSpPr>
          <p:cNvPr id="15" name="Espace réservé du texte 11">
            <a:extLst>
              <a:ext uri="{FF2B5EF4-FFF2-40B4-BE49-F238E27FC236}">
                <a16:creationId xmlns:a16="http://schemas.microsoft.com/office/drawing/2014/main" id="{CDF535BB-65E5-7144-8662-E9C064E7E734}"/>
              </a:ext>
            </a:extLst>
          </p:cNvPr>
          <p:cNvSpPr>
            <a:spLocks noGrp="1"/>
          </p:cNvSpPr>
          <p:nvPr>
            <p:ph type="body" sz="quarter" idx="14" hasCustomPrompt="1"/>
          </p:nvPr>
        </p:nvSpPr>
        <p:spPr>
          <a:xfrm>
            <a:off x="3747849" y="4559764"/>
            <a:ext cx="3528000" cy="360000"/>
          </a:xfrm>
        </p:spPr>
        <p:txBody>
          <a:bodyPr tIns="0" bIns="0" anchor="b"/>
          <a:lstStyle>
            <a:lvl1pPr marL="0" indent="0">
              <a:buNone/>
              <a:defRPr sz="1400" b="1" i="0">
                <a:latin typeface="Montserrat" pitchFamily="2" charset="77"/>
              </a:defRPr>
            </a:lvl1pPr>
          </a:lstStyle>
          <a:p>
            <a:r>
              <a:rPr lang="fr-FR"/>
              <a:t>Intitulé 3</a:t>
            </a:r>
          </a:p>
        </p:txBody>
      </p:sp>
      <p:sp>
        <p:nvSpPr>
          <p:cNvPr id="17" name="Espace réservé du texte 14">
            <a:extLst>
              <a:ext uri="{FF2B5EF4-FFF2-40B4-BE49-F238E27FC236}">
                <a16:creationId xmlns:a16="http://schemas.microsoft.com/office/drawing/2014/main" id="{D7211CAE-93BF-6749-A855-135731992382}"/>
              </a:ext>
            </a:extLst>
          </p:cNvPr>
          <p:cNvSpPr>
            <a:spLocks noGrp="1"/>
          </p:cNvSpPr>
          <p:nvPr>
            <p:ph type="body" sz="quarter" idx="15" hasCustomPrompt="1"/>
          </p:nvPr>
        </p:nvSpPr>
        <p:spPr>
          <a:xfrm>
            <a:off x="7988148" y="4561343"/>
            <a:ext cx="3492000" cy="360000"/>
          </a:xfrm>
        </p:spPr>
        <p:txBody>
          <a:bodyPr tIns="0" bIns="0" anchor="b"/>
          <a:lstStyle>
            <a:lvl1pPr marL="0" indent="0">
              <a:buNone/>
              <a:defRPr sz="1600" b="1" i="0">
                <a:latin typeface="Montserrat" pitchFamily="2" charset="77"/>
              </a:defRPr>
            </a:lvl1pPr>
          </a:lstStyle>
          <a:p>
            <a:r>
              <a:rPr lang="fr-FR"/>
              <a:t>Intitulé 4</a:t>
            </a:r>
          </a:p>
        </p:txBody>
      </p:sp>
      <p:sp>
        <p:nvSpPr>
          <p:cNvPr id="18" name="Espace réservé du texte 16">
            <a:extLst>
              <a:ext uri="{FF2B5EF4-FFF2-40B4-BE49-F238E27FC236}">
                <a16:creationId xmlns:a16="http://schemas.microsoft.com/office/drawing/2014/main" id="{1654924A-FDD4-CF4A-9546-5C217F065F92}"/>
              </a:ext>
            </a:extLst>
          </p:cNvPr>
          <p:cNvSpPr>
            <a:spLocks noGrp="1"/>
          </p:cNvSpPr>
          <p:nvPr>
            <p:ph type="body" sz="quarter" idx="16" hasCustomPrompt="1"/>
          </p:nvPr>
        </p:nvSpPr>
        <p:spPr>
          <a:xfrm>
            <a:off x="3747849" y="4945164"/>
            <a:ext cx="3528000" cy="1260000"/>
          </a:xfrm>
        </p:spPr>
        <p:txBody>
          <a:bodyPr tIns="144000" anchor="t"/>
          <a:lstStyle>
            <a:lvl1pPr marL="0" indent="0">
              <a:lnSpc>
                <a:spcPts val="1500"/>
              </a:lnSpc>
              <a:spcBef>
                <a:spcPts val="1400"/>
              </a:spcBef>
              <a:buNone/>
              <a:defRPr sz="900"/>
            </a:lvl1pPr>
          </a:lstStyle>
          <a:p>
            <a:r>
              <a:rPr lang="fr-FR"/>
              <a:t>Texte 3</a:t>
            </a:r>
          </a:p>
        </p:txBody>
      </p:sp>
      <p:sp>
        <p:nvSpPr>
          <p:cNvPr id="19" name="Espace réservé du texte 18">
            <a:extLst>
              <a:ext uri="{FF2B5EF4-FFF2-40B4-BE49-F238E27FC236}">
                <a16:creationId xmlns:a16="http://schemas.microsoft.com/office/drawing/2014/main" id="{61918FBB-94B8-9548-8FFC-F8CF4B000A8A}"/>
              </a:ext>
            </a:extLst>
          </p:cNvPr>
          <p:cNvSpPr>
            <a:spLocks noGrp="1"/>
          </p:cNvSpPr>
          <p:nvPr>
            <p:ph type="body" sz="quarter" idx="17" hasCustomPrompt="1"/>
          </p:nvPr>
        </p:nvSpPr>
        <p:spPr>
          <a:xfrm>
            <a:off x="7988147" y="4921342"/>
            <a:ext cx="3492000" cy="1260000"/>
          </a:xfrm>
        </p:spPr>
        <p:txBody>
          <a:bodyPr tIns="144000" anchor="t"/>
          <a:lstStyle>
            <a:lvl1pPr marL="0" indent="0">
              <a:lnSpc>
                <a:spcPts val="1500"/>
              </a:lnSpc>
              <a:spcBef>
                <a:spcPts val="1400"/>
              </a:spcBef>
              <a:buNone/>
              <a:defRPr sz="900"/>
            </a:lvl1pPr>
          </a:lstStyle>
          <a:p>
            <a:r>
              <a:rPr lang="fr-FR"/>
              <a:t>Texte 4</a:t>
            </a:r>
          </a:p>
        </p:txBody>
      </p:sp>
      <p:sp>
        <p:nvSpPr>
          <p:cNvPr id="20" name="Espace réservé pour une image  20">
            <a:extLst>
              <a:ext uri="{FF2B5EF4-FFF2-40B4-BE49-F238E27FC236}">
                <a16:creationId xmlns:a16="http://schemas.microsoft.com/office/drawing/2014/main" id="{899F83BC-A1B0-6F4E-8093-2098A3D2CC35}"/>
              </a:ext>
            </a:extLst>
          </p:cNvPr>
          <p:cNvSpPr>
            <a:spLocks noGrp="1"/>
          </p:cNvSpPr>
          <p:nvPr>
            <p:ph type="pic" sz="quarter" idx="18"/>
          </p:nvPr>
        </p:nvSpPr>
        <p:spPr>
          <a:xfrm>
            <a:off x="3747849" y="671732"/>
            <a:ext cx="900000" cy="900000"/>
          </a:xfrm>
        </p:spPr>
        <p:txBody>
          <a:bodyPr/>
          <a:lstStyle>
            <a:lvl1pPr marL="0" indent="0">
              <a:buNone/>
              <a:defRPr sz="800"/>
            </a:lvl1pPr>
          </a:lstStyle>
          <a:p>
            <a:r>
              <a:rPr lang="fr-FR"/>
              <a:t>Cliquez sur l'icône pour ajouter une image</a:t>
            </a:r>
          </a:p>
        </p:txBody>
      </p:sp>
      <p:sp>
        <p:nvSpPr>
          <p:cNvPr id="21" name="Espace réservé pour une image  22">
            <a:extLst>
              <a:ext uri="{FF2B5EF4-FFF2-40B4-BE49-F238E27FC236}">
                <a16:creationId xmlns:a16="http://schemas.microsoft.com/office/drawing/2014/main" id="{AC1A626E-5806-B94B-BE57-8741B6AA8534}"/>
              </a:ext>
            </a:extLst>
          </p:cNvPr>
          <p:cNvSpPr>
            <a:spLocks noGrp="1"/>
          </p:cNvSpPr>
          <p:nvPr>
            <p:ph type="pic" sz="quarter" idx="19"/>
          </p:nvPr>
        </p:nvSpPr>
        <p:spPr>
          <a:xfrm>
            <a:off x="7988149" y="673310"/>
            <a:ext cx="900000" cy="900000"/>
          </a:xfrm>
        </p:spPr>
        <p:txBody>
          <a:bodyPr/>
          <a:lstStyle>
            <a:lvl1pPr marL="0" indent="0">
              <a:buNone/>
              <a:defRPr sz="800"/>
            </a:lvl1pPr>
          </a:lstStyle>
          <a:p>
            <a:r>
              <a:rPr lang="fr-FR"/>
              <a:t>Cliquez sur l'icône pour ajouter une image</a:t>
            </a:r>
          </a:p>
        </p:txBody>
      </p:sp>
      <p:sp>
        <p:nvSpPr>
          <p:cNvPr id="22" name="Espace réservé pour une image  24">
            <a:extLst>
              <a:ext uri="{FF2B5EF4-FFF2-40B4-BE49-F238E27FC236}">
                <a16:creationId xmlns:a16="http://schemas.microsoft.com/office/drawing/2014/main" id="{E65DCB69-CBA0-134C-999E-516CE3FF99EC}"/>
              </a:ext>
            </a:extLst>
          </p:cNvPr>
          <p:cNvSpPr>
            <a:spLocks noGrp="1"/>
          </p:cNvSpPr>
          <p:nvPr>
            <p:ph type="pic" sz="quarter" idx="20"/>
          </p:nvPr>
        </p:nvSpPr>
        <p:spPr>
          <a:xfrm>
            <a:off x="3747849" y="3548295"/>
            <a:ext cx="900000" cy="900000"/>
          </a:xfrm>
        </p:spPr>
        <p:txBody>
          <a:bodyPr/>
          <a:lstStyle>
            <a:lvl1pPr marL="0" indent="0">
              <a:buNone/>
              <a:defRPr sz="800"/>
            </a:lvl1pPr>
          </a:lstStyle>
          <a:p>
            <a:r>
              <a:rPr lang="fr-FR"/>
              <a:t>Cliquez sur l'icône pour ajouter une image</a:t>
            </a:r>
          </a:p>
        </p:txBody>
      </p:sp>
      <p:sp>
        <p:nvSpPr>
          <p:cNvPr id="23" name="Espace réservé pour une image  26">
            <a:extLst>
              <a:ext uri="{FF2B5EF4-FFF2-40B4-BE49-F238E27FC236}">
                <a16:creationId xmlns:a16="http://schemas.microsoft.com/office/drawing/2014/main" id="{3C338889-76AD-7941-AA21-7B78A1E1B325}"/>
              </a:ext>
            </a:extLst>
          </p:cNvPr>
          <p:cNvSpPr>
            <a:spLocks noGrp="1"/>
          </p:cNvSpPr>
          <p:nvPr>
            <p:ph type="pic" sz="quarter" idx="21"/>
          </p:nvPr>
        </p:nvSpPr>
        <p:spPr>
          <a:xfrm>
            <a:off x="7988147" y="3541945"/>
            <a:ext cx="900000" cy="900000"/>
          </a:xfrm>
        </p:spPr>
        <p:txBody>
          <a:bodyPr/>
          <a:lstStyle>
            <a:lvl1pPr marL="0" indent="0">
              <a:buNone/>
              <a:defRPr sz="800"/>
            </a:lvl1pPr>
          </a:lstStyle>
          <a:p>
            <a:r>
              <a:rPr lang="fr-FR"/>
              <a:t>Cliquez sur l'icône pour ajouter une image</a:t>
            </a:r>
          </a:p>
        </p:txBody>
      </p:sp>
      <p:sp>
        <p:nvSpPr>
          <p:cNvPr id="24" name="Espace réservé du texte 28">
            <a:extLst>
              <a:ext uri="{FF2B5EF4-FFF2-40B4-BE49-F238E27FC236}">
                <a16:creationId xmlns:a16="http://schemas.microsoft.com/office/drawing/2014/main" id="{48BEE39C-A04B-2B4E-BA4B-0A47DAEC66CB}"/>
              </a:ext>
            </a:extLst>
          </p:cNvPr>
          <p:cNvSpPr>
            <a:spLocks noGrp="1"/>
          </p:cNvSpPr>
          <p:nvPr>
            <p:ph type="body" sz="quarter" idx="22" hasCustomPrompt="1"/>
          </p:nvPr>
        </p:nvSpPr>
        <p:spPr>
          <a:xfrm>
            <a:off x="695049" y="661988"/>
            <a:ext cx="2162451" cy="360000"/>
          </a:xfrm>
        </p:spPr>
        <p:txBody>
          <a:bodyPr tIns="0" bIns="0" anchor="b"/>
          <a:lstStyle>
            <a:lvl1pPr marL="0" indent="0">
              <a:buNone/>
              <a:defRPr sz="1200" b="1" i="0">
                <a:solidFill>
                  <a:schemeClr val="accent2"/>
                </a:solidFill>
                <a:latin typeface="Montserrat" pitchFamily="2" charset="77"/>
              </a:defRPr>
            </a:lvl1pPr>
          </a:lstStyle>
          <a:p>
            <a:r>
              <a:rPr lang="fr-FR"/>
              <a:t>Info 1</a:t>
            </a:r>
          </a:p>
        </p:txBody>
      </p:sp>
      <p:sp>
        <p:nvSpPr>
          <p:cNvPr id="25" name="Espace réservé du texte 30">
            <a:extLst>
              <a:ext uri="{FF2B5EF4-FFF2-40B4-BE49-F238E27FC236}">
                <a16:creationId xmlns:a16="http://schemas.microsoft.com/office/drawing/2014/main" id="{68CD0D49-47B5-1F42-94DE-3F07AFF9819A}"/>
              </a:ext>
            </a:extLst>
          </p:cNvPr>
          <p:cNvSpPr>
            <a:spLocks noGrp="1"/>
          </p:cNvSpPr>
          <p:nvPr>
            <p:ph type="body" sz="quarter" idx="23" hasCustomPrompt="1"/>
          </p:nvPr>
        </p:nvSpPr>
        <p:spPr>
          <a:xfrm>
            <a:off x="695049" y="1028338"/>
            <a:ext cx="2162451" cy="1080000"/>
          </a:xfrm>
        </p:spPr>
        <p:txBody>
          <a:bodyPr tIns="72000" bIns="0"/>
          <a:lstStyle>
            <a:lvl1pPr marL="0" indent="0">
              <a:lnSpc>
                <a:spcPts val="1500"/>
              </a:lnSpc>
              <a:spcBef>
                <a:spcPts val="0"/>
              </a:spcBef>
              <a:spcAft>
                <a:spcPts val="1400"/>
              </a:spcAft>
              <a:buNone/>
              <a:defRPr sz="900">
                <a:solidFill>
                  <a:schemeClr val="bg1"/>
                </a:solidFill>
              </a:defRPr>
            </a:lvl1pPr>
          </a:lstStyle>
          <a:p>
            <a:r>
              <a:rPr lang="fr-FR"/>
              <a:t>Texte info 1</a:t>
            </a:r>
          </a:p>
        </p:txBody>
      </p:sp>
      <p:sp>
        <p:nvSpPr>
          <p:cNvPr id="26" name="Espace réservé du texte 32">
            <a:extLst>
              <a:ext uri="{FF2B5EF4-FFF2-40B4-BE49-F238E27FC236}">
                <a16:creationId xmlns:a16="http://schemas.microsoft.com/office/drawing/2014/main" id="{AF02293A-77CF-1547-950C-CD1FC491AC82}"/>
              </a:ext>
            </a:extLst>
          </p:cNvPr>
          <p:cNvSpPr>
            <a:spLocks noGrp="1"/>
          </p:cNvSpPr>
          <p:nvPr>
            <p:ph type="body" sz="quarter" idx="24" hasCustomPrompt="1"/>
          </p:nvPr>
        </p:nvSpPr>
        <p:spPr>
          <a:xfrm>
            <a:off x="695049" y="2340829"/>
            <a:ext cx="2162451" cy="720000"/>
          </a:xfrm>
        </p:spPr>
        <p:txBody>
          <a:bodyPr tIns="0" bIns="0" anchor="b"/>
          <a:lstStyle>
            <a:lvl1pPr marL="0" indent="0">
              <a:buNone/>
              <a:defRPr sz="1200" b="1" i="0">
                <a:solidFill>
                  <a:schemeClr val="accent2"/>
                </a:solidFill>
                <a:latin typeface="Montserrat" pitchFamily="2" charset="77"/>
              </a:defRPr>
            </a:lvl1pPr>
          </a:lstStyle>
          <a:p>
            <a:r>
              <a:rPr lang="fr-FR"/>
              <a:t>Info 2</a:t>
            </a:r>
          </a:p>
        </p:txBody>
      </p:sp>
      <p:sp>
        <p:nvSpPr>
          <p:cNvPr id="27" name="Espace réservé du texte 34">
            <a:extLst>
              <a:ext uri="{FF2B5EF4-FFF2-40B4-BE49-F238E27FC236}">
                <a16:creationId xmlns:a16="http://schemas.microsoft.com/office/drawing/2014/main" id="{12778E99-51F4-374E-B924-4B0E322F409C}"/>
              </a:ext>
            </a:extLst>
          </p:cNvPr>
          <p:cNvSpPr>
            <a:spLocks noGrp="1"/>
          </p:cNvSpPr>
          <p:nvPr>
            <p:ph type="body" sz="quarter" idx="25" hasCustomPrompt="1"/>
          </p:nvPr>
        </p:nvSpPr>
        <p:spPr>
          <a:xfrm>
            <a:off x="695049" y="3071684"/>
            <a:ext cx="2162451" cy="1080000"/>
          </a:xfrm>
        </p:spPr>
        <p:txBody>
          <a:bodyPr tIns="72000" bIns="0"/>
          <a:lstStyle>
            <a:lvl1pPr marL="0" indent="0">
              <a:lnSpc>
                <a:spcPts val="1480"/>
              </a:lnSpc>
              <a:spcBef>
                <a:spcPts val="0"/>
              </a:spcBef>
              <a:spcAft>
                <a:spcPts val="1400"/>
              </a:spcAft>
              <a:buNone/>
              <a:defRPr sz="900">
                <a:solidFill>
                  <a:schemeClr val="bg1"/>
                </a:solidFill>
              </a:defRPr>
            </a:lvl1pPr>
          </a:lstStyle>
          <a:p>
            <a:r>
              <a:rPr lang="fr-FR"/>
              <a:t>Texte info 2</a:t>
            </a:r>
          </a:p>
        </p:txBody>
      </p:sp>
      <p:sp>
        <p:nvSpPr>
          <p:cNvPr id="28" name="Espace réservé du texte 36">
            <a:extLst>
              <a:ext uri="{FF2B5EF4-FFF2-40B4-BE49-F238E27FC236}">
                <a16:creationId xmlns:a16="http://schemas.microsoft.com/office/drawing/2014/main" id="{E9FC7BA7-2699-3240-A629-43030894D557}"/>
              </a:ext>
            </a:extLst>
          </p:cNvPr>
          <p:cNvSpPr>
            <a:spLocks noGrp="1"/>
          </p:cNvSpPr>
          <p:nvPr>
            <p:ph type="body" sz="quarter" idx="26" hasCustomPrompt="1"/>
          </p:nvPr>
        </p:nvSpPr>
        <p:spPr>
          <a:xfrm>
            <a:off x="695049" y="4389774"/>
            <a:ext cx="2162451" cy="720000"/>
          </a:xfrm>
        </p:spPr>
        <p:txBody>
          <a:bodyPr tIns="0" bIns="0" anchor="b"/>
          <a:lstStyle>
            <a:lvl1pPr marL="0" indent="0">
              <a:buNone/>
              <a:defRPr sz="1200" b="1" i="0">
                <a:solidFill>
                  <a:schemeClr val="accent2"/>
                </a:solidFill>
                <a:latin typeface="Montserrat" pitchFamily="2" charset="77"/>
              </a:defRPr>
            </a:lvl1pPr>
          </a:lstStyle>
          <a:p>
            <a:r>
              <a:rPr lang="fr-FR"/>
              <a:t>Info 3</a:t>
            </a:r>
          </a:p>
        </p:txBody>
      </p:sp>
      <p:sp>
        <p:nvSpPr>
          <p:cNvPr id="29" name="Espace réservé du texte 38">
            <a:extLst>
              <a:ext uri="{FF2B5EF4-FFF2-40B4-BE49-F238E27FC236}">
                <a16:creationId xmlns:a16="http://schemas.microsoft.com/office/drawing/2014/main" id="{0DE27E18-D387-0A41-B9B9-4C264759E708}"/>
              </a:ext>
            </a:extLst>
          </p:cNvPr>
          <p:cNvSpPr>
            <a:spLocks noGrp="1"/>
          </p:cNvSpPr>
          <p:nvPr>
            <p:ph type="body" sz="quarter" idx="27" hasCustomPrompt="1"/>
          </p:nvPr>
        </p:nvSpPr>
        <p:spPr>
          <a:xfrm>
            <a:off x="695049" y="5120775"/>
            <a:ext cx="2162451" cy="1080000"/>
          </a:xfrm>
        </p:spPr>
        <p:txBody>
          <a:bodyPr tIns="72000" bIns="0"/>
          <a:lstStyle>
            <a:lvl1pPr marL="0" indent="0">
              <a:lnSpc>
                <a:spcPts val="1500"/>
              </a:lnSpc>
              <a:spcBef>
                <a:spcPts val="0"/>
              </a:spcBef>
              <a:spcAft>
                <a:spcPts val="1400"/>
              </a:spcAft>
              <a:buNone/>
              <a:defRPr sz="900">
                <a:solidFill>
                  <a:schemeClr val="bg1"/>
                </a:solidFill>
              </a:defRPr>
            </a:lvl1pPr>
          </a:lstStyle>
          <a:p>
            <a:r>
              <a:rPr lang="fr-FR"/>
              <a:t>Texte info 3</a:t>
            </a:r>
          </a:p>
        </p:txBody>
      </p:sp>
      <p:sp>
        <p:nvSpPr>
          <p:cNvPr id="2" name="Espace réservé du numéro de diapositive 1">
            <a:extLst>
              <a:ext uri="{FF2B5EF4-FFF2-40B4-BE49-F238E27FC236}">
                <a16:creationId xmlns:a16="http://schemas.microsoft.com/office/drawing/2014/main" id="{8AE92815-5A83-AE4E-9945-CD7DC4AB70C2}"/>
              </a:ext>
            </a:extLst>
          </p:cNvPr>
          <p:cNvSpPr>
            <a:spLocks noGrp="1"/>
          </p:cNvSpPr>
          <p:nvPr>
            <p:ph type="sldNum" sz="quarter" idx="28"/>
          </p:nvPr>
        </p:nvSpPr>
        <p:spPr/>
        <p:txBody>
          <a:bodyPr/>
          <a:lstStyle/>
          <a:p>
            <a:fld id="{ED627498-8BE6-774E-875A-E1322261BC9D}" type="slidenum">
              <a:rPr lang="fr-FR" smtClean="0"/>
              <a:pPr/>
              <a:t>‹N°›</a:t>
            </a:fld>
            <a:endParaRPr lang="fr-FR"/>
          </a:p>
        </p:txBody>
      </p:sp>
      <p:sp>
        <p:nvSpPr>
          <p:cNvPr id="30" name="Espace réservé du texte 5">
            <a:extLst>
              <a:ext uri="{FF2B5EF4-FFF2-40B4-BE49-F238E27FC236}">
                <a16:creationId xmlns:a16="http://schemas.microsoft.com/office/drawing/2014/main" id="{6A79414D-A3B9-5545-B6D1-65B048588F9D}"/>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42261091"/>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GAB information + 2 Zone v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935A319-0087-6E48-808E-10DA2307E711}"/>
              </a:ext>
            </a:extLst>
          </p:cNvPr>
          <p:cNvSpPr/>
          <p:nvPr/>
        </p:nvSpPr>
        <p:spPr>
          <a:xfrm>
            <a:off x="1" y="0"/>
            <a:ext cx="6095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a:extLst>
              <a:ext uri="{FF2B5EF4-FFF2-40B4-BE49-F238E27FC236}">
                <a16:creationId xmlns:a16="http://schemas.microsoft.com/office/drawing/2014/main" id="{8AE92815-5A83-AE4E-9945-CD7DC4AB70C2}"/>
              </a:ext>
            </a:extLst>
          </p:cNvPr>
          <p:cNvSpPr>
            <a:spLocks noGrp="1"/>
          </p:cNvSpPr>
          <p:nvPr>
            <p:ph type="sldNum" sz="quarter" idx="28"/>
          </p:nvPr>
        </p:nvSpPr>
        <p:spPr/>
        <p:txBody>
          <a:bodyPr/>
          <a:lstStyle/>
          <a:p>
            <a:fld id="{ED627498-8BE6-774E-875A-E1322261BC9D}" type="slidenum">
              <a:rPr lang="fr-FR" smtClean="0"/>
              <a:pPr/>
              <a:t>‹N°›</a:t>
            </a:fld>
            <a:endParaRPr lang="fr-FR"/>
          </a:p>
        </p:txBody>
      </p:sp>
      <p:pic>
        <p:nvPicPr>
          <p:cNvPr id="30" name="Image 29">
            <a:extLst>
              <a:ext uri="{FF2B5EF4-FFF2-40B4-BE49-F238E27FC236}">
                <a16:creationId xmlns:a16="http://schemas.microsoft.com/office/drawing/2014/main" id="{AFC189B6-DD5C-6A4B-B608-E043E7E1C299}"/>
              </a:ext>
            </a:extLst>
          </p:cNvPr>
          <p:cNvPicPr>
            <a:picLocks noChangeAspect="1"/>
          </p:cNvPicPr>
          <p:nvPr/>
        </p:nvPicPr>
        <p:blipFill rotWithShape="1">
          <a:blip r:embed="rId2"/>
          <a:srcRect b="1528"/>
          <a:stretch/>
        </p:blipFill>
        <p:spPr>
          <a:xfrm>
            <a:off x="0" y="0"/>
            <a:ext cx="12192000" cy="1125538"/>
          </a:xfrm>
          <a:prstGeom prst="rect">
            <a:avLst/>
          </a:prstGeom>
        </p:spPr>
      </p:pic>
      <p:sp>
        <p:nvSpPr>
          <p:cNvPr id="31" name="Titre 1">
            <a:extLst>
              <a:ext uri="{FF2B5EF4-FFF2-40B4-BE49-F238E27FC236}">
                <a16:creationId xmlns:a16="http://schemas.microsoft.com/office/drawing/2014/main" id="{2077938B-6476-A640-97F3-750F8C267385}"/>
              </a:ext>
            </a:extLst>
          </p:cNvPr>
          <p:cNvSpPr>
            <a:spLocks noGrp="1"/>
          </p:cNvSpPr>
          <p:nvPr>
            <p:ph type="ctrTitle" hasCustomPrompt="1"/>
          </p:nvPr>
        </p:nvSpPr>
        <p:spPr>
          <a:xfrm>
            <a:off x="0" y="1"/>
            <a:ext cx="5022849" cy="1125537"/>
          </a:xfrm>
          <a:solidFill>
            <a:schemeClr val="tx1"/>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6" name="Espace réservé du texte 5">
            <a:extLst>
              <a:ext uri="{FF2B5EF4-FFF2-40B4-BE49-F238E27FC236}">
                <a16:creationId xmlns:a16="http://schemas.microsoft.com/office/drawing/2014/main" id="{1CE583B7-B666-0A49-9BB1-B33EFCE124B1}"/>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49107592"/>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ge avec info + intitulés imag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29F8AF-0511-2A42-B626-6F138ADD7FC7}"/>
              </a:ext>
            </a:extLst>
          </p:cNvPr>
          <p:cNvSpPr/>
          <p:nvPr/>
        </p:nvSpPr>
        <p:spPr>
          <a:xfrm>
            <a:off x="62144"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bg2"/>
                </a:solidFill>
              </a:ln>
            </a:endParaRPr>
          </a:p>
        </p:txBody>
      </p:sp>
      <p:sp>
        <p:nvSpPr>
          <p:cNvPr id="48" name="Rectangle 47">
            <a:extLst>
              <a:ext uri="{FF2B5EF4-FFF2-40B4-BE49-F238E27FC236}">
                <a16:creationId xmlns:a16="http://schemas.microsoft.com/office/drawing/2014/main" id="{53F7FF32-A0DF-7144-8010-F2DF3DDA1146}"/>
              </a:ext>
            </a:extLst>
          </p:cNvPr>
          <p:cNvSpPr/>
          <p:nvPr/>
        </p:nvSpPr>
        <p:spPr>
          <a:xfrm>
            <a:off x="3950612" y="1055446"/>
            <a:ext cx="1296000" cy="324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565C8C1E-0E8D-A141-9672-44DFA1278FA6}"/>
              </a:ext>
            </a:extLst>
          </p:cNvPr>
          <p:cNvSpPr/>
          <p:nvPr/>
        </p:nvSpPr>
        <p:spPr>
          <a:xfrm>
            <a:off x="5516049" y="1055446"/>
            <a:ext cx="1296000" cy="324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FC365F8D-65E7-B940-B3A9-B00088BB4070}"/>
              </a:ext>
            </a:extLst>
          </p:cNvPr>
          <p:cNvSpPr/>
          <p:nvPr/>
        </p:nvSpPr>
        <p:spPr>
          <a:xfrm>
            <a:off x="7068210" y="1055446"/>
            <a:ext cx="1296000" cy="324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BA05620D-83E0-B040-88BA-FA494601FACB}"/>
              </a:ext>
            </a:extLst>
          </p:cNvPr>
          <p:cNvSpPr/>
          <p:nvPr/>
        </p:nvSpPr>
        <p:spPr>
          <a:xfrm>
            <a:off x="8620371" y="1055446"/>
            <a:ext cx="1296000" cy="324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373D14B7-837E-4F40-B048-2902A6878110}"/>
              </a:ext>
            </a:extLst>
          </p:cNvPr>
          <p:cNvSpPr/>
          <p:nvPr/>
        </p:nvSpPr>
        <p:spPr>
          <a:xfrm>
            <a:off x="10172534" y="1055446"/>
            <a:ext cx="1296000" cy="324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4935A319-0087-6E48-808E-10DA2307E711}"/>
              </a:ext>
            </a:extLst>
          </p:cNvPr>
          <p:cNvSpPr/>
          <p:nvPr/>
        </p:nvSpPr>
        <p:spPr>
          <a:xfrm>
            <a:off x="0" y="0"/>
            <a:ext cx="30528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space réservé du texte 28">
            <a:extLst>
              <a:ext uri="{FF2B5EF4-FFF2-40B4-BE49-F238E27FC236}">
                <a16:creationId xmlns:a16="http://schemas.microsoft.com/office/drawing/2014/main" id="{48BEE39C-A04B-2B4E-BA4B-0A47DAEC66CB}"/>
              </a:ext>
            </a:extLst>
          </p:cNvPr>
          <p:cNvSpPr>
            <a:spLocks noGrp="1"/>
          </p:cNvSpPr>
          <p:nvPr>
            <p:ph type="body" sz="quarter" idx="22" hasCustomPrompt="1"/>
          </p:nvPr>
        </p:nvSpPr>
        <p:spPr>
          <a:xfrm>
            <a:off x="695049" y="661988"/>
            <a:ext cx="2162451" cy="360000"/>
          </a:xfrm>
        </p:spPr>
        <p:txBody>
          <a:bodyPr tIns="0" bIns="0" anchor="b"/>
          <a:lstStyle>
            <a:lvl1pPr marL="0" indent="0">
              <a:buNone/>
              <a:defRPr sz="1200" b="1" i="0">
                <a:solidFill>
                  <a:schemeClr val="tx1"/>
                </a:solidFill>
                <a:latin typeface="Montserrat" pitchFamily="2" charset="77"/>
              </a:defRPr>
            </a:lvl1pPr>
          </a:lstStyle>
          <a:p>
            <a:r>
              <a:rPr lang="fr-FR"/>
              <a:t>Info 1</a:t>
            </a:r>
          </a:p>
        </p:txBody>
      </p:sp>
      <p:sp>
        <p:nvSpPr>
          <p:cNvPr id="25" name="Espace réservé du texte 30">
            <a:extLst>
              <a:ext uri="{FF2B5EF4-FFF2-40B4-BE49-F238E27FC236}">
                <a16:creationId xmlns:a16="http://schemas.microsoft.com/office/drawing/2014/main" id="{68CD0D49-47B5-1F42-94DE-3F07AFF9819A}"/>
              </a:ext>
            </a:extLst>
          </p:cNvPr>
          <p:cNvSpPr>
            <a:spLocks noGrp="1"/>
          </p:cNvSpPr>
          <p:nvPr>
            <p:ph type="body" sz="quarter" idx="23" hasCustomPrompt="1"/>
          </p:nvPr>
        </p:nvSpPr>
        <p:spPr>
          <a:xfrm>
            <a:off x="695049" y="1028338"/>
            <a:ext cx="2162451" cy="1080000"/>
          </a:xfrm>
        </p:spPr>
        <p:txBody>
          <a:bodyPr tIns="72000" bIns="0"/>
          <a:lstStyle>
            <a:lvl1pPr marL="0" indent="0">
              <a:lnSpc>
                <a:spcPts val="1500"/>
              </a:lnSpc>
              <a:spcBef>
                <a:spcPts val="0"/>
              </a:spcBef>
              <a:spcAft>
                <a:spcPts val="1400"/>
              </a:spcAft>
              <a:buNone/>
              <a:defRPr sz="900">
                <a:solidFill>
                  <a:schemeClr val="tx2"/>
                </a:solidFill>
              </a:defRPr>
            </a:lvl1pPr>
          </a:lstStyle>
          <a:p>
            <a:r>
              <a:rPr lang="fr-FR"/>
              <a:t>Texte </a:t>
            </a:r>
          </a:p>
        </p:txBody>
      </p:sp>
      <p:sp>
        <p:nvSpPr>
          <p:cNvPr id="26" name="Espace réservé du texte 32">
            <a:extLst>
              <a:ext uri="{FF2B5EF4-FFF2-40B4-BE49-F238E27FC236}">
                <a16:creationId xmlns:a16="http://schemas.microsoft.com/office/drawing/2014/main" id="{AF02293A-77CF-1547-950C-CD1FC491AC82}"/>
              </a:ext>
            </a:extLst>
          </p:cNvPr>
          <p:cNvSpPr>
            <a:spLocks noGrp="1"/>
          </p:cNvSpPr>
          <p:nvPr>
            <p:ph type="body" sz="quarter" idx="24" hasCustomPrompt="1"/>
          </p:nvPr>
        </p:nvSpPr>
        <p:spPr>
          <a:xfrm>
            <a:off x="695048" y="2524003"/>
            <a:ext cx="2162451" cy="360000"/>
          </a:xfrm>
        </p:spPr>
        <p:txBody>
          <a:bodyPr tIns="0" bIns="0" anchor="b"/>
          <a:lstStyle>
            <a:lvl1pPr marL="0" indent="0">
              <a:buNone/>
              <a:defRPr sz="1200" b="1" i="0">
                <a:solidFill>
                  <a:schemeClr val="tx1"/>
                </a:solidFill>
                <a:latin typeface="Montserrat" pitchFamily="2" charset="77"/>
              </a:defRPr>
            </a:lvl1pPr>
          </a:lstStyle>
          <a:p>
            <a:r>
              <a:rPr lang="fr-FR"/>
              <a:t>Info 2</a:t>
            </a:r>
          </a:p>
        </p:txBody>
      </p:sp>
      <p:sp>
        <p:nvSpPr>
          <p:cNvPr id="27" name="Espace réservé du texte 34">
            <a:extLst>
              <a:ext uri="{FF2B5EF4-FFF2-40B4-BE49-F238E27FC236}">
                <a16:creationId xmlns:a16="http://schemas.microsoft.com/office/drawing/2014/main" id="{12778E99-51F4-374E-B924-4B0E322F409C}"/>
              </a:ext>
            </a:extLst>
          </p:cNvPr>
          <p:cNvSpPr>
            <a:spLocks noGrp="1"/>
          </p:cNvSpPr>
          <p:nvPr>
            <p:ph type="body" sz="quarter" idx="25" hasCustomPrompt="1"/>
          </p:nvPr>
        </p:nvSpPr>
        <p:spPr>
          <a:xfrm>
            <a:off x="702891" y="2894109"/>
            <a:ext cx="2162451" cy="1080000"/>
          </a:xfrm>
        </p:spPr>
        <p:txBody>
          <a:bodyPr tIns="72000" bIns="0"/>
          <a:lstStyle>
            <a:lvl1pPr marL="0" indent="0">
              <a:lnSpc>
                <a:spcPts val="1480"/>
              </a:lnSpc>
              <a:spcBef>
                <a:spcPts val="0"/>
              </a:spcBef>
              <a:spcAft>
                <a:spcPts val="1400"/>
              </a:spcAft>
              <a:buNone/>
              <a:defRPr sz="900">
                <a:solidFill>
                  <a:schemeClr val="tx2"/>
                </a:solidFill>
              </a:defRPr>
            </a:lvl1pPr>
          </a:lstStyle>
          <a:p>
            <a:r>
              <a:rPr lang="fr-FR"/>
              <a:t>Texte</a:t>
            </a:r>
          </a:p>
        </p:txBody>
      </p:sp>
      <p:sp>
        <p:nvSpPr>
          <p:cNvPr id="28" name="Espace réservé du texte 36">
            <a:extLst>
              <a:ext uri="{FF2B5EF4-FFF2-40B4-BE49-F238E27FC236}">
                <a16:creationId xmlns:a16="http://schemas.microsoft.com/office/drawing/2014/main" id="{E9FC7BA7-2699-3240-A629-43030894D557}"/>
              </a:ext>
            </a:extLst>
          </p:cNvPr>
          <p:cNvSpPr>
            <a:spLocks noGrp="1"/>
          </p:cNvSpPr>
          <p:nvPr>
            <p:ph type="body" sz="quarter" idx="26" hasCustomPrompt="1"/>
          </p:nvPr>
        </p:nvSpPr>
        <p:spPr>
          <a:xfrm>
            <a:off x="695049" y="4389774"/>
            <a:ext cx="2162451" cy="360000"/>
          </a:xfrm>
        </p:spPr>
        <p:txBody>
          <a:bodyPr tIns="0" bIns="0" anchor="b"/>
          <a:lstStyle>
            <a:lvl1pPr marL="0" indent="0">
              <a:buNone/>
              <a:defRPr sz="1200" b="1" i="0">
                <a:solidFill>
                  <a:schemeClr val="tx1"/>
                </a:solidFill>
                <a:latin typeface="Montserrat" pitchFamily="2" charset="77"/>
              </a:defRPr>
            </a:lvl1pPr>
          </a:lstStyle>
          <a:p>
            <a:r>
              <a:rPr lang="fr-FR"/>
              <a:t>Info 3</a:t>
            </a:r>
          </a:p>
        </p:txBody>
      </p:sp>
      <p:sp>
        <p:nvSpPr>
          <p:cNvPr id="29" name="Espace réservé du texte 38">
            <a:extLst>
              <a:ext uri="{FF2B5EF4-FFF2-40B4-BE49-F238E27FC236}">
                <a16:creationId xmlns:a16="http://schemas.microsoft.com/office/drawing/2014/main" id="{0DE27E18-D387-0A41-B9B9-4C264759E708}"/>
              </a:ext>
            </a:extLst>
          </p:cNvPr>
          <p:cNvSpPr>
            <a:spLocks noGrp="1"/>
          </p:cNvSpPr>
          <p:nvPr>
            <p:ph type="body" sz="quarter" idx="27" hasCustomPrompt="1"/>
          </p:nvPr>
        </p:nvSpPr>
        <p:spPr>
          <a:xfrm>
            <a:off x="695048" y="4749774"/>
            <a:ext cx="2162451" cy="1080000"/>
          </a:xfrm>
        </p:spPr>
        <p:txBody>
          <a:bodyPr tIns="72000" bIns="0"/>
          <a:lstStyle>
            <a:lvl1pPr marL="0" indent="0">
              <a:lnSpc>
                <a:spcPts val="1500"/>
              </a:lnSpc>
              <a:spcBef>
                <a:spcPts val="0"/>
              </a:spcBef>
              <a:spcAft>
                <a:spcPts val="1400"/>
              </a:spcAft>
              <a:buNone/>
              <a:defRPr sz="900">
                <a:solidFill>
                  <a:schemeClr val="tx2"/>
                </a:solidFill>
              </a:defRPr>
            </a:lvl1pPr>
          </a:lstStyle>
          <a:p>
            <a:r>
              <a:rPr lang="fr-FR"/>
              <a:t>Texte </a:t>
            </a:r>
          </a:p>
        </p:txBody>
      </p:sp>
      <p:sp>
        <p:nvSpPr>
          <p:cNvPr id="30" name="Picture Placeholder 17">
            <a:extLst>
              <a:ext uri="{FF2B5EF4-FFF2-40B4-BE49-F238E27FC236}">
                <a16:creationId xmlns:a16="http://schemas.microsoft.com/office/drawing/2014/main" id="{38FB0251-4979-8D48-9D77-4BC2BE1F8E0D}"/>
              </a:ext>
            </a:extLst>
          </p:cNvPr>
          <p:cNvSpPr>
            <a:spLocks noGrp="1"/>
          </p:cNvSpPr>
          <p:nvPr>
            <p:ph type="pic" sz="quarter" idx="18" hasCustomPrompt="1"/>
          </p:nvPr>
        </p:nvSpPr>
        <p:spPr>
          <a:xfrm>
            <a:off x="3950612" y="1055446"/>
            <a:ext cx="1296000" cy="2160000"/>
          </a:xfrm>
          <a:noFill/>
        </p:spPr>
        <p:txBody>
          <a:bodyPr rtlCol="0">
            <a:normAutofit/>
          </a:bodyPr>
          <a:lstStyle>
            <a:lvl1pPr marL="0" indent="0" algn="ctr">
              <a:buNone/>
              <a:defRPr sz="900">
                <a:solidFill>
                  <a:schemeClr val="bg1"/>
                </a:solidFill>
              </a:defRPr>
            </a:lvl1pPr>
          </a:lstStyle>
          <a:p>
            <a:pPr lvl="0"/>
            <a:r>
              <a:rPr lang="en-US" noProof="0"/>
              <a:t>Image</a:t>
            </a:r>
          </a:p>
        </p:txBody>
      </p:sp>
      <p:sp>
        <p:nvSpPr>
          <p:cNvPr id="31" name="Picture Placeholder 17">
            <a:extLst>
              <a:ext uri="{FF2B5EF4-FFF2-40B4-BE49-F238E27FC236}">
                <a16:creationId xmlns:a16="http://schemas.microsoft.com/office/drawing/2014/main" id="{88D7CDCA-B7B5-D54E-BA17-E2732BF743ED}"/>
              </a:ext>
            </a:extLst>
          </p:cNvPr>
          <p:cNvSpPr>
            <a:spLocks noGrp="1"/>
          </p:cNvSpPr>
          <p:nvPr>
            <p:ph type="pic" sz="quarter" idx="19" hasCustomPrompt="1"/>
          </p:nvPr>
        </p:nvSpPr>
        <p:spPr>
          <a:xfrm>
            <a:off x="5516049"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2" name="Picture Placeholder 17">
            <a:extLst>
              <a:ext uri="{FF2B5EF4-FFF2-40B4-BE49-F238E27FC236}">
                <a16:creationId xmlns:a16="http://schemas.microsoft.com/office/drawing/2014/main" id="{2A18BBCD-8F6F-E34F-86CA-71A21C502036}"/>
              </a:ext>
            </a:extLst>
          </p:cNvPr>
          <p:cNvSpPr>
            <a:spLocks noGrp="1"/>
          </p:cNvSpPr>
          <p:nvPr>
            <p:ph type="pic" sz="quarter" idx="20" hasCustomPrompt="1"/>
          </p:nvPr>
        </p:nvSpPr>
        <p:spPr>
          <a:xfrm>
            <a:off x="7068210"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3" name="Picture Placeholder 17">
            <a:extLst>
              <a:ext uri="{FF2B5EF4-FFF2-40B4-BE49-F238E27FC236}">
                <a16:creationId xmlns:a16="http://schemas.microsoft.com/office/drawing/2014/main" id="{52A5ED14-462E-0F41-AB31-946869A5A088}"/>
              </a:ext>
            </a:extLst>
          </p:cNvPr>
          <p:cNvSpPr>
            <a:spLocks noGrp="1"/>
          </p:cNvSpPr>
          <p:nvPr>
            <p:ph type="pic" sz="quarter" idx="28" hasCustomPrompt="1"/>
          </p:nvPr>
        </p:nvSpPr>
        <p:spPr>
          <a:xfrm>
            <a:off x="8620371"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4" name="Picture Placeholder 17">
            <a:extLst>
              <a:ext uri="{FF2B5EF4-FFF2-40B4-BE49-F238E27FC236}">
                <a16:creationId xmlns:a16="http://schemas.microsoft.com/office/drawing/2014/main" id="{22291886-4CE8-7A43-9E4A-DF1B900DDA19}"/>
              </a:ext>
            </a:extLst>
          </p:cNvPr>
          <p:cNvSpPr>
            <a:spLocks noGrp="1"/>
          </p:cNvSpPr>
          <p:nvPr>
            <p:ph type="pic" sz="quarter" idx="29" hasCustomPrompt="1"/>
          </p:nvPr>
        </p:nvSpPr>
        <p:spPr>
          <a:xfrm>
            <a:off x="10172534"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7" name="Espace réservé du texte 6">
            <a:extLst>
              <a:ext uri="{FF2B5EF4-FFF2-40B4-BE49-F238E27FC236}">
                <a16:creationId xmlns:a16="http://schemas.microsoft.com/office/drawing/2014/main" id="{BA3A89DA-A2A8-544F-B7B4-60A032F92887}"/>
              </a:ext>
            </a:extLst>
          </p:cNvPr>
          <p:cNvSpPr>
            <a:spLocks noGrp="1"/>
          </p:cNvSpPr>
          <p:nvPr>
            <p:ph type="body" sz="quarter" idx="31" hasCustomPrompt="1"/>
          </p:nvPr>
        </p:nvSpPr>
        <p:spPr>
          <a:xfrm>
            <a:off x="5616368" y="3215446"/>
            <a:ext cx="1080000" cy="529563"/>
          </a:xfrm>
        </p:spPr>
        <p:txBody>
          <a:bodyPr anchor="b"/>
          <a:lstStyle>
            <a:lvl1pPr marL="0" indent="0">
              <a:buNone/>
              <a:defRPr sz="900" b="1" i="0">
                <a:solidFill>
                  <a:schemeClr val="bg1"/>
                </a:solidFill>
                <a:latin typeface="Montserrat" pitchFamily="2" charset="77"/>
              </a:defRPr>
            </a:lvl1pPr>
          </a:lstStyle>
          <a:p>
            <a:r>
              <a:rPr lang="fr-FR"/>
              <a:t>Intitulé 2</a:t>
            </a:r>
          </a:p>
        </p:txBody>
      </p:sp>
      <p:sp>
        <p:nvSpPr>
          <p:cNvPr id="38" name="Espace réservé du texte 11">
            <a:extLst>
              <a:ext uri="{FF2B5EF4-FFF2-40B4-BE49-F238E27FC236}">
                <a16:creationId xmlns:a16="http://schemas.microsoft.com/office/drawing/2014/main" id="{CA2CBC17-FE0C-0A43-A639-420F41A88024}"/>
              </a:ext>
            </a:extLst>
          </p:cNvPr>
          <p:cNvSpPr>
            <a:spLocks noGrp="1"/>
          </p:cNvSpPr>
          <p:nvPr>
            <p:ph type="body" sz="quarter" idx="14" hasCustomPrompt="1"/>
          </p:nvPr>
        </p:nvSpPr>
        <p:spPr>
          <a:xfrm>
            <a:off x="8728371" y="3233809"/>
            <a:ext cx="1080000" cy="511200"/>
          </a:xfrm>
        </p:spPr>
        <p:txBody>
          <a:bodyPr tIns="0" bIns="0" anchor="b"/>
          <a:lstStyle>
            <a:lvl1pPr marL="0" indent="0">
              <a:buNone/>
              <a:defRPr sz="900" b="1" i="0">
                <a:solidFill>
                  <a:schemeClr val="bg1"/>
                </a:solidFill>
                <a:latin typeface="Montserrat" pitchFamily="2" charset="77"/>
              </a:defRPr>
            </a:lvl1pPr>
          </a:lstStyle>
          <a:p>
            <a:r>
              <a:rPr lang="fr-FR"/>
              <a:t>Intitulé 4</a:t>
            </a:r>
          </a:p>
        </p:txBody>
      </p:sp>
      <p:sp>
        <p:nvSpPr>
          <p:cNvPr id="39" name="Espace réservé du texte 14">
            <a:extLst>
              <a:ext uri="{FF2B5EF4-FFF2-40B4-BE49-F238E27FC236}">
                <a16:creationId xmlns:a16="http://schemas.microsoft.com/office/drawing/2014/main" id="{CA72D7A6-7CD2-6C4F-B2B5-49AEC91BB034}"/>
              </a:ext>
            </a:extLst>
          </p:cNvPr>
          <p:cNvSpPr>
            <a:spLocks noGrp="1"/>
          </p:cNvSpPr>
          <p:nvPr>
            <p:ph type="body" sz="quarter" idx="32" hasCustomPrompt="1"/>
          </p:nvPr>
        </p:nvSpPr>
        <p:spPr>
          <a:xfrm>
            <a:off x="7168529" y="3233809"/>
            <a:ext cx="1080000" cy="511200"/>
          </a:xfrm>
        </p:spPr>
        <p:txBody>
          <a:bodyPr tIns="0" bIns="0" anchor="b"/>
          <a:lstStyle>
            <a:lvl1pPr marL="0" indent="0">
              <a:buNone/>
              <a:defRPr sz="900" b="1" i="0">
                <a:solidFill>
                  <a:schemeClr val="bg1"/>
                </a:solidFill>
                <a:latin typeface="Montserrat" pitchFamily="2" charset="77"/>
              </a:defRPr>
            </a:lvl1pPr>
          </a:lstStyle>
          <a:p>
            <a:r>
              <a:rPr lang="fr-FR"/>
              <a:t>Intitulé 3</a:t>
            </a:r>
          </a:p>
        </p:txBody>
      </p:sp>
      <p:sp>
        <p:nvSpPr>
          <p:cNvPr id="40" name="Espace réservé du texte 10">
            <a:extLst>
              <a:ext uri="{FF2B5EF4-FFF2-40B4-BE49-F238E27FC236}">
                <a16:creationId xmlns:a16="http://schemas.microsoft.com/office/drawing/2014/main" id="{1A3158AE-770B-6C4A-BEE3-8C52857B8CC0}"/>
              </a:ext>
            </a:extLst>
          </p:cNvPr>
          <p:cNvSpPr>
            <a:spLocks noGrp="1"/>
          </p:cNvSpPr>
          <p:nvPr>
            <p:ph type="body" sz="quarter" idx="33" hasCustomPrompt="1"/>
          </p:nvPr>
        </p:nvSpPr>
        <p:spPr>
          <a:xfrm>
            <a:off x="10278040" y="3233809"/>
            <a:ext cx="1080000" cy="511200"/>
          </a:xfrm>
        </p:spPr>
        <p:txBody>
          <a:bodyPr anchor="b"/>
          <a:lstStyle>
            <a:lvl1pPr marL="0" indent="0">
              <a:buNone/>
              <a:defRPr sz="900" b="1" i="0">
                <a:solidFill>
                  <a:schemeClr val="bg1"/>
                </a:solidFill>
                <a:latin typeface="Montserrat" pitchFamily="2" charset="77"/>
              </a:defRPr>
            </a:lvl1pPr>
          </a:lstStyle>
          <a:p>
            <a:r>
              <a:rPr lang="fr-FR"/>
              <a:t>Intitulé 5</a:t>
            </a:r>
          </a:p>
        </p:txBody>
      </p:sp>
      <p:sp>
        <p:nvSpPr>
          <p:cNvPr id="41" name="Espace réservé du texte 14">
            <a:extLst>
              <a:ext uri="{FF2B5EF4-FFF2-40B4-BE49-F238E27FC236}">
                <a16:creationId xmlns:a16="http://schemas.microsoft.com/office/drawing/2014/main" id="{DAE31855-1CD7-F54D-AC1C-D7868DDA01CA}"/>
              </a:ext>
            </a:extLst>
          </p:cNvPr>
          <p:cNvSpPr>
            <a:spLocks noGrp="1"/>
          </p:cNvSpPr>
          <p:nvPr>
            <p:ph type="body" sz="quarter" idx="34" hasCustomPrompt="1"/>
          </p:nvPr>
        </p:nvSpPr>
        <p:spPr>
          <a:xfrm>
            <a:off x="3930136" y="4627730"/>
            <a:ext cx="7538397" cy="360000"/>
          </a:xfrm>
        </p:spPr>
        <p:txBody>
          <a:bodyPr anchor="b"/>
          <a:lstStyle>
            <a:lvl1pPr marL="0" indent="0">
              <a:buNone/>
              <a:defRPr sz="1200" b="1" i="0">
                <a:solidFill>
                  <a:schemeClr val="tx1"/>
                </a:solidFill>
                <a:latin typeface="Montserrat" pitchFamily="2" charset="77"/>
              </a:defRPr>
            </a:lvl1pPr>
          </a:lstStyle>
          <a:p>
            <a:r>
              <a:rPr lang="fr-FR"/>
              <a:t>Intitulé 6</a:t>
            </a:r>
          </a:p>
        </p:txBody>
      </p:sp>
      <p:sp>
        <p:nvSpPr>
          <p:cNvPr id="42" name="Espace réservé du texte 52">
            <a:extLst>
              <a:ext uri="{FF2B5EF4-FFF2-40B4-BE49-F238E27FC236}">
                <a16:creationId xmlns:a16="http://schemas.microsoft.com/office/drawing/2014/main" id="{2E7624DD-96DD-7942-B636-1351085B06B1}"/>
              </a:ext>
            </a:extLst>
          </p:cNvPr>
          <p:cNvSpPr>
            <a:spLocks noGrp="1"/>
          </p:cNvSpPr>
          <p:nvPr>
            <p:ph type="body" sz="quarter" idx="35" hasCustomPrompt="1"/>
          </p:nvPr>
        </p:nvSpPr>
        <p:spPr>
          <a:xfrm>
            <a:off x="4052859" y="3745009"/>
            <a:ext cx="1080000" cy="426484"/>
          </a:xfrm>
        </p:spPr>
        <p:txBody>
          <a:bodyPr tIns="36000" bIns="0" anchor="t"/>
          <a:lstStyle>
            <a:lvl1pPr marL="0" indent="0">
              <a:lnSpc>
                <a:spcPts val="1260"/>
              </a:lnSpc>
              <a:buNone/>
              <a:defRPr sz="800">
                <a:solidFill>
                  <a:schemeClr val="bg1"/>
                </a:solidFill>
              </a:defRPr>
            </a:lvl1pPr>
          </a:lstStyle>
          <a:p>
            <a:r>
              <a:rPr lang="fr-FR"/>
              <a:t>Texte</a:t>
            </a:r>
          </a:p>
        </p:txBody>
      </p:sp>
      <p:sp>
        <p:nvSpPr>
          <p:cNvPr id="43" name="Espace réservé du texte 54">
            <a:extLst>
              <a:ext uri="{FF2B5EF4-FFF2-40B4-BE49-F238E27FC236}">
                <a16:creationId xmlns:a16="http://schemas.microsoft.com/office/drawing/2014/main" id="{94A0BC60-668C-864F-BA5E-76A790B5BFC4}"/>
              </a:ext>
            </a:extLst>
          </p:cNvPr>
          <p:cNvSpPr>
            <a:spLocks noGrp="1"/>
          </p:cNvSpPr>
          <p:nvPr>
            <p:ph type="body" sz="quarter" idx="36" hasCustomPrompt="1"/>
          </p:nvPr>
        </p:nvSpPr>
        <p:spPr>
          <a:xfrm>
            <a:off x="5616368" y="3745009"/>
            <a:ext cx="1080000" cy="426484"/>
          </a:xfrm>
        </p:spPr>
        <p:txBody>
          <a:bodyPr tIns="36000" bIns="0" anchor="t"/>
          <a:lstStyle>
            <a:lvl1pPr marL="0" indent="0">
              <a:lnSpc>
                <a:spcPts val="1260"/>
              </a:lnSpc>
              <a:buNone/>
              <a:defRPr sz="800">
                <a:solidFill>
                  <a:schemeClr val="bg1"/>
                </a:solidFill>
              </a:defRPr>
            </a:lvl1pPr>
          </a:lstStyle>
          <a:p>
            <a:r>
              <a:rPr lang="fr-FR"/>
              <a:t>Texte</a:t>
            </a:r>
          </a:p>
        </p:txBody>
      </p:sp>
      <p:sp>
        <p:nvSpPr>
          <p:cNvPr id="44" name="Espace réservé du texte 56">
            <a:extLst>
              <a:ext uri="{FF2B5EF4-FFF2-40B4-BE49-F238E27FC236}">
                <a16:creationId xmlns:a16="http://schemas.microsoft.com/office/drawing/2014/main" id="{22842237-C193-E74D-B9DA-2F450F54540F}"/>
              </a:ext>
            </a:extLst>
          </p:cNvPr>
          <p:cNvSpPr>
            <a:spLocks noGrp="1"/>
          </p:cNvSpPr>
          <p:nvPr>
            <p:ph type="body" sz="quarter" idx="37" hasCustomPrompt="1"/>
          </p:nvPr>
        </p:nvSpPr>
        <p:spPr>
          <a:xfrm>
            <a:off x="8728371" y="3745009"/>
            <a:ext cx="1080000" cy="426484"/>
          </a:xfrm>
        </p:spPr>
        <p:txBody>
          <a:bodyPr tIns="36000" bIns="0" anchor="t"/>
          <a:lstStyle>
            <a:lvl1pPr marL="0" indent="0">
              <a:lnSpc>
                <a:spcPts val="1260"/>
              </a:lnSpc>
              <a:buNone/>
              <a:defRPr sz="800">
                <a:solidFill>
                  <a:schemeClr val="bg1"/>
                </a:solidFill>
              </a:defRPr>
            </a:lvl1pPr>
          </a:lstStyle>
          <a:p>
            <a:r>
              <a:rPr lang="fr-FR"/>
              <a:t>Texte</a:t>
            </a:r>
          </a:p>
        </p:txBody>
      </p:sp>
      <p:sp>
        <p:nvSpPr>
          <p:cNvPr id="45" name="Espace réservé du texte 58">
            <a:extLst>
              <a:ext uri="{FF2B5EF4-FFF2-40B4-BE49-F238E27FC236}">
                <a16:creationId xmlns:a16="http://schemas.microsoft.com/office/drawing/2014/main" id="{55637364-B879-2544-AB61-53898C7643A0}"/>
              </a:ext>
            </a:extLst>
          </p:cNvPr>
          <p:cNvSpPr>
            <a:spLocks noGrp="1"/>
          </p:cNvSpPr>
          <p:nvPr>
            <p:ph type="body" sz="quarter" idx="38" hasCustomPrompt="1"/>
          </p:nvPr>
        </p:nvSpPr>
        <p:spPr>
          <a:xfrm>
            <a:off x="7168529" y="3745009"/>
            <a:ext cx="1080000" cy="409737"/>
          </a:xfrm>
        </p:spPr>
        <p:txBody>
          <a:bodyPr tIns="36000" bIns="0" anchor="t"/>
          <a:lstStyle>
            <a:lvl1pPr marL="0" indent="0">
              <a:lnSpc>
                <a:spcPts val="1260"/>
              </a:lnSpc>
              <a:buNone/>
              <a:defRPr sz="800">
                <a:solidFill>
                  <a:schemeClr val="bg1"/>
                </a:solidFill>
              </a:defRPr>
            </a:lvl1pPr>
          </a:lstStyle>
          <a:p>
            <a:r>
              <a:rPr lang="fr-FR"/>
              <a:t>Texte</a:t>
            </a:r>
          </a:p>
        </p:txBody>
      </p:sp>
      <p:sp>
        <p:nvSpPr>
          <p:cNvPr id="46" name="Espace réservé du texte 60">
            <a:extLst>
              <a:ext uri="{FF2B5EF4-FFF2-40B4-BE49-F238E27FC236}">
                <a16:creationId xmlns:a16="http://schemas.microsoft.com/office/drawing/2014/main" id="{9447D202-3DB3-9A4D-8D19-03C6F90936AD}"/>
              </a:ext>
            </a:extLst>
          </p:cNvPr>
          <p:cNvSpPr>
            <a:spLocks noGrp="1"/>
          </p:cNvSpPr>
          <p:nvPr>
            <p:ph type="body" sz="quarter" idx="39" hasCustomPrompt="1"/>
          </p:nvPr>
        </p:nvSpPr>
        <p:spPr>
          <a:xfrm>
            <a:off x="10286127" y="3745009"/>
            <a:ext cx="1080000" cy="426484"/>
          </a:xfrm>
        </p:spPr>
        <p:txBody>
          <a:bodyPr tIns="36000" bIns="0" anchor="t"/>
          <a:lstStyle>
            <a:lvl1pPr marL="0" indent="0">
              <a:lnSpc>
                <a:spcPts val="1260"/>
              </a:lnSpc>
              <a:buNone/>
              <a:defRPr sz="800">
                <a:solidFill>
                  <a:schemeClr val="bg1"/>
                </a:solidFill>
              </a:defRPr>
            </a:lvl1pPr>
          </a:lstStyle>
          <a:p>
            <a:r>
              <a:rPr lang="fr-FR"/>
              <a:t>Texte</a:t>
            </a:r>
          </a:p>
        </p:txBody>
      </p:sp>
      <p:sp>
        <p:nvSpPr>
          <p:cNvPr id="47" name="Espace réservé du texte 62">
            <a:extLst>
              <a:ext uri="{FF2B5EF4-FFF2-40B4-BE49-F238E27FC236}">
                <a16:creationId xmlns:a16="http://schemas.microsoft.com/office/drawing/2014/main" id="{13D38847-EBA0-A644-BA09-B2797F0DCCD2}"/>
              </a:ext>
            </a:extLst>
          </p:cNvPr>
          <p:cNvSpPr>
            <a:spLocks noGrp="1"/>
          </p:cNvSpPr>
          <p:nvPr>
            <p:ph type="body" sz="quarter" idx="40" hasCustomPrompt="1"/>
          </p:nvPr>
        </p:nvSpPr>
        <p:spPr>
          <a:xfrm>
            <a:off x="3930137" y="5034387"/>
            <a:ext cx="7538396" cy="294814"/>
          </a:xfrm>
        </p:spPr>
        <p:txBody>
          <a:bodyPr tIns="36000" bIns="0" anchor="t"/>
          <a:lstStyle>
            <a:lvl1pPr marL="0" indent="0">
              <a:lnSpc>
                <a:spcPts val="1260"/>
              </a:lnSpc>
              <a:buNone/>
              <a:defRPr sz="800"/>
            </a:lvl1pPr>
          </a:lstStyle>
          <a:p>
            <a:r>
              <a:rPr lang="fr-FR"/>
              <a:t>Texte</a:t>
            </a:r>
          </a:p>
        </p:txBody>
      </p:sp>
      <p:sp>
        <p:nvSpPr>
          <p:cNvPr id="4" name="Espace réservé du texte 3">
            <a:extLst>
              <a:ext uri="{FF2B5EF4-FFF2-40B4-BE49-F238E27FC236}">
                <a16:creationId xmlns:a16="http://schemas.microsoft.com/office/drawing/2014/main" id="{54D77C10-9567-1F46-9133-61D3C31E34EC}"/>
              </a:ext>
            </a:extLst>
          </p:cNvPr>
          <p:cNvSpPr>
            <a:spLocks noGrp="1"/>
          </p:cNvSpPr>
          <p:nvPr>
            <p:ph type="body" sz="quarter" idx="41" hasCustomPrompt="1"/>
          </p:nvPr>
        </p:nvSpPr>
        <p:spPr>
          <a:xfrm>
            <a:off x="4052888" y="3233737"/>
            <a:ext cx="1088058" cy="511271"/>
          </a:xfrm>
        </p:spPr>
        <p:txBody>
          <a:bodyPr anchor="b"/>
          <a:lstStyle>
            <a:lvl1pPr marL="0" indent="0">
              <a:buNone/>
              <a:defRPr b="1" i="0">
                <a:solidFill>
                  <a:schemeClr val="bg1"/>
                </a:solidFill>
                <a:latin typeface="Montserrat" pitchFamily="2" charset="77"/>
              </a:defRPr>
            </a:lvl1pPr>
          </a:lstStyle>
          <a:p>
            <a:r>
              <a:rPr lang="fr-FR"/>
              <a:t>Intitulé 1</a:t>
            </a:r>
          </a:p>
        </p:txBody>
      </p:sp>
      <p:sp>
        <p:nvSpPr>
          <p:cNvPr id="53" name="Espace réservé du numéro de diapositive 5">
            <a:extLst>
              <a:ext uri="{FF2B5EF4-FFF2-40B4-BE49-F238E27FC236}">
                <a16:creationId xmlns:a16="http://schemas.microsoft.com/office/drawing/2014/main" id="{5CC12E9F-E84F-CA4E-809E-301BAEB12F29}"/>
              </a:ext>
            </a:extLst>
          </p:cNvPr>
          <p:cNvSpPr>
            <a:spLocks noGrp="1"/>
          </p:cNvSpPr>
          <p:nvPr>
            <p:ph type="sldNum" sz="quarter" idx="4"/>
          </p:nvPr>
        </p:nvSpPr>
        <p:spPr>
          <a:xfrm>
            <a:off x="11534393" y="6356350"/>
            <a:ext cx="598874" cy="365125"/>
          </a:xfrm>
          <a:prstGeom prst="rect">
            <a:avLst/>
          </a:prstGeom>
        </p:spPr>
        <p:txBody>
          <a:bodyPr vert="horz" lIns="0" tIns="0" rIns="0" bIns="0" rtlCol="0" anchor="ctr"/>
          <a:lstStyle>
            <a:lvl1pPr algn="l">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58" name="Connecteur droit 57">
            <a:extLst>
              <a:ext uri="{FF2B5EF4-FFF2-40B4-BE49-F238E27FC236}">
                <a16:creationId xmlns:a16="http://schemas.microsoft.com/office/drawing/2014/main" id="{3B1642C9-85D7-EF47-9B62-283A271A8137}"/>
              </a:ext>
            </a:extLst>
          </p:cNvPr>
          <p:cNvCxnSpPr>
            <a:cxnSpLocks/>
          </p:cNvCxnSpPr>
          <p:nvPr/>
        </p:nvCxnSpPr>
        <p:spPr>
          <a:xfrm>
            <a:off x="11452176" y="6461507"/>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Espace réservé du texte 5">
            <a:extLst>
              <a:ext uri="{FF2B5EF4-FFF2-40B4-BE49-F238E27FC236}">
                <a16:creationId xmlns:a16="http://schemas.microsoft.com/office/drawing/2014/main" id="{755336FE-8C79-D846-84A5-8AE5532E780F}"/>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210073515"/>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Page simple avec texte">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C5C48571-886D-494E-A20C-35D4EB9E24C4}"/>
              </a:ext>
            </a:extLst>
          </p:cNvPr>
          <p:cNvSpPr>
            <a:spLocks noGrp="1"/>
          </p:cNvSpPr>
          <p:nvPr>
            <p:ph type="subTitle" idx="1" hasCustomPrompt="1"/>
          </p:nvPr>
        </p:nvSpPr>
        <p:spPr>
          <a:xfrm>
            <a:off x="724381" y="2291128"/>
            <a:ext cx="10764839" cy="3400143"/>
          </a:xfrm>
        </p:spPr>
        <p:txBody>
          <a:bodyPr lIns="0" tIns="180000" rIns="0" anchor="t">
            <a:noAutofit/>
          </a:bodyPr>
          <a:lstStyle>
            <a:lvl1pPr marL="0" indent="0" algn="l">
              <a:lnSpc>
                <a:spcPts val="1500"/>
              </a:lnSpc>
              <a:spcBef>
                <a:spcPts val="0"/>
              </a:spcBef>
              <a:buNone/>
              <a:defRPr lang="fr-FR" sz="1000" b="0" i="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 </a:t>
            </a:r>
            <a:r>
              <a:rPr lang="fr-FR" err="1"/>
              <a:t>Mediam</a:t>
            </a:r>
            <a:r>
              <a:rPr lang="fr-FR"/>
              <a:t> </a:t>
            </a:r>
            <a:r>
              <a:rPr lang="fr-FR" err="1"/>
              <a:t>urgeret</a:t>
            </a:r>
            <a:r>
              <a:rPr lang="fr-FR"/>
              <a:t> et </a:t>
            </a:r>
            <a:r>
              <a:rPr lang="fr-FR" err="1"/>
              <a:t>Parthos</a:t>
            </a:r>
            <a:r>
              <a:rPr lang="fr-FR"/>
              <a:t>.</a:t>
            </a:r>
          </a:p>
          <a:p>
            <a:r>
              <a:rPr lang="fr-FR"/>
              <a:t>Sed </a:t>
            </a:r>
            <a:r>
              <a:rPr lang="fr-FR" err="1"/>
              <a:t>tamen</a:t>
            </a:r>
            <a:r>
              <a:rPr lang="fr-FR"/>
              <a:t> </a:t>
            </a:r>
            <a:r>
              <a:rPr lang="fr-FR" err="1"/>
              <a:t>haec</a:t>
            </a:r>
            <a:r>
              <a:rPr lang="fr-FR"/>
              <a:t> cum </a:t>
            </a:r>
            <a:r>
              <a:rPr lang="fr-FR" err="1"/>
              <a:t>ita</a:t>
            </a:r>
            <a:r>
              <a:rPr lang="fr-FR"/>
              <a:t> </a:t>
            </a:r>
            <a:r>
              <a:rPr lang="fr-FR" err="1"/>
              <a:t>tutius</a:t>
            </a:r>
            <a:r>
              <a:rPr lang="fr-FR"/>
              <a:t> </a:t>
            </a:r>
            <a:r>
              <a:rPr lang="fr-FR" err="1"/>
              <a:t>observentur</a:t>
            </a:r>
            <a:r>
              <a:rPr lang="fr-FR"/>
              <a:t>, quidam </a:t>
            </a:r>
            <a:r>
              <a:rPr lang="fr-FR" err="1"/>
              <a:t>vigore</a:t>
            </a:r>
            <a:r>
              <a:rPr lang="fr-FR"/>
              <a:t> </a:t>
            </a:r>
            <a:r>
              <a:rPr lang="fr-FR" err="1"/>
              <a:t>artuum</a:t>
            </a:r>
            <a:r>
              <a:rPr lang="fr-FR"/>
              <a:t> </a:t>
            </a:r>
            <a:r>
              <a:rPr lang="fr-FR" err="1"/>
              <a:t>inminuto</a:t>
            </a:r>
            <a:r>
              <a:rPr lang="fr-FR"/>
              <a:t> </a:t>
            </a:r>
            <a:r>
              <a:rPr lang="fr-FR" err="1"/>
              <a:t>rogati</a:t>
            </a:r>
            <a:r>
              <a:rPr lang="fr-FR"/>
              <a:t> ad </a:t>
            </a:r>
            <a:r>
              <a:rPr lang="fr-FR" err="1"/>
              <a:t>nuptias</a:t>
            </a:r>
            <a:r>
              <a:rPr lang="fr-FR"/>
              <a:t> </a:t>
            </a:r>
            <a:r>
              <a:rPr lang="fr-FR" err="1"/>
              <a:t>ubi</a:t>
            </a:r>
            <a:r>
              <a:rPr lang="fr-FR"/>
              <a:t> </a:t>
            </a:r>
            <a:r>
              <a:rPr lang="fr-FR" err="1"/>
              <a:t>aurum</a:t>
            </a:r>
            <a:r>
              <a:rPr lang="fr-FR"/>
              <a:t> </a:t>
            </a:r>
            <a:r>
              <a:rPr lang="fr-FR" err="1"/>
              <a:t>dextris</a:t>
            </a:r>
            <a:r>
              <a:rPr lang="fr-FR"/>
              <a:t> </a:t>
            </a:r>
            <a:r>
              <a:rPr lang="fr-FR" err="1"/>
              <a:t>manibus</a:t>
            </a:r>
            <a:r>
              <a:rPr lang="fr-FR"/>
              <a:t> </a:t>
            </a:r>
            <a:r>
              <a:rPr lang="fr-FR" err="1"/>
              <a:t>cavatis</a:t>
            </a:r>
            <a:r>
              <a:rPr lang="fr-FR"/>
              <a:t> </a:t>
            </a:r>
            <a:r>
              <a:rPr lang="fr-FR" err="1"/>
              <a:t>offertur</a:t>
            </a:r>
            <a:r>
              <a:rPr lang="fr-FR"/>
              <a:t>, </a:t>
            </a:r>
            <a:r>
              <a:rPr lang="fr-FR" err="1"/>
              <a:t>inpigre</a:t>
            </a:r>
            <a:r>
              <a:rPr lang="fr-FR"/>
              <a:t> </a:t>
            </a:r>
            <a:r>
              <a:rPr lang="fr-FR" err="1"/>
              <a:t>vel</a:t>
            </a:r>
            <a:r>
              <a:rPr lang="fr-FR"/>
              <a:t> </a:t>
            </a:r>
            <a:r>
              <a:rPr lang="fr-FR" err="1"/>
              <a:t>usque</a:t>
            </a:r>
            <a:r>
              <a:rPr lang="fr-FR"/>
              <a:t> </a:t>
            </a:r>
            <a:r>
              <a:rPr lang="fr-FR" err="1"/>
              <a:t>Spoletium</a:t>
            </a:r>
            <a:r>
              <a:rPr lang="fr-FR"/>
              <a:t> </a:t>
            </a:r>
            <a:r>
              <a:rPr lang="fr-FR" err="1"/>
              <a:t>pergunt</a:t>
            </a:r>
            <a:r>
              <a:rPr lang="fr-FR"/>
              <a:t>. </a:t>
            </a:r>
            <a:r>
              <a:rPr lang="fr-FR" err="1"/>
              <a:t>haec</a:t>
            </a:r>
            <a:r>
              <a:rPr lang="fr-FR"/>
              <a:t> </a:t>
            </a:r>
            <a:r>
              <a:rPr lang="fr-FR" err="1"/>
              <a:t>nobilium</a:t>
            </a:r>
            <a:r>
              <a:rPr lang="fr-FR"/>
              <a:t> </a:t>
            </a:r>
            <a:r>
              <a:rPr lang="fr-FR" err="1"/>
              <a:t>sunt</a:t>
            </a:r>
            <a:r>
              <a:rPr lang="fr-FR"/>
              <a:t> </a:t>
            </a:r>
            <a:r>
              <a:rPr lang="fr-FR" err="1"/>
              <a:t>instituta</a:t>
            </a:r>
            <a:r>
              <a:rPr lang="fr-FR"/>
              <a:t>.</a:t>
            </a:r>
          </a:p>
        </p:txBody>
      </p:sp>
      <p:sp>
        <p:nvSpPr>
          <p:cNvPr id="4" name="Espace réservé du numéro de diapositive 3">
            <a:extLst>
              <a:ext uri="{FF2B5EF4-FFF2-40B4-BE49-F238E27FC236}">
                <a16:creationId xmlns:a16="http://schemas.microsoft.com/office/drawing/2014/main" id="{00D53EC0-AD4E-6F42-9A6A-9D37B9D5A542}"/>
              </a:ext>
            </a:extLst>
          </p:cNvPr>
          <p:cNvSpPr>
            <a:spLocks noGrp="1"/>
          </p:cNvSpPr>
          <p:nvPr>
            <p:ph type="sldNum" sz="quarter" idx="13"/>
          </p:nvPr>
        </p:nvSpPr>
        <p:spPr/>
        <p:txBody>
          <a:bodyPr/>
          <a:lstStyle/>
          <a:p>
            <a:fld id="{ED627498-8BE6-774E-875A-E1322261BC9D}" type="slidenum">
              <a:rPr lang="fr-FR" smtClean="0"/>
              <a:pPr/>
              <a:t>‹N°›</a:t>
            </a:fld>
            <a:endParaRPr lang="fr-FR"/>
          </a:p>
        </p:txBody>
      </p:sp>
      <p:sp>
        <p:nvSpPr>
          <p:cNvPr id="9" name="Espace réservé du texte 6">
            <a:extLst>
              <a:ext uri="{FF2B5EF4-FFF2-40B4-BE49-F238E27FC236}">
                <a16:creationId xmlns:a16="http://schemas.microsoft.com/office/drawing/2014/main" id="{87EF1A77-FBEA-2C4C-AF4F-A4FB0FF0FD7B}"/>
              </a:ext>
            </a:extLst>
          </p:cNvPr>
          <p:cNvSpPr>
            <a:spLocks noGrp="1"/>
          </p:cNvSpPr>
          <p:nvPr>
            <p:ph type="body" sz="quarter" idx="14" hasCustomPrompt="1"/>
          </p:nvPr>
        </p:nvSpPr>
        <p:spPr>
          <a:xfrm>
            <a:off x="695325" y="1952625"/>
            <a:ext cx="10764838" cy="267380"/>
          </a:xfrm>
        </p:spPr>
        <p:txBody>
          <a:bodyPr anchor="t"/>
          <a:lstStyle>
            <a:lvl1pPr marL="0" indent="0">
              <a:lnSpc>
                <a:spcPts val="1800"/>
              </a:lnSpc>
              <a:buNone/>
              <a:defRPr sz="1600" b="1" i="0">
                <a:solidFill>
                  <a:schemeClr val="tx1"/>
                </a:solidFill>
                <a:latin typeface="Montserrat" pitchFamily="2" charset="77"/>
              </a:defRPr>
            </a:lvl1pPr>
          </a:lstStyle>
          <a:p>
            <a:r>
              <a:rPr lang="fr-FR"/>
              <a:t>Titre H2</a:t>
            </a:r>
          </a:p>
        </p:txBody>
      </p:sp>
      <p:pic>
        <p:nvPicPr>
          <p:cNvPr id="11" name="Image 10">
            <a:extLst>
              <a:ext uri="{FF2B5EF4-FFF2-40B4-BE49-F238E27FC236}">
                <a16:creationId xmlns:a16="http://schemas.microsoft.com/office/drawing/2014/main" id="{F2468A8A-29B3-0149-B92B-10FCE9A9AD42}"/>
              </a:ext>
            </a:extLst>
          </p:cNvPr>
          <p:cNvPicPr>
            <a:picLocks noChangeAspect="1"/>
          </p:cNvPicPr>
          <p:nvPr/>
        </p:nvPicPr>
        <p:blipFill rotWithShape="1">
          <a:blip r:embed="rId2"/>
          <a:srcRect b="1528"/>
          <a:stretch/>
        </p:blipFill>
        <p:spPr>
          <a:xfrm>
            <a:off x="0" y="0"/>
            <a:ext cx="12192000" cy="1125538"/>
          </a:xfrm>
          <a:prstGeom prst="rect">
            <a:avLst/>
          </a:prstGeom>
        </p:spPr>
      </p:pic>
      <p:sp>
        <p:nvSpPr>
          <p:cNvPr id="12" name="Titre 1">
            <a:extLst>
              <a:ext uri="{FF2B5EF4-FFF2-40B4-BE49-F238E27FC236}">
                <a16:creationId xmlns:a16="http://schemas.microsoft.com/office/drawing/2014/main" id="{FC48E1E5-2ABC-A940-83AC-4AA5E9BDCDA0}"/>
              </a:ext>
            </a:extLst>
          </p:cNvPr>
          <p:cNvSpPr>
            <a:spLocks noGrp="1"/>
          </p:cNvSpPr>
          <p:nvPr>
            <p:ph type="ctrTitle" hasCustomPrompt="1"/>
          </p:nvPr>
        </p:nvSpPr>
        <p:spPr>
          <a:xfrm>
            <a:off x="0" y="1"/>
            <a:ext cx="5022849" cy="1125537"/>
          </a:xfrm>
          <a:solidFill>
            <a:schemeClr val="tx1"/>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7" name="Espace réservé du texte 5">
            <a:extLst>
              <a:ext uri="{FF2B5EF4-FFF2-40B4-BE49-F238E27FC236}">
                <a16:creationId xmlns:a16="http://schemas.microsoft.com/office/drawing/2014/main" id="{1CC32706-A69B-4341-8233-E61C1650FF5F}"/>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123382344"/>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Page Vid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pic>
        <p:nvPicPr>
          <p:cNvPr id="8" name="Image 7">
            <a:extLst>
              <a:ext uri="{FF2B5EF4-FFF2-40B4-BE49-F238E27FC236}">
                <a16:creationId xmlns:a16="http://schemas.microsoft.com/office/drawing/2014/main" id="{DA29A389-8E43-7647-9673-467F35A6D163}"/>
              </a:ext>
            </a:extLst>
          </p:cNvPr>
          <p:cNvPicPr>
            <a:picLocks noChangeAspect="1"/>
          </p:cNvPicPr>
          <p:nvPr/>
        </p:nvPicPr>
        <p:blipFill rotWithShape="1">
          <a:blip r:embed="rId2"/>
          <a:srcRect b="1528"/>
          <a:stretch/>
        </p:blipFill>
        <p:spPr>
          <a:xfrm>
            <a:off x="0" y="0"/>
            <a:ext cx="12192000" cy="1125538"/>
          </a:xfrm>
          <a:prstGeom prst="rect">
            <a:avLst/>
          </a:prstGeom>
        </p:spPr>
      </p:pic>
      <p:sp>
        <p:nvSpPr>
          <p:cNvPr id="9" name="Titre 1">
            <a:extLst>
              <a:ext uri="{FF2B5EF4-FFF2-40B4-BE49-F238E27FC236}">
                <a16:creationId xmlns:a16="http://schemas.microsoft.com/office/drawing/2014/main" id="{3803BB72-7295-0841-80AB-D37195608218}"/>
              </a:ext>
            </a:extLst>
          </p:cNvPr>
          <p:cNvSpPr>
            <a:spLocks noGrp="1"/>
          </p:cNvSpPr>
          <p:nvPr>
            <p:ph type="ctrTitle" hasCustomPrompt="1"/>
          </p:nvPr>
        </p:nvSpPr>
        <p:spPr>
          <a:xfrm>
            <a:off x="0" y="1"/>
            <a:ext cx="5022849" cy="1125537"/>
          </a:xfrm>
          <a:solidFill>
            <a:schemeClr val="tx1"/>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5" name="Espace réservé du texte 5">
            <a:extLst>
              <a:ext uri="{FF2B5EF4-FFF2-40B4-BE49-F238E27FC236}">
                <a16:creationId xmlns:a16="http://schemas.microsoft.com/office/drawing/2014/main" id="{D3F011D8-9CA6-F646-BE47-1A0F16F5CA69}"/>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855163269"/>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Page_4_Col">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pic>
        <p:nvPicPr>
          <p:cNvPr id="8" name="Image 7">
            <a:extLst>
              <a:ext uri="{FF2B5EF4-FFF2-40B4-BE49-F238E27FC236}">
                <a16:creationId xmlns:a16="http://schemas.microsoft.com/office/drawing/2014/main" id="{DA29A389-8E43-7647-9673-467F35A6D163}"/>
              </a:ext>
            </a:extLst>
          </p:cNvPr>
          <p:cNvPicPr>
            <a:picLocks noChangeAspect="1"/>
          </p:cNvPicPr>
          <p:nvPr/>
        </p:nvPicPr>
        <p:blipFill rotWithShape="1">
          <a:blip r:embed="rId2"/>
          <a:srcRect b="1528"/>
          <a:stretch/>
        </p:blipFill>
        <p:spPr>
          <a:xfrm>
            <a:off x="0" y="0"/>
            <a:ext cx="12192000" cy="1125538"/>
          </a:xfrm>
          <a:prstGeom prst="rect">
            <a:avLst/>
          </a:prstGeom>
        </p:spPr>
      </p:pic>
      <p:sp>
        <p:nvSpPr>
          <p:cNvPr id="9" name="Titre 1">
            <a:extLst>
              <a:ext uri="{FF2B5EF4-FFF2-40B4-BE49-F238E27FC236}">
                <a16:creationId xmlns:a16="http://schemas.microsoft.com/office/drawing/2014/main" id="{3803BB72-7295-0841-80AB-D37195608218}"/>
              </a:ext>
            </a:extLst>
          </p:cNvPr>
          <p:cNvSpPr>
            <a:spLocks noGrp="1"/>
          </p:cNvSpPr>
          <p:nvPr>
            <p:ph type="ctrTitle" hasCustomPrompt="1"/>
          </p:nvPr>
        </p:nvSpPr>
        <p:spPr>
          <a:xfrm>
            <a:off x="0" y="1"/>
            <a:ext cx="5022849" cy="1125537"/>
          </a:xfrm>
          <a:solidFill>
            <a:schemeClr val="tx1"/>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cxnSp>
        <p:nvCxnSpPr>
          <p:cNvPr id="5" name="Connecteur droit 4">
            <a:extLst>
              <a:ext uri="{FF2B5EF4-FFF2-40B4-BE49-F238E27FC236}">
                <a16:creationId xmlns:a16="http://schemas.microsoft.com/office/drawing/2014/main" id="{62C8C313-C739-9F4D-A868-2EEFA4E3D5C2}"/>
              </a:ext>
            </a:extLst>
          </p:cNvPr>
          <p:cNvCxnSpPr/>
          <p:nvPr/>
        </p:nvCxnSpPr>
        <p:spPr>
          <a:xfrm>
            <a:off x="3338832"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37BA077E-07C1-EC4D-A4B1-743400634041}"/>
              </a:ext>
            </a:extLst>
          </p:cNvPr>
          <p:cNvCxnSpPr/>
          <p:nvPr/>
        </p:nvCxnSpPr>
        <p:spPr>
          <a:xfrm>
            <a:off x="6077270"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09F93335-E41F-6740-93C1-61CED0F77690}"/>
              </a:ext>
            </a:extLst>
          </p:cNvPr>
          <p:cNvCxnSpPr/>
          <p:nvPr/>
        </p:nvCxnSpPr>
        <p:spPr>
          <a:xfrm>
            <a:off x="8815707"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 name="Espace réservé du texte 3">
            <a:extLst>
              <a:ext uri="{FF2B5EF4-FFF2-40B4-BE49-F238E27FC236}">
                <a16:creationId xmlns:a16="http://schemas.microsoft.com/office/drawing/2014/main" id="{E7CD49AA-56F2-F74A-81AB-FDC7F84871DF}"/>
              </a:ext>
            </a:extLst>
          </p:cNvPr>
          <p:cNvSpPr>
            <a:spLocks noGrp="1"/>
          </p:cNvSpPr>
          <p:nvPr>
            <p:ph type="body" sz="quarter" idx="11" hasCustomPrompt="1"/>
          </p:nvPr>
        </p:nvSpPr>
        <p:spPr>
          <a:xfrm>
            <a:off x="709613" y="1789200"/>
            <a:ext cx="2520000" cy="450000"/>
          </a:xfrm>
          <a:solidFill>
            <a:schemeClr val="accent2"/>
          </a:solidFill>
        </p:spPr>
        <p:txBody>
          <a:bodyPr lIns="180000" rIns="180000" anchor="ctr"/>
          <a:lstStyle>
            <a:lvl1pPr marL="0" indent="0">
              <a:buFont typeface="Arial" panose="020B0604020202020204" pitchFamily="34" charset="0"/>
              <a:buNone/>
              <a:defRPr sz="1200" b="1" i="0">
                <a:latin typeface="Montserrat" pitchFamily="2" charset="77"/>
              </a:defRPr>
            </a:lvl1pPr>
          </a:lstStyle>
          <a:p>
            <a:r>
              <a:rPr lang="fr-FR"/>
              <a:t>Titre</a:t>
            </a:r>
          </a:p>
        </p:txBody>
      </p:sp>
      <p:sp>
        <p:nvSpPr>
          <p:cNvPr id="12" name="Espace réservé du texte 11">
            <a:extLst>
              <a:ext uri="{FF2B5EF4-FFF2-40B4-BE49-F238E27FC236}">
                <a16:creationId xmlns:a16="http://schemas.microsoft.com/office/drawing/2014/main" id="{FA8B6486-ACF2-AA47-A361-1BC648FACFC2}"/>
              </a:ext>
            </a:extLst>
          </p:cNvPr>
          <p:cNvSpPr>
            <a:spLocks noGrp="1"/>
          </p:cNvSpPr>
          <p:nvPr>
            <p:ph type="body" sz="quarter" idx="12" hasCustomPrompt="1"/>
          </p:nvPr>
        </p:nvSpPr>
        <p:spPr>
          <a:xfrm>
            <a:off x="3448051" y="1789200"/>
            <a:ext cx="2520000" cy="450000"/>
          </a:xfrm>
          <a:solidFill>
            <a:schemeClr val="accent2"/>
          </a:solidFill>
        </p:spPr>
        <p:txBody>
          <a:bodyPr lIns="180000" rIns="180000" anchor="ctr"/>
          <a:lstStyle>
            <a:lvl1pPr marL="0" indent="0">
              <a:buNone/>
              <a:defRPr sz="1200" b="1" i="0">
                <a:latin typeface="Montserrat" pitchFamily="2" charset="77"/>
              </a:defRPr>
            </a:lvl1pPr>
          </a:lstStyle>
          <a:p>
            <a:r>
              <a:rPr lang="fr-FR"/>
              <a:t>Titre</a:t>
            </a:r>
          </a:p>
        </p:txBody>
      </p:sp>
      <p:sp>
        <p:nvSpPr>
          <p:cNvPr id="14" name="Espace réservé du texte 13">
            <a:extLst>
              <a:ext uri="{FF2B5EF4-FFF2-40B4-BE49-F238E27FC236}">
                <a16:creationId xmlns:a16="http://schemas.microsoft.com/office/drawing/2014/main" id="{7DB46616-3889-4243-ADA3-6DE889EFFBE1}"/>
              </a:ext>
            </a:extLst>
          </p:cNvPr>
          <p:cNvSpPr>
            <a:spLocks noGrp="1"/>
          </p:cNvSpPr>
          <p:nvPr>
            <p:ph type="body" sz="quarter" idx="13" hasCustomPrompt="1"/>
          </p:nvPr>
        </p:nvSpPr>
        <p:spPr>
          <a:xfrm>
            <a:off x="6186489" y="1789200"/>
            <a:ext cx="2520000" cy="450000"/>
          </a:xfrm>
          <a:solidFill>
            <a:schemeClr val="accent2"/>
          </a:solidFill>
        </p:spPr>
        <p:txBody>
          <a:bodyPr lIns="180000" rIns="180000" anchor="ctr"/>
          <a:lstStyle>
            <a:lvl1pPr marL="0" indent="0">
              <a:buNone/>
              <a:defRPr sz="1200" b="1" i="0">
                <a:latin typeface="Montserrat" pitchFamily="2" charset="77"/>
              </a:defRPr>
            </a:lvl1pPr>
          </a:lstStyle>
          <a:p>
            <a:r>
              <a:rPr lang="fr-FR"/>
              <a:t>Titre</a:t>
            </a:r>
          </a:p>
        </p:txBody>
      </p:sp>
      <p:sp>
        <p:nvSpPr>
          <p:cNvPr id="16" name="Espace réservé du texte 15">
            <a:extLst>
              <a:ext uri="{FF2B5EF4-FFF2-40B4-BE49-F238E27FC236}">
                <a16:creationId xmlns:a16="http://schemas.microsoft.com/office/drawing/2014/main" id="{B62BD9FF-FDFD-B349-949D-EB80A0ECBCD2}"/>
              </a:ext>
            </a:extLst>
          </p:cNvPr>
          <p:cNvSpPr>
            <a:spLocks noGrp="1"/>
          </p:cNvSpPr>
          <p:nvPr>
            <p:ph type="body" sz="quarter" idx="14" hasCustomPrompt="1"/>
          </p:nvPr>
        </p:nvSpPr>
        <p:spPr>
          <a:xfrm>
            <a:off x="8924926" y="1789200"/>
            <a:ext cx="2520000" cy="450000"/>
          </a:xfrm>
          <a:solidFill>
            <a:schemeClr val="accent2"/>
          </a:solidFill>
        </p:spPr>
        <p:txBody>
          <a:bodyPr lIns="180000" rIns="180000" anchor="ctr"/>
          <a:lstStyle>
            <a:lvl1pPr marL="0" indent="0">
              <a:buNone/>
              <a:defRPr sz="1200" b="1" i="0">
                <a:latin typeface="Montserrat" pitchFamily="2" charset="77"/>
              </a:defRPr>
            </a:lvl1pPr>
          </a:lstStyle>
          <a:p>
            <a:r>
              <a:rPr lang="fr-FR"/>
              <a:t>Titre</a:t>
            </a:r>
          </a:p>
        </p:txBody>
      </p:sp>
      <p:sp>
        <p:nvSpPr>
          <p:cNvPr id="19" name="Espace réservé du texte 18">
            <a:extLst>
              <a:ext uri="{FF2B5EF4-FFF2-40B4-BE49-F238E27FC236}">
                <a16:creationId xmlns:a16="http://schemas.microsoft.com/office/drawing/2014/main" id="{C701BD6F-2D92-6140-8408-F8F1FEE90A10}"/>
              </a:ext>
            </a:extLst>
          </p:cNvPr>
          <p:cNvSpPr>
            <a:spLocks noGrp="1"/>
          </p:cNvSpPr>
          <p:nvPr>
            <p:ph type="body" sz="quarter" idx="15" hasCustomPrompt="1"/>
          </p:nvPr>
        </p:nvSpPr>
        <p:spPr>
          <a:xfrm>
            <a:off x="705138" y="2239201"/>
            <a:ext cx="2520000" cy="3863114"/>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1" name="Espace réservé du texte 20">
            <a:extLst>
              <a:ext uri="{FF2B5EF4-FFF2-40B4-BE49-F238E27FC236}">
                <a16:creationId xmlns:a16="http://schemas.microsoft.com/office/drawing/2014/main" id="{94046172-1112-674A-BD4D-9E955C11E2B9}"/>
              </a:ext>
            </a:extLst>
          </p:cNvPr>
          <p:cNvSpPr>
            <a:spLocks noGrp="1"/>
          </p:cNvSpPr>
          <p:nvPr>
            <p:ph type="body" sz="quarter" idx="16" hasCustomPrompt="1"/>
          </p:nvPr>
        </p:nvSpPr>
        <p:spPr>
          <a:xfrm>
            <a:off x="3463288" y="2239200"/>
            <a:ext cx="2520000" cy="3863115"/>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3" name="Espace réservé du texte 22">
            <a:extLst>
              <a:ext uri="{FF2B5EF4-FFF2-40B4-BE49-F238E27FC236}">
                <a16:creationId xmlns:a16="http://schemas.microsoft.com/office/drawing/2014/main" id="{6AEB6B31-8C8B-4243-86F3-74035AB087D4}"/>
              </a:ext>
            </a:extLst>
          </p:cNvPr>
          <p:cNvSpPr>
            <a:spLocks noGrp="1"/>
          </p:cNvSpPr>
          <p:nvPr>
            <p:ph type="body" sz="quarter" idx="17" hasCustomPrompt="1"/>
          </p:nvPr>
        </p:nvSpPr>
        <p:spPr>
          <a:xfrm>
            <a:off x="6201726" y="2239199"/>
            <a:ext cx="2520000" cy="3863115"/>
          </a:xfrm>
        </p:spPr>
        <p:txBody>
          <a:bodyPr lIns="90000" tIns="144000" rIns="90000"/>
          <a:lstStyle>
            <a:lvl1pPr>
              <a:defRPr sz="900" b="0" i="0">
                <a:latin typeface="Montserrat" pitchFamily="2" charset="77"/>
              </a:defRPr>
            </a:lvl1pPr>
          </a:lstStyle>
          <a:p>
            <a:r>
              <a:rPr lang="fr-FR"/>
              <a:t>texte</a:t>
            </a:r>
          </a:p>
        </p:txBody>
      </p:sp>
      <p:sp>
        <p:nvSpPr>
          <p:cNvPr id="25" name="Espace réservé du texte 24">
            <a:extLst>
              <a:ext uri="{FF2B5EF4-FFF2-40B4-BE49-F238E27FC236}">
                <a16:creationId xmlns:a16="http://schemas.microsoft.com/office/drawing/2014/main" id="{AF35422F-40D6-E244-B26E-4AC3ED5690B8}"/>
              </a:ext>
            </a:extLst>
          </p:cNvPr>
          <p:cNvSpPr>
            <a:spLocks noGrp="1"/>
          </p:cNvSpPr>
          <p:nvPr>
            <p:ph type="body" sz="quarter" idx="18" hasCustomPrompt="1"/>
          </p:nvPr>
        </p:nvSpPr>
        <p:spPr>
          <a:xfrm>
            <a:off x="8940163" y="2239200"/>
            <a:ext cx="2520000" cy="3863115"/>
          </a:xfrm>
        </p:spPr>
        <p:txBody>
          <a:bodyPr lIns="90000" tIns="144000" rIns="90000"/>
          <a:lstStyle>
            <a:lvl1pPr>
              <a:defRPr sz="900" b="0" i="0">
                <a:latin typeface="Montserrat" pitchFamily="2" charset="77"/>
              </a:defRPr>
            </a:lvl1pPr>
          </a:lstStyle>
          <a:p>
            <a:r>
              <a:rPr lang="fr-FR"/>
              <a:t>texte</a:t>
            </a:r>
          </a:p>
        </p:txBody>
      </p:sp>
      <p:sp>
        <p:nvSpPr>
          <p:cNvPr id="17" name="Espace réservé du texte 5">
            <a:extLst>
              <a:ext uri="{FF2B5EF4-FFF2-40B4-BE49-F238E27FC236}">
                <a16:creationId xmlns:a16="http://schemas.microsoft.com/office/drawing/2014/main" id="{56D60325-FC00-294D-A839-5A23DCE4ADBE}"/>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812226217"/>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Page_3_Col">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pic>
        <p:nvPicPr>
          <p:cNvPr id="8" name="Image 7">
            <a:extLst>
              <a:ext uri="{FF2B5EF4-FFF2-40B4-BE49-F238E27FC236}">
                <a16:creationId xmlns:a16="http://schemas.microsoft.com/office/drawing/2014/main" id="{DA29A389-8E43-7647-9673-467F35A6D163}"/>
              </a:ext>
            </a:extLst>
          </p:cNvPr>
          <p:cNvPicPr>
            <a:picLocks noChangeAspect="1"/>
          </p:cNvPicPr>
          <p:nvPr/>
        </p:nvPicPr>
        <p:blipFill rotWithShape="1">
          <a:blip r:embed="rId2"/>
          <a:srcRect b="1528"/>
          <a:stretch/>
        </p:blipFill>
        <p:spPr>
          <a:xfrm>
            <a:off x="0" y="0"/>
            <a:ext cx="12192000" cy="1125538"/>
          </a:xfrm>
          <a:prstGeom prst="rect">
            <a:avLst/>
          </a:prstGeom>
        </p:spPr>
      </p:pic>
      <p:sp>
        <p:nvSpPr>
          <p:cNvPr id="9" name="Titre 1">
            <a:extLst>
              <a:ext uri="{FF2B5EF4-FFF2-40B4-BE49-F238E27FC236}">
                <a16:creationId xmlns:a16="http://schemas.microsoft.com/office/drawing/2014/main" id="{3803BB72-7295-0841-80AB-D37195608218}"/>
              </a:ext>
            </a:extLst>
          </p:cNvPr>
          <p:cNvSpPr>
            <a:spLocks noGrp="1"/>
          </p:cNvSpPr>
          <p:nvPr>
            <p:ph type="ctrTitle" hasCustomPrompt="1"/>
          </p:nvPr>
        </p:nvSpPr>
        <p:spPr>
          <a:xfrm>
            <a:off x="0" y="1"/>
            <a:ext cx="5022849" cy="1125537"/>
          </a:xfrm>
          <a:solidFill>
            <a:schemeClr val="tx1"/>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4" name="Espace réservé du texte 3">
            <a:extLst>
              <a:ext uri="{FF2B5EF4-FFF2-40B4-BE49-F238E27FC236}">
                <a16:creationId xmlns:a16="http://schemas.microsoft.com/office/drawing/2014/main" id="{E7CD49AA-56F2-F74A-81AB-FDC7F84871DF}"/>
              </a:ext>
            </a:extLst>
          </p:cNvPr>
          <p:cNvSpPr>
            <a:spLocks noGrp="1"/>
          </p:cNvSpPr>
          <p:nvPr>
            <p:ph type="body" sz="quarter" idx="11" hasCustomPrompt="1"/>
          </p:nvPr>
        </p:nvSpPr>
        <p:spPr>
          <a:xfrm>
            <a:off x="709613" y="1789200"/>
            <a:ext cx="3420000" cy="450000"/>
          </a:xfrm>
          <a:solidFill>
            <a:schemeClr val="accent2"/>
          </a:solidFill>
        </p:spPr>
        <p:txBody>
          <a:bodyPr lIns="180000" rIns="180000" anchor="ctr"/>
          <a:lstStyle>
            <a:lvl1pPr marL="0" indent="0">
              <a:buFont typeface="Arial" panose="020B0604020202020204" pitchFamily="34" charset="0"/>
              <a:buNone/>
              <a:defRPr sz="1200" b="1" i="0">
                <a:latin typeface="Montserrat" pitchFamily="2" charset="77"/>
              </a:defRPr>
            </a:lvl1pPr>
          </a:lstStyle>
          <a:p>
            <a:r>
              <a:rPr lang="fr-FR"/>
              <a:t>Titre</a:t>
            </a:r>
          </a:p>
        </p:txBody>
      </p:sp>
      <p:sp>
        <p:nvSpPr>
          <p:cNvPr id="12" name="Espace réservé du texte 11">
            <a:extLst>
              <a:ext uri="{FF2B5EF4-FFF2-40B4-BE49-F238E27FC236}">
                <a16:creationId xmlns:a16="http://schemas.microsoft.com/office/drawing/2014/main" id="{FA8B6486-ACF2-AA47-A361-1BC648FACFC2}"/>
              </a:ext>
            </a:extLst>
          </p:cNvPr>
          <p:cNvSpPr>
            <a:spLocks noGrp="1"/>
          </p:cNvSpPr>
          <p:nvPr>
            <p:ph type="body" sz="quarter" idx="12" hasCustomPrompt="1"/>
          </p:nvPr>
        </p:nvSpPr>
        <p:spPr>
          <a:xfrm>
            <a:off x="4369031" y="1789200"/>
            <a:ext cx="3420000" cy="450000"/>
          </a:xfrm>
          <a:solidFill>
            <a:schemeClr val="accent2"/>
          </a:solidFill>
        </p:spPr>
        <p:txBody>
          <a:bodyPr lIns="180000" rIns="180000" anchor="ctr"/>
          <a:lstStyle>
            <a:lvl1pPr marL="0" indent="0">
              <a:buNone/>
              <a:defRPr sz="1200" b="1" i="0">
                <a:latin typeface="Montserrat" pitchFamily="2" charset="77"/>
              </a:defRPr>
            </a:lvl1pPr>
          </a:lstStyle>
          <a:p>
            <a:r>
              <a:rPr lang="fr-FR"/>
              <a:t>Titre</a:t>
            </a:r>
          </a:p>
        </p:txBody>
      </p:sp>
      <p:sp>
        <p:nvSpPr>
          <p:cNvPr id="14" name="Espace réservé du texte 13">
            <a:extLst>
              <a:ext uri="{FF2B5EF4-FFF2-40B4-BE49-F238E27FC236}">
                <a16:creationId xmlns:a16="http://schemas.microsoft.com/office/drawing/2014/main" id="{7DB46616-3889-4243-ADA3-6DE889EFFBE1}"/>
              </a:ext>
            </a:extLst>
          </p:cNvPr>
          <p:cNvSpPr>
            <a:spLocks noGrp="1"/>
          </p:cNvSpPr>
          <p:nvPr>
            <p:ph type="body" sz="quarter" idx="13" hasCustomPrompt="1"/>
          </p:nvPr>
        </p:nvSpPr>
        <p:spPr>
          <a:xfrm>
            <a:off x="8028449" y="1789200"/>
            <a:ext cx="3420000" cy="450000"/>
          </a:xfrm>
          <a:solidFill>
            <a:schemeClr val="accent2"/>
          </a:solidFill>
        </p:spPr>
        <p:txBody>
          <a:bodyPr lIns="180000" rIns="180000" anchor="ctr"/>
          <a:lstStyle>
            <a:lvl1pPr marL="0" indent="0">
              <a:buNone/>
              <a:defRPr sz="1200" b="1" i="0">
                <a:latin typeface="Montserrat" pitchFamily="2" charset="77"/>
              </a:defRPr>
            </a:lvl1pPr>
          </a:lstStyle>
          <a:p>
            <a:r>
              <a:rPr lang="fr-FR"/>
              <a:t>Titre</a:t>
            </a:r>
          </a:p>
        </p:txBody>
      </p:sp>
      <p:sp>
        <p:nvSpPr>
          <p:cNvPr id="19" name="Espace réservé du texte 18">
            <a:extLst>
              <a:ext uri="{FF2B5EF4-FFF2-40B4-BE49-F238E27FC236}">
                <a16:creationId xmlns:a16="http://schemas.microsoft.com/office/drawing/2014/main" id="{C701BD6F-2D92-6140-8408-F8F1FEE90A10}"/>
              </a:ext>
            </a:extLst>
          </p:cNvPr>
          <p:cNvSpPr>
            <a:spLocks noGrp="1"/>
          </p:cNvSpPr>
          <p:nvPr>
            <p:ph type="body" sz="quarter" idx="15" hasCustomPrompt="1"/>
          </p:nvPr>
        </p:nvSpPr>
        <p:spPr>
          <a:xfrm>
            <a:off x="724850" y="2239201"/>
            <a:ext cx="3420000" cy="3863114"/>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1" name="Espace réservé du texte 20">
            <a:extLst>
              <a:ext uri="{FF2B5EF4-FFF2-40B4-BE49-F238E27FC236}">
                <a16:creationId xmlns:a16="http://schemas.microsoft.com/office/drawing/2014/main" id="{94046172-1112-674A-BD4D-9E955C11E2B9}"/>
              </a:ext>
            </a:extLst>
          </p:cNvPr>
          <p:cNvSpPr>
            <a:spLocks noGrp="1"/>
          </p:cNvSpPr>
          <p:nvPr>
            <p:ph type="body" sz="quarter" idx="16" hasCustomPrompt="1"/>
          </p:nvPr>
        </p:nvSpPr>
        <p:spPr>
          <a:xfrm>
            <a:off x="4384268" y="2239200"/>
            <a:ext cx="3420000" cy="3863115"/>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3" name="Espace réservé du texte 22">
            <a:extLst>
              <a:ext uri="{FF2B5EF4-FFF2-40B4-BE49-F238E27FC236}">
                <a16:creationId xmlns:a16="http://schemas.microsoft.com/office/drawing/2014/main" id="{6AEB6B31-8C8B-4243-86F3-74035AB087D4}"/>
              </a:ext>
            </a:extLst>
          </p:cNvPr>
          <p:cNvSpPr>
            <a:spLocks noGrp="1"/>
          </p:cNvSpPr>
          <p:nvPr>
            <p:ph type="body" sz="quarter" idx="17" hasCustomPrompt="1"/>
          </p:nvPr>
        </p:nvSpPr>
        <p:spPr>
          <a:xfrm>
            <a:off x="8028449" y="2239199"/>
            <a:ext cx="3420000" cy="3863115"/>
          </a:xfrm>
        </p:spPr>
        <p:txBody>
          <a:bodyPr lIns="90000" tIns="144000" rIns="90000"/>
          <a:lstStyle>
            <a:lvl1pPr>
              <a:defRPr sz="900" b="0" i="0">
                <a:latin typeface="Montserrat" pitchFamily="2" charset="77"/>
              </a:defRPr>
            </a:lvl1pPr>
          </a:lstStyle>
          <a:p>
            <a:r>
              <a:rPr lang="fr-FR"/>
              <a:t>texte</a:t>
            </a:r>
          </a:p>
        </p:txBody>
      </p:sp>
      <p:cxnSp>
        <p:nvCxnSpPr>
          <p:cNvPr id="17" name="Connecteur droit 16">
            <a:extLst>
              <a:ext uri="{FF2B5EF4-FFF2-40B4-BE49-F238E27FC236}">
                <a16:creationId xmlns:a16="http://schemas.microsoft.com/office/drawing/2014/main" id="{21E4B5CE-EB84-8B41-952F-99309E76A9CC}"/>
              </a:ext>
            </a:extLst>
          </p:cNvPr>
          <p:cNvCxnSpPr/>
          <p:nvPr/>
        </p:nvCxnSpPr>
        <p:spPr>
          <a:xfrm>
            <a:off x="7908740"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3D5E6844-BA9D-2E41-8194-11F35A4DFCD4}"/>
              </a:ext>
            </a:extLst>
          </p:cNvPr>
          <p:cNvCxnSpPr/>
          <p:nvPr/>
        </p:nvCxnSpPr>
        <p:spPr>
          <a:xfrm>
            <a:off x="4249322"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Espace réservé du texte 5">
            <a:extLst>
              <a:ext uri="{FF2B5EF4-FFF2-40B4-BE49-F238E27FC236}">
                <a16:creationId xmlns:a16="http://schemas.microsoft.com/office/drawing/2014/main" id="{EE920932-B22C-4C4F-AB87-12CFCC616B81}"/>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602177944"/>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Page_2_Col">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pic>
        <p:nvPicPr>
          <p:cNvPr id="8" name="Image 7">
            <a:extLst>
              <a:ext uri="{FF2B5EF4-FFF2-40B4-BE49-F238E27FC236}">
                <a16:creationId xmlns:a16="http://schemas.microsoft.com/office/drawing/2014/main" id="{DA29A389-8E43-7647-9673-467F35A6D163}"/>
              </a:ext>
            </a:extLst>
          </p:cNvPr>
          <p:cNvPicPr>
            <a:picLocks noChangeAspect="1"/>
          </p:cNvPicPr>
          <p:nvPr/>
        </p:nvPicPr>
        <p:blipFill rotWithShape="1">
          <a:blip r:embed="rId2"/>
          <a:srcRect b="1528"/>
          <a:stretch/>
        </p:blipFill>
        <p:spPr>
          <a:xfrm>
            <a:off x="0" y="0"/>
            <a:ext cx="12192000" cy="1125538"/>
          </a:xfrm>
          <a:prstGeom prst="rect">
            <a:avLst/>
          </a:prstGeom>
        </p:spPr>
      </p:pic>
      <p:sp>
        <p:nvSpPr>
          <p:cNvPr id="9" name="Titre 1">
            <a:extLst>
              <a:ext uri="{FF2B5EF4-FFF2-40B4-BE49-F238E27FC236}">
                <a16:creationId xmlns:a16="http://schemas.microsoft.com/office/drawing/2014/main" id="{3803BB72-7295-0841-80AB-D37195608218}"/>
              </a:ext>
            </a:extLst>
          </p:cNvPr>
          <p:cNvSpPr>
            <a:spLocks noGrp="1"/>
          </p:cNvSpPr>
          <p:nvPr>
            <p:ph type="ctrTitle" hasCustomPrompt="1"/>
          </p:nvPr>
        </p:nvSpPr>
        <p:spPr>
          <a:xfrm>
            <a:off x="0" y="1"/>
            <a:ext cx="5022849" cy="1125537"/>
          </a:xfrm>
          <a:solidFill>
            <a:schemeClr val="tx1"/>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4" name="Espace réservé du texte 3">
            <a:extLst>
              <a:ext uri="{FF2B5EF4-FFF2-40B4-BE49-F238E27FC236}">
                <a16:creationId xmlns:a16="http://schemas.microsoft.com/office/drawing/2014/main" id="{E7CD49AA-56F2-F74A-81AB-FDC7F84871DF}"/>
              </a:ext>
            </a:extLst>
          </p:cNvPr>
          <p:cNvSpPr>
            <a:spLocks noGrp="1"/>
          </p:cNvSpPr>
          <p:nvPr>
            <p:ph type="body" sz="quarter" idx="11" hasCustomPrompt="1"/>
          </p:nvPr>
        </p:nvSpPr>
        <p:spPr>
          <a:xfrm>
            <a:off x="709611" y="1789200"/>
            <a:ext cx="5220000" cy="450000"/>
          </a:xfrm>
          <a:solidFill>
            <a:schemeClr val="accent2"/>
          </a:solidFill>
        </p:spPr>
        <p:txBody>
          <a:bodyPr lIns="180000" rIns="180000" anchor="ctr"/>
          <a:lstStyle>
            <a:lvl1pPr marL="0" indent="0">
              <a:buFont typeface="Arial" panose="020B0604020202020204" pitchFamily="34" charset="0"/>
              <a:buNone/>
              <a:defRPr sz="1200" b="1" i="0">
                <a:latin typeface="Montserrat" pitchFamily="2" charset="77"/>
              </a:defRPr>
            </a:lvl1pPr>
          </a:lstStyle>
          <a:p>
            <a:r>
              <a:rPr lang="fr-FR"/>
              <a:t>Titre</a:t>
            </a:r>
          </a:p>
        </p:txBody>
      </p:sp>
      <p:sp>
        <p:nvSpPr>
          <p:cNvPr id="12" name="Espace réservé du texte 11">
            <a:extLst>
              <a:ext uri="{FF2B5EF4-FFF2-40B4-BE49-F238E27FC236}">
                <a16:creationId xmlns:a16="http://schemas.microsoft.com/office/drawing/2014/main" id="{FA8B6486-ACF2-AA47-A361-1BC648FACFC2}"/>
              </a:ext>
            </a:extLst>
          </p:cNvPr>
          <p:cNvSpPr>
            <a:spLocks noGrp="1"/>
          </p:cNvSpPr>
          <p:nvPr>
            <p:ph type="body" sz="quarter" idx="12" hasCustomPrompt="1"/>
          </p:nvPr>
        </p:nvSpPr>
        <p:spPr>
          <a:xfrm>
            <a:off x="6240163" y="1789200"/>
            <a:ext cx="5220000" cy="450000"/>
          </a:xfrm>
          <a:solidFill>
            <a:schemeClr val="accent2"/>
          </a:solidFill>
        </p:spPr>
        <p:txBody>
          <a:bodyPr lIns="180000" rIns="180000" anchor="ctr"/>
          <a:lstStyle>
            <a:lvl1pPr marL="0" indent="0">
              <a:buNone/>
              <a:defRPr sz="1200" b="1" i="0">
                <a:latin typeface="Montserrat" pitchFamily="2" charset="77"/>
              </a:defRPr>
            </a:lvl1pPr>
          </a:lstStyle>
          <a:p>
            <a:r>
              <a:rPr lang="fr-FR"/>
              <a:t>Titre</a:t>
            </a:r>
          </a:p>
        </p:txBody>
      </p:sp>
      <p:sp>
        <p:nvSpPr>
          <p:cNvPr id="19" name="Espace réservé du texte 18">
            <a:extLst>
              <a:ext uri="{FF2B5EF4-FFF2-40B4-BE49-F238E27FC236}">
                <a16:creationId xmlns:a16="http://schemas.microsoft.com/office/drawing/2014/main" id="{C701BD6F-2D92-6140-8408-F8F1FEE90A10}"/>
              </a:ext>
            </a:extLst>
          </p:cNvPr>
          <p:cNvSpPr>
            <a:spLocks noGrp="1"/>
          </p:cNvSpPr>
          <p:nvPr>
            <p:ph type="body" sz="quarter" idx="15" hasCustomPrompt="1"/>
          </p:nvPr>
        </p:nvSpPr>
        <p:spPr>
          <a:xfrm>
            <a:off x="724849" y="2239201"/>
            <a:ext cx="5204761" cy="3863114"/>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1" name="Espace réservé du texte 20">
            <a:extLst>
              <a:ext uri="{FF2B5EF4-FFF2-40B4-BE49-F238E27FC236}">
                <a16:creationId xmlns:a16="http://schemas.microsoft.com/office/drawing/2014/main" id="{94046172-1112-674A-BD4D-9E955C11E2B9}"/>
              </a:ext>
            </a:extLst>
          </p:cNvPr>
          <p:cNvSpPr>
            <a:spLocks noGrp="1"/>
          </p:cNvSpPr>
          <p:nvPr>
            <p:ph type="body" sz="quarter" idx="16" hasCustomPrompt="1"/>
          </p:nvPr>
        </p:nvSpPr>
        <p:spPr>
          <a:xfrm>
            <a:off x="6240163" y="2239200"/>
            <a:ext cx="5235237" cy="3863115"/>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cxnSp>
        <p:nvCxnSpPr>
          <p:cNvPr id="18" name="Connecteur droit 17">
            <a:extLst>
              <a:ext uri="{FF2B5EF4-FFF2-40B4-BE49-F238E27FC236}">
                <a16:creationId xmlns:a16="http://schemas.microsoft.com/office/drawing/2014/main" id="{3D5E6844-BA9D-2E41-8194-11F35A4DFCD4}"/>
              </a:ext>
            </a:extLst>
          </p:cNvPr>
          <p:cNvCxnSpPr/>
          <p:nvPr/>
        </p:nvCxnSpPr>
        <p:spPr>
          <a:xfrm>
            <a:off x="6084887"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Espace réservé du texte 5">
            <a:extLst>
              <a:ext uri="{FF2B5EF4-FFF2-40B4-BE49-F238E27FC236}">
                <a16:creationId xmlns:a16="http://schemas.microsoft.com/office/drawing/2014/main" id="{1B8E35DB-5835-B342-9E8B-84F4F8B60119}"/>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98605389"/>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Galerie 6 logos">
    <p:spTree>
      <p:nvGrpSpPr>
        <p:cNvPr id="1" name=""/>
        <p:cNvGrpSpPr/>
        <p:nvPr/>
      </p:nvGrpSpPr>
      <p:grpSpPr>
        <a:xfrm>
          <a:off x="0" y="0"/>
          <a:ext cx="0" cy="0"/>
          <a:chOff x="0" y="0"/>
          <a:chExt cx="0" cy="0"/>
        </a:xfrm>
      </p:grpSpPr>
      <p:sp>
        <p:nvSpPr>
          <p:cNvPr id="4" name="Espace réservé pour une image  3">
            <a:extLst>
              <a:ext uri="{FF2B5EF4-FFF2-40B4-BE49-F238E27FC236}">
                <a16:creationId xmlns:a16="http://schemas.microsoft.com/office/drawing/2014/main" id="{63ADFB0C-544E-3944-A9B0-D28BE779B222}"/>
              </a:ext>
            </a:extLst>
          </p:cNvPr>
          <p:cNvSpPr>
            <a:spLocks noGrp="1"/>
          </p:cNvSpPr>
          <p:nvPr>
            <p:ph type="pic" sz="quarter" idx="10" hasCustomPrompt="1"/>
          </p:nvPr>
        </p:nvSpPr>
        <p:spPr>
          <a:xfrm>
            <a:off x="713581" y="2067034"/>
            <a:ext cx="2340000" cy="1368000"/>
          </a:xfrm>
          <a:ln>
            <a:noFill/>
          </a:ln>
        </p:spPr>
        <p:txBody>
          <a:bodyPr anchor="ctr"/>
          <a:lstStyle>
            <a:lvl1pPr marL="0" indent="0" algn="ctr">
              <a:buNone/>
              <a:defRPr/>
            </a:lvl1pPr>
          </a:lstStyle>
          <a:p>
            <a:r>
              <a:rPr lang="fr-FR"/>
              <a:t>Logo</a:t>
            </a:r>
          </a:p>
        </p:txBody>
      </p:sp>
      <p:sp>
        <p:nvSpPr>
          <p:cNvPr id="7" name="Espace réservé pour une image  6">
            <a:extLst>
              <a:ext uri="{FF2B5EF4-FFF2-40B4-BE49-F238E27FC236}">
                <a16:creationId xmlns:a16="http://schemas.microsoft.com/office/drawing/2014/main" id="{DBBB2063-2983-C34C-8ED4-C0F5EA5FE112}"/>
              </a:ext>
            </a:extLst>
          </p:cNvPr>
          <p:cNvSpPr>
            <a:spLocks noGrp="1"/>
          </p:cNvSpPr>
          <p:nvPr>
            <p:ph type="pic" sz="quarter" idx="11" hasCustomPrompt="1"/>
          </p:nvPr>
        </p:nvSpPr>
        <p:spPr>
          <a:xfrm>
            <a:off x="3521860" y="2086084"/>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0" name="Espace réservé pour une image  9">
            <a:extLst>
              <a:ext uri="{FF2B5EF4-FFF2-40B4-BE49-F238E27FC236}">
                <a16:creationId xmlns:a16="http://schemas.microsoft.com/office/drawing/2014/main" id="{2F9F2C47-7214-7C49-A683-E886402029DE}"/>
              </a:ext>
            </a:extLst>
          </p:cNvPr>
          <p:cNvSpPr>
            <a:spLocks noGrp="1"/>
          </p:cNvSpPr>
          <p:nvPr>
            <p:ph type="pic" sz="quarter" idx="12" hasCustomPrompt="1"/>
          </p:nvPr>
        </p:nvSpPr>
        <p:spPr>
          <a:xfrm>
            <a:off x="6330139" y="2067034"/>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2" name="Espace réservé pour une image  11">
            <a:extLst>
              <a:ext uri="{FF2B5EF4-FFF2-40B4-BE49-F238E27FC236}">
                <a16:creationId xmlns:a16="http://schemas.microsoft.com/office/drawing/2014/main" id="{9FC6176F-4DE7-704C-B989-4D4DDFBB82DE}"/>
              </a:ext>
            </a:extLst>
          </p:cNvPr>
          <p:cNvSpPr>
            <a:spLocks noGrp="1"/>
          </p:cNvSpPr>
          <p:nvPr>
            <p:ph type="pic" sz="quarter" idx="13" hasCustomPrompt="1"/>
          </p:nvPr>
        </p:nvSpPr>
        <p:spPr>
          <a:xfrm>
            <a:off x="9138419" y="2086084"/>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4" name="Espace réservé pour une image  13">
            <a:extLst>
              <a:ext uri="{FF2B5EF4-FFF2-40B4-BE49-F238E27FC236}">
                <a16:creationId xmlns:a16="http://schemas.microsoft.com/office/drawing/2014/main" id="{37D2F37A-05DB-B14A-B578-3B9DBC84095A}"/>
              </a:ext>
            </a:extLst>
          </p:cNvPr>
          <p:cNvSpPr>
            <a:spLocks noGrp="1"/>
          </p:cNvSpPr>
          <p:nvPr>
            <p:ph type="pic" sz="quarter" idx="14" hasCustomPrompt="1"/>
          </p:nvPr>
        </p:nvSpPr>
        <p:spPr>
          <a:xfrm>
            <a:off x="713581"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6" name="Espace réservé pour une image  15">
            <a:extLst>
              <a:ext uri="{FF2B5EF4-FFF2-40B4-BE49-F238E27FC236}">
                <a16:creationId xmlns:a16="http://schemas.microsoft.com/office/drawing/2014/main" id="{D1345676-44BC-CC4C-9CAB-1694B215C866}"/>
              </a:ext>
            </a:extLst>
          </p:cNvPr>
          <p:cNvSpPr>
            <a:spLocks noGrp="1"/>
          </p:cNvSpPr>
          <p:nvPr>
            <p:ph type="pic" sz="quarter" idx="15" hasCustomPrompt="1"/>
          </p:nvPr>
        </p:nvSpPr>
        <p:spPr>
          <a:xfrm>
            <a:off x="3521860"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8" name="Espace réservé pour une image  17">
            <a:extLst>
              <a:ext uri="{FF2B5EF4-FFF2-40B4-BE49-F238E27FC236}">
                <a16:creationId xmlns:a16="http://schemas.microsoft.com/office/drawing/2014/main" id="{7E45B7F1-FBE1-F745-8B85-36C31578AA78}"/>
              </a:ext>
            </a:extLst>
          </p:cNvPr>
          <p:cNvSpPr>
            <a:spLocks noGrp="1"/>
          </p:cNvSpPr>
          <p:nvPr>
            <p:ph type="pic" sz="quarter" idx="16" hasCustomPrompt="1"/>
          </p:nvPr>
        </p:nvSpPr>
        <p:spPr>
          <a:xfrm>
            <a:off x="6330139"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20" name="Espace réservé pour une image  19">
            <a:extLst>
              <a:ext uri="{FF2B5EF4-FFF2-40B4-BE49-F238E27FC236}">
                <a16:creationId xmlns:a16="http://schemas.microsoft.com/office/drawing/2014/main" id="{A1D3C822-3F0B-764C-BD8B-26F365DA1BFA}"/>
              </a:ext>
            </a:extLst>
          </p:cNvPr>
          <p:cNvSpPr>
            <a:spLocks noGrp="1"/>
          </p:cNvSpPr>
          <p:nvPr>
            <p:ph type="pic" sz="quarter" idx="17" hasCustomPrompt="1"/>
          </p:nvPr>
        </p:nvSpPr>
        <p:spPr>
          <a:xfrm>
            <a:off x="9138419"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cxnSp>
        <p:nvCxnSpPr>
          <p:cNvPr id="22" name="Connecteur droit 21">
            <a:extLst>
              <a:ext uri="{FF2B5EF4-FFF2-40B4-BE49-F238E27FC236}">
                <a16:creationId xmlns:a16="http://schemas.microsoft.com/office/drawing/2014/main" id="{181DBBEB-AD1B-1848-9036-8A8FF1E0BB6D}"/>
              </a:ext>
            </a:extLst>
          </p:cNvPr>
          <p:cNvCxnSpPr>
            <a:cxnSpLocks/>
          </p:cNvCxnSpPr>
          <p:nvPr/>
        </p:nvCxnSpPr>
        <p:spPr>
          <a:xfrm>
            <a:off x="713581" y="3744432"/>
            <a:ext cx="1076483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a:extLst>
              <a:ext uri="{FF2B5EF4-FFF2-40B4-BE49-F238E27FC236}">
                <a16:creationId xmlns:a16="http://schemas.microsoft.com/office/drawing/2014/main" id="{1E6614C8-A3EA-8644-9051-C8B8C2D5BED4}"/>
              </a:ext>
            </a:extLst>
          </p:cNvPr>
          <p:cNvSpPr>
            <a:spLocks noGrp="1"/>
          </p:cNvSpPr>
          <p:nvPr>
            <p:ph type="sldNum" sz="quarter" idx="18"/>
          </p:nvPr>
        </p:nvSpPr>
        <p:spPr/>
        <p:txBody>
          <a:bodyPr/>
          <a:lstStyle/>
          <a:p>
            <a:fld id="{ED627498-8BE6-774E-875A-E1322261BC9D}" type="slidenum">
              <a:rPr lang="fr-FR" smtClean="0"/>
              <a:pPr/>
              <a:t>‹N°›</a:t>
            </a:fld>
            <a:endParaRPr lang="fr-FR"/>
          </a:p>
        </p:txBody>
      </p:sp>
      <p:pic>
        <p:nvPicPr>
          <p:cNvPr id="21" name="Image 20">
            <a:extLst>
              <a:ext uri="{FF2B5EF4-FFF2-40B4-BE49-F238E27FC236}">
                <a16:creationId xmlns:a16="http://schemas.microsoft.com/office/drawing/2014/main" id="{87D42DE9-1D71-114A-83EE-215834F2967E}"/>
              </a:ext>
            </a:extLst>
          </p:cNvPr>
          <p:cNvPicPr>
            <a:picLocks noChangeAspect="1"/>
          </p:cNvPicPr>
          <p:nvPr/>
        </p:nvPicPr>
        <p:blipFill rotWithShape="1">
          <a:blip r:embed="rId2"/>
          <a:srcRect b="1528"/>
          <a:stretch/>
        </p:blipFill>
        <p:spPr>
          <a:xfrm>
            <a:off x="0" y="0"/>
            <a:ext cx="12192000" cy="1125538"/>
          </a:xfrm>
          <a:prstGeom prst="rect">
            <a:avLst/>
          </a:prstGeom>
        </p:spPr>
      </p:pic>
      <p:sp>
        <p:nvSpPr>
          <p:cNvPr id="25" name="Titre 1">
            <a:extLst>
              <a:ext uri="{FF2B5EF4-FFF2-40B4-BE49-F238E27FC236}">
                <a16:creationId xmlns:a16="http://schemas.microsoft.com/office/drawing/2014/main" id="{0747BDCF-059C-084F-BE67-1F7BBA23E69B}"/>
              </a:ext>
            </a:extLst>
          </p:cNvPr>
          <p:cNvSpPr>
            <a:spLocks noGrp="1"/>
          </p:cNvSpPr>
          <p:nvPr>
            <p:ph type="ctrTitle" hasCustomPrompt="1"/>
          </p:nvPr>
        </p:nvSpPr>
        <p:spPr>
          <a:xfrm>
            <a:off x="0" y="1"/>
            <a:ext cx="5022849" cy="1125537"/>
          </a:xfrm>
          <a:solidFill>
            <a:schemeClr val="tx1"/>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15" name="Espace réservé du texte 5">
            <a:extLst>
              <a:ext uri="{FF2B5EF4-FFF2-40B4-BE49-F238E27FC236}">
                <a16:creationId xmlns:a16="http://schemas.microsoft.com/office/drawing/2014/main" id="{9B2E3FC7-8202-2E48-9146-41380F1D04E6}"/>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009714262"/>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Galerie 18 logos">
    <p:spTree>
      <p:nvGrpSpPr>
        <p:cNvPr id="1" name=""/>
        <p:cNvGrpSpPr/>
        <p:nvPr/>
      </p:nvGrpSpPr>
      <p:grpSpPr>
        <a:xfrm>
          <a:off x="0" y="0"/>
          <a:ext cx="0" cy="0"/>
          <a:chOff x="0" y="0"/>
          <a:chExt cx="0" cy="0"/>
        </a:xfrm>
      </p:grpSpPr>
      <p:sp>
        <p:nvSpPr>
          <p:cNvPr id="4" name="Espace réservé pour une image  3">
            <a:extLst>
              <a:ext uri="{FF2B5EF4-FFF2-40B4-BE49-F238E27FC236}">
                <a16:creationId xmlns:a16="http://schemas.microsoft.com/office/drawing/2014/main" id="{63ADFB0C-544E-3944-A9B0-D28BE779B222}"/>
              </a:ext>
            </a:extLst>
          </p:cNvPr>
          <p:cNvSpPr>
            <a:spLocks noGrp="1"/>
          </p:cNvSpPr>
          <p:nvPr>
            <p:ph type="pic" sz="quarter" idx="10" hasCustomPrompt="1"/>
          </p:nvPr>
        </p:nvSpPr>
        <p:spPr>
          <a:xfrm>
            <a:off x="713581" y="2067033"/>
            <a:ext cx="1620000" cy="936000"/>
          </a:xfrm>
          <a:ln>
            <a:noFill/>
          </a:ln>
        </p:spPr>
        <p:txBody>
          <a:bodyPr anchor="ctr"/>
          <a:lstStyle>
            <a:lvl1pPr marL="0" indent="0" algn="ctr">
              <a:buNone/>
              <a:defRPr/>
            </a:lvl1pPr>
          </a:lstStyle>
          <a:p>
            <a:r>
              <a:rPr lang="fr-FR"/>
              <a:t>Logo</a:t>
            </a:r>
          </a:p>
        </p:txBody>
      </p:sp>
      <p:sp>
        <p:nvSpPr>
          <p:cNvPr id="7" name="Espace réservé pour une image  6">
            <a:extLst>
              <a:ext uri="{FF2B5EF4-FFF2-40B4-BE49-F238E27FC236}">
                <a16:creationId xmlns:a16="http://schemas.microsoft.com/office/drawing/2014/main" id="{DBBB2063-2983-C34C-8ED4-C0F5EA5FE112}"/>
              </a:ext>
            </a:extLst>
          </p:cNvPr>
          <p:cNvSpPr>
            <a:spLocks noGrp="1"/>
          </p:cNvSpPr>
          <p:nvPr>
            <p:ph type="pic" sz="quarter" idx="11" hasCustomPrompt="1"/>
          </p:nvPr>
        </p:nvSpPr>
        <p:spPr>
          <a:xfrm>
            <a:off x="2538105"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0" name="Espace réservé pour une image  9">
            <a:extLst>
              <a:ext uri="{FF2B5EF4-FFF2-40B4-BE49-F238E27FC236}">
                <a16:creationId xmlns:a16="http://schemas.microsoft.com/office/drawing/2014/main" id="{2F9F2C47-7214-7C49-A683-E886402029DE}"/>
              </a:ext>
            </a:extLst>
          </p:cNvPr>
          <p:cNvSpPr>
            <a:spLocks noGrp="1"/>
          </p:cNvSpPr>
          <p:nvPr>
            <p:ph type="pic" sz="quarter" idx="12" hasCustomPrompt="1"/>
          </p:nvPr>
        </p:nvSpPr>
        <p:spPr>
          <a:xfrm>
            <a:off x="4362629"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2" name="Espace réservé pour une image  11">
            <a:extLst>
              <a:ext uri="{FF2B5EF4-FFF2-40B4-BE49-F238E27FC236}">
                <a16:creationId xmlns:a16="http://schemas.microsoft.com/office/drawing/2014/main" id="{9FC6176F-4DE7-704C-B989-4D4DDFBB82DE}"/>
              </a:ext>
            </a:extLst>
          </p:cNvPr>
          <p:cNvSpPr>
            <a:spLocks noGrp="1"/>
          </p:cNvSpPr>
          <p:nvPr>
            <p:ph type="pic" sz="quarter" idx="13" hasCustomPrompt="1"/>
          </p:nvPr>
        </p:nvSpPr>
        <p:spPr>
          <a:xfrm>
            <a:off x="6187153"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4" name="Espace réservé pour une image  13">
            <a:extLst>
              <a:ext uri="{FF2B5EF4-FFF2-40B4-BE49-F238E27FC236}">
                <a16:creationId xmlns:a16="http://schemas.microsoft.com/office/drawing/2014/main" id="{37D2F37A-05DB-B14A-B578-3B9DBC84095A}"/>
              </a:ext>
            </a:extLst>
          </p:cNvPr>
          <p:cNvSpPr>
            <a:spLocks noGrp="1"/>
          </p:cNvSpPr>
          <p:nvPr>
            <p:ph type="pic" sz="quarter" idx="14" hasCustomPrompt="1"/>
          </p:nvPr>
        </p:nvSpPr>
        <p:spPr>
          <a:xfrm>
            <a:off x="695325" y="3388628"/>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6" name="Espace réservé pour une image  15">
            <a:extLst>
              <a:ext uri="{FF2B5EF4-FFF2-40B4-BE49-F238E27FC236}">
                <a16:creationId xmlns:a16="http://schemas.microsoft.com/office/drawing/2014/main" id="{D1345676-44BC-CC4C-9CAB-1694B215C866}"/>
              </a:ext>
            </a:extLst>
          </p:cNvPr>
          <p:cNvSpPr>
            <a:spLocks noGrp="1"/>
          </p:cNvSpPr>
          <p:nvPr>
            <p:ph type="pic" sz="quarter" idx="15" hasCustomPrompt="1"/>
          </p:nvPr>
        </p:nvSpPr>
        <p:spPr>
          <a:xfrm>
            <a:off x="2523490" y="3388628"/>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8" name="Espace réservé pour une image  17">
            <a:extLst>
              <a:ext uri="{FF2B5EF4-FFF2-40B4-BE49-F238E27FC236}">
                <a16:creationId xmlns:a16="http://schemas.microsoft.com/office/drawing/2014/main" id="{7E45B7F1-FBE1-F745-8B85-36C31578AA78}"/>
              </a:ext>
            </a:extLst>
          </p:cNvPr>
          <p:cNvSpPr>
            <a:spLocks noGrp="1"/>
          </p:cNvSpPr>
          <p:nvPr>
            <p:ph type="pic" sz="quarter" idx="16" hasCustomPrompt="1"/>
          </p:nvPr>
        </p:nvSpPr>
        <p:spPr>
          <a:xfrm>
            <a:off x="8011677"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20" name="Espace réservé pour une image  19">
            <a:extLst>
              <a:ext uri="{FF2B5EF4-FFF2-40B4-BE49-F238E27FC236}">
                <a16:creationId xmlns:a16="http://schemas.microsoft.com/office/drawing/2014/main" id="{A1D3C822-3F0B-764C-BD8B-26F365DA1BFA}"/>
              </a:ext>
            </a:extLst>
          </p:cNvPr>
          <p:cNvSpPr>
            <a:spLocks noGrp="1"/>
          </p:cNvSpPr>
          <p:nvPr>
            <p:ph type="pic" sz="quarter" idx="17" hasCustomPrompt="1"/>
          </p:nvPr>
        </p:nvSpPr>
        <p:spPr>
          <a:xfrm>
            <a:off x="9836199"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3" name="Espace réservé du numéro de diapositive 2">
            <a:extLst>
              <a:ext uri="{FF2B5EF4-FFF2-40B4-BE49-F238E27FC236}">
                <a16:creationId xmlns:a16="http://schemas.microsoft.com/office/drawing/2014/main" id="{1E6614C8-A3EA-8644-9051-C8B8C2D5BED4}"/>
              </a:ext>
            </a:extLst>
          </p:cNvPr>
          <p:cNvSpPr>
            <a:spLocks noGrp="1"/>
          </p:cNvSpPr>
          <p:nvPr>
            <p:ph type="sldNum" sz="quarter" idx="18"/>
          </p:nvPr>
        </p:nvSpPr>
        <p:spPr/>
        <p:txBody>
          <a:bodyPr/>
          <a:lstStyle/>
          <a:p>
            <a:fld id="{ED627498-8BE6-774E-875A-E1322261BC9D}" type="slidenum">
              <a:rPr lang="fr-FR" smtClean="0"/>
              <a:pPr/>
              <a:t>‹N°›</a:t>
            </a:fld>
            <a:endParaRPr lang="fr-FR"/>
          </a:p>
        </p:txBody>
      </p:sp>
      <p:sp>
        <p:nvSpPr>
          <p:cNvPr id="5" name="Espace réservé pour une image  4">
            <a:extLst>
              <a:ext uri="{FF2B5EF4-FFF2-40B4-BE49-F238E27FC236}">
                <a16:creationId xmlns:a16="http://schemas.microsoft.com/office/drawing/2014/main" id="{30278F92-100F-204C-8618-2E48E42E2218}"/>
              </a:ext>
            </a:extLst>
          </p:cNvPr>
          <p:cNvSpPr>
            <a:spLocks noGrp="1"/>
          </p:cNvSpPr>
          <p:nvPr>
            <p:ph type="pic" sz="quarter" idx="19" hasCustomPrompt="1"/>
          </p:nvPr>
        </p:nvSpPr>
        <p:spPr>
          <a:xfrm>
            <a:off x="4351655" y="3388628"/>
            <a:ext cx="1620000" cy="936000"/>
          </a:xfrm>
        </p:spPr>
        <p:txBody>
          <a:bodyPr anchor="ctr"/>
          <a:lstStyle>
            <a:lvl1pPr marL="0" indent="0" algn="ctr">
              <a:buNone/>
              <a:defRPr/>
            </a:lvl1pPr>
          </a:lstStyle>
          <a:p>
            <a:r>
              <a:rPr lang="fr-FR"/>
              <a:t>Logo</a:t>
            </a:r>
          </a:p>
        </p:txBody>
      </p:sp>
      <p:sp>
        <p:nvSpPr>
          <p:cNvPr id="8" name="Espace réservé pour une image  7">
            <a:extLst>
              <a:ext uri="{FF2B5EF4-FFF2-40B4-BE49-F238E27FC236}">
                <a16:creationId xmlns:a16="http://schemas.microsoft.com/office/drawing/2014/main" id="{BA534809-1058-4246-A786-F69E2E3CD344}"/>
              </a:ext>
            </a:extLst>
          </p:cNvPr>
          <p:cNvSpPr>
            <a:spLocks noGrp="1"/>
          </p:cNvSpPr>
          <p:nvPr>
            <p:ph type="pic" sz="quarter" idx="20" hasCustomPrompt="1"/>
          </p:nvPr>
        </p:nvSpPr>
        <p:spPr>
          <a:xfrm>
            <a:off x="6179820" y="3388628"/>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11" name="Espace réservé pour une image  10">
            <a:extLst>
              <a:ext uri="{FF2B5EF4-FFF2-40B4-BE49-F238E27FC236}">
                <a16:creationId xmlns:a16="http://schemas.microsoft.com/office/drawing/2014/main" id="{A4820370-9461-FD4D-A7F3-670D17FB2299}"/>
              </a:ext>
            </a:extLst>
          </p:cNvPr>
          <p:cNvSpPr>
            <a:spLocks noGrp="1"/>
          </p:cNvSpPr>
          <p:nvPr>
            <p:ph type="pic" sz="quarter" idx="21" hasCustomPrompt="1"/>
          </p:nvPr>
        </p:nvSpPr>
        <p:spPr>
          <a:xfrm>
            <a:off x="8007985" y="3388628"/>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15" name="Espace réservé pour une image  14">
            <a:extLst>
              <a:ext uri="{FF2B5EF4-FFF2-40B4-BE49-F238E27FC236}">
                <a16:creationId xmlns:a16="http://schemas.microsoft.com/office/drawing/2014/main" id="{CB4609E2-64CA-8140-832C-CF8162830B05}"/>
              </a:ext>
            </a:extLst>
          </p:cNvPr>
          <p:cNvSpPr>
            <a:spLocks noGrp="1"/>
          </p:cNvSpPr>
          <p:nvPr>
            <p:ph type="pic" sz="quarter" idx="22" hasCustomPrompt="1"/>
          </p:nvPr>
        </p:nvSpPr>
        <p:spPr>
          <a:xfrm>
            <a:off x="9836150" y="3388628"/>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1" name="Espace réservé pour une image  20">
            <a:extLst>
              <a:ext uri="{FF2B5EF4-FFF2-40B4-BE49-F238E27FC236}">
                <a16:creationId xmlns:a16="http://schemas.microsoft.com/office/drawing/2014/main" id="{3F0FC607-0506-4F44-BDFB-29487E045FF5}"/>
              </a:ext>
            </a:extLst>
          </p:cNvPr>
          <p:cNvSpPr>
            <a:spLocks noGrp="1"/>
          </p:cNvSpPr>
          <p:nvPr>
            <p:ph type="pic" sz="quarter" idx="23" hasCustomPrompt="1"/>
          </p:nvPr>
        </p:nvSpPr>
        <p:spPr>
          <a:xfrm>
            <a:off x="695325"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5" name="Espace réservé pour une image  24">
            <a:extLst>
              <a:ext uri="{FF2B5EF4-FFF2-40B4-BE49-F238E27FC236}">
                <a16:creationId xmlns:a16="http://schemas.microsoft.com/office/drawing/2014/main" id="{1BB6F861-2F0E-DA41-81B7-E2869B8FC02A}"/>
              </a:ext>
            </a:extLst>
          </p:cNvPr>
          <p:cNvSpPr>
            <a:spLocks noGrp="1"/>
          </p:cNvSpPr>
          <p:nvPr>
            <p:ph type="pic" sz="quarter" idx="24" hasCustomPrompt="1"/>
          </p:nvPr>
        </p:nvSpPr>
        <p:spPr>
          <a:xfrm>
            <a:off x="2523490"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7" name="Espace réservé pour une image  26">
            <a:extLst>
              <a:ext uri="{FF2B5EF4-FFF2-40B4-BE49-F238E27FC236}">
                <a16:creationId xmlns:a16="http://schemas.microsoft.com/office/drawing/2014/main" id="{4CDBFF23-90A7-ED43-ACDB-73E33F3733BC}"/>
              </a:ext>
            </a:extLst>
          </p:cNvPr>
          <p:cNvSpPr>
            <a:spLocks noGrp="1"/>
          </p:cNvSpPr>
          <p:nvPr>
            <p:ph type="pic" sz="quarter" idx="25" hasCustomPrompt="1"/>
          </p:nvPr>
        </p:nvSpPr>
        <p:spPr>
          <a:xfrm>
            <a:off x="4351655"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9" name="Espace réservé pour une image  28">
            <a:extLst>
              <a:ext uri="{FF2B5EF4-FFF2-40B4-BE49-F238E27FC236}">
                <a16:creationId xmlns:a16="http://schemas.microsoft.com/office/drawing/2014/main" id="{60785380-D952-9C4E-B875-FE61A57084FD}"/>
              </a:ext>
            </a:extLst>
          </p:cNvPr>
          <p:cNvSpPr>
            <a:spLocks noGrp="1"/>
          </p:cNvSpPr>
          <p:nvPr>
            <p:ph type="pic" sz="quarter" idx="26" hasCustomPrompt="1"/>
          </p:nvPr>
        </p:nvSpPr>
        <p:spPr>
          <a:xfrm>
            <a:off x="6179820"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31" name="Espace réservé pour une image  30">
            <a:extLst>
              <a:ext uri="{FF2B5EF4-FFF2-40B4-BE49-F238E27FC236}">
                <a16:creationId xmlns:a16="http://schemas.microsoft.com/office/drawing/2014/main" id="{E229E41A-A70C-0444-9DD3-16B5901A8A44}"/>
              </a:ext>
            </a:extLst>
          </p:cNvPr>
          <p:cNvSpPr>
            <a:spLocks noGrp="1"/>
          </p:cNvSpPr>
          <p:nvPr>
            <p:ph type="pic" sz="quarter" idx="27" hasCustomPrompt="1"/>
          </p:nvPr>
        </p:nvSpPr>
        <p:spPr>
          <a:xfrm>
            <a:off x="8007985"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33" name="Espace réservé pour une image  32">
            <a:extLst>
              <a:ext uri="{FF2B5EF4-FFF2-40B4-BE49-F238E27FC236}">
                <a16:creationId xmlns:a16="http://schemas.microsoft.com/office/drawing/2014/main" id="{F822E3A5-F63A-0D42-9698-7EB6E76922F6}"/>
              </a:ext>
            </a:extLst>
          </p:cNvPr>
          <p:cNvSpPr>
            <a:spLocks noGrp="1"/>
          </p:cNvSpPr>
          <p:nvPr>
            <p:ph type="pic" sz="quarter" idx="28" hasCustomPrompt="1"/>
          </p:nvPr>
        </p:nvSpPr>
        <p:spPr>
          <a:xfrm>
            <a:off x="9836150"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35" name="Espace réservé du texte 34">
            <a:extLst>
              <a:ext uri="{FF2B5EF4-FFF2-40B4-BE49-F238E27FC236}">
                <a16:creationId xmlns:a16="http://schemas.microsoft.com/office/drawing/2014/main" id="{8F8B0244-19F2-B544-977C-085E2423A1BA}"/>
              </a:ext>
            </a:extLst>
          </p:cNvPr>
          <p:cNvSpPr>
            <a:spLocks noGrp="1"/>
          </p:cNvSpPr>
          <p:nvPr>
            <p:ph type="body" sz="quarter" idx="29" hasCustomPrompt="1"/>
          </p:nvPr>
        </p:nvSpPr>
        <p:spPr>
          <a:xfrm>
            <a:off x="695324" y="3003033"/>
            <a:ext cx="1620000" cy="252000"/>
          </a:xfrm>
        </p:spPr>
        <p:txBody>
          <a:bodyPr/>
          <a:lstStyle>
            <a:lvl1pPr marL="0" indent="0" algn="ctr">
              <a:buNone/>
              <a:defRPr sz="800"/>
            </a:lvl1pPr>
          </a:lstStyle>
          <a:p>
            <a:r>
              <a:rPr lang="fr-FR"/>
              <a:t>Texte</a:t>
            </a:r>
          </a:p>
        </p:txBody>
      </p:sp>
      <p:sp>
        <p:nvSpPr>
          <p:cNvPr id="37" name="Espace réservé du texte 36">
            <a:extLst>
              <a:ext uri="{FF2B5EF4-FFF2-40B4-BE49-F238E27FC236}">
                <a16:creationId xmlns:a16="http://schemas.microsoft.com/office/drawing/2014/main" id="{2F30B6AD-EA5B-5F46-980F-8243B9BFF0A4}"/>
              </a:ext>
            </a:extLst>
          </p:cNvPr>
          <p:cNvSpPr>
            <a:spLocks noGrp="1"/>
          </p:cNvSpPr>
          <p:nvPr>
            <p:ph type="body" sz="quarter" idx="30" hasCustomPrompt="1"/>
          </p:nvPr>
        </p:nvSpPr>
        <p:spPr>
          <a:xfrm>
            <a:off x="2538412" y="3022601"/>
            <a:ext cx="1620000" cy="252000"/>
          </a:xfrm>
        </p:spPr>
        <p:txBody>
          <a:bodyPr/>
          <a:lstStyle>
            <a:lvl1pPr marL="0" indent="0" algn="ctr">
              <a:buNone/>
              <a:defRPr sz="800"/>
            </a:lvl1pPr>
          </a:lstStyle>
          <a:p>
            <a:r>
              <a:rPr lang="fr-FR"/>
              <a:t>Texte</a:t>
            </a:r>
          </a:p>
        </p:txBody>
      </p:sp>
      <p:sp>
        <p:nvSpPr>
          <p:cNvPr id="39" name="Espace réservé du texte 38">
            <a:extLst>
              <a:ext uri="{FF2B5EF4-FFF2-40B4-BE49-F238E27FC236}">
                <a16:creationId xmlns:a16="http://schemas.microsoft.com/office/drawing/2014/main" id="{37CAFD57-9BF4-8440-BCCA-362D6E124B4C}"/>
              </a:ext>
            </a:extLst>
          </p:cNvPr>
          <p:cNvSpPr>
            <a:spLocks noGrp="1"/>
          </p:cNvSpPr>
          <p:nvPr>
            <p:ph type="body" sz="quarter" idx="31" hasCustomPrompt="1"/>
          </p:nvPr>
        </p:nvSpPr>
        <p:spPr>
          <a:xfrm>
            <a:off x="4362449" y="3022601"/>
            <a:ext cx="1620000" cy="252000"/>
          </a:xfrm>
        </p:spPr>
        <p:txBody>
          <a:bodyPr/>
          <a:lstStyle>
            <a:lvl1pPr marL="0" indent="0" algn="ctr">
              <a:buNone/>
              <a:defRPr sz="800"/>
            </a:lvl1pPr>
          </a:lstStyle>
          <a:p>
            <a:r>
              <a:rPr lang="fr-FR"/>
              <a:t>Texte</a:t>
            </a:r>
          </a:p>
        </p:txBody>
      </p:sp>
      <p:sp>
        <p:nvSpPr>
          <p:cNvPr id="41" name="Espace réservé du texte 40">
            <a:extLst>
              <a:ext uri="{FF2B5EF4-FFF2-40B4-BE49-F238E27FC236}">
                <a16:creationId xmlns:a16="http://schemas.microsoft.com/office/drawing/2014/main" id="{089C3A8E-9B8F-DC46-8EF8-49C167BA58D9}"/>
              </a:ext>
            </a:extLst>
          </p:cNvPr>
          <p:cNvSpPr>
            <a:spLocks noGrp="1"/>
          </p:cNvSpPr>
          <p:nvPr>
            <p:ph type="body" sz="quarter" idx="32" hasCustomPrompt="1"/>
          </p:nvPr>
        </p:nvSpPr>
        <p:spPr>
          <a:xfrm>
            <a:off x="6186487" y="3022601"/>
            <a:ext cx="1620000" cy="252000"/>
          </a:xfrm>
        </p:spPr>
        <p:txBody>
          <a:bodyPr/>
          <a:lstStyle>
            <a:lvl1pPr marL="0" indent="0" algn="ctr">
              <a:buNone/>
              <a:defRPr sz="800"/>
            </a:lvl1pPr>
          </a:lstStyle>
          <a:p>
            <a:r>
              <a:rPr lang="fr-FR"/>
              <a:t>Texte</a:t>
            </a:r>
          </a:p>
        </p:txBody>
      </p:sp>
      <p:sp>
        <p:nvSpPr>
          <p:cNvPr id="43" name="Espace réservé du texte 42">
            <a:extLst>
              <a:ext uri="{FF2B5EF4-FFF2-40B4-BE49-F238E27FC236}">
                <a16:creationId xmlns:a16="http://schemas.microsoft.com/office/drawing/2014/main" id="{BB695A0C-C9AD-914D-84BC-525E755E3075}"/>
              </a:ext>
            </a:extLst>
          </p:cNvPr>
          <p:cNvSpPr>
            <a:spLocks noGrp="1"/>
          </p:cNvSpPr>
          <p:nvPr>
            <p:ph type="body" sz="quarter" idx="33" hasCustomPrompt="1"/>
          </p:nvPr>
        </p:nvSpPr>
        <p:spPr>
          <a:xfrm>
            <a:off x="8007349" y="3022601"/>
            <a:ext cx="1620000" cy="252000"/>
          </a:xfrm>
        </p:spPr>
        <p:txBody>
          <a:bodyPr/>
          <a:lstStyle>
            <a:lvl1pPr marL="0" indent="0" algn="ctr">
              <a:buNone/>
              <a:defRPr sz="800"/>
            </a:lvl1pPr>
          </a:lstStyle>
          <a:p>
            <a:r>
              <a:rPr lang="fr-FR"/>
              <a:t>Texte</a:t>
            </a:r>
          </a:p>
        </p:txBody>
      </p:sp>
      <p:sp>
        <p:nvSpPr>
          <p:cNvPr id="45" name="Espace réservé du texte 44">
            <a:extLst>
              <a:ext uri="{FF2B5EF4-FFF2-40B4-BE49-F238E27FC236}">
                <a16:creationId xmlns:a16="http://schemas.microsoft.com/office/drawing/2014/main" id="{FF864D2B-5A5D-D745-B737-AEA1847AB80B}"/>
              </a:ext>
            </a:extLst>
          </p:cNvPr>
          <p:cNvSpPr>
            <a:spLocks noGrp="1"/>
          </p:cNvSpPr>
          <p:nvPr>
            <p:ph type="body" sz="quarter" idx="34" hasCustomPrompt="1"/>
          </p:nvPr>
        </p:nvSpPr>
        <p:spPr>
          <a:xfrm>
            <a:off x="9836149" y="3022601"/>
            <a:ext cx="1620000" cy="252000"/>
          </a:xfrm>
        </p:spPr>
        <p:txBody>
          <a:bodyPr/>
          <a:lstStyle>
            <a:lvl1pPr marL="0" indent="0" algn="ctr">
              <a:buNone/>
              <a:defRPr sz="800"/>
            </a:lvl1pPr>
          </a:lstStyle>
          <a:p>
            <a:r>
              <a:rPr lang="fr-FR"/>
              <a:t>Texte</a:t>
            </a:r>
          </a:p>
        </p:txBody>
      </p:sp>
      <p:sp>
        <p:nvSpPr>
          <p:cNvPr id="47" name="Espace réservé du texte 46">
            <a:extLst>
              <a:ext uri="{FF2B5EF4-FFF2-40B4-BE49-F238E27FC236}">
                <a16:creationId xmlns:a16="http://schemas.microsoft.com/office/drawing/2014/main" id="{519FC00A-D452-1947-90CF-3C32F3147753}"/>
              </a:ext>
            </a:extLst>
          </p:cNvPr>
          <p:cNvSpPr>
            <a:spLocks noGrp="1"/>
          </p:cNvSpPr>
          <p:nvPr>
            <p:ph type="body" sz="quarter" idx="35" hasCustomPrompt="1"/>
          </p:nvPr>
        </p:nvSpPr>
        <p:spPr>
          <a:xfrm>
            <a:off x="695325" y="4324351"/>
            <a:ext cx="1620000" cy="251999"/>
          </a:xfrm>
        </p:spPr>
        <p:txBody>
          <a:bodyPr/>
          <a:lstStyle>
            <a:lvl1pPr marL="0" indent="0" algn="ctr">
              <a:buNone/>
              <a:defRPr sz="800"/>
            </a:lvl1pPr>
          </a:lstStyle>
          <a:p>
            <a:r>
              <a:rPr lang="fr-FR"/>
              <a:t>Texte</a:t>
            </a:r>
          </a:p>
        </p:txBody>
      </p:sp>
      <p:sp>
        <p:nvSpPr>
          <p:cNvPr id="51" name="Espace réservé du texte 50">
            <a:extLst>
              <a:ext uri="{FF2B5EF4-FFF2-40B4-BE49-F238E27FC236}">
                <a16:creationId xmlns:a16="http://schemas.microsoft.com/office/drawing/2014/main" id="{8F944807-5A19-F34C-AA93-F8E9795AD306}"/>
              </a:ext>
            </a:extLst>
          </p:cNvPr>
          <p:cNvSpPr>
            <a:spLocks noGrp="1"/>
          </p:cNvSpPr>
          <p:nvPr>
            <p:ph type="body" sz="quarter" idx="36" hasCustomPrompt="1"/>
          </p:nvPr>
        </p:nvSpPr>
        <p:spPr>
          <a:xfrm>
            <a:off x="2538413" y="4324351"/>
            <a:ext cx="1620000" cy="251999"/>
          </a:xfrm>
        </p:spPr>
        <p:txBody>
          <a:bodyPr/>
          <a:lstStyle>
            <a:lvl1pPr marL="0" indent="0" algn="ctr">
              <a:buNone/>
              <a:defRPr sz="800"/>
            </a:lvl1pPr>
          </a:lstStyle>
          <a:p>
            <a:r>
              <a:rPr lang="fr-FR"/>
              <a:t>Texte</a:t>
            </a:r>
          </a:p>
        </p:txBody>
      </p:sp>
      <p:sp>
        <p:nvSpPr>
          <p:cNvPr id="53" name="Espace réservé du texte 52">
            <a:extLst>
              <a:ext uri="{FF2B5EF4-FFF2-40B4-BE49-F238E27FC236}">
                <a16:creationId xmlns:a16="http://schemas.microsoft.com/office/drawing/2014/main" id="{518ACF2B-6471-0B49-B319-818F5D3C7ED8}"/>
              </a:ext>
            </a:extLst>
          </p:cNvPr>
          <p:cNvSpPr>
            <a:spLocks noGrp="1"/>
          </p:cNvSpPr>
          <p:nvPr>
            <p:ph type="body" sz="quarter" idx="37" hasCustomPrompt="1"/>
          </p:nvPr>
        </p:nvSpPr>
        <p:spPr>
          <a:xfrm>
            <a:off x="4362450" y="4324351"/>
            <a:ext cx="1620000" cy="251999"/>
          </a:xfrm>
        </p:spPr>
        <p:txBody>
          <a:bodyPr/>
          <a:lstStyle>
            <a:lvl1pPr marL="0" indent="0" algn="ctr">
              <a:buNone/>
              <a:defRPr sz="800"/>
            </a:lvl1pPr>
          </a:lstStyle>
          <a:p>
            <a:r>
              <a:rPr lang="fr-FR"/>
              <a:t>Texte</a:t>
            </a:r>
          </a:p>
        </p:txBody>
      </p:sp>
      <p:sp>
        <p:nvSpPr>
          <p:cNvPr id="55" name="Espace réservé du texte 54">
            <a:extLst>
              <a:ext uri="{FF2B5EF4-FFF2-40B4-BE49-F238E27FC236}">
                <a16:creationId xmlns:a16="http://schemas.microsoft.com/office/drawing/2014/main" id="{50AC4FBD-3B61-1445-BC3A-EA7D2C6A046B}"/>
              </a:ext>
            </a:extLst>
          </p:cNvPr>
          <p:cNvSpPr>
            <a:spLocks noGrp="1"/>
          </p:cNvSpPr>
          <p:nvPr>
            <p:ph type="body" sz="quarter" idx="38" hasCustomPrompt="1"/>
          </p:nvPr>
        </p:nvSpPr>
        <p:spPr>
          <a:xfrm>
            <a:off x="6186488" y="4324351"/>
            <a:ext cx="1620000" cy="251999"/>
          </a:xfrm>
        </p:spPr>
        <p:txBody>
          <a:bodyPr/>
          <a:lstStyle>
            <a:lvl1pPr marL="0" indent="0" algn="ctr">
              <a:buNone/>
              <a:defRPr sz="800"/>
            </a:lvl1pPr>
          </a:lstStyle>
          <a:p>
            <a:r>
              <a:rPr lang="fr-FR"/>
              <a:t>Texte</a:t>
            </a:r>
          </a:p>
        </p:txBody>
      </p:sp>
      <p:sp>
        <p:nvSpPr>
          <p:cNvPr id="59" name="Espace réservé du texte 58">
            <a:extLst>
              <a:ext uri="{FF2B5EF4-FFF2-40B4-BE49-F238E27FC236}">
                <a16:creationId xmlns:a16="http://schemas.microsoft.com/office/drawing/2014/main" id="{951D92FF-729A-7941-8CE8-19B2EBB2E42B}"/>
              </a:ext>
            </a:extLst>
          </p:cNvPr>
          <p:cNvSpPr>
            <a:spLocks noGrp="1"/>
          </p:cNvSpPr>
          <p:nvPr>
            <p:ph type="body" sz="quarter" idx="39" hasCustomPrompt="1"/>
          </p:nvPr>
        </p:nvSpPr>
        <p:spPr>
          <a:xfrm>
            <a:off x="8007350" y="4324351"/>
            <a:ext cx="1620000" cy="251999"/>
          </a:xfrm>
        </p:spPr>
        <p:txBody>
          <a:bodyPr/>
          <a:lstStyle>
            <a:lvl1pPr marL="0" indent="0" algn="ctr">
              <a:buNone/>
              <a:defRPr sz="800"/>
            </a:lvl1pPr>
          </a:lstStyle>
          <a:p>
            <a:r>
              <a:rPr lang="fr-FR"/>
              <a:t>Texte</a:t>
            </a:r>
          </a:p>
        </p:txBody>
      </p:sp>
      <p:sp>
        <p:nvSpPr>
          <p:cNvPr id="61" name="Espace réservé du texte 60">
            <a:extLst>
              <a:ext uri="{FF2B5EF4-FFF2-40B4-BE49-F238E27FC236}">
                <a16:creationId xmlns:a16="http://schemas.microsoft.com/office/drawing/2014/main" id="{B9C07E37-87D6-4E43-9FAA-8AB4B1359F68}"/>
              </a:ext>
            </a:extLst>
          </p:cNvPr>
          <p:cNvSpPr>
            <a:spLocks noGrp="1"/>
          </p:cNvSpPr>
          <p:nvPr>
            <p:ph type="body" sz="quarter" idx="40" hasCustomPrompt="1"/>
          </p:nvPr>
        </p:nvSpPr>
        <p:spPr>
          <a:xfrm>
            <a:off x="9836150" y="4324351"/>
            <a:ext cx="1620000" cy="251999"/>
          </a:xfrm>
        </p:spPr>
        <p:txBody>
          <a:bodyPr/>
          <a:lstStyle>
            <a:lvl1pPr marL="0" indent="0" algn="ctr">
              <a:buNone/>
              <a:defRPr sz="800"/>
            </a:lvl1pPr>
          </a:lstStyle>
          <a:p>
            <a:r>
              <a:rPr lang="fr-FR"/>
              <a:t>Texte</a:t>
            </a:r>
          </a:p>
        </p:txBody>
      </p:sp>
      <p:sp>
        <p:nvSpPr>
          <p:cNvPr id="64" name="Espace réservé du texte 63">
            <a:extLst>
              <a:ext uri="{FF2B5EF4-FFF2-40B4-BE49-F238E27FC236}">
                <a16:creationId xmlns:a16="http://schemas.microsoft.com/office/drawing/2014/main" id="{735AD211-3207-4244-8ABF-17FAA6DD94DF}"/>
              </a:ext>
            </a:extLst>
          </p:cNvPr>
          <p:cNvSpPr>
            <a:spLocks noGrp="1"/>
          </p:cNvSpPr>
          <p:nvPr>
            <p:ph type="body" sz="quarter" idx="41" hasCustomPrompt="1"/>
          </p:nvPr>
        </p:nvSpPr>
        <p:spPr>
          <a:xfrm>
            <a:off x="695323" y="5646738"/>
            <a:ext cx="1620000" cy="251999"/>
          </a:xfrm>
        </p:spPr>
        <p:txBody>
          <a:bodyPr/>
          <a:lstStyle>
            <a:lvl1pPr marL="0" indent="0" algn="ctr">
              <a:buNone/>
              <a:defRPr sz="800"/>
            </a:lvl1pPr>
          </a:lstStyle>
          <a:p>
            <a:r>
              <a:rPr lang="fr-FR"/>
              <a:t>Texte</a:t>
            </a:r>
          </a:p>
        </p:txBody>
      </p:sp>
      <p:sp>
        <p:nvSpPr>
          <p:cNvPr id="66" name="Espace réservé du texte 65">
            <a:extLst>
              <a:ext uri="{FF2B5EF4-FFF2-40B4-BE49-F238E27FC236}">
                <a16:creationId xmlns:a16="http://schemas.microsoft.com/office/drawing/2014/main" id="{742A8DFC-8BFF-1540-8C43-2851BFC64783}"/>
              </a:ext>
            </a:extLst>
          </p:cNvPr>
          <p:cNvSpPr>
            <a:spLocks noGrp="1"/>
          </p:cNvSpPr>
          <p:nvPr>
            <p:ph type="body" sz="quarter" idx="42" hasCustomPrompt="1"/>
          </p:nvPr>
        </p:nvSpPr>
        <p:spPr>
          <a:xfrm>
            <a:off x="2538411" y="5646738"/>
            <a:ext cx="1620000" cy="251999"/>
          </a:xfrm>
        </p:spPr>
        <p:txBody>
          <a:bodyPr/>
          <a:lstStyle>
            <a:lvl1pPr marL="0" indent="0" algn="ctr">
              <a:buNone/>
              <a:defRPr sz="800"/>
            </a:lvl1pPr>
          </a:lstStyle>
          <a:p>
            <a:r>
              <a:rPr lang="fr-FR"/>
              <a:t>Texte</a:t>
            </a:r>
          </a:p>
        </p:txBody>
      </p:sp>
      <p:sp>
        <p:nvSpPr>
          <p:cNvPr id="68" name="Espace réservé du texte 67">
            <a:extLst>
              <a:ext uri="{FF2B5EF4-FFF2-40B4-BE49-F238E27FC236}">
                <a16:creationId xmlns:a16="http://schemas.microsoft.com/office/drawing/2014/main" id="{ABF20794-FAD0-B84F-9F11-EC1BB5818274}"/>
              </a:ext>
            </a:extLst>
          </p:cNvPr>
          <p:cNvSpPr>
            <a:spLocks noGrp="1"/>
          </p:cNvSpPr>
          <p:nvPr>
            <p:ph type="body" sz="quarter" idx="43" hasCustomPrompt="1"/>
          </p:nvPr>
        </p:nvSpPr>
        <p:spPr>
          <a:xfrm>
            <a:off x="4362448" y="5646738"/>
            <a:ext cx="1620000" cy="251999"/>
          </a:xfrm>
        </p:spPr>
        <p:txBody>
          <a:bodyPr/>
          <a:lstStyle>
            <a:lvl1pPr marL="0" indent="0" algn="ctr">
              <a:buNone/>
              <a:defRPr sz="800"/>
            </a:lvl1pPr>
          </a:lstStyle>
          <a:p>
            <a:r>
              <a:rPr lang="fr-FR"/>
              <a:t>Texte</a:t>
            </a:r>
          </a:p>
        </p:txBody>
      </p:sp>
      <p:sp>
        <p:nvSpPr>
          <p:cNvPr id="70" name="Espace réservé du texte 69">
            <a:extLst>
              <a:ext uri="{FF2B5EF4-FFF2-40B4-BE49-F238E27FC236}">
                <a16:creationId xmlns:a16="http://schemas.microsoft.com/office/drawing/2014/main" id="{A70245C1-C9DB-9049-A50B-1CCC36ACA0AD}"/>
              </a:ext>
            </a:extLst>
          </p:cNvPr>
          <p:cNvSpPr>
            <a:spLocks noGrp="1"/>
          </p:cNvSpPr>
          <p:nvPr>
            <p:ph type="body" sz="quarter" idx="44" hasCustomPrompt="1"/>
          </p:nvPr>
        </p:nvSpPr>
        <p:spPr>
          <a:xfrm>
            <a:off x="6180136" y="5646738"/>
            <a:ext cx="1620000" cy="251999"/>
          </a:xfrm>
        </p:spPr>
        <p:txBody>
          <a:bodyPr/>
          <a:lstStyle>
            <a:lvl1pPr marL="0" indent="0" algn="ctr">
              <a:buNone/>
              <a:defRPr sz="800"/>
            </a:lvl1pPr>
          </a:lstStyle>
          <a:p>
            <a:r>
              <a:rPr lang="fr-FR"/>
              <a:t>Texte</a:t>
            </a:r>
          </a:p>
        </p:txBody>
      </p:sp>
      <p:sp>
        <p:nvSpPr>
          <p:cNvPr id="72" name="Espace réservé du texte 71">
            <a:extLst>
              <a:ext uri="{FF2B5EF4-FFF2-40B4-BE49-F238E27FC236}">
                <a16:creationId xmlns:a16="http://schemas.microsoft.com/office/drawing/2014/main" id="{3803E058-3201-1A46-84AF-2384F0117DD5}"/>
              </a:ext>
            </a:extLst>
          </p:cNvPr>
          <p:cNvSpPr>
            <a:spLocks noGrp="1"/>
          </p:cNvSpPr>
          <p:nvPr>
            <p:ph type="body" sz="quarter" idx="45" hasCustomPrompt="1"/>
          </p:nvPr>
        </p:nvSpPr>
        <p:spPr>
          <a:xfrm>
            <a:off x="8007348" y="5646738"/>
            <a:ext cx="1620000" cy="251999"/>
          </a:xfrm>
        </p:spPr>
        <p:txBody>
          <a:bodyPr/>
          <a:lstStyle>
            <a:lvl1pPr marL="0" indent="0" algn="ctr">
              <a:buNone/>
              <a:defRPr sz="800"/>
            </a:lvl1pPr>
          </a:lstStyle>
          <a:p>
            <a:r>
              <a:rPr lang="fr-FR"/>
              <a:t>Texte</a:t>
            </a:r>
          </a:p>
        </p:txBody>
      </p:sp>
      <p:sp>
        <p:nvSpPr>
          <p:cNvPr id="74" name="Espace réservé du texte 73">
            <a:extLst>
              <a:ext uri="{FF2B5EF4-FFF2-40B4-BE49-F238E27FC236}">
                <a16:creationId xmlns:a16="http://schemas.microsoft.com/office/drawing/2014/main" id="{30D46C62-9E35-C540-B538-98E4C72D249F}"/>
              </a:ext>
            </a:extLst>
          </p:cNvPr>
          <p:cNvSpPr>
            <a:spLocks noGrp="1"/>
          </p:cNvSpPr>
          <p:nvPr>
            <p:ph type="body" sz="quarter" idx="46" hasCustomPrompt="1"/>
          </p:nvPr>
        </p:nvSpPr>
        <p:spPr>
          <a:xfrm>
            <a:off x="9836148" y="5646738"/>
            <a:ext cx="1620000" cy="251999"/>
          </a:xfrm>
        </p:spPr>
        <p:txBody>
          <a:bodyPr/>
          <a:lstStyle>
            <a:lvl1pPr marL="0" indent="0" algn="ctr">
              <a:buNone/>
              <a:defRPr sz="800"/>
            </a:lvl1pPr>
          </a:lstStyle>
          <a:p>
            <a:r>
              <a:rPr lang="fr-FR"/>
              <a:t>Texte</a:t>
            </a:r>
          </a:p>
        </p:txBody>
      </p:sp>
      <p:pic>
        <p:nvPicPr>
          <p:cNvPr id="42" name="Image 41">
            <a:extLst>
              <a:ext uri="{FF2B5EF4-FFF2-40B4-BE49-F238E27FC236}">
                <a16:creationId xmlns:a16="http://schemas.microsoft.com/office/drawing/2014/main" id="{770B0DFD-33C8-284A-AF9C-F2DB0378C528}"/>
              </a:ext>
            </a:extLst>
          </p:cNvPr>
          <p:cNvPicPr>
            <a:picLocks noChangeAspect="1"/>
          </p:cNvPicPr>
          <p:nvPr/>
        </p:nvPicPr>
        <p:blipFill rotWithShape="1">
          <a:blip r:embed="rId2"/>
          <a:srcRect b="1528"/>
          <a:stretch/>
        </p:blipFill>
        <p:spPr>
          <a:xfrm>
            <a:off x="0" y="0"/>
            <a:ext cx="12192000" cy="1125538"/>
          </a:xfrm>
          <a:prstGeom prst="rect">
            <a:avLst/>
          </a:prstGeom>
        </p:spPr>
      </p:pic>
      <p:sp>
        <p:nvSpPr>
          <p:cNvPr id="44" name="Titre 1">
            <a:extLst>
              <a:ext uri="{FF2B5EF4-FFF2-40B4-BE49-F238E27FC236}">
                <a16:creationId xmlns:a16="http://schemas.microsoft.com/office/drawing/2014/main" id="{5C4F5E94-0F99-6243-B14F-907418FF7811}"/>
              </a:ext>
            </a:extLst>
          </p:cNvPr>
          <p:cNvSpPr>
            <a:spLocks noGrp="1"/>
          </p:cNvSpPr>
          <p:nvPr>
            <p:ph type="ctrTitle" hasCustomPrompt="1"/>
          </p:nvPr>
        </p:nvSpPr>
        <p:spPr>
          <a:xfrm>
            <a:off x="0" y="1"/>
            <a:ext cx="5022849" cy="1125537"/>
          </a:xfrm>
          <a:solidFill>
            <a:schemeClr val="tx1"/>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6" name="Espace réservé du texte 5">
            <a:extLst>
              <a:ext uri="{FF2B5EF4-FFF2-40B4-BE49-F238E27FC236}">
                <a16:creationId xmlns:a16="http://schemas.microsoft.com/office/drawing/2014/main" id="{146DDAB3-F350-3B4A-B596-1D5C5635ACC6}"/>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52125282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age avec image à droit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B0A312CD-D94B-F94F-9B18-5FEF223ED73A}"/>
              </a:ext>
            </a:extLst>
          </p:cNvPr>
          <p:cNvPicPr>
            <a:picLocks noChangeAspect="1"/>
          </p:cNvPicPr>
          <p:nvPr/>
        </p:nvPicPr>
        <p:blipFill rotWithShape="1">
          <a:blip r:embed="rId2"/>
          <a:srcRect l="21933" r="28066"/>
          <a:stretch/>
        </p:blipFill>
        <p:spPr>
          <a:xfrm>
            <a:off x="0" y="1"/>
            <a:ext cx="6095999" cy="6858000"/>
          </a:xfrm>
          <a:prstGeom prst="rect">
            <a:avLst/>
          </a:prstGeom>
        </p:spPr>
      </p:pic>
      <p:sp>
        <p:nvSpPr>
          <p:cNvPr id="14" name="Rectangle 13">
            <a:extLst>
              <a:ext uri="{FF2B5EF4-FFF2-40B4-BE49-F238E27FC236}">
                <a16:creationId xmlns:a16="http://schemas.microsoft.com/office/drawing/2014/main" id="{4935A319-0087-6E48-808E-10DA2307E711}"/>
              </a:ext>
            </a:extLst>
          </p:cNvPr>
          <p:cNvSpPr/>
          <p:nvPr/>
        </p:nvSpPr>
        <p:spPr>
          <a:xfrm>
            <a:off x="6059488" y="1"/>
            <a:ext cx="613251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pour une image  5">
            <a:extLst>
              <a:ext uri="{FF2B5EF4-FFF2-40B4-BE49-F238E27FC236}">
                <a16:creationId xmlns:a16="http://schemas.microsoft.com/office/drawing/2014/main" id="{B529F5A4-A013-214E-AFA9-EF123FFCD791}"/>
              </a:ext>
            </a:extLst>
          </p:cNvPr>
          <p:cNvSpPr>
            <a:spLocks noGrp="1"/>
          </p:cNvSpPr>
          <p:nvPr>
            <p:ph type="pic" sz="quarter" idx="11"/>
          </p:nvPr>
        </p:nvSpPr>
        <p:spPr>
          <a:xfrm>
            <a:off x="6059488" y="0"/>
            <a:ext cx="6132511" cy="6858001"/>
          </a:xfrm>
        </p:spPr>
        <p:txBody>
          <a:bodyPr lIns="0" tIns="1080000" rIns="0" anchor="t"/>
          <a:lstStyle>
            <a:lvl1pPr marL="0" indent="0" algn="ctr">
              <a:buNone/>
              <a:defRPr/>
            </a:lvl1pPr>
          </a:lstStyle>
          <a:p>
            <a:r>
              <a:rPr lang="fr-FR"/>
              <a:t>Cliquez sur l'icône pour ajouter une image</a:t>
            </a:r>
          </a:p>
        </p:txBody>
      </p:sp>
      <p:sp>
        <p:nvSpPr>
          <p:cNvPr id="21" name="Titre 1">
            <a:extLst>
              <a:ext uri="{FF2B5EF4-FFF2-40B4-BE49-F238E27FC236}">
                <a16:creationId xmlns:a16="http://schemas.microsoft.com/office/drawing/2014/main" id="{2127DF41-5E6E-B443-89A4-601E01F2DA9B}"/>
              </a:ext>
            </a:extLst>
          </p:cNvPr>
          <p:cNvSpPr>
            <a:spLocks noGrp="1"/>
          </p:cNvSpPr>
          <p:nvPr>
            <p:ph type="ctrTitle" hasCustomPrompt="1"/>
          </p:nvPr>
        </p:nvSpPr>
        <p:spPr>
          <a:xfrm>
            <a:off x="-18877" y="660231"/>
            <a:ext cx="6134400" cy="1125538"/>
          </a:xfrm>
        </p:spPr>
        <p:txBody>
          <a:bodyPr lIns="720000" tIns="0" rIns="360000" bIns="180000" anchor="t">
            <a:noAutofit/>
          </a:bodyPr>
          <a:lstStyle>
            <a:lvl1pPr algn="l">
              <a:defRPr sz="2600">
                <a:solidFill>
                  <a:schemeClr val="tx2"/>
                </a:solidFill>
              </a:defRPr>
            </a:lvl1pPr>
          </a:lstStyle>
          <a:p>
            <a:r>
              <a:rPr lang="fr-FR"/>
              <a:t>Titre H1</a:t>
            </a:r>
          </a:p>
        </p:txBody>
      </p:sp>
      <p:sp>
        <p:nvSpPr>
          <p:cNvPr id="22" name="Sous-titre 2">
            <a:extLst>
              <a:ext uri="{FF2B5EF4-FFF2-40B4-BE49-F238E27FC236}">
                <a16:creationId xmlns:a16="http://schemas.microsoft.com/office/drawing/2014/main" id="{16026394-D742-F140-A44C-C2A8B6F14CE5}"/>
              </a:ext>
            </a:extLst>
          </p:cNvPr>
          <p:cNvSpPr>
            <a:spLocks noGrp="1"/>
          </p:cNvSpPr>
          <p:nvPr>
            <p:ph type="subTitle" idx="1" hasCustomPrompt="1"/>
          </p:nvPr>
        </p:nvSpPr>
        <p:spPr>
          <a:xfrm>
            <a:off x="694799" y="2785199"/>
            <a:ext cx="5401846" cy="3400143"/>
          </a:xfrm>
        </p:spPr>
        <p:txBody>
          <a:bodyPr lIns="0" tIns="180000" rIns="36000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a:t>
            </a:r>
          </a:p>
        </p:txBody>
      </p:sp>
      <p:sp>
        <p:nvSpPr>
          <p:cNvPr id="23" name="Espace réservé du texte 6">
            <a:extLst>
              <a:ext uri="{FF2B5EF4-FFF2-40B4-BE49-F238E27FC236}">
                <a16:creationId xmlns:a16="http://schemas.microsoft.com/office/drawing/2014/main" id="{CDA80D9F-BA16-C84E-AF6E-479E2B2CBAD8}"/>
              </a:ext>
            </a:extLst>
          </p:cNvPr>
          <p:cNvSpPr>
            <a:spLocks noGrp="1"/>
          </p:cNvSpPr>
          <p:nvPr>
            <p:ph type="body" sz="quarter" idx="13" hasCustomPrompt="1"/>
          </p:nvPr>
        </p:nvSpPr>
        <p:spPr>
          <a:xfrm>
            <a:off x="694800" y="2169599"/>
            <a:ext cx="5364688" cy="579789"/>
          </a:xfrm>
        </p:spPr>
        <p:txBody>
          <a:bodyPr rIns="360000"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11" name="Espace réservé du numéro de diapositive 5">
            <a:extLst>
              <a:ext uri="{FF2B5EF4-FFF2-40B4-BE49-F238E27FC236}">
                <a16:creationId xmlns:a16="http://schemas.microsoft.com/office/drawing/2014/main" id="{35FE4688-D224-7D41-8CF0-5951234197BB}"/>
              </a:ext>
            </a:extLst>
          </p:cNvPr>
          <p:cNvSpPr>
            <a:spLocks noGrp="1"/>
          </p:cNvSpPr>
          <p:nvPr>
            <p:ph type="sldNum" sz="quarter" idx="4"/>
          </p:nvPr>
        </p:nvSpPr>
        <p:spPr>
          <a:xfrm>
            <a:off x="129844" y="6354759"/>
            <a:ext cx="476835" cy="365125"/>
          </a:xfrm>
          <a:prstGeom prst="rect">
            <a:avLst/>
          </a:prstGeom>
        </p:spPr>
        <p:txBody>
          <a:bodyPr vert="horz" lIns="0" tIns="0" rIns="0" bIns="0" rtlCol="0" anchor="ctr"/>
          <a:lstStyle>
            <a:lvl1pPr algn="r">
              <a:defRPr sz="1000" b="0" i="0">
                <a:solidFill>
                  <a:schemeClr val="tx2"/>
                </a:solidFill>
                <a:latin typeface="Montserrat" pitchFamily="2" charset="77"/>
              </a:defRPr>
            </a:lvl1pPr>
          </a:lstStyle>
          <a:p>
            <a:fld id="{2F9EC534-F9F4-4762-A8EB-FE67C53393FF}" type="slidenum">
              <a:rPr lang="fr-FR" smtClean="0"/>
              <a:pPr/>
              <a:t>‹N°›</a:t>
            </a:fld>
            <a:endParaRPr lang="fr-FR"/>
          </a:p>
        </p:txBody>
      </p:sp>
      <p:cxnSp>
        <p:nvCxnSpPr>
          <p:cNvPr id="18" name="Connecteur droit 17">
            <a:extLst>
              <a:ext uri="{FF2B5EF4-FFF2-40B4-BE49-F238E27FC236}">
                <a16:creationId xmlns:a16="http://schemas.microsoft.com/office/drawing/2014/main" id="{29A19706-6C6C-374A-A689-452D50008B00}"/>
              </a:ext>
            </a:extLst>
          </p:cNvPr>
          <p:cNvCxnSpPr>
            <a:cxnSpLocks/>
          </p:cNvCxnSpPr>
          <p:nvPr/>
        </p:nvCxnSpPr>
        <p:spPr>
          <a:xfrm>
            <a:off x="703798" y="6461999"/>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Espace réservé du texte 5">
            <a:extLst>
              <a:ext uri="{FF2B5EF4-FFF2-40B4-BE49-F238E27FC236}">
                <a16:creationId xmlns:a16="http://schemas.microsoft.com/office/drawing/2014/main" id="{F59810E1-E488-6649-B18F-08945B4D4278}"/>
              </a:ext>
            </a:extLst>
          </p:cNvPr>
          <p:cNvSpPr>
            <a:spLocks noGrp="1"/>
          </p:cNvSpPr>
          <p:nvPr>
            <p:ph type="body" sz="quarter" idx="47" hasCustomPrompt="1"/>
          </p:nvPr>
        </p:nvSpPr>
        <p:spPr>
          <a:xfrm>
            <a:off x="800918" y="6357600"/>
            <a:ext cx="5200669" cy="359011"/>
          </a:xfrm>
        </p:spPr>
        <p:txBody>
          <a:bodyPr tIns="0" bIns="0" anchor="ctr"/>
          <a:lstStyle>
            <a:lvl1pPr marL="0" indent="0" algn="l">
              <a:buNone/>
              <a:defRPr/>
            </a:lvl1pPr>
          </a:lstStyle>
          <a:p>
            <a:r>
              <a:rPr lang="fr-FR"/>
              <a:t>Nom du document, date</a:t>
            </a:r>
          </a:p>
        </p:txBody>
      </p:sp>
    </p:spTree>
    <p:extLst>
      <p:ext uri="{BB962C8B-B14F-4D97-AF65-F5344CB8AC3E}">
        <p14:creationId xmlns:p14="http://schemas.microsoft.com/office/powerpoint/2010/main" val="1415446798"/>
      </p:ext>
    </p:extLst>
  </p:cSld>
  <p:clrMapOvr>
    <a:masterClrMapping/>
  </p:clrMapOvr>
  <p:hf hdr="0"/>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9 Pictos gauche + texte droite">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C5C48571-886D-494E-A20C-35D4EB9E24C4}"/>
              </a:ext>
            </a:extLst>
          </p:cNvPr>
          <p:cNvSpPr>
            <a:spLocks noGrp="1"/>
          </p:cNvSpPr>
          <p:nvPr>
            <p:ph type="subTitle" idx="1" hasCustomPrompt="1"/>
          </p:nvPr>
        </p:nvSpPr>
        <p:spPr>
          <a:xfrm>
            <a:off x="6096000" y="2367866"/>
            <a:ext cx="5363639" cy="3400143"/>
          </a:xfrm>
        </p:spPr>
        <p:txBody>
          <a:bodyPr lIns="0" tIns="180000" rIns="0" anchor="t">
            <a:noAutofit/>
          </a:bodyPr>
          <a:lstStyle>
            <a:lvl1pPr marL="0" indent="0" algn="l">
              <a:lnSpc>
                <a:spcPts val="1500"/>
              </a:lnSpc>
              <a:spcBef>
                <a:spcPts val="0"/>
              </a:spcBef>
              <a:buNone/>
              <a:defRPr lang="fr-FR" sz="1000" b="0" i="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 </a:t>
            </a:r>
            <a:r>
              <a:rPr lang="fr-FR" err="1"/>
              <a:t>Mediam</a:t>
            </a:r>
            <a:r>
              <a:rPr lang="fr-FR"/>
              <a:t> </a:t>
            </a:r>
            <a:r>
              <a:rPr lang="fr-FR" err="1"/>
              <a:t>urgeret</a:t>
            </a:r>
            <a:r>
              <a:rPr lang="fr-FR"/>
              <a:t> et </a:t>
            </a:r>
            <a:r>
              <a:rPr lang="fr-FR" err="1"/>
              <a:t>Parthos</a:t>
            </a:r>
            <a:r>
              <a:rPr lang="fr-FR"/>
              <a:t>.</a:t>
            </a:r>
          </a:p>
          <a:p>
            <a:r>
              <a:rPr lang="fr-FR"/>
              <a:t>Sed </a:t>
            </a:r>
            <a:r>
              <a:rPr lang="fr-FR" err="1"/>
              <a:t>tamen</a:t>
            </a:r>
            <a:r>
              <a:rPr lang="fr-FR"/>
              <a:t> </a:t>
            </a:r>
            <a:r>
              <a:rPr lang="fr-FR" err="1"/>
              <a:t>haec</a:t>
            </a:r>
            <a:r>
              <a:rPr lang="fr-FR"/>
              <a:t> cum </a:t>
            </a:r>
            <a:r>
              <a:rPr lang="fr-FR" err="1"/>
              <a:t>ita</a:t>
            </a:r>
            <a:r>
              <a:rPr lang="fr-FR"/>
              <a:t> </a:t>
            </a:r>
            <a:r>
              <a:rPr lang="fr-FR" err="1"/>
              <a:t>tutius</a:t>
            </a:r>
            <a:r>
              <a:rPr lang="fr-FR"/>
              <a:t> </a:t>
            </a:r>
            <a:r>
              <a:rPr lang="fr-FR" err="1"/>
              <a:t>observentur</a:t>
            </a:r>
            <a:r>
              <a:rPr lang="fr-FR"/>
              <a:t>, quidam </a:t>
            </a:r>
            <a:r>
              <a:rPr lang="fr-FR" err="1"/>
              <a:t>vigore</a:t>
            </a:r>
            <a:r>
              <a:rPr lang="fr-FR"/>
              <a:t> </a:t>
            </a:r>
            <a:r>
              <a:rPr lang="fr-FR" err="1"/>
              <a:t>artuum</a:t>
            </a:r>
            <a:r>
              <a:rPr lang="fr-FR"/>
              <a:t> </a:t>
            </a:r>
            <a:r>
              <a:rPr lang="fr-FR" err="1"/>
              <a:t>inminuto</a:t>
            </a:r>
            <a:r>
              <a:rPr lang="fr-FR"/>
              <a:t> </a:t>
            </a:r>
            <a:r>
              <a:rPr lang="fr-FR" err="1"/>
              <a:t>rogati</a:t>
            </a:r>
            <a:r>
              <a:rPr lang="fr-FR"/>
              <a:t> ad </a:t>
            </a:r>
            <a:r>
              <a:rPr lang="fr-FR" err="1"/>
              <a:t>nuptias</a:t>
            </a:r>
            <a:r>
              <a:rPr lang="fr-FR"/>
              <a:t> </a:t>
            </a:r>
            <a:r>
              <a:rPr lang="fr-FR" err="1"/>
              <a:t>ubi</a:t>
            </a:r>
            <a:r>
              <a:rPr lang="fr-FR"/>
              <a:t> </a:t>
            </a:r>
            <a:r>
              <a:rPr lang="fr-FR" err="1"/>
              <a:t>aurum</a:t>
            </a:r>
            <a:r>
              <a:rPr lang="fr-FR"/>
              <a:t> </a:t>
            </a:r>
            <a:r>
              <a:rPr lang="fr-FR" err="1"/>
              <a:t>dextris</a:t>
            </a:r>
            <a:r>
              <a:rPr lang="fr-FR"/>
              <a:t> </a:t>
            </a:r>
            <a:r>
              <a:rPr lang="fr-FR" err="1"/>
              <a:t>manibus</a:t>
            </a:r>
            <a:r>
              <a:rPr lang="fr-FR"/>
              <a:t> </a:t>
            </a:r>
            <a:r>
              <a:rPr lang="fr-FR" err="1"/>
              <a:t>cavatis</a:t>
            </a:r>
            <a:r>
              <a:rPr lang="fr-FR"/>
              <a:t> </a:t>
            </a:r>
            <a:r>
              <a:rPr lang="fr-FR" err="1"/>
              <a:t>offertur</a:t>
            </a:r>
            <a:r>
              <a:rPr lang="fr-FR"/>
              <a:t>, </a:t>
            </a:r>
            <a:r>
              <a:rPr lang="fr-FR" err="1"/>
              <a:t>inpigre</a:t>
            </a:r>
            <a:r>
              <a:rPr lang="fr-FR"/>
              <a:t> </a:t>
            </a:r>
            <a:r>
              <a:rPr lang="fr-FR" err="1"/>
              <a:t>vel</a:t>
            </a:r>
            <a:r>
              <a:rPr lang="fr-FR"/>
              <a:t> </a:t>
            </a:r>
            <a:r>
              <a:rPr lang="fr-FR" err="1"/>
              <a:t>usque</a:t>
            </a:r>
            <a:r>
              <a:rPr lang="fr-FR"/>
              <a:t> </a:t>
            </a:r>
            <a:r>
              <a:rPr lang="fr-FR" err="1"/>
              <a:t>Spoletium</a:t>
            </a:r>
            <a:r>
              <a:rPr lang="fr-FR"/>
              <a:t> </a:t>
            </a:r>
            <a:r>
              <a:rPr lang="fr-FR" err="1"/>
              <a:t>pergunt</a:t>
            </a:r>
            <a:r>
              <a:rPr lang="fr-FR"/>
              <a:t>. </a:t>
            </a:r>
            <a:r>
              <a:rPr lang="fr-FR" err="1"/>
              <a:t>haec</a:t>
            </a:r>
            <a:r>
              <a:rPr lang="fr-FR"/>
              <a:t> </a:t>
            </a:r>
            <a:r>
              <a:rPr lang="fr-FR" err="1"/>
              <a:t>nobilium</a:t>
            </a:r>
            <a:r>
              <a:rPr lang="fr-FR"/>
              <a:t> </a:t>
            </a:r>
            <a:r>
              <a:rPr lang="fr-FR" err="1"/>
              <a:t>sunt</a:t>
            </a:r>
            <a:r>
              <a:rPr lang="fr-FR"/>
              <a:t> </a:t>
            </a:r>
            <a:r>
              <a:rPr lang="fr-FR" err="1"/>
              <a:t>instituta</a:t>
            </a:r>
            <a:r>
              <a:rPr lang="fr-FR"/>
              <a:t>.</a:t>
            </a:r>
          </a:p>
        </p:txBody>
      </p:sp>
      <p:sp>
        <p:nvSpPr>
          <p:cNvPr id="7" name="Espace réservé du texte 6">
            <a:extLst>
              <a:ext uri="{FF2B5EF4-FFF2-40B4-BE49-F238E27FC236}">
                <a16:creationId xmlns:a16="http://schemas.microsoft.com/office/drawing/2014/main" id="{5E373A51-E296-9C45-9B1F-833539646C93}"/>
              </a:ext>
            </a:extLst>
          </p:cNvPr>
          <p:cNvSpPr>
            <a:spLocks noGrp="1"/>
          </p:cNvSpPr>
          <p:nvPr>
            <p:ph type="body" sz="quarter" idx="12" hasCustomPrompt="1"/>
          </p:nvPr>
        </p:nvSpPr>
        <p:spPr>
          <a:xfrm>
            <a:off x="6096000" y="1707422"/>
            <a:ext cx="5364163" cy="648000"/>
          </a:xfrm>
        </p:spPr>
        <p:txBody>
          <a:bodyPr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4" name="Espace réservé du numéro de diapositive 3">
            <a:extLst>
              <a:ext uri="{FF2B5EF4-FFF2-40B4-BE49-F238E27FC236}">
                <a16:creationId xmlns:a16="http://schemas.microsoft.com/office/drawing/2014/main" id="{C0CBE002-8F02-644B-A56C-B05FDBDC540E}"/>
              </a:ext>
            </a:extLst>
          </p:cNvPr>
          <p:cNvSpPr>
            <a:spLocks noGrp="1"/>
          </p:cNvSpPr>
          <p:nvPr>
            <p:ph type="sldNum" sz="quarter" idx="27"/>
          </p:nvPr>
        </p:nvSpPr>
        <p:spPr/>
        <p:txBody>
          <a:bodyPr/>
          <a:lstStyle/>
          <a:p>
            <a:fld id="{ED627498-8BE6-774E-875A-E1322261BC9D}" type="slidenum">
              <a:rPr lang="fr-FR" smtClean="0"/>
              <a:pPr/>
              <a:t>‹N°›</a:t>
            </a:fld>
            <a:endParaRPr lang="fr-FR"/>
          </a:p>
        </p:txBody>
      </p:sp>
      <p:pic>
        <p:nvPicPr>
          <p:cNvPr id="23" name="Image 22">
            <a:extLst>
              <a:ext uri="{FF2B5EF4-FFF2-40B4-BE49-F238E27FC236}">
                <a16:creationId xmlns:a16="http://schemas.microsoft.com/office/drawing/2014/main" id="{5DCC373E-50D6-8A44-B58C-556F4B1CF1F1}"/>
              </a:ext>
            </a:extLst>
          </p:cNvPr>
          <p:cNvPicPr>
            <a:picLocks noChangeAspect="1"/>
          </p:cNvPicPr>
          <p:nvPr/>
        </p:nvPicPr>
        <p:blipFill rotWithShape="1">
          <a:blip r:embed="rId2"/>
          <a:srcRect b="1528"/>
          <a:stretch/>
        </p:blipFill>
        <p:spPr>
          <a:xfrm>
            <a:off x="0" y="0"/>
            <a:ext cx="12192000" cy="1125538"/>
          </a:xfrm>
          <a:prstGeom prst="rect">
            <a:avLst/>
          </a:prstGeom>
        </p:spPr>
      </p:pic>
      <p:sp>
        <p:nvSpPr>
          <p:cNvPr id="24" name="Titre 1">
            <a:extLst>
              <a:ext uri="{FF2B5EF4-FFF2-40B4-BE49-F238E27FC236}">
                <a16:creationId xmlns:a16="http://schemas.microsoft.com/office/drawing/2014/main" id="{2B8ED4F6-C613-6C46-A05F-330BC3B9A4F2}"/>
              </a:ext>
            </a:extLst>
          </p:cNvPr>
          <p:cNvSpPr>
            <a:spLocks noGrp="1"/>
          </p:cNvSpPr>
          <p:nvPr>
            <p:ph type="ctrTitle" hasCustomPrompt="1"/>
          </p:nvPr>
        </p:nvSpPr>
        <p:spPr>
          <a:xfrm>
            <a:off x="0" y="1"/>
            <a:ext cx="5022849" cy="1125537"/>
          </a:xfrm>
          <a:solidFill>
            <a:schemeClr val="tx1"/>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19" name="Picture Placeholder 17">
            <a:extLst>
              <a:ext uri="{FF2B5EF4-FFF2-40B4-BE49-F238E27FC236}">
                <a16:creationId xmlns:a16="http://schemas.microsoft.com/office/drawing/2014/main" id="{C3DB422D-5153-4C46-85A1-B90DA374F517}"/>
              </a:ext>
            </a:extLst>
          </p:cNvPr>
          <p:cNvSpPr>
            <a:spLocks noGrp="1"/>
          </p:cNvSpPr>
          <p:nvPr>
            <p:ph type="pic" sz="quarter" idx="18" hasCustomPrompt="1"/>
          </p:nvPr>
        </p:nvSpPr>
        <p:spPr>
          <a:xfrm>
            <a:off x="695325" y="1722961"/>
            <a:ext cx="1152000" cy="1152000"/>
          </a:xfrm>
          <a:solidFill>
            <a:schemeClr val="tx1"/>
          </a:solidFill>
        </p:spPr>
        <p:txBody>
          <a:bodyPr rtlCol="0">
            <a:normAutofit/>
          </a:bodyPr>
          <a:lstStyle>
            <a:lvl1pPr marL="0" indent="0" algn="ctr">
              <a:buNone/>
              <a:defRPr sz="900">
                <a:solidFill>
                  <a:schemeClr val="bg1"/>
                </a:solidFill>
              </a:defRPr>
            </a:lvl1pPr>
          </a:lstStyle>
          <a:p>
            <a:pPr lvl="0"/>
            <a:r>
              <a:rPr lang="en-US" noProof="0" err="1"/>
              <a:t>Picto</a:t>
            </a:r>
            <a:endParaRPr lang="en-US" noProof="0"/>
          </a:p>
        </p:txBody>
      </p:sp>
      <p:sp>
        <p:nvSpPr>
          <p:cNvPr id="20" name="Picture Placeholder 17">
            <a:extLst>
              <a:ext uri="{FF2B5EF4-FFF2-40B4-BE49-F238E27FC236}">
                <a16:creationId xmlns:a16="http://schemas.microsoft.com/office/drawing/2014/main" id="{FDD0E8D2-7C12-6B44-AAD5-99A6C23F964A}"/>
              </a:ext>
            </a:extLst>
          </p:cNvPr>
          <p:cNvSpPr>
            <a:spLocks noGrp="1"/>
          </p:cNvSpPr>
          <p:nvPr>
            <p:ph type="pic" sz="quarter" idx="19" hasCustomPrompt="1"/>
          </p:nvPr>
        </p:nvSpPr>
        <p:spPr>
          <a:xfrm>
            <a:off x="2369344" y="1722961"/>
            <a:ext cx="1152000" cy="1152000"/>
          </a:xfrm>
          <a:solidFill>
            <a:schemeClr val="tx1"/>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21" name="Picture Placeholder 17">
            <a:extLst>
              <a:ext uri="{FF2B5EF4-FFF2-40B4-BE49-F238E27FC236}">
                <a16:creationId xmlns:a16="http://schemas.microsoft.com/office/drawing/2014/main" id="{07CDA2C1-C98C-1D41-B61B-D225F90938F1}"/>
              </a:ext>
            </a:extLst>
          </p:cNvPr>
          <p:cNvSpPr>
            <a:spLocks noGrp="1"/>
          </p:cNvSpPr>
          <p:nvPr>
            <p:ph type="pic" sz="quarter" idx="20" hasCustomPrompt="1"/>
          </p:nvPr>
        </p:nvSpPr>
        <p:spPr>
          <a:xfrm>
            <a:off x="4043363" y="1707421"/>
            <a:ext cx="1152000" cy="1152000"/>
          </a:xfrm>
          <a:solidFill>
            <a:schemeClr val="tx1"/>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22" name="Picture Placeholder 17">
            <a:extLst>
              <a:ext uri="{FF2B5EF4-FFF2-40B4-BE49-F238E27FC236}">
                <a16:creationId xmlns:a16="http://schemas.microsoft.com/office/drawing/2014/main" id="{B4E2B256-1FA4-7B46-AEFB-ECF5FDB55951}"/>
              </a:ext>
            </a:extLst>
          </p:cNvPr>
          <p:cNvSpPr>
            <a:spLocks noGrp="1"/>
          </p:cNvSpPr>
          <p:nvPr>
            <p:ph type="pic" sz="quarter" idx="21" hasCustomPrompt="1"/>
          </p:nvPr>
        </p:nvSpPr>
        <p:spPr>
          <a:xfrm>
            <a:off x="695325" y="3306098"/>
            <a:ext cx="1152000" cy="1152000"/>
          </a:xfrm>
          <a:solidFill>
            <a:schemeClr val="tx1"/>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25" name="Picture Placeholder 17">
            <a:extLst>
              <a:ext uri="{FF2B5EF4-FFF2-40B4-BE49-F238E27FC236}">
                <a16:creationId xmlns:a16="http://schemas.microsoft.com/office/drawing/2014/main" id="{68BF1181-B41F-2D4D-A870-C6D4F757B857}"/>
              </a:ext>
            </a:extLst>
          </p:cNvPr>
          <p:cNvSpPr>
            <a:spLocks noGrp="1"/>
          </p:cNvSpPr>
          <p:nvPr>
            <p:ph type="pic" sz="quarter" idx="22" hasCustomPrompt="1"/>
          </p:nvPr>
        </p:nvSpPr>
        <p:spPr>
          <a:xfrm>
            <a:off x="2369344" y="3306097"/>
            <a:ext cx="1152000" cy="1152000"/>
          </a:xfrm>
          <a:solidFill>
            <a:schemeClr val="tx1"/>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26" name="Picture Placeholder 17">
            <a:extLst>
              <a:ext uri="{FF2B5EF4-FFF2-40B4-BE49-F238E27FC236}">
                <a16:creationId xmlns:a16="http://schemas.microsoft.com/office/drawing/2014/main" id="{0C5D7060-3F17-F340-AC1E-FD46C4D96A6D}"/>
              </a:ext>
            </a:extLst>
          </p:cNvPr>
          <p:cNvSpPr>
            <a:spLocks noGrp="1"/>
          </p:cNvSpPr>
          <p:nvPr>
            <p:ph type="pic" sz="quarter" idx="23" hasCustomPrompt="1"/>
          </p:nvPr>
        </p:nvSpPr>
        <p:spPr>
          <a:xfrm>
            <a:off x="4043363" y="3290557"/>
            <a:ext cx="1152000" cy="1152000"/>
          </a:xfrm>
          <a:solidFill>
            <a:schemeClr val="tx1"/>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27" name="Picture Placeholder 17">
            <a:extLst>
              <a:ext uri="{FF2B5EF4-FFF2-40B4-BE49-F238E27FC236}">
                <a16:creationId xmlns:a16="http://schemas.microsoft.com/office/drawing/2014/main" id="{7DEE89FF-D303-0043-9B86-03E33905F703}"/>
              </a:ext>
            </a:extLst>
          </p:cNvPr>
          <p:cNvSpPr>
            <a:spLocks noGrp="1"/>
          </p:cNvSpPr>
          <p:nvPr>
            <p:ph type="pic" sz="quarter" idx="24" hasCustomPrompt="1"/>
          </p:nvPr>
        </p:nvSpPr>
        <p:spPr>
          <a:xfrm>
            <a:off x="695325" y="4904775"/>
            <a:ext cx="1152000" cy="1152000"/>
          </a:xfrm>
          <a:solidFill>
            <a:schemeClr val="tx1"/>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28" name="Picture Placeholder 17">
            <a:extLst>
              <a:ext uri="{FF2B5EF4-FFF2-40B4-BE49-F238E27FC236}">
                <a16:creationId xmlns:a16="http://schemas.microsoft.com/office/drawing/2014/main" id="{C85C8615-069F-314B-A2EA-40CD32BD41CD}"/>
              </a:ext>
            </a:extLst>
          </p:cNvPr>
          <p:cNvSpPr>
            <a:spLocks noGrp="1"/>
          </p:cNvSpPr>
          <p:nvPr>
            <p:ph type="pic" sz="quarter" idx="25" hasCustomPrompt="1"/>
          </p:nvPr>
        </p:nvSpPr>
        <p:spPr>
          <a:xfrm>
            <a:off x="2369344" y="4904775"/>
            <a:ext cx="1152000" cy="1152000"/>
          </a:xfrm>
          <a:solidFill>
            <a:schemeClr val="tx1"/>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29" name="Picture Placeholder 17">
            <a:extLst>
              <a:ext uri="{FF2B5EF4-FFF2-40B4-BE49-F238E27FC236}">
                <a16:creationId xmlns:a16="http://schemas.microsoft.com/office/drawing/2014/main" id="{D1C3175F-6D17-7E43-9637-7D684583E420}"/>
              </a:ext>
            </a:extLst>
          </p:cNvPr>
          <p:cNvSpPr>
            <a:spLocks noGrp="1"/>
          </p:cNvSpPr>
          <p:nvPr>
            <p:ph type="pic" sz="quarter" idx="26" hasCustomPrompt="1"/>
          </p:nvPr>
        </p:nvSpPr>
        <p:spPr>
          <a:xfrm>
            <a:off x="4043363" y="4889235"/>
            <a:ext cx="1152000" cy="1152000"/>
          </a:xfrm>
          <a:solidFill>
            <a:schemeClr val="tx1"/>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30" name="Espace réservé du texte 54">
            <a:extLst>
              <a:ext uri="{FF2B5EF4-FFF2-40B4-BE49-F238E27FC236}">
                <a16:creationId xmlns:a16="http://schemas.microsoft.com/office/drawing/2014/main" id="{DADE1FB6-CC45-B642-AC53-461D2953A9CE}"/>
              </a:ext>
            </a:extLst>
          </p:cNvPr>
          <p:cNvSpPr>
            <a:spLocks noGrp="1"/>
          </p:cNvSpPr>
          <p:nvPr>
            <p:ph type="body" sz="quarter" idx="38" hasCustomPrompt="1"/>
          </p:nvPr>
        </p:nvSpPr>
        <p:spPr>
          <a:xfrm>
            <a:off x="2378672" y="2898789"/>
            <a:ext cx="1142672" cy="246202"/>
          </a:xfrm>
        </p:spPr>
        <p:txBody>
          <a:bodyPr/>
          <a:lstStyle>
            <a:lvl1pPr marL="0" indent="0" algn="ctr">
              <a:buNone/>
              <a:defRPr sz="800"/>
            </a:lvl1pPr>
          </a:lstStyle>
          <a:p>
            <a:r>
              <a:rPr lang="fr-FR"/>
              <a:t>Texte</a:t>
            </a:r>
          </a:p>
        </p:txBody>
      </p:sp>
      <p:sp>
        <p:nvSpPr>
          <p:cNvPr id="31" name="Espace réservé du texte 58">
            <a:extLst>
              <a:ext uri="{FF2B5EF4-FFF2-40B4-BE49-F238E27FC236}">
                <a16:creationId xmlns:a16="http://schemas.microsoft.com/office/drawing/2014/main" id="{E5257403-5A5A-8249-8A3C-E98179719BF9}"/>
              </a:ext>
            </a:extLst>
          </p:cNvPr>
          <p:cNvSpPr>
            <a:spLocks noGrp="1"/>
          </p:cNvSpPr>
          <p:nvPr>
            <p:ph type="body" sz="quarter" idx="39" hasCustomPrompt="1"/>
          </p:nvPr>
        </p:nvSpPr>
        <p:spPr>
          <a:xfrm>
            <a:off x="4052691" y="2883977"/>
            <a:ext cx="1142672" cy="261014"/>
          </a:xfrm>
        </p:spPr>
        <p:txBody>
          <a:bodyPr/>
          <a:lstStyle>
            <a:lvl1pPr marL="0" indent="0" algn="ctr">
              <a:buNone/>
              <a:defRPr sz="800"/>
            </a:lvl1pPr>
          </a:lstStyle>
          <a:p>
            <a:r>
              <a:rPr lang="fr-FR"/>
              <a:t>Texte</a:t>
            </a:r>
          </a:p>
        </p:txBody>
      </p:sp>
      <p:sp>
        <p:nvSpPr>
          <p:cNvPr id="32" name="Espace réservé du texte 60">
            <a:extLst>
              <a:ext uri="{FF2B5EF4-FFF2-40B4-BE49-F238E27FC236}">
                <a16:creationId xmlns:a16="http://schemas.microsoft.com/office/drawing/2014/main" id="{4AE90BBC-4D6B-3E41-9F7E-F0D2BB058763}"/>
              </a:ext>
            </a:extLst>
          </p:cNvPr>
          <p:cNvSpPr>
            <a:spLocks noGrp="1"/>
          </p:cNvSpPr>
          <p:nvPr>
            <p:ph type="body" sz="quarter" idx="40" hasCustomPrompt="1"/>
          </p:nvPr>
        </p:nvSpPr>
        <p:spPr>
          <a:xfrm>
            <a:off x="686468" y="4472602"/>
            <a:ext cx="1160857" cy="258886"/>
          </a:xfrm>
        </p:spPr>
        <p:txBody>
          <a:bodyPr/>
          <a:lstStyle>
            <a:lvl1pPr marL="0" indent="0" algn="ctr">
              <a:buNone/>
              <a:defRPr sz="800"/>
            </a:lvl1pPr>
          </a:lstStyle>
          <a:p>
            <a:r>
              <a:rPr lang="fr-FR"/>
              <a:t>Texte</a:t>
            </a:r>
          </a:p>
        </p:txBody>
      </p:sp>
      <p:sp>
        <p:nvSpPr>
          <p:cNvPr id="33" name="Espace réservé du texte 63">
            <a:extLst>
              <a:ext uri="{FF2B5EF4-FFF2-40B4-BE49-F238E27FC236}">
                <a16:creationId xmlns:a16="http://schemas.microsoft.com/office/drawing/2014/main" id="{099C0439-038F-5043-A154-1607565B9BC7}"/>
              </a:ext>
            </a:extLst>
          </p:cNvPr>
          <p:cNvSpPr>
            <a:spLocks noGrp="1"/>
          </p:cNvSpPr>
          <p:nvPr>
            <p:ph type="body" sz="quarter" idx="41" hasCustomPrompt="1"/>
          </p:nvPr>
        </p:nvSpPr>
        <p:spPr>
          <a:xfrm>
            <a:off x="697100" y="2874963"/>
            <a:ext cx="1150225" cy="270028"/>
          </a:xfrm>
        </p:spPr>
        <p:txBody>
          <a:bodyPr/>
          <a:lstStyle>
            <a:lvl1pPr marL="0" indent="0" algn="ctr">
              <a:buNone/>
              <a:defRPr sz="800"/>
            </a:lvl1pPr>
          </a:lstStyle>
          <a:p>
            <a:r>
              <a:rPr lang="fr-FR"/>
              <a:t>Texte</a:t>
            </a:r>
          </a:p>
        </p:txBody>
      </p:sp>
      <p:sp>
        <p:nvSpPr>
          <p:cNvPr id="34" name="Espace réservé du texte 65">
            <a:extLst>
              <a:ext uri="{FF2B5EF4-FFF2-40B4-BE49-F238E27FC236}">
                <a16:creationId xmlns:a16="http://schemas.microsoft.com/office/drawing/2014/main" id="{E7BC9234-6745-B54E-BA17-9BBE9F0C04B0}"/>
              </a:ext>
            </a:extLst>
          </p:cNvPr>
          <p:cNvSpPr>
            <a:spLocks noGrp="1"/>
          </p:cNvSpPr>
          <p:nvPr>
            <p:ph type="body" sz="quarter" idx="42" hasCustomPrompt="1"/>
          </p:nvPr>
        </p:nvSpPr>
        <p:spPr>
          <a:xfrm>
            <a:off x="2369344" y="4476045"/>
            <a:ext cx="1152000" cy="255443"/>
          </a:xfrm>
        </p:spPr>
        <p:txBody>
          <a:bodyPr/>
          <a:lstStyle>
            <a:lvl1pPr marL="0" indent="0" algn="ctr">
              <a:buNone/>
              <a:defRPr sz="800"/>
            </a:lvl1pPr>
          </a:lstStyle>
          <a:p>
            <a:r>
              <a:rPr lang="fr-FR"/>
              <a:t>Texte</a:t>
            </a:r>
          </a:p>
        </p:txBody>
      </p:sp>
      <p:sp>
        <p:nvSpPr>
          <p:cNvPr id="35" name="Espace réservé du texte 67">
            <a:extLst>
              <a:ext uri="{FF2B5EF4-FFF2-40B4-BE49-F238E27FC236}">
                <a16:creationId xmlns:a16="http://schemas.microsoft.com/office/drawing/2014/main" id="{A7C3CE64-3F11-2F44-AE9E-30E91457DCD6}"/>
              </a:ext>
            </a:extLst>
          </p:cNvPr>
          <p:cNvSpPr>
            <a:spLocks noGrp="1"/>
          </p:cNvSpPr>
          <p:nvPr>
            <p:ph type="body" sz="quarter" idx="43" hasCustomPrompt="1"/>
          </p:nvPr>
        </p:nvSpPr>
        <p:spPr>
          <a:xfrm>
            <a:off x="4052691" y="4458097"/>
            <a:ext cx="1142672" cy="273391"/>
          </a:xfrm>
        </p:spPr>
        <p:txBody>
          <a:bodyPr/>
          <a:lstStyle>
            <a:lvl1pPr marL="0" indent="0" algn="ctr">
              <a:buNone/>
              <a:defRPr sz="800"/>
            </a:lvl1pPr>
          </a:lstStyle>
          <a:p>
            <a:r>
              <a:rPr lang="fr-FR"/>
              <a:t>Texte</a:t>
            </a:r>
          </a:p>
        </p:txBody>
      </p:sp>
      <p:sp>
        <p:nvSpPr>
          <p:cNvPr id="36" name="Espace réservé du texte 69">
            <a:extLst>
              <a:ext uri="{FF2B5EF4-FFF2-40B4-BE49-F238E27FC236}">
                <a16:creationId xmlns:a16="http://schemas.microsoft.com/office/drawing/2014/main" id="{90FEB61F-768D-E749-954F-75EC48EF9583}"/>
              </a:ext>
            </a:extLst>
          </p:cNvPr>
          <p:cNvSpPr>
            <a:spLocks noGrp="1"/>
          </p:cNvSpPr>
          <p:nvPr>
            <p:ph type="body" sz="quarter" idx="44" hasCustomPrompt="1"/>
          </p:nvPr>
        </p:nvSpPr>
        <p:spPr>
          <a:xfrm>
            <a:off x="706017" y="6074775"/>
            <a:ext cx="1141308" cy="254354"/>
          </a:xfrm>
        </p:spPr>
        <p:txBody>
          <a:bodyPr/>
          <a:lstStyle>
            <a:lvl1pPr marL="0" indent="0" algn="ctr">
              <a:buNone/>
              <a:defRPr sz="800"/>
            </a:lvl1pPr>
          </a:lstStyle>
          <a:p>
            <a:r>
              <a:rPr lang="fr-FR"/>
              <a:t>Texte</a:t>
            </a:r>
          </a:p>
        </p:txBody>
      </p:sp>
      <p:sp>
        <p:nvSpPr>
          <p:cNvPr id="37" name="Espace réservé du texte 71">
            <a:extLst>
              <a:ext uri="{FF2B5EF4-FFF2-40B4-BE49-F238E27FC236}">
                <a16:creationId xmlns:a16="http://schemas.microsoft.com/office/drawing/2014/main" id="{BFA1F9FE-95E3-5947-9D00-E8AA8673B315}"/>
              </a:ext>
            </a:extLst>
          </p:cNvPr>
          <p:cNvSpPr>
            <a:spLocks noGrp="1"/>
          </p:cNvSpPr>
          <p:nvPr>
            <p:ph type="body" sz="quarter" idx="45" hasCustomPrompt="1"/>
          </p:nvPr>
        </p:nvSpPr>
        <p:spPr>
          <a:xfrm>
            <a:off x="2369344" y="6074775"/>
            <a:ext cx="1152000" cy="254354"/>
          </a:xfrm>
        </p:spPr>
        <p:txBody>
          <a:bodyPr/>
          <a:lstStyle>
            <a:lvl1pPr marL="0" indent="0" algn="ctr">
              <a:buNone/>
              <a:defRPr sz="800"/>
            </a:lvl1pPr>
          </a:lstStyle>
          <a:p>
            <a:r>
              <a:rPr lang="fr-FR"/>
              <a:t>Texte</a:t>
            </a:r>
          </a:p>
        </p:txBody>
      </p:sp>
      <p:sp>
        <p:nvSpPr>
          <p:cNvPr id="38" name="Espace réservé du texte 73">
            <a:extLst>
              <a:ext uri="{FF2B5EF4-FFF2-40B4-BE49-F238E27FC236}">
                <a16:creationId xmlns:a16="http://schemas.microsoft.com/office/drawing/2014/main" id="{01249E80-0195-3040-AAA0-B30A43205F2B}"/>
              </a:ext>
            </a:extLst>
          </p:cNvPr>
          <p:cNvSpPr>
            <a:spLocks noGrp="1"/>
          </p:cNvSpPr>
          <p:nvPr>
            <p:ph type="body" sz="quarter" idx="46" hasCustomPrompt="1"/>
          </p:nvPr>
        </p:nvSpPr>
        <p:spPr>
          <a:xfrm>
            <a:off x="4043363" y="6072982"/>
            <a:ext cx="1152000" cy="256147"/>
          </a:xfrm>
        </p:spPr>
        <p:txBody>
          <a:bodyPr/>
          <a:lstStyle>
            <a:lvl1pPr marL="0" indent="0" algn="ctr">
              <a:buNone/>
              <a:defRPr sz="800"/>
            </a:lvl1pPr>
          </a:lstStyle>
          <a:p>
            <a:r>
              <a:rPr lang="fr-FR"/>
              <a:t>Texte</a:t>
            </a:r>
          </a:p>
        </p:txBody>
      </p:sp>
      <p:sp>
        <p:nvSpPr>
          <p:cNvPr id="39" name="Espace réservé du texte 5">
            <a:extLst>
              <a:ext uri="{FF2B5EF4-FFF2-40B4-BE49-F238E27FC236}">
                <a16:creationId xmlns:a16="http://schemas.microsoft.com/office/drawing/2014/main" id="{6A605682-2513-FD43-AB6A-B96F19EBFED6}"/>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999930331"/>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Page graphique">
    <p:spTree>
      <p:nvGrpSpPr>
        <p:cNvPr id="1" name=""/>
        <p:cNvGrpSpPr/>
        <p:nvPr/>
      </p:nvGrpSpPr>
      <p:grpSpPr>
        <a:xfrm>
          <a:off x="0" y="0"/>
          <a:ext cx="0" cy="0"/>
          <a:chOff x="0" y="0"/>
          <a:chExt cx="0" cy="0"/>
        </a:xfrm>
      </p:grpSpPr>
      <p:sp>
        <p:nvSpPr>
          <p:cNvPr id="5" name="Espace réservé du graphique 4">
            <a:extLst>
              <a:ext uri="{FF2B5EF4-FFF2-40B4-BE49-F238E27FC236}">
                <a16:creationId xmlns:a16="http://schemas.microsoft.com/office/drawing/2014/main" id="{C00777EB-3D83-344F-A86B-C641E0F14101}"/>
              </a:ext>
            </a:extLst>
          </p:cNvPr>
          <p:cNvSpPr>
            <a:spLocks noGrp="1"/>
          </p:cNvSpPr>
          <p:nvPr>
            <p:ph type="chart" sz="quarter" idx="13"/>
          </p:nvPr>
        </p:nvSpPr>
        <p:spPr>
          <a:xfrm>
            <a:off x="694800" y="2519680"/>
            <a:ext cx="10764838" cy="3463895"/>
          </a:xfrm>
        </p:spPr>
        <p:txBody>
          <a:bodyPr/>
          <a:lstStyle>
            <a:lvl1pPr marL="0" indent="0">
              <a:buNone/>
              <a:defRPr sz="900"/>
            </a:lvl1pPr>
          </a:lstStyle>
          <a:p>
            <a:r>
              <a:rPr lang="fr-FR"/>
              <a:t>Cliquez sur l'icône pour ajouter un graphique</a:t>
            </a:r>
          </a:p>
        </p:txBody>
      </p:sp>
      <p:sp>
        <p:nvSpPr>
          <p:cNvPr id="3" name="Espace réservé du numéro de diapositive 2">
            <a:extLst>
              <a:ext uri="{FF2B5EF4-FFF2-40B4-BE49-F238E27FC236}">
                <a16:creationId xmlns:a16="http://schemas.microsoft.com/office/drawing/2014/main" id="{8C76023E-4F73-754E-8BAB-B99874EA99B4}"/>
              </a:ext>
            </a:extLst>
          </p:cNvPr>
          <p:cNvSpPr>
            <a:spLocks noGrp="1"/>
          </p:cNvSpPr>
          <p:nvPr>
            <p:ph type="sldNum" sz="quarter" idx="14"/>
          </p:nvPr>
        </p:nvSpPr>
        <p:spPr/>
        <p:txBody>
          <a:bodyPr/>
          <a:lstStyle/>
          <a:p>
            <a:fld id="{ED627498-8BE6-774E-875A-E1322261BC9D}" type="slidenum">
              <a:rPr lang="fr-FR" smtClean="0"/>
              <a:pPr/>
              <a:t>‹N°›</a:t>
            </a:fld>
            <a:endParaRPr lang="fr-FR"/>
          </a:p>
        </p:txBody>
      </p:sp>
      <p:sp>
        <p:nvSpPr>
          <p:cNvPr id="8" name="Espace réservé du texte 6">
            <a:extLst>
              <a:ext uri="{FF2B5EF4-FFF2-40B4-BE49-F238E27FC236}">
                <a16:creationId xmlns:a16="http://schemas.microsoft.com/office/drawing/2014/main" id="{35D4A983-DD48-9C4A-B1DC-33990C860224}"/>
              </a:ext>
            </a:extLst>
          </p:cNvPr>
          <p:cNvSpPr>
            <a:spLocks noGrp="1"/>
          </p:cNvSpPr>
          <p:nvPr>
            <p:ph type="body" sz="quarter" idx="12" hasCustomPrompt="1"/>
          </p:nvPr>
        </p:nvSpPr>
        <p:spPr>
          <a:xfrm>
            <a:off x="695325" y="1952625"/>
            <a:ext cx="10764838" cy="267380"/>
          </a:xfrm>
        </p:spPr>
        <p:txBody>
          <a:bodyPr anchor="t"/>
          <a:lstStyle>
            <a:lvl1pPr marL="0" indent="0">
              <a:lnSpc>
                <a:spcPts val="1800"/>
              </a:lnSpc>
              <a:buNone/>
              <a:defRPr sz="1600" b="1" i="0">
                <a:solidFill>
                  <a:schemeClr val="tx1"/>
                </a:solidFill>
                <a:latin typeface="Montserrat" pitchFamily="2" charset="77"/>
              </a:defRPr>
            </a:lvl1pPr>
          </a:lstStyle>
          <a:p>
            <a:r>
              <a:rPr lang="fr-FR"/>
              <a:t>Titre H2</a:t>
            </a:r>
          </a:p>
        </p:txBody>
      </p:sp>
      <p:pic>
        <p:nvPicPr>
          <p:cNvPr id="13" name="Image 12">
            <a:extLst>
              <a:ext uri="{FF2B5EF4-FFF2-40B4-BE49-F238E27FC236}">
                <a16:creationId xmlns:a16="http://schemas.microsoft.com/office/drawing/2014/main" id="{34DD1452-6163-AF49-A61F-6AFD954EFA25}"/>
              </a:ext>
            </a:extLst>
          </p:cNvPr>
          <p:cNvPicPr>
            <a:picLocks noChangeAspect="1"/>
          </p:cNvPicPr>
          <p:nvPr/>
        </p:nvPicPr>
        <p:blipFill rotWithShape="1">
          <a:blip r:embed="rId2"/>
          <a:srcRect b="1528"/>
          <a:stretch/>
        </p:blipFill>
        <p:spPr>
          <a:xfrm>
            <a:off x="0" y="0"/>
            <a:ext cx="12192000" cy="1125538"/>
          </a:xfrm>
          <a:prstGeom prst="rect">
            <a:avLst/>
          </a:prstGeom>
        </p:spPr>
      </p:pic>
      <p:sp>
        <p:nvSpPr>
          <p:cNvPr id="14" name="Titre 1">
            <a:extLst>
              <a:ext uri="{FF2B5EF4-FFF2-40B4-BE49-F238E27FC236}">
                <a16:creationId xmlns:a16="http://schemas.microsoft.com/office/drawing/2014/main" id="{C3A95283-A5A4-BB47-A131-393628E39F0B}"/>
              </a:ext>
            </a:extLst>
          </p:cNvPr>
          <p:cNvSpPr>
            <a:spLocks noGrp="1"/>
          </p:cNvSpPr>
          <p:nvPr>
            <p:ph type="ctrTitle" hasCustomPrompt="1"/>
          </p:nvPr>
        </p:nvSpPr>
        <p:spPr>
          <a:xfrm>
            <a:off x="0" y="1"/>
            <a:ext cx="5022849" cy="1125537"/>
          </a:xfrm>
          <a:solidFill>
            <a:schemeClr val="tx1"/>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7" name="Espace réservé du texte 5">
            <a:extLst>
              <a:ext uri="{FF2B5EF4-FFF2-40B4-BE49-F238E27FC236}">
                <a16:creationId xmlns:a16="http://schemas.microsoft.com/office/drawing/2014/main" id="{4234070A-7E7A-6B47-BE0C-86FB9A4674DF}"/>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158822584"/>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Page Tableau">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5E373A51-E296-9C45-9B1F-833539646C93}"/>
              </a:ext>
            </a:extLst>
          </p:cNvPr>
          <p:cNvSpPr>
            <a:spLocks noGrp="1"/>
          </p:cNvSpPr>
          <p:nvPr>
            <p:ph type="body" sz="quarter" idx="12" hasCustomPrompt="1"/>
          </p:nvPr>
        </p:nvSpPr>
        <p:spPr>
          <a:xfrm>
            <a:off x="695325" y="1952625"/>
            <a:ext cx="10764838" cy="267380"/>
          </a:xfrm>
        </p:spPr>
        <p:txBody>
          <a:bodyPr anchor="t"/>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4" name="Espace réservé du tableau 3">
            <a:extLst>
              <a:ext uri="{FF2B5EF4-FFF2-40B4-BE49-F238E27FC236}">
                <a16:creationId xmlns:a16="http://schemas.microsoft.com/office/drawing/2014/main" id="{730BFAAF-BEDE-0B4E-BAEE-6237E834BC54}"/>
              </a:ext>
            </a:extLst>
          </p:cNvPr>
          <p:cNvSpPr>
            <a:spLocks noGrp="1"/>
          </p:cNvSpPr>
          <p:nvPr>
            <p:ph type="tbl" sz="quarter" idx="13"/>
          </p:nvPr>
        </p:nvSpPr>
        <p:spPr>
          <a:xfrm>
            <a:off x="694800" y="2512906"/>
            <a:ext cx="10764838" cy="3657993"/>
          </a:xfrm>
        </p:spPr>
        <p:txBody>
          <a:bodyPr/>
          <a:lstStyle>
            <a:lvl1pPr marL="0" indent="0">
              <a:buNone/>
              <a:defRPr sz="900"/>
            </a:lvl1pPr>
          </a:lstStyle>
          <a:p>
            <a:r>
              <a:rPr lang="fr-FR"/>
              <a:t>Cliquez sur l'icône pour ajouter un tableau</a:t>
            </a:r>
          </a:p>
        </p:txBody>
      </p:sp>
      <p:sp>
        <p:nvSpPr>
          <p:cNvPr id="3" name="Espace réservé du numéro de diapositive 2">
            <a:extLst>
              <a:ext uri="{FF2B5EF4-FFF2-40B4-BE49-F238E27FC236}">
                <a16:creationId xmlns:a16="http://schemas.microsoft.com/office/drawing/2014/main" id="{577C3FF6-0228-F74B-A7E3-86E2FBC9FDC5}"/>
              </a:ext>
            </a:extLst>
          </p:cNvPr>
          <p:cNvSpPr>
            <a:spLocks noGrp="1"/>
          </p:cNvSpPr>
          <p:nvPr>
            <p:ph type="sldNum" sz="quarter" idx="14"/>
          </p:nvPr>
        </p:nvSpPr>
        <p:spPr/>
        <p:txBody>
          <a:bodyPr/>
          <a:lstStyle/>
          <a:p>
            <a:fld id="{ED627498-8BE6-774E-875A-E1322261BC9D}" type="slidenum">
              <a:rPr lang="fr-FR" smtClean="0"/>
              <a:pPr/>
              <a:t>‹N°›</a:t>
            </a:fld>
            <a:endParaRPr lang="fr-FR"/>
          </a:p>
        </p:txBody>
      </p:sp>
      <p:pic>
        <p:nvPicPr>
          <p:cNvPr id="12" name="Image 11">
            <a:extLst>
              <a:ext uri="{FF2B5EF4-FFF2-40B4-BE49-F238E27FC236}">
                <a16:creationId xmlns:a16="http://schemas.microsoft.com/office/drawing/2014/main" id="{A06813A0-3386-734C-A6EE-8AFC45CA3405}"/>
              </a:ext>
            </a:extLst>
          </p:cNvPr>
          <p:cNvPicPr>
            <a:picLocks noChangeAspect="1"/>
          </p:cNvPicPr>
          <p:nvPr/>
        </p:nvPicPr>
        <p:blipFill rotWithShape="1">
          <a:blip r:embed="rId2"/>
          <a:srcRect b="1528"/>
          <a:stretch/>
        </p:blipFill>
        <p:spPr>
          <a:xfrm>
            <a:off x="0" y="0"/>
            <a:ext cx="12192000" cy="1125538"/>
          </a:xfrm>
          <a:prstGeom prst="rect">
            <a:avLst/>
          </a:prstGeom>
        </p:spPr>
      </p:pic>
      <p:sp>
        <p:nvSpPr>
          <p:cNvPr id="13" name="Titre 1">
            <a:extLst>
              <a:ext uri="{FF2B5EF4-FFF2-40B4-BE49-F238E27FC236}">
                <a16:creationId xmlns:a16="http://schemas.microsoft.com/office/drawing/2014/main" id="{ACBB398E-CA98-1745-BD3E-33CD5D36229A}"/>
              </a:ext>
            </a:extLst>
          </p:cNvPr>
          <p:cNvSpPr>
            <a:spLocks noGrp="1"/>
          </p:cNvSpPr>
          <p:nvPr>
            <p:ph type="ctrTitle" hasCustomPrompt="1"/>
          </p:nvPr>
        </p:nvSpPr>
        <p:spPr>
          <a:xfrm>
            <a:off x="0" y="1"/>
            <a:ext cx="5022849" cy="1125537"/>
          </a:xfrm>
          <a:solidFill>
            <a:schemeClr val="tx1"/>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8" name="Espace réservé du texte 5">
            <a:extLst>
              <a:ext uri="{FF2B5EF4-FFF2-40B4-BE49-F238E27FC236}">
                <a16:creationId xmlns:a16="http://schemas.microsoft.com/office/drawing/2014/main" id="{7B3352BB-6D7B-A241-BAC2-4F3BF7C0A992}"/>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467677422"/>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Page 2 Tableau">
    <p:spTree>
      <p:nvGrpSpPr>
        <p:cNvPr id="1" name=""/>
        <p:cNvGrpSpPr/>
        <p:nvPr/>
      </p:nvGrpSpPr>
      <p:grpSpPr>
        <a:xfrm>
          <a:off x="0" y="0"/>
          <a:ext cx="0" cy="0"/>
          <a:chOff x="0" y="0"/>
          <a:chExt cx="0" cy="0"/>
        </a:xfrm>
      </p:grpSpPr>
      <p:sp>
        <p:nvSpPr>
          <p:cNvPr id="4" name="Espace réservé du tableau 3">
            <a:extLst>
              <a:ext uri="{FF2B5EF4-FFF2-40B4-BE49-F238E27FC236}">
                <a16:creationId xmlns:a16="http://schemas.microsoft.com/office/drawing/2014/main" id="{730BFAAF-BEDE-0B4E-BAEE-6237E834BC54}"/>
              </a:ext>
            </a:extLst>
          </p:cNvPr>
          <p:cNvSpPr>
            <a:spLocks noGrp="1"/>
          </p:cNvSpPr>
          <p:nvPr>
            <p:ph type="tbl" sz="quarter" idx="13"/>
          </p:nvPr>
        </p:nvSpPr>
        <p:spPr>
          <a:xfrm>
            <a:off x="694800" y="2408464"/>
            <a:ext cx="5184000" cy="3801535"/>
          </a:xfrm>
        </p:spPr>
        <p:txBody>
          <a:bodyPr/>
          <a:lstStyle>
            <a:lvl1pPr marL="0" indent="0">
              <a:buNone/>
              <a:defRPr sz="900"/>
            </a:lvl1pPr>
          </a:lstStyle>
          <a:p>
            <a:r>
              <a:rPr lang="fr-FR"/>
              <a:t>Cliquez sur l'icône pour ajouter un tableau</a:t>
            </a:r>
          </a:p>
        </p:txBody>
      </p:sp>
      <p:sp>
        <p:nvSpPr>
          <p:cNvPr id="3" name="Espace réservé du numéro de diapositive 2">
            <a:extLst>
              <a:ext uri="{FF2B5EF4-FFF2-40B4-BE49-F238E27FC236}">
                <a16:creationId xmlns:a16="http://schemas.microsoft.com/office/drawing/2014/main" id="{577C3FF6-0228-F74B-A7E3-86E2FBC9FDC5}"/>
              </a:ext>
            </a:extLst>
          </p:cNvPr>
          <p:cNvSpPr>
            <a:spLocks noGrp="1"/>
          </p:cNvSpPr>
          <p:nvPr>
            <p:ph type="sldNum" sz="quarter" idx="14"/>
          </p:nvPr>
        </p:nvSpPr>
        <p:spPr/>
        <p:txBody>
          <a:bodyPr/>
          <a:lstStyle/>
          <a:p>
            <a:fld id="{ED627498-8BE6-774E-875A-E1322261BC9D}" type="slidenum">
              <a:rPr lang="fr-FR" smtClean="0"/>
              <a:pPr/>
              <a:t>‹N°›</a:t>
            </a:fld>
            <a:endParaRPr lang="fr-FR"/>
          </a:p>
        </p:txBody>
      </p:sp>
      <p:sp>
        <p:nvSpPr>
          <p:cNvPr id="6" name="Espace réservé du tableau 5">
            <a:extLst>
              <a:ext uri="{FF2B5EF4-FFF2-40B4-BE49-F238E27FC236}">
                <a16:creationId xmlns:a16="http://schemas.microsoft.com/office/drawing/2014/main" id="{75D2B023-899B-FC47-ABDD-2ECC79A8841A}"/>
              </a:ext>
            </a:extLst>
          </p:cNvPr>
          <p:cNvSpPr>
            <a:spLocks noGrp="1"/>
          </p:cNvSpPr>
          <p:nvPr>
            <p:ph type="tbl" sz="quarter" idx="15"/>
          </p:nvPr>
        </p:nvSpPr>
        <p:spPr>
          <a:xfrm>
            <a:off x="6276163" y="2408464"/>
            <a:ext cx="5184000" cy="3801535"/>
          </a:xfrm>
        </p:spPr>
        <p:txBody>
          <a:bodyPr/>
          <a:lstStyle>
            <a:lvl1pPr marL="0" indent="0">
              <a:buNone/>
              <a:defRPr/>
            </a:lvl1pPr>
          </a:lstStyle>
          <a:p>
            <a:r>
              <a:rPr lang="fr-FR"/>
              <a:t>Cliquez sur l'icône pour ajouter un tableau</a:t>
            </a:r>
          </a:p>
        </p:txBody>
      </p:sp>
      <p:sp>
        <p:nvSpPr>
          <p:cNvPr id="9" name="Espace réservé du texte 6">
            <a:extLst>
              <a:ext uri="{FF2B5EF4-FFF2-40B4-BE49-F238E27FC236}">
                <a16:creationId xmlns:a16="http://schemas.microsoft.com/office/drawing/2014/main" id="{5A223B95-7BAA-E947-94E9-8A40B486BFE6}"/>
              </a:ext>
            </a:extLst>
          </p:cNvPr>
          <p:cNvSpPr>
            <a:spLocks noGrp="1"/>
          </p:cNvSpPr>
          <p:nvPr>
            <p:ph type="body" sz="quarter" idx="12" hasCustomPrompt="1"/>
          </p:nvPr>
        </p:nvSpPr>
        <p:spPr>
          <a:xfrm>
            <a:off x="695325" y="1952625"/>
            <a:ext cx="10764838" cy="267380"/>
          </a:xfrm>
        </p:spPr>
        <p:txBody>
          <a:bodyPr anchor="t"/>
          <a:lstStyle>
            <a:lvl1pPr marL="0" indent="0">
              <a:lnSpc>
                <a:spcPts val="1800"/>
              </a:lnSpc>
              <a:buNone/>
              <a:defRPr sz="1600" b="1" i="0">
                <a:solidFill>
                  <a:schemeClr val="tx1"/>
                </a:solidFill>
                <a:latin typeface="Montserrat" pitchFamily="2" charset="77"/>
              </a:defRPr>
            </a:lvl1pPr>
          </a:lstStyle>
          <a:p>
            <a:r>
              <a:rPr lang="fr-FR"/>
              <a:t>Titre H2</a:t>
            </a:r>
          </a:p>
        </p:txBody>
      </p:sp>
      <p:pic>
        <p:nvPicPr>
          <p:cNvPr id="10" name="Image 9">
            <a:extLst>
              <a:ext uri="{FF2B5EF4-FFF2-40B4-BE49-F238E27FC236}">
                <a16:creationId xmlns:a16="http://schemas.microsoft.com/office/drawing/2014/main" id="{2A8834A0-B258-EB42-AE73-2E5D26A47A2B}"/>
              </a:ext>
            </a:extLst>
          </p:cNvPr>
          <p:cNvPicPr>
            <a:picLocks noChangeAspect="1"/>
          </p:cNvPicPr>
          <p:nvPr/>
        </p:nvPicPr>
        <p:blipFill rotWithShape="1">
          <a:blip r:embed="rId2"/>
          <a:srcRect b="1528"/>
          <a:stretch/>
        </p:blipFill>
        <p:spPr>
          <a:xfrm>
            <a:off x="0" y="0"/>
            <a:ext cx="12192000" cy="1125538"/>
          </a:xfrm>
          <a:prstGeom prst="rect">
            <a:avLst/>
          </a:prstGeom>
        </p:spPr>
      </p:pic>
      <p:sp>
        <p:nvSpPr>
          <p:cNvPr id="13" name="Titre 1">
            <a:extLst>
              <a:ext uri="{FF2B5EF4-FFF2-40B4-BE49-F238E27FC236}">
                <a16:creationId xmlns:a16="http://schemas.microsoft.com/office/drawing/2014/main" id="{B75D9A84-6D17-DD4B-96D5-A57C7BF9B42B}"/>
              </a:ext>
            </a:extLst>
          </p:cNvPr>
          <p:cNvSpPr>
            <a:spLocks noGrp="1"/>
          </p:cNvSpPr>
          <p:nvPr>
            <p:ph type="ctrTitle" hasCustomPrompt="1"/>
          </p:nvPr>
        </p:nvSpPr>
        <p:spPr>
          <a:xfrm>
            <a:off x="0" y="1"/>
            <a:ext cx="5022849" cy="1125537"/>
          </a:xfrm>
          <a:solidFill>
            <a:schemeClr val="tx1"/>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8" name="Espace réservé du texte 5">
            <a:extLst>
              <a:ext uri="{FF2B5EF4-FFF2-40B4-BE49-F238E27FC236}">
                <a16:creationId xmlns:a16="http://schemas.microsoft.com/office/drawing/2014/main" id="{5D267C5C-1240-4641-8516-021BE3B25504}"/>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562727958"/>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age Multimédias">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6E61E2D5-24E6-034C-B80A-01C5087B3FBB}"/>
              </a:ext>
            </a:extLst>
          </p:cNvPr>
          <p:cNvSpPr>
            <a:spLocks noGrp="1"/>
          </p:cNvSpPr>
          <p:nvPr>
            <p:ph sz="quarter" idx="13" hasCustomPrompt="1"/>
          </p:nvPr>
        </p:nvSpPr>
        <p:spPr>
          <a:xfrm>
            <a:off x="695325" y="2135644"/>
            <a:ext cx="10764838" cy="4091947"/>
          </a:xfrm>
        </p:spPr>
        <p:txBody>
          <a:bodyPr/>
          <a:lstStyle>
            <a:lvl1pPr marL="0" indent="0">
              <a:buNone/>
              <a:defRPr sz="900"/>
            </a:lvl1pPr>
          </a:lstStyle>
          <a:p>
            <a:r>
              <a:rPr lang="fr-FR"/>
              <a:t>Contenu</a:t>
            </a:r>
          </a:p>
        </p:txBody>
      </p:sp>
      <p:sp>
        <p:nvSpPr>
          <p:cNvPr id="3" name="Espace réservé du numéro de diapositive 2">
            <a:extLst>
              <a:ext uri="{FF2B5EF4-FFF2-40B4-BE49-F238E27FC236}">
                <a16:creationId xmlns:a16="http://schemas.microsoft.com/office/drawing/2014/main" id="{19EAC425-C3B7-DD40-B8A0-221C864079F2}"/>
              </a:ext>
            </a:extLst>
          </p:cNvPr>
          <p:cNvSpPr>
            <a:spLocks noGrp="1"/>
          </p:cNvSpPr>
          <p:nvPr>
            <p:ph type="sldNum" sz="quarter" idx="14"/>
          </p:nvPr>
        </p:nvSpPr>
        <p:spPr/>
        <p:txBody>
          <a:bodyPr/>
          <a:lstStyle/>
          <a:p>
            <a:fld id="{ED627498-8BE6-774E-875A-E1322261BC9D}" type="slidenum">
              <a:rPr lang="fr-FR" smtClean="0"/>
              <a:pPr/>
              <a:t>‹N°›</a:t>
            </a:fld>
            <a:endParaRPr lang="fr-FR"/>
          </a:p>
        </p:txBody>
      </p:sp>
      <p:sp>
        <p:nvSpPr>
          <p:cNvPr id="9" name="Espace réservé du texte 6">
            <a:extLst>
              <a:ext uri="{FF2B5EF4-FFF2-40B4-BE49-F238E27FC236}">
                <a16:creationId xmlns:a16="http://schemas.microsoft.com/office/drawing/2014/main" id="{7DAEED21-F829-634E-A272-C20E0E1AEE4D}"/>
              </a:ext>
            </a:extLst>
          </p:cNvPr>
          <p:cNvSpPr>
            <a:spLocks noGrp="1"/>
          </p:cNvSpPr>
          <p:nvPr>
            <p:ph type="body" sz="quarter" idx="12" hasCustomPrompt="1"/>
          </p:nvPr>
        </p:nvSpPr>
        <p:spPr>
          <a:xfrm>
            <a:off x="695325" y="1700214"/>
            <a:ext cx="10764838" cy="259216"/>
          </a:xfrm>
        </p:spPr>
        <p:txBody>
          <a:bodyPr anchor="t"/>
          <a:lstStyle>
            <a:lvl1pPr marL="0" indent="0">
              <a:lnSpc>
                <a:spcPts val="1800"/>
              </a:lnSpc>
              <a:buNone/>
              <a:defRPr sz="1600" b="1" i="0">
                <a:solidFill>
                  <a:schemeClr val="tx1"/>
                </a:solidFill>
                <a:latin typeface="Montserrat" pitchFamily="2" charset="77"/>
              </a:defRPr>
            </a:lvl1pPr>
          </a:lstStyle>
          <a:p>
            <a:r>
              <a:rPr lang="fr-FR"/>
              <a:t>Titre H2</a:t>
            </a:r>
          </a:p>
        </p:txBody>
      </p:sp>
      <p:pic>
        <p:nvPicPr>
          <p:cNvPr id="14" name="Image 13">
            <a:extLst>
              <a:ext uri="{FF2B5EF4-FFF2-40B4-BE49-F238E27FC236}">
                <a16:creationId xmlns:a16="http://schemas.microsoft.com/office/drawing/2014/main" id="{EE55CFF2-F7AB-9E46-A223-4B5875021C3C}"/>
              </a:ext>
            </a:extLst>
          </p:cNvPr>
          <p:cNvPicPr>
            <a:picLocks noChangeAspect="1"/>
          </p:cNvPicPr>
          <p:nvPr/>
        </p:nvPicPr>
        <p:blipFill rotWithShape="1">
          <a:blip r:embed="rId2"/>
          <a:srcRect b="1528"/>
          <a:stretch/>
        </p:blipFill>
        <p:spPr>
          <a:xfrm>
            <a:off x="0" y="0"/>
            <a:ext cx="12192000" cy="1125538"/>
          </a:xfrm>
          <a:prstGeom prst="rect">
            <a:avLst/>
          </a:prstGeom>
        </p:spPr>
      </p:pic>
      <p:sp>
        <p:nvSpPr>
          <p:cNvPr id="15" name="Titre 1">
            <a:extLst>
              <a:ext uri="{FF2B5EF4-FFF2-40B4-BE49-F238E27FC236}">
                <a16:creationId xmlns:a16="http://schemas.microsoft.com/office/drawing/2014/main" id="{7E6AFA48-7589-CE47-B835-4B3E1E36D601}"/>
              </a:ext>
            </a:extLst>
          </p:cNvPr>
          <p:cNvSpPr>
            <a:spLocks noGrp="1"/>
          </p:cNvSpPr>
          <p:nvPr>
            <p:ph type="ctrTitle" hasCustomPrompt="1"/>
          </p:nvPr>
        </p:nvSpPr>
        <p:spPr>
          <a:xfrm>
            <a:off x="0" y="1"/>
            <a:ext cx="5022849" cy="1125537"/>
          </a:xfrm>
          <a:solidFill>
            <a:schemeClr val="tx1"/>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7" name="Espace réservé du texte 5">
            <a:extLst>
              <a:ext uri="{FF2B5EF4-FFF2-40B4-BE49-F238E27FC236}">
                <a16:creationId xmlns:a16="http://schemas.microsoft.com/office/drawing/2014/main" id="{785AEB8F-B998-A74C-B738-6579DFBCED96}"/>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42748907"/>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Dernière page">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D221EEB8-5510-C641-8605-30E3D1246CD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1"/>
          <a:stretch/>
        </p:blipFill>
        <p:spPr>
          <a:xfrm>
            <a:off x="-1" y="0"/>
            <a:ext cx="12193200" cy="6858000"/>
          </a:xfrm>
          <a:prstGeom prst="rect">
            <a:avLst/>
          </a:prstGeom>
        </p:spPr>
      </p:pic>
      <p:sp>
        <p:nvSpPr>
          <p:cNvPr id="2" name="ZoneTexte 1">
            <a:extLst>
              <a:ext uri="{FF2B5EF4-FFF2-40B4-BE49-F238E27FC236}">
                <a16:creationId xmlns:a16="http://schemas.microsoft.com/office/drawing/2014/main" id="{70158AB3-CA1A-379C-31D2-E47BA69A25D2}"/>
              </a:ext>
            </a:extLst>
          </p:cNvPr>
          <p:cNvSpPr txBox="1"/>
          <p:nvPr/>
        </p:nvSpPr>
        <p:spPr>
          <a:xfrm>
            <a:off x="1947644" y="2434012"/>
            <a:ext cx="8296712" cy="646331"/>
          </a:xfrm>
          <a:prstGeom prst="rect">
            <a:avLst/>
          </a:prstGeom>
          <a:noFill/>
        </p:spPr>
        <p:txBody>
          <a:bodyPr wrap="square" rtlCol="0">
            <a:spAutoFit/>
          </a:bodyPr>
          <a:lstStyle/>
          <a:p>
            <a:pPr algn="ctr"/>
            <a:r>
              <a:rPr lang="fr-FR" b="0" i="0" err="1">
                <a:solidFill>
                  <a:srgbClr val="212529"/>
                </a:solidFill>
                <a:effectLst/>
                <a:latin typeface="Montserrat" panose="00000500000000000000" pitchFamily="2" charset="0"/>
              </a:rPr>
              <a:t>Digiposte</a:t>
            </a:r>
            <a:r>
              <a:rPr lang="fr-FR" b="0" i="0">
                <a:solidFill>
                  <a:srgbClr val="212529"/>
                </a:solidFill>
                <a:effectLst/>
                <a:latin typeface="Montserrat" panose="00000500000000000000" pitchFamily="2" charset="0"/>
              </a:rPr>
              <a:t> est un service de La Poste qui s’inscrit dans la gamme </a:t>
            </a:r>
          </a:p>
          <a:p>
            <a:pPr algn="ctr"/>
            <a:r>
              <a:rPr lang="fr-FR" b="0" i="0">
                <a:solidFill>
                  <a:srgbClr val="212529"/>
                </a:solidFill>
                <a:effectLst/>
                <a:latin typeface="Montserrat" panose="00000500000000000000" pitchFamily="2" charset="0"/>
              </a:rPr>
              <a:t>des services de confiance numériques de Docaposte.</a:t>
            </a:r>
            <a:endParaRPr lang="fr-FR" b="0"/>
          </a:p>
        </p:txBody>
      </p:sp>
      <p:pic>
        <p:nvPicPr>
          <p:cNvPr id="3" name="Image 2">
            <a:extLst>
              <a:ext uri="{FF2B5EF4-FFF2-40B4-BE49-F238E27FC236}">
                <a16:creationId xmlns:a16="http://schemas.microsoft.com/office/drawing/2014/main" id="{0C07FC59-DF2D-F6DA-0429-9BE487856F3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81999" y="3054155"/>
            <a:ext cx="5029200" cy="2158550"/>
          </a:xfrm>
          <a:prstGeom prst="rect">
            <a:avLst/>
          </a:prstGeom>
        </p:spPr>
      </p:pic>
    </p:spTree>
    <p:extLst>
      <p:ext uri="{BB962C8B-B14F-4D97-AF65-F5344CB8AC3E}">
        <p14:creationId xmlns:p14="http://schemas.microsoft.com/office/powerpoint/2010/main" val="23351443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hapitre jaune poussin + image">
    <p:spTree>
      <p:nvGrpSpPr>
        <p:cNvPr id="1" name=""/>
        <p:cNvGrpSpPr/>
        <p:nvPr/>
      </p:nvGrpSpPr>
      <p:grpSpPr>
        <a:xfrm>
          <a:off x="0" y="0"/>
          <a:ext cx="0" cy="0"/>
          <a:chOff x="0" y="0"/>
          <a:chExt cx="0" cy="0"/>
        </a:xfrm>
      </p:grpSpPr>
      <p:pic>
        <p:nvPicPr>
          <p:cNvPr id="20" name="Image 19">
            <a:extLst>
              <a:ext uri="{FF2B5EF4-FFF2-40B4-BE49-F238E27FC236}">
                <a16:creationId xmlns:a16="http://schemas.microsoft.com/office/drawing/2014/main" id="{EDC5EF12-BBE7-BB43-85F5-981DB52F5F19}"/>
              </a:ext>
            </a:extLst>
          </p:cNvPr>
          <p:cNvPicPr>
            <a:picLocks noChangeAspect="1"/>
          </p:cNvPicPr>
          <p:nvPr/>
        </p:nvPicPr>
        <p:blipFill rotWithShape="1">
          <a:blip r:embed="rId2"/>
          <a:srcRect l="23622"/>
          <a:stretch/>
        </p:blipFill>
        <p:spPr>
          <a:xfrm>
            <a:off x="0" y="0"/>
            <a:ext cx="9312000" cy="6858000"/>
          </a:xfrm>
          <a:prstGeom prst="rect">
            <a:avLst/>
          </a:prstGeom>
        </p:spPr>
      </p:pic>
      <p:sp>
        <p:nvSpPr>
          <p:cNvPr id="2" name="Titre 1">
            <a:extLst>
              <a:ext uri="{FF2B5EF4-FFF2-40B4-BE49-F238E27FC236}">
                <a16:creationId xmlns:a16="http://schemas.microsoft.com/office/drawing/2014/main" id="{D2EE9B18-3EF9-B048-91EC-FF8B63E92855}"/>
              </a:ext>
            </a:extLst>
          </p:cNvPr>
          <p:cNvSpPr>
            <a:spLocks noGrp="1"/>
          </p:cNvSpPr>
          <p:nvPr>
            <p:ph type="ctrTitle" hasCustomPrompt="1"/>
          </p:nvPr>
        </p:nvSpPr>
        <p:spPr>
          <a:xfrm>
            <a:off x="937069" y="3000768"/>
            <a:ext cx="5687568" cy="735415"/>
          </a:xfrm>
        </p:spPr>
        <p:txBody>
          <a:bodyPr lIns="0" tIns="0" rIns="0" bIns="0" anchor="b">
            <a:noAutofit/>
          </a:bodyPr>
          <a:lstStyle>
            <a:lvl1pPr algn="l">
              <a:defRPr sz="3200">
                <a:solidFill>
                  <a:schemeClr val="tx2"/>
                </a:solidFill>
                <a:effectLst>
                  <a:glow rad="101600">
                    <a:schemeClr val="accent2"/>
                  </a:glow>
                </a:effectLst>
              </a:defRPr>
            </a:lvl1pPr>
          </a:lstStyle>
          <a:p>
            <a:r>
              <a:rPr lang="fr-FR"/>
              <a:t>Titre de chapitre</a:t>
            </a:r>
          </a:p>
        </p:txBody>
      </p:sp>
      <p:sp>
        <p:nvSpPr>
          <p:cNvPr id="3" name="Sous-titre 2">
            <a:extLst>
              <a:ext uri="{FF2B5EF4-FFF2-40B4-BE49-F238E27FC236}">
                <a16:creationId xmlns:a16="http://schemas.microsoft.com/office/drawing/2014/main" id="{C5C48571-886D-494E-A20C-35D4EB9E24C4}"/>
              </a:ext>
            </a:extLst>
          </p:cNvPr>
          <p:cNvSpPr>
            <a:spLocks noGrp="1"/>
          </p:cNvSpPr>
          <p:nvPr>
            <p:ph type="subTitle" idx="1" hasCustomPrompt="1"/>
          </p:nvPr>
        </p:nvSpPr>
        <p:spPr>
          <a:xfrm>
            <a:off x="937069" y="3736183"/>
            <a:ext cx="5687568" cy="484405"/>
          </a:xfrm>
          <a:solidFill>
            <a:schemeClr val="accent2"/>
          </a:solidFill>
        </p:spPr>
        <p:txBody>
          <a:bodyPr wrap="square" lIns="0" tIns="180000" rIns="0">
            <a:spAutoFit/>
          </a:bodyPr>
          <a:lstStyle>
            <a:lvl1pPr marL="0" indent="0" algn="l">
              <a:lnSpc>
                <a:spcPts val="2000"/>
              </a:lnSpc>
              <a:buNone/>
              <a:defRPr sz="1800">
                <a:solidFill>
                  <a:schemeClr val="tx2"/>
                </a:solidFill>
                <a:effectLst>
                  <a:glow rad="38100">
                    <a:schemeClr val="accent2">
                      <a:alpha val="95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sous-titres</a:t>
            </a:r>
          </a:p>
        </p:txBody>
      </p:sp>
      <p:sp>
        <p:nvSpPr>
          <p:cNvPr id="8" name="Espace réservé du texte 7">
            <a:extLst>
              <a:ext uri="{FF2B5EF4-FFF2-40B4-BE49-F238E27FC236}">
                <a16:creationId xmlns:a16="http://schemas.microsoft.com/office/drawing/2014/main" id="{3CDFAE82-0413-B740-87A1-628E02E8EE05}"/>
              </a:ext>
            </a:extLst>
          </p:cNvPr>
          <p:cNvSpPr>
            <a:spLocks noGrp="1"/>
          </p:cNvSpPr>
          <p:nvPr>
            <p:ph type="body" sz="quarter" idx="12" hasCustomPrompt="1"/>
          </p:nvPr>
        </p:nvSpPr>
        <p:spPr>
          <a:xfrm>
            <a:off x="937068" y="1620000"/>
            <a:ext cx="1767495" cy="1300554"/>
          </a:xfrm>
          <a:noFill/>
          <a:ln>
            <a:noFill/>
          </a:ln>
          <a:effectLst>
            <a:glow rad="127000">
              <a:schemeClr val="accent3"/>
            </a:glow>
          </a:effectLst>
        </p:spPr>
        <p:txBody>
          <a:bodyPr tIns="0" bIns="0" anchor="b"/>
          <a:lstStyle>
            <a:lvl1pPr marL="0" indent="0">
              <a:buNone/>
              <a:defRPr sz="8800" b="0" i="0">
                <a:solidFill>
                  <a:schemeClr val="tx2"/>
                </a:solidFill>
                <a:effectLst>
                  <a:glow rad="406400">
                    <a:schemeClr val="accent2"/>
                  </a:glow>
                </a:effectLst>
                <a:latin typeface="Montserrat" pitchFamily="2" charset="77"/>
              </a:defRPr>
            </a:lvl1pPr>
          </a:lstStyle>
          <a:p>
            <a:r>
              <a:rPr lang="fr-FR"/>
              <a:t>00</a:t>
            </a:r>
          </a:p>
        </p:txBody>
      </p:sp>
      <p:sp>
        <p:nvSpPr>
          <p:cNvPr id="17" name="Rectangle 16">
            <a:extLst>
              <a:ext uri="{FF2B5EF4-FFF2-40B4-BE49-F238E27FC236}">
                <a16:creationId xmlns:a16="http://schemas.microsoft.com/office/drawing/2014/main" id="{65007863-1F78-4E4D-BA55-9CB27D0924D8}"/>
              </a:ext>
            </a:extLst>
          </p:cNvPr>
          <p:cNvSpPr/>
          <p:nvPr/>
        </p:nvSpPr>
        <p:spPr>
          <a:xfrm>
            <a:off x="9139200" y="1"/>
            <a:ext cx="30528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space réservé pour une image  5">
            <a:extLst>
              <a:ext uri="{FF2B5EF4-FFF2-40B4-BE49-F238E27FC236}">
                <a16:creationId xmlns:a16="http://schemas.microsoft.com/office/drawing/2014/main" id="{B885E336-CA20-EE41-942E-15AB795EB3A5}"/>
              </a:ext>
            </a:extLst>
          </p:cNvPr>
          <p:cNvSpPr>
            <a:spLocks noGrp="1"/>
          </p:cNvSpPr>
          <p:nvPr>
            <p:ph type="pic" sz="quarter" idx="11"/>
          </p:nvPr>
        </p:nvSpPr>
        <p:spPr>
          <a:xfrm>
            <a:off x="9139200" y="0"/>
            <a:ext cx="3052800" cy="6858001"/>
          </a:xfrm>
          <a:solidFill>
            <a:schemeClr val="accent1"/>
          </a:solidFill>
        </p:spPr>
        <p:txBody>
          <a:bodyPr lIns="0" tIns="1080000" rIns="0" anchor="t"/>
          <a:lstStyle>
            <a:lvl1pPr marL="0" indent="0" algn="ctr">
              <a:buNone/>
              <a:defRPr/>
            </a:lvl1pPr>
          </a:lstStyle>
          <a:p>
            <a:r>
              <a:rPr lang="fr-FR"/>
              <a:t>Cliquez sur l'icône pour ajouter une image</a:t>
            </a:r>
          </a:p>
        </p:txBody>
      </p:sp>
    </p:spTree>
    <p:extLst>
      <p:ext uri="{BB962C8B-B14F-4D97-AF65-F5344CB8AC3E}">
        <p14:creationId xmlns:p14="http://schemas.microsoft.com/office/powerpoint/2010/main" val="144311556"/>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hapitre Jaune poussin + picto">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273CF11F-607F-B04D-88AE-1F35F5A1A01B}"/>
              </a:ext>
            </a:extLst>
          </p:cNvPr>
          <p:cNvPicPr>
            <a:picLocks noChangeAspect="1"/>
          </p:cNvPicPr>
          <p:nvPr/>
        </p:nvPicPr>
        <p:blipFill rotWithShape="1">
          <a:blip r:embed="rId2"/>
          <a:srcRect l="23622" r="-10"/>
          <a:stretch/>
        </p:blipFill>
        <p:spPr>
          <a:xfrm>
            <a:off x="0" y="0"/>
            <a:ext cx="9313200" cy="6858000"/>
          </a:xfrm>
          <a:prstGeom prst="rect">
            <a:avLst/>
          </a:prstGeom>
        </p:spPr>
      </p:pic>
      <p:sp>
        <p:nvSpPr>
          <p:cNvPr id="2" name="Titre 1">
            <a:extLst>
              <a:ext uri="{FF2B5EF4-FFF2-40B4-BE49-F238E27FC236}">
                <a16:creationId xmlns:a16="http://schemas.microsoft.com/office/drawing/2014/main" id="{D2EE9B18-3EF9-B048-91EC-FF8B63E92855}"/>
              </a:ext>
            </a:extLst>
          </p:cNvPr>
          <p:cNvSpPr>
            <a:spLocks noGrp="1"/>
          </p:cNvSpPr>
          <p:nvPr>
            <p:ph type="ctrTitle" hasCustomPrompt="1"/>
          </p:nvPr>
        </p:nvSpPr>
        <p:spPr>
          <a:xfrm>
            <a:off x="937069" y="3000768"/>
            <a:ext cx="5687568" cy="735415"/>
          </a:xfrm>
        </p:spPr>
        <p:txBody>
          <a:bodyPr lIns="0" tIns="0" rIns="0" bIns="0" anchor="b">
            <a:noAutofit/>
          </a:bodyPr>
          <a:lstStyle>
            <a:lvl1pPr algn="l">
              <a:defRPr sz="3200">
                <a:solidFill>
                  <a:schemeClr val="tx2"/>
                </a:solidFill>
                <a:effectLst>
                  <a:glow rad="101600">
                    <a:schemeClr val="accent2"/>
                  </a:glow>
                </a:effectLst>
              </a:defRPr>
            </a:lvl1pPr>
          </a:lstStyle>
          <a:p>
            <a:r>
              <a:rPr lang="fr-FR"/>
              <a:t>Titre de chapitre</a:t>
            </a:r>
          </a:p>
        </p:txBody>
      </p:sp>
      <p:sp>
        <p:nvSpPr>
          <p:cNvPr id="3" name="Sous-titre 2">
            <a:extLst>
              <a:ext uri="{FF2B5EF4-FFF2-40B4-BE49-F238E27FC236}">
                <a16:creationId xmlns:a16="http://schemas.microsoft.com/office/drawing/2014/main" id="{C5C48571-886D-494E-A20C-35D4EB9E24C4}"/>
              </a:ext>
            </a:extLst>
          </p:cNvPr>
          <p:cNvSpPr>
            <a:spLocks noGrp="1"/>
          </p:cNvSpPr>
          <p:nvPr>
            <p:ph type="subTitle" idx="1" hasCustomPrompt="1"/>
          </p:nvPr>
        </p:nvSpPr>
        <p:spPr>
          <a:xfrm>
            <a:off x="937069" y="3736183"/>
            <a:ext cx="5572913" cy="484405"/>
          </a:xfrm>
          <a:solidFill>
            <a:schemeClr val="accent2"/>
          </a:solidFill>
        </p:spPr>
        <p:txBody>
          <a:bodyPr wrap="square" lIns="0" tIns="180000" rIns="0">
            <a:spAutoFit/>
          </a:bodyPr>
          <a:lstStyle>
            <a:lvl1pPr marL="0" indent="0" algn="l">
              <a:lnSpc>
                <a:spcPts val="2000"/>
              </a:lnSpc>
              <a:buNone/>
              <a:defRPr sz="1800">
                <a:solidFill>
                  <a:schemeClr val="tx2"/>
                </a:solidFill>
                <a:effectLst>
                  <a:glow rad="38100">
                    <a:schemeClr val="accent2">
                      <a:alpha val="95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sous-titres</a:t>
            </a:r>
          </a:p>
        </p:txBody>
      </p:sp>
      <p:sp>
        <p:nvSpPr>
          <p:cNvPr id="8" name="Espace réservé du texte 7">
            <a:extLst>
              <a:ext uri="{FF2B5EF4-FFF2-40B4-BE49-F238E27FC236}">
                <a16:creationId xmlns:a16="http://schemas.microsoft.com/office/drawing/2014/main" id="{3CDFAE82-0413-B740-87A1-628E02E8EE05}"/>
              </a:ext>
            </a:extLst>
          </p:cNvPr>
          <p:cNvSpPr>
            <a:spLocks noGrp="1"/>
          </p:cNvSpPr>
          <p:nvPr>
            <p:ph type="body" sz="quarter" idx="12" hasCustomPrompt="1"/>
          </p:nvPr>
        </p:nvSpPr>
        <p:spPr>
          <a:xfrm>
            <a:off x="937068" y="1620000"/>
            <a:ext cx="1767495" cy="1300554"/>
          </a:xfrm>
          <a:noFill/>
          <a:ln>
            <a:noFill/>
          </a:ln>
          <a:effectLst>
            <a:glow rad="127000">
              <a:schemeClr val="accent3"/>
            </a:glow>
          </a:effectLst>
        </p:spPr>
        <p:txBody>
          <a:bodyPr tIns="0" bIns="0" anchor="b"/>
          <a:lstStyle>
            <a:lvl1pPr marL="0" indent="0">
              <a:buNone/>
              <a:defRPr lang="fr-FR" sz="8800" b="0" i="0" kern="1200" dirty="0">
                <a:solidFill>
                  <a:schemeClr val="tx2"/>
                </a:solidFill>
                <a:effectLst>
                  <a:glow rad="406400">
                    <a:schemeClr val="accent2"/>
                  </a:glow>
                </a:effectLst>
                <a:latin typeface="Montserrat" pitchFamily="2" charset="77"/>
                <a:ea typeface="+mn-ea"/>
                <a:cs typeface="+mn-cs"/>
              </a:defRPr>
            </a:lvl1pPr>
          </a:lstStyle>
          <a:p>
            <a:r>
              <a:rPr lang="fr-FR"/>
              <a:t>00</a:t>
            </a:r>
          </a:p>
        </p:txBody>
      </p:sp>
      <p:sp>
        <p:nvSpPr>
          <p:cNvPr id="17" name="Rectangle 16">
            <a:extLst>
              <a:ext uri="{FF2B5EF4-FFF2-40B4-BE49-F238E27FC236}">
                <a16:creationId xmlns:a16="http://schemas.microsoft.com/office/drawing/2014/main" id="{65007863-1F78-4E4D-BA55-9CB27D0924D8}"/>
              </a:ext>
            </a:extLst>
          </p:cNvPr>
          <p:cNvSpPr/>
          <p:nvPr/>
        </p:nvSpPr>
        <p:spPr>
          <a:xfrm>
            <a:off x="9139200" y="1"/>
            <a:ext cx="3052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pour une image  5">
            <a:extLst>
              <a:ext uri="{FF2B5EF4-FFF2-40B4-BE49-F238E27FC236}">
                <a16:creationId xmlns:a16="http://schemas.microsoft.com/office/drawing/2014/main" id="{5049D2B7-5EB2-2742-83D7-7F7430CAA82B}"/>
              </a:ext>
            </a:extLst>
          </p:cNvPr>
          <p:cNvSpPr>
            <a:spLocks noGrp="1"/>
          </p:cNvSpPr>
          <p:nvPr>
            <p:ph type="pic" sz="quarter" idx="11" hasCustomPrompt="1"/>
          </p:nvPr>
        </p:nvSpPr>
        <p:spPr>
          <a:xfrm>
            <a:off x="9405600" y="2098331"/>
            <a:ext cx="2520000" cy="2520000"/>
          </a:xfrm>
        </p:spPr>
        <p:txBody>
          <a:bodyPr lIns="0" tIns="1080000" rIns="0" anchor="ctr"/>
          <a:lstStyle>
            <a:lvl1pPr marL="0" indent="0" algn="ctr">
              <a:buNone/>
              <a:defRPr/>
            </a:lvl1pPr>
          </a:lstStyle>
          <a:p>
            <a:r>
              <a:rPr lang="fr-FR"/>
              <a:t>Téléchargez un pictogramme</a:t>
            </a:r>
          </a:p>
        </p:txBody>
      </p:sp>
    </p:spTree>
    <p:extLst>
      <p:ext uri="{BB962C8B-B14F-4D97-AF65-F5344CB8AC3E}">
        <p14:creationId xmlns:p14="http://schemas.microsoft.com/office/powerpoint/2010/main" val="3406117257"/>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ontenu + IMG + picto - Jaune poussin">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F8639303-5703-854B-A112-5E4DFE9B2EB0}"/>
              </a:ext>
            </a:extLst>
          </p:cNvPr>
          <p:cNvPicPr>
            <a:picLocks noChangeAspect="1"/>
          </p:cNvPicPr>
          <p:nvPr/>
        </p:nvPicPr>
        <p:blipFill rotWithShape="1">
          <a:blip r:embed="rId2"/>
          <a:srcRect l="32082" t="32379" r="34286" b="14760"/>
          <a:stretch/>
        </p:blipFill>
        <p:spPr>
          <a:xfrm>
            <a:off x="8110800" y="3232800"/>
            <a:ext cx="4100400" cy="3625200"/>
          </a:xfrm>
          <a:prstGeom prst="rect">
            <a:avLst/>
          </a:prstGeom>
        </p:spPr>
      </p:pic>
      <p:sp>
        <p:nvSpPr>
          <p:cNvPr id="10" name="Espace réservé pour une image  5">
            <a:extLst>
              <a:ext uri="{FF2B5EF4-FFF2-40B4-BE49-F238E27FC236}">
                <a16:creationId xmlns:a16="http://schemas.microsoft.com/office/drawing/2014/main" id="{2D4D87F6-0B7B-EF4B-8FCA-1DF08A051224}"/>
              </a:ext>
            </a:extLst>
          </p:cNvPr>
          <p:cNvSpPr>
            <a:spLocks noGrp="1"/>
          </p:cNvSpPr>
          <p:nvPr>
            <p:ph type="pic" sz="quarter" idx="11" hasCustomPrompt="1"/>
          </p:nvPr>
        </p:nvSpPr>
        <p:spPr>
          <a:xfrm>
            <a:off x="9261568" y="4145092"/>
            <a:ext cx="1800000" cy="1800000"/>
          </a:xfrm>
        </p:spPr>
        <p:txBody>
          <a:bodyPr lIns="0" tIns="1080000" rIns="0" anchor="ctr"/>
          <a:lstStyle>
            <a:lvl1pPr marL="0" indent="0" algn="ctr">
              <a:buNone/>
              <a:defRPr/>
            </a:lvl1pPr>
          </a:lstStyle>
          <a:p>
            <a:r>
              <a:rPr lang="fr-FR"/>
              <a:t>Téléchargez un pictogramme</a:t>
            </a:r>
          </a:p>
        </p:txBody>
      </p:sp>
      <p:sp>
        <p:nvSpPr>
          <p:cNvPr id="11" name="Espace réservé pour une image  5">
            <a:extLst>
              <a:ext uri="{FF2B5EF4-FFF2-40B4-BE49-F238E27FC236}">
                <a16:creationId xmlns:a16="http://schemas.microsoft.com/office/drawing/2014/main" id="{175F0CB8-A316-7747-BD03-C3FBCFCBAC17}"/>
              </a:ext>
            </a:extLst>
          </p:cNvPr>
          <p:cNvSpPr>
            <a:spLocks noGrp="1"/>
          </p:cNvSpPr>
          <p:nvPr>
            <p:ph type="pic" sz="quarter" idx="12"/>
          </p:nvPr>
        </p:nvSpPr>
        <p:spPr>
          <a:xfrm>
            <a:off x="7996215" y="0"/>
            <a:ext cx="4195785" cy="3232187"/>
          </a:xfrm>
          <a:solidFill>
            <a:schemeClr val="accent1"/>
          </a:solidFill>
        </p:spPr>
        <p:txBody>
          <a:bodyPr lIns="0" tIns="1080000" rIns="0" anchor="t"/>
          <a:lstStyle>
            <a:lvl1pPr marL="0" indent="0" algn="ctr">
              <a:buNone/>
              <a:defRPr/>
            </a:lvl1pPr>
          </a:lstStyle>
          <a:p>
            <a:r>
              <a:rPr lang="fr-FR"/>
              <a:t>Cliquez sur l'icône pour ajouter une image</a:t>
            </a:r>
          </a:p>
        </p:txBody>
      </p:sp>
      <p:sp>
        <p:nvSpPr>
          <p:cNvPr id="4" name="Rectangle 3">
            <a:extLst>
              <a:ext uri="{FF2B5EF4-FFF2-40B4-BE49-F238E27FC236}">
                <a16:creationId xmlns:a16="http://schemas.microsoft.com/office/drawing/2014/main" id="{02C3EA56-A8A8-6E49-9134-D565263AC765}"/>
              </a:ext>
            </a:extLst>
          </p:cNvPr>
          <p:cNvSpPr/>
          <p:nvPr/>
        </p:nvSpPr>
        <p:spPr>
          <a:xfrm>
            <a:off x="0" y="0"/>
            <a:ext cx="8112125" cy="685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Sous-titre 2">
            <a:extLst>
              <a:ext uri="{FF2B5EF4-FFF2-40B4-BE49-F238E27FC236}">
                <a16:creationId xmlns:a16="http://schemas.microsoft.com/office/drawing/2014/main" id="{8C54192D-6CA2-464B-8E2A-A416E9A6CBA9}"/>
              </a:ext>
            </a:extLst>
          </p:cNvPr>
          <p:cNvSpPr>
            <a:spLocks noGrp="1"/>
          </p:cNvSpPr>
          <p:nvPr>
            <p:ph type="subTitle" idx="1" hasCustomPrompt="1"/>
          </p:nvPr>
        </p:nvSpPr>
        <p:spPr>
          <a:xfrm>
            <a:off x="694798" y="2347589"/>
            <a:ext cx="7436339" cy="3400143"/>
          </a:xfrm>
        </p:spPr>
        <p:txBody>
          <a:bodyPr lIns="0" tIns="180000" rIns="57600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a:t>
            </a:r>
          </a:p>
        </p:txBody>
      </p:sp>
      <p:sp>
        <p:nvSpPr>
          <p:cNvPr id="21" name="Espace réservé du texte 6">
            <a:extLst>
              <a:ext uri="{FF2B5EF4-FFF2-40B4-BE49-F238E27FC236}">
                <a16:creationId xmlns:a16="http://schemas.microsoft.com/office/drawing/2014/main" id="{8E7AB7C9-6A31-E74A-88EF-B92244BB4928}"/>
              </a:ext>
            </a:extLst>
          </p:cNvPr>
          <p:cNvSpPr>
            <a:spLocks noGrp="1"/>
          </p:cNvSpPr>
          <p:nvPr>
            <p:ph type="body" sz="quarter" idx="13" hasCustomPrompt="1"/>
          </p:nvPr>
        </p:nvSpPr>
        <p:spPr>
          <a:xfrm>
            <a:off x="694800" y="1731989"/>
            <a:ext cx="7398312" cy="579789"/>
          </a:xfrm>
        </p:spPr>
        <p:txBody>
          <a:bodyPr rIns="576000"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22" name="Titre 1">
            <a:extLst>
              <a:ext uri="{FF2B5EF4-FFF2-40B4-BE49-F238E27FC236}">
                <a16:creationId xmlns:a16="http://schemas.microsoft.com/office/drawing/2014/main" id="{FF88C6B2-FE02-5A40-A81B-97E6654178DD}"/>
              </a:ext>
            </a:extLst>
          </p:cNvPr>
          <p:cNvSpPr>
            <a:spLocks noGrp="1"/>
          </p:cNvSpPr>
          <p:nvPr>
            <p:ph type="ctrTitle" hasCustomPrompt="1"/>
          </p:nvPr>
        </p:nvSpPr>
        <p:spPr>
          <a:xfrm>
            <a:off x="-18877" y="660231"/>
            <a:ext cx="8150014" cy="1125538"/>
          </a:xfrm>
        </p:spPr>
        <p:txBody>
          <a:bodyPr lIns="720000" tIns="0" rIns="360000" bIns="180000" anchor="t">
            <a:noAutofit/>
          </a:bodyPr>
          <a:lstStyle>
            <a:lvl1pPr algn="l">
              <a:defRPr sz="2600">
                <a:solidFill>
                  <a:schemeClr val="tx2"/>
                </a:solidFill>
              </a:defRPr>
            </a:lvl1pPr>
          </a:lstStyle>
          <a:p>
            <a:r>
              <a:rPr lang="fr-FR"/>
              <a:t>Titre H1</a:t>
            </a:r>
          </a:p>
        </p:txBody>
      </p:sp>
      <p:sp>
        <p:nvSpPr>
          <p:cNvPr id="12" name="Espace réservé du numéro de diapositive 5">
            <a:extLst>
              <a:ext uri="{FF2B5EF4-FFF2-40B4-BE49-F238E27FC236}">
                <a16:creationId xmlns:a16="http://schemas.microsoft.com/office/drawing/2014/main" id="{BAD4390D-4C2C-D54A-AF31-B42A59EE3A08}"/>
              </a:ext>
            </a:extLst>
          </p:cNvPr>
          <p:cNvSpPr>
            <a:spLocks noGrp="1"/>
          </p:cNvSpPr>
          <p:nvPr>
            <p:ph type="sldNum" sz="quarter" idx="4"/>
          </p:nvPr>
        </p:nvSpPr>
        <p:spPr>
          <a:xfrm>
            <a:off x="129844" y="6354759"/>
            <a:ext cx="476835" cy="365125"/>
          </a:xfrm>
          <a:prstGeom prst="rect">
            <a:avLst/>
          </a:prstGeom>
        </p:spPr>
        <p:txBody>
          <a:bodyPr vert="horz" lIns="0" tIns="0" rIns="0" bIns="0" rtlCol="0" anchor="ctr"/>
          <a:lstStyle>
            <a:lvl1pPr algn="r">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14" name="Connecteur droit 13">
            <a:extLst>
              <a:ext uri="{FF2B5EF4-FFF2-40B4-BE49-F238E27FC236}">
                <a16:creationId xmlns:a16="http://schemas.microsoft.com/office/drawing/2014/main" id="{BA0C352E-A38A-894C-96CB-5E97C894E2E9}"/>
              </a:ext>
            </a:extLst>
          </p:cNvPr>
          <p:cNvCxnSpPr>
            <a:cxnSpLocks/>
          </p:cNvCxnSpPr>
          <p:nvPr/>
        </p:nvCxnSpPr>
        <p:spPr>
          <a:xfrm>
            <a:off x="703798" y="6461999"/>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Espace réservé du texte 5">
            <a:extLst>
              <a:ext uri="{FF2B5EF4-FFF2-40B4-BE49-F238E27FC236}">
                <a16:creationId xmlns:a16="http://schemas.microsoft.com/office/drawing/2014/main" id="{3DAA2130-CFEC-7B4E-94CA-FA73DDFC22E5}"/>
              </a:ext>
            </a:extLst>
          </p:cNvPr>
          <p:cNvSpPr>
            <a:spLocks noGrp="1"/>
          </p:cNvSpPr>
          <p:nvPr>
            <p:ph type="body" sz="quarter" idx="47" hasCustomPrompt="1"/>
          </p:nvPr>
        </p:nvSpPr>
        <p:spPr>
          <a:xfrm>
            <a:off x="800918" y="6357600"/>
            <a:ext cx="5200669" cy="359011"/>
          </a:xfrm>
        </p:spPr>
        <p:txBody>
          <a:bodyPr tIns="0" bIns="0" anchor="ctr"/>
          <a:lstStyle>
            <a:lvl1pPr marL="0" indent="0" algn="l">
              <a:buNone/>
              <a:defRPr/>
            </a:lvl1pPr>
          </a:lstStyle>
          <a:p>
            <a:r>
              <a:rPr lang="fr-FR"/>
              <a:t>Nom du document, date</a:t>
            </a:r>
          </a:p>
        </p:txBody>
      </p:sp>
    </p:spTree>
    <p:extLst>
      <p:ext uri="{BB962C8B-B14F-4D97-AF65-F5344CB8AC3E}">
        <p14:creationId xmlns:p14="http://schemas.microsoft.com/office/powerpoint/2010/main" val="4150451703"/>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page avec picto à droite 50% droite">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DD891593-39E8-9747-8254-12502B085D52}"/>
              </a:ext>
            </a:extLst>
          </p:cNvPr>
          <p:cNvPicPr>
            <a:picLocks noChangeAspect="1"/>
          </p:cNvPicPr>
          <p:nvPr/>
        </p:nvPicPr>
        <p:blipFill rotWithShape="1">
          <a:blip r:embed="rId2"/>
          <a:srcRect l="23649" r="26661"/>
          <a:stretch/>
        </p:blipFill>
        <p:spPr>
          <a:xfrm>
            <a:off x="6134400" y="0"/>
            <a:ext cx="6058799" cy="6858000"/>
          </a:xfrm>
          <a:prstGeom prst="rect">
            <a:avLst/>
          </a:prstGeom>
        </p:spPr>
      </p:pic>
      <p:sp>
        <p:nvSpPr>
          <p:cNvPr id="4" name="Rectangle 3">
            <a:extLst>
              <a:ext uri="{FF2B5EF4-FFF2-40B4-BE49-F238E27FC236}">
                <a16:creationId xmlns:a16="http://schemas.microsoft.com/office/drawing/2014/main" id="{10D6EFE2-18BB-EE48-A5BD-BF4AA026F921}"/>
              </a:ext>
            </a:extLst>
          </p:cNvPr>
          <p:cNvSpPr/>
          <p:nvPr/>
        </p:nvSpPr>
        <p:spPr>
          <a:xfrm>
            <a:off x="7685744" y="1989001"/>
            <a:ext cx="2880000" cy="2880000"/>
          </a:xfrm>
          <a:prstGeom prst="rect">
            <a:avLst/>
          </a:prstGeom>
          <a:solidFill>
            <a:schemeClr val="accent2"/>
          </a:solidFill>
          <a:ln>
            <a:noFill/>
          </a:ln>
          <a:effectLst>
            <a:softEdge rad="368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space réservé pour une image  5">
            <a:extLst>
              <a:ext uri="{FF2B5EF4-FFF2-40B4-BE49-F238E27FC236}">
                <a16:creationId xmlns:a16="http://schemas.microsoft.com/office/drawing/2014/main" id="{1572369C-07D2-9D4C-9DFE-653194623C12}"/>
              </a:ext>
            </a:extLst>
          </p:cNvPr>
          <p:cNvSpPr>
            <a:spLocks noGrp="1"/>
          </p:cNvSpPr>
          <p:nvPr>
            <p:ph type="pic" sz="quarter" idx="11" hasCustomPrompt="1"/>
          </p:nvPr>
        </p:nvSpPr>
        <p:spPr>
          <a:xfrm>
            <a:off x="7761600" y="2066400"/>
            <a:ext cx="2880000" cy="2880000"/>
          </a:xfrm>
        </p:spPr>
        <p:txBody>
          <a:bodyPr lIns="0" tIns="1080000" rIns="0" anchor="t"/>
          <a:lstStyle>
            <a:lvl1pPr marL="0" indent="0" algn="ctr">
              <a:buNone/>
              <a:defRPr/>
            </a:lvl1pPr>
          </a:lstStyle>
          <a:p>
            <a:r>
              <a:rPr lang="fr-FR"/>
              <a:t>Téléchargez un pictogramme</a:t>
            </a:r>
          </a:p>
        </p:txBody>
      </p:sp>
      <p:sp>
        <p:nvSpPr>
          <p:cNvPr id="15" name="Rectangle 14">
            <a:extLst>
              <a:ext uri="{FF2B5EF4-FFF2-40B4-BE49-F238E27FC236}">
                <a16:creationId xmlns:a16="http://schemas.microsoft.com/office/drawing/2014/main" id="{0F4C7846-48AC-964B-AA52-60474E958514}"/>
              </a:ext>
            </a:extLst>
          </p:cNvPr>
          <p:cNvSpPr/>
          <p:nvPr/>
        </p:nvSpPr>
        <p:spPr>
          <a:xfrm>
            <a:off x="3236897" y="6324843"/>
            <a:ext cx="2760907" cy="365125"/>
          </a:xfrm>
          <a:prstGeom prst="rect">
            <a:avLst/>
          </a:prstGeom>
          <a:gradFill flip="none" rotWithShape="1">
            <a:gsLst>
              <a:gs pos="77000">
                <a:schemeClr val="bg1"/>
              </a:gs>
              <a:gs pos="100000">
                <a:schemeClr val="bg1"/>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Titre 1">
            <a:extLst>
              <a:ext uri="{FF2B5EF4-FFF2-40B4-BE49-F238E27FC236}">
                <a16:creationId xmlns:a16="http://schemas.microsoft.com/office/drawing/2014/main" id="{3B29C4C0-27C7-3D48-957F-F9BEC2304041}"/>
              </a:ext>
            </a:extLst>
          </p:cNvPr>
          <p:cNvSpPr>
            <a:spLocks noGrp="1"/>
          </p:cNvSpPr>
          <p:nvPr>
            <p:ph type="ctrTitle" hasCustomPrompt="1"/>
          </p:nvPr>
        </p:nvSpPr>
        <p:spPr>
          <a:xfrm>
            <a:off x="-18877" y="660231"/>
            <a:ext cx="6134400" cy="1125538"/>
          </a:xfrm>
        </p:spPr>
        <p:txBody>
          <a:bodyPr lIns="720000" tIns="0" rIns="360000" bIns="180000" anchor="t">
            <a:noAutofit/>
          </a:bodyPr>
          <a:lstStyle>
            <a:lvl1pPr algn="l">
              <a:defRPr sz="2600">
                <a:solidFill>
                  <a:schemeClr val="tx2"/>
                </a:solidFill>
              </a:defRPr>
            </a:lvl1pPr>
          </a:lstStyle>
          <a:p>
            <a:r>
              <a:rPr lang="fr-FR"/>
              <a:t>Titre H1</a:t>
            </a:r>
          </a:p>
        </p:txBody>
      </p:sp>
      <p:sp>
        <p:nvSpPr>
          <p:cNvPr id="26" name="Sous-titre 2">
            <a:extLst>
              <a:ext uri="{FF2B5EF4-FFF2-40B4-BE49-F238E27FC236}">
                <a16:creationId xmlns:a16="http://schemas.microsoft.com/office/drawing/2014/main" id="{5F7C3E8C-D33C-3440-AF04-F69E3B38DDB7}"/>
              </a:ext>
            </a:extLst>
          </p:cNvPr>
          <p:cNvSpPr>
            <a:spLocks noGrp="1"/>
          </p:cNvSpPr>
          <p:nvPr>
            <p:ph type="subTitle" idx="1" hasCustomPrompt="1"/>
          </p:nvPr>
        </p:nvSpPr>
        <p:spPr>
          <a:xfrm>
            <a:off x="694799" y="2785199"/>
            <a:ext cx="5401846" cy="3400143"/>
          </a:xfrm>
        </p:spPr>
        <p:txBody>
          <a:bodyPr lIns="0" tIns="180000" rIns="36000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a:t>
            </a:r>
          </a:p>
        </p:txBody>
      </p:sp>
      <p:sp>
        <p:nvSpPr>
          <p:cNvPr id="27" name="Espace réservé du texte 6">
            <a:extLst>
              <a:ext uri="{FF2B5EF4-FFF2-40B4-BE49-F238E27FC236}">
                <a16:creationId xmlns:a16="http://schemas.microsoft.com/office/drawing/2014/main" id="{5E3C97BB-4942-6040-86D5-DFE701AD8A84}"/>
              </a:ext>
            </a:extLst>
          </p:cNvPr>
          <p:cNvSpPr>
            <a:spLocks noGrp="1"/>
          </p:cNvSpPr>
          <p:nvPr>
            <p:ph type="body" sz="quarter" idx="13" hasCustomPrompt="1"/>
          </p:nvPr>
        </p:nvSpPr>
        <p:spPr>
          <a:xfrm>
            <a:off x="694800" y="2169599"/>
            <a:ext cx="5364688" cy="579789"/>
          </a:xfrm>
        </p:spPr>
        <p:txBody>
          <a:bodyPr rIns="360000"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16" name="Espace réservé du numéro de diapositive 5">
            <a:extLst>
              <a:ext uri="{FF2B5EF4-FFF2-40B4-BE49-F238E27FC236}">
                <a16:creationId xmlns:a16="http://schemas.microsoft.com/office/drawing/2014/main" id="{3D5D6C9D-838C-AB47-AA77-D416F45A1DFF}"/>
              </a:ext>
            </a:extLst>
          </p:cNvPr>
          <p:cNvSpPr>
            <a:spLocks noGrp="1"/>
          </p:cNvSpPr>
          <p:nvPr>
            <p:ph type="sldNum" sz="quarter" idx="4"/>
          </p:nvPr>
        </p:nvSpPr>
        <p:spPr>
          <a:xfrm>
            <a:off x="129844" y="6354759"/>
            <a:ext cx="476835" cy="365125"/>
          </a:xfrm>
          <a:prstGeom prst="rect">
            <a:avLst/>
          </a:prstGeom>
        </p:spPr>
        <p:txBody>
          <a:bodyPr vert="horz" lIns="0" tIns="0" rIns="0" bIns="0" rtlCol="0" anchor="ctr"/>
          <a:lstStyle>
            <a:lvl1pPr algn="r">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18" name="Connecteur droit 17">
            <a:extLst>
              <a:ext uri="{FF2B5EF4-FFF2-40B4-BE49-F238E27FC236}">
                <a16:creationId xmlns:a16="http://schemas.microsoft.com/office/drawing/2014/main" id="{962D0659-848C-AD4C-A5E8-0DA4A8AD9B14}"/>
              </a:ext>
            </a:extLst>
          </p:cNvPr>
          <p:cNvCxnSpPr>
            <a:cxnSpLocks/>
          </p:cNvCxnSpPr>
          <p:nvPr/>
        </p:nvCxnSpPr>
        <p:spPr>
          <a:xfrm>
            <a:off x="703798" y="6461999"/>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Espace réservé du texte 5">
            <a:extLst>
              <a:ext uri="{FF2B5EF4-FFF2-40B4-BE49-F238E27FC236}">
                <a16:creationId xmlns:a16="http://schemas.microsoft.com/office/drawing/2014/main" id="{F8943138-9259-F34B-B28C-005B83174E2C}"/>
              </a:ext>
            </a:extLst>
          </p:cNvPr>
          <p:cNvSpPr>
            <a:spLocks noGrp="1"/>
          </p:cNvSpPr>
          <p:nvPr>
            <p:ph type="body" sz="quarter" idx="47" hasCustomPrompt="1"/>
          </p:nvPr>
        </p:nvSpPr>
        <p:spPr>
          <a:xfrm>
            <a:off x="800918" y="6357600"/>
            <a:ext cx="5200669" cy="359011"/>
          </a:xfrm>
        </p:spPr>
        <p:txBody>
          <a:bodyPr tIns="0" bIns="0" anchor="ctr"/>
          <a:lstStyle>
            <a:lvl1pPr marL="0" indent="0" algn="l">
              <a:buNone/>
              <a:defRPr/>
            </a:lvl1pPr>
          </a:lstStyle>
          <a:p>
            <a:r>
              <a:rPr lang="fr-FR"/>
              <a:t>Nom du document, date</a:t>
            </a:r>
          </a:p>
        </p:txBody>
      </p:sp>
    </p:spTree>
    <p:extLst>
      <p:ext uri="{BB962C8B-B14F-4D97-AF65-F5344CB8AC3E}">
        <p14:creationId xmlns:p14="http://schemas.microsoft.com/office/powerpoint/2010/main" val="167104962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age avec image à droite - 3 col">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C5C48571-886D-494E-A20C-35D4EB9E24C4}"/>
              </a:ext>
            </a:extLst>
          </p:cNvPr>
          <p:cNvSpPr>
            <a:spLocks noGrp="1"/>
          </p:cNvSpPr>
          <p:nvPr>
            <p:ph type="subTitle" idx="1" hasCustomPrompt="1"/>
          </p:nvPr>
        </p:nvSpPr>
        <p:spPr>
          <a:xfrm>
            <a:off x="695324" y="2276213"/>
            <a:ext cx="8424677" cy="3224042"/>
          </a:xfrm>
        </p:spPr>
        <p:txBody>
          <a:bodyPr lIns="0" tIns="180000" rIns="576000" numCol="3" spcCol="360000" anchor="t">
            <a:noAutofit/>
          </a:bodyPr>
          <a:lstStyle>
            <a:lvl1pPr marL="0" indent="0" algn="l">
              <a:lnSpc>
                <a:spcPts val="1500"/>
              </a:lnSpc>
              <a:spcBef>
                <a:spcPts val="0"/>
              </a:spcBef>
              <a:buNone/>
              <a:defRPr lang="fr-FR" sz="900" b="0" i="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oportunos</a:t>
            </a:r>
            <a:r>
              <a:rPr lang="fr-FR"/>
              <a:t> saltus </a:t>
            </a:r>
            <a:r>
              <a:rPr lang="fr-FR" err="1"/>
              <a:t>erexit</a:t>
            </a:r>
            <a:r>
              <a:rPr lang="fr-FR"/>
              <a:t> et </a:t>
            </a:r>
            <a:r>
              <a:rPr lang="fr-FR" err="1"/>
              <a:t>cautos</a:t>
            </a:r>
            <a:r>
              <a:rPr lang="fr-FR"/>
              <a:t>.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endParaRPr lang="fr-FR"/>
          </a:p>
          <a:p>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 </a:t>
            </a:r>
            <a:r>
              <a:rPr lang="fr-FR" err="1"/>
              <a:t>Mediam</a:t>
            </a:r>
            <a:r>
              <a:rPr lang="fr-FR"/>
              <a:t> </a:t>
            </a:r>
            <a:r>
              <a:rPr lang="fr-FR" err="1"/>
              <a:t>urgeret</a:t>
            </a:r>
            <a:r>
              <a:rPr lang="fr-FR"/>
              <a:t> et </a:t>
            </a:r>
            <a:r>
              <a:rPr lang="fr-FR" err="1"/>
              <a:t>Parthos</a:t>
            </a:r>
            <a:r>
              <a:rPr lang="fr-FR"/>
              <a:t>.</a:t>
            </a:r>
          </a:p>
          <a:p>
            <a:r>
              <a:rPr lang="fr-FR" err="1"/>
              <a:t>Quare</a:t>
            </a:r>
            <a:r>
              <a:rPr lang="fr-FR"/>
              <a:t> </a:t>
            </a:r>
            <a:r>
              <a:rPr lang="fr-FR" err="1"/>
              <a:t>talis</a:t>
            </a:r>
            <a:r>
              <a:rPr lang="fr-FR"/>
              <a:t> </a:t>
            </a:r>
            <a:r>
              <a:rPr lang="fr-FR" err="1"/>
              <a:t>improborum</a:t>
            </a:r>
            <a:r>
              <a:rPr lang="fr-FR"/>
              <a:t> </a:t>
            </a:r>
            <a:r>
              <a:rPr lang="fr-FR" err="1"/>
              <a:t>consensio</a:t>
            </a:r>
            <a:r>
              <a:rPr lang="fr-FR"/>
              <a:t> non modo </a:t>
            </a:r>
            <a:r>
              <a:rPr lang="fr-FR" err="1"/>
              <a:t>excusatione</a:t>
            </a:r>
            <a:r>
              <a:rPr lang="fr-FR"/>
              <a:t> </a:t>
            </a:r>
            <a:r>
              <a:rPr lang="fr-FR" err="1"/>
              <a:t>amicitiae</a:t>
            </a:r>
            <a:r>
              <a:rPr lang="fr-FR"/>
              <a:t> </a:t>
            </a:r>
            <a:r>
              <a:rPr lang="fr-FR" err="1"/>
              <a:t>tegenda</a:t>
            </a:r>
            <a:r>
              <a:rPr lang="fr-FR"/>
              <a:t> non est </a:t>
            </a:r>
            <a:r>
              <a:rPr lang="fr-FR" err="1"/>
              <a:t>sed</a:t>
            </a:r>
            <a:r>
              <a:rPr lang="fr-FR"/>
              <a:t> </a:t>
            </a:r>
            <a:r>
              <a:rPr lang="fr-FR" err="1"/>
              <a:t>potius</a:t>
            </a:r>
            <a:r>
              <a:rPr lang="fr-FR"/>
              <a:t> </a:t>
            </a:r>
            <a:r>
              <a:rPr lang="fr-FR" err="1"/>
              <a:t>supplicio</a:t>
            </a:r>
            <a:r>
              <a:rPr lang="fr-FR"/>
              <a:t> omni </a:t>
            </a:r>
            <a:r>
              <a:rPr lang="fr-FR" err="1"/>
              <a:t>vindicanda</a:t>
            </a:r>
            <a:r>
              <a:rPr lang="fr-FR"/>
              <a:t> est, ut ne </a:t>
            </a:r>
            <a:r>
              <a:rPr lang="fr-FR" err="1"/>
              <a:t>quis</a:t>
            </a:r>
            <a:r>
              <a:rPr lang="fr-FR"/>
              <a:t> </a:t>
            </a:r>
            <a:r>
              <a:rPr lang="fr-FR" err="1"/>
              <a:t>concessum</a:t>
            </a:r>
            <a:r>
              <a:rPr lang="fr-FR"/>
              <a:t> </a:t>
            </a:r>
            <a:r>
              <a:rPr lang="fr-FR" err="1"/>
              <a:t>putet</a:t>
            </a:r>
            <a:r>
              <a:rPr lang="fr-FR"/>
              <a:t> </a:t>
            </a:r>
            <a:r>
              <a:rPr lang="fr-FR" err="1"/>
              <a:t>amicum</a:t>
            </a:r>
            <a:r>
              <a:rPr lang="fr-FR"/>
              <a:t> </a:t>
            </a:r>
            <a:r>
              <a:rPr lang="fr-FR" err="1"/>
              <a:t>vel</a:t>
            </a:r>
            <a:r>
              <a:rPr lang="fr-FR"/>
              <a:t> </a:t>
            </a:r>
            <a:r>
              <a:rPr lang="fr-FR" err="1"/>
              <a:t>autem</a:t>
            </a:r>
            <a:endParaRPr lang="fr-FR"/>
          </a:p>
          <a:p>
            <a:endParaRPr lang="fr-FR"/>
          </a:p>
          <a:p>
            <a:r>
              <a:rPr lang="fr-FR" err="1"/>
              <a:t>Cuius</a:t>
            </a:r>
            <a:r>
              <a:rPr lang="fr-FR"/>
              <a:t> </a:t>
            </a:r>
            <a:r>
              <a:rPr lang="fr-FR" err="1"/>
              <a:t>acerbitati</a:t>
            </a:r>
            <a:r>
              <a:rPr lang="fr-FR"/>
              <a:t> uxor grave </a:t>
            </a:r>
            <a:r>
              <a:rPr lang="fr-FR" err="1"/>
              <a:t>accesserat</a:t>
            </a:r>
            <a:r>
              <a:rPr lang="fr-FR"/>
              <a:t> </a:t>
            </a:r>
            <a:r>
              <a:rPr lang="fr-FR" err="1"/>
              <a:t>incentivum</a:t>
            </a:r>
            <a:r>
              <a:rPr lang="fr-FR"/>
              <a:t>, </a:t>
            </a:r>
            <a:r>
              <a:rPr lang="fr-FR" err="1"/>
              <a:t>germanitate</a:t>
            </a:r>
            <a:r>
              <a:rPr lang="fr-FR"/>
              <a:t> </a:t>
            </a:r>
            <a:r>
              <a:rPr lang="fr-FR" err="1"/>
              <a:t>Augusti</a:t>
            </a:r>
            <a:r>
              <a:rPr lang="fr-FR"/>
              <a:t> </a:t>
            </a:r>
            <a:r>
              <a:rPr lang="fr-FR" err="1"/>
              <a:t>turgida</a:t>
            </a:r>
            <a:r>
              <a:rPr lang="fr-FR"/>
              <a:t> supra </a:t>
            </a:r>
            <a:r>
              <a:rPr lang="fr-FR" err="1"/>
              <a:t>modum</a:t>
            </a:r>
            <a:r>
              <a:rPr lang="fr-FR"/>
              <a:t>, </a:t>
            </a:r>
            <a:r>
              <a:rPr lang="fr-FR" err="1"/>
              <a:t>quam</a:t>
            </a:r>
            <a:r>
              <a:rPr lang="fr-FR"/>
              <a:t> </a:t>
            </a:r>
            <a:r>
              <a:rPr lang="fr-FR" err="1"/>
              <a:t>Hannibaliano</a:t>
            </a:r>
            <a:r>
              <a:rPr lang="fr-FR"/>
              <a:t> </a:t>
            </a:r>
            <a:r>
              <a:rPr lang="fr-FR" err="1"/>
              <a:t>regi</a:t>
            </a:r>
            <a:r>
              <a:rPr lang="fr-FR"/>
              <a:t> </a:t>
            </a:r>
            <a:r>
              <a:rPr lang="fr-FR" err="1"/>
              <a:t>fratris</a:t>
            </a:r>
            <a:r>
              <a:rPr lang="fr-FR"/>
              <a:t> </a:t>
            </a:r>
            <a:r>
              <a:rPr lang="fr-FR" err="1"/>
              <a:t>filio</a:t>
            </a:r>
            <a:r>
              <a:rPr lang="fr-FR"/>
              <a:t> </a:t>
            </a:r>
            <a:r>
              <a:rPr lang="fr-FR" err="1"/>
              <a:t>antehac</a:t>
            </a:r>
            <a:r>
              <a:rPr lang="fr-FR"/>
              <a:t> </a:t>
            </a:r>
            <a:r>
              <a:rPr lang="fr-FR" err="1"/>
              <a:t>Constantinus</a:t>
            </a:r>
            <a:r>
              <a:rPr lang="fr-FR"/>
              <a:t> </a:t>
            </a:r>
            <a:r>
              <a:rPr lang="fr-FR" err="1"/>
              <a:t>iunxerat</a:t>
            </a:r>
            <a:r>
              <a:rPr lang="fr-FR"/>
              <a:t> pater, </a:t>
            </a:r>
            <a:r>
              <a:rPr lang="fr-FR" err="1"/>
              <a:t>Megaera</a:t>
            </a:r>
            <a:r>
              <a:rPr lang="fr-FR"/>
              <a:t> </a:t>
            </a:r>
            <a:r>
              <a:rPr lang="fr-FR" err="1"/>
              <a:t>quaedam</a:t>
            </a:r>
            <a:r>
              <a:rPr lang="fr-FR"/>
              <a:t> </a:t>
            </a:r>
            <a:r>
              <a:rPr lang="fr-FR" err="1"/>
              <a:t>mortalis</a:t>
            </a:r>
            <a:r>
              <a:rPr lang="fr-FR"/>
              <a:t>, </a:t>
            </a:r>
            <a:r>
              <a:rPr lang="fr-FR" err="1"/>
              <a:t>inflammatrix</a:t>
            </a:r>
            <a:r>
              <a:rPr lang="fr-FR"/>
              <a:t> </a:t>
            </a:r>
            <a:r>
              <a:rPr lang="fr-FR" err="1"/>
              <a:t>saevientis</a:t>
            </a:r>
            <a:r>
              <a:rPr lang="fr-FR"/>
              <a:t> </a:t>
            </a:r>
            <a:r>
              <a:rPr lang="fr-FR" err="1"/>
              <a:t>adsidua</a:t>
            </a:r>
            <a:r>
              <a:rPr lang="fr-FR"/>
              <a:t>, </a:t>
            </a:r>
            <a:r>
              <a:rPr lang="fr-FR" err="1"/>
              <a:t>humani</a:t>
            </a:r>
            <a:r>
              <a:rPr lang="fr-FR"/>
              <a:t> </a:t>
            </a:r>
            <a:r>
              <a:rPr lang="fr-FR" err="1"/>
              <a:t>cruoris</a:t>
            </a:r>
            <a:r>
              <a:rPr lang="fr-FR"/>
              <a:t> </a:t>
            </a:r>
            <a:r>
              <a:rPr lang="fr-FR" err="1"/>
              <a:t>avida</a:t>
            </a:r>
            <a:r>
              <a:rPr lang="fr-FR"/>
              <a:t> nihil </a:t>
            </a:r>
            <a:r>
              <a:rPr lang="fr-FR" err="1"/>
              <a:t>mitius</a:t>
            </a:r>
            <a:r>
              <a:rPr lang="fr-FR"/>
              <a:t> </a:t>
            </a:r>
            <a:r>
              <a:rPr lang="fr-FR" err="1"/>
              <a:t>quam</a:t>
            </a:r>
            <a:r>
              <a:rPr lang="fr-FR"/>
              <a:t> </a:t>
            </a:r>
            <a:r>
              <a:rPr lang="fr-FR" err="1"/>
              <a:t>maritus</a:t>
            </a:r>
            <a:r>
              <a:rPr lang="fr-FR"/>
              <a:t>; qui </a:t>
            </a:r>
            <a:r>
              <a:rPr lang="fr-FR" err="1"/>
              <a:t>paulatim</a:t>
            </a:r>
            <a:r>
              <a:rPr lang="fr-FR"/>
              <a:t> </a:t>
            </a:r>
            <a:r>
              <a:rPr lang="fr-FR" err="1"/>
              <a:t>eruditiores</a:t>
            </a:r>
            <a:r>
              <a:rPr lang="fr-FR"/>
              <a:t> </a:t>
            </a:r>
            <a:r>
              <a:rPr lang="fr-FR" err="1"/>
              <a:t>facti</a:t>
            </a:r>
            <a:r>
              <a:rPr lang="fr-FR"/>
              <a:t> </a:t>
            </a:r>
            <a:r>
              <a:rPr lang="fr-FR" err="1"/>
              <a:t>processu</a:t>
            </a:r>
            <a:r>
              <a:rPr lang="fr-FR"/>
              <a:t> </a:t>
            </a:r>
            <a:r>
              <a:rPr lang="fr-FR" err="1"/>
              <a:t>temporis</a:t>
            </a:r>
            <a:r>
              <a:rPr lang="fr-FR"/>
              <a:t> ad </a:t>
            </a:r>
            <a:r>
              <a:rPr lang="fr-FR" err="1"/>
              <a:t>nocendum</a:t>
            </a:r>
            <a:r>
              <a:rPr lang="fr-FR"/>
              <a:t> per </a:t>
            </a:r>
            <a:r>
              <a:rPr lang="fr-FR" err="1"/>
              <a:t>clandestinos</a:t>
            </a:r>
            <a:r>
              <a:rPr lang="fr-FR"/>
              <a:t> </a:t>
            </a:r>
            <a:r>
              <a:rPr lang="fr-FR" err="1"/>
              <a:t>versutosque</a:t>
            </a:r>
            <a:r>
              <a:rPr lang="fr-FR"/>
              <a:t> </a:t>
            </a:r>
            <a:r>
              <a:rPr lang="fr-FR" err="1"/>
              <a:t>rumigerulos</a:t>
            </a:r>
            <a:r>
              <a:rPr lang="fr-FR"/>
              <a:t> male </a:t>
            </a:r>
            <a:r>
              <a:rPr lang="fr-FR" err="1"/>
              <a:t>suetos</a:t>
            </a:r>
            <a:r>
              <a:rPr lang="fr-FR"/>
              <a:t> </a:t>
            </a:r>
            <a:r>
              <a:rPr lang="fr-FR" err="1"/>
              <a:t>falsa</a:t>
            </a:r>
            <a:r>
              <a:rPr lang="fr-FR"/>
              <a:t> et </a:t>
            </a:r>
            <a:r>
              <a:rPr lang="fr-FR" err="1"/>
              <a:t>placentia</a:t>
            </a:r>
            <a:r>
              <a:rPr lang="fr-FR"/>
              <a:t> </a:t>
            </a:r>
            <a:r>
              <a:rPr lang="fr-FR" err="1"/>
              <a:t>sibi</a:t>
            </a:r>
            <a:r>
              <a:rPr lang="fr-FR"/>
              <a:t> </a:t>
            </a:r>
            <a:r>
              <a:rPr lang="fr-FR" err="1"/>
              <a:t>discentes</a:t>
            </a:r>
            <a:r>
              <a:rPr lang="fr-FR"/>
              <a:t>, </a:t>
            </a:r>
            <a:r>
              <a:rPr lang="fr-FR" err="1"/>
              <a:t>adfectati</a:t>
            </a:r>
            <a:r>
              <a:rPr lang="fr-FR"/>
              <a:t> </a:t>
            </a:r>
            <a:r>
              <a:rPr lang="fr-FR" err="1"/>
              <a:t>regni</a:t>
            </a:r>
            <a:r>
              <a:rPr lang="fr-FR"/>
              <a:t> </a:t>
            </a:r>
            <a:r>
              <a:rPr lang="fr-FR" err="1"/>
              <a:t>vel</a:t>
            </a:r>
            <a:r>
              <a:rPr lang="fr-FR"/>
              <a:t> </a:t>
            </a:r>
            <a:r>
              <a:rPr lang="fr-FR" err="1"/>
              <a:t>artium</a:t>
            </a:r>
            <a:r>
              <a:rPr lang="fr-FR"/>
              <a:t> </a:t>
            </a:r>
            <a:r>
              <a:rPr lang="fr-FR" err="1"/>
              <a:t>nefandarum</a:t>
            </a:r>
            <a:r>
              <a:rPr lang="fr-FR"/>
              <a:t> </a:t>
            </a:r>
            <a:r>
              <a:rPr lang="fr-FR" err="1"/>
              <a:t>calumnias</a:t>
            </a:r>
            <a:r>
              <a:rPr lang="fr-FR"/>
              <a:t> </a:t>
            </a:r>
            <a:r>
              <a:rPr lang="fr-FR" err="1"/>
              <a:t>insontibus</a:t>
            </a:r>
            <a:r>
              <a:rPr lang="fr-FR"/>
              <a:t> </a:t>
            </a:r>
            <a:r>
              <a:rPr lang="fr-FR" err="1"/>
              <a:t>adfligebant</a:t>
            </a:r>
            <a:r>
              <a:rPr lang="fr-FR"/>
              <a:t>.</a:t>
            </a:r>
          </a:p>
          <a:p>
            <a:endParaRPr lang="fr-FR"/>
          </a:p>
          <a:p>
            <a:endParaRPr lang="fr-FR"/>
          </a:p>
        </p:txBody>
      </p:sp>
      <p:sp>
        <p:nvSpPr>
          <p:cNvPr id="14" name="Rectangle 13">
            <a:extLst>
              <a:ext uri="{FF2B5EF4-FFF2-40B4-BE49-F238E27FC236}">
                <a16:creationId xmlns:a16="http://schemas.microsoft.com/office/drawing/2014/main" id="{4935A319-0087-6E48-808E-10DA2307E711}"/>
              </a:ext>
            </a:extLst>
          </p:cNvPr>
          <p:cNvSpPr/>
          <p:nvPr/>
        </p:nvSpPr>
        <p:spPr>
          <a:xfrm>
            <a:off x="9139200" y="0"/>
            <a:ext cx="30528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pour une image  5">
            <a:extLst>
              <a:ext uri="{FF2B5EF4-FFF2-40B4-BE49-F238E27FC236}">
                <a16:creationId xmlns:a16="http://schemas.microsoft.com/office/drawing/2014/main" id="{B529F5A4-A013-214E-AFA9-EF123FFCD791}"/>
              </a:ext>
            </a:extLst>
          </p:cNvPr>
          <p:cNvSpPr>
            <a:spLocks noGrp="1"/>
          </p:cNvSpPr>
          <p:nvPr>
            <p:ph type="pic" sz="quarter" idx="11"/>
          </p:nvPr>
        </p:nvSpPr>
        <p:spPr>
          <a:xfrm>
            <a:off x="9139200" y="0"/>
            <a:ext cx="3052800" cy="6858001"/>
          </a:xfrm>
        </p:spPr>
        <p:txBody>
          <a:bodyPr lIns="0" tIns="1080000" rIns="0" anchor="t"/>
          <a:lstStyle>
            <a:lvl1pPr marL="0" indent="0" algn="ctr">
              <a:buNone/>
              <a:defRPr/>
            </a:lvl1pPr>
          </a:lstStyle>
          <a:p>
            <a:r>
              <a:rPr lang="fr-FR"/>
              <a:t>Cliquez sur l'icône pour ajouter une image</a:t>
            </a:r>
          </a:p>
        </p:txBody>
      </p:sp>
      <p:sp>
        <p:nvSpPr>
          <p:cNvPr id="7" name="Espace réservé du texte 6">
            <a:extLst>
              <a:ext uri="{FF2B5EF4-FFF2-40B4-BE49-F238E27FC236}">
                <a16:creationId xmlns:a16="http://schemas.microsoft.com/office/drawing/2014/main" id="{5E373A51-E296-9C45-9B1F-833539646C93}"/>
              </a:ext>
            </a:extLst>
          </p:cNvPr>
          <p:cNvSpPr>
            <a:spLocks noGrp="1"/>
          </p:cNvSpPr>
          <p:nvPr>
            <p:ph type="body" sz="quarter" idx="12" hasCustomPrompt="1"/>
          </p:nvPr>
        </p:nvSpPr>
        <p:spPr>
          <a:xfrm>
            <a:off x="694800" y="1700213"/>
            <a:ext cx="8443876" cy="579600"/>
          </a:xfrm>
        </p:spPr>
        <p:txBody>
          <a:bodyPr rIns="720000"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13" name="Titre 1">
            <a:extLst>
              <a:ext uri="{FF2B5EF4-FFF2-40B4-BE49-F238E27FC236}">
                <a16:creationId xmlns:a16="http://schemas.microsoft.com/office/drawing/2014/main" id="{F4651668-BEA6-5040-9A28-69E2C06CCC9C}"/>
              </a:ext>
            </a:extLst>
          </p:cNvPr>
          <p:cNvSpPr>
            <a:spLocks noGrp="1"/>
          </p:cNvSpPr>
          <p:nvPr>
            <p:ph type="ctrTitle" hasCustomPrompt="1"/>
          </p:nvPr>
        </p:nvSpPr>
        <p:spPr>
          <a:xfrm>
            <a:off x="-18878" y="660231"/>
            <a:ext cx="9175577" cy="561686"/>
          </a:xfrm>
        </p:spPr>
        <p:txBody>
          <a:bodyPr lIns="720000" tIns="0" rIns="360000" bIns="180000" anchor="t">
            <a:noAutofit/>
          </a:bodyPr>
          <a:lstStyle>
            <a:lvl1pPr algn="l">
              <a:defRPr sz="2600">
                <a:solidFill>
                  <a:schemeClr val="tx2"/>
                </a:solidFill>
              </a:defRPr>
            </a:lvl1pPr>
          </a:lstStyle>
          <a:p>
            <a:r>
              <a:rPr lang="fr-FR"/>
              <a:t>Titre H1</a:t>
            </a:r>
          </a:p>
        </p:txBody>
      </p:sp>
      <p:sp>
        <p:nvSpPr>
          <p:cNvPr id="12" name="Espace réservé du numéro de diapositive 5">
            <a:extLst>
              <a:ext uri="{FF2B5EF4-FFF2-40B4-BE49-F238E27FC236}">
                <a16:creationId xmlns:a16="http://schemas.microsoft.com/office/drawing/2014/main" id="{3AE64D8D-0131-ED45-8197-C0694BA734DE}"/>
              </a:ext>
            </a:extLst>
          </p:cNvPr>
          <p:cNvSpPr>
            <a:spLocks noGrp="1"/>
          </p:cNvSpPr>
          <p:nvPr>
            <p:ph type="sldNum" sz="quarter" idx="4"/>
          </p:nvPr>
        </p:nvSpPr>
        <p:spPr>
          <a:xfrm>
            <a:off x="129844" y="6354759"/>
            <a:ext cx="476835" cy="365125"/>
          </a:xfrm>
          <a:prstGeom prst="rect">
            <a:avLst/>
          </a:prstGeom>
        </p:spPr>
        <p:txBody>
          <a:bodyPr vert="horz" lIns="0" tIns="0" rIns="0" bIns="0" rtlCol="0" anchor="ctr"/>
          <a:lstStyle>
            <a:lvl1pPr algn="r">
              <a:defRPr sz="1000" b="0" i="0">
                <a:solidFill>
                  <a:schemeClr val="tx2"/>
                </a:solidFill>
                <a:latin typeface="Montserrat" pitchFamily="2" charset="77"/>
              </a:defRPr>
            </a:lvl1pPr>
          </a:lstStyle>
          <a:p>
            <a:fld id="{2F9EC534-F9F4-4762-A8EB-FE67C53393FF}" type="slidenum">
              <a:rPr lang="fr-FR" smtClean="0"/>
              <a:pPr/>
              <a:t>‹N°›</a:t>
            </a:fld>
            <a:endParaRPr lang="fr-FR"/>
          </a:p>
        </p:txBody>
      </p:sp>
      <p:cxnSp>
        <p:nvCxnSpPr>
          <p:cNvPr id="16" name="Connecteur droit 15">
            <a:extLst>
              <a:ext uri="{FF2B5EF4-FFF2-40B4-BE49-F238E27FC236}">
                <a16:creationId xmlns:a16="http://schemas.microsoft.com/office/drawing/2014/main" id="{B118054C-959A-9441-90C4-5D5EE27EA45C}"/>
              </a:ext>
            </a:extLst>
          </p:cNvPr>
          <p:cNvCxnSpPr>
            <a:cxnSpLocks/>
          </p:cNvCxnSpPr>
          <p:nvPr/>
        </p:nvCxnSpPr>
        <p:spPr>
          <a:xfrm>
            <a:off x="703798" y="6461999"/>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Espace réservé du texte 5">
            <a:extLst>
              <a:ext uri="{FF2B5EF4-FFF2-40B4-BE49-F238E27FC236}">
                <a16:creationId xmlns:a16="http://schemas.microsoft.com/office/drawing/2014/main" id="{54BAC927-5EBF-CE43-BC4F-6E050711C922}"/>
              </a:ext>
            </a:extLst>
          </p:cNvPr>
          <p:cNvSpPr>
            <a:spLocks noGrp="1"/>
          </p:cNvSpPr>
          <p:nvPr>
            <p:ph type="body" sz="quarter" idx="47" hasCustomPrompt="1"/>
          </p:nvPr>
        </p:nvSpPr>
        <p:spPr>
          <a:xfrm>
            <a:off x="800918" y="6357600"/>
            <a:ext cx="5200669" cy="359011"/>
          </a:xfrm>
        </p:spPr>
        <p:txBody>
          <a:bodyPr tIns="0" bIns="0" anchor="ctr"/>
          <a:lstStyle>
            <a:lvl1pPr marL="0" indent="0" algn="l">
              <a:buNone/>
              <a:defRPr/>
            </a:lvl1pPr>
          </a:lstStyle>
          <a:p>
            <a:r>
              <a:rPr lang="fr-FR"/>
              <a:t>Nom du document, date</a:t>
            </a:r>
          </a:p>
        </p:txBody>
      </p:sp>
    </p:spTree>
    <p:extLst>
      <p:ext uri="{BB962C8B-B14F-4D97-AF65-F5344CB8AC3E}">
        <p14:creationId xmlns:p14="http://schemas.microsoft.com/office/powerpoint/2010/main" val="1463902836"/>
      </p:ext>
    </p:extLst>
  </p:cSld>
  <p:clrMapOvr>
    <a:masterClrMapping/>
  </p:clrMapOvr>
  <p:hf hdr="0"/>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Page avec picto droite">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8E0DDD9E-5D09-5246-AB5D-F6959D8865EA}"/>
              </a:ext>
            </a:extLst>
          </p:cNvPr>
          <p:cNvPicPr>
            <a:picLocks noChangeAspect="1"/>
          </p:cNvPicPr>
          <p:nvPr/>
        </p:nvPicPr>
        <p:blipFill rotWithShape="1">
          <a:blip r:embed="rId2"/>
          <a:srcRect l="40892" r="34219"/>
          <a:stretch/>
        </p:blipFill>
        <p:spPr>
          <a:xfrm>
            <a:off x="9157200" y="0"/>
            <a:ext cx="3034800" cy="6858000"/>
          </a:xfrm>
          <a:prstGeom prst="rect">
            <a:avLst/>
          </a:prstGeom>
        </p:spPr>
      </p:pic>
      <p:sp>
        <p:nvSpPr>
          <p:cNvPr id="2" name="Rectangle 1">
            <a:extLst>
              <a:ext uri="{FF2B5EF4-FFF2-40B4-BE49-F238E27FC236}">
                <a16:creationId xmlns:a16="http://schemas.microsoft.com/office/drawing/2014/main" id="{B6546973-3DFD-F640-81E5-F7497E31F89A}"/>
              </a:ext>
            </a:extLst>
          </p:cNvPr>
          <p:cNvSpPr/>
          <p:nvPr/>
        </p:nvSpPr>
        <p:spPr>
          <a:xfrm>
            <a:off x="9405601" y="2098332"/>
            <a:ext cx="2520000" cy="2520000"/>
          </a:xfrm>
          <a:prstGeom prst="rect">
            <a:avLst/>
          </a:prstGeom>
          <a:solidFill>
            <a:schemeClr val="accent2"/>
          </a:solidFill>
          <a:ln>
            <a:noFill/>
          </a:ln>
          <a:effectLst>
            <a:softEdge rad="241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pour une image  5">
            <a:extLst>
              <a:ext uri="{FF2B5EF4-FFF2-40B4-BE49-F238E27FC236}">
                <a16:creationId xmlns:a16="http://schemas.microsoft.com/office/drawing/2014/main" id="{AED0BFE0-AAEC-6647-A869-0334F01C2A8D}"/>
              </a:ext>
            </a:extLst>
          </p:cNvPr>
          <p:cNvSpPr>
            <a:spLocks noGrp="1"/>
          </p:cNvSpPr>
          <p:nvPr>
            <p:ph type="pic" sz="quarter" idx="11" hasCustomPrompt="1"/>
          </p:nvPr>
        </p:nvSpPr>
        <p:spPr>
          <a:xfrm>
            <a:off x="9405600" y="2098331"/>
            <a:ext cx="2520000" cy="2520000"/>
          </a:xfrm>
        </p:spPr>
        <p:txBody>
          <a:bodyPr lIns="0" tIns="1080000" rIns="0" anchor="ctr"/>
          <a:lstStyle>
            <a:lvl1pPr marL="0" indent="0" algn="ctr">
              <a:buNone/>
              <a:defRPr/>
            </a:lvl1pPr>
          </a:lstStyle>
          <a:p>
            <a:r>
              <a:rPr lang="fr-FR"/>
              <a:t>Téléchargez un pictogramme</a:t>
            </a:r>
          </a:p>
        </p:txBody>
      </p:sp>
      <p:sp>
        <p:nvSpPr>
          <p:cNvPr id="14" name="Titre 1">
            <a:extLst>
              <a:ext uri="{FF2B5EF4-FFF2-40B4-BE49-F238E27FC236}">
                <a16:creationId xmlns:a16="http://schemas.microsoft.com/office/drawing/2014/main" id="{ADA38479-9FA0-3B4D-B357-6EEDCF850357}"/>
              </a:ext>
            </a:extLst>
          </p:cNvPr>
          <p:cNvSpPr>
            <a:spLocks noGrp="1"/>
          </p:cNvSpPr>
          <p:nvPr>
            <p:ph type="ctrTitle" hasCustomPrompt="1"/>
          </p:nvPr>
        </p:nvSpPr>
        <p:spPr>
          <a:xfrm>
            <a:off x="-18878" y="660231"/>
            <a:ext cx="9175577" cy="561686"/>
          </a:xfrm>
        </p:spPr>
        <p:txBody>
          <a:bodyPr lIns="720000" tIns="0" rIns="360000" bIns="180000" anchor="t">
            <a:noAutofit/>
          </a:bodyPr>
          <a:lstStyle>
            <a:lvl1pPr algn="l">
              <a:defRPr sz="2600">
                <a:solidFill>
                  <a:schemeClr val="tx2"/>
                </a:solidFill>
              </a:defRPr>
            </a:lvl1pPr>
          </a:lstStyle>
          <a:p>
            <a:r>
              <a:rPr lang="fr-FR"/>
              <a:t>Titre H1</a:t>
            </a:r>
          </a:p>
        </p:txBody>
      </p:sp>
      <p:sp>
        <p:nvSpPr>
          <p:cNvPr id="16" name="Sous-titre 2">
            <a:extLst>
              <a:ext uri="{FF2B5EF4-FFF2-40B4-BE49-F238E27FC236}">
                <a16:creationId xmlns:a16="http://schemas.microsoft.com/office/drawing/2014/main" id="{F8098382-DC5B-8A47-A3F6-A4F0936448D1}"/>
              </a:ext>
            </a:extLst>
          </p:cNvPr>
          <p:cNvSpPr>
            <a:spLocks noGrp="1"/>
          </p:cNvSpPr>
          <p:nvPr>
            <p:ph type="subTitle" idx="1" hasCustomPrompt="1"/>
          </p:nvPr>
        </p:nvSpPr>
        <p:spPr>
          <a:xfrm>
            <a:off x="695324" y="2276213"/>
            <a:ext cx="8461376" cy="3400143"/>
          </a:xfrm>
        </p:spPr>
        <p:txBody>
          <a:bodyPr lIns="0" tIns="180000" rIns="57600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 </a:t>
            </a:r>
            <a:r>
              <a:rPr lang="fr-FR" err="1"/>
              <a:t>Mediam</a:t>
            </a:r>
            <a:r>
              <a:rPr lang="fr-FR"/>
              <a:t> </a:t>
            </a:r>
            <a:r>
              <a:rPr lang="fr-FR" err="1"/>
              <a:t>urgeret</a:t>
            </a:r>
            <a:r>
              <a:rPr lang="fr-FR"/>
              <a:t> et </a:t>
            </a:r>
            <a:r>
              <a:rPr lang="fr-FR" err="1"/>
              <a:t>Parthos</a:t>
            </a:r>
            <a:r>
              <a:rPr lang="fr-FR"/>
              <a:t>.</a:t>
            </a:r>
          </a:p>
          <a:p>
            <a:r>
              <a:rPr lang="fr-FR"/>
              <a:t>Sed </a:t>
            </a:r>
            <a:r>
              <a:rPr lang="fr-FR" err="1"/>
              <a:t>tamen</a:t>
            </a:r>
            <a:r>
              <a:rPr lang="fr-FR"/>
              <a:t> </a:t>
            </a:r>
            <a:r>
              <a:rPr lang="fr-FR" err="1"/>
              <a:t>haec</a:t>
            </a:r>
            <a:r>
              <a:rPr lang="fr-FR"/>
              <a:t> cum </a:t>
            </a:r>
            <a:r>
              <a:rPr lang="fr-FR" err="1"/>
              <a:t>ita</a:t>
            </a:r>
            <a:r>
              <a:rPr lang="fr-FR"/>
              <a:t> </a:t>
            </a:r>
            <a:r>
              <a:rPr lang="fr-FR" err="1"/>
              <a:t>tutius</a:t>
            </a:r>
            <a:r>
              <a:rPr lang="fr-FR"/>
              <a:t> </a:t>
            </a:r>
            <a:r>
              <a:rPr lang="fr-FR" err="1"/>
              <a:t>observentur</a:t>
            </a:r>
            <a:r>
              <a:rPr lang="fr-FR"/>
              <a:t>, quidam </a:t>
            </a:r>
            <a:r>
              <a:rPr lang="fr-FR" err="1"/>
              <a:t>vigore</a:t>
            </a:r>
            <a:r>
              <a:rPr lang="fr-FR"/>
              <a:t> </a:t>
            </a:r>
            <a:r>
              <a:rPr lang="fr-FR" err="1"/>
              <a:t>artuum</a:t>
            </a:r>
            <a:r>
              <a:rPr lang="fr-FR"/>
              <a:t> </a:t>
            </a:r>
            <a:r>
              <a:rPr lang="fr-FR" err="1"/>
              <a:t>inminuto</a:t>
            </a:r>
            <a:r>
              <a:rPr lang="fr-FR"/>
              <a:t> </a:t>
            </a:r>
            <a:r>
              <a:rPr lang="fr-FR" err="1"/>
              <a:t>rogati</a:t>
            </a:r>
            <a:r>
              <a:rPr lang="fr-FR"/>
              <a:t> ad </a:t>
            </a:r>
            <a:r>
              <a:rPr lang="fr-FR" err="1"/>
              <a:t>nuptias</a:t>
            </a:r>
            <a:r>
              <a:rPr lang="fr-FR"/>
              <a:t> </a:t>
            </a:r>
            <a:r>
              <a:rPr lang="fr-FR" err="1"/>
              <a:t>ubi</a:t>
            </a:r>
            <a:r>
              <a:rPr lang="fr-FR"/>
              <a:t> </a:t>
            </a:r>
            <a:r>
              <a:rPr lang="fr-FR" err="1"/>
              <a:t>aurum</a:t>
            </a:r>
            <a:r>
              <a:rPr lang="fr-FR"/>
              <a:t> </a:t>
            </a:r>
            <a:r>
              <a:rPr lang="fr-FR" err="1"/>
              <a:t>dextris</a:t>
            </a:r>
            <a:r>
              <a:rPr lang="fr-FR"/>
              <a:t> </a:t>
            </a:r>
            <a:r>
              <a:rPr lang="fr-FR" err="1"/>
              <a:t>manibus</a:t>
            </a:r>
            <a:r>
              <a:rPr lang="fr-FR"/>
              <a:t> </a:t>
            </a:r>
            <a:r>
              <a:rPr lang="fr-FR" err="1"/>
              <a:t>cavatis</a:t>
            </a:r>
            <a:r>
              <a:rPr lang="fr-FR"/>
              <a:t> </a:t>
            </a:r>
            <a:r>
              <a:rPr lang="fr-FR" err="1"/>
              <a:t>offertur</a:t>
            </a:r>
            <a:r>
              <a:rPr lang="fr-FR"/>
              <a:t>, </a:t>
            </a:r>
            <a:r>
              <a:rPr lang="fr-FR" err="1"/>
              <a:t>inpigre</a:t>
            </a:r>
            <a:r>
              <a:rPr lang="fr-FR"/>
              <a:t> </a:t>
            </a:r>
            <a:r>
              <a:rPr lang="fr-FR" err="1"/>
              <a:t>vel</a:t>
            </a:r>
            <a:r>
              <a:rPr lang="fr-FR"/>
              <a:t> </a:t>
            </a:r>
            <a:r>
              <a:rPr lang="fr-FR" err="1"/>
              <a:t>usque</a:t>
            </a:r>
            <a:r>
              <a:rPr lang="fr-FR"/>
              <a:t> </a:t>
            </a:r>
            <a:r>
              <a:rPr lang="fr-FR" err="1"/>
              <a:t>Spoletium</a:t>
            </a:r>
            <a:r>
              <a:rPr lang="fr-FR"/>
              <a:t> </a:t>
            </a:r>
            <a:r>
              <a:rPr lang="fr-FR" err="1"/>
              <a:t>pergunt</a:t>
            </a:r>
            <a:r>
              <a:rPr lang="fr-FR"/>
              <a:t>. </a:t>
            </a:r>
            <a:r>
              <a:rPr lang="fr-FR" err="1"/>
              <a:t>haec</a:t>
            </a:r>
            <a:r>
              <a:rPr lang="fr-FR"/>
              <a:t> </a:t>
            </a:r>
            <a:r>
              <a:rPr lang="fr-FR" err="1"/>
              <a:t>nobilium</a:t>
            </a:r>
            <a:r>
              <a:rPr lang="fr-FR"/>
              <a:t> </a:t>
            </a:r>
            <a:r>
              <a:rPr lang="fr-FR" err="1"/>
              <a:t>sunt</a:t>
            </a:r>
            <a:r>
              <a:rPr lang="fr-FR"/>
              <a:t> </a:t>
            </a:r>
            <a:r>
              <a:rPr lang="fr-FR" err="1"/>
              <a:t>instituta</a:t>
            </a:r>
            <a:r>
              <a:rPr lang="fr-FR"/>
              <a:t>.</a:t>
            </a:r>
          </a:p>
          <a:p>
            <a:endParaRPr lang="fr-FR"/>
          </a:p>
          <a:p>
            <a:endParaRPr lang="fr-FR"/>
          </a:p>
        </p:txBody>
      </p:sp>
      <p:sp>
        <p:nvSpPr>
          <p:cNvPr id="17" name="Espace réservé du texte 6">
            <a:extLst>
              <a:ext uri="{FF2B5EF4-FFF2-40B4-BE49-F238E27FC236}">
                <a16:creationId xmlns:a16="http://schemas.microsoft.com/office/drawing/2014/main" id="{7A05541B-0F3A-634B-9872-2B991A28A87A}"/>
              </a:ext>
            </a:extLst>
          </p:cNvPr>
          <p:cNvSpPr>
            <a:spLocks noGrp="1"/>
          </p:cNvSpPr>
          <p:nvPr>
            <p:ph type="body" sz="quarter" idx="12" hasCustomPrompt="1"/>
          </p:nvPr>
        </p:nvSpPr>
        <p:spPr>
          <a:xfrm>
            <a:off x="695324" y="1700213"/>
            <a:ext cx="8427779" cy="579789"/>
          </a:xfrm>
        </p:spPr>
        <p:txBody>
          <a:bodyPr rIns="576000"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11" name="Espace réservé du numéro de diapositive 5">
            <a:extLst>
              <a:ext uri="{FF2B5EF4-FFF2-40B4-BE49-F238E27FC236}">
                <a16:creationId xmlns:a16="http://schemas.microsoft.com/office/drawing/2014/main" id="{B2848ABF-877F-4B47-A0D7-83E7498E7817}"/>
              </a:ext>
            </a:extLst>
          </p:cNvPr>
          <p:cNvSpPr>
            <a:spLocks noGrp="1"/>
          </p:cNvSpPr>
          <p:nvPr>
            <p:ph type="sldNum" sz="quarter" idx="4"/>
          </p:nvPr>
        </p:nvSpPr>
        <p:spPr>
          <a:xfrm>
            <a:off x="129844" y="6354759"/>
            <a:ext cx="476835" cy="365125"/>
          </a:xfrm>
          <a:prstGeom prst="rect">
            <a:avLst/>
          </a:prstGeom>
        </p:spPr>
        <p:txBody>
          <a:bodyPr vert="horz" lIns="0" tIns="0" rIns="0" bIns="0" rtlCol="0" anchor="ctr"/>
          <a:lstStyle>
            <a:lvl1pPr algn="r">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13" name="Connecteur droit 12">
            <a:extLst>
              <a:ext uri="{FF2B5EF4-FFF2-40B4-BE49-F238E27FC236}">
                <a16:creationId xmlns:a16="http://schemas.microsoft.com/office/drawing/2014/main" id="{B195E4C3-209B-F943-B781-4B51414D086E}"/>
              </a:ext>
            </a:extLst>
          </p:cNvPr>
          <p:cNvCxnSpPr>
            <a:cxnSpLocks/>
          </p:cNvCxnSpPr>
          <p:nvPr/>
        </p:nvCxnSpPr>
        <p:spPr>
          <a:xfrm>
            <a:off x="703798" y="6461999"/>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Espace réservé du texte 5">
            <a:extLst>
              <a:ext uri="{FF2B5EF4-FFF2-40B4-BE49-F238E27FC236}">
                <a16:creationId xmlns:a16="http://schemas.microsoft.com/office/drawing/2014/main" id="{298CD67C-E8CA-D74D-A29C-5E37EA64E982}"/>
              </a:ext>
            </a:extLst>
          </p:cNvPr>
          <p:cNvSpPr>
            <a:spLocks noGrp="1"/>
          </p:cNvSpPr>
          <p:nvPr>
            <p:ph type="body" sz="quarter" idx="47" hasCustomPrompt="1"/>
          </p:nvPr>
        </p:nvSpPr>
        <p:spPr>
          <a:xfrm>
            <a:off x="800918" y="6357600"/>
            <a:ext cx="5200669" cy="359011"/>
          </a:xfrm>
        </p:spPr>
        <p:txBody>
          <a:bodyPr tIns="0" bIns="0" anchor="ctr"/>
          <a:lstStyle>
            <a:lvl1pPr marL="0" indent="0" algn="l">
              <a:buNone/>
              <a:defRPr/>
            </a:lvl1pPr>
          </a:lstStyle>
          <a:p>
            <a:r>
              <a:rPr lang="fr-FR"/>
              <a:t>Nom du document, date</a:t>
            </a:r>
          </a:p>
        </p:txBody>
      </p:sp>
    </p:spTree>
    <p:extLst>
      <p:ext uri="{BB962C8B-B14F-4D97-AF65-F5344CB8AC3E}">
        <p14:creationId xmlns:p14="http://schemas.microsoft.com/office/powerpoint/2010/main" val="2010255179"/>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Page avec picto gauche - 3 col">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21D874E2-530B-FD4C-B573-923711CFF1A4}"/>
              </a:ext>
            </a:extLst>
          </p:cNvPr>
          <p:cNvPicPr>
            <a:picLocks noChangeAspect="1"/>
          </p:cNvPicPr>
          <p:nvPr/>
        </p:nvPicPr>
        <p:blipFill rotWithShape="1">
          <a:blip r:embed="rId2"/>
          <a:srcRect l="45665" r="29440"/>
          <a:stretch/>
        </p:blipFill>
        <p:spPr>
          <a:xfrm>
            <a:off x="0" y="4"/>
            <a:ext cx="3035300" cy="6858001"/>
          </a:xfrm>
          <a:prstGeom prst="rect">
            <a:avLst/>
          </a:prstGeom>
        </p:spPr>
      </p:pic>
      <p:sp>
        <p:nvSpPr>
          <p:cNvPr id="10" name="Espace réservé pour une image  5">
            <a:extLst>
              <a:ext uri="{FF2B5EF4-FFF2-40B4-BE49-F238E27FC236}">
                <a16:creationId xmlns:a16="http://schemas.microsoft.com/office/drawing/2014/main" id="{752E6EB3-63C8-F048-8B9A-0A6577F95C1A}"/>
              </a:ext>
            </a:extLst>
          </p:cNvPr>
          <p:cNvSpPr>
            <a:spLocks noGrp="1"/>
          </p:cNvSpPr>
          <p:nvPr>
            <p:ph type="pic" sz="quarter" idx="11" hasCustomPrompt="1"/>
          </p:nvPr>
        </p:nvSpPr>
        <p:spPr>
          <a:xfrm>
            <a:off x="266400" y="2098331"/>
            <a:ext cx="2520000" cy="2520000"/>
          </a:xfrm>
          <a:solidFill>
            <a:schemeClr val="accent2"/>
          </a:solidFill>
        </p:spPr>
        <p:txBody>
          <a:bodyPr lIns="0" tIns="1080000" rIns="0" anchor="ctr"/>
          <a:lstStyle>
            <a:lvl1pPr marL="0" indent="0" algn="ctr">
              <a:buNone/>
              <a:defRPr/>
            </a:lvl1pPr>
          </a:lstStyle>
          <a:p>
            <a:r>
              <a:rPr lang="fr-FR"/>
              <a:t>Téléchargez un pictogramme</a:t>
            </a:r>
          </a:p>
        </p:txBody>
      </p:sp>
      <p:sp>
        <p:nvSpPr>
          <p:cNvPr id="17" name="Sous-titre 2">
            <a:extLst>
              <a:ext uri="{FF2B5EF4-FFF2-40B4-BE49-F238E27FC236}">
                <a16:creationId xmlns:a16="http://schemas.microsoft.com/office/drawing/2014/main" id="{EAEB47EA-C369-AB4E-BE71-40D9B1E7C030}"/>
              </a:ext>
            </a:extLst>
          </p:cNvPr>
          <p:cNvSpPr>
            <a:spLocks noGrp="1"/>
          </p:cNvSpPr>
          <p:nvPr>
            <p:ph type="subTitle" idx="1" hasCustomPrompt="1"/>
          </p:nvPr>
        </p:nvSpPr>
        <p:spPr>
          <a:xfrm>
            <a:off x="3719513" y="2276213"/>
            <a:ext cx="8443878" cy="3718941"/>
          </a:xfrm>
        </p:spPr>
        <p:txBody>
          <a:bodyPr lIns="0" tIns="180000" rIns="648000" numCol="3" spcCol="360000" anchor="t">
            <a:noAutofit/>
          </a:bodyPr>
          <a:lstStyle>
            <a:lvl1pPr marL="0" indent="0" algn="l">
              <a:lnSpc>
                <a:spcPts val="1500"/>
              </a:lnSpc>
              <a:spcBef>
                <a:spcPts val="0"/>
              </a:spcBef>
              <a:buNone/>
              <a:defRPr lang="fr-FR" sz="1000" b="0" i="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 </a:t>
            </a:r>
            <a:r>
              <a:rPr lang="fr-FR" err="1"/>
              <a:t>Mediam</a:t>
            </a:r>
            <a:r>
              <a:rPr lang="fr-FR"/>
              <a:t> </a:t>
            </a:r>
            <a:r>
              <a:rPr lang="fr-FR" err="1"/>
              <a:t>urgeret</a:t>
            </a:r>
            <a:r>
              <a:rPr lang="fr-FR"/>
              <a:t> et </a:t>
            </a:r>
            <a:r>
              <a:rPr lang="fr-FR" err="1"/>
              <a:t>Parthos</a:t>
            </a:r>
            <a:r>
              <a:rPr lang="fr-FR"/>
              <a:t>.</a:t>
            </a:r>
          </a:p>
          <a:p>
            <a:r>
              <a:rPr lang="fr-FR" err="1"/>
              <a:t>Quare</a:t>
            </a:r>
            <a:r>
              <a:rPr lang="fr-FR"/>
              <a:t> </a:t>
            </a:r>
            <a:r>
              <a:rPr lang="fr-FR" err="1"/>
              <a:t>talis</a:t>
            </a:r>
            <a:r>
              <a:rPr lang="fr-FR"/>
              <a:t> </a:t>
            </a:r>
            <a:r>
              <a:rPr lang="fr-FR" err="1"/>
              <a:t>improborum</a:t>
            </a:r>
            <a:r>
              <a:rPr lang="fr-FR"/>
              <a:t> </a:t>
            </a:r>
            <a:r>
              <a:rPr lang="fr-FR" err="1"/>
              <a:t>consensio</a:t>
            </a:r>
            <a:r>
              <a:rPr lang="fr-FR"/>
              <a:t> non modo </a:t>
            </a:r>
            <a:r>
              <a:rPr lang="fr-FR" err="1"/>
              <a:t>excusatione</a:t>
            </a:r>
            <a:r>
              <a:rPr lang="fr-FR"/>
              <a:t> </a:t>
            </a:r>
            <a:r>
              <a:rPr lang="fr-FR" err="1"/>
              <a:t>amicitiae</a:t>
            </a:r>
            <a:r>
              <a:rPr lang="fr-FR"/>
              <a:t> </a:t>
            </a:r>
            <a:r>
              <a:rPr lang="fr-FR" err="1"/>
              <a:t>tegenda</a:t>
            </a:r>
            <a:r>
              <a:rPr lang="fr-FR"/>
              <a:t> non est </a:t>
            </a:r>
            <a:r>
              <a:rPr lang="fr-FR" err="1"/>
              <a:t>sed</a:t>
            </a:r>
            <a:r>
              <a:rPr lang="fr-FR"/>
              <a:t> </a:t>
            </a:r>
            <a:r>
              <a:rPr lang="fr-FR" err="1"/>
              <a:t>potius</a:t>
            </a:r>
            <a:r>
              <a:rPr lang="fr-FR"/>
              <a:t> </a:t>
            </a:r>
            <a:r>
              <a:rPr lang="fr-FR" err="1"/>
              <a:t>supplicio</a:t>
            </a:r>
            <a:r>
              <a:rPr lang="fr-FR"/>
              <a:t> omni </a:t>
            </a:r>
            <a:r>
              <a:rPr lang="fr-FR" err="1"/>
              <a:t>vindicanda</a:t>
            </a:r>
            <a:r>
              <a:rPr lang="fr-FR"/>
              <a:t> est, ut ne </a:t>
            </a:r>
            <a:r>
              <a:rPr lang="fr-FR" err="1"/>
              <a:t>quis</a:t>
            </a:r>
            <a:r>
              <a:rPr lang="fr-FR"/>
              <a:t> </a:t>
            </a:r>
            <a:r>
              <a:rPr lang="fr-FR" err="1"/>
              <a:t>concessum</a:t>
            </a:r>
            <a:r>
              <a:rPr lang="fr-FR"/>
              <a:t> </a:t>
            </a:r>
            <a:r>
              <a:rPr lang="fr-FR" err="1"/>
              <a:t>putet</a:t>
            </a:r>
            <a:r>
              <a:rPr lang="fr-FR"/>
              <a:t> </a:t>
            </a:r>
            <a:r>
              <a:rPr lang="fr-FR" err="1"/>
              <a:t>amicum</a:t>
            </a:r>
            <a:r>
              <a:rPr lang="fr-FR"/>
              <a:t> </a:t>
            </a:r>
            <a:r>
              <a:rPr lang="fr-FR" err="1"/>
              <a:t>vel</a:t>
            </a:r>
            <a:r>
              <a:rPr lang="fr-FR"/>
              <a:t> </a:t>
            </a:r>
            <a:r>
              <a:rPr lang="fr-FR" err="1"/>
              <a:t>autem</a:t>
            </a:r>
            <a:endParaRPr lang="fr-FR"/>
          </a:p>
          <a:p>
            <a:r>
              <a:rPr lang="fr-FR" err="1"/>
              <a:t>Cuius</a:t>
            </a:r>
            <a:r>
              <a:rPr lang="fr-FR"/>
              <a:t> </a:t>
            </a:r>
            <a:r>
              <a:rPr lang="fr-FR" err="1"/>
              <a:t>acerbitati</a:t>
            </a:r>
            <a:r>
              <a:rPr lang="fr-FR"/>
              <a:t> uxor grave </a:t>
            </a:r>
            <a:r>
              <a:rPr lang="fr-FR" err="1"/>
              <a:t>accesserat</a:t>
            </a:r>
            <a:r>
              <a:rPr lang="fr-FR"/>
              <a:t> </a:t>
            </a:r>
            <a:r>
              <a:rPr lang="fr-FR" err="1"/>
              <a:t>incentivum</a:t>
            </a:r>
            <a:r>
              <a:rPr lang="fr-FR"/>
              <a:t>, </a:t>
            </a:r>
            <a:r>
              <a:rPr lang="fr-FR" err="1"/>
              <a:t>germanitate</a:t>
            </a:r>
            <a:r>
              <a:rPr lang="fr-FR"/>
              <a:t> </a:t>
            </a:r>
            <a:r>
              <a:rPr lang="fr-FR" err="1"/>
              <a:t>Augusti</a:t>
            </a:r>
            <a:r>
              <a:rPr lang="fr-FR"/>
              <a:t> </a:t>
            </a:r>
            <a:r>
              <a:rPr lang="fr-FR" err="1"/>
              <a:t>turgida</a:t>
            </a:r>
            <a:r>
              <a:rPr lang="fr-FR"/>
              <a:t> supra </a:t>
            </a:r>
            <a:r>
              <a:rPr lang="fr-FR" err="1"/>
              <a:t>modum</a:t>
            </a:r>
            <a:r>
              <a:rPr lang="fr-FR"/>
              <a:t>, </a:t>
            </a:r>
            <a:r>
              <a:rPr lang="fr-FR" err="1"/>
              <a:t>quam</a:t>
            </a:r>
            <a:r>
              <a:rPr lang="fr-FR"/>
              <a:t> </a:t>
            </a:r>
            <a:r>
              <a:rPr lang="fr-FR" err="1"/>
              <a:t>Hannibaliano</a:t>
            </a:r>
            <a:r>
              <a:rPr lang="fr-FR"/>
              <a:t> </a:t>
            </a:r>
            <a:r>
              <a:rPr lang="fr-FR" err="1"/>
              <a:t>regi</a:t>
            </a:r>
            <a:r>
              <a:rPr lang="fr-FR"/>
              <a:t> </a:t>
            </a:r>
            <a:r>
              <a:rPr lang="fr-FR" err="1"/>
              <a:t>fratris</a:t>
            </a:r>
            <a:r>
              <a:rPr lang="fr-FR"/>
              <a:t> </a:t>
            </a:r>
            <a:r>
              <a:rPr lang="fr-FR" err="1"/>
              <a:t>filio</a:t>
            </a:r>
            <a:r>
              <a:rPr lang="fr-FR"/>
              <a:t> </a:t>
            </a:r>
            <a:r>
              <a:rPr lang="fr-FR" err="1"/>
              <a:t>antehac</a:t>
            </a:r>
            <a:r>
              <a:rPr lang="fr-FR"/>
              <a:t> </a:t>
            </a:r>
            <a:r>
              <a:rPr lang="fr-FR" err="1"/>
              <a:t>Constantinus</a:t>
            </a:r>
            <a:r>
              <a:rPr lang="fr-FR"/>
              <a:t> </a:t>
            </a:r>
            <a:r>
              <a:rPr lang="fr-FR" err="1"/>
              <a:t>iunxerat</a:t>
            </a:r>
            <a:r>
              <a:rPr lang="fr-FR"/>
              <a:t> pater, </a:t>
            </a:r>
            <a:r>
              <a:rPr lang="fr-FR" err="1"/>
              <a:t>Megaera</a:t>
            </a:r>
            <a:r>
              <a:rPr lang="fr-FR"/>
              <a:t> </a:t>
            </a:r>
            <a:r>
              <a:rPr lang="fr-FR" err="1"/>
              <a:t>quaedam</a:t>
            </a:r>
            <a:r>
              <a:rPr lang="fr-FR"/>
              <a:t> </a:t>
            </a:r>
            <a:r>
              <a:rPr lang="fr-FR" err="1"/>
              <a:t>mortalis</a:t>
            </a:r>
            <a:r>
              <a:rPr lang="fr-FR"/>
              <a:t>, </a:t>
            </a:r>
            <a:r>
              <a:rPr lang="fr-FR" err="1"/>
              <a:t>inflammatrix</a:t>
            </a:r>
            <a:r>
              <a:rPr lang="fr-FR"/>
              <a:t> </a:t>
            </a:r>
            <a:r>
              <a:rPr lang="fr-FR" err="1"/>
              <a:t>saevientis</a:t>
            </a:r>
            <a:r>
              <a:rPr lang="fr-FR"/>
              <a:t> </a:t>
            </a:r>
            <a:r>
              <a:rPr lang="fr-FR" err="1"/>
              <a:t>adsidua</a:t>
            </a:r>
            <a:r>
              <a:rPr lang="fr-FR"/>
              <a:t>, </a:t>
            </a:r>
            <a:r>
              <a:rPr lang="fr-FR" err="1"/>
              <a:t>humani</a:t>
            </a:r>
            <a:r>
              <a:rPr lang="fr-FR"/>
              <a:t> </a:t>
            </a:r>
            <a:r>
              <a:rPr lang="fr-FR" err="1"/>
              <a:t>cruoris</a:t>
            </a:r>
            <a:r>
              <a:rPr lang="fr-FR"/>
              <a:t> </a:t>
            </a:r>
            <a:r>
              <a:rPr lang="fr-FR" err="1"/>
              <a:t>avida</a:t>
            </a:r>
            <a:r>
              <a:rPr lang="fr-FR"/>
              <a:t> nihil </a:t>
            </a:r>
            <a:r>
              <a:rPr lang="fr-FR" err="1"/>
              <a:t>mitius</a:t>
            </a:r>
            <a:r>
              <a:rPr lang="fr-FR"/>
              <a:t> </a:t>
            </a:r>
            <a:r>
              <a:rPr lang="fr-FR" err="1"/>
              <a:t>quam</a:t>
            </a:r>
            <a:r>
              <a:rPr lang="fr-FR"/>
              <a:t> </a:t>
            </a:r>
            <a:r>
              <a:rPr lang="fr-FR" err="1"/>
              <a:t>maritus</a:t>
            </a:r>
            <a:r>
              <a:rPr lang="fr-FR"/>
              <a:t>; qui </a:t>
            </a:r>
            <a:r>
              <a:rPr lang="fr-FR" err="1"/>
              <a:t>paulatim</a:t>
            </a:r>
            <a:r>
              <a:rPr lang="fr-FR"/>
              <a:t> </a:t>
            </a:r>
            <a:r>
              <a:rPr lang="fr-FR" err="1"/>
              <a:t>eruditiores</a:t>
            </a:r>
            <a:r>
              <a:rPr lang="fr-FR"/>
              <a:t> </a:t>
            </a:r>
            <a:r>
              <a:rPr lang="fr-FR" err="1"/>
              <a:t>facti</a:t>
            </a:r>
            <a:r>
              <a:rPr lang="fr-FR"/>
              <a:t> </a:t>
            </a:r>
            <a:r>
              <a:rPr lang="fr-FR" err="1"/>
              <a:t>processu</a:t>
            </a:r>
            <a:r>
              <a:rPr lang="fr-FR"/>
              <a:t> </a:t>
            </a:r>
            <a:r>
              <a:rPr lang="fr-FR" err="1"/>
              <a:t>temporis</a:t>
            </a:r>
            <a:r>
              <a:rPr lang="fr-FR"/>
              <a:t> ad </a:t>
            </a:r>
            <a:r>
              <a:rPr lang="fr-FR" err="1"/>
              <a:t>nocendum</a:t>
            </a:r>
            <a:r>
              <a:rPr lang="fr-FR"/>
              <a:t> per </a:t>
            </a:r>
            <a:r>
              <a:rPr lang="fr-FR" err="1"/>
              <a:t>clandestinos</a:t>
            </a:r>
            <a:r>
              <a:rPr lang="fr-FR"/>
              <a:t> </a:t>
            </a:r>
            <a:r>
              <a:rPr lang="fr-FR" err="1"/>
              <a:t>versutosque</a:t>
            </a:r>
            <a:r>
              <a:rPr lang="fr-FR"/>
              <a:t> </a:t>
            </a:r>
            <a:r>
              <a:rPr lang="fr-FR" err="1"/>
              <a:t>rumigerulos</a:t>
            </a:r>
            <a:r>
              <a:rPr lang="fr-FR"/>
              <a:t> </a:t>
            </a:r>
            <a:r>
              <a:rPr lang="fr-FR" err="1"/>
              <a:t>conpertis</a:t>
            </a:r>
            <a:r>
              <a:rPr lang="fr-FR"/>
              <a:t> </a:t>
            </a:r>
            <a:r>
              <a:rPr lang="fr-FR" err="1"/>
              <a:t>leviter</a:t>
            </a:r>
            <a:r>
              <a:rPr lang="fr-FR"/>
              <a:t> </a:t>
            </a:r>
            <a:r>
              <a:rPr lang="fr-FR" err="1"/>
              <a:t>addere</a:t>
            </a:r>
            <a:r>
              <a:rPr lang="fr-FR"/>
              <a:t> </a:t>
            </a:r>
            <a:r>
              <a:rPr lang="fr-FR" err="1"/>
              <a:t>quaedam</a:t>
            </a:r>
            <a:r>
              <a:rPr lang="fr-FR"/>
              <a:t> male </a:t>
            </a:r>
            <a:r>
              <a:rPr lang="fr-FR" err="1"/>
              <a:t>suetos</a:t>
            </a:r>
            <a:r>
              <a:rPr lang="fr-FR"/>
              <a:t> </a:t>
            </a:r>
            <a:r>
              <a:rPr lang="fr-FR" err="1"/>
              <a:t>falsa</a:t>
            </a:r>
            <a:r>
              <a:rPr lang="fr-FR"/>
              <a:t> et </a:t>
            </a:r>
            <a:r>
              <a:rPr lang="fr-FR" err="1"/>
              <a:t>placentia</a:t>
            </a:r>
            <a:r>
              <a:rPr lang="fr-FR"/>
              <a:t> </a:t>
            </a:r>
            <a:r>
              <a:rPr lang="fr-FR" err="1"/>
              <a:t>sibi</a:t>
            </a:r>
            <a:r>
              <a:rPr lang="fr-FR"/>
              <a:t> </a:t>
            </a:r>
            <a:r>
              <a:rPr lang="fr-FR" err="1"/>
              <a:t>discentes</a:t>
            </a:r>
            <a:r>
              <a:rPr lang="fr-FR"/>
              <a:t>, </a:t>
            </a:r>
            <a:r>
              <a:rPr lang="fr-FR" err="1"/>
              <a:t>adfectati</a:t>
            </a:r>
            <a:r>
              <a:rPr lang="fr-FR"/>
              <a:t> </a:t>
            </a:r>
            <a:r>
              <a:rPr lang="fr-FR" err="1"/>
              <a:t>regni</a:t>
            </a:r>
            <a:r>
              <a:rPr lang="fr-FR"/>
              <a:t> </a:t>
            </a:r>
            <a:r>
              <a:rPr lang="fr-FR" err="1"/>
              <a:t>vel</a:t>
            </a:r>
            <a:r>
              <a:rPr lang="fr-FR"/>
              <a:t> </a:t>
            </a:r>
            <a:r>
              <a:rPr lang="fr-FR" err="1"/>
              <a:t>artium</a:t>
            </a:r>
            <a:r>
              <a:rPr lang="fr-FR"/>
              <a:t> </a:t>
            </a:r>
            <a:r>
              <a:rPr lang="fr-FR" err="1"/>
              <a:t>nefandarum</a:t>
            </a:r>
            <a:r>
              <a:rPr lang="fr-FR"/>
              <a:t> </a:t>
            </a:r>
            <a:r>
              <a:rPr lang="fr-FR" err="1"/>
              <a:t>calumnias</a:t>
            </a:r>
            <a:r>
              <a:rPr lang="fr-FR"/>
              <a:t> </a:t>
            </a:r>
            <a:r>
              <a:rPr lang="fr-FR" err="1"/>
              <a:t>insontibus</a:t>
            </a:r>
            <a:r>
              <a:rPr lang="fr-FR"/>
              <a:t> </a:t>
            </a:r>
            <a:r>
              <a:rPr lang="fr-FR" err="1"/>
              <a:t>adfligebant</a:t>
            </a:r>
            <a:r>
              <a:rPr lang="fr-FR"/>
              <a:t>.</a:t>
            </a:r>
          </a:p>
        </p:txBody>
      </p:sp>
      <p:sp>
        <p:nvSpPr>
          <p:cNvPr id="18" name="Espace réservé du texte 6">
            <a:extLst>
              <a:ext uri="{FF2B5EF4-FFF2-40B4-BE49-F238E27FC236}">
                <a16:creationId xmlns:a16="http://schemas.microsoft.com/office/drawing/2014/main" id="{81B7F7A3-0C42-6049-8DC6-DC9CE2080577}"/>
              </a:ext>
            </a:extLst>
          </p:cNvPr>
          <p:cNvSpPr>
            <a:spLocks noGrp="1"/>
          </p:cNvSpPr>
          <p:nvPr>
            <p:ph type="body" sz="quarter" idx="12" hasCustomPrompt="1"/>
          </p:nvPr>
        </p:nvSpPr>
        <p:spPr>
          <a:xfrm>
            <a:off x="3719513" y="1700213"/>
            <a:ext cx="8443878" cy="577885"/>
          </a:xfrm>
        </p:spPr>
        <p:txBody>
          <a:bodyPr rIns="720000"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2" name="Espace réservé du numéro de diapositive 1">
            <a:extLst>
              <a:ext uri="{FF2B5EF4-FFF2-40B4-BE49-F238E27FC236}">
                <a16:creationId xmlns:a16="http://schemas.microsoft.com/office/drawing/2014/main" id="{2494FECC-F865-F645-BC87-421DBAF0F4F2}"/>
              </a:ext>
            </a:extLst>
          </p:cNvPr>
          <p:cNvSpPr>
            <a:spLocks noGrp="1"/>
          </p:cNvSpPr>
          <p:nvPr>
            <p:ph type="sldNum" sz="quarter" idx="13"/>
          </p:nvPr>
        </p:nvSpPr>
        <p:spPr/>
        <p:txBody>
          <a:bodyPr/>
          <a:lstStyle/>
          <a:p>
            <a:fld id="{ED627498-8BE6-774E-875A-E1322261BC9D}" type="slidenum">
              <a:rPr lang="fr-FR" smtClean="0"/>
              <a:pPr/>
              <a:t>‹N°›</a:t>
            </a:fld>
            <a:endParaRPr lang="fr-FR"/>
          </a:p>
        </p:txBody>
      </p:sp>
      <p:sp>
        <p:nvSpPr>
          <p:cNvPr id="9" name="Titre 1">
            <a:extLst>
              <a:ext uri="{FF2B5EF4-FFF2-40B4-BE49-F238E27FC236}">
                <a16:creationId xmlns:a16="http://schemas.microsoft.com/office/drawing/2014/main" id="{3A118E83-2610-EB44-9439-22CA377B8971}"/>
              </a:ext>
            </a:extLst>
          </p:cNvPr>
          <p:cNvSpPr>
            <a:spLocks noGrp="1"/>
          </p:cNvSpPr>
          <p:nvPr>
            <p:ph type="ctrTitle" hasCustomPrompt="1"/>
          </p:nvPr>
        </p:nvSpPr>
        <p:spPr>
          <a:xfrm>
            <a:off x="3052799" y="660231"/>
            <a:ext cx="9139201" cy="561686"/>
          </a:xfrm>
        </p:spPr>
        <p:txBody>
          <a:bodyPr lIns="720000" tIns="0" rIns="360000" bIns="180000" anchor="t">
            <a:noAutofit/>
          </a:bodyPr>
          <a:lstStyle>
            <a:lvl1pPr algn="l">
              <a:defRPr sz="2600">
                <a:solidFill>
                  <a:schemeClr val="tx2"/>
                </a:solidFill>
              </a:defRPr>
            </a:lvl1pPr>
          </a:lstStyle>
          <a:p>
            <a:r>
              <a:rPr lang="fr-FR"/>
              <a:t>Titre H1</a:t>
            </a:r>
          </a:p>
        </p:txBody>
      </p:sp>
      <p:sp>
        <p:nvSpPr>
          <p:cNvPr id="8" name="Espace réservé du texte 5">
            <a:extLst>
              <a:ext uri="{FF2B5EF4-FFF2-40B4-BE49-F238E27FC236}">
                <a16:creationId xmlns:a16="http://schemas.microsoft.com/office/drawing/2014/main" id="{0AF7FB96-E3E8-634E-A0BB-92E809367DB5}"/>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432700840"/>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Phrase MAV">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707DB11-4CB2-2E46-8CE8-5DFD75DA2FB2}"/>
              </a:ext>
            </a:extLst>
          </p:cNvPr>
          <p:cNvPicPr>
            <a:picLocks noChangeAspect="1"/>
          </p:cNvPicPr>
          <p:nvPr/>
        </p:nvPicPr>
        <p:blipFill rotWithShape="1">
          <a:blip r:embed="rId2"/>
          <a:srcRect/>
          <a:stretch/>
        </p:blipFill>
        <p:spPr>
          <a:xfrm>
            <a:off x="0" y="0"/>
            <a:ext cx="12193200" cy="6858000"/>
          </a:xfrm>
          <a:prstGeom prst="rect">
            <a:avLst/>
          </a:prstGeom>
        </p:spPr>
      </p:pic>
      <p:sp>
        <p:nvSpPr>
          <p:cNvPr id="32" name="Titre 1">
            <a:extLst>
              <a:ext uri="{FF2B5EF4-FFF2-40B4-BE49-F238E27FC236}">
                <a16:creationId xmlns:a16="http://schemas.microsoft.com/office/drawing/2014/main" id="{EC6D59A7-601A-2A49-8586-6EB396C46BF5}"/>
              </a:ext>
            </a:extLst>
          </p:cNvPr>
          <p:cNvSpPr>
            <a:spLocks noGrp="1"/>
          </p:cNvSpPr>
          <p:nvPr>
            <p:ph type="ctrTitle" hasCustomPrompt="1"/>
          </p:nvPr>
        </p:nvSpPr>
        <p:spPr>
          <a:xfrm>
            <a:off x="1692089" y="0"/>
            <a:ext cx="8807822" cy="6858000"/>
          </a:xfrm>
        </p:spPr>
        <p:txBody>
          <a:bodyPr lIns="0" tIns="0" rIns="0" bIns="0" anchor="ctr">
            <a:noAutofit/>
          </a:bodyPr>
          <a:lstStyle>
            <a:lvl1pPr algn="ctr">
              <a:lnSpc>
                <a:spcPts val="6500"/>
              </a:lnSpc>
              <a:defRPr sz="4800">
                <a:solidFill>
                  <a:schemeClr val="tx2"/>
                </a:solidFill>
                <a:effectLst>
                  <a:glow rad="419100">
                    <a:schemeClr val="accent2">
                      <a:alpha val="91000"/>
                    </a:schemeClr>
                  </a:glow>
                </a:effectLst>
              </a:defRPr>
            </a:lvl1pPr>
          </a:lstStyle>
          <a:p>
            <a:r>
              <a:rPr lang="fr-FR" err="1"/>
              <a:t>Mensarum</a:t>
            </a:r>
            <a:r>
              <a:rPr lang="fr-FR"/>
              <a:t> </a:t>
            </a:r>
            <a:r>
              <a:rPr lang="fr-FR" err="1"/>
              <a:t>nicircime</a:t>
            </a:r>
            <a:br>
              <a:rPr lang="fr-FR"/>
            </a:br>
            <a:r>
              <a:rPr lang="fr-FR" err="1"/>
              <a:t>pecta</a:t>
            </a:r>
            <a:r>
              <a:rPr lang="fr-FR"/>
              <a:t> </a:t>
            </a:r>
            <a:r>
              <a:rPr lang="fr-FR" err="1"/>
              <a:t>cautela</a:t>
            </a:r>
            <a:r>
              <a:rPr lang="fr-FR"/>
              <a:t> </a:t>
            </a:r>
            <a:r>
              <a:rPr lang="fr-FR" err="1"/>
              <a:t>petere</a:t>
            </a:r>
            <a:endParaRPr lang="fr-FR"/>
          </a:p>
        </p:txBody>
      </p:sp>
    </p:spTree>
    <p:extLst>
      <p:ext uri="{BB962C8B-B14F-4D97-AF65-F5344CB8AC3E}">
        <p14:creationId xmlns:p14="http://schemas.microsoft.com/office/powerpoint/2010/main" val="2070120520"/>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Page double info ">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8F8F303A-F4DC-A04E-B82F-29F7EB6F1BCB}"/>
              </a:ext>
            </a:extLst>
          </p:cNvPr>
          <p:cNvPicPr>
            <a:picLocks noChangeAspect="1"/>
          </p:cNvPicPr>
          <p:nvPr/>
        </p:nvPicPr>
        <p:blipFill rotWithShape="1">
          <a:blip r:embed="rId2"/>
          <a:srcRect l="33481" r="16533"/>
          <a:stretch/>
        </p:blipFill>
        <p:spPr>
          <a:xfrm>
            <a:off x="0" y="0"/>
            <a:ext cx="6094800" cy="6858000"/>
          </a:xfrm>
          <a:prstGeom prst="rect">
            <a:avLst/>
          </a:prstGeom>
        </p:spPr>
      </p:pic>
      <p:sp>
        <p:nvSpPr>
          <p:cNvPr id="6" name="Rectangle 5">
            <a:extLst>
              <a:ext uri="{FF2B5EF4-FFF2-40B4-BE49-F238E27FC236}">
                <a16:creationId xmlns:a16="http://schemas.microsoft.com/office/drawing/2014/main" id="{2279CC38-F2D9-EB4C-8BED-FDCA230A1D12}"/>
              </a:ext>
            </a:extLst>
          </p:cNvPr>
          <p:cNvSpPr/>
          <p:nvPr/>
        </p:nvSpPr>
        <p:spPr>
          <a:xfrm>
            <a:off x="6086203" y="0"/>
            <a:ext cx="6105797" cy="68579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Titre 1">
            <a:extLst>
              <a:ext uri="{FF2B5EF4-FFF2-40B4-BE49-F238E27FC236}">
                <a16:creationId xmlns:a16="http://schemas.microsoft.com/office/drawing/2014/main" id="{EC6D59A7-601A-2A49-8586-6EB396C46BF5}"/>
              </a:ext>
            </a:extLst>
          </p:cNvPr>
          <p:cNvSpPr>
            <a:spLocks noGrp="1"/>
          </p:cNvSpPr>
          <p:nvPr>
            <p:ph type="ctrTitle" hasCustomPrompt="1"/>
          </p:nvPr>
        </p:nvSpPr>
        <p:spPr>
          <a:xfrm>
            <a:off x="937069" y="657225"/>
            <a:ext cx="4541815" cy="4538427"/>
          </a:xfrm>
        </p:spPr>
        <p:txBody>
          <a:bodyPr lIns="0" tIns="0" rIns="0" bIns="0" anchor="ctr">
            <a:noAutofit/>
          </a:bodyPr>
          <a:lstStyle>
            <a:lvl1pPr algn="l">
              <a:lnSpc>
                <a:spcPts val="6500"/>
              </a:lnSpc>
              <a:defRPr sz="4800">
                <a:solidFill>
                  <a:schemeClr val="tx2"/>
                </a:solidFill>
                <a:effectLst>
                  <a:glow rad="419100">
                    <a:schemeClr val="accent2">
                      <a:alpha val="91000"/>
                    </a:schemeClr>
                  </a:glow>
                </a:effectLst>
              </a:defRPr>
            </a:lvl1pPr>
          </a:lstStyle>
          <a:p>
            <a:r>
              <a:rPr lang="fr-FR" err="1"/>
              <a:t>Mensarum</a:t>
            </a:r>
            <a:r>
              <a:rPr lang="fr-FR"/>
              <a:t> </a:t>
            </a:r>
            <a:r>
              <a:rPr lang="fr-FR" err="1"/>
              <a:t>nicircime</a:t>
            </a:r>
            <a:br>
              <a:rPr lang="fr-FR"/>
            </a:br>
            <a:r>
              <a:rPr lang="fr-FR" err="1"/>
              <a:t>pecta</a:t>
            </a:r>
            <a:r>
              <a:rPr lang="fr-FR"/>
              <a:t> </a:t>
            </a:r>
            <a:r>
              <a:rPr lang="fr-FR" err="1"/>
              <a:t>cautela</a:t>
            </a:r>
            <a:r>
              <a:rPr lang="fr-FR"/>
              <a:t> </a:t>
            </a:r>
            <a:r>
              <a:rPr lang="fr-FR" err="1"/>
              <a:t>petere</a:t>
            </a:r>
            <a:r>
              <a:rPr lang="fr-FR"/>
              <a:t> </a:t>
            </a:r>
            <a:r>
              <a:rPr lang="fr-FR" err="1"/>
              <a:t>coeperint</a:t>
            </a:r>
            <a:endParaRPr lang="fr-FR"/>
          </a:p>
        </p:txBody>
      </p:sp>
      <p:sp>
        <p:nvSpPr>
          <p:cNvPr id="33" name="Sous-titre 2">
            <a:extLst>
              <a:ext uri="{FF2B5EF4-FFF2-40B4-BE49-F238E27FC236}">
                <a16:creationId xmlns:a16="http://schemas.microsoft.com/office/drawing/2014/main" id="{22202A1F-AD66-8C4C-AA9D-930AAD6C2EBC}"/>
              </a:ext>
            </a:extLst>
          </p:cNvPr>
          <p:cNvSpPr>
            <a:spLocks noGrp="1"/>
          </p:cNvSpPr>
          <p:nvPr>
            <p:ph type="subTitle" idx="1" hasCustomPrompt="1"/>
          </p:nvPr>
        </p:nvSpPr>
        <p:spPr>
          <a:xfrm>
            <a:off x="937068" y="5270090"/>
            <a:ext cx="4541815" cy="532375"/>
          </a:xfrm>
        </p:spPr>
        <p:txBody>
          <a:bodyPr lIns="0" tIns="0" rIns="0" bIns="0" anchor="t">
            <a:noAutofit/>
          </a:bodyPr>
          <a:lstStyle>
            <a:lvl1pPr marL="0" indent="0" algn="l">
              <a:buNone/>
              <a:defRPr sz="1000">
                <a:solidFill>
                  <a:schemeClr val="tx2"/>
                </a:solidFill>
                <a:effectLst>
                  <a:glow rad="38100">
                    <a:schemeClr val="accent2">
                      <a:alpha val="95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Ego </a:t>
            </a:r>
            <a:r>
              <a:rPr lang="fr-FR" err="1"/>
              <a:t>vero</a:t>
            </a:r>
            <a:r>
              <a:rPr lang="fr-FR"/>
              <a:t> sic </a:t>
            </a:r>
            <a:r>
              <a:rPr lang="fr-FR" err="1"/>
              <a:t>intellego</a:t>
            </a:r>
            <a:endParaRPr lang="fr-FR"/>
          </a:p>
          <a:p>
            <a:endParaRPr lang="fr-FR"/>
          </a:p>
          <a:p>
            <a:endParaRPr lang="fr-FR"/>
          </a:p>
        </p:txBody>
      </p:sp>
      <p:sp>
        <p:nvSpPr>
          <p:cNvPr id="53" name="Espace réservé du texte 52">
            <a:extLst>
              <a:ext uri="{FF2B5EF4-FFF2-40B4-BE49-F238E27FC236}">
                <a16:creationId xmlns:a16="http://schemas.microsoft.com/office/drawing/2014/main" id="{A69AAA71-9556-D049-BCC5-AB7F5CE4A40F}"/>
              </a:ext>
            </a:extLst>
          </p:cNvPr>
          <p:cNvSpPr>
            <a:spLocks noGrp="1"/>
          </p:cNvSpPr>
          <p:nvPr>
            <p:ph type="body" sz="quarter" idx="32" hasCustomPrompt="1"/>
          </p:nvPr>
        </p:nvSpPr>
        <p:spPr>
          <a:xfrm>
            <a:off x="6693519" y="5270090"/>
            <a:ext cx="4766644" cy="532375"/>
          </a:xfrm>
        </p:spPr>
        <p:txBody>
          <a:bodyPr tIns="36000" bIns="0" anchor="t"/>
          <a:lstStyle>
            <a:lvl1pPr marL="0" indent="0">
              <a:lnSpc>
                <a:spcPts val="1060"/>
              </a:lnSpc>
              <a:spcAft>
                <a:spcPts val="0"/>
              </a:spcAft>
              <a:buNone/>
              <a:defRPr sz="1000"/>
            </a:lvl1pPr>
          </a:lstStyle>
          <a:p>
            <a:r>
              <a:rPr lang="fr-FR"/>
              <a:t>Sed maximum est in </a:t>
            </a:r>
            <a:r>
              <a:rPr lang="fr-FR" err="1"/>
              <a:t>amicitia</a:t>
            </a:r>
            <a:r>
              <a:rPr lang="fr-FR"/>
              <a:t> </a:t>
            </a:r>
            <a:r>
              <a:rPr lang="fr-FR" err="1"/>
              <a:t>parem</a:t>
            </a:r>
            <a:r>
              <a:rPr lang="fr-FR"/>
              <a:t> esse </a:t>
            </a:r>
            <a:r>
              <a:rPr lang="fr-FR" err="1"/>
              <a:t>inferiori</a:t>
            </a:r>
            <a:r>
              <a:rPr lang="fr-FR"/>
              <a:t>. </a:t>
            </a:r>
            <a:r>
              <a:rPr lang="fr-FR" err="1"/>
              <a:t>Saepe</a:t>
            </a:r>
            <a:r>
              <a:rPr lang="fr-FR"/>
              <a:t> </a:t>
            </a:r>
            <a:r>
              <a:rPr lang="fr-FR" err="1"/>
              <a:t>enim</a:t>
            </a:r>
            <a:r>
              <a:rPr lang="fr-FR"/>
              <a:t> </a:t>
            </a:r>
            <a:r>
              <a:rPr lang="fr-FR" err="1"/>
              <a:t>excellentiae</a:t>
            </a:r>
            <a:r>
              <a:rPr lang="fr-FR"/>
              <a:t> </a:t>
            </a:r>
            <a:r>
              <a:rPr lang="fr-FR" err="1"/>
              <a:t>quaedam</a:t>
            </a:r>
            <a:r>
              <a:rPr lang="fr-FR"/>
              <a:t> </a:t>
            </a:r>
            <a:r>
              <a:rPr lang="fr-FR" err="1"/>
              <a:t>sun</a:t>
            </a:r>
            <a:endParaRPr lang="fr-FR"/>
          </a:p>
        </p:txBody>
      </p:sp>
      <p:sp>
        <p:nvSpPr>
          <p:cNvPr id="3" name="Espace réservé du texte 2">
            <a:extLst>
              <a:ext uri="{FF2B5EF4-FFF2-40B4-BE49-F238E27FC236}">
                <a16:creationId xmlns:a16="http://schemas.microsoft.com/office/drawing/2014/main" id="{C10018C4-99B3-ED48-BC2B-B3164B1B51F2}"/>
              </a:ext>
            </a:extLst>
          </p:cNvPr>
          <p:cNvSpPr>
            <a:spLocks noGrp="1"/>
          </p:cNvSpPr>
          <p:nvPr>
            <p:ph type="body" sz="quarter" idx="39" hasCustomPrompt="1"/>
          </p:nvPr>
        </p:nvSpPr>
        <p:spPr>
          <a:xfrm>
            <a:off x="6693519" y="657225"/>
            <a:ext cx="4766644" cy="4538427"/>
          </a:xfrm>
        </p:spPr>
        <p:txBody>
          <a:bodyPr tIns="0" bIns="0" anchor="ctr"/>
          <a:lstStyle>
            <a:lvl1pPr marL="0" indent="0">
              <a:lnSpc>
                <a:spcPts val="2800"/>
              </a:lnSpc>
              <a:spcAft>
                <a:spcPts val="2800"/>
              </a:spcAft>
              <a:buFontTx/>
              <a:buNone/>
              <a:defRPr sz="2400" b="0" i="0">
                <a:latin typeface="Montserrat" pitchFamily="2" charset="77"/>
              </a:defRPr>
            </a:lvl1pPr>
          </a:lstStyle>
          <a:p>
            <a:r>
              <a:rPr lang="fr-FR"/>
              <a:t>80 %</a:t>
            </a:r>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a:t>
            </a:r>
          </a:p>
          <a:p>
            <a:r>
              <a:rPr lang="fr-FR"/>
              <a:t>79%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a:t>
            </a:r>
          </a:p>
        </p:txBody>
      </p:sp>
      <p:cxnSp>
        <p:nvCxnSpPr>
          <p:cNvPr id="13" name="Connecteur droit 12">
            <a:extLst>
              <a:ext uri="{FF2B5EF4-FFF2-40B4-BE49-F238E27FC236}">
                <a16:creationId xmlns:a16="http://schemas.microsoft.com/office/drawing/2014/main" id="{9642D841-1690-FC4E-87CD-0278895CA2A6}"/>
              </a:ext>
            </a:extLst>
          </p:cNvPr>
          <p:cNvCxnSpPr>
            <a:cxnSpLocks/>
          </p:cNvCxnSpPr>
          <p:nvPr/>
        </p:nvCxnSpPr>
        <p:spPr>
          <a:xfrm>
            <a:off x="11452176" y="6462000"/>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Espace réservé du numéro de diapositive 3">
            <a:extLst>
              <a:ext uri="{FF2B5EF4-FFF2-40B4-BE49-F238E27FC236}">
                <a16:creationId xmlns:a16="http://schemas.microsoft.com/office/drawing/2014/main" id="{E990ADA8-CC0D-6043-9C27-D93AA591740F}"/>
              </a:ext>
            </a:extLst>
          </p:cNvPr>
          <p:cNvSpPr>
            <a:spLocks noGrp="1"/>
          </p:cNvSpPr>
          <p:nvPr>
            <p:ph type="sldNum" sz="quarter" idx="40"/>
          </p:nvPr>
        </p:nvSpPr>
        <p:spPr/>
        <p:txBody>
          <a:bodyPr/>
          <a:lstStyle/>
          <a:p>
            <a:fld id="{ED627498-8BE6-774E-875A-E1322261BC9D}" type="slidenum">
              <a:rPr lang="fr-FR" smtClean="0"/>
              <a:pPr/>
              <a:t>‹N°›</a:t>
            </a:fld>
            <a:endParaRPr lang="fr-FR"/>
          </a:p>
        </p:txBody>
      </p:sp>
      <p:sp>
        <p:nvSpPr>
          <p:cNvPr id="11" name="Espace réservé du texte 5">
            <a:extLst>
              <a:ext uri="{FF2B5EF4-FFF2-40B4-BE49-F238E27FC236}">
                <a16:creationId xmlns:a16="http://schemas.microsoft.com/office/drawing/2014/main" id="{0E1B40E3-2124-F14C-9D41-ED4856C86B89}"/>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165242174"/>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Page MAV gauch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66ACBF63-E285-124F-A7D1-9CE048B8723E}"/>
              </a:ext>
            </a:extLst>
          </p:cNvPr>
          <p:cNvPicPr>
            <a:picLocks noChangeAspect="1"/>
          </p:cNvPicPr>
          <p:nvPr/>
        </p:nvPicPr>
        <p:blipFill rotWithShape="1">
          <a:blip r:embed="rId2"/>
          <a:srcRect l="33481" r="16533"/>
          <a:stretch/>
        </p:blipFill>
        <p:spPr>
          <a:xfrm>
            <a:off x="0" y="0"/>
            <a:ext cx="6094800" cy="6858000"/>
          </a:xfrm>
          <a:prstGeom prst="rect">
            <a:avLst/>
          </a:prstGeom>
        </p:spPr>
      </p:pic>
      <p:sp>
        <p:nvSpPr>
          <p:cNvPr id="6" name="Rectangle 5">
            <a:extLst>
              <a:ext uri="{FF2B5EF4-FFF2-40B4-BE49-F238E27FC236}">
                <a16:creationId xmlns:a16="http://schemas.microsoft.com/office/drawing/2014/main" id="{2279CC38-F2D9-EB4C-8BED-FDCA230A1D12}"/>
              </a:ext>
            </a:extLst>
          </p:cNvPr>
          <p:cNvSpPr/>
          <p:nvPr/>
        </p:nvSpPr>
        <p:spPr>
          <a:xfrm>
            <a:off x="6086202" y="-2"/>
            <a:ext cx="610579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Titre 1">
            <a:extLst>
              <a:ext uri="{FF2B5EF4-FFF2-40B4-BE49-F238E27FC236}">
                <a16:creationId xmlns:a16="http://schemas.microsoft.com/office/drawing/2014/main" id="{EC6D59A7-601A-2A49-8586-6EB396C46BF5}"/>
              </a:ext>
            </a:extLst>
          </p:cNvPr>
          <p:cNvSpPr>
            <a:spLocks noGrp="1"/>
          </p:cNvSpPr>
          <p:nvPr>
            <p:ph type="ctrTitle" hasCustomPrompt="1"/>
          </p:nvPr>
        </p:nvSpPr>
        <p:spPr>
          <a:xfrm>
            <a:off x="937069" y="657225"/>
            <a:ext cx="4541815" cy="4538427"/>
          </a:xfrm>
        </p:spPr>
        <p:txBody>
          <a:bodyPr lIns="0" tIns="0" rIns="0" bIns="0" anchor="ctr">
            <a:noAutofit/>
          </a:bodyPr>
          <a:lstStyle>
            <a:lvl1pPr algn="l">
              <a:lnSpc>
                <a:spcPts val="6500"/>
              </a:lnSpc>
              <a:defRPr sz="4800">
                <a:solidFill>
                  <a:schemeClr val="tx2"/>
                </a:solidFill>
                <a:effectLst>
                  <a:glow rad="419100">
                    <a:schemeClr val="accent2">
                      <a:alpha val="91000"/>
                    </a:schemeClr>
                  </a:glow>
                </a:effectLst>
              </a:defRPr>
            </a:lvl1pPr>
          </a:lstStyle>
          <a:p>
            <a:r>
              <a:rPr lang="fr-FR" err="1"/>
              <a:t>Mensarum</a:t>
            </a:r>
            <a:r>
              <a:rPr lang="fr-FR"/>
              <a:t> </a:t>
            </a:r>
            <a:r>
              <a:rPr lang="fr-FR" err="1"/>
              <a:t>nicircime</a:t>
            </a:r>
            <a:br>
              <a:rPr lang="fr-FR"/>
            </a:br>
            <a:r>
              <a:rPr lang="fr-FR" err="1"/>
              <a:t>pecta</a:t>
            </a:r>
            <a:r>
              <a:rPr lang="fr-FR"/>
              <a:t> </a:t>
            </a:r>
            <a:r>
              <a:rPr lang="fr-FR" err="1"/>
              <a:t>cautela</a:t>
            </a:r>
            <a:r>
              <a:rPr lang="fr-FR"/>
              <a:t> </a:t>
            </a:r>
            <a:r>
              <a:rPr lang="fr-FR" err="1"/>
              <a:t>petere</a:t>
            </a:r>
            <a:r>
              <a:rPr lang="fr-FR"/>
              <a:t> </a:t>
            </a:r>
            <a:r>
              <a:rPr lang="fr-FR" err="1"/>
              <a:t>coeperint</a:t>
            </a:r>
            <a:endParaRPr lang="fr-FR"/>
          </a:p>
        </p:txBody>
      </p:sp>
      <p:sp>
        <p:nvSpPr>
          <p:cNvPr id="33" name="Sous-titre 2">
            <a:extLst>
              <a:ext uri="{FF2B5EF4-FFF2-40B4-BE49-F238E27FC236}">
                <a16:creationId xmlns:a16="http://schemas.microsoft.com/office/drawing/2014/main" id="{22202A1F-AD66-8C4C-AA9D-930AAD6C2EBC}"/>
              </a:ext>
            </a:extLst>
          </p:cNvPr>
          <p:cNvSpPr>
            <a:spLocks noGrp="1"/>
          </p:cNvSpPr>
          <p:nvPr>
            <p:ph type="subTitle" idx="1" hasCustomPrompt="1"/>
          </p:nvPr>
        </p:nvSpPr>
        <p:spPr>
          <a:xfrm>
            <a:off x="937068" y="5270090"/>
            <a:ext cx="4541815" cy="532375"/>
          </a:xfrm>
        </p:spPr>
        <p:txBody>
          <a:bodyPr lIns="0" tIns="0" rIns="0" bIns="0" anchor="t">
            <a:noAutofit/>
          </a:bodyPr>
          <a:lstStyle>
            <a:lvl1pPr marL="0" indent="0" algn="l">
              <a:buNone/>
              <a:defRPr sz="1000">
                <a:solidFill>
                  <a:schemeClr val="tx2"/>
                </a:solidFill>
                <a:effectLst>
                  <a:glow rad="38100">
                    <a:schemeClr val="accent2">
                      <a:alpha val="95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Ego </a:t>
            </a:r>
            <a:r>
              <a:rPr lang="fr-FR" err="1"/>
              <a:t>vero</a:t>
            </a:r>
            <a:r>
              <a:rPr lang="fr-FR"/>
              <a:t> sic </a:t>
            </a:r>
            <a:r>
              <a:rPr lang="fr-FR" err="1"/>
              <a:t>intellego</a:t>
            </a:r>
            <a:endParaRPr lang="fr-FR"/>
          </a:p>
          <a:p>
            <a:endParaRPr lang="fr-FR"/>
          </a:p>
          <a:p>
            <a:endParaRPr lang="fr-FR"/>
          </a:p>
        </p:txBody>
      </p:sp>
      <p:sp>
        <p:nvSpPr>
          <p:cNvPr id="53" name="Espace réservé du texte 52">
            <a:extLst>
              <a:ext uri="{FF2B5EF4-FFF2-40B4-BE49-F238E27FC236}">
                <a16:creationId xmlns:a16="http://schemas.microsoft.com/office/drawing/2014/main" id="{A69AAA71-9556-D049-BCC5-AB7F5CE4A40F}"/>
              </a:ext>
            </a:extLst>
          </p:cNvPr>
          <p:cNvSpPr>
            <a:spLocks noGrp="1"/>
          </p:cNvSpPr>
          <p:nvPr>
            <p:ph type="body" sz="quarter" idx="32" hasCustomPrompt="1"/>
          </p:nvPr>
        </p:nvSpPr>
        <p:spPr>
          <a:xfrm>
            <a:off x="6415951" y="5802465"/>
            <a:ext cx="4766644" cy="398310"/>
          </a:xfrm>
        </p:spPr>
        <p:txBody>
          <a:bodyPr tIns="36000" bIns="0" anchor="t"/>
          <a:lstStyle>
            <a:lvl1pPr marL="0" indent="0">
              <a:lnSpc>
                <a:spcPts val="1060"/>
              </a:lnSpc>
              <a:spcAft>
                <a:spcPts val="0"/>
              </a:spcAft>
              <a:buNone/>
              <a:defRPr sz="800"/>
            </a:lvl1pPr>
          </a:lstStyle>
          <a:p>
            <a:r>
              <a:rPr lang="fr-FR"/>
              <a:t>* Sed maximum est in </a:t>
            </a:r>
            <a:r>
              <a:rPr lang="fr-FR" err="1"/>
              <a:t>amicitia</a:t>
            </a:r>
            <a:r>
              <a:rPr lang="fr-FR"/>
              <a:t> </a:t>
            </a:r>
            <a:r>
              <a:rPr lang="fr-FR" err="1"/>
              <a:t>parem</a:t>
            </a:r>
            <a:r>
              <a:rPr lang="fr-FR"/>
              <a:t> esse </a:t>
            </a:r>
            <a:r>
              <a:rPr lang="fr-FR" err="1"/>
              <a:t>inferiori</a:t>
            </a:r>
            <a:r>
              <a:rPr lang="fr-FR"/>
              <a:t>. </a:t>
            </a:r>
            <a:r>
              <a:rPr lang="fr-FR" err="1"/>
              <a:t>Saepe</a:t>
            </a:r>
            <a:r>
              <a:rPr lang="fr-FR"/>
              <a:t> </a:t>
            </a:r>
            <a:r>
              <a:rPr lang="fr-FR" err="1"/>
              <a:t>enim</a:t>
            </a:r>
            <a:r>
              <a:rPr lang="fr-FR"/>
              <a:t> </a:t>
            </a:r>
            <a:r>
              <a:rPr lang="fr-FR" err="1"/>
              <a:t>excellentiae</a:t>
            </a:r>
            <a:r>
              <a:rPr lang="fr-FR"/>
              <a:t> </a:t>
            </a:r>
            <a:r>
              <a:rPr lang="fr-FR" err="1"/>
              <a:t>quaedam</a:t>
            </a:r>
            <a:r>
              <a:rPr lang="fr-FR"/>
              <a:t> </a:t>
            </a:r>
            <a:r>
              <a:rPr lang="fr-FR" err="1"/>
              <a:t>sun</a:t>
            </a:r>
            <a:endParaRPr lang="fr-FR"/>
          </a:p>
        </p:txBody>
      </p:sp>
      <p:sp>
        <p:nvSpPr>
          <p:cNvPr id="13" name="Espace réservé du texte 6">
            <a:extLst>
              <a:ext uri="{FF2B5EF4-FFF2-40B4-BE49-F238E27FC236}">
                <a16:creationId xmlns:a16="http://schemas.microsoft.com/office/drawing/2014/main" id="{0A243278-4FA2-D641-A7CD-327BB8DD5A89}"/>
              </a:ext>
            </a:extLst>
          </p:cNvPr>
          <p:cNvSpPr>
            <a:spLocks noGrp="1"/>
          </p:cNvSpPr>
          <p:nvPr>
            <p:ph type="body" sz="quarter" idx="12" hasCustomPrompt="1"/>
          </p:nvPr>
        </p:nvSpPr>
        <p:spPr>
          <a:xfrm>
            <a:off x="6396752" y="700409"/>
            <a:ext cx="5063411" cy="579789"/>
          </a:xfrm>
        </p:spPr>
        <p:txBody>
          <a:bodyPr rIns="720000" anchor="t"/>
          <a:lstStyle>
            <a:lvl1pPr marL="0" indent="0">
              <a:lnSpc>
                <a:spcPts val="1800"/>
              </a:lnSpc>
              <a:buNone/>
              <a:defRPr sz="1600" b="1" i="0">
                <a:solidFill>
                  <a:schemeClr val="tx1"/>
                </a:solidFill>
                <a:latin typeface="Montserrat" pitchFamily="2" charset="77"/>
              </a:defRPr>
            </a:lvl1pPr>
          </a:lstStyle>
          <a:p>
            <a:r>
              <a:rPr lang="fr-FR"/>
              <a:t>Titre</a:t>
            </a:r>
          </a:p>
        </p:txBody>
      </p:sp>
      <p:sp>
        <p:nvSpPr>
          <p:cNvPr id="15" name="Espace réservé du texte 16">
            <a:extLst>
              <a:ext uri="{FF2B5EF4-FFF2-40B4-BE49-F238E27FC236}">
                <a16:creationId xmlns:a16="http://schemas.microsoft.com/office/drawing/2014/main" id="{BC006D0A-B5E2-CA46-905B-0A94A3E13A44}"/>
              </a:ext>
            </a:extLst>
          </p:cNvPr>
          <p:cNvSpPr>
            <a:spLocks noGrp="1"/>
          </p:cNvSpPr>
          <p:nvPr>
            <p:ph type="body" sz="quarter" idx="16" hasCustomPrompt="1"/>
          </p:nvPr>
        </p:nvSpPr>
        <p:spPr>
          <a:xfrm>
            <a:off x="6415951" y="1545706"/>
            <a:ext cx="5044212" cy="3724384"/>
          </a:xfrm>
        </p:spPr>
        <p:txBody>
          <a:bodyPr tIns="144000" anchor="t"/>
          <a:lstStyle>
            <a:lvl1pPr marL="0" indent="0">
              <a:lnSpc>
                <a:spcPts val="1500"/>
              </a:lnSpc>
              <a:spcBef>
                <a:spcPts val="1400"/>
              </a:spcBef>
              <a:buNone/>
              <a:defRPr sz="1000"/>
            </a:lvl1pPr>
          </a:lstStyle>
          <a:p>
            <a:r>
              <a:rPr lang="fr-FR"/>
              <a:t>Texte </a:t>
            </a:r>
          </a:p>
        </p:txBody>
      </p:sp>
      <p:cxnSp>
        <p:nvCxnSpPr>
          <p:cNvPr id="23" name="Connecteur droit 22">
            <a:extLst>
              <a:ext uri="{FF2B5EF4-FFF2-40B4-BE49-F238E27FC236}">
                <a16:creationId xmlns:a16="http://schemas.microsoft.com/office/drawing/2014/main" id="{FE197F7C-35B8-114D-A9C1-94ADEA90C339}"/>
              </a:ext>
            </a:extLst>
          </p:cNvPr>
          <p:cNvCxnSpPr>
            <a:cxnSpLocks/>
          </p:cNvCxnSpPr>
          <p:nvPr/>
        </p:nvCxnSpPr>
        <p:spPr>
          <a:xfrm>
            <a:off x="11452176" y="6461507"/>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a:extLst>
              <a:ext uri="{FF2B5EF4-FFF2-40B4-BE49-F238E27FC236}">
                <a16:creationId xmlns:a16="http://schemas.microsoft.com/office/drawing/2014/main" id="{71FA84C4-6FDA-7642-83E6-802D74F5D343}"/>
              </a:ext>
            </a:extLst>
          </p:cNvPr>
          <p:cNvSpPr>
            <a:spLocks noGrp="1"/>
          </p:cNvSpPr>
          <p:nvPr>
            <p:ph type="sldNum" sz="quarter" idx="33"/>
          </p:nvPr>
        </p:nvSpPr>
        <p:spPr/>
        <p:txBody>
          <a:bodyPr/>
          <a:lstStyle/>
          <a:p>
            <a:fld id="{ED627498-8BE6-774E-875A-E1322261BC9D}" type="slidenum">
              <a:rPr lang="fr-FR" smtClean="0"/>
              <a:pPr/>
              <a:t>‹N°›</a:t>
            </a:fld>
            <a:endParaRPr lang="fr-FR"/>
          </a:p>
        </p:txBody>
      </p:sp>
      <p:sp>
        <p:nvSpPr>
          <p:cNvPr id="14" name="Espace réservé du texte 5">
            <a:extLst>
              <a:ext uri="{FF2B5EF4-FFF2-40B4-BE49-F238E27FC236}">
                <a16:creationId xmlns:a16="http://schemas.microsoft.com/office/drawing/2014/main" id="{F1D587B3-1B57-204E-ACB2-1134A2DDC669}"/>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574833715"/>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Page simple avec texte">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C5C48571-886D-494E-A20C-35D4EB9E24C4}"/>
              </a:ext>
            </a:extLst>
          </p:cNvPr>
          <p:cNvSpPr>
            <a:spLocks noGrp="1"/>
          </p:cNvSpPr>
          <p:nvPr>
            <p:ph type="subTitle" idx="1" hasCustomPrompt="1"/>
          </p:nvPr>
        </p:nvSpPr>
        <p:spPr>
          <a:xfrm>
            <a:off x="724381" y="2291128"/>
            <a:ext cx="10764839" cy="3400143"/>
          </a:xfrm>
        </p:spPr>
        <p:txBody>
          <a:bodyPr lIns="0" tIns="180000" rIns="0" anchor="t">
            <a:noAutofit/>
          </a:bodyPr>
          <a:lstStyle>
            <a:lvl1pPr marL="0" indent="0" algn="l">
              <a:lnSpc>
                <a:spcPts val="1500"/>
              </a:lnSpc>
              <a:spcBef>
                <a:spcPts val="0"/>
              </a:spcBef>
              <a:buNone/>
              <a:defRPr lang="fr-FR" sz="1000" b="0" i="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 </a:t>
            </a:r>
            <a:r>
              <a:rPr lang="fr-FR" err="1"/>
              <a:t>Mediam</a:t>
            </a:r>
            <a:r>
              <a:rPr lang="fr-FR"/>
              <a:t> </a:t>
            </a:r>
            <a:r>
              <a:rPr lang="fr-FR" err="1"/>
              <a:t>urgeret</a:t>
            </a:r>
            <a:r>
              <a:rPr lang="fr-FR"/>
              <a:t> et </a:t>
            </a:r>
            <a:r>
              <a:rPr lang="fr-FR" err="1"/>
              <a:t>Parthos</a:t>
            </a:r>
            <a:r>
              <a:rPr lang="fr-FR"/>
              <a:t>.</a:t>
            </a:r>
          </a:p>
          <a:p>
            <a:r>
              <a:rPr lang="fr-FR"/>
              <a:t>Sed </a:t>
            </a:r>
            <a:r>
              <a:rPr lang="fr-FR" err="1"/>
              <a:t>tamen</a:t>
            </a:r>
            <a:r>
              <a:rPr lang="fr-FR"/>
              <a:t> </a:t>
            </a:r>
            <a:r>
              <a:rPr lang="fr-FR" err="1"/>
              <a:t>haec</a:t>
            </a:r>
            <a:r>
              <a:rPr lang="fr-FR"/>
              <a:t> cum </a:t>
            </a:r>
            <a:r>
              <a:rPr lang="fr-FR" err="1"/>
              <a:t>ita</a:t>
            </a:r>
            <a:r>
              <a:rPr lang="fr-FR"/>
              <a:t> </a:t>
            </a:r>
            <a:r>
              <a:rPr lang="fr-FR" err="1"/>
              <a:t>tutius</a:t>
            </a:r>
            <a:r>
              <a:rPr lang="fr-FR"/>
              <a:t> </a:t>
            </a:r>
            <a:r>
              <a:rPr lang="fr-FR" err="1"/>
              <a:t>observentur</a:t>
            </a:r>
            <a:r>
              <a:rPr lang="fr-FR"/>
              <a:t>, quidam </a:t>
            </a:r>
            <a:r>
              <a:rPr lang="fr-FR" err="1"/>
              <a:t>vigore</a:t>
            </a:r>
            <a:r>
              <a:rPr lang="fr-FR"/>
              <a:t> </a:t>
            </a:r>
            <a:r>
              <a:rPr lang="fr-FR" err="1"/>
              <a:t>artuum</a:t>
            </a:r>
            <a:r>
              <a:rPr lang="fr-FR"/>
              <a:t> </a:t>
            </a:r>
            <a:r>
              <a:rPr lang="fr-FR" err="1"/>
              <a:t>inminuto</a:t>
            </a:r>
            <a:r>
              <a:rPr lang="fr-FR"/>
              <a:t> </a:t>
            </a:r>
            <a:r>
              <a:rPr lang="fr-FR" err="1"/>
              <a:t>rogati</a:t>
            </a:r>
            <a:r>
              <a:rPr lang="fr-FR"/>
              <a:t> ad </a:t>
            </a:r>
            <a:r>
              <a:rPr lang="fr-FR" err="1"/>
              <a:t>nuptias</a:t>
            </a:r>
            <a:r>
              <a:rPr lang="fr-FR"/>
              <a:t> </a:t>
            </a:r>
            <a:r>
              <a:rPr lang="fr-FR" err="1"/>
              <a:t>ubi</a:t>
            </a:r>
            <a:r>
              <a:rPr lang="fr-FR"/>
              <a:t> </a:t>
            </a:r>
            <a:r>
              <a:rPr lang="fr-FR" err="1"/>
              <a:t>aurum</a:t>
            </a:r>
            <a:r>
              <a:rPr lang="fr-FR"/>
              <a:t> </a:t>
            </a:r>
            <a:r>
              <a:rPr lang="fr-FR" err="1"/>
              <a:t>dextris</a:t>
            </a:r>
            <a:r>
              <a:rPr lang="fr-FR"/>
              <a:t> </a:t>
            </a:r>
            <a:r>
              <a:rPr lang="fr-FR" err="1"/>
              <a:t>manibus</a:t>
            </a:r>
            <a:r>
              <a:rPr lang="fr-FR"/>
              <a:t> </a:t>
            </a:r>
            <a:r>
              <a:rPr lang="fr-FR" err="1"/>
              <a:t>cavatis</a:t>
            </a:r>
            <a:r>
              <a:rPr lang="fr-FR"/>
              <a:t> </a:t>
            </a:r>
            <a:r>
              <a:rPr lang="fr-FR" err="1"/>
              <a:t>offertur</a:t>
            </a:r>
            <a:r>
              <a:rPr lang="fr-FR"/>
              <a:t>, </a:t>
            </a:r>
            <a:r>
              <a:rPr lang="fr-FR" err="1"/>
              <a:t>inpigre</a:t>
            </a:r>
            <a:r>
              <a:rPr lang="fr-FR"/>
              <a:t> </a:t>
            </a:r>
            <a:r>
              <a:rPr lang="fr-FR" err="1"/>
              <a:t>vel</a:t>
            </a:r>
            <a:r>
              <a:rPr lang="fr-FR"/>
              <a:t> </a:t>
            </a:r>
            <a:r>
              <a:rPr lang="fr-FR" err="1"/>
              <a:t>usque</a:t>
            </a:r>
            <a:r>
              <a:rPr lang="fr-FR"/>
              <a:t> </a:t>
            </a:r>
            <a:r>
              <a:rPr lang="fr-FR" err="1"/>
              <a:t>Spoletium</a:t>
            </a:r>
            <a:r>
              <a:rPr lang="fr-FR"/>
              <a:t> </a:t>
            </a:r>
            <a:r>
              <a:rPr lang="fr-FR" err="1"/>
              <a:t>pergunt</a:t>
            </a:r>
            <a:r>
              <a:rPr lang="fr-FR"/>
              <a:t>. </a:t>
            </a:r>
            <a:r>
              <a:rPr lang="fr-FR" err="1"/>
              <a:t>haec</a:t>
            </a:r>
            <a:r>
              <a:rPr lang="fr-FR"/>
              <a:t> </a:t>
            </a:r>
            <a:r>
              <a:rPr lang="fr-FR" err="1"/>
              <a:t>nobilium</a:t>
            </a:r>
            <a:r>
              <a:rPr lang="fr-FR"/>
              <a:t> </a:t>
            </a:r>
            <a:r>
              <a:rPr lang="fr-FR" err="1"/>
              <a:t>sunt</a:t>
            </a:r>
            <a:r>
              <a:rPr lang="fr-FR"/>
              <a:t> </a:t>
            </a:r>
            <a:r>
              <a:rPr lang="fr-FR" err="1"/>
              <a:t>instituta</a:t>
            </a:r>
            <a:r>
              <a:rPr lang="fr-FR"/>
              <a:t>.</a:t>
            </a:r>
          </a:p>
        </p:txBody>
      </p:sp>
      <p:sp>
        <p:nvSpPr>
          <p:cNvPr id="4" name="Espace réservé du numéro de diapositive 3">
            <a:extLst>
              <a:ext uri="{FF2B5EF4-FFF2-40B4-BE49-F238E27FC236}">
                <a16:creationId xmlns:a16="http://schemas.microsoft.com/office/drawing/2014/main" id="{00D53EC0-AD4E-6F42-9A6A-9D37B9D5A542}"/>
              </a:ext>
            </a:extLst>
          </p:cNvPr>
          <p:cNvSpPr>
            <a:spLocks noGrp="1"/>
          </p:cNvSpPr>
          <p:nvPr>
            <p:ph type="sldNum" sz="quarter" idx="13"/>
          </p:nvPr>
        </p:nvSpPr>
        <p:spPr/>
        <p:txBody>
          <a:bodyPr/>
          <a:lstStyle/>
          <a:p>
            <a:fld id="{ED627498-8BE6-774E-875A-E1322261BC9D}" type="slidenum">
              <a:rPr lang="fr-FR" smtClean="0"/>
              <a:pPr/>
              <a:t>‹N°›</a:t>
            </a:fld>
            <a:endParaRPr lang="fr-FR"/>
          </a:p>
        </p:txBody>
      </p:sp>
      <p:sp>
        <p:nvSpPr>
          <p:cNvPr id="9" name="Espace réservé du texte 6">
            <a:extLst>
              <a:ext uri="{FF2B5EF4-FFF2-40B4-BE49-F238E27FC236}">
                <a16:creationId xmlns:a16="http://schemas.microsoft.com/office/drawing/2014/main" id="{87EF1A77-FBEA-2C4C-AF4F-A4FB0FF0FD7B}"/>
              </a:ext>
            </a:extLst>
          </p:cNvPr>
          <p:cNvSpPr>
            <a:spLocks noGrp="1"/>
          </p:cNvSpPr>
          <p:nvPr>
            <p:ph type="body" sz="quarter" idx="14" hasCustomPrompt="1"/>
          </p:nvPr>
        </p:nvSpPr>
        <p:spPr>
          <a:xfrm>
            <a:off x="695325" y="1952625"/>
            <a:ext cx="10764838" cy="267380"/>
          </a:xfrm>
        </p:spPr>
        <p:txBody>
          <a:bodyPr anchor="t"/>
          <a:lstStyle>
            <a:lvl1pPr marL="0" indent="0">
              <a:lnSpc>
                <a:spcPts val="1800"/>
              </a:lnSpc>
              <a:buNone/>
              <a:defRPr sz="1600" b="1" i="0">
                <a:solidFill>
                  <a:schemeClr val="tx1"/>
                </a:solidFill>
                <a:latin typeface="Montserrat" pitchFamily="2" charset="77"/>
              </a:defRPr>
            </a:lvl1pPr>
          </a:lstStyle>
          <a:p>
            <a:r>
              <a:rPr lang="fr-FR"/>
              <a:t>Titre H2</a:t>
            </a:r>
          </a:p>
        </p:txBody>
      </p:sp>
      <p:pic>
        <p:nvPicPr>
          <p:cNvPr id="11" name="Image 10">
            <a:extLst>
              <a:ext uri="{FF2B5EF4-FFF2-40B4-BE49-F238E27FC236}">
                <a16:creationId xmlns:a16="http://schemas.microsoft.com/office/drawing/2014/main" id="{F2468A8A-29B3-0149-B92B-10FCE9A9AD42}"/>
              </a:ext>
            </a:extLst>
          </p:cNvPr>
          <p:cNvPicPr>
            <a:picLocks noChangeAspect="1"/>
          </p:cNvPicPr>
          <p:nvPr/>
        </p:nvPicPr>
        <p:blipFill rotWithShape="1">
          <a:blip r:embed="rId2"/>
          <a:srcRect l="-140" t="786" r="140" b="-786"/>
          <a:stretch/>
        </p:blipFill>
        <p:spPr>
          <a:xfrm>
            <a:off x="0" y="0"/>
            <a:ext cx="12193200" cy="1144800"/>
          </a:xfrm>
          <a:prstGeom prst="rect">
            <a:avLst/>
          </a:prstGeom>
        </p:spPr>
      </p:pic>
      <p:sp>
        <p:nvSpPr>
          <p:cNvPr id="12" name="Titre 1">
            <a:extLst>
              <a:ext uri="{FF2B5EF4-FFF2-40B4-BE49-F238E27FC236}">
                <a16:creationId xmlns:a16="http://schemas.microsoft.com/office/drawing/2014/main" id="{FC48E1E5-2ABC-A940-83AC-4AA5E9BDCDA0}"/>
              </a:ext>
            </a:extLst>
          </p:cNvPr>
          <p:cNvSpPr>
            <a:spLocks noGrp="1"/>
          </p:cNvSpPr>
          <p:nvPr>
            <p:ph type="ctrTitle" hasCustomPrompt="1"/>
          </p:nvPr>
        </p:nvSpPr>
        <p:spPr>
          <a:xfrm>
            <a:off x="0" y="1"/>
            <a:ext cx="5022849" cy="1125537"/>
          </a:xfrm>
          <a:solidFill>
            <a:schemeClr val="accent2"/>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7" name="Espace réservé du texte 5">
            <a:extLst>
              <a:ext uri="{FF2B5EF4-FFF2-40B4-BE49-F238E27FC236}">
                <a16:creationId xmlns:a16="http://schemas.microsoft.com/office/drawing/2014/main" id="{2C0DAB42-40E1-BD41-886B-AEF8BB4730DE}"/>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729327917"/>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GAB information + pictos avec intitulé">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935A319-0087-6E48-808E-10DA2307E711}"/>
              </a:ext>
            </a:extLst>
          </p:cNvPr>
          <p:cNvSpPr/>
          <p:nvPr/>
        </p:nvSpPr>
        <p:spPr>
          <a:xfrm>
            <a:off x="0" y="0"/>
            <a:ext cx="30528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1">
            <a:extLst>
              <a:ext uri="{FF2B5EF4-FFF2-40B4-BE49-F238E27FC236}">
                <a16:creationId xmlns:a16="http://schemas.microsoft.com/office/drawing/2014/main" id="{0871F98E-4C3E-FB4B-B146-6A2544413099}"/>
              </a:ext>
            </a:extLst>
          </p:cNvPr>
          <p:cNvSpPr>
            <a:spLocks noGrp="1"/>
          </p:cNvSpPr>
          <p:nvPr>
            <p:ph type="ctrTitle" hasCustomPrompt="1"/>
          </p:nvPr>
        </p:nvSpPr>
        <p:spPr>
          <a:xfrm>
            <a:off x="3747849" y="1679691"/>
            <a:ext cx="3528000" cy="360000"/>
          </a:xfrm>
        </p:spPr>
        <p:txBody>
          <a:bodyPr lIns="0" tIns="0" rIns="0" bIns="0" anchor="b">
            <a:noAutofit/>
          </a:bodyPr>
          <a:lstStyle>
            <a:lvl1pPr algn="l">
              <a:defRPr sz="1400">
                <a:solidFill>
                  <a:schemeClr val="tx2"/>
                </a:solidFill>
              </a:defRPr>
            </a:lvl1pPr>
          </a:lstStyle>
          <a:p>
            <a:r>
              <a:rPr lang="fr-FR"/>
              <a:t>Intitulé 1</a:t>
            </a:r>
          </a:p>
        </p:txBody>
      </p:sp>
      <p:sp>
        <p:nvSpPr>
          <p:cNvPr id="11" name="Sous-titre 2">
            <a:extLst>
              <a:ext uri="{FF2B5EF4-FFF2-40B4-BE49-F238E27FC236}">
                <a16:creationId xmlns:a16="http://schemas.microsoft.com/office/drawing/2014/main" id="{019B1963-E29E-9140-87CB-326AC573C1F4}"/>
              </a:ext>
            </a:extLst>
          </p:cNvPr>
          <p:cNvSpPr>
            <a:spLocks noGrp="1"/>
          </p:cNvSpPr>
          <p:nvPr>
            <p:ph type="subTitle" idx="1" hasCustomPrompt="1"/>
          </p:nvPr>
        </p:nvSpPr>
        <p:spPr>
          <a:xfrm>
            <a:off x="3747849" y="2034432"/>
            <a:ext cx="3528000" cy="1260000"/>
          </a:xfrm>
        </p:spPr>
        <p:txBody>
          <a:bodyPr lIns="0" tIns="144000" rIns="0" bIns="0" anchor="t">
            <a:noAutofit/>
          </a:bodyPr>
          <a:lstStyle>
            <a:lvl1pPr marL="0" indent="0" algn="l">
              <a:lnSpc>
                <a:spcPts val="1500"/>
              </a:lnSpc>
              <a:spcBef>
                <a:spcPts val="1400"/>
              </a:spcBef>
              <a:buNone/>
              <a:defRPr sz="9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Texte 1</a:t>
            </a:r>
          </a:p>
        </p:txBody>
      </p:sp>
      <p:sp>
        <p:nvSpPr>
          <p:cNvPr id="12" name="Espace réservé du texte 6">
            <a:extLst>
              <a:ext uri="{FF2B5EF4-FFF2-40B4-BE49-F238E27FC236}">
                <a16:creationId xmlns:a16="http://schemas.microsoft.com/office/drawing/2014/main" id="{CAC75D20-06C7-3344-A2B1-B3934C32C9FD}"/>
              </a:ext>
            </a:extLst>
          </p:cNvPr>
          <p:cNvSpPr>
            <a:spLocks noGrp="1"/>
          </p:cNvSpPr>
          <p:nvPr>
            <p:ph type="body" sz="quarter" idx="12" hasCustomPrompt="1"/>
          </p:nvPr>
        </p:nvSpPr>
        <p:spPr>
          <a:xfrm>
            <a:off x="7988698" y="1676010"/>
            <a:ext cx="3492000" cy="360000"/>
          </a:xfrm>
        </p:spPr>
        <p:txBody>
          <a:bodyPr anchor="b"/>
          <a:lstStyle>
            <a:lvl1pPr marL="0" indent="0">
              <a:buNone/>
              <a:defRPr sz="1400" b="1" i="0">
                <a:solidFill>
                  <a:schemeClr val="tx2"/>
                </a:solidFill>
                <a:latin typeface="Montserrat" pitchFamily="2" charset="77"/>
              </a:defRPr>
            </a:lvl1pPr>
          </a:lstStyle>
          <a:p>
            <a:r>
              <a:rPr lang="fr-FR"/>
              <a:t>Intitulé 2</a:t>
            </a:r>
          </a:p>
        </p:txBody>
      </p:sp>
      <p:sp>
        <p:nvSpPr>
          <p:cNvPr id="13" name="Espace réservé du texte 4">
            <a:extLst>
              <a:ext uri="{FF2B5EF4-FFF2-40B4-BE49-F238E27FC236}">
                <a16:creationId xmlns:a16="http://schemas.microsoft.com/office/drawing/2014/main" id="{AACEC8F9-8B8C-F746-94F3-2FCFCE2A4804}"/>
              </a:ext>
            </a:extLst>
          </p:cNvPr>
          <p:cNvSpPr>
            <a:spLocks noGrp="1"/>
          </p:cNvSpPr>
          <p:nvPr>
            <p:ph type="body" sz="quarter" idx="13" hasCustomPrompt="1"/>
          </p:nvPr>
        </p:nvSpPr>
        <p:spPr>
          <a:xfrm>
            <a:off x="7988148" y="2036010"/>
            <a:ext cx="3492000" cy="1260000"/>
          </a:xfrm>
        </p:spPr>
        <p:txBody>
          <a:bodyPr/>
          <a:lstStyle>
            <a:lvl1pPr marL="0" indent="0">
              <a:lnSpc>
                <a:spcPts val="1500"/>
              </a:lnSpc>
              <a:spcBef>
                <a:spcPts val="1400"/>
              </a:spcBef>
              <a:buNone/>
              <a:defRPr sz="900"/>
            </a:lvl1pPr>
          </a:lstStyle>
          <a:p>
            <a:r>
              <a:rPr lang="fr-FR"/>
              <a:t>Texte 2</a:t>
            </a:r>
          </a:p>
        </p:txBody>
      </p:sp>
      <p:sp>
        <p:nvSpPr>
          <p:cNvPr id="15" name="Espace réservé du texte 11">
            <a:extLst>
              <a:ext uri="{FF2B5EF4-FFF2-40B4-BE49-F238E27FC236}">
                <a16:creationId xmlns:a16="http://schemas.microsoft.com/office/drawing/2014/main" id="{CDF535BB-65E5-7144-8662-E9C064E7E734}"/>
              </a:ext>
            </a:extLst>
          </p:cNvPr>
          <p:cNvSpPr>
            <a:spLocks noGrp="1"/>
          </p:cNvSpPr>
          <p:nvPr>
            <p:ph type="body" sz="quarter" idx="14" hasCustomPrompt="1"/>
          </p:nvPr>
        </p:nvSpPr>
        <p:spPr>
          <a:xfrm>
            <a:off x="3747849" y="4559764"/>
            <a:ext cx="3528000" cy="360000"/>
          </a:xfrm>
        </p:spPr>
        <p:txBody>
          <a:bodyPr tIns="0" bIns="0" anchor="b"/>
          <a:lstStyle>
            <a:lvl1pPr marL="0" indent="0">
              <a:buNone/>
              <a:defRPr sz="1400" b="1" i="0">
                <a:latin typeface="Montserrat" pitchFamily="2" charset="77"/>
              </a:defRPr>
            </a:lvl1pPr>
          </a:lstStyle>
          <a:p>
            <a:r>
              <a:rPr lang="fr-FR"/>
              <a:t>Intitulé 3</a:t>
            </a:r>
          </a:p>
        </p:txBody>
      </p:sp>
      <p:sp>
        <p:nvSpPr>
          <p:cNvPr id="17" name="Espace réservé du texte 14">
            <a:extLst>
              <a:ext uri="{FF2B5EF4-FFF2-40B4-BE49-F238E27FC236}">
                <a16:creationId xmlns:a16="http://schemas.microsoft.com/office/drawing/2014/main" id="{D7211CAE-93BF-6749-A855-135731992382}"/>
              </a:ext>
            </a:extLst>
          </p:cNvPr>
          <p:cNvSpPr>
            <a:spLocks noGrp="1"/>
          </p:cNvSpPr>
          <p:nvPr>
            <p:ph type="body" sz="quarter" idx="15" hasCustomPrompt="1"/>
          </p:nvPr>
        </p:nvSpPr>
        <p:spPr>
          <a:xfrm>
            <a:off x="7988148" y="4561343"/>
            <a:ext cx="3492000" cy="360000"/>
          </a:xfrm>
        </p:spPr>
        <p:txBody>
          <a:bodyPr tIns="0" bIns="0" anchor="b"/>
          <a:lstStyle>
            <a:lvl1pPr marL="0" indent="0">
              <a:buNone/>
              <a:defRPr sz="1600" b="1" i="0">
                <a:latin typeface="Montserrat" pitchFamily="2" charset="77"/>
              </a:defRPr>
            </a:lvl1pPr>
          </a:lstStyle>
          <a:p>
            <a:r>
              <a:rPr lang="fr-FR"/>
              <a:t>Intitulé 4</a:t>
            </a:r>
          </a:p>
        </p:txBody>
      </p:sp>
      <p:sp>
        <p:nvSpPr>
          <p:cNvPr id="18" name="Espace réservé du texte 16">
            <a:extLst>
              <a:ext uri="{FF2B5EF4-FFF2-40B4-BE49-F238E27FC236}">
                <a16:creationId xmlns:a16="http://schemas.microsoft.com/office/drawing/2014/main" id="{1654924A-FDD4-CF4A-9546-5C217F065F92}"/>
              </a:ext>
            </a:extLst>
          </p:cNvPr>
          <p:cNvSpPr>
            <a:spLocks noGrp="1"/>
          </p:cNvSpPr>
          <p:nvPr>
            <p:ph type="body" sz="quarter" idx="16" hasCustomPrompt="1"/>
          </p:nvPr>
        </p:nvSpPr>
        <p:spPr>
          <a:xfrm>
            <a:off x="3747849" y="4945164"/>
            <a:ext cx="3528000" cy="1260000"/>
          </a:xfrm>
        </p:spPr>
        <p:txBody>
          <a:bodyPr tIns="144000" anchor="t"/>
          <a:lstStyle>
            <a:lvl1pPr marL="0" indent="0">
              <a:lnSpc>
                <a:spcPts val="1500"/>
              </a:lnSpc>
              <a:spcBef>
                <a:spcPts val="1400"/>
              </a:spcBef>
              <a:buNone/>
              <a:defRPr sz="900"/>
            </a:lvl1pPr>
          </a:lstStyle>
          <a:p>
            <a:r>
              <a:rPr lang="fr-FR"/>
              <a:t>Texte 3</a:t>
            </a:r>
          </a:p>
        </p:txBody>
      </p:sp>
      <p:sp>
        <p:nvSpPr>
          <p:cNvPr id="19" name="Espace réservé du texte 18">
            <a:extLst>
              <a:ext uri="{FF2B5EF4-FFF2-40B4-BE49-F238E27FC236}">
                <a16:creationId xmlns:a16="http://schemas.microsoft.com/office/drawing/2014/main" id="{61918FBB-94B8-9548-8FFC-F8CF4B000A8A}"/>
              </a:ext>
            </a:extLst>
          </p:cNvPr>
          <p:cNvSpPr>
            <a:spLocks noGrp="1"/>
          </p:cNvSpPr>
          <p:nvPr>
            <p:ph type="body" sz="quarter" idx="17" hasCustomPrompt="1"/>
          </p:nvPr>
        </p:nvSpPr>
        <p:spPr>
          <a:xfrm>
            <a:off x="7988147" y="4921342"/>
            <a:ext cx="3492000" cy="1260000"/>
          </a:xfrm>
        </p:spPr>
        <p:txBody>
          <a:bodyPr tIns="144000" anchor="t"/>
          <a:lstStyle>
            <a:lvl1pPr marL="0" indent="0">
              <a:lnSpc>
                <a:spcPts val="1500"/>
              </a:lnSpc>
              <a:spcBef>
                <a:spcPts val="1400"/>
              </a:spcBef>
              <a:buNone/>
              <a:defRPr sz="900"/>
            </a:lvl1pPr>
          </a:lstStyle>
          <a:p>
            <a:r>
              <a:rPr lang="fr-FR"/>
              <a:t>Texte 4</a:t>
            </a:r>
          </a:p>
        </p:txBody>
      </p:sp>
      <p:sp>
        <p:nvSpPr>
          <p:cNvPr id="20" name="Espace réservé pour une image  20">
            <a:extLst>
              <a:ext uri="{FF2B5EF4-FFF2-40B4-BE49-F238E27FC236}">
                <a16:creationId xmlns:a16="http://schemas.microsoft.com/office/drawing/2014/main" id="{899F83BC-A1B0-6F4E-8093-2098A3D2CC35}"/>
              </a:ext>
            </a:extLst>
          </p:cNvPr>
          <p:cNvSpPr>
            <a:spLocks noGrp="1"/>
          </p:cNvSpPr>
          <p:nvPr>
            <p:ph type="pic" sz="quarter" idx="18"/>
          </p:nvPr>
        </p:nvSpPr>
        <p:spPr>
          <a:xfrm>
            <a:off x="3747849" y="671732"/>
            <a:ext cx="900000" cy="900000"/>
          </a:xfrm>
        </p:spPr>
        <p:txBody>
          <a:bodyPr/>
          <a:lstStyle>
            <a:lvl1pPr marL="0" indent="0">
              <a:buNone/>
              <a:defRPr sz="800"/>
            </a:lvl1pPr>
          </a:lstStyle>
          <a:p>
            <a:r>
              <a:rPr lang="fr-FR"/>
              <a:t>Cliquez sur l'icône pour ajouter une image</a:t>
            </a:r>
          </a:p>
        </p:txBody>
      </p:sp>
      <p:sp>
        <p:nvSpPr>
          <p:cNvPr id="21" name="Espace réservé pour une image  22">
            <a:extLst>
              <a:ext uri="{FF2B5EF4-FFF2-40B4-BE49-F238E27FC236}">
                <a16:creationId xmlns:a16="http://schemas.microsoft.com/office/drawing/2014/main" id="{AC1A626E-5806-B94B-BE57-8741B6AA8534}"/>
              </a:ext>
            </a:extLst>
          </p:cNvPr>
          <p:cNvSpPr>
            <a:spLocks noGrp="1"/>
          </p:cNvSpPr>
          <p:nvPr>
            <p:ph type="pic" sz="quarter" idx="19"/>
          </p:nvPr>
        </p:nvSpPr>
        <p:spPr>
          <a:xfrm>
            <a:off x="7988149" y="673310"/>
            <a:ext cx="900000" cy="900000"/>
          </a:xfrm>
        </p:spPr>
        <p:txBody>
          <a:bodyPr/>
          <a:lstStyle>
            <a:lvl1pPr marL="0" indent="0">
              <a:buNone/>
              <a:defRPr sz="800"/>
            </a:lvl1pPr>
          </a:lstStyle>
          <a:p>
            <a:r>
              <a:rPr lang="fr-FR"/>
              <a:t>Cliquez sur l'icône pour ajouter une image</a:t>
            </a:r>
          </a:p>
        </p:txBody>
      </p:sp>
      <p:sp>
        <p:nvSpPr>
          <p:cNvPr id="22" name="Espace réservé pour une image  24">
            <a:extLst>
              <a:ext uri="{FF2B5EF4-FFF2-40B4-BE49-F238E27FC236}">
                <a16:creationId xmlns:a16="http://schemas.microsoft.com/office/drawing/2014/main" id="{E65DCB69-CBA0-134C-999E-516CE3FF99EC}"/>
              </a:ext>
            </a:extLst>
          </p:cNvPr>
          <p:cNvSpPr>
            <a:spLocks noGrp="1"/>
          </p:cNvSpPr>
          <p:nvPr>
            <p:ph type="pic" sz="quarter" idx="20"/>
          </p:nvPr>
        </p:nvSpPr>
        <p:spPr>
          <a:xfrm>
            <a:off x="3747849" y="3548295"/>
            <a:ext cx="900000" cy="900000"/>
          </a:xfrm>
        </p:spPr>
        <p:txBody>
          <a:bodyPr/>
          <a:lstStyle>
            <a:lvl1pPr marL="0" indent="0">
              <a:buNone/>
              <a:defRPr sz="800"/>
            </a:lvl1pPr>
          </a:lstStyle>
          <a:p>
            <a:r>
              <a:rPr lang="fr-FR"/>
              <a:t>Cliquez sur l'icône pour ajouter une image</a:t>
            </a:r>
          </a:p>
        </p:txBody>
      </p:sp>
      <p:sp>
        <p:nvSpPr>
          <p:cNvPr id="23" name="Espace réservé pour une image  26">
            <a:extLst>
              <a:ext uri="{FF2B5EF4-FFF2-40B4-BE49-F238E27FC236}">
                <a16:creationId xmlns:a16="http://schemas.microsoft.com/office/drawing/2014/main" id="{3C338889-76AD-7941-AA21-7B78A1E1B325}"/>
              </a:ext>
            </a:extLst>
          </p:cNvPr>
          <p:cNvSpPr>
            <a:spLocks noGrp="1"/>
          </p:cNvSpPr>
          <p:nvPr>
            <p:ph type="pic" sz="quarter" idx="21"/>
          </p:nvPr>
        </p:nvSpPr>
        <p:spPr>
          <a:xfrm>
            <a:off x="7988147" y="3541945"/>
            <a:ext cx="900000" cy="900000"/>
          </a:xfrm>
        </p:spPr>
        <p:txBody>
          <a:bodyPr/>
          <a:lstStyle>
            <a:lvl1pPr marL="0" indent="0">
              <a:buNone/>
              <a:defRPr sz="800"/>
            </a:lvl1pPr>
          </a:lstStyle>
          <a:p>
            <a:r>
              <a:rPr lang="fr-FR"/>
              <a:t>Cliquez sur l'icône pour ajouter une image</a:t>
            </a:r>
          </a:p>
        </p:txBody>
      </p:sp>
      <p:sp>
        <p:nvSpPr>
          <p:cNvPr id="24" name="Espace réservé du texte 28">
            <a:extLst>
              <a:ext uri="{FF2B5EF4-FFF2-40B4-BE49-F238E27FC236}">
                <a16:creationId xmlns:a16="http://schemas.microsoft.com/office/drawing/2014/main" id="{48BEE39C-A04B-2B4E-BA4B-0A47DAEC66CB}"/>
              </a:ext>
            </a:extLst>
          </p:cNvPr>
          <p:cNvSpPr>
            <a:spLocks noGrp="1"/>
          </p:cNvSpPr>
          <p:nvPr>
            <p:ph type="body" sz="quarter" idx="22" hasCustomPrompt="1"/>
          </p:nvPr>
        </p:nvSpPr>
        <p:spPr>
          <a:xfrm>
            <a:off x="695049" y="661988"/>
            <a:ext cx="2162451" cy="360000"/>
          </a:xfrm>
        </p:spPr>
        <p:txBody>
          <a:bodyPr tIns="0" bIns="0" anchor="b"/>
          <a:lstStyle>
            <a:lvl1pPr marL="0" indent="0">
              <a:buNone/>
              <a:defRPr sz="1200" b="1" i="0">
                <a:solidFill>
                  <a:schemeClr val="tx2"/>
                </a:solidFill>
                <a:latin typeface="Montserrat" pitchFamily="2" charset="77"/>
              </a:defRPr>
            </a:lvl1pPr>
          </a:lstStyle>
          <a:p>
            <a:r>
              <a:rPr lang="fr-FR"/>
              <a:t>Info 1</a:t>
            </a:r>
          </a:p>
        </p:txBody>
      </p:sp>
      <p:sp>
        <p:nvSpPr>
          <p:cNvPr id="25" name="Espace réservé du texte 30">
            <a:extLst>
              <a:ext uri="{FF2B5EF4-FFF2-40B4-BE49-F238E27FC236}">
                <a16:creationId xmlns:a16="http://schemas.microsoft.com/office/drawing/2014/main" id="{68CD0D49-47B5-1F42-94DE-3F07AFF9819A}"/>
              </a:ext>
            </a:extLst>
          </p:cNvPr>
          <p:cNvSpPr>
            <a:spLocks noGrp="1"/>
          </p:cNvSpPr>
          <p:nvPr>
            <p:ph type="body" sz="quarter" idx="23" hasCustomPrompt="1"/>
          </p:nvPr>
        </p:nvSpPr>
        <p:spPr>
          <a:xfrm>
            <a:off x="695049" y="1028338"/>
            <a:ext cx="2162451" cy="1080000"/>
          </a:xfrm>
        </p:spPr>
        <p:txBody>
          <a:bodyPr tIns="72000" bIns="0"/>
          <a:lstStyle>
            <a:lvl1pPr marL="0" indent="0">
              <a:lnSpc>
                <a:spcPts val="1500"/>
              </a:lnSpc>
              <a:spcBef>
                <a:spcPts val="0"/>
              </a:spcBef>
              <a:spcAft>
                <a:spcPts val="1400"/>
              </a:spcAft>
              <a:buNone/>
              <a:defRPr sz="900">
                <a:solidFill>
                  <a:schemeClr val="tx2"/>
                </a:solidFill>
              </a:defRPr>
            </a:lvl1pPr>
          </a:lstStyle>
          <a:p>
            <a:r>
              <a:rPr lang="fr-FR"/>
              <a:t>Texte info 1</a:t>
            </a:r>
          </a:p>
        </p:txBody>
      </p:sp>
      <p:sp>
        <p:nvSpPr>
          <p:cNvPr id="26" name="Espace réservé du texte 32">
            <a:extLst>
              <a:ext uri="{FF2B5EF4-FFF2-40B4-BE49-F238E27FC236}">
                <a16:creationId xmlns:a16="http://schemas.microsoft.com/office/drawing/2014/main" id="{AF02293A-77CF-1547-950C-CD1FC491AC82}"/>
              </a:ext>
            </a:extLst>
          </p:cNvPr>
          <p:cNvSpPr>
            <a:spLocks noGrp="1"/>
          </p:cNvSpPr>
          <p:nvPr>
            <p:ph type="body" sz="quarter" idx="24" hasCustomPrompt="1"/>
          </p:nvPr>
        </p:nvSpPr>
        <p:spPr>
          <a:xfrm>
            <a:off x="695049" y="2340829"/>
            <a:ext cx="2162451" cy="720000"/>
          </a:xfrm>
        </p:spPr>
        <p:txBody>
          <a:bodyPr tIns="0" bIns="0" anchor="b"/>
          <a:lstStyle>
            <a:lvl1pPr marL="0" indent="0">
              <a:buNone/>
              <a:defRPr sz="1200" b="1" i="0">
                <a:solidFill>
                  <a:schemeClr val="tx2"/>
                </a:solidFill>
                <a:latin typeface="Montserrat" pitchFamily="2" charset="77"/>
              </a:defRPr>
            </a:lvl1pPr>
          </a:lstStyle>
          <a:p>
            <a:r>
              <a:rPr lang="fr-FR"/>
              <a:t>Info 2</a:t>
            </a:r>
          </a:p>
        </p:txBody>
      </p:sp>
      <p:sp>
        <p:nvSpPr>
          <p:cNvPr id="27" name="Espace réservé du texte 34">
            <a:extLst>
              <a:ext uri="{FF2B5EF4-FFF2-40B4-BE49-F238E27FC236}">
                <a16:creationId xmlns:a16="http://schemas.microsoft.com/office/drawing/2014/main" id="{12778E99-51F4-374E-B924-4B0E322F409C}"/>
              </a:ext>
            </a:extLst>
          </p:cNvPr>
          <p:cNvSpPr>
            <a:spLocks noGrp="1"/>
          </p:cNvSpPr>
          <p:nvPr>
            <p:ph type="body" sz="quarter" idx="25" hasCustomPrompt="1"/>
          </p:nvPr>
        </p:nvSpPr>
        <p:spPr>
          <a:xfrm>
            <a:off x="695049" y="3071684"/>
            <a:ext cx="2162451" cy="1080000"/>
          </a:xfrm>
        </p:spPr>
        <p:txBody>
          <a:bodyPr tIns="72000" bIns="0"/>
          <a:lstStyle>
            <a:lvl1pPr marL="0" indent="0">
              <a:lnSpc>
                <a:spcPts val="1480"/>
              </a:lnSpc>
              <a:spcBef>
                <a:spcPts val="0"/>
              </a:spcBef>
              <a:spcAft>
                <a:spcPts val="1400"/>
              </a:spcAft>
              <a:buNone/>
              <a:defRPr sz="900">
                <a:solidFill>
                  <a:schemeClr val="tx2"/>
                </a:solidFill>
              </a:defRPr>
            </a:lvl1pPr>
          </a:lstStyle>
          <a:p>
            <a:r>
              <a:rPr lang="fr-FR"/>
              <a:t>Texte info 2</a:t>
            </a:r>
          </a:p>
        </p:txBody>
      </p:sp>
      <p:sp>
        <p:nvSpPr>
          <p:cNvPr id="28" name="Espace réservé du texte 36">
            <a:extLst>
              <a:ext uri="{FF2B5EF4-FFF2-40B4-BE49-F238E27FC236}">
                <a16:creationId xmlns:a16="http://schemas.microsoft.com/office/drawing/2014/main" id="{E9FC7BA7-2699-3240-A629-43030894D557}"/>
              </a:ext>
            </a:extLst>
          </p:cNvPr>
          <p:cNvSpPr>
            <a:spLocks noGrp="1"/>
          </p:cNvSpPr>
          <p:nvPr>
            <p:ph type="body" sz="quarter" idx="26" hasCustomPrompt="1"/>
          </p:nvPr>
        </p:nvSpPr>
        <p:spPr>
          <a:xfrm>
            <a:off x="695049" y="4389774"/>
            <a:ext cx="2162451" cy="720000"/>
          </a:xfrm>
        </p:spPr>
        <p:txBody>
          <a:bodyPr tIns="0" bIns="0" anchor="b"/>
          <a:lstStyle>
            <a:lvl1pPr marL="0" indent="0">
              <a:buNone/>
              <a:defRPr sz="1200" b="1" i="0">
                <a:solidFill>
                  <a:schemeClr val="tx2"/>
                </a:solidFill>
                <a:latin typeface="Montserrat" pitchFamily="2" charset="77"/>
              </a:defRPr>
            </a:lvl1pPr>
          </a:lstStyle>
          <a:p>
            <a:r>
              <a:rPr lang="fr-FR"/>
              <a:t>Info 3</a:t>
            </a:r>
          </a:p>
        </p:txBody>
      </p:sp>
      <p:sp>
        <p:nvSpPr>
          <p:cNvPr id="29" name="Espace réservé du texte 38">
            <a:extLst>
              <a:ext uri="{FF2B5EF4-FFF2-40B4-BE49-F238E27FC236}">
                <a16:creationId xmlns:a16="http://schemas.microsoft.com/office/drawing/2014/main" id="{0DE27E18-D387-0A41-B9B9-4C264759E708}"/>
              </a:ext>
            </a:extLst>
          </p:cNvPr>
          <p:cNvSpPr>
            <a:spLocks noGrp="1"/>
          </p:cNvSpPr>
          <p:nvPr>
            <p:ph type="body" sz="quarter" idx="27"/>
          </p:nvPr>
        </p:nvSpPr>
        <p:spPr>
          <a:xfrm>
            <a:off x="695049" y="5120775"/>
            <a:ext cx="2162451" cy="1080000"/>
          </a:xfrm>
        </p:spPr>
        <p:txBody>
          <a:bodyPr tIns="72000" bIns="0"/>
          <a:lstStyle>
            <a:lvl1pPr marL="0" indent="0">
              <a:lnSpc>
                <a:spcPts val="1500"/>
              </a:lnSpc>
              <a:spcBef>
                <a:spcPts val="0"/>
              </a:spcBef>
              <a:spcAft>
                <a:spcPts val="1400"/>
              </a:spcAft>
              <a:buNone/>
              <a:defRPr sz="900">
                <a:solidFill>
                  <a:schemeClr val="tx2"/>
                </a:solidFill>
              </a:defRPr>
            </a:lvl1pPr>
          </a:lstStyle>
          <a:p>
            <a:pPr lvl="0"/>
            <a:r>
              <a:rPr lang="fr-FR"/>
              <a:t>Modifier les styles du texte du masque</a:t>
            </a:r>
          </a:p>
        </p:txBody>
      </p:sp>
      <p:sp>
        <p:nvSpPr>
          <p:cNvPr id="2" name="Espace réservé du numéro de diapositive 1">
            <a:extLst>
              <a:ext uri="{FF2B5EF4-FFF2-40B4-BE49-F238E27FC236}">
                <a16:creationId xmlns:a16="http://schemas.microsoft.com/office/drawing/2014/main" id="{8AE92815-5A83-AE4E-9945-CD7DC4AB70C2}"/>
              </a:ext>
            </a:extLst>
          </p:cNvPr>
          <p:cNvSpPr>
            <a:spLocks noGrp="1"/>
          </p:cNvSpPr>
          <p:nvPr>
            <p:ph type="sldNum" sz="quarter" idx="28"/>
          </p:nvPr>
        </p:nvSpPr>
        <p:spPr/>
        <p:txBody>
          <a:bodyPr/>
          <a:lstStyle/>
          <a:p>
            <a:fld id="{ED627498-8BE6-774E-875A-E1322261BC9D}" type="slidenum">
              <a:rPr lang="fr-FR" smtClean="0"/>
              <a:pPr/>
              <a:t>‹N°›</a:t>
            </a:fld>
            <a:endParaRPr lang="fr-FR"/>
          </a:p>
        </p:txBody>
      </p:sp>
      <p:sp>
        <p:nvSpPr>
          <p:cNvPr id="30" name="Espace réservé du texte 5">
            <a:extLst>
              <a:ext uri="{FF2B5EF4-FFF2-40B4-BE49-F238E27FC236}">
                <a16:creationId xmlns:a16="http://schemas.microsoft.com/office/drawing/2014/main" id="{B3C38798-9333-174E-891C-50FAC9B0A37B}"/>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151946008"/>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page avec info + intitulés imag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29F8AF-0511-2A42-B626-6F138ADD7FC7}"/>
              </a:ext>
            </a:extLst>
          </p:cNvPr>
          <p:cNvSpPr/>
          <p:nvPr/>
        </p:nvSpPr>
        <p:spPr>
          <a:xfrm>
            <a:off x="62144"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bg2"/>
                </a:solidFill>
              </a:ln>
            </a:endParaRPr>
          </a:p>
        </p:txBody>
      </p:sp>
      <p:sp>
        <p:nvSpPr>
          <p:cNvPr id="48" name="Rectangle 47">
            <a:extLst>
              <a:ext uri="{FF2B5EF4-FFF2-40B4-BE49-F238E27FC236}">
                <a16:creationId xmlns:a16="http://schemas.microsoft.com/office/drawing/2014/main" id="{53F7FF32-A0DF-7144-8010-F2DF3DDA1146}"/>
              </a:ext>
            </a:extLst>
          </p:cNvPr>
          <p:cNvSpPr/>
          <p:nvPr/>
        </p:nvSpPr>
        <p:spPr>
          <a:xfrm>
            <a:off x="3950612" y="1055446"/>
            <a:ext cx="1296000" cy="32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565C8C1E-0E8D-A141-9672-44DFA1278FA6}"/>
              </a:ext>
            </a:extLst>
          </p:cNvPr>
          <p:cNvSpPr/>
          <p:nvPr/>
        </p:nvSpPr>
        <p:spPr>
          <a:xfrm>
            <a:off x="5516049" y="1055446"/>
            <a:ext cx="1296000" cy="32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FC365F8D-65E7-B940-B3A9-B00088BB4070}"/>
              </a:ext>
            </a:extLst>
          </p:cNvPr>
          <p:cNvSpPr/>
          <p:nvPr/>
        </p:nvSpPr>
        <p:spPr>
          <a:xfrm>
            <a:off x="7068210" y="1055446"/>
            <a:ext cx="1296000" cy="32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BA05620D-83E0-B040-88BA-FA494601FACB}"/>
              </a:ext>
            </a:extLst>
          </p:cNvPr>
          <p:cNvSpPr/>
          <p:nvPr/>
        </p:nvSpPr>
        <p:spPr>
          <a:xfrm>
            <a:off x="8620371" y="1055446"/>
            <a:ext cx="1296000" cy="32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373D14B7-837E-4F40-B048-2902A6878110}"/>
              </a:ext>
            </a:extLst>
          </p:cNvPr>
          <p:cNvSpPr/>
          <p:nvPr/>
        </p:nvSpPr>
        <p:spPr>
          <a:xfrm>
            <a:off x="10172534" y="1055446"/>
            <a:ext cx="1296000" cy="32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4935A319-0087-6E48-808E-10DA2307E711}"/>
              </a:ext>
            </a:extLst>
          </p:cNvPr>
          <p:cNvSpPr/>
          <p:nvPr/>
        </p:nvSpPr>
        <p:spPr>
          <a:xfrm>
            <a:off x="0" y="0"/>
            <a:ext cx="30528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space réservé du texte 28">
            <a:extLst>
              <a:ext uri="{FF2B5EF4-FFF2-40B4-BE49-F238E27FC236}">
                <a16:creationId xmlns:a16="http://schemas.microsoft.com/office/drawing/2014/main" id="{48BEE39C-A04B-2B4E-BA4B-0A47DAEC66CB}"/>
              </a:ext>
            </a:extLst>
          </p:cNvPr>
          <p:cNvSpPr>
            <a:spLocks noGrp="1"/>
          </p:cNvSpPr>
          <p:nvPr>
            <p:ph type="body" sz="quarter" idx="22" hasCustomPrompt="1"/>
          </p:nvPr>
        </p:nvSpPr>
        <p:spPr>
          <a:xfrm>
            <a:off x="695049" y="661988"/>
            <a:ext cx="2162451" cy="360000"/>
          </a:xfrm>
        </p:spPr>
        <p:txBody>
          <a:bodyPr tIns="0" bIns="0" anchor="b"/>
          <a:lstStyle>
            <a:lvl1pPr marL="0" indent="0">
              <a:buNone/>
              <a:defRPr sz="1200" b="1" i="0">
                <a:solidFill>
                  <a:schemeClr val="tx1"/>
                </a:solidFill>
                <a:latin typeface="Montserrat" pitchFamily="2" charset="77"/>
              </a:defRPr>
            </a:lvl1pPr>
          </a:lstStyle>
          <a:p>
            <a:r>
              <a:rPr lang="fr-FR"/>
              <a:t>Info 1</a:t>
            </a:r>
          </a:p>
        </p:txBody>
      </p:sp>
      <p:sp>
        <p:nvSpPr>
          <p:cNvPr id="25" name="Espace réservé du texte 30">
            <a:extLst>
              <a:ext uri="{FF2B5EF4-FFF2-40B4-BE49-F238E27FC236}">
                <a16:creationId xmlns:a16="http://schemas.microsoft.com/office/drawing/2014/main" id="{68CD0D49-47B5-1F42-94DE-3F07AFF9819A}"/>
              </a:ext>
            </a:extLst>
          </p:cNvPr>
          <p:cNvSpPr>
            <a:spLocks noGrp="1"/>
          </p:cNvSpPr>
          <p:nvPr>
            <p:ph type="body" sz="quarter" idx="23" hasCustomPrompt="1"/>
          </p:nvPr>
        </p:nvSpPr>
        <p:spPr>
          <a:xfrm>
            <a:off x="695049" y="1028338"/>
            <a:ext cx="2162451" cy="1080000"/>
          </a:xfrm>
        </p:spPr>
        <p:txBody>
          <a:bodyPr tIns="72000" bIns="0"/>
          <a:lstStyle>
            <a:lvl1pPr marL="0" indent="0">
              <a:lnSpc>
                <a:spcPts val="1500"/>
              </a:lnSpc>
              <a:spcBef>
                <a:spcPts val="0"/>
              </a:spcBef>
              <a:spcAft>
                <a:spcPts val="1400"/>
              </a:spcAft>
              <a:buNone/>
              <a:defRPr sz="900">
                <a:solidFill>
                  <a:schemeClr val="tx2"/>
                </a:solidFill>
              </a:defRPr>
            </a:lvl1pPr>
          </a:lstStyle>
          <a:p>
            <a:r>
              <a:rPr lang="fr-FR"/>
              <a:t>Texte </a:t>
            </a:r>
          </a:p>
        </p:txBody>
      </p:sp>
      <p:sp>
        <p:nvSpPr>
          <p:cNvPr id="26" name="Espace réservé du texte 32">
            <a:extLst>
              <a:ext uri="{FF2B5EF4-FFF2-40B4-BE49-F238E27FC236}">
                <a16:creationId xmlns:a16="http://schemas.microsoft.com/office/drawing/2014/main" id="{AF02293A-77CF-1547-950C-CD1FC491AC82}"/>
              </a:ext>
            </a:extLst>
          </p:cNvPr>
          <p:cNvSpPr>
            <a:spLocks noGrp="1"/>
          </p:cNvSpPr>
          <p:nvPr>
            <p:ph type="body" sz="quarter" idx="24" hasCustomPrompt="1"/>
          </p:nvPr>
        </p:nvSpPr>
        <p:spPr>
          <a:xfrm>
            <a:off x="695048" y="2524003"/>
            <a:ext cx="2162451" cy="360000"/>
          </a:xfrm>
        </p:spPr>
        <p:txBody>
          <a:bodyPr tIns="0" bIns="0" anchor="b"/>
          <a:lstStyle>
            <a:lvl1pPr marL="0" indent="0">
              <a:buNone/>
              <a:defRPr sz="1200" b="1" i="0">
                <a:solidFill>
                  <a:schemeClr val="tx1"/>
                </a:solidFill>
                <a:latin typeface="Montserrat" pitchFamily="2" charset="77"/>
              </a:defRPr>
            </a:lvl1pPr>
          </a:lstStyle>
          <a:p>
            <a:r>
              <a:rPr lang="fr-FR"/>
              <a:t>Info 2</a:t>
            </a:r>
          </a:p>
        </p:txBody>
      </p:sp>
      <p:sp>
        <p:nvSpPr>
          <p:cNvPr id="27" name="Espace réservé du texte 34">
            <a:extLst>
              <a:ext uri="{FF2B5EF4-FFF2-40B4-BE49-F238E27FC236}">
                <a16:creationId xmlns:a16="http://schemas.microsoft.com/office/drawing/2014/main" id="{12778E99-51F4-374E-B924-4B0E322F409C}"/>
              </a:ext>
            </a:extLst>
          </p:cNvPr>
          <p:cNvSpPr>
            <a:spLocks noGrp="1"/>
          </p:cNvSpPr>
          <p:nvPr>
            <p:ph type="body" sz="quarter" idx="25" hasCustomPrompt="1"/>
          </p:nvPr>
        </p:nvSpPr>
        <p:spPr>
          <a:xfrm>
            <a:off x="702891" y="2894109"/>
            <a:ext cx="2162451" cy="1080000"/>
          </a:xfrm>
        </p:spPr>
        <p:txBody>
          <a:bodyPr tIns="72000" bIns="0"/>
          <a:lstStyle>
            <a:lvl1pPr marL="0" indent="0">
              <a:lnSpc>
                <a:spcPts val="1480"/>
              </a:lnSpc>
              <a:spcBef>
                <a:spcPts val="0"/>
              </a:spcBef>
              <a:spcAft>
                <a:spcPts val="1400"/>
              </a:spcAft>
              <a:buNone/>
              <a:defRPr sz="900">
                <a:solidFill>
                  <a:schemeClr val="tx2"/>
                </a:solidFill>
              </a:defRPr>
            </a:lvl1pPr>
          </a:lstStyle>
          <a:p>
            <a:r>
              <a:rPr lang="fr-FR"/>
              <a:t>Texte</a:t>
            </a:r>
          </a:p>
        </p:txBody>
      </p:sp>
      <p:sp>
        <p:nvSpPr>
          <p:cNvPr id="28" name="Espace réservé du texte 36">
            <a:extLst>
              <a:ext uri="{FF2B5EF4-FFF2-40B4-BE49-F238E27FC236}">
                <a16:creationId xmlns:a16="http://schemas.microsoft.com/office/drawing/2014/main" id="{E9FC7BA7-2699-3240-A629-43030894D557}"/>
              </a:ext>
            </a:extLst>
          </p:cNvPr>
          <p:cNvSpPr>
            <a:spLocks noGrp="1"/>
          </p:cNvSpPr>
          <p:nvPr>
            <p:ph type="body" sz="quarter" idx="26" hasCustomPrompt="1"/>
          </p:nvPr>
        </p:nvSpPr>
        <p:spPr>
          <a:xfrm>
            <a:off x="695049" y="4389774"/>
            <a:ext cx="2162451" cy="360000"/>
          </a:xfrm>
        </p:spPr>
        <p:txBody>
          <a:bodyPr tIns="0" bIns="0" anchor="b"/>
          <a:lstStyle>
            <a:lvl1pPr marL="0" indent="0">
              <a:buNone/>
              <a:defRPr sz="1200" b="1" i="0">
                <a:solidFill>
                  <a:schemeClr val="tx1"/>
                </a:solidFill>
                <a:latin typeface="Montserrat" pitchFamily="2" charset="77"/>
              </a:defRPr>
            </a:lvl1pPr>
          </a:lstStyle>
          <a:p>
            <a:r>
              <a:rPr lang="fr-FR"/>
              <a:t>Info 3</a:t>
            </a:r>
          </a:p>
        </p:txBody>
      </p:sp>
      <p:sp>
        <p:nvSpPr>
          <p:cNvPr id="29" name="Espace réservé du texte 38">
            <a:extLst>
              <a:ext uri="{FF2B5EF4-FFF2-40B4-BE49-F238E27FC236}">
                <a16:creationId xmlns:a16="http://schemas.microsoft.com/office/drawing/2014/main" id="{0DE27E18-D387-0A41-B9B9-4C264759E708}"/>
              </a:ext>
            </a:extLst>
          </p:cNvPr>
          <p:cNvSpPr>
            <a:spLocks noGrp="1"/>
          </p:cNvSpPr>
          <p:nvPr>
            <p:ph type="body" sz="quarter" idx="27" hasCustomPrompt="1"/>
          </p:nvPr>
        </p:nvSpPr>
        <p:spPr>
          <a:xfrm>
            <a:off x="695048" y="4749774"/>
            <a:ext cx="2162451" cy="1080000"/>
          </a:xfrm>
        </p:spPr>
        <p:txBody>
          <a:bodyPr tIns="72000" bIns="0"/>
          <a:lstStyle>
            <a:lvl1pPr marL="0" indent="0">
              <a:lnSpc>
                <a:spcPts val="1500"/>
              </a:lnSpc>
              <a:spcBef>
                <a:spcPts val="0"/>
              </a:spcBef>
              <a:spcAft>
                <a:spcPts val="1400"/>
              </a:spcAft>
              <a:buNone/>
              <a:defRPr sz="900">
                <a:solidFill>
                  <a:schemeClr val="tx2"/>
                </a:solidFill>
              </a:defRPr>
            </a:lvl1pPr>
          </a:lstStyle>
          <a:p>
            <a:r>
              <a:rPr lang="fr-FR"/>
              <a:t>Texte </a:t>
            </a:r>
          </a:p>
        </p:txBody>
      </p:sp>
      <p:sp>
        <p:nvSpPr>
          <p:cNvPr id="30" name="Picture Placeholder 17">
            <a:extLst>
              <a:ext uri="{FF2B5EF4-FFF2-40B4-BE49-F238E27FC236}">
                <a16:creationId xmlns:a16="http://schemas.microsoft.com/office/drawing/2014/main" id="{38FB0251-4979-8D48-9D77-4BC2BE1F8E0D}"/>
              </a:ext>
            </a:extLst>
          </p:cNvPr>
          <p:cNvSpPr>
            <a:spLocks noGrp="1"/>
          </p:cNvSpPr>
          <p:nvPr>
            <p:ph type="pic" sz="quarter" idx="18" hasCustomPrompt="1"/>
          </p:nvPr>
        </p:nvSpPr>
        <p:spPr>
          <a:xfrm>
            <a:off x="3950612" y="1055446"/>
            <a:ext cx="1296000" cy="2160000"/>
          </a:xfrm>
          <a:noFill/>
        </p:spPr>
        <p:txBody>
          <a:bodyPr rtlCol="0">
            <a:normAutofit/>
          </a:bodyPr>
          <a:lstStyle>
            <a:lvl1pPr marL="0" indent="0" algn="ctr">
              <a:buNone/>
              <a:defRPr sz="900">
                <a:solidFill>
                  <a:schemeClr val="bg1"/>
                </a:solidFill>
              </a:defRPr>
            </a:lvl1pPr>
          </a:lstStyle>
          <a:p>
            <a:pPr lvl="0"/>
            <a:r>
              <a:rPr lang="en-US" noProof="0"/>
              <a:t>Image</a:t>
            </a:r>
          </a:p>
        </p:txBody>
      </p:sp>
      <p:sp>
        <p:nvSpPr>
          <p:cNvPr id="31" name="Picture Placeholder 17">
            <a:extLst>
              <a:ext uri="{FF2B5EF4-FFF2-40B4-BE49-F238E27FC236}">
                <a16:creationId xmlns:a16="http://schemas.microsoft.com/office/drawing/2014/main" id="{88D7CDCA-B7B5-D54E-BA17-E2732BF743ED}"/>
              </a:ext>
            </a:extLst>
          </p:cNvPr>
          <p:cNvSpPr>
            <a:spLocks noGrp="1"/>
          </p:cNvSpPr>
          <p:nvPr>
            <p:ph type="pic" sz="quarter" idx="19" hasCustomPrompt="1"/>
          </p:nvPr>
        </p:nvSpPr>
        <p:spPr>
          <a:xfrm>
            <a:off x="5516049"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2" name="Picture Placeholder 17">
            <a:extLst>
              <a:ext uri="{FF2B5EF4-FFF2-40B4-BE49-F238E27FC236}">
                <a16:creationId xmlns:a16="http://schemas.microsoft.com/office/drawing/2014/main" id="{2A18BBCD-8F6F-E34F-86CA-71A21C502036}"/>
              </a:ext>
            </a:extLst>
          </p:cNvPr>
          <p:cNvSpPr>
            <a:spLocks noGrp="1"/>
          </p:cNvSpPr>
          <p:nvPr>
            <p:ph type="pic" sz="quarter" idx="20" hasCustomPrompt="1"/>
          </p:nvPr>
        </p:nvSpPr>
        <p:spPr>
          <a:xfrm>
            <a:off x="7068210"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3" name="Picture Placeholder 17">
            <a:extLst>
              <a:ext uri="{FF2B5EF4-FFF2-40B4-BE49-F238E27FC236}">
                <a16:creationId xmlns:a16="http://schemas.microsoft.com/office/drawing/2014/main" id="{52A5ED14-462E-0F41-AB31-946869A5A088}"/>
              </a:ext>
            </a:extLst>
          </p:cNvPr>
          <p:cNvSpPr>
            <a:spLocks noGrp="1"/>
          </p:cNvSpPr>
          <p:nvPr>
            <p:ph type="pic" sz="quarter" idx="28" hasCustomPrompt="1"/>
          </p:nvPr>
        </p:nvSpPr>
        <p:spPr>
          <a:xfrm>
            <a:off x="8620371"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4" name="Picture Placeholder 17">
            <a:extLst>
              <a:ext uri="{FF2B5EF4-FFF2-40B4-BE49-F238E27FC236}">
                <a16:creationId xmlns:a16="http://schemas.microsoft.com/office/drawing/2014/main" id="{22291886-4CE8-7A43-9E4A-DF1B900DDA19}"/>
              </a:ext>
            </a:extLst>
          </p:cNvPr>
          <p:cNvSpPr>
            <a:spLocks noGrp="1"/>
          </p:cNvSpPr>
          <p:nvPr>
            <p:ph type="pic" sz="quarter" idx="29" hasCustomPrompt="1"/>
          </p:nvPr>
        </p:nvSpPr>
        <p:spPr>
          <a:xfrm>
            <a:off x="10172534"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7" name="Espace réservé du texte 6">
            <a:extLst>
              <a:ext uri="{FF2B5EF4-FFF2-40B4-BE49-F238E27FC236}">
                <a16:creationId xmlns:a16="http://schemas.microsoft.com/office/drawing/2014/main" id="{BA3A89DA-A2A8-544F-B7B4-60A032F92887}"/>
              </a:ext>
            </a:extLst>
          </p:cNvPr>
          <p:cNvSpPr>
            <a:spLocks noGrp="1"/>
          </p:cNvSpPr>
          <p:nvPr>
            <p:ph type="body" sz="quarter" idx="31" hasCustomPrompt="1"/>
          </p:nvPr>
        </p:nvSpPr>
        <p:spPr>
          <a:xfrm>
            <a:off x="5616368" y="3215446"/>
            <a:ext cx="1080000" cy="529563"/>
          </a:xfrm>
        </p:spPr>
        <p:txBody>
          <a:bodyPr anchor="b"/>
          <a:lstStyle>
            <a:lvl1pPr marL="0" indent="0">
              <a:buNone/>
              <a:defRPr sz="900" b="1" i="0">
                <a:solidFill>
                  <a:schemeClr val="tx2"/>
                </a:solidFill>
                <a:latin typeface="Montserrat" pitchFamily="2" charset="77"/>
              </a:defRPr>
            </a:lvl1pPr>
          </a:lstStyle>
          <a:p>
            <a:r>
              <a:rPr lang="fr-FR"/>
              <a:t>Intitulé 2</a:t>
            </a:r>
          </a:p>
        </p:txBody>
      </p:sp>
      <p:sp>
        <p:nvSpPr>
          <p:cNvPr id="38" name="Espace réservé du texte 11">
            <a:extLst>
              <a:ext uri="{FF2B5EF4-FFF2-40B4-BE49-F238E27FC236}">
                <a16:creationId xmlns:a16="http://schemas.microsoft.com/office/drawing/2014/main" id="{CA2CBC17-FE0C-0A43-A639-420F41A88024}"/>
              </a:ext>
            </a:extLst>
          </p:cNvPr>
          <p:cNvSpPr>
            <a:spLocks noGrp="1"/>
          </p:cNvSpPr>
          <p:nvPr>
            <p:ph type="body" sz="quarter" idx="14" hasCustomPrompt="1"/>
          </p:nvPr>
        </p:nvSpPr>
        <p:spPr>
          <a:xfrm>
            <a:off x="8728371" y="3233809"/>
            <a:ext cx="1080000" cy="511200"/>
          </a:xfrm>
        </p:spPr>
        <p:txBody>
          <a:bodyPr tIns="0" bIns="0" anchor="b"/>
          <a:lstStyle>
            <a:lvl1pPr marL="0" indent="0">
              <a:buNone/>
              <a:defRPr sz="900" b="1" i="0">
                <a:solidFill>
                  <a:schemeClr val="tx2"/>
                </a:solidFill>
                <a:latin typeface="Montserrat" pitchFamily="2" charset="77"/>
              </a:defRPr>
            </a:lvl1pPr>
          </a:lstStyle>
          <a:p>
            <a:r>
              <a:rPr lang="fr-FR"/>
              <a:t>Intitulé 4</a:t>
            </a:r>
          </a:p>
        </p:txBody>
      </p:sp>
      <p:sp>
        <p:nvSpPr>
          <p:cNvPr id="39" name="Espace réservé du texte 14">
            <a:extLst>
              <a:ext uri="{FF2B5EF4-FFF2-40B4-BE49-F238E27FC236}">
                <a16:creationId xmlns:a16="http://schemas.microsoft.com/office/drawing/2014/main" id="{CA72D7A6-7CD2-6C4F-B2B5-49AEC91BB034}"/>
              </a:ext>
            </a:extLst>
          </p:cNvPr>
          <p:cNvSpPr>
            <a:spLocks noGrp="1"/>
          </p:cNvSpPr>
          <p:nvPr>
            <p:ph type="body" sz="quarter" idx="32" hasCustomPrompt="1"/>
          </p:nvPr>
        </p:nvSpPr>
        <p:spPr>
          <a:xfrm>
            <a:off x="7168529" y="3233809"/>
            <a:ext cx="1080000" cy="511200"/>
          </a:xfrm>
        </p:spPr>
        <p:txBody>
          <a:bodyPr tIns="0" bIns="0" anchor="b"/>
          <a:lstStyle>
            <a:lvl1pPr marL="0" indent="0">
              <a:buNone/>
              <a:defRPr sz="900" b="1" i="0">
                <a:solidFill>
                  <a:schemeClr val="tx2"/>
                </a:solidFill>
                <a:latin typeface="Montserrat" pitchFamily="2" charset="77"/>
              </a:defRPr>
            </a:lvl1pPr>
          </a:lstStyle>
          <a:p>
            <a:r>
              <a:rPr lang="fr-FR"/>
              <a:t>Intitulé 3</a:t>
            </a:r>
          </a:p>
        </p:txBody>
      </p:sp>
      <p:sp>
        <p:nvSpPr>
          <p:cNvPr id="40" name="Espace réservé du texte 10">
            <a:extLst>
              <a:ext uri="{FF2B5EF4-FFF2-40B4-BE49-F238E27FC236}">
                <a16:creationId xmlns:a16="http://schemas.microsoft.com/office/drawing/2014/main" id="{1A3158AE-770B-6C4A-BEE3-8C52857B8CC0}"/>
              </a:ext>
            </a:extLst>
          </p:cNvPr>
          <p:cNvSpPr>
            <a:spLocks noGrp="1"/>
          </p:cNvSpPr>
          <p:nvPr>
            <p:ph type="body" sz="quarter" idx="33" hasCustomPrompt="1"/>
          </p:nvPr>
        </p:nvSpPr>
        <p:spPr>
          <a:xfrm>
            <a:off x="10278040" y="3233809"/>
            <a:ext cx="1080000" cy="511200"/>
          </a:xfrm>
        </p:spPr>
        <p:txBody>
          <a:bodyPr anchor="b"/>
          <a:lstStyle>
            <a:lvl1pPr marL="0" indent="0">
              <a:buNone/>
              <a:defRPr sz="900" b="1" i="0">
                <a:solidFill>
                  <a:schemeClr val="tx2"/>
                </a:solidFill>
                <a:latin typeface="Montserrat" pitchFamily="2" charset="77"/>
              </a:defRPr>
            </a:lvl1pPr>
          </a:lstStyle>
          <a:p>
            <a:r>
              <a:rPr lang="fr-FR"/>
              <a:t>Intitulé 5</a:t>
            </a:r>
          </a:p>
        </p:txBody>
      </p:sp>
      <p:sp>
        <p:nvSpPr>
          <p:cNvPr id="41" name="Espace réservé du texte 14">
            <a:extLst>
              <a:ext uri="{FF2B5EF4-FFF2-40B4-BE49-F238E27FC236}">
                <a16:creationId xmlns:a16="http://schemas.microsoft.com/office/drawing/2014/main" id="{DAE31855-1CD7-F54D-AC1C-D7868DDA01CA}"/>
              </a:ext>
            </a:extLst>
          </p:cNvPr>
          <p:cNvSpPr>
            <a:spLocks noGrp="1"/>
          </p:cNvSpPr>
          <p:nvPr>
            <p:ph type="body" sz="quarter" idx="34" hasCustomPrompt="1"/>
          </p:nvPr>
        </p:nvSpPr>
        <p:spPr>
          <a:xfrm>
            <a:off x="3930136" y="4627730"/>
            <a:ext cx="7538397" cy="360000"/>
          </a:xfrm>
        </p:spPr>
        <p:txBody>
          <a:bodyPr anchor="b"/>
          <a:lstStyle>
            <a:lvl1pPr marL="0" indent="0">
              <a:buNone/>
              <a:defRPr sz="1200" b="1" i="0">
                <a:solidFill>
                  <a:schemeClr val="tx1"/>
                </a:solidFill>
                <a:latin typeface="Montserrat" pitchFamily="2" charset="77"/>
              </a:defRPr>
            </a:lvl1pPr>
          </a:lstStyle>
          <a:p>
            <a:r>
              <a:rPr lang="fr-FR"/>
              <a:t>Intitulé 6</a:t>
            </a:r>
          </a:p>
        </p:txBody>
      </p:sp>
      <p:sp>
        <p:nvSpPr>
          <p:cNvPr id="42" name="Espace réservé du texte 52">
            <a:extLst>
              <a:ext uri="{FF2B5EF4-FFF2-40B4-BE49-F238E27FC236}">
                <a16:creationId xmlns:a16="http://schemas.microsoft.com/office/drawing/2014/main" id="{2E7624DD-96DD-7942-B636-1351085B06B1}"/>
              </a:ext>
            </a:extLst>
          </p:cNvPr>
          <p:cNvSpPr>
            <a:spLocks noGrp="1"/>
          </p:cNvSpPr>
          <p:nvPr>
            <p:ph type="body" sz="quarter" idx="35" hasCustomPrompt="1"/>
          </p:nvPr>
        </p:nvSpPr>
        <p:spPr>
          <a:xfrm>
            <a:off x="4052859" y="3745009"/>
            <a:ext cx="1080000" cy="426484"/>
          </a:xfrm>
        </p:spPr>
        <p:txBody>
          <a:bodyPr tIns="36000" bIns="0" anchor="t"/>
          <a:lstStyle>
            <a:lvl1pPr marL="0" indent="0">
              <a:lnSpc>
                <a:spcPts val="1260"/>
              </a:lnSpc>
              <a:buNone/>
              <a:defRPr sz="800">
                <a:solidFill>
                  <a:schemeClr val="tx2"/>
                </a:solidFill>
              </a:defRPr>
            </a:lvl1pPr>
          </a:lstStyle>
          <a:p>
            <a:r>
              <a:rPr lang="fr-FR"/>
              <a:t>Texte</a:t>
            </a:r>
          </a:p>
        </p:txBody>
      </p:sp>
      <p:sp>
        <p:nvSpPr>
          <p:cNvPr id="43" name="Espace réservé du texte 54">
            <a:extLst>
              <a:ext uri="{FF2B5EF4-FFF2-40B4-BE49-F238E27FC236}">
                <a16:creationId xmlns:a16="http://schemas.microsoft.com/office/drawing/2014/main" id="{94A0BC60-668C-864F-BA5E-76A790B5BFC4}"/>
              </a:ext>
            </a:extLst>
          </p:cNvPr>
          <p:cNvSpPr>
            <a:spLocks noGrp="1"/>
          </p:cNvSpPr>
          <p:nvPr>
            <p:ph type="body" sz="quarter" idx="36" hasCustomPrompt="1"/>
          </p:nvPr>
        </p:nvSpPr>
        <p:spPr>
          <a:xfrm>
            <a:off x="5616368" y="3745009"/>
            <a:ext cx="1080000" cy="426484"/>
          </a:xfrm>
        </p:spPr>
        <p:txBody>
          <a:bodyPr tIns="36000" bIns="0" anchor="t"/>
          <a:lstStyle>
            <a:lvl1pPr marL="0" indent="0">
              <a:lnSpc>
                <a:spcPts val="1260"/>
              </a:lnSpc>
              <a:buNone/>
              <a:defRPr sz="800">
                <a:solidFill>
                  <a:schemeClr val="tx2"/>
                </a:solidFill>
              </a:defRPr>
            </a:lvl1pPr>
          </a:lstStyle>
          <a:p>
            <a:r>
              <a:rPr lang="fr-FR"/>
              <a:t>Texte</a:t>
            </a:r>
          </a:p>
        </p:txBody>
      </p:sp>
      <p:sp>
        <p:nvSpPr>
          <p:cNvPr id="44" name="Espace réservé du texte 56">
            <a:extLst>
              <a:ext uri="{FF2B5EF4-FFF2-40B4-BE49-F238E27FC236}">
                <a16:creationId xmlns:a16="http://schemas.microsoft.com/office/drawing/2014/main" id="{22842237-C193-E74D-B9DA-2F450F54540F}"/>
              </a:ext>
            </a:extLst>
          </p:cNvPr>
          <p:cNvSpPr>
            <a:spLocks noGrp="1"/>
          </p:cNvSpPr>
          <p:nvPr>
            <p:ph type="body" sz="quarter" idx="37" hasCustomPrompt="1"/>
          </p:nvPr>
        </p:nvSpPr>
        <p:spPr>
          <a:xfrm>
            <a:off x="8728371" y="3745009"/>
            <a:ext cx="1080000" cy="426484"/>
          </a:xfrm>
        </p:spPr>
        <p:txBody>
          <a:bodyPr tIns="36000" bIns="0" anchor="t"/>
          <a:lstStyle>
            <a:lvl1pPr marL="0" indent="0">
              <a:lnSpc>
                <a:spcPts val="1260"/>
              </a:lnSpc>
              <a:buNone/>
              <a:defRPr sz="800">
                <a:solidFill>
                  <a:schemeClr val="tx2"/>
                </a:solidFill>
              </a:defRPr>
            </a:lvl1pPr>
          </a:lstStyle>
          <a:p>
            <a:r>
              <a:rPr lang="fr-FR"/>
              <a:t>Texte</a:t>
            </a:r>
          </a:p>
        </p:txBody>
      </p:sp>
      <p:sp>
        <p:nvSpPr>
          <p:cNvPr id="45" name="Espace réservé du texte 58">
            <a:extLst>
              <a:ext uri="{FF2B5EF4-FFF2-40B4-BE49-F238E27FC236}">
                <a16:creationId xmlns:a16="http://schemas.microsoft.com/office/drawing/2014/main" id="{55637364-B879-2544-AB61-53898C7643A0}"/>
              </a:ext>
            </a:extLst>
          </p:cNvPr>
          <p:cNvSpPr>
            <a:spLocks noGrp="1"/>
          </p:cNvSpPr>
          <p:nvPr>
            <p:ph type="body" sz="quarter" idx="38" hasCustomPrompt="1"/>
          </p:nvPr>
        </p:nvSpPr>
        <p:spPr>
          <a:xfrm>
            <a:off x="7168529" y="3745009"/>
            <a:ext cx="1080000" cy="409737"/>
          </a:xfrm>
        </p:spPr>
        <p:txBody>
          <a:bodyPr tIns="36000" bIns="0" anchor="t"/>
          <a:lstStyle>
            <a:lvl1pPr marL="0" indent="0">
              <a:lnSpc>
                <a:spcPts val="1260"/>
              </a:lnSpc>
              <a:buNone/>
              <a:defRPr sz="800">
                <a:solidFill>
                  <a:schemeClr val="tx2"/>
                </a:solidFill>
              </a:defRPr>
            </a:lvl1pPr>
          </a:lstStyle>
          <a:p>
            <a:r>
              <a:rPr lang="fr-FR"/>
              <a:t>Texte</a:t>
            </a:r>
          </a:p>
        </p:txBody>
      </p:sp>
      <p:sp>
        <p:nvSpPr>
          <p:cNvPr id="46" name="Espace réservé du texte 60">
            <a:extLst>
              <a:ext uri="{FF2B5EF4-FFF2-40B4-BE49-F238E27FC236}">
                <a16:creationId xmlns:a16="http://schemas.microsoft.com/office/drawing/2014/main" id="{9447D202-3DB3-9A4D-8D19-03C6F90936AD}"/>
              </a:ext>
            </a:extLst>
          </p:cNvPr>
          <p:cNvSpPr>
            <a:spLocks noGrp="1"/>
          </p:cNvSpPr>
          <p:nvPr>
            <p:ph type="body" sz="quarter" idx="39" hasCustomPrompt="1"/>
          </p:nvPr>
        </p:nvSpPr>
        <p:spPr>
          <a:xfrm>
            <a:off x="10286127" y="3745009"/>
            <a:ext cx="1080000" cy="426484"/>
          </a:xfrm>
        </p:spPr>
        <p:txBody>
          <a:bodyPr tIns="36000" bIns="0" anchor="t"/>
          <a:lstStyle>
            <a:lvl1pPr marL="0" indent="0">
              <a:lnSpc>
                <a:spcPts val="1260"/>
              </a:lnSpc>
              <a:buNone/>
              <a:defRPr sz="800">
                <a:solidFill>
                  <a:schemeClr val="tx2"/>
                </a:solidFill>
              </a:defRPr>
            </a:lvl1pPr>
          </a:lstStyle>
          <a:p>
            <a:r>
              <a:rPr lang="fr-FR"/>
              <a:t>Texte</a:t>
            </a:r>
          </a:p>
        </p:txBody>
      </p:sp>
      <p:sp>
        <p:nvSpPr>
          <p:cNvPr id="47" name="Espace réservé du texte 62">
            <a:extLst>
              <a:ext uri="{FF2B5EF4-FFF2-40B4-BE49-F238E27FC236}">
                <a16:creationId xmlns:a16="http://schemas.microsoft.com/office/drawing/2014/main" id="{13D38847-EBA0-A644-BA09-B2797F0DCCD2}"/>
              </a:ext>
            </a:extLst>
          </p:cNvPr>
          <p:cNvSpPr>
            <a:spLocks noGrp="1"/>
          </p:cNvSpPr>
          <p:nvPr>
            <p:ph type="body" sz="quarter" idx="40" hasCustomPrompt="1"/>
          </p:nvPr>
        </p:nvSpPr>
        <p:spPr>
          <a:xfrm>
            <a:off x="3930137" y="5034387"/>
            <a:ext cx="7538396" cy="294814"/>
          </a:xfrm>
        </p:spPr>
        <p:txBody>
          <a:bodyPr tIns="36000" bIns="0" anchor="t"/>
          <a:lstStyle>
            <a:lvl1pPr marL="0" indent="0">
              <a:lnSpc>
                <a:spcPts val="1260"/>
              </a:lnSpc>
              <a:buNone/>
              <a:defRPr sz="800"/>
            </a:lvl1pPr>
          </a:lstStyle>
          <a:p>
            <a:r>
              <a:rPr lang="fr-FR"/>
              <a:t>Texte</a:t>
            </a:r>
          </a:p>
        </p:txBody>
      </p:sp>
      <p:sp>
        <p:nvSpPr>
          <p:cNvPr id="4" name="Espace réservé du texte 3">
            <a:extLst>
              <a:ext uri="{FF2B5EF4-FFF2-40B4-BE49-F238E27FC236}">
                <a16:creationId xmlns:a16="http://schemas.microsoft.com/office/drawing/2014/main" id="{54D77C10-9567-1F46-9133-61D3C31E34EC}"/>
              </a:ext>
            </a:extLst>
          </p:cNvPr>
          <p:cNvSpPr>
            <a:spLocks noGrp="1"/>
          </p:cNvSpPr>
          <p:nvPr>
            <p:ph type="body" sz="quarter" idx="41" hasCustomPrompt="1"/>
          </p:nvPr>
        </p:nvSpPr>
        <p:spPr>
          <a:xfrm>
            <a:off x="4052888" y="3233737"/>
            <a:ext cx="1088058" cy="511271"/>
          </a:xfrm>
        </p:spPr>
        <p:txBody>
          <a:bodyPr anchor="b"/>
          <a:lstStyle>
            <a:lvl1pPr marL="0" indent="0">
              <a:buNone/>
              <a:defRPr b="1" i="0">
                <a:solidFill>
                  <a:schemeClr val="tx2"/>
                </a:solidFill>
                <a:latin typeface="Montserrat" pitchFamily="2" charset="77"/>
              </a:defRPr>
            </a:lvl1pPr>
          </a:lstStyle>
          <a:p>
            <a:r>
              <a:rPr lang="fr-FR"/>
              <a:t>Intitulé 1</a:t>
            </a:r>
          </a:p>
        </p:txBody>
      </p:sp>
      <p:sp>
        <p:nvSpPr>
          <p:cNvPr id="53" name="Espace réservé du numéro de diapositive 5">
            <a:extLst>
              <a:ext uri="{FF2B5EF4-FFF2-40B4-BE49-F238E27FC236}">
                <a16:creationId xmlns:a16="http://schemas.microsoft.com/office/drawing/2014/main" id="{5CC12E9F-E84F-CA4E-809E-301BAEB12F29}"/>
              </a:ext>
            </a:extLst>
          </p:cNvPr>
          <p:cNvSpPr>
            <a:spLocks noGrp="1"/>
          </p:cNvSpPr>
          <p:nvPr>
            <p:ph type="sldNum" sz="quarter" idx="4"/>
          </p:nvPr>
        </p:nvSpPr>
        <p:spPr>
          <a:xfrm>
            <a:off x="11534393" y="6356350"/>
            <a:ext cx="598874" cy="365125"/>
          </a:xfrm>
          <a:prstGeom prst="rect">
            <a:avLst/>
          </a:prstGeom>
        </p:spPr>
        <p:txBody>
          <a:bodyPr vert="horz" lIns="0" tIns="0" rIns="0" bIns="0" rtlCol="0" anchor="ctr"/>
          <a:lstStyle>
            <a:lvl1pPr algn="l">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58" name="Connecteur droit 57">
            <a:extLst>
              <a:ext uri="{FF2B5EF4-FFF2-40B4-BE49-F238E27FC236}">
                <a16:creationId xmlns:a16="http://schemas.microsoft.com/office/drawing/2014/main" id="{3B1642C9-85D7-EF47-9B62-283A271A8137}"/>
              </a:ext>
            </a:extLst>
          </p:cNvPr>
          <p:cNvCxnSpPr>
            <a:cxnSpLocks/>
          </p:cNvCxnSpPr>
          <p:nvPr/>
        </p:nvCxnSpPr>
        <p:spPr>
          <a:xfrm>
            <a:off x="11452176" y="6461507"/>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6" name="Espace réservé du texte 5">
            <a:extLst>
              <a:ext uri="{FF2B5EF4-FFF2-40B4-BE49-F238E27FC236}">
                <a16:creationId xmlns:a16="http://schemas.microsoft.com/office/drawing/2014/main" id="{81810179-EA13-0D4A-8514-6E5396D8DA82}"/>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304082654"/>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Page Vid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pic>
        <p:nvPicPr>
          <p:cNvPr id="5" name="Image 4">
            <a:extLst>
              <a:ext uri="{FF2B5EF4-FFF2-40B4-BE49-F238E27FC236}">
                <a16:creationId xmlns:a16="http://schemas.microsoft.com/office/drawing/2014/main" id="{C75A142F-16B6-314A-B0AC-CE76ECAEC24A}"/>
              </a:ext>
            </a:extLst>
          </p:cNvPr>
          <p:cNvPicPr>
            <a:picLocks noChangeAspect="1"/>
          </p:cNvPicPr>
          <p:nvPr/>
        </p:nvPicPr>
        <p:blipFill rotWithShape="1">
          <a:blip r:embed="rId2"/>
          <a:srcRect l="-140" t="786" r="140" b="-786"/>
          <a:stretch/>
        </p:blipFill>
        <p:spPr>
          <a:xfrm>
            <a:off x="0" y="0"/>
            <a:ext cx="12193200" cy="1144800"/>
          </a:xfrm>
          <a:prstGeom prst="rect">
            <a:avLst/>
          </a:prstGeom>
        </p:spPr>
      </p:pic>
      <p:sp>
        <p:nvSpPr>
          <p:cNvPr id="6" name="Titre 1">
            <a:extLst>
              <a:ext uri="{FF2B5EF4-FFF2-40B4-BE49-F238E27FC236}">
                <a16:creationId xmlns:a16="http://schemas.microsoft.com/office/drawing/2014/main" id="{38B10926-87C6-E048-BC25-B92B0D621F6C}"/>
              </a:ext>
            </a:extLst>
          </p:cNvPr>
          <p:cNvSpPr>
            <a:spLocks noGrp="1"/>
          </p:cNvSpPr>
          <p:nvPr>
            <p:ph type="ctrTitle" hasCustomPrompt="1"/>
          </p:nvPr>
        </p:nvSpPr>
        <p:spPr>
          <a:xfrm>
            <a:off x="0" y="1"/>
            <a:ext cx="5022849" cy="1125537"/>
          </a:xfrm>
          <a:solidFill>
            <a:schemeClr val="accent2"/>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7" name="Espace réservé du texte 5">
            <a:extLst>
              <a:ext uri="{FF2B5EF4-FFF2-40B4-BE49-F238E27FC236}">
                <a16:creationId xmlns:a16="http://schemas.microsoft.com/office/drawing/2014/main" id="{3944F37E-7640-8543-81D8-A5B618AAD16C}"/>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486499981"/>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Page_4_Col">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cxnSp>
        <p:nvCxnSpPr>
          <p:cNvPr id="5" name="Connecteur droit 4">
            <a:extLst>
              <a:ext uri="{FF2B5EF4-FFF2-40B4-BE49-F238E27FC236}">
                <a16:creationId xmlns:a16="http://schemas.microsoft.com/office/drawing/2014/main" id="{62C8C313-C739-9F4D-A868-2EEFA4E3D5C2}"/>
              </a:ext>
            </a:extLst>
          </p:cNvPr>
          <p:cNvCxnSpPr/>
          <p:nvPr/>
        </p:nvCxnSpPr>
        <p:spPr>
          <a:xfrm>
            <a:off x="3338832"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37BA077E-07C1-EC4D-A4B1-743400634041}"/>
              </a:ext>
            </a:extLst>
          </p:cNvPr>
          <p:cNvCxnSpPr/>
          <p:nvPr/>
        </p:nvCxnSpPr>
        <p:spPr>
          <a:xfrm>
            <a:off x="6077270"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09F93335-E41F-6740-93C1-61CED0F77690}"/>
              </a:ext>
            </a:extLst>
          </p:cNvPr>
          <p:cNvCxnSpPr/>
          <p:nvPr/>
        </p:nvCxnSpPr>
        <p:spPr>
          <a:xfrm>
            <a:off x="8815707"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 name="Espace réservé du texte 3">
            <a:extLst>
              <a:ext uri="{FF2B5EF4-FFF2-40B4-BE49-F238E27FC236}">
                <a16:creationId xmlns:a16="http://schemas.microsoft.com/office/drawing/2014/main" id="{E7CD49AA-56F2-F74A-81AB-FDC7F84871DF}"/>
              </a:ext>
            </a:extLst>
          </p:cNvPr>
          <p:cNvSpPr>
            <a:spLocks noGrp="1"/>
          </p:cNvSpPr>
          <p:nvPr>
            <p:ph type="body" sz="quarter" idx="11" hasCustomPrompt="1"/>
          </p:nvPr>
        </p:nvSpPr>
        <p:spPr>
          <a:xfrm>
            <a:off x="709613" y="1789200"/>
            <a:ext cx="2520000" cy="450000"/>
          </a:xfrm>
          <a:solidFill>
            <a:schemeClr val="tx1"/>
          </a:solidFill>
        </p:spPr>
        <p:txBody>
          <a:bodyPr lIns="180000" rIns="180000" anchor="ctr"/>
          <a:lstStyle>
            <a:lvl1pPr marL="0" indent="0">
              <a:buFont typeface="Arial" panose="020B0604020202020204" pitchFamily="34" charset="0"/>
              <a:buNone/>
              <a:defRPr sz="1200" b="1" i="0">
                <a:solidFill>
                  <a:schemeClr val="bg1"/>
                </a:solidFill>
                <a:latin typeface="Montserrat" pitchFamily="2" charset="77"/>
              </a:defRPr>
            </a:lvl1pPr>
          </a:lstStyle>
          <a:p>
            <a:r>
              <a:rPr lang="fr-FR"/>
              <a:t>Titre</a:t>
            </a:r>
          </a:p>
        </p:txBody>
      </p:sp>
      <p:sp>
        <p:nvSpPr>
          <p:cNvPr id="12" name="Espace réservé du texte 11">
            <a:extLst>
              <a:ext uri="{FF2B5EF4-FFF2-40B4-BE49-F238E27FC236}">
                <a16:creationId xmlns:a16="http://schemas.microsoft.com/office/drawing/2014/main" id="{FA8B6486-ACF2-AA47-A361-1BC648FACFC2}"/>
              </a:ext>
            </a:extLst>
          </p:cNvPr>
          <p:cNvSpPr>
            <a:spLocks noGrp="1"/>
          </p:cNvSpPr>
          <p:nvPr>
            <p:ph type="body" sz="quarter" idx="12" hasCustomPrompt="1"/>
          </p:nvPr>
        </p:nvSpPr>
        <p:spPr>
          <a:xfrm>
            <a:off x="3448051" y="1789200"/>
            <a:ext cx="2520000" cy="450000"/>
          </a:xfrm>
          <a:solidFill>
            <a:schemeClr val="tx1"/>
          </a:solidFill>
        </p:spPr>
        <p:txBody>
          <a:bodyPr lIns="180000" rIns="180000" anchor="ctr"/>
          <a:lstStyle>
            <a:lvl1pPr marL="0" indent="0">
              <a:buNone/>
              <a:defRPr sz="1200" b="1" i="0">
                <a:solidFill>
                  <a:schemeClr val="bg1"/>
                </a:solidFill>
                <a:latin typeface="Montserrat" pitchFamily="2" charset="77"/>
              </a:defRPr>
            </a:lvl1pPr>
          </a:lstStyle>
          <a:p>
            <a:r>
              <a:rPr lang="fr-FR"/>
              <a:t>Titre</a:t>
            </a:r>
          </a:p>
        </p:txBody>
      </p:sp>
      <p:sp>
        <p:nvSpPr>
          <p:cNvPr id="14" name="Espace réservé du texte 13">
            <a:extLst>
              <a:ext uri="{FF2B5EF4-FFF2-40B4-BE49-F238E27FC236}">
                <a16:creationId xmlns:a16="http://schemas.microsoft.com/office/drawing/2014/main" id="{7DB46616-3889-4243-ADA3-6DE889EFFBE1}"/>
              </a:ext>
            </a:extLst>
          </p:cNvPr>
          <p:cNvSpPr>
            <a:spLocks noGrp="1"/>
          </p:cNvSpPr>
          <p:nvPr>
            <p:ph type="body" sz="quarter" idx="13" hasCustomPrompt="1"/>
          </p:nvPr>
        </p:nvSpPr>
        <p:spPr>
          <a:xfrm>
            <a:off x="6186489" y="1789200"/>
            <a:ext cx="2520000" cy="450000"/>
          </a:xfrm>
          <a:solidFill>
            <a:schemeClr val="tx1"/>
          </a:solidFill>
        </p:spPr>
        <p:txBody>
          <a:bodyPr lIns="180000" rIns="180000" anchor="ctr"/>
          <a:lstStyle>
            <a:lvl1pPr marL="0" indent="0">
              <a:buNone/>
              <a:defRPr sz="1200" b="1" i="0">
                <a:solidFill>
                  <a:schemeClr val="bg1"/>
                </a:solidFill>
                <a:latin typeface="Montserrat" pitchFamily="2" charset="77"/>
              </a:defRPr>
            </a:lvl1pPr>
          </a:lstStyle>
          <a:p>
            <a:r>
              <a:rPr lang="fr-FR"/>
              <a:t>Titre</a:t>
            </a:r>
          </a:p>
        </p:txBody>
      </p:sp>
      <p:sp>
        <p:nvSpPr>
          <p:cNvPr id="16" name="Espace réservé du texte 15">
            <a:extLst>
              <a:ext uri="{FF2B5EF4-FFF2-40B4-BE49-F238E27FC236}">
                <a16:creationId xmlns:a16="http://schemas.microsoft.com/office/drawing/2014/main" id="{B62BD9FF-FDFD-B349-949D-EB80A0ECBCD2}"/>
              </a:ext>
            </a:extLst>
          </p:cNvPr>
          <p:cNvSpPr>
            <a:spLocks noGrp="1"/>
          </p:cNvSpPr>
          <p:nvPr>
            <p:ph type="body" sz="quarter" idx="14" hasCustomPrompt="1"/>
          </p:nvPr>
        </p:nvSpPr>
        <p:spPr>
          <a:xfrm>
            <a:off x="8924926" y="1789200"/>
            <a:ext cx="2520000" cy="450000"/>
          </a:xfrm>
          <a:solidFill>
            <a:schemeClr val="tx1"/>
          </a:solidFill>
        </p:spPr>
        <p:txBody>
          <a:bodyPr lIns="180000" rIns="180000" anchor="ctr"/>
          <a:lstStyle>
            <a:lvl1pPr marL="0" indent="0">
              <a:buNone/>
              <a:defRPr sz="1200" b="1" i="0">
                <a:solidFill>
                  <a:schemeClr val="bg1"/>
                </a:solidFill>
                <a:latin typeface="Montserrat" pitchFamily="2" charset="77"/>
              </a:defRPr>
            </a:lvl1pPr>
          </a:lstStyle>
          <a:p>
            <a:r>
              <a:rPr lang="fr-FR"/>
              <a:t>Titre</a:t>
            </a:r>
          </a:p>
        </p:txBody>
      </p:sp>
      <p:sp>
        <p:nvSpPr>
          <p:cNvPr id="19" name="Espace réservé du texte 18">
            <a:extLst>
              <a:ext uri="{FF2B5EF4-FFF2-40B4-BE49-F238E27FC236}">
                <a16:creationId xmlns:a16="http://schemas.microsoft.com/office/drawing/2014/main" id="{C701BD6F-2D92-6140-8408-F8F1FEE90A10}"/>
              </a:ext>
            </a:extLst>
          </p:cNvPr>
          <p:cNvSpPr>
            <a:spLocks noGrp="1"/>
          </p:cNvSpPr>
          <p:nvPr>
            <p:ph type="body" sz="quarter" idx="15" hasCustomPrompt="1"/>
          </p:nvPr>
        </p:nvSpPr>
        <p:spPr>
          <a:xfrm>
            <a:off x="705138" y="2239201"/>
            <a:ext cx="2520000" cy="3863114"/>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1" name="Espace réservé du texte 20">
            <a:extLst>
              <a:ext uri="{FF2B5EF4-FFF2-40B4-BE49-F238E27FC236}">
                <a16:creationId xmlns:a16="http://schemas.microsoft.com/office/drawing/2014/main" id="{94046172-1112-674A-BD4D-9E955C11E2B9}"/>
              </a:ext>
            </a:extLst>
          </p:cNvPr>
          <p:cNvSpPr>
            <a:spLocks noGrp="1"/>
          </p:cNvSpPr>
          <p:nvPr>
            <p:ph type="body" sz="quarter" idx="16" hasCustomPrompt="1"/>
          </p:nvPr>
        </p:nvSpPr>
        <p:spPr>
          <a:xfrm>
            <a:off x="3463288" y="2239200"/>
            <a:ext cx="2520000" cy="3863115"/>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3" name="Espace réservé du texte 22">
            <a:extLst>
              <a:ext uri="{FF2B5EF4-FFF2-40B4-BE49-F238E27FC236}">
                <a16:creationId xmlns:a16="http://schemas.microsoft.com/office/drawing/2014/main" id="{6AEB6B31-8C8B-4243-86F3-74035AB087D4}"/>
              </a:ext>
            </a:extLst>
          </p:cNvPr>
          <p:cNvSpPr>
            <a:spLocks noGrp="1"/>
          </p:cNvSpPr>
          <p:nvPr>
            <p:ph type="body" sz="quarter" idx="17" hasCustomPrompt="1"/>
          </p:nvPr>
        </p:nvSpPr>
        <p:spPr>
          <a:xfrm>
            <a:off x="6201726" y="2239199"/>
            <a:ext cx="2520000" cy="3863115"/>
          </a:xfrm>
        </p:spPr>
        <p:txBody>
          <a:bodyPr lIns="90000" tIns="144000" rIns="90000"/>
          <a:lstStyle>
            <a:lvl1pPr>
              <a:defRPr sz="900" b="0" i="0">
                <a:latin typeface="Montserrat" pitchFamily="2" charset="77"/>
              </a:defRPr>
            </a:lvl1pPr>
          </a:lstStyle>
          <a:p>
            <a:r>
              <a:rPr lang="fr-FR"/>
              <a:t>texte</a:t>
            </a:r>
          </a:p>
        </p:txBody>
      </p:sp>
      <p:sp>
        <p:nvSpPr>
          <p:cNvPr id="25" name="Espace réservé du texte 24">
            <a:extLst>
              <a:ext uri="{FF2B5EF4-FFF2-40B4-BE49-F238E27FC236}">
                <a16:creationId xmlns:a16="http://schemas.microsoft.com/office/drawing/2014/main" id="{AF35422F-40D6-E244-B26E-4AC3ED5690B8}"/>
              </a:ext>
            </a:extLst>
          </p:cNvPr>
          <p:cNvSpPr>
            <a:spLocks noGrp="1"/>
          </p:cNvSpPr>
          <p:nvPr>
            <p:ph type="body" sz="quarter" idx="18" hasCustomPrompt="1"/>
          </p:nvPr>
        </p:nvSpPr>
        <p:spPr>
          <a:xfrm>
            <a:off x="8940163" y="2239200"/>
            <a:ext cx="2520000" cy="3863115"/>
          </a:xfrm>
        </p:spPr>
        <p:txBody>
          <a:bodyPr lIns="90000" tIns="144000" rIns="90000"/>
          <a:lstStyle>
            <a:lvl1pPr>
              <a:defRPr sz="900" b="0" i="0">
                <a:latin typeface="Montserrat" pitchFamily="2" charset="77"/>
              </a:defRPr>
            </a:lvl1pPr>
          </a:lstStyle>
          <a:p>
            <a:r>
              <a:rPr lang="fr-FR"/>
              <a:t>texte</a:t>
            </a:r>
          </a:p>
        </p:txBody>
      </p:sp>
      <p:pic>
        <p:nvPicPr>
          <p:cNvPr id="17" name="Image 16">
            <a:extLst>
              <a:ext uri="{FF2B5EF4-FFF2-40B4-BE49-F238E27FC236}">
                <a16:creationId xmlns:a16="http://schemas.microsoft.com/office/drawing/2014/main" id="{0DBB4DBC-5314-EA49-B4E9-E67516DA5C3A}"/>
              </a:ext>
            </a:extLst>
          </p:cNvPr>
          <p:cNvPicPr>
            <a:picLocks noChangeAspect="1"/>
          </p:cNvPicPr>
          <p:nvPr/>
        </p:nvPicPr>
        <p:blipFill rotWithShape="1">
          <a:blip r:embed="rId2"/>
          <a:srcRect l="-140" t="786" r="140" b="-786"/>
          <a:stretch/>
        </p:blipFill>
        <p:spPr>
          <a:xfrm>
            <a:off x="0" y="0"/>
            <a:ext cx="12193200" cy="1144800"/>
          </a:xfrm>
          <a:prstGeom prst="rect">
            <a:avLst/>
          </a:prstGeom>
        </p:spPr>
      </p:pic>
      <p:sp>
        <p:nvSpPr>
          <p:cNvPr id="18" name="Titre 1">
            <a:extLst>
              <a:ext uri="{FF2B5EF4-FFF2-40B4-BE49-F238E27FC236}">
                <a16:creationId xmlns:a16="http://schemas.microsoft.com/office/drawing/2014/main" id="{DE7EAC9B-68BC-CE4B-A4AF-FAA5FE132375}"/>
              </a:ext>
            </a:extLst>
          </p:cNvPr>
          <p:cNvSpPr>
            <a:spLocks noGrp="1"/>
          </p:cNvSpPr>
          <p:nvPr>
            <p:ph type="ctrTitle" hasCustomPrompt="1"/>
          </p:nvPr>
        </p:nvSpPr>
        <p:spPr>
          <a:xfrm>
            <a:off x="0" y="1"/>
            <a:ext cx="5022849" cy="1125537"/>
          </a:xfrm>
          <a:solidFill>
            <a:schemeClr val="accent2"/>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20" name="Espace réservé du texte 5">
            <a:extLst>
              <a:ext uri="{FF2B5EF4-FFF2-40B4-BE49-F238E27FC236}">
                <a16:creationId xmlns:a16="http://schemas.microsoft.com/office/drawing/2014/main" id="{4FA90741-0603-1449-AF98-448D41259830}"/>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62088171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age avec image à gauche">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6E337F8D-191E-CF49-A335-559CA671E210}"/>
              </a:ext>
            </a:extLst>
          </p:cNvPr>
          <p:cNvPicPr>
            <a:picLocks noChangeAspect="1"/>
          </p:cNvPicPr>
          <p:nvPr/>
        </p:nvPicPr>
        <p:blipFill rotWithShape="1">
          <a:blip r:embed="rId2"/>
          <a:srcRect l="21633" r="27653"/>
          <a:stretch/>
        </p:blipFill>
        <p:spPr>
          <a:xfrm>
            <a:off x="6059488" y="0"/>
            <a:ext cx="6182947" cy="6858000"/>
          </a:xfrm>
          <a:prstGeom prst="rect">
            <a:avLst/>
          </a:prstGeom>
        </p:spPr>
      </p:pic>
      <p:sp>
        <p:nvSpPr>
          <p:cNvPr id="14" name="Rectangle 13">
            <a:extLst>
              <a:ext uri="{FF2B5EF4-FFF2-40B4-BE49-F238E27FC236}">
                <a16:creationId xmlns:a16="http://schemas.microsoft.com/office/drawing/2014/main" id="{4935A319-0087-6E48-808E-10DA2307E711}"/>
              </a:ext>
            </a:extLst>
          </p:cNvPr>
          <p:cNvSpPr/>
          <p:nvPr/>
        </p:nvSpPr>
        <p:spPr>
          <a:xfrm>
            <a:off x="-73023" y="0"/>
            <a:ext cx="613251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pour une image  5">
            <a:extLst>
              <a:ext uri="{FF2B5EF4-FFF2-40B4-BE49-F238E27FC236}">
                <a16:creationId xmlns:a16="http://schemas.microsoft.com/office/drawing/2014/main" id="{B529F5A4-A013-214E-AFA9-EF123FFCD791}"/>
              </a:ext>
            </a:extLst>
          </p:cNvPr>
          <p:cNvSpPr>
            <a:spLocks noGrp="1"/>
          </p:cNvSpPr>
          <p:nvPr>
            <p:ph type="pic" sz="quarter" idx="11"/>
          </p:nvPr>
        </p:nvSpPr>
        <p:spPr>
          <a:xfrm>
            <a:off x="-73023" y="-1"/>
            <a:ext cx="6132511" cy="6858001"/>
          </a:xfrm>
        </p:spPr>
        <p:txBody>
          <a:bodyPr lIns="0" tIns="1080000" rIns="0" anchor="t"/>
          <a:lstStyle>
            <a:lvl1pPr marL="0" indent="0" algn="ctr">
              <a:buNone/>
              <a:defRPr/>
            </a:lvl1pPr>
          </a:lstStyle>
          <a:p>
            <a:r>
              <a:rPr lang="fr-FR"/>
              <a:t>Cliquez sur l'icône pour ajouter une image</a:t>
            </a:r>
          </a:p>
        </p:txBody>
      </p:sp>
      <p:cxnSp>
        <p:nvCxnSpPr>
          <p:cNvPr id="16" name="Connecteur droit 15">
            <a:extLst>
              <a:ext uri="{FF2B5EF4-FFF2-40B4-BE49-F238E27FC236}">
                <a16:creationId xmlns:a16="http://schemas.microsoft.com/office/drawing/2014/main" id="{81587C84-4AEB-6C40-BA2D-720C0FBAC4BC}"/>
              </a:ext>
            </a:extLst>
          </p:cNvPr>
          <p:cNvCxnSpPr>
            <a:cxnSpLocks/>
          </p:cNvCxnSpPr>
          <p:nvPr/>
        </p:nvCxnSpPr>
        <p:spPr>
          <a:xfrm>
            <a:off x="11452176" y="6461507"/>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Espace réservé du numéro de diapositive 5">
            <a:extLst>
              <a:ext uri="{FF2B5EF4-FFF2-40B4-BE49-F238E27FC236}">
                <a16:creationId xmlns:a16="http://schemas.microsoft.com/office/drawing/2014/main" id="{E1E607CD-C4BD-9343-9AC0-777EDACFCFB2}"/>
              </a:ext>
            </a:extLst>
          </p:cNvPr>
          <p:cNvSpPr>
            <a:spLocks noGrp="1"/>
          </p:cNvSpPr>
          <p:nvPr>
            <p:ph type="sldNum" sz="quarter" idx="4"/>
          </p:nvPr>
        </p:nvSpPr>
        <p:spPr>
          <a:xfrm>
            <a:off x="11534393" y="6356350"/>
            <a:ext cx="598874" cy="365125"/>
          </a:xfrm>
          <a:prstGeom prst="rect">
            <a:avLst/>
          </a:prstGeom>
        </p:spPr>
        <p:txBody>
          <a:bodyPr vert="horz" lIns="0" tIns="0" rIns="0" bIns="0" rtlCol="0" anchor="ctr"/>
          <a:lstStyle>
            <a:lvl1pPr algn="l">
              <a:defRPr sz="1000" b="0" i="0">
                <a:solidFill>
                  <a:schemeClr val="tx2"/>
                </a:solidFill>
                <a:effectLst>
                  <a:glow rad="50800">
                    <a:schemeClr val="bg1"/>
                  </a:glow>
                </a:effectLst>
                <a:latin typeface="Montserrat" pitchFamily="2" charset="77"/>
              </a:defRPr>
            </a:lvl1pPr>
          </a:lstStyle>
          <a:p>
            <a:fld id="{2F9EC534-F9F4-4762-A8EB-FE67C53393FF}" type="slidenum">
              <a:rPr lang="fr-FR" smtClean="0"/>
              <a:pPr/>
              <a:t>‹N°›</a:t>
            </a:fld>
            <a:endParaRPr lang="fr-FR"/>
          </a:p>
        </p:txBody>
      </p:sp>
      <p:sp>
        <p:nvSpPr>
          <p:cNvPr id="21" name="Titre 1">
            <a:extLst>
              <a:ext uri="{FF2B5EF4-FFF2-40B4-BE49-F238E27FC236}">
                <a16:creationId xmlns:a16="http://schemas.microsoft.com/office/drawing/2014/main" id="{41F5C34E-8E10-4D4E-AF78-90BCDC9B9ABA}"/>
              </a:ext>
            </a:extLst>
          </p:cNvPr>
          <p:cNvSpPr>
            <a:spLocks noGrp="1"/>
          </p:cNvSpPr>
          <p:nvPr>
            <p:ph type="ctrTitle" hasCustomPrompt="1"/>
          </p:nvPr>
        </p:nvSpPr>
        <p:spPr>
          <a:xfrm>
            <a:off x="6108036" y="673427"/>
            <a:ext cx="5352127" cy="1125538"/>
          </a:xfrm>
        </p:spPr>
        <p:txBody>
          <a:bodyPr lIns="720000" tIns="0" rIns="0" bIns="180000" anchor="t">
            <a:noAutofit/>
          </a:bodyPr>
          <a:lstStyle>
            <a:lvl1pPr algn="l">
              <a:defRPr sz="2600">
                <a:solidFill>
                  <a:schemeClr val="tx2"/>
                </a:solidFill>
              </a:defRPr>
            </a:lvl1pPr>
          </a:lstStyle>
          <a:p>
            <a:r>
              <a:rPr lang="fr-FR"/>
              <a:t>Titre H1</a:t>
            </a:r>
          </a:p>
        </p:txBody>
      </p:sp>
      <p:sp>
        <p:nvSpPr>
          <p:cNvPr id="22" name="Sous-titre 2">
            <a:extLst>
              <a:ext uri="{FF2B5EF4-FFF2-40B4-BE49-F238E27FC236}">
                <a16:creationId xmlns:a16="http://schemas.microsoft.com/office/drawing/2014/main" id="{37095BD0-0E2D-2740-B884-E9CA38C427C9}"/>
              </a:ext>
            </a:extLst>
          </p:cNvPr>
          <p:cNvSpPr>
            <a:spLocks noGrp="1"/>
          </p:cNvSpPr>
          <p:nvPr>
            <p:ph type="subTitle" idx="1" hasCustomPrompt="1"/>
          </p:nvPr>
        </p:nvSpPr>
        <p:spPr>
          <a:xfrm>
            <a:off x="6821712" y="2798395"/>
            <a:ext cx="4626613" cy="3400143"/>
          </a:xfrm>
        </p:spPr>
        <p:txBody>
          <a:bodyPr lIns="0" tIns="180000" rIns="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a:t>
            </a:r>
          </a:p>
        </p:txBody>
      </p:sp>
      <p:sp>
        <p:nvSpPr>
          <p:cNvPr id="23" name="Espace réservé du texte 6">
            <a:extLst>
              <a:ext uri="{FF2B5EF4-FFF2-40B4-BE49-F238E27FC236}">
                <a16:creationId xmlns:a16="http://schemas.microsoft.com/office/drawing/2014/main" id="{E382A7CD-8BA2-CD4F-A078-91C87D96EF01}"/>
              </a:ext>
            </a:extLst>
          </p:cNvPr>
          <p:cNvSpPr>
            <a:spLocks noGrp="1"/>
          </p:cNvSpPr>
          <p:nvPr>
            <p:ph type="body" sz="quarter" idx="13" hasCustomPrompt="1"/>
          </p:nvPr>
        </p:nvSpPr>
        <p:spPr>
          <a:xfrm>
            <a:off x="6821713" y="2182795"/>
            <a:ext cx="4638450" cy="579789"/>
          </a:xfrm>
        </p:spPr>
        <p:txBody>
          <a:bodyPr rIns="0"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11" name="Espace réservé du texte 5">
            <a:extLst>
              <a:ext uri="{FF2B5EF4-FFF2-40B4-BE49-F238E27FC236}">
                <a16:creationId xmlns:a16="http://schemas.microsoft.com/office/drawing/2014/main" id="{517367EC-0979-5340-9AEA-49D0919EE142}"/>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057680411"/>
      </p:ext>
    </p:extLst>
  </p:cSld>
  <p:clrMapOvr>
    <a:masterClrMapping/>
  </p:clrMapOvr>
  <p:hf hdr="0"/>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Page_3_Col">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sp>
        <p:nvSpPr>
          <p:cNvPr id="4" name="Espace réservé du texte 3">
            <a:extLst>
              <a:ext uri="{FF2B5EF4-FFF2-40B4-BE49-F238E27FC236}">
                <a16:creationId xmlns:a16="http://schemas.microsoft.com/office/drawing/2014/main" id="{E7CD49AA-56F2-F74A-81AB-FDC7F84871DF}"/>
              </a:ext>
            </a:extLst>
          </p:cNvPr>
          <p:cNvSpPr>
            <a:spLocks noGrp="1"/>
          </p:cNvSpPr>
          <p:nvPr>
            <p:ph type="body" sz="quarter" idx="11" hasCustomPrompt="1"/>
          </p:nvPr>
        </p:nvSpPr>
        <p:spPr>
          <a:xfrm>
            <a:off x="709613" y="1789200"/>
            <a:ext cx="3420000" cy="450000"/>
          </a:xfrm>
          <a:solidFill>
            <a:schemeClr val="tx1"/>
          </a:solidFill>
        </p:spPr>
        <p:txBody>
          <a:bodyPr lIns="180000" rIns="180000" anchor="ctr"/>
          <a:lstStyle>
            <a:lvl1pPr marL="0" indent="0">
              <a:buFont typeface="Arial" panose="020B0604020202020204" pitchFamily="34" charset="0"/>
              <a:buNone/>
              <a:defRPr sz="1200" b="1" i="0">
                <a:solidFill>
                  <a:schemeClr val="bg1"/>
                </a:solidFill>
                <a:latin typeface="Montserrat" pitchFamily="2" charset="77"/>
              </a:defRPr>
            </a:lvl1pPr>
          </a:lstStyle>
          <a:p>
            <a:r>
              <a:rPr lang="fr-FR"/>
              <a:t>Titre</a:t>
            </a:r>
          </a:p>
        </p:txBody>
      </p:sp>
      <p:sp>
        <p:nvSpPr>
          <p:cNvPr id="12" name="Espace réservé du texte 11">
            <a:extLst>
              <a:ext uri="{FF2B5EF4-FFF2-40B4-BE49-F238E27FC236}">
                <a16:creationId xmlns:a16="http://schemas.microsoft.com/office/drawing/2014/main" id="{FA8B6486-ACF2-AA47-A361-1BC648FACFC2}"/>
              </a:ext>
            </a:extLst>
          </p:cNvPr>
          <p:cNvSpPr>
            <a:spLocks noGrp="1"/>
          </p:cNvSpPr>
          <p:nvPr>
            <p:ph type="body" sz="quarter" idx="12" hasCustomPrompt="1"/>
          </p:nvPr>
        </p:nvSpPr>
        <p:spPr>
          <a:xfrm>
            <a:off x="4369031" y="1789200"/>
            <a:ext cx="3420000" cy="450000"/>
          </a:xfrm>
          <a:solidFill>
            <a:schemeClr val="tx1"/>
          </a:solidFill>
        </p:spPr>
        <p:txBody>
          <a:bodyPr lIns="180000" rIns="180000" anchor="ctr"/>
          <a:lstStyle>
            <a:lvl1pPr marL="0" indent="0">
              <a:buNone/>
              <a:defRPr sz="1200" b="1" i="0">
                <a:solidFill>
                  <a:schemeClr val="bg1"/>
                </a:solidFill>
                <a:latin typeface="Montserrat" pitchFamily="2" charset="77"/>
              </a:defRPr>
            </a:lvl1pPr>
          </a:lstStyle>
          <a:p>
            <a:r>
              <a:rPr lang="fr-FR"/>
              <a:t>Titre</a:t>
            </a:r>
          </a:p>
        </p:txBody>
      </p:sp>
      <p:sp>
        <p:nvSpPr>
          <p:cNvPr id="14" name="Espace réservé du texte 13">
            <a:extLst>
              <a:ext uri="{FF2B5EF4-FFF2-40B4-BE49-F238E27FC236}">
                <a16:creationId xmlns:a16="http://schemas.microsoft.com/office/drawing/2014/main" id="{7DB46616-3889-4243-ADA3-6DE889EFFBE1}"/>
              </a:ext>
            </a:extLst>
          </p:cNvPr>
          <p:cNvSpPr>
            <a:spLocks noGrp="1"/>
          </p:cNvSpPr>
          <p:nvPr>
            <p:ph type="body" sz="quarter" idx="13" hasCustomPrompt="1"/>
          </p:nvPr>
        </p:nvSpPr>
        <p:spPr>
          <a:xfrm>
            <a:off x="8028449" y="1789200"/>
            <a:ext cx="3420000" cy="450000"/>
          </a:xfrm>
          <a:solidFill>
            <a:schemeClr val="tx1"/>
          </a:solidFill>
        </p:spPr>
        <p:txBody>
          <a:bodyPr lIns="180000" rIns="180000" anchor="ctr"/>
          <a:lstStyle>
            <a:lvl1pPr marL="0" indent="0">
              <a:buNone/>
              <a:defRPr sz="1200" b="1" i="0">
                <a:solidFill>
                  <a:schemeClr val="bg1"/>
                </a:solidFill>
                <a:latin typeface="Montserrat" pitchFamily="2" charset="77"/>
              </a:defRPr>
            </a:lvl1pPr>
          </a:lstStyle>
          <a:p>
            <a:r>
              <a:rPr lang="fr-FR"/>
              <a:t>Titre</a:t>
            </a:r>
          </a:p>
        </p:txBody>
      </p:sp>
      <p:sp>
        <p:nvSpPr>
          <p:cNvPr id="19" name="Espace réservé du texte 18">
            <a:extLst>
              <a:ext uri="{FF2B5EF4-FFF2-40B4-BE49-F238E27FC236}">
                <a16:creationId xmlns:a16="http://schemas.microsoft.com/office/drawing/2014/main" id="{C701BD6F-2D92-6140-8408-F8F1FEE90A10}"/>
              </a:ext>
            </a:extLst>
          </p:cNvPr>
          <p:cNvSpPr>
            <a:spLocks noGrp="1"/>
          </p:cNvSpPr>
          <p:nvPr>
            <p:ph type="body" sz="quarter" idx="15" hasCustomPrompt="1"/>
          </p:nvPr>
        </p:nvSpPr>
        <p:spPr>
          <a:xfrm>
            <a:off x="724850" y="2239201"/>
            <a:ext cx="3420000" cy="3863114"/>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1" name="Espace réservé du texte 20">
            <a:extLst>
              <a:ext uri="{FF2B5EF4-FFF2-40B4-BE49-F238E27FC236}">
                <a16:creationId xmlns:a16="http://schemas.microsoft.com/office/drawing/2014/main" id="{94046172-1112-674A-BD4D-9E955C11E2B9}"/>
              </a:ext>
            </a:extLst>
          </p:cNvPr>
          <p:cNvSpPr>
            <a:spLocks noGrp="1"/>
          </p:cNvSpPr>
          <p:nvPr>
            <p:ph type="body" sz="quarter" idx="16" hasCustomPrompt="1"/>
          </p:nvPr>
        </p:nvSpPr>
        <p:spPr>
          <a:xfrm>
            <a:off x="4384268" y="2239200"/>
            <a:ext cx="3420000" cy="3863115"/>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3" name="Espace réservé du texte 22">
            <a:extLst>
              <a:ext uri="{FF2B5EF4-FFF2-40B4-BE49-F238E27FC236}">
                <a16:creationId xmlns:a16="http://schemas.microsoft.com/office/drawing/2014/main" id="{6AEB6B31-8C8B-4243-86F3-74035AB087D4}"/>
              </a:ext>
            </a:extLst>
          </p:cNvPr>
          <p:cNvSpPr>
            <a:spLocks noGrp="1"/>
          </p:cNvSpPr>
          <p:nvPr>
            <p:ph type="body" sz="quarter" idx="17" hasCustomPrompt="1"/>
          </p:nvPr>
        </p:nvSpPr>
        <p:spPr>
          <a:xfrm>
            <a:off x="8028449" y="2239199"/>
            <a:ext cx="3420000" cy="3863115"/>
          </a:xfrm>
        </p:spPr>
        <p:txBody>
          <a:bodyPr lIns="90000" tIns="144000" rIns="90000"/>
          <a:lstStyle>
            <a:lvl1pPr>
              <a:defRPr sz="900" b="0" i="0">
                <a:latin typeface="Montserrat" pitchFamily="2" charset="77"/>
              </a:defRPr>
            </a:lvl1pPr>
          </a:lstStyle>
          <a:p>
            <a:r>
              <a:rPr lang="fr-FR"/>
              <a:t>texte</a:t>
            </a:r>
          </a:p>
        </p:txBody>
      </p:sp>
      <p:cxnSp>
        <p:nvCxnSpPr>
          <p:cNvPr id="17" name="Connecteur droit 16">
            <a:extLst>
              <a:ext uri="{FF2B5EF4-FFF2-40B4-BE49-F238E27FC236}">
                <a16:creationId xmlns:a16="http://schemas.microsoft.com/office/drawing/2014/main" id="{21E4B5CE-EB84-8B41-952F-99309E76A9CC}"/>
              </a:ext>
            </a:extLst>
          </p:cNvPr>
          <p:cNvCxnSpPr/>
          <p:nvPr/>
        </p:nvCxnSpPr>
        <p:spPr>
          <a:xfrm>
            <a:off x="7908740"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3D5E6844-BA9D-2E41-8194-11F35A4DFCD4}"/>
              </a:ext>
            </a:extLst>
          </p:cNvPr>
          <p:cNvCxnSpPr/>
          <p:nvPr/>
        </p:nvCxnSpPr>
        <p:spPr>
          <a:xfrm>
            <a:off x="4249322"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Image 12">
            <a:extLst>
              <a:ext uri="{FF2B5EF4-FFF2-40B4-BE49-F238E27FC236}">
                <a16:creationId xmlns:a16="http://schemas.microsoft.com/office/drawing/2014/main" id="{34CE08DC-C464-A746-8CF8-1461EB3DD0B5}"/>
              </a:ext>
            </a:extLst>
          </p:cNvPr>
          <p:cNvPicPr>
            <a:picLocks noChangeAspect="1"/>
          </p:cNvPicPr>
          <p:nvPr/>
        </p:nvPicPr>
        <p:blipFill rotWithShape="1">
          <a:blip r:embed="rId2"/>
          <a:srcRect l="-140" t="786" r="140" b="-786"/>
          <a:stretch/>
        </p:blipFill>
        <p:spPr>
          <a:xfrm>
            <a:off x="0" y="0"/>
            <a:ext cx="12193200" cy="1144800"/>
          </a:xfrm>
          <a:prstGeom prst="rect">
            <a:avLst/>
          </a:prstGeom>
        </p:spPr>
      </p:pic>
      <p:sp>
        <p:nvSpPr>
          <p:cNvPr id="15" name="Titre 1">
            <a:extLst>
              <a:ext uri="{FF2B5EF4-FFF2-40B4-BE49-F238E27FC236}">
                <a16:creationId xmlns:a16="http://schemas.microsoft.com/office/drawing/2014/main" id="{52DD168E-8715-D14A-91D5-68795AD1055A}"/>
              </a:ext>
            </a:extLst>
          </p:cNvPr>
          <p:cNvSpPr>
            <a:spLocks noGrp="1"/>
          </p:cNvSpPr>
          <p:nvPr>
            <p:ph type="ctrTitle" hasCustomPrompt="1"/>
          </p:nvPr>
        </p:nvSpPr>
        <p:spPr>
          <a:xfrm>
            <a:off x="0" y="1"/>
            <a:ext cx="5022849" cy="1125537"/>
          </a:xfrm>
          <a:solidFill>
            <a:schemeClr val="accent2"/>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16" name="Espace réservé du texte 5">
            <a:extLst>
              <a:ext uri="{FF2B5EF4-FFF2-40B4-BE49-F238E27FC236}">
                <a16:creationId xmlns:a16="http://schemas.microsoft.com/office/drawing/2014/main" id="{CE3B8767-C2C4-9243-A052-4219A656F9E0}"/>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809009316"/>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Page_2_Col">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sp>
        <p:nvSpPr>
          <p:cNvPr id="4" name="Espace réservé du texte 3">
            <a:extLst>
              <a:ext uri="{FF2B5EF4-FFF2-40B4-BE49-F238E27FC236}">
                <a16:creationId xmlns:a16="http://schemas.microsoft.com/office/drawing/2014/main" id="{E7CD49AA-56F2-F74A-81AB-FDC7F84871DF}"/>
              </a:ext>
            </a:extLst>
          </p:cNvPr>
          <p:cNvSpPr>
            <a:spLocks noGrp="1"/>
          </p:cNvSpPr>
          <p:nvPr>
            <p:ph type="body" sz="quarter" idx="11" hasCustomPrompt="1"/>
          </p:nvPr>
        </p:nvSpPr>
        <p:spPr>
          <a:xfrm>
            <a:off x="709611" y="1789200"/>
            <a:ext cx="5220000" cy="450000"/>
          </a:xfrm>
          <a:solidFill>
            <a:schemeClr val="tx1"/>
          </a:solidFill>
        </p:spPr>
        <p:txBody>
          <a:bodyPr lIns="180000" rIns="180000" anchor="ctr"/>
          <a:lstStyle>
            <a:lvl1pPr marL="0" indent="0">
              <a:buFont typeface="Arial" panose="020B0604020202020204" pitchFamily="34" charset="0"/>
              <a:buNone/>
              <a:defRPr sz="1200" b="1" i="0">
                <a:solidFill>
                  <a:schemeClr val="bg1"/>
                </a:solidFill>
                <a:latin typeface="Montserrat" pitchFamily="2" charset="77"/>
              </a:defRPr>
            </a:lvl1pPr>
          </a:lstStyle>
          <a:p>
            <a:r>
              <a:rPr lang="fr-FR"/>
              <a:t>Titre</a:t>
            </a:r>
          </a:p>
        </p:txBody>
      </p:sp>
      <p:sp>
        <p:nvSpPr>
          <p:cNvPr id="12" name="Espace réservé du texte 11">
            <a:extLst>
              <a:ext uri="{FF2B5EF4-FFF2-40B4-BE49-F238E27FC236}">
                <a16:creationId xmlns:a16="http://schemas.microsoft.com/office/drawing/2014/main" id="{FA8B6486-ACF2-AA47-A361-1BC648FACFC2}"/>
              </a:ext>
            </a:extLst>
          </p:cNvPr>
          <p:cNvSpPr>
            <a:spLocks noGrp="1"/>
          </p:cNvSpPr>
          <p:nvPr>
            <p:ph type="body" sz="quarter" idx="12" hasCustomPrompt="1"/>
          </p:nvPr>
        </p:nvSpPr>
        <p:spPr>
          <a:xfrm>
            <a:off x="6240163" y="1789200"/>
            <a:ext cx="5220000" cy="450000"/>
          </a:xfrm>
          <a:solidFill>
            <a:schemeClr val="tx1"/>
          </a:solidFill>
        </p:spPr>
        <p:txBody>
          <a:bodyPr lIns="180000" rIns="180000" anchor="ctr"/>
          <a:lstStyle>
            <a:lvl1pPr marL="0" indent="0">
              <a:buNone/>
              <a:defRPr sz="1200" b="1" i="0">
                <a:solidFill>
                  <a:schemeClr val="bg1"/>
                </a:solidFill>
                <a:latin typeface="Montserrat" pitchFamily="2" charset="77"/>
              </a:defRPr>
            </a:lvl1pPr>
          </a:lstStyle>
          <a:p>
            <a:r>
              <a:rPr lang="fr-FR"/>
              <a:t>Titre</a:t>
            </a:r>
          </a:p>
        </p:txBody>
      </p:sp>
      <p:sp>
        <p:nvSpPr>
          <p:cNvPr id="19" name="Espace réservé du texte 18">
            <a:extLst>
              <a:ext uri="{FF2B5EF4-FFF2-40B4-BE49-F238E27FC236}">
                <a16:creationId xmlns:a16="http://schemas.microsoft.com/office/drawing/2014/main" id="{C701BD6F-2D92-6140-8408-F8F1FEE90A10}"/>
              </a:ext>
            </a:extLst>
          </p:cNvPr>
          <p:cNvSpPr>
            <a:spLocks noGrp="1"/>
          </p:cNvSpPr>
          <p:nvPr>
            <p:ph type="body" sz="quarter" idx="15" hasCustomPrompt="1"/>
          </p:nvPr>
        </p:nvSpPr>
        <p:spPr>
          <a:xfrm>
            <a:off x="724849" y="2239201"/>
            <a:ext cx="5204761" cy="3863114"/>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1" name="Espace réservé du texte 20">
            <a:extLst>
              <a:ext uri="{FF2B5EF4-FFF2-40B4-BE49-F238E27FC236}">
                <a16:creationId xmlns:a16="http://schemas.microsoft.com/office/drawing/2014/main" id="{94046172-1112-674A-BD4D-9E955C11E2B9}"/>
              </a:ext>
            </a:extLst>
          </p:cNvPr>
          <p:cNvSpPr>
            <a:spLocks noGrp="1"/>
          </p:cNvSpPr>
          <p:nvPr>
            <p:ph type="body" sz="quarter" idx="16" hasCustomPrompt="1"/>
          </p:nvPr>
        </p:nvSpPr>
        <p:spPr>
          <a:xfrm>
            <a:off x="6240163" y="2239200"/>
            <a:ext cx="5235237" cy="3863115"/>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cxnSp>
        <p:nvCxnSpPr>
          <p:cNvPr id="18" name="Connecteur droit 17">
            <a:extLst>
              <a:ext uri="{FF2B5EF4-FFF2-40B4-BE49-F238E27FC236}">
                <a16:creationId xmlns:a16="http://schemas.microsoft.com/office/drawing/2014/main" id="{3D5E6844-BA9D-2E41-8194-11F35A4DFCD4}"/>
              </a:ext>
            </a:extLst>
          </p:cNvPr>
          <p:cNvCxnSpPr/>
          <p:nvPr/>
        </p:nvCxnSpPr>
        <p:spPr>
          <a:xfrm>
            <a:off x="6084887"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Image 9">
            <a:extLst>
              <a:ext uri="{FF2B5EF4-FFF2-40B4-BE49-F238E27FC236}">
                <a16:creationId xmlns:a16="http://schemas.microsoft.com/office/drawing/2014/main" id="{D1D24F1A-EF30-1148-88FD-3B4488001A9A}"/>
              </a:ext>
            </a:extLst>
          </p:cNvPr>
          <p:cNvPicPr>
            <a:picLocks noChangeAspect="1"/>
          </p:cNvPicPr>
          <p:nvPr/>
        </p:nvPicPr>
        <p:blipFill rotWithShape="1">
          <a:blip r:embed="rId2"/>
          <a:srcRect l="-140" t="786" r="140" b="-786"/>
          <a:stretch/>
        </p:blipFill>
        <p:spPr>
          <a:xfrm>
            <a:off x="0" y="0"/>
            <a:ext cx="12193200" cy="1144800"/>
          </a:xfrm>
          <a:prstGeom prst="rect">
            <a:avLst/>
          </a:prstGeom>
        </p:spPr>
      </p:pic>
      <p:sp>
        <p:nvSpPr>
          <p:cNvPr id="11" name="Titre 1">
            <a:extLst>
              <a:ext uri="{FF2B5EF4-FFF2-40B4-BE49-F238E27FC236}">
                <a16:creationId xmlns:a16="http://schemas.microsoft.com/office/drawing/2014/main" id="{BCBE15C0-B4BB-EA4B-9A0B-BA23FBEBF795}"/>
              </a:ext>
            </a:extLst>
          </p:cNvPr>
          <p:cNvSpPr>
            <a:spLocks noGrp="1"/>
          </p:cNvSpPr>
          <p:nvPr>
            <p:ph type="ctrTitle" hasCustomPrompt="1"/>
          </p:nvPr>
        </p:nvSpPr>
        <p:spPr>
          <a:xfrm>
            <a:off x="0" y="1"/>
            <a:ext cx="5022849" cy="1125537"/>
          </a:xfrm>
          <a:solidFill>
            <a:schemeClr val="accent2"/>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13" name="Espace réservé du texte 5">
            <a:extLst>
              <a:ext uri="{FF2B5EF4-FFF2-40B4-BE49-F238E27FC236}">
                <a16:creationId xmlns:a16="http://schemas.microsoft.com/office/drawing/2014/main" id="{F8A75040-FEBE-984B-887E-5D26FA6DB2FE}"/>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766593286"/>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Galerie 6 logos">
    <p:spTree>
      <p:nvGrpSpPr>
        <p:cNvPr id="1" name=""/>
        <p:cNvGrpSpPr/>
        <p:nvPr/>
      </p:nvGrpSpPr>
      <p:grpSpPr>
        <a:xfrm>
          <a:off x="0" y="0"/>
          <a:ext cx="0" cy="0"/>
          <a:chOff x="0" y="0"/>
          <a:chExt cx="0" cy="0"/>
        </a:xfrm>
      </p:grpSpPr>
      <p:sp>
        <p:nvSpPr>
          <p:cNvPr id="4" name="Espace réservé pour une image  3">
            <a:extLst>
              <a:ext uri="{FF2B5EF4-FFF2-40B4-BE49-F238E27FC236}">
                <a16:creationId xmlns:a16="http://schemas.microsoft.com/office/drawing/2014/main" id="{63ADFB0C-544E-3944-A9B0-D28BE779B222}"/>
              </a:ext>
            </a:extLst>
          </p:cNvPr>
          <p:cNvSpPr>
            <a:spLocks noGrp="1"/>
          </p:cNvSpPr>
          <p:nvPr>
            <p:ph type="pic" sz="quarter" idx="10" hasCustomPrompt="1"/>
          </p:nvPr>
        </p:nvSpPr>
        <p:spPr>
          <a:xfrm>
            <a:off x="713581" y="2067034"/>
            <a:ext cx="2340000" cy="1368000"/>
          </a:xfrm>
          <a:ln>
            <a:noFill/>
          </a:ln>
        </p:spPr>
        <p:txBody>
          <a:bodyPr anchor="ctr"/>
          <a:lstStyle>
            <a:lvl1pPr marL="0" indent="0" algn="ctr">
              <a:buNone/>
              <a:defRPr/>
            </a:lvl1pPr>
          </a:lstStyle>
          <a:p>
            <a:r>
              <a:rPr lang="fr-FR"/>
              <a:t>Logo</a:t>
            </a:r>
          </a:p>
        </p:txBody>
      </p:sp>
      <p:sp>
        <p:nvSpPr>
          <p:cNvPr id="7" name="Espace réservé pour une image  6">
            <a:extLst>
              <a:ext uri="{FF2B5EF4-FFF2-40B4-BE49-F238E27FC236}">
                <a16:creationId xmlns:a16="http://schemas.microsoft.com/office/drawing/2014/main" id="{DBBB2063-2983-C34C-8ED4-C0F5EA5FE112}"/>
              </a:ext>
            </a:extLst>
          </p:cNvPr>
          <p:cNvSpPr>
            <a:spLocks noGrp="1"/>
          </p:cNvSpPr>
          <p:nvPr>
            <p:ph type="pic" sz="quarter" idx="11" hasCustomPrompt="1"/>
          </p:nvPr>
        </p:nvSpPr>
        <p:spPr>
          <a:xfrm>
            <a:off x="3521860" y="2086084"/>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0" name="Espace réservé pour une image  9">
            <a:extLst>
              <a:ext uri="{FF2B5EF4-FFF2-40B4-BE49-F238E27FC236}">
                <a16:creationId xmlns:a16="http://schemas.microsoft.com/office/drawing/2014/main" id="{2F9F2C47-7214-7C49-A683-E886402029DE}"/>
              </a:ext>
            </a:extLst>
          </p:cNvPr>
          <p:cNvSpPr>
            <a:spLocks noGrp="1"/>
          </p:cNvSpPr>
          <p:nvPr>
            <p:ph type="pic" sz="quarter" idx="12" hasCustomPrompt="1"/>
          </p:nvPr>
        </p:nvSpPr>
        <p:spPr>
          <a:xfrm>
            <a:off x="6330139" y="2067034"/>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2" name="Espace réservé pour une image  11">
            <a:extLst>
              <a:ext uri="{FF2B5EF4-FFF2-40B4-BE49-F238E27FC236}">
                <a16:creationId xmlns:a16="http://schemas.microsoft.com/office/drawing/2014/main" id="{9FC6176F-4DE7-704C-B989-4D4DDFBB82DE}"/>
              </a:ext>
            </a:extLst>
          </p:cNvPr>
          <p:cNvSpPr>
            <a:spLocks noGrp="1"/>
          </p:cNvSpPr>
          <p:nvPr>
            <p:ph type="pic" sz="quarter" idx="13" hasCustomPrompt="1"/>
          </p:nvPr>
        </p:nvSpPr>
        <p:spPr>
          <a:xfrm>
            <a:off x="9138419" y="2086084"/>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4" name="Espace réservé pour une image  13">
            <a:extLst>
              <a:ext uri="{FF2B5EF4-FFF2-40B4-BE49-F238E27FC236}">
                <a16:creationId xmlns:a16="http://schemas.microsoft.com/office/drawing/2014/main" id="{37D2F37A-05DB-B14A-B578-3B9DBC84095A}"/>
              </a:ext>
            </a:extLst>
          </p:cNvPr>
          <p:cNvSpPr>
            <a:spLocks noGrp="1"/>
          </p:cNvSpPr>
          <p:nvPr>
            <p:ph type="pic" sz="quarter" idx="14" hasCustomPrompt="1"/>
          </p:nvPr>
        </p:nvSpPr>
        <p:spPr>
          <a:xfrm>
            <a:off x="713581"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6" name="Espace réservé pour une image  15">
            <a:extLst>
              <a:ext uri="{FF2B5EF4-FFF2-40B4-BE49-F238E27FC236}">
                <a16:creationId xmlns:a16="http://schemas.microsoft.com/office/drawing/2014/main" id="{D1345676-44BC-CC4C-9CAB-1694B215C866}"/>
              </a:ext>
            </a:extLst>
          </p:cNvPr>
          <p:cNvSpPr>
            <a:spLocks noGrp="1"/>
          </p:cNvSpPr>
          <p:nvPr>
            <p:ph type="pic" sz="quarter" idx="15" hasCustomPrompt="1"/>
          </p:nvPr>
        </p:nvSpPr>
        <p:spPr>
          <a:xfrm>
            <a:off x="3521860"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8" name="Espace réservé pour une image  17">
            <a:extLst>
              <a:ext uri="{FF2B5EF4-FFF2-40B4-BE49-F238E27FC236}">
                <a16:creationId xmlns:a16="http://schemas.microsoft.com/office/drawing/2014/main" id="{7E45B7F1-FBE1-F745-8B85-36C31578AA78}"/>
              </a:ext>
            </a:extLst>
          </p:cNvPr>
          <p:cNvSpPr>
            <a:spLocks noGrp="1"/>
          </p:cNvSpPr>
          <p:nvPr>
            <p:ph type="pic" sz="quarter" idx="16" hasCustomPrompt="1"/>
          </p:nvPr>
        </p:nvSpPr>
        <p:spPr>
          <a:xfrm>
            <a:off x="6330139"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20" name="Espace réservé pour une image  19">
            <a:extLst>
              <a:ext uri="{FF2B5EF4-FFF2-40B4-BE49-F238E27FC236}">
                <a16:creationId xmlns:a16="http://schemas.microsoft.com/office/drawing/2014/main" id="{A1D3C822-3F0B-764C-BD8B-26F365DA1BFA}"/>
              </a:ext>
            </a:extLst>
          </p:cNvPr>
          <p:cNvSpPr>
            <a:spLocks noGrp="1"/>
          </p:cNvSpPr>
          <p:nvPr>
            <p:ph type="pic" sz="quarter" idx="17" hasCustomPrompt="1"/>
          </p:nvPr>
        </p:nvSpPr>
        <p:spPr>
          <a:xfrm>
            <a:off x="9138419"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cxnSp>
        <p:nvCxnSpPr>
          <p:cNvPr id="22" name="Connecteur droit 21">
            <a:extLst>
              <a:ext uri="{FF2B5EF4-FFF2-40B4-BE49-F238E27FC236}">
                <a16:creationId xmlns:a16="http://schemas.microsoft.com/office/drawing/2014/main" id="{181DBBEB-AD1B-1848-9036-8A8FF1E0BB6D}"/>
              </a:ext>
            </a:extLst>
          </p:cNvPr>
          <p:cNvCxnSpPr>
            <a:cxnSpLocks/>
          </p:cNvCxnSpPr>
          <p:nvPr/>
        </p:nvCxnSpPr>
        <p:spPr>
          <a:xfrm>
            <a:off x="713581" y="3744432"/>
            <a:ext cx="1076483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a:extLst>
              <a:ext uri="{FF2B5EF4-FFF2-40B4-BE49-F238E27FC236}">
                <a16:creationId xmlns:a16="http://schemas.microsoft.com/office/drawing/2014/main" id="{1E6614C8-A3EA-8644-9051-C8B8C2D5BED4}"/>
              </a:ext>
            </a:extLst>
          </p:cNvPr>
          <p:cNvSpPr>
            <a:spLocks noGrp="1"/>
          </p:cNvSpPr>
          <p:nvPr>
            <p:ph type="sldNum" sz="quarter" idx="18"/>
          </p:nvPr>
        </p:nvSpPr>
        <p:spPr/>
        <p:txBody>
          <a:bodyPr/>
          <a:lstStyle/>
          <a:p>
            <a:fld id="{ED627498-8BE6-774E-875A-E1322261BC9D}" type="slidenum">
              <a:rPr lang="fr-FR" smtClean="0"/>
              <a:pPr/>
              <a:t>‹N°›</a:t>
            </a:fld>
            <a:endParaRPr lang="fr-FR"/>
          </a:p>
        </p:txBody>
      </p:sp>
      <p:pic>
        <p:nvPicPr>
          <p:cNvPr id="15" name="Image 14">
            <a:extLst>
              <a:ext uri="{FF2B5EF4-FFF2-40B4-BE49-F238E27FC236}">
                <a16:creationId xmlns:a16="http://schemas.microsoft.com/office/drawing/2014/main" id="{0992A16B-A48A-AB47-A791-4CE7C4A59325}"/>
              </a:ext>
            </a:extLst>
          </p:cNvPr>
          <p:cNvPicPr>
            <a:picLocks noChangeAspect="1"/>
          </p:cNvPicPr>
          <p:nvPr/>
        </p:nvPicPr>
        <p:blipFill rotWithShape="1">
          <a:blip r:embed="rId2"/>
          <a:srcRect l="-140" t="786" r="140" b="-786"/>
          <a:stretch/>
        </p:blipFill>
        <p:spPr>
          <a:xfrm>
            <a:off x="0" y="0"/>
            <a:ext cx="12193200" cy="1144800"/>
          </a:xfrm>
          <a:prstGeom prst="rect">
            <a:avLst/>
          </a:prstGeom>
        </p:spPr>
      </p:pic>
      <p:sp>
        <p:nvSpPr>
          <p:cNvPr id="17" name="Titre 1">
            <a:extLst>
              <a:ext uri="{FF2B5EF4-FFF2-40B4-BE49-F238E27FC236}">
                <a16:creationId xmlns:a16="http://schemas.microsoft.com/office/drawing/2014/main" id="{44293466-BF4D-194F-86C7-E0CA5464D98E}"/>
              </a:ext>
            </a:extLst>
          </p:cNvPr>
          <p:cNvSpPr>
            <a:spLocks noGrp="1"/>
          </p:cNvSpPr>
          <p:nvPr>
            <p:ph type="ctrTitle" hasCustomPrompt="1"/>
          </p:nvPr>
        </p:nvSpPr>
        <p:spPr>
          <a:xfrm>
            <a:off x="0" y="1"/>
            <a:ext cx="5022849" cy="1125537"/>
          </a:xfrm>
          <a:solidFill>
            <a:schemeClr val="accent2"/>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19" name="Espace réservé du texte 5">
            <a:extLst>
              <a:ext uri="{FF2B5EF4-FFF2-40B4-BE49-F238E27FC236}">
                <a16:creationId xmlns:a16="http://schemas.microsoft.com/office/drawing/2014/main" id="{3869FD7C-64EB-BC4C-9DBD-AD52663CD2FA}"/>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642215783"/>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Galerie 18 logos">
    <p:spTree>
      <p:nvGrpSpPr>
        <p:cNvPr id="1" name=""/>
        <p:cNvGrpSpPr/>
        <p:nvPr/>
      </p:nvGrpSpPr>
      <p:grpSpPr>
        <a:xfrm>
          <a:off x="0" y="0"/>
          <a:ext cx="0" cy="0"/>
          <a:chOff x="0" y="0"/>
          <a:chExt cx="0" cy="0"/>
        </a:xfrm>
      </p:grpSpPr>
      <p:sp>
        <p:nvSpPr>
          <p:cNvPr id="4" name="Espace réservé pour une image  3">
            <a:extLst>
              <a:ext uri="{FF2B5EF4-FFF2-40B4-BE49-F238E27FC236}">
                <a16:creationId xmlns:a16="http://schemas.microsoft.com/office/drawing/2014/main" id="{63ADFB0C-544E-3944-A9B0-D28BE779B222}"/>
              </a:ext>
            </a:extLst>
          </p:cNvPr>
          <p:cNvSpPr>
            <a:spLocks noGrp="1"/>
          </p:cNvSpPr>
          <p:nvPr>
            <p:ph type="pic" sz="quarter" idx="10" hasCustomPrompt="1"/>
          </p:nvPr>
        </p:nvSpPr>
        <p:spPr>
          <a:xfrm>
            <a:off x="713581" y="2067033"/>
            <a:ext cx="1620000" cy="936000"/>
          </a:xfrm>
          <a:ln>
            <a:noFill/>
          </a:ln>
        </p:spPr>
        <p:txBody>
          <a:bodyPr anchor="ctr"/>
          <a:lstStyle>
            <a:lvl1pPr marL="0" indent="0" algn="ctr">
              <a:buNone/>
              <a:defRPr/>
            </a:lvl1pPr>
          </a:lstStyle>
          <a:p>
            <a:r>
              <a:rPr lang="fr-FR"/>
              <a:t>Logo</a:t>
            </a:r>
          </a:p>
        </p:txBody>
      </p:sp>
      <p:sp>
        <p:nvSpPr>
          <p:cNvPr id="7" name="Espace réservé pour une image  6">
            <a:extLst>
              <a:ext uri="{FF2B5EF4-FFF2-40B4-BE49-F238E27FC236}">
                <a16:creationId xmlns:a16="http://schemas.microsoft.com/office/drawing/2014/main" id="{DBBB2063-2983-C34C-8ED4-C0F5EA5FE112}"/>
              </a:ext>
            </a:extLst>
          </p:cNvPr>
          <p:cNvSpPr>
            <a:spLocks noGrp="1"/>
          </p:cNvSpPr>
          <p:nvPr>
            <p:ph type="pic" sz="quarter" idx="11" hasCustomPrompt="1"/>
          </p:nvPr>
        </p:nvSpPr>
        <p:spPr>
          <a:xfrm>
            <a:off x="2538105"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0" name="Espace réservé pour une image  9">
            <a:extLst>
              <a:ext uri="{FF2B5EF4-FFF2-40B4-BE49-F238E27FC236}">
                <a16:creationId xmlns:a16="http://schemas.microsoft.com/office/drawing/2014/main" id="{2F9F2C47-7214-7C49-A683-E886402029DE}"/>
              </a:ext>
            </a:extLst>
          </p:cNvPr>
          <p:cNvSpPr>
            <a:spLocks noGrp="1"/>
          </p:cNvSpPr>
          <p:nvPr>
            <p:ph type="pic" sz="quarter" idx="12" hasCustomPrompt="1"/>
          </p:nvPr>
        </p:nvSpPr>
        <p:spPr>
          <a:xfrm>
            <a:off x="4362629"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2" name="Espace réservé pour une image  11">
            <a:extLst>
              <a:ext uri="{FF2B5EF4-FFF2-40B4-BE49-F238E27FC236}">
                <a16:creationId xmlns:a16="http://schemas.microsoft.com/office/drawing/2014/main" id="{9FC6176F-4DE7-704C-B989-4D4DDFBB82DE}"/>
              </a:ext>
            </a:extLst>
          </p:cNvPr>
          <p:cNvSpPr>
            <a:spLocks noGrp="1"/>
          </p:cNvSpPr>
          <p:nvPr>
            <p:ph type="pic" sz="quarter" idx="13" hasCustomPrompt="1"/>
          </p:nvPr>
        </p:nvSpPr>
        <p:spPr>
          <a:xfrm>
            <a:off x="6187153"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4" name="Espace réservé pour une image  13">
            <a:extLst>
              <a:ext uri="{FF2B5EF4-FFF2-40B4-BE49-F238E27FC236}">
                <a16:creationId xmlns:a16="http://schemas.microsoft.com/office/drawing/2014/main" id="{37D2F37A-05DB-B14A-B578-3B9DBC84095A}"/>
              </a:ext>
            </a:extLst>
          </p:cNvPr>
          <p:cNvSpPr>
            <a:spLocks noGrp="1"/>
          </p:cNvSpPr>
          <p:nvPr>
            <p:ph type="pic" sz="quarter" idx="14" hasCustomPrompt="1"/>
          </p:nvPr>
        </p:nvSpPr>
        <p:spPr>
          <a:xfrm>
            <a:off x="695325" y="3388628"/>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6" name="Espace réservé pour une image  15">
            <a:extLst>
              <a:ext uri="{FF2B5EF4-FFF2-40B4-BE49-F238E27FC236}">
                <a16:creationId xmlns:a16="http://schemas.microsoft.com/office/drawing/2014/main" id="{D1345676-44BC-CC4C-9CAB-1694B215C866}"/>
              </a:ext>
            </a:extLst>
          </p:cNvPr>
          <p:cNvSpPr>
            <a:spLocks noGrp="1"/>
          </p:cNvSpPr>
          <p:nvPr>
            <p:ph type="pic" sz="quarter" idx="15" hasCustomPrompt="1"/>
          </p:nvPr>
        </p:nvSpPr>
        <p:spPr>
          <a:xfrm>
            <a:off x="2523490" y="3388628"/>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8" name="Espace réservé pour une image  17">
            <a:extLst>
              <a:ext uri="{FF2B5EF4-FFF2-40B4-BE49-F238E27FC236}">
                <a16:creationId xmlns:a16="http://schemas.microsoft.com/office/drawing/2014/main" id="{7E45B7F1-FBE1-F745-8B85-36C31578AA78}"/>
              </a:ext>
            </a:extLst>
          </p:cNvPr>
          <p:cNvSpPr>
            <a:spLocks noGrp="1"/>
          </p:cNvSpPr>
          <p:nvPr>
            <p:ph type="pic" sz="quarter" idx="16" hasCustomPrompt="1"/>
          </p:nvPr>
        </p:nvSpPr>
        <p:spPr>
          <a:xfrm>
            <a:off x="8011677"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20" name="Espace réservé pour une image  19">
            <a:extLst>
              <a:ext uri="{FF2B5EF4-FFF2-40B4-BE49-F238E27FC236}">
                <a16:creationId xmlns:a16="http://schemas.microsoft.com/office/drawing/2014/main" id="{A1D3C822-3F0B-764C-BD8B-26F365DA1BFA}"/>
              </a:ext>
            </a:extLst>
          </p:cNvPr>
          <p:cNvSpPr>
            <a:spLocks noGrp="1"/>
          </p:cNvSpPr>
          <p:nvPr>
            <p:ph type="pic" sz="quarter" idx="17" hasCustomPrompt="1"/>
          </p:nvPr>
        </p:nvSpPr>
        <p:spPr>
          <a:xfrm>
            <a:off x="9836199"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3" name="Espace réservé du numéro de diapositive 2">
            <a:extLst>
              <a:ext uri="{FF2B5EF4-FFF2-40B4-BE49-F238E27FC236}">
                <a16:creationId xmlns:a16="http://schemas.microsoft.com/office/drawing/2014/main" id="{1E6614C8-A3EA-8644-9051-C8B8C2D5BED4}"/>
              </a:ext>
            </a:extLst>
          </p:cNvPr>
          <p:cNvSpPr>
            <a:spLocks noGrp="1"/>
          </p:cNvSpPr>
          <p:nvPr>
            <p:ph type="sldNum" sz="quarter" idx="18"/>
          </p:nvPr>
        </p:nvSpPr>
        <p:spPr/>
        <p:txBody>
          <a:bodyPr/>
          <a:lstStyle/>
          <a:p>
            <a:fld id="{ED627498-8BE6-774E-875A-E1322261BC9D}" type="slidenum">
              <a:rPr lang="fr-FR" smtClean="0"/>
              <a:pPr/>
              <a:t>‹N°›</a:t>
            </a:fld>
            <a:endParaRPr lang="fr-FR"/>
          </a:p>
        </p:txBody>
      </p:sp>
      <p:sp>
        <p:nvSpPr>
          <p:cNvPr id="5" name="Espace réservé pour une image  4">
            <a:extLst>
              <a:ext uri="{FF2B5EF4-FFF2-40B4-BE49-F238E27FC236}">
                <a16:creationId xmlns:a16="http://schemas.microsoft.com/office/drawing/2014/main" id="{30278F92-100F-204C-8618-2E48E42E2218}"/>
              </a:ext>
            </a:extLst>
          </p:cNvPr>
          <p:cNvSpPr>
            <a:spLocks noGrp="1"/>
          </p:cNvSpPr>
          <p:nvPr>
            <p:ph type="pic" sz="quarter" idx="19" hasCustomPrompt="1"/>
          </p:nvPr>
        </p:nvSpPr>
        <p:spPr>
          <a:xfrm>
            <a:off x="4351655" y="3388628"/>
            <a:ext cx="1620000" cy="936000"/>
          </a:xfrm>
        </p:spPr>
        <p:txBody>
          <a:bodyPr anchor="ctr"/>
          <a:lstStyle>
            <a:lvl1pPr marL="0" indent="0" algn="ctr">
              <a:buNone/>
              <a:defRPr/>
            </a:lvl1pPr>
          </a:lstStyle>
          <a:p>
            <a:r>
              <a:rPr lang="fr-FR"/>
              <a:t>Logo</a:t>
            </a:r>
          </a:p>
        </p:txBody>
      </p:sp>
      <p:sp>
        <p:nvSpPr>
          <p:cNvPr id="8" name="Espace réservé pour une image  7">
            <a:extLst>
              <a:ext uri="{FF2B5EF4-FFF2-40B4-BE49-F238E27FC236}">
                <a16:creationId xmlns:a16="http://schemas.microsoft.com/office/drawing/2014/main" id="{BA534809-1058-4246-A786-F69E2E3CD344}"/>
              </a:ext>
            </a:extLst>
          </p:cNvPr>
          <p:cNvSpPr>
            <a:spLocks noGrp="1"/>
          </p:cNvSpPr>
          <p:nvPr>
            <p:ph type="pic" sz="quarter" idx="20" hasCustomPrompt="1"/>
          </p:nvPr>
        </p:nvSpPr>
        <p:spPr>
          <a:xfrm>
            <a:off x="6179820" y="3388628"/>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11" name="Espace réservé pour une image  10">
            <a:extLst>
              <a:ext uri="{FF2B5EF4-FFF2-40B4-BE49-F238E27FC236}">
                <a16:creationId xmlns:a16="http://schemas.microsoft.com/office/drawing/2014/main" id="{A4820370-9461-FD4D-A7F3-670D17FB2299}"/>
              </a:ext>
            </a:extLst>
          </p:cNvPr>
          <p:cNvSpPr>
            <a:spLocks noGrp="1"/>
          </p:cNvSpPr>
          <p:nvPr>
            <p:ph type="pic" sz="quarter" idx="21" hasCustomPrompt="1"/>
          </p:nvPr>
        </p:nvSpPr>
        <p:spPr>
          <a:xfrm>
            <a:off x="8007985" y="3388628"/>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15" name="Espace réservé pour une image  14">
            <a:extLst>
              <a:ext uri="{FF2B5EF4-FFF2-40B4-BE49-F238E27FC236}">
                <a16:creationId xmlns:a16="http://schemas.microsoft.com/office/drawing/2014/main" id="{CB4609E2-64CA-8140-832C-CF8162830B05}"/>
              </a:ext>
            </a:extLst>
          </p:cNvPr>
          <p:cNvSpPr>
            <a:spLocks noGrp="1"/>
          </p:cNvSpPr>
          <p:nvPr>
            <p:ph type="pic" sz="quarter" idx="22" hasCustomPrompt="1"/>
          </p:nvPr>
        </p:nvSpPr>
        <p:spPr>
          <a:xfrm>
            <a:off x="9836150" y="3388628"/>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1" name="Espace réservé pour une image  20">
            <a:extLst>
              <a:ext uri="{FF2B5EF4-FFF2-40B4-BE49-F238E27FC236}">
                <a16:creationId xmlns:a16="http://schemas.microsoft.com/office/drawing/2014/main" id="{3F0FC607-0506-4F44-BDFB-29487E045FF5}"/>
              </a:ext>
            </a:extLst>
          </p:cNvPr>
          <p:cNvSpPr>
            <a:spLocks noGrp="1"/>
          </p:cNvSpPr>
          <p:nvPr>
            <p:ph type="pic" sz="quarter" idx="23" hasCustomPrompt="1"/>
          </p:nvPr>
        </p:nvSpPr>
        <p:spPr>
          <a:xfrm>
            <a:off x="695325"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5" name="Espace réservé pour une image  24">
            <a:extLst>
              <a:ext uri="{FF2B5EF4-FFF2-40B4-BE49-F238E27FC236}">
                <a16:creationId xmlns:a16="http://schemas.microsoft.com/office/drawing/2014/main" id="{1BB6F861-2F0E-DA41-81B7-E2869B8FC02A}"/>
              </a:ext>
            </a:extLst>
          </p:cNvPr>
          <p:cNvSpPr>
            <a:spLocks noGrp="1"/>
          </p:cNvSpPr>
          <p:nvPr>
            <p:ph type="pic" sz="quarter" idx="24" hasCustomPrompt="1"/>
          </p:nvPr>
        </p:nvSpPr>
        <p:spPr>
          <a:xfrm>
            <a:off x="2523490"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7" name="Espace réservé pour une image  26">
            <a:extLst>
              <a:ext uri="{FF2B5EF4-FFF2-40B4-BE49-F238E27FC236}">
                <a16:creationId xmlns:a16="http://schemas.microsoft.com/office/drawing/2014/main" id="{4CDBFF23-90A7-ED43-ACDB-73E33F3733BC}"/>
              </a:ext>
            </a:extLst>
          </p:cNvPr>
          <p:cNvSpPr>
            <a:spLocks noGrp="1"/>
          </p:cNvSpPr>
          <p:nvPr>
            <p:ph type="pic" sz="quarter" idx="25" hasCustomPrompt="1"/>
          </p:nvPr>
        </p:nvSpPr>
        <p:spPr>
          <a:xfrm>
            <a:off x="4351655"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9" name="Espace réservé pour une image  28">
            <a:extLst>
              <a:ext uri="{FF2B5EF4-FFF2-40B4-BE49-F238E27FC236}">
                <a16:creationId xmlns:a16="http://schemas.microsoft.com/office/drawing/2014/main" id="{60785380-D952-9C4E-B875-FE61A57084FD}"/>
              </a:ext>
            </a:extLst>
          </p:cNvPr>
          <p:cNvSpPr>
            <a:spLocks noGrp="1"/>
          </p:cNvSpPr>
          <p:nvPr>
            <p:ph type="pic" sz="quarter" idx="26" hasCustomPrompt="1"/>
          </p:nvPr>
        </p:nvSpPr>
        <p:spPr>
          <a:xfrm>
            <a:off x="6179820"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31" name="Espace réservé pour une image  30">
            <a:extLst>
              <a:ext uri="{FF2B5EF4-FFF2-40B4-BE49-F238E27FC236}">
                <a16:creationId xmlns:a16="http://schemas.microsoft.com/office/drawing/2014/main" id="{E229E41A-A70C-0444-9DD3-16B5901A8A44}"/>
              </a:ext>
            </a:extLst>
          </p:cNvPr>
          <p:cNvSpPr>
            <a:spLocks noGrp="1"/>
          </p:cNvSpPr>
          <p:nvPr>
            <p:ph type="pic" sz="quarter" idx="27" hasCustomPrompt="1"/>
          </p:nvPr>
        </p:nvSpPr>
        <p:spPr>
          <a:xfrm>
            <a:off x="8007985"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33" name="Espace réservé pour une image  32">
            <a:extLst>
              <a:ext uri="{FF2B5EF4-FFF2-40B4-BE49-F238E27FC236}">
                <a16:creationId xmlns:a16="http://schemas.microsoft.com/office/drawing/2014/main" id="{F822E3A5-F63A-0D42-9698-7EB6E76922F6}"/>
              </a:ext>
            </a:extLst>
          </p:cNvPr>
          <p:cNvSpPr>
            <a:spLocks noGrp="1"/>
          </p:cNvSpPr>
          <p:nvPr>
            <p:ph type="pic" sz="quarter" idx="28" hasCustomPrompt="1"/>
          </p:nvPr>
        </p:nvSpPr>
        <p:spPr>
          <a:xfrm>
            <a:off x="9836150"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35" name="Espace réservé du texte 34">
            <a:extLst>
              <a:ext uri="{FF2B5EF4-FFF2-40B4-BE49-F238E27FC236}">
                <a16:creationId xmlns:a16="http://schemas.microsoft.com/office/drawing/2014/main" id="{8F8B0244-19F2-B544-977C-085E2423A1BA}"/>
              </a:ext>
            </a:extLst>
          </p:cNvPr>
          <p:cNvSpPr>
            <a:spLocks noGrp="1"/>
          </p:cNvSpPr>
          <p:nvPr>
            <p:ph type="body" sz="quarter" idx="29" hasCustomPrompt="1"/>
          </p:nvPr>
        </p:nvSpPr>
        <p:spPr>
          <a:xfrm>
            <a:off x="695324" y="3003033"/>
            <a:ext cx="1620000" cy="252000"/>
          </a:xfrm>
        </p:spPr>
        <p:txBody>
          <a:bodyPr/>
          <a:lstStyle>
            <a:lvl1pPr marL="0" indent="0" algn="ctr">
              <a:buNone/>
              <a:defRPr sz="800"/>
            </a:lvl1pPr>
          </a:lstStyle>
          <a:p>
            <a:r>
              <a:rPr lang="fr-FR"/>
              <a:t>Texte</a:t>
            </a:r>
          </a:p>
        </p:txBody>
      </p:sp>
      <p:sp>
        <p:nvSpPr>
          <p:cNvPr id="37" name="Espace réservé du texte 36">
            <a:extLst>
              <a:ext uri="{FF2B5EF4-FFF2-40B4-BE49-F238E27FC236}">
                <a16:creationId xmlns:a16="http://schemas.microsoft.com/office/drawing/2014/main" id="{2F30B6AD-EA5B-5F46-980F-8243B9BFF0A4}"/>
              </a:ext>
            </a:extLst>
          </p:cNvPr>
          <p:cNvSpPr>
            <a:spLocks noGrp="1"/>
          </p:cNvSpPr>
          <p:nvPr>
            <p:ph type="body" sz="quarter" idx="30" hasCustomPrompt="1"/>
          </p:nvPr>
        </p:nvSpPr>
        <p:spPr>
          <a:xfrm>
            <a:off x="2538412" y="3022601"/>
            <a:ext cx="1620000" cy="252000"/>
          </a:xfrm>
        </p:spPr>
        <p:txBody>
          <a:bodyPr/>
          <a:lstStyle>
            <a:lvl1pPr marL="0" indent="0" algn="ctr">
              <a:buNone/>
              <a:defRPr sz="800"/>
            </a:lvl1pPr>
          </a:lstStyle>
          <a:p>
            <a:r>
              <a:rPr lang="fr-FR"/>
              <a:t>Texte</a:t>
            </a:r>
          </a:p>
        </p:txBody>
      </p:sp>
      <p:sp>
        <p:nvSpPr>
          <p:cNvPr id="39" name="Espace réservé du texte 38">
            <a:extLst>
              <a:ext uri="{FF2B5EF4-FFF2-40B4-BE49-F238E27FC236}">
                <a16:creationId xmlns:a16="http://schemas.microsoft.com/office/drawing/2014/main" id="{37CAFD57-9BF4-8440-BCCA-362D6E124B4C}"/>
              </a:ext>
            </a:extLst>
          </p:cNvPr>
          <p:cNvSpPr>
            <a:spLocks noGrp="1"/>
          </p:cNvSpPr>
          <p:nvPr>
            <p:ph type="body" sz="quarter" idx="31" hasCustomPrompt="1"/>
          </p:nvPr>
        </p:nvSpPr>
        <p:spPr>
          <a:xfrm>
            <a:off x="4362449" y="3022601"/>
            <a:ext cx="1620000" cy="252000"/>
          </a:xfrm>
        </p:spPr>
        <p:txBody>
          <a:bodyPr/>
          <a:lstStyle>
            <a:lvl1pPr marL="0" indent="0" algn="ctr">
              <a:buNone/>
              <a:defRPr sz="800"/>
            </a:lvl1pPr>
          </a:lstStyle>
          <a:p>
            <a:r>
              <a:rPr lang="fr-FR"/>
              <a:t>Texte</a:t>
            </a:r>
          </a:p>
        </p:txBody>
      </p:sp>
      <p:sp>
        <p:nvSpPr>
          <p:cNvPr id="41" name="Espace réservé du texte 40">
            <a:extLst>
              <a:ext uri="{FF2B5EF4-FFF2-40B4-BE49-F238E27FC236}">
                <a16:creationId xmlns:a16="http://schemas.microsoft.com/office/drawing/2014/main" id="{089C3A8E-9B8F-DC46-8EF8-49C167BA58D9}"/>
              </a:ext>
            </a:extLst>
          </p:cNvPr>
          <p:cNvSpPr>
            <a:spLocks noGrp="1"/>
          </p:cNvSpPr>
          <p:nvPr>
            <p:ph type="body" sz="quarter" idx="32" hasCustomPrompt="1"/>
          </p:nvPr>
        </p:nvSpPr>
        <p:spPr>
          <a:xfrm>
            <a:off x="6186487" y="3022601"/>
            <a:ext cx="1620000" cy="252000"/>
          </a:xfrm>
        </p:spPr>
        <p:txBody>
          <a:bodyPr/>
          <a:lstStyle>
            <a:lvl1pPr marL="0" indent="0" algn="ctr">
              <a:buNone/>
              <a:defRPr sz="800"/>
            </a:lvl1pPr>
          </a:lstStyle>
          <a:p>
            <a:r>
              <a:rPr lang="fr-FR"/>
              <a:t>Texte</a:t>
            </a:r>
          </a:p>
        </p:txBody>
      </p:sp>
      <p:sp>
        <p:nvSpPr>
          <p:cNvPr id="43" name="Espace réservé du texte 42">
            <a:extLst>
              <a:ext uri="{FF2B5EF4-FFF2-40B4-BE49-F238E27FC236}">
                <a16:creationId xmlns:a16="http://schemas.microsoft.com/office/drawing/2014/main" id="{BB695A0C-C9AD-914D-84BC-525E755E3075}"/>
              </a:ext>
            </a:extLst>
          </p:cNvPr>
          <p:cNvSpPr>
            <a:spLocks noGrp="1"/>
          </p:cNvSpPr>
          <p:nvPr>
            <p:ph type="body" sz="quarter" idx="33" hasCustomPrompt="1"/>
          </p:nvPr>
        </p:nvSpPr>
        <p:spPr>
          <a:xfrm>
            <a:off x="8007349" y="3022601"/>
            <a:ext cx="1620000" cy="252000"/>
          </a:xfrm>
        </p:spPr>
        <p:txBody>
          <a:bodyPr/>
          <a:lstStyle>
            <a:lvl1pPr marL="0" indent="0" algn="ctr">
              <a:buNone/>
              <a:defRPr sz="800"/>
            </a:lvl1pPr>
          </a:lstStyle>
          <a:p>
            <a:r>
              <a:rPr lang="fr-FR"/>
              <a:t>Texte</a:t>
            </a:r>
          </a:p>
        </p:txBody>
      </p:sp>
      <p:sp>
        <p:nvSpPr>
          <p:cNvPr id="45" name="Espace réservé du texte 44">
            <a:extLst>
              <a:ext uri="{FF2B5EF4-FFF2-40B4-BE49-F238E27FC236}">
                <a16:creationId xmlns:a16="http://schemas.microsoft.com/office/drawing/2014/main" id="{FF864D2B-5A5D-D745-B737-AEA1847AB80B}"/>
              </a:ext>
            </a:extLst>
          </p:cNvPr>
          <p:cNvSpPr>
            <a:spLocks noGrp="1"/>
          </p:cNvSpPr>
          <p:nvPr>
            <p:ph type="body" sz="quarter" idx="34" hasCustomPrompt="1"/>
          </p:nvPr>
        </p:nvSpPr>
        <p:spPr>
          <a:xfrm>
            <a:off x="9836149" y="3022601"/>
            <a:ext cx="1620000" cy="252000"/>
          </a:xfrm>
        </p:spPr>
        <p:txBody>
          <a:bodyPr/>
          <a:lstStyle>
            <a:lvl1pPr marL="0" indent="0" algn="ctr">
              <a:buNone/>
              <a:defRPr sz="800"/>
            </a:lvl1pPr>
          </a:lstStyle>
          <a:p>
            <a:r>
              <a:rPr lang="fr-FR"/>
              <a:t>Texte</a:t>
            </a:r>
          </a:p>
        </p:txBody>
      </p:sp>
      <p:sp>
        <p:nvSpPr>
          <p:cNvPr id="47" name="Espace réservé du texte 46">
            <a:extLst>
              <a:ext uri="{FF2B5EF4-FFF2-40B4-BE49-F238E27FC236}">
                <a16:creationId xmlns:a16="http://schemas.microsoft.com/office/drawing/2014/main" id="{519FC00A-D452-1947-90CF-3C32F3147753}"/>
              </a:ext>
            </a:extLst>
          </p:cNvPr>
          <p:cNvSpPr>
            <a:spLocks noGrp="1"/>
          </p:cNvSpPr>
          <p:nvPr>
            <p:ph type="body" sz="quarter" idx="35" hasCustomPrompt="1"/>
          </p:nvPr>
        </p:nvSpPr>
        <p:spPr>
          <a:xfrm>
            <a:off x="695325" y="4324351"/>
            <a:ext cx="1620000" cy="251999"/>
          </a:xfrm>
        </p:spPr>
        <p:txBody>
          <a:bodyPr/>
          <a:lstStyle>
            <a:lvl1pPr marL="0" indent="0" algn="ctr">
              <a:buNone/>
              <a:defRPr sz="800"/>
            </a:lvl1pPr>
          </a:lstStyle>
          <a:p>
            <a:r>
              <a:rPr lang="fr-FR"/>
              <a:t>Texte</a:t>
            </a:r>
          </a:p>
        </p:txBody>
      </p:sp>
      <p:sp>
        <p:nvSpPr>
          <p:cNvPr id="51" name="Espace réservé du texte 50">
            <a:extLst>
              <a:ext uri="{FF2B5EF4-FFF2-40B4-BE49-F238E27FC236}">
                <a16:creationId xmlns:a16="http://schemas.microsoft.com/office/drawing/2014/main" id="{8F944807-5A19-F34C-AA93-F8E9795AD306}"/>
              </a:ext>
            </a:extLst>
          </p:cNvPr>
          <p:cNvSpPr>
            <a:spLocks noGrp="1"/>
          </p:cNvSpPr>
          <p:nvPr>
            <p:ph type="body" sz="quarter" idx="36" hasCustomPrompt="1"/>
          </p:nvPr>
        </p:nvSpPr>
        <p:spPr>
          <a:xfrm>
            <a:off x="2538413" y="4324351"/>
            <a:ext cx="1620000" cy="251999"/>
          </a:xfrm>
        </p:spPr>
        <p:txBody>
          <a:bodyPr/>
          <a:lstStyle>
            <a:lvl1pPr marL="0" indent="0" algn="ctr">
              <a:buNone/>
              <a:defRPr sz="800"/>
            </a:lvl1pPr>
          </a:lstStyle>
          <a:p>
            <a:r>
              <a:rPr lang="fr-FR"/>
              <a:t>Texte</a:t>
            </a:r>
          </a:p>
        </p:txBody>
      </p:sp>
      <p:sp>
        <p:nvSpPr>
          <p:cNvPr id="53" name="Espace réservé du texte 52">
            <a:extLst>
              <a:ext uri="{FF2B5EF4-FFF2-40B4-BE49-F238E27FC236}">
                <a16:creationId xmlns:a16="http://schemas.microsoft.com/office/drawing/2014/main" id="{518ACF2B-6471-0B49-B319-818F5D3C7ED8}"/>
              </a:ext>
            </a:extLst>
          </p:cNvPr>
          <p:cNvSpPr>
            <a:spLocks noGrp="1"/>
          </p:cNvSpPr>
          <p:nvPr>
            <p:ph type="body" sz="quarter" idx="37" hasCustomPrompt="1"/>
          </p:nvPr>
        </p:nvSpPr>
        <p:spPr>
          <a:xfrm>
            <a:off x="4362450" y="4324351"/>
            <a:ext cx="1620000" cy="251999"/>
          </a:xfrm>
        </p:spPr>
        <p:txBody>
          <a:bodyPr/>
          <a:lstStyle>
            <a:lvl1pPr marL="0" indent="0" algn="ctr">
              <a:buNone/>
              <a:defRPr sz="800"/>
            </a:lvl1pPr>
          </a:lstStyle>
          <a:p>
            <a:r>
              <a:rPr lang="fr-FR"/>
              <a:t>Texte</a:t>
            </a:r>
          </a:p>
        </p:txBody>
      </p:sp>
      <p:sp>
        <p:nvSpPr>
          <p:cNvPr id="55" name="Espace réservé du texte 54">
            <a:extLst>
              <a:ext uri="{FF2B5EF4-FFF2-40B4-BE49-F238E27FC236}">
                <a16:creationId xmlns:a16="http://schemas.microsoft.com/office/drawing/2014/main" id="{50AC4FBD-3B61-1445-BC3A-EA7D2C6A046B}"/>
              </a:ext>
            </a:extLst>
          </p:cNvPr>
          <p:cNvSpPr>
            <a:spLocks noGrp="1"/>
          </p:cNvSpPr>
          <p:nvPr>
            <p:ph type="body" sz="quarter" idx="38" hasCustomPrompt="1"/>
          </p:nvPr>
        </p:nvSpPr>
        <p:spPr>
          <a:xfrm>
            <a:off x="6186488" y="4324351"/>
            <a:ext cx="1620000" cy="251999"/>
          </a:xfrm>
        </p:spPr>
        <p:txBody>
          <a:bodyPr/>
          <a:lstStyle>
            <a:lvl1pPr marL="0" indent="0" algn="ctr">
              <a:buNone/>
              <a:defRPr sz="800"/>
            </a:lvl1pPr>
          </a:lstStyle>
          <a:p>
            <a:r>
              <a:rPr lang="fr-FR"/>
              <a:t>Texte</a:t>
            </a:r>
          </a:p>
        </p:txBody>
      </p:sp>
      <p:sp>
        <p:nvSpPr>
          <p:cNvPr id="59" name="Espace réservé du texte 58">
            <a:extLst>
              <a:ext uri="{FF2B5EF4-FFF2-40B4-BE49-F238E27FC236}">
                <a16:creationId xmlns:a16="http://schemas.microsoft.com/office/drawing/2014/main" id="{951D92FF-729A-7941-8CE8-19B2EBB2E42B}"/>
              </a:ext>
            </a:extLst>
          </p:cNvPr>
          <p:cNvSpPr>
            <a:spLocks noGrp="1"/>
          </p:cNvSpPr>
          <p:nvPr>
            <p:ph type="body" sz="quarter" idx="39" hasCustomPrompt="1"/>
          </p:nvPr>
        </p:nvSpPr>
        <p:spPr>
          <a:xfrm>
            <a:off x="8007350" y="4324351"/>
            <a:ext cx="1620000" cy="251999"/>
          </a:xfrm>
        </p:spPr>
        <p:txBody>
          <a:bodyPr/>
          <a:lstStyle>
            <a:lvl1pPr marL="0" indent="0" algn="ctr">
              <a:buNone/>
              <a:defRPr sz="800"/>
            </a:lvl1pPr>
          </a:lstStyle>
          <a:p>
            <a:r>
              <a:rPr lang="fr-FR"/>
              <a:t>Texte</a:t>
            </a:r>
          </a:p>
        </p:txBody>
      </p:sp>
      <p:sp>
        <p:nvSpPr>
          <p:cNvPr id="61" name="Espace réservé du texte 60">
            <a:extLst>
              <a:ext uri="{FF2B5EF4-FFF2-40B4-BE49-F238E27FC236}">
                <a16:creationId xmlns:a16="http://schemas.microsoft.com/office/drawing/2014/main" id="{B9C07E37-87D6-4E43-9FAA-8AB4B1359F68}"/>
              </a:ext>
            </a:extLst>
          </p:cNvPr>
          <p:cNvSpPr>
            <a:spLocks noGrp="1"/>
          </p:cNvSpPr>
          <p:nvPr>
            <p:ph type="body" sz="quarter" idx="40" hasCustomPrompt="1"/>
          </p:nvPr>
        </p:nvSpPr>
        <p:spPr>
          <a:xfrm>
            <a:off x="9836150" y="4324351"/>
            <a:ext cx="1620000" cy="251999"/>
          </a:xfrm>
        </p:spPr>
        <p:txBody>
          <a:bodyPr/>
          <a:lstStyle>
            <a:lvl1pPr marL="0" indent="0" algn="ctr">
              <a:buNone/>
              <a:defRPr sz="800"/>
            </a:lvl1pPr>
          </a:lstStyle>
          <a:p>
            <a:r>
              <a:rPr lang="fr-FR"/>
              <a:t>Texte</a:t>
            </a:r>
          </a:p>
        </p:txBody>
      </p:sp>
      <p:sp>
        <p:nvSpPr>
          <p:cNvPr id="64" name="Espace réservé du texte 63">
            <a:extLst>
              <a:ext uri="{FF2B5EF4-FFF2-40B4-BE49-F238E27FC236}">
                <a16:creationId xmlns:a16="http://schemas.microsoft.com/office/drawing/2014/main" id="{735AD211-3207-4244-8ABF-17FAA6DD94DF}"/>
              </a:ext>
            </a:extLst>
          </p:cNvPr>
          <p:cNvSpPr>
            <a:spLocks noGrp="1"/>
          </p:cNvSpPr>
          <p:nvPr>
            <p:ph type="body" sz="quarter" idx="41" hasCustomPrompt="1"/>
          </p:nvPr>
        </p:nvSpPr>
        <p:spPr>
          <a:xfrm>
            <a:off x="695323" y="5646738"/>
            <a:ext cx="1620000" cy="251999"/>
          </a:xfrm>
        </p:spPr>
        <p:txBody>
          <a:bodyPr/>
          <a:lstStyle>
            <a:lvl1pPr marL="0" indent="0" algn="ctr">
              <a:buNone/>
              <a:defRPr sz="800"/>
            </a:lvl1pPr>
          </a:lstStyle>
          <a:p>
            <a:r>
              <a:rPr lang="fr-FR"/>
              <a:t>Texte</a:t>
            </a:r>
          </a:p>
        </p:txBody>
      </p:sp>
      <p:sp>
        <p:nvSpPr>
          <p:cNvPr id="66" name="Espace réservé du texte 65">
            <a:extLst>
              <a:ext uri="{FF2B5EF4-FFF2-40B4-BE49-F238E27FC236}">
                <a16:creationId xmlns:a16="http://schemas.microsoft.com/office/drawing/2014/main" id="{742A8DFC-8BFF-1540-8C43-2851BFC64783}"/>
              </a:ext>
            </a:extLst>
          </p:cNvPr>
          <p:cNvSpPr>
            <a:spLocks noGrp="1"/>
          </p:cNvSpPr>
          <p:nvPr>
            <p:ph type="body" sz="quarter" idx="42" hasCustomPrompt="1"/>
          </p:nvPr>
        </p:nvSpPr>
        <p:spPr>
          <a:xfrm>
            <a:off x="2538411" y="5646738"/>
            <a:ext cx="1620000" cy="251999"/>
          </a:xfrm>
        </p:spPr>
        <p:txBody>
          <a:bodyPr/>
          <a:lstStyle>
            <a:lvl1pPr marL="0" indent="0" algn="ctr">
              <a:buNone/>
              <a:defRPr sz="800"/>
            </a:lvl1pPr>
          </a:lstStyle>
          <a:p>
            <a:r>
              <a:rPr lang="fr-FR"/>
              <a:t>Texte</a:t>
            </a:r>
          </a:p>
        </p:txBody>
      </p:sp>
      <p:sp>
        <p:nvSpPr>
          <p:cNvPr id="68" name="Espace réservé du texte 67">
            <a:extLst>
              <a:ext uri="{FF2B5EF4-FFF2-40B4-BE49-F238E27FC236}">
                <a16:creationId xmlns:a16="http://schemas.microsoft.com/office/drawing/2014/main" id="{ABF20794-FAD0-B84F-9F11-EC1BB5818274}"/>
              </a:ext>
            </a:extLst>
          </p:cNvPr>
          <p:cNvSpPr>
            <a:spLocks noGrp="1"/>
          </p:cNvSpPr>
          <p:nvPr>
            <p:ph type="body" sz="quarter" idx="43" hasCustomPrompt="1"/>
          </p:nvPr>
        </p:nvSpPr>
        <p:spPr>
          <a:xfrm>
            <a:off x="4362448" y="5646738"/>
            <a:ext cx="1620000" cy="251999"/>
          </a:xfrm>
        </p:spPr>
        <p:txBody>
          <a:bodyPr/>
          <a:lstStyle>
            <a:lvl1pPr marL="0" indent="0" algn="ctr">
              <a:buNone/>
              <a:defRPr sz="800"/>
            </a:lvl1pPr>
          </a:lstStyle>
          <a:p>
            <a:r>
              <a:rPr lang="fr-FR"/>
              <a:t>Texte</a:t>
            </a:r>
          </a:p>
        </p:txBody>
      </p:sp>
      <p:sp>
        <p:nvSpPr>
          <p:cNvPr id="70" name="Espace réservé du texte 69">
            <a:extLst>
              <a:ext uri="{FF2B5EF4-FFF2-40B4-BE49-F238E27FC236}">
                <a16:creationId xmlns:a16="http://schemas.microsoft.com/office/drawing/2014/main" id="{A70245C1-C9DB-9049-A50B-1CCC36ACA0AD}"/>
              </a:ext>
            </a:extLst>
          </p:cNvPr>
          <p:cNvSpPr>
            <a:spLocks noGrp="1"/>
          </p:cNvSpPr>
          <p:nvPr>
            <p:ph type="body" sz="quarter" idx="44" hasCustomPrompt="1"/>
          </p:nvPr>
        </p:nvSpPr>
        <p:spPr>
          <a:xfrm>
            <a:off x="6180136" y="5646738"/>
            <a:ext cx="1620000" cy="251999"/>
          </a:xfrm>
        </p:spPr>
        <p:txBody>
          <a:bodyPr/>
          <a:lstStyle>
            <a:lvl1pPr marL="0" indent="0" algn="ctr">
              <a:buNone/>
              <a:defRPr sz="800"/>
            </a:lvl1pPr>
          </a:lstStyle>
          <a:p>
            <a:r>
              <a:rPr lang="fr-FR"/>
              <a:t>Texte</a:t>
            </a:r>
          </a:p>
        </p:txBody>
      </p:sp>
      <p:sp>
        <p:nvSpPr>
          <p:cNvPr id="72" name="Espace réservé du texte 71">
            <a:extLst>
              <a:ext uri="{FF2B5EF4-FFF2-40B4-BE49-F238E27FC236}">
                <a16:creationId xmlns:a16="http://schemas.microsoft.com/office/drawing/2014/main" id="{3803E058-3201-1A46-84AF-2384F0117DD5}"/>
              </a:ext>
            </a:extLst>
          </p:cNvPr>
          <p:cNvSpPr>
            <a:spLocks noGrp="1"/>
          </p:cNvSpPr>
          <p:nvPr>
            <p:ph type="body" sz="quarter" idx="45" hasCustomPrompt="1"/>
          </p:nvPr>
        </p:nvSpPr>
        <p:spPr>
          <a:xfrm>
            <a:off x="8007348" y="5646738"/>
            <a:ext cx="1620000" cy="251999"/>
          </a:xfrm>
        </p:spPr>
        <p:txBody>
          <a:bodyPr/>
          <a:lstStyle>
            <a:lvl1pPr marL="0" indent="0" algn="ctr">
              <a:buNone/>
              <a:defRPr sz="800"/>
            </a:lvl1pPr>
          </a:lstStyle>
          <a:p>
            <a:r>
              <a:rPr lang="fr-FR"/>
              <a:t>Texte</a:t>
            </a:r>
          </a:p>
        </p:txBody>
      </p:sp>
      <p:sp>
        <p:nvSpPr>
          <p:cNvPr id="74" name="Espace réservé du texte 73">
            <a:extLst>
              <a:ext uri="{FF2B5EF4-FFF2-40B4-BE49-F238E27FC236}">
                <a16:creationId xmlns:a16="http://schemas.microsoft.com/office/drawing/2014/main" id="{30D46C62-9E35-C540-B538-98E4C72D249F}"/>
              </a:ext>
            </a:extLst>
          </p:cNvPr>
          <p:cNvSpPr>
            <a:spLocks noGrp="1"/>
          </p:cNvSpPr>
          <p:nvPr>
            <p:ph type="body" sz="quarter" idx="46" hasCustomPrompt="1"/>
          </p:nvPr>
        </p:nvSpPr>
        <p:spPr>
          <a:xfrm>
            <a:off x="9836148" y="5646738"/>
            <a:ext cx="1620000" cy="251999"/>
          </a:xfrm>
        </p:spPr>
        <p:txBody>
          <a:bodyPr/>
          <a:lstStyle>
            <a:lvl1pPr marL="0" indent="0" algn="ctr">
              <a:buNone/>
              <a:defRPr sz="800"/>
            </a:lvl1pPr>
          </a:lstStyle>
          <a:p>
            <a:r>
              <a:rPr lang="fr-FR"/>
              <a:t>Texte</a:t>
            </a:r>
          </a:p>
        </p:txBody>
      </p:sp>
      <p:pic>
        <p:nvPicPr>
          <p:cNvPr id="42" name="Image 41">
            <a:extLst>
              <a:ext uri="{FF2B5EF4-FFF2-40B4-BE49-F238E27FC236}">
                <a16:creationId xmlns:a16="http://schemas.microsoft.com/office/drawing/2014/main" id="{436EF9BE-A6C9-C64F-A85A-A6945E3A63B3}"/>
              </a:ext>
            </a:extLst>
          </p:cNvPr>
          <p:cNvPicPr>
            <a:picLocks noChangeAspect="1"/>
          </p:cNvPicPr>
          <p:nvPr/>
        </p:nvPicPr>
        <p:blipFill rotWithShape="1">
          <a:blip r:embed="rId2"/>
          <a:srcRect l="-140" t="786" r="140" b="-786"/>
          <a:stretch/>
        </p:blipFill>
        <p:spPr>
          <a:xfrm>
            <a:off x="0" y="0"/>
            <a:ext cx="12193200" cy="1144800"/>
          </a:xfrm>
          <a:prstGeom prst="rect">
            <a:avLst/>
          </a:prstGeom>
        </p:spPr>
      </p:pic>
      <p:sp>
        <p:nvSpPr>
          <p:cNvPr id="44" name="Titre 1">
            <a:extLst>
              <a:ext uri="{FF2B5EF4-FFF2-40B4-BE49-F238E27FC236}">
                <a16:creationId xmlns:a16="http://schemas.microsoft.com/office/drawing/2014/main" id="{57728EE3-2654-1741-A4F3-9BAB13F5A8AC}"/>
              </a:ext>
            </a:extLst>
          </p:cNvPr>
          <p:cNvSpPr>
            <a:spLocks noGrp="1"/>
          </p:cNvSpPr>
          <p:nvPr>
            <p:ph type="ctrTitle" hasCustomPrompt="1"/>
          </p:nvPr>
        </p:nvSpPr>
        <p:spPr>
          <a:xfrm>
            <a:off x="0" y="1"/>
            <a:ext cx="5022849" cy="1125537"/>
          </a:xfrm>
          <a:solidFill>
            <a:schemeClr val="accent2"/>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46" name="Espace réservé du texte 5">
            <a:extLst>
              <a:ext uri="{FF2B5EF4-FFF2-40B4-BE49-F238E27FC236}">
                <a16:creationId xmlns:a16="http://schemas.microsoft.com/office/drawing/2014/main" id="{D4B4DB07-6724-3046-B486-B117BCE316FB}"/>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968643829"/>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9 Pictos gauche + texte droite">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C5C48571-886D-494E-A20C-35D4EB9E24C4}"/>
              </a:ext>
            </a:extLst>
          </p:cNvPr>
          <p:cNvSpPr>
            <a:spLocks noGrp="1"/>
          </p:cNvSpPr>
          <p:nvPr>
            <p:ph type="subTitle" idx="1" hasCustomPrompt="1"/>
          </p:nvPr>
        </p:nvSpPr>
        <p:spPr>
          <a:xfrm>
            <a:off x="6096000" y="2367866"/>
            <a:ext cx="5363639" cy="3400143"/>
          </a:xfrm>
        </p:spPr>
        <p:txBody>
          <a:bodyPr lIns="0" tIns="180000" rIns="0" anchor="t">
            <a:noAutofit/>
          </a:bodyPr>
          <a:lstStyle>
            <a:lvl1pPr marL="0" indent="0" algn="l">
              <a:lnSpc>
                <a:spcPts val="1500"/>
              </a:lnSpc>
              <a:spcBef>
                <a:spcPts val="0"/>
              </a:spcBef>
              <a:buNone/>
              <a:defRPr lang="fr-FR" sz="1000" b="0" i="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 </a:t>
            </a:r>
            <a:r>
              <a:rPr lang="fr-FR" err="1"/>
              <a:t>Mediam</a:t>
            </a:r>
            <a:r>
              <a:rPr lang="fr-FR"/>
              <a:t> </a:t>
            </a:r>
            <a:r>
              <a:rPr lang="fr-FR" err="1"/>
              <a:t>urgeret</a:t>
            </a:r>
            <a:r>
              <a:rPr lang="fr-FR"/>
              <a:t> et </a:t>
            </a:r>
            <a:r>
              <a:rPr lang="fr-FR" err="1"/>
              <a:t>Parthos</a:t>
            </a:r>
            <a:r>
              <a:rPr lang="fr-FR"/>
              <a:t>.</a:t>
            </a:r>
          </a:p>
          <a:p>
            <a:r>
              <a:rPr lang="fr-FR"/>
              <a:t>Sed </a:t>
            </a:r>
            <a:r>
              <a:rPr lang="fr-FR" err="1"/>
              <a:t>tamen</a:t>
            </a:r>
            <a:r>
              <a:rPr lang="fr-FR"/>
              <a:t> </a:t>
            </a:r>
            <a:r>
              <a:rPr lang="fr-FR" err="1"/>
              <a:t>haec</a:t>
            </a:r>
            <a:r>
              <a:rPr lang="fr-FR"/>
              <a:t> cum </a:t>
            </a:r>
            <a:r>
              <a:rPr lang="fr-FR" err="1"/>
              <a:t>ita</a:t>
            </a:r>
            <a:r>
              <a:rPr lang="fr-FR"/>
              <a:t> </a:t>
            </a:r>
            <a:r>
              <a:rPr lang="fr-FR" err="1"/>
              <a:t>tutius</a:t>
            </a:r>
            <a:r>
              <a:rPr lang="fr-FR"/>
              <a:t> </a:t>
            </a:r>
            <a:r>
              <a:rPr lang="fr-FR" err="1"/>
              <a:t>observentur</a:t>
            </a:r>
            <a:r>
              <a:rPr lang="fr-FR"/>
              <a:t>, quidam </a:t>
            </a:r>
            <a:r>
              <a:rPr lang="fr-FR" err="1"/>
              <a:t>vigore</a:t>
            </a:r>
            <a:r>
              <a:rPr lang="fr-FR"/>
              <a:t> </a:t>
            </a:r>
            <a:r>
              <a:rPr lang="fr-FR" err="1"/>
              <a:t>artuum</a:t>
            </a:r>
            <a:r>
              <a:rPr lang="fr-FR"/>
              <a:t> </a:t>
            </a:r>
            <a:r>
              <a:rPr lang="fr-FR" err="1"/>
              <a:t>inminuto</a:t>
            </a:r>
            <a:r>
              <a:rPr lang="fr-FR"/>
              <a:t> </a:t>
            </a:r>
            <a:r>
              <a:rPr lang="fr-FR" err="1"/>
              <a:t>rogati</a:t>
            </a:r>
            <a:r>
              <a:rPr lang="fr-FR"/>
              <a:t> ad </a:t>
            </a:r>
            <a:r>
              <a:rPr lang="fr-FR" err="1"/>
              <a:t>nuptias</a:t>
            </a:r>
            <a:r>
              <a:rPr lang="fr-FR"/>
              <a:t> </a:t>
            </a:r>
            <a:r>
              <a:rPr lang="fr-FR" err="1"/>
              <a:t>ubi</a:t>
            </a:r>
            <a:r>
              <a:rPr lang="fr-FR"/>
              <a:t> </a:t>
            </a:r>
            <a:r>
              <a:rPr lang="fr-FR" err="1"/>
              <a:t>aurum</a:t>
            </a:r>
            <a:r>
              <a:rPr lang="fr-FR"/>
              <a:t> </a:t>
            </a:r>
            <a:r>
              <a:rPr lang="fr-FR" err="1"/>
              <a:t>dextris</a:t>
            </a:r>
            <a:r>
              <a:rPr lang="fr-FR"/>
              <a:t> </a:t>
            </a:r>
            <a:r>
              <a:rPr lang="fr-FR" err="1"/>
              <a:t>manibus</a:t>
            </a:r>
            <a:r>
              <a:rPr lang="fr-FR"/>
              <a:t> </a:t>
            </a:r>
            <a:r>
              <a:rPr lang="fr-FR" err="1"/>
              <a:t>cavatis</a:t>
            </a:r>
            <a:r>
              <a:rPr lang="fr-FR"/>
              <a:t> </a:t>
            </a:r>
            <a:r>
              <a:rPr lang="fr-FR" err="1"/>
              <a:t>offertur</a:t>
            </a:r>
            <a:r>
              <a:rPr lang="fr-FR"/>
              <a:t>, </a:t>
            </a:r>
            <a:r>
              <a:rPr lang="fr-FR" err="1"/>
              <a:t>inpigre</a:t>
            </a:r>
            <a:r>
              <a:rPr lang="fr-FR"/>
              <a:t> </a:t>
            </a:r>
            <a:r>
              <a:rPr lang="fr-FR" err="1"/>
              <a:t>vel</a:t>
            </a:r>
            <a:r>
              <a:rPr lang="fr-FR"/>
              <a:t> </a:t>
            </a:r>
            <a:r>
              <a:rPr lang="fr-FR" err="1"/>
              <a:t>usque</a:t>
            </a:r>
            <a:r>
              <a:rPr lang="fr-FR"/>
              <a:t> </a:t>
            </a:r>
            <a:r>
              <a:rPr lang="fr-FR" err="1"/>
              <a:t>Spoletium</a:t>
            </a:r>
            <a:r>
              <a:rPr lang="fr-FR"/>
              <a:t> </a:t>
            </a:r>
            <a:r>
              <a:rPr lang="fr-FR" err="1"/>
              <a:t>pergunt</a:t>
            </a:r>
            <a:r>
              <a:rPr lang="fr-FR"/>
              <a:t>. </a:t>
            </a:r>
            <a:r>
              <a:rPr lang="fr-FR" err="1"/>
              <a:t>haec</a:t>
            </a:r>
            <a:r>
              <a:rPr lang="fr-FR"/>
              <a:t> </a:t>
            </a:r>
            <a:r>
              <a:rPr lang="fr-FR" err="1"/>
              <a:t>nobilium</a:t>
            </a:r>
            <a:r>
              <a:rPr lang="fr-FR"/>
              <a:t> </a:t>
            </a:r>
            <a:r>
              <a:rPr lang="fr-FR" err="1"/>
              <a:t>sunt</a:t>
            </a:r>
            <a:r>
              <a:rPr lang="fr-FR"/>
              <a:t> </a:t>
            </a:r>
            <a:r>
              <a:rPr lang="fr-FR" err="1"/>
              <a:t>instituta</a:t>
            </a:r>
            <a:r>
              <a:rPr lang="fr-FR"/>
              <a:t>.</a:t>
            </a:r>
          </a:p>
        </p:txBody>
      </p:sp>
      <p:sp>
        <p:nvSpPr>
          <p:cNvPr id="7" name="Espace réservé du texte 6">
            <a:extLst>
              <a:ext uri="{FF2B5EF4-FFF2-40B4-BE49-F238E27FC236}">
                <a16:creationId xmlns:a16="http://schemas.microsoft.com/office/drawing/2014/main" id="{5E373A51-E296-9C45-9B1F-833539646C93}"/>
              </a:ext>
            </a:extLst>
          </p:cNvPr>
          <p:cNvSpPr>
            <a:spLocks noGrp="1"/>
          </p:cNvSpPr>
          <p:nvPr>
            <p:ph type="body" sz="quarter" idx="12" hasCustomPrompt="1"/>
          </p:nvPr>
        </p:nvSpPr>
        <p:spPr>
          <a:xfrm>
            <a:off x="6096000" y="1707422"/>
            <a:ext cx="5364163" cy="648000"/>
          </a:xfrm>
        </p:spPr>
        <p:txBody>
          <a:bodyPr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10" name="Picture Placeholder 17">
            <a:extLst>
              <a:ext uri="{FF2B5EF4-FFF2-40B4-BE49-F238E27FC236}">
                <a16:creationId xmlns:a16="http://schemas.microsoft.com/office/drawing/2014/main" id="{7A15EFCF-A5EE-1B48-9443-C1013380AC97}"/>
              </a:ext>
            </a:extLst>
          </p:cNvPr>
          <p:cNvSpPr>
            <a:spLocks noGrp="1"/>
          </p:cNvSpPr>
          <p:nvPr>
            <p:ph type="pic" sz="quarter" idx="18" hasCustomPrompt="1"/>
          </p:nvPr>
        </p:nvSpPr>
        <p:spPr>
          <a:xfrm>
            <a:off x="695325" y="1722961"/>
            <a:ext cx="1152000" cy="1152000"/>
          </a:xfrm>
          <a:solidFill>
            <a:schemeClr val="accent2"/>
          </a:solidFill>
        </p:spPr>
        <p:txBody>
          <a:bodyPr rtlCol="0">
            <a:normAutofit/>
          </a:bodyPr>
          <a:lstStyle>
            <a:lvl1pPr marL="0" indent="0" algn="ctr">
              <a:buNone/>
              <a:defRPr sz="900">
                <a:solidFill>
                  <a:schemeClr val="tx2"/>
                </a:solidFill>
              </a:defRPr>
            </a:lvl1pPr>
          </a:lstStyle>
          <a:p>
            <a:pPr lvl="0"/>
            <a:r>
              <a:rPr lang="en-US" noProof="0" err="1"/>
              <a:t>Picto</a:t>
            </a:r>
            <a:endParaRPr lang="en-US" noProof="0"/>
          </a:p>
        </p:txBody>
      </p:sp>
      <p:sp>
        <p:nvSpPr>
          <p:cNvPr id="11" name="Picture Placeholder 17">
            <a:extLst>
              <a:ext uri="{FF2B5EF4-FFF2-40B4-BE49-F238E27FC236}">
                <a16:creationId xmlns:a16="http://schemas.microsoft.com/office/drawing/2014/main" id="{CC2AF683-7176-F24E-982A-23CD1174F3C2}"/>
              </a:ext>
            </a:extLst>
          </p:cNvPr>
          <p:cNvSpPr>
            <a:spLocks noGrp="1"/>
          </p:cNvSpPr>
          <p:nvPr>
            <p:ph type="pic" sz="quarter" idx="19" hasCustomPrompt="1"/>
          </p:nvPr>
        </p:nvSpPr>
        <p:spPr>
          <a:xfrm>
            <a:off x="2369344" y="1722961"/>
            <a:ext cx="1152000" cy="1152000"/>
          </a:xfrm>
          <a:solidFill>
            <a:schemeClr val="accent2"/>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12" name="Picture Placeholder 17">
            <a:extLst>
              <a:ext uri="{FF2B5EF4-FFF2-40B4-BE49-F238E27FC236}">
                <a16:creationId xmlns:a16="http://schemas.microsoft.com/office/drawing/2014/main" id="{9E6D5A5C-D1C9-BF4A-953B-7B3E5CC1CAEF}"/>
              </a:ext>
            </a:extLst>
          </p:cNvPr>
          <p:cNvSpPr>
            <a:spLocks noGrp="1"/>
          </p:cNvSpPr>
          <p:nvPr>
            <p:ph type="pic" sz="quarter" idx="20" hasCustomPrompt="1"/>
          </p:nvPr>
        </p:nvSpPr>
        <p:spPr>
          <a:xfrm>
            <a:off x="4043363" y="1707421"/>
            <a:ext cx="1152000" cy="1152000"/>
          </a:xfrm>
          <a:solidFill>
            <a:schemeClr val="accent2"/>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13" name="Picture Placeholder 17">
            <a:extLst>
              <a:ext uri="{FF2B5EF4-FFF2-40B4-BE49-F238E27FC236}">
                <a16:creationId xmlns:a16="http://schemas.microsoft.com/office/drawing/2014/main" id="{C9E50239-E634-BA4D-AEDF-37DB173A5C9F}"/>
              </a:ext>
            </a:extLst>
          </p:cNvPr>
          <p:cNvSpPr>
            <a:spLocks noGrp="1"/>
          </p:cNvSpPr>
          <p:nvPr>
            <p:ph type="pic" sz="quarter" idx="21" hasCustomPrompt="1"/>
          </p:nvPr>
        </p:nvSpPr>
        <p:spPr>
          <a:xfrm>
            <a:off x="695325" y="3306098"/>
            <a:ext cx="1152000" cy="1152000"/>
          </a:xfrm>
          <a:solidFill>
            <a:schemeClr val="accent2"/>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14" name="Picture Placeholder 17">
            <a:extLst>
              <a:ext uri="{FF2B5EF4-FFF2-40B4-BE49-F238E27FC236}">
                <a16:creationId xmlns:a16="http://schemas.microsoft.com/office/drawing/2014/main" id="{96A03D14-693F-B542-9FD2-199CDAB2AB5F}"/>
              </a:ext>
            </a:extLst>
          </p:cNvPr>
          <p:cNvSpPr>
            <a:spLocks noGrp="1"/>
          </p:cNvSpPr>
          <p:nvPr>
            <p:ph type="pic" sz="quarter" idx="22" hasCustomPrompt="1"/>
          </p:nvPr>
        </p:nvSpPr>
        <p:spPr>
          <a:xfrm>
            <a:off x="2369344" y="3306097"/>
            <a:ext cx="1152000" cy="1152000"/>
          </a:xfrm>
          <a:solidFill>
            <a:schemeClr val="accent2"/>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15" name="Picture Placeholder 17">
            <a:extLst>
              <a:ext uri="{FF2B5EF4-FFF2-40B4-BE49-F238E27FC236}">
                <a16:creationId xmlns:a16="http://schemas.microsoft.com/office/drawing/2014/main" id="{B554166C-D0DF-304F-881A-6A059D851336}"/>
              </a:ext>
            </a:extLst>
          </p:cNvPr>
          <p:cNvSpPr>
            <a:spLocks noGrp="1"/>
          </p:cNvSpPr>
          <p:nvPr>
            <p:ph type="pic" sz="quarter" idx="23" hasCustomPrompt="1"/>
          </p:nvPr>
        </p:nvSpPr>
        <p:spPr>
          <a:xfrm>
            <a:off x="4043363" y="3290557"/>
            <a:ext cx="1152000" cy="1152000"/>
          </a:xfrm>
          <a:solidFill>
            <a:schemeClr val="accent2"/>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16" name="Picture Placeholder 17">
            <a:extLst>
              <a:ext uri="{FF2B5EF4-FFF2-40B4-BE49-F238E27FC236}">
                <a16:creationId xmlns:a16="http://schemas.microsoft.com/office/drawing/2014/main" id="{EC0D83D4-A46E-1246-A696-81EF4F005B56}"/>
              </a:ext>
            </a:extLst>
          </p:cNvPr>
          <p:cNvSpPr>
            <a:spLocks noGrp="1"/>
          </p:cNvSpPr>
          <p:nvPr>
            <p:ph type="pic" sz="quarter" idx="24" hasCustomPrompt="1"/>
          </p:nvPr>
        </p:nvSpPr>
        <p:spPr>
          <a:xfrm>
            <a:off x="695325" y="4904775"/>
            <a:ext cx="1152000" cy="1152000"/>
          </a:xfrm>
          <a:solidFill>
            <a:schemeClr val="accent2"/>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17" name="Picture Placeholder 17">
            <a:extLst>
              <a:ext uri="{FF2B5EF4-FFF2-40B4-BE49-F238E27FC236}">
                <a16:creationId xmlns:a16="http://schemas.microsoft.com/office/drawing/2014/main" id="{16C835D8-11F9-1345-A9C7-A5FE083A1EFD}"/>
              </a:ext>
            </a:extLst>
          </p:cNvPr>
          <p:cNvSpPr>
            <a:spLocks noGrp="1"/>
          </p:cNvSpPr>
          <p:nvPr>
            <p:ph type="pic" sz="quarter" idx="25" hasCustomPrompt="1"/>
          </p:nvPr>
        </p:nvSpPr>
        <p:spPr>
          <a:xfrm>
            <a:off x="2369344" y="4904775"/>
            <a:ext cx="1152000" cy="1152000"/>
          </a:xfrm>
          <a:solidFill>
            <a:schemeClr val="accent2"/>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18" name="Picture Placeholder 17">
            <a:extLst>
              <a:ext uri="{FF2B5EF4-FFF2-40B4-BE49-F238E27FC236}">
                <a16:creationId xmlns:a16="http://schemas.microsoft.com/office/drawing/2014/main" id="{5F513051-FBD0-324F-99BC-5950E8973FE3}"/>
              </a:ext>
            </a:extLst>
          </p:cNvPr>
          <p:cNvSpPr>
            <a:spLocks noGrp="1"/>
          </p:cNvSpPr>
          <p:nvPr>
            <p:ph type="pic" sz="quarter" idx="26" hasCustomPrompt="1"/>
          </p:nvPr>
        </p:nvSpPr>
        <p:spPr>
          <a:xfrm>
            <a:off x="4043363" y="4889235"/>
            <a:ext cx="1152000" cy="1152000"/>
          </a:xfrm>
          <a:solidFill>
            <a:schemeClr val="accent2"/>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4" name="Espace réservé du numéro de diapositive 3">
            <a:extLst>
              <a:ext uri="{FF2B5EF4-FFF2-40B4-BE49-F238E27FC236}">
                <a16:creationId xmlns:a16="http://schemas.microsoft.com/office/drawing/2014/main" id="{C0CBE002-8F02-644B-A56C-B05FDBDC540E}"/>
              </a:ext>
            </a:extLst>
          </p:cNvPr>
          <p:cNvSpPr>
            <a:spLocks noGrp="1"/>
          </p:cNvSpPr>
          <p:nvPr>
            <p:ph type="sldNum" sz="quarter" idx="27"/>
          </p:nvPr>
        </p:nvSpPr>
        <p:spPr/>
        <p:txBody>
          <a:bodyPr/>
          <a:lstStyle/>
          <a:p>
            <a:fld id="{ED627498-8BE6-774E-875A-E1322261BC9D}" type="slidenum">
              <a:rPr lang="fr-FR" smtClean="0"/>
              <a:pPr/>
              <a:t>‹N°›</a:t>
            </a:fld>
            <a:endParaRPr lang="fr-FR"/>
          </a:p>
        </p:txBody>
      </p:sp>
      <p:pic>
        <p:nvPicPr>
          <p:cNvPr id="19" name="Image 18">
            <a:extLst>
              <a:ext uri="{FF2B5EF4-FFF2-40B4-BE49-F238E27FC236}">
                <a16:creationId xmlns:a16="http://schemas.microsoft.com/office/drawing/2014/main" id="{7DD15AF8-0CD8-1C4C-A0D5-8FFBA64D7A92}"/>
              </a:ext>
            </a:extLst>
          </p:cNvPr>
          <p:cNvPicPr>
            <a:picLocks noChangeAspect="1"/>
          </p:cNvPicPr>
          <p:nvPr/>
        </p:nvPicPr>
        <p:blipFill rotWithShape="1">
          <a:blip r:embed="rId2"/>
          <a:srcRect l="-140" t="786" r="140" b="-786"/>
          <a:stretch/>
        </p:blipFill>
        <p:spPr>
          <a:xfrm>
            <a:off x="0" y="0"/>
            <a:ext cx="12193200" cy="1144800"/>
          </a:xfrm>
          <a:prstGeom prst="rect">
            <a:avLst/>
          </a:prstGeom>
        </p:spPr>
      </p:pic>
      <p:sp>
        <p:nvSpPr>
          <p:cNvPr id="20" name="Titre 1">
            <a:extLst>
              <a:ext uri="{FF2B5EF4-FFF2-40B4-BE49-F238E27FC236}">
                <a16:creationId xmlns:a16="http://schemas.microsoft.com/office/drawing/2014/main" id="{E2992B4F-6343-D24A-AB67-0B41540B1427}"/>
              </a:ext>
            </a:extLst>
          </p:cNvPr>
          <p:cNvSpPr>
            <a:spLocks noGrp="1"/>
          </p:cNvSpPr>
          <p:nvPr>
            <p:ph type="ctrTitle" hasCustomPrompt="1"/>
          </p:nvPr>
        </p:nvSpPr>
        <p:spPr>
          <a:xfrm>
            <a:off x="0" y="1"/>
            <a:ext cx="5022849" cy="1125537"/>
          </a:xfrm>
          <a:solidFill>
            <a:schemeClr val="accent2"/>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21" name="Espace réservé du texte 54">
            <a:extLst>
              <a:ext uri="{FF2B5EF4-FFF2-40B4-BE49-F238E27FC236}">
                <a16:creationId xmlns:a16="http://schemas.microsoft.com/office/drawing/2014/main" id="{3C5F51EB-86A5-C14D-B815-709CDEE1CCF4}"/>
              </a:ext>
            </a:extLst>
          </p:cNvPr>
          <p:cNvSpPr>
            <a:spLocks noGrp="1"/>
          </p:cNvSpPr>
          <p:nvPr>
            <p:ph type="body" sz="quarter" idx="38" hasCustomPrompt="1"/>
          </p:nvPr>
        </p:nvSpPr>
        <p:spPr>
          <a:xfrm>
            <a:off x="2378672" y="2898789"/>
            <a:ext cx="1142672" cy="246202"/>
          </a:xfrm>
        </p:spPr>
        <p:txBody>
          <a:bodyPr/>
          <a:lstStyle>
            <a:lvl1pPr marL="0" indent="0" algn="ctr">
              <a:buNone/>
              <a:defRPr sz="800"/>
            </a:lvl1pPr>
          </a:lstStyle>
          <a:p>
            <a:r>
              <a:rPr lang="fr-FR"/>
              <a:t>Texte</a:t>
            </a:r>
          </a:p>
        </p:txBody>
      </p:sp>
      <p:sp>
        <p:nvSpPr>
          <p:cNvPr id="22" name="Espace réservé du texte 58">
            <a:extLst>
              <a:ext uri="{FF2B5EF4-FFF2-40B4-BE49-F238E27FC236}">
                <a16:creationId xmlns:a16="http://schemas.microsoft.com/office/drawing/2014/main" id="{F66A098F-7B83-1C48-BAF4-58534AFA4BF4}"/>
              </a:ext>
            </a:extLst>
          </p:cNvPr>
          <p:cNvSpPr>
            <a:spLocks noGrp="1"/>
          </p:cNvSpPr>
          <p:nvPr>
            <p:ph type="body" sz="quarter" idx="39" hasCustomPrompt="1"/>
          </p:nvPr>
        </p:nvSpPr>
        <p:spPr>
          <a:xfrm>
            <a:off x="4052691" y="2883977"/>
            <a:ext cx="1142672" cy="261014"/>
          </a:xfrm>
        </p:spPr>
        <p:txBody>
          <a:bodyPr/>
          <a:lstStyle>
            <a:lvl1pPr marL="0" indent="0" algn="ctr">
              <a:buNone/>
              <a:defRPr sz="800"/>
            </a:lvl1pPr>
          </a:lstStyle>
          <a:p>
            <a:r>
              <a:rPr lang="fr-FR"/>
              <a:t>Texte</a:t>
            </a:r>
          </a:p>
        </p:txBody>
      </p:sp>
      <p:sp>
        <p:nvSpPr>
          <p:cNvPr id="25" name="Espace réservé du texte 60">
            <a:extLst>
              <a:ext uri="{FF2B5EF4-FFF2-40B4-BE49-F238E27FC236}">
                <a16:creationId xmlns:a16="http://schemas.microsoft.com/office/drawing/2014/main" id="{1982339F-B748-B941-A457-76FAFB6D474E}"/>
              </a:ext>
            </a:extLst>
          </p:cNvPr>
          <p:cNvSpPr>
            <a:spLocks noGrp="1"/>
          </p:cNvSpPr>
          <p:nvPr>
            <p:ph type="body" sz="quarter" idx="40" hasCustomPrompt="1"/>
          </p:nvPr>
        </p:nvSpPr>
        <p:spPr>
          <a:xfrm>
            <a:off x="686468" y="4472602"/>
            <a:ext cx="1160857" cy="258886"/>
          </a:xfrm>
        </p:spPr>
        <p:txBody>
          <a:bodyPr/>
          <a:lstStyle>
            <a:lvl1pPr marL="0" indent="0" algn="ctr">
              <a:buNone/>
              <a:defRPr sz="800"/>
            </a:lvl1pPr>
          </a:lstStyle>
          <a:p>
            <a:r>
              <a:rPr lang="fr-FR"/>
              <a:t>Texte</a:t>
            </a:r>
          </a:p>
        </p:txBody>
      </p:sp>
      <p:sp>
        <p:nvSpPr>
          <p:cNvPr id="26" name="Espace réservé du texte 63">
            <a:extLst>
              <a:ext uri="{FF2B5EF4-FFF2-40B4-BE49-F238E27FC236}">
                <a16:creationId xmlns:a16="http://schemas.microsoft.com/office/drawing/2014/main" id="{D6C79E16-207A-1A4C-A677-CC3BFC7D2047}"/>
              </a:ext>
            </a:extLst>
          </p:cNvPr>
          <p:cNvSpPr>
            <a:spLocks noGrp="1"/>
          </p:cNvSpPr>
          <p:nvPr>
            <p:ph type="body" sz="quarter" idx="41" hasCustomPrompt="1"/>
          </p:nvPr>
        </p:nvSpPr>
        <p:spPr>
          <a:xfrm>
            <a:off x="697100" y="2874963"/>
            <a:ext cx="1150225" cy="270028"/>
          </a:xfrm>
        </p:spPr>
        <p:txBody>
          <a:bodyPr/>
          <a:lstStyle>
            <a:lvl1pPr marL="0" indent="0" algn="ctr">
              <a:buNone/>
              <a:defRPr sz="800"/>
            </a:lvl1pPr>
          </a:lstStyle>
          <a:p>
            <a:r>
              <a:rPr lang="fr-FR"/>
              <a:t>Texte</a:t>
            </a:r>
          </a:p>
        </p:txBody>
      </p:sp>
      <p:sp>
        <p:nvSpPr>
          <p:cNvPr id="27" name="Espace réservé du texte 65">
            <a:extLst>
              <a:ext uri="{FF2B5EF4-FFF2-40B4-BE49-F238E27FC236}">
                <a16:creationId xmlns:a16="http://schemas.microsoft.com/office/drawing/2014/main" id="{162E4BE2-7DD8-514A-8BB2-1D170EC5A153}"/>
              </a:ext>
            </a:extLst>
          </p:cNvPr>
          <p:cNvSpPr>
            <a:spLocks noGrp="1"/>
          </p:cNvSpPr>
          <p:nvPr>
            <p:ph type="body" sz="quarter" idx="42" hasCustomPrompt="1"/>
          </p:nvPr>
        </p:nvSpPr>
        <p:spPr>
          <a:xfrm>
            <a:off x="2369344" y="4476045"/>
            <a:ext cx="1152000" cy="255443"/>
          </a:xfrm>
        </p:spPr>
        <p:txBody>
          <a:bodyPr/>
          <a:lstStyle>
            <a:lvl1pPr marL="0" indent="0" algn="ctr">
              <a:buNone/>
              <a:defRPr sz="800"/>
            </a:lvl1pPr>
          </a:lstStyle>
          <a:p>
            <a:r>
              <a:rPr lang="fr-FR"/>
              <a:t>Texte</a:t>
            </a:r>
          </a:p>
        </p:txBody>
      </p:sp>
      <p:sp>
        <p:nvSpPr>
          <p:cNvPr id="28" name="Espace réservé du texte 67">
            <a:extLst>
              <a:ext uri="{FF2B5EF4-FFF2-40B4-BE49-F238E27FC236}">
                <a16:creationId xmlns:a16="http://schemas.microsoft.com/office/drawing/2014/main" id="{F0E95F3F-362A-504C-B40E-67612ABA3A6C}"/>
              </a:ext>
            </a:extLst>
          </p:cNvPr>
          <p:cNvSpPr>
            <a:spLocks noGrp="1"/>
          </p:cNvSpPr>
          <p:nvPr>
            <p:ph type="body" sz="quarter" idx="43" hasCustomPrompt="1"/>
          </p:nvPr>
        </p:nvSpPr>
        <p:spPr>
          <a:xfrm>
            <a:off x="4052691" y="4458097"/>
            <a:ext cx="1142672" cy="273391"/>
          </a:xfrm>
        </p:spPr>
        <p:txBody>
          <a:bodyPr/>
          <a:lstStyle>
            <a:lvl1pPr marL="0" indent="0" algn="ctr">
              <a:buNone/>
              <a:defRPr sz="800"/>
            </a:lvl1pPr>
          </a:lstStyle>
          <a:p>
            <a:r>
              <a:rPr lang="fr-FR"/>
              <a:t>Texte</a:t>
            </a:r>
          </a:p>
        </p:txBody>
      </p:sp>
      <p:sp>
        <p:nvSpPr>
          <p:cNvPr id="29" name="Espace réservé du texte 69">
            <a:extLst>
              <a:ext uri="{FF2B5EF4-FFF2-40B4-BE49-F238E27FC236}">
                <a16:creationId xmlns:a16="http://schemas.microsoft.com/office/drawing/2014/main" id="{F847B9FC-29E1-8042-ADB9-0FDF320F1704}"/>
              </a:ext>
            </a:extLst>
          </p:cNvPr>
          <p:cNvSpPr>
            <a:spLocks noGrp="1"/>
          </p:cNvSpPr>
          <p:nvPr>
            <p:ph type="body" sz="quarter" idx="44" hasCustomPrompt="1"/>
          </p:nvPr>
        </p:nvSpPr>
        <p:spPr>
          <a:xfrm>
            <a:off x="706017" y="6074775"/>
            <a:ext cx="1141308" cy="254354"/>
          </a:xfrm>
        </p:spPr>
        <p:txBody>
          <a:bodyPr/>
          <a:lstStyle>
            <a:lvl1pPr marL="0" indent="0" algn="ctr">
              <a:buNone/>
              <a:defRPr sz="800"/>
            </a:lvl1pPr>
          </a:lstStyle>
          <a:p>
            <a:r>
              <a:rPr lang="fr-FR"/>
              <a:t>Texte</a:t>
            </a:r>
          </a:p>
        </p:txBody>
      </p:sp>
      <p:sp>
        <p:nvSpPr>
          <p:cNvPr id="30" name="Espace réservé du texte 71">
            <a:extLst>
              <a:ext uri="{FF2B5EF4-FFF2-40B4-BE49-F238E27FC236}">
                <a16:creationId xmlns:a16="http://schemas.microsoft.com/office/drawing/2014/main" id="{0CA8A302-0A3A-EA47-883D-24341729C0FD}"/>
              </a:ext>
            </a:extLst>
          </p:cNvPr>
          <p:cNvSpPr>
            <a:spLocks noGrp="1"/>
          </p:cNvSpPr>
          <p:nvPr>
            <p:ph type="body" sz="quarter" idx="45" hasCustomPrompt="1"/>
          </p:nvPr>
        </p:nvSpPr>
        <p:spPr>
          <a:xfrm>
            <a:off x="2369344" y="6074775"/>
            <a:ext cx="1152000" cy="254354"/>
          </a:xfrm>
        </p:spPr>
        <p:txBody>
          <a:bodyPr/>
          <a:lstStyle>
            <a:lvl1pPr marL="0" indent="0" algn="ctr">
              <a:buNone/>
              <a:defRPr sz="800"/>
            </a:lvl1pPr>
          </a:lstStyle>
          <a:p>
            <a:r>
              <a:rPr lang="fr-FR"/>
              <a:t>Texte</a:t>
            </a:r>
          </a:p>
        </p:txBody>
      </p:sp>
      <p:sp>
        <p:nvSpPr>
          <p:cNvPr id="31" name="Espace réservé du texte 73">
            <a:extLst>
              <a:ext uri="{FF2B5EF4-FFF2-40B4-BE49-F238E27FC236}">
                <a16:creationId xmlns:a16="http://schemas.microsoft.com/office/drawing/2014/main" id="{AA3986E6-5AD8-8446-9F4B-9B9CB1CD1746}"/>
              </a:ext>
            </a:extLst>
          </p:cNvPr>
          <p:cNvSpPr>
            <a:spLocks noGrp="1"/>
          </p:cNvSpPr>
          <p:nvPr>
            <p:ph type="body" sz="quarter" idx="46" hasCustomPrompt="1"/>
          </p:nvPr>
        </p:nvSpPr>
        <p:spPr>
          <a:xfrm>
            <a:off x="4043363" y="6072982"/>
            <a:ext cx="1152000" cy="256147"/>
          </a:xfrm>
        </p:spPr>
        <p:txBody>
          <a:bodyPr/>
          <a:lstStyle>
            <a:lvl1pPr marL="0" indent="0" algn="ctr">
              <a:buNone/>
              <a:defRPr sz="800"/>
            </a:lvl1pPr>
          </a:lstStyle>
          <a:p>
            <a:r>
              <a:rPr lang="fr-FR"/>
              <a:t>Texte</a:t>
            </a:r>
          </a:p>
        </p:txBody>
      </p:sp>
      <p:sp>
        <p:nvSpPr>
          <p:cNvPr id="32" name="Espace réservé du texte 5">
            <a:extLst>
              <a:ext uri="{FF2B5EF4-FFF2-40B4-BE49-F238E27FC236}">
                <a16:creationId xmlns:a16="http://schemas.microsoft.com/office/drawing/2014/main" id="{430E36DB-9EC5-B849-8566-A4738859E5EC}"/>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684522077"/>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Page graphique">
    <p:spTree>
      <p:nvGrpSpPr>
        <p:cNvPr id="1" name=""/>
        <p:cNvGrpSpPr/>
        <p:nvPr/>
      </p:nvGrpSpPr>
      <p:grpSpPr>
        <a:xfrm>
          <a:off x="0" y="0"/>
          <a:ext cx="0" cy="0"/>
          <a:chOff x="0" y="0"/>
          <a:chExt cx="0" cy="0"/>
        </a:xfrm>
      </p:grpSpPr>
      <p:sp>
        <p:nvSpPr>
          <p:cNvPr id="5" name="Espace réservé du graphique 4">
            <a:extLst>
              <a:ext uri="{FF2B5EF4-FFF2-40B4-BE49-F238E27FC236}">
                <a16:creationId xmlns:a16="http://schemas.microsoft.com/office/drawing/2014/main" id="{C00777EB-3D83-344F-A86B-C641E0F14101}"/>
              </a:ext>
            </a:extLst>
          </p:cNvPr>
          <p:cNvSpPr>
            <a:spLocks noGrp="1"/>
          </p:cNvSpPr>
          <p:nvPr>
            <p:ph type="chart" sz="quarter" idx="13"/>
          </p:nvPr>
        </p:nvSpPr>
        <p:spPr>
          <a:xfrm>
            <a:off x="694800" y="2519680"/>
            <a:ext cx="10764838" cy="3463895"/>
          </a:xfrm>
        </p:spPr>
        <p:txBody>
          <a:bodyPr/>
          <a:lstStyle>
            <a:lvl1pPr marL="0" indent="0">
              <a:buNone/>
              <a:defRPr sz="900"/>
            </a:lvl1pPr>
          </a:lstStyle>
          <a:p>
            <a:r>
              <a:rPr lang="fr-FR"/>
              <a:t>Cliquez sur l'icône pour ajouter un graphique</a:t>
            </a:r>
          </a:p>
        </p:txBody>
      </p:sp>
      <p:sp>
        <p:nvSpPr>
          <p:cNvPr id="3" name="Espace réservé du numéro de diapositive 2">
            <a:extLst>
              <a:ext uri="{FF2B5EF4-FFF2-40B4-BE49-F238E27FC236}">
                <a16:creationId xmlns:a16="http://schemas.microsoft.com/office/drawing/2014/main" id="{8C76023E-4F73-754E-8BAB-B99874EA99B4}"/>
              </a:ext>
            </a:extLst>
          </p:cNvPr>
          <p:cNvSpPr>
            <a:spLocks noGrp="1"/>
          </p:cNvSpPr>
          <p:nvPr>
            <p:ph type="sldNum" sz="quarter" idx="14"/>
          </p:nvPr>
        </p:nvSpPr>
        <p:spPr/>
        <p:txBody>
          <a:bodyPr/>
          <a:lstStyle/>
          <a:p>
            <a:fld id="{ED627498-8BE6-774E-875A-E1322261BC9D}" type="slidenum">
              <a:rPr lang="fr-FR" smtClean="0"/>
              <a:pPr/>
              <a:t>‹N°›</a:t>
            </a:fld>
            <a:endParaRPr lang="fr-FR"/>
          </a:p>
        </p:txBody>
      </p:sp>
      <p:sp>
        <p:nvSpPr>
          <p:cNvPr id="8" name="Espace réservé du texte 6">
            <a:extLst>
              <a:ext uri="{FF2B5EF4-FFF2-40B4-BE49-F238E27FC236}">
                <a16:creationId xmlns:a16="http://schemas.microsoft.com/office/drawing/2014/main" id="{35D4A983-DD48-9C4A-B1DC-33990C860224}"/>
              </a:ext>
            </a:extLst>
          </p:cNvPr>
          <p:cNvSpPr>
            <a:spLocks noGrp="1"/>
          </p:cNvSpPr>
          <p:nvPr>
            <p:ph type="body" sz="quarter" idx="12" hasCustomPrompt="1"/>
          </p:nvPr>
        </p:nvSpPr>
        <p:spPr>
          <a:xfrm>
            <a:off x="695325" y="1952625"/>
            <a:ext cx="10764838" cy="267380"/>
          </a:xfrm>
        </p:spPr>
        <p:txBody>
          <a:bodyPr anchor="t"/>
          <a:lstStyle>
            <a:lvl1pPr marL="0" indent="0">
              <a:lnSpc>
                <a:spcPts val="1800"/>
              </a:lnSpc>
              <a:buNone/>
              <a:defRPr sz="1600" b="1" i="0">
                <a:solidFill>
                  <a:schemeClr val="tx1"/>
                </a:solidFill>
                <a:latin typeface="Montserrat" pitchFamily="2" charset="77"/>
              </a:defRPr>
            </a:lvl1pPr>
          </a:lstStyle>
          <a:p>
            <a:r>
              <a:rPr lang="fr-FR"/>
              <a:t>Titre H2</a:t>
            </a:r>
          </a:p>
        </p:txBody>
      </p:sp>
      <p:pic>
        <p:nvPicPr>
          <p:cNvPr id="7" name="Image 6">
            <a:extLst>
              <a:ext uri="{FF2B5EF4-FFF2-40B4-BE49-F238E27FC236}">
                <a16:creationId xmlns:a16="http://schemas.microsoft.com/office/drawing/2014/main" id="{2724B643-4099-3F4B-AC92-526486AD03C5}"/>
              </a:ext>
            </a:extLst>
          </p:cNvPr>
          <p:cNvPicPr>
            <a:picLocks noChangeAspect="1"/>
          </p:cNvPicPr>
          <p:nvPr/>
        </p:nvPicPr>
        <p:blipFill rotWithShape="1">
          <a:blip r:embed="rId2"/>
          <a:srcRect l="-140" t="786" r="140" b="-786"/>
          <a:stretch/>
        </p:blipFill>
        <p:spPr>
          <a:xfrm>
            <a:off x="0" y="0"/>
            <a:ext cx="12193200" cy="1144800"/>
          </a:xfrm>
          <a:prstGeom prst="rect">
            <a:avLst/>
          </a:prstGeom>
        </p:spPr>
      </p:pic>
      <p:sp>
        <p:nvSpPr>
          <p:cNvPr id="9" name="Titre 1">
            <a:extLst>
              <a:ext uri="{FF2B5EF4-FFF2-40B4-BE49-F238E27FC236}">
                <a16:creationId xmlns:a16="http://schemas.microsoft.com/office/drawing/2014/main" id="{4A6D81EC-43F1-1049-864A-18D33767ECE8}"/>
              </a:ext>
            </a:extLst>
          </p:cNvPr>
          <p:cNvSpPr>
            <a:spLocks noGrp="1"/>
          </p:cNvSpPr>
          <p:nvPr>
            <p:ph type="ctrTitle" hasCustomPrompt="1"/>
          </p:nvPr>
        </p:nvSpPr>
        <p:spPr>
          <a:xfrm>
            <a:off x="0" y="1"/>
            <a:ext cx="5022849" cy="1125537"/>
          </a:xfrm>
          <a:solidFill>
            <a:schemeClr val="accent2"/>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10" name="Espace réservé du texte 5">
            <a:extLst>
              <a:ext uri="{FF2B5EF4-FFF2-40B4-BE49-F238E27FC236}">
                <a16:creationId xmlns:a16="http://schemas.microsoft.com/office/drawing/2014/main" id="{06944500-4629-FD4E-96D1-503CD9411FBD}"/>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415280195"/>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Page Tableau">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5E373A51-E296-9C45-9B1F-833539646C93}"/>
              </a:ext>
            </a:extLst>
          </p:cNvPr>
          <p:cNvSpPr>
            <a:spLocks noGrp="1"/>
          </p:cNvSpPr>
          <p:nvPr>
            <p:ph type="body" sz="quarter" idx="12" hasCustomPrompt="1"/>
          </p:nvPr>
        </p:nvSpPr>
        <p:spPr>
          <a:xfrm>
            <a:off x="695325" y="1952625"/>
            <a:ext cx="10764838" cy="267380"/>
          </a:xfrm>
        </p:spPr>
        <p:txBody>
          <a:bodyPr anchor="t"/>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4" name="Espace réservé du tableau 3">
            <a:extLst>
              <a:ext uri="{FF2B5EF4-FFF2-40B4-BE49-F238E27FC236}">
                <a16:creationId xmlns:a16="http://schemas.microsoft.com/office/drawing/2014/main" id="{730BFAAF-BEDE-0B4E-BAEE-6237E834BC54}"/>
              </a:ext>
            </a:extLst>
          </p:cNvPr>
          <p:cNvSpPr>
            <a:spLocks noGrp="1"/>
          </p:cNvSpPr>
          <p:nvPr>
            <p:ph type="tbl" sz="quarter" idx="13"/>
          </p:nvPr>
        </p:nvSpPr>
        <p:spPr>
          <a:xfrm>
            <a:off x="694800" y="2512906"/>
            <a:ext cx="10764838" cy="3657993"/>
          </a:xfrm>
        </p:spPr>
        <p:txBody>
          <a:bodyPr/>
          <a:lstStyle>
            <a:lvl1pPr marL="0" indent="0">
              <a:buNone/>
              <a:defRPr sz="900"/>
            </a:lvl1pPr>
          </a:lstStyle>
          <a:p>
            <a:r>
              <a:rPr lang="fr-FR"/>
              <a:t>Cliquez sur l'icône pour ajouter un tableau</a:t>
            </a:r>
          </a:p>
        </p:txBody>
      </p:sp>
      <p:sp>
        <p:nvSpPr>
          <p:cNvPr id="3" name="Espace réservé du numéro de diapositive 2">
            <a:extLst>
              <a:ext uri="{FF2B5EF4-FFF2-40B4-BE49-F238E27FC236}">
                <a16:creationId xmlns:a16="http://schemas.microsoft.com/office/drawing/2014/main" id="{577C3FF6-0228-F74B-A7E3-86E2FBC9FDC5}"/>
              </a:ext>
            </a:extLst>
          </p:cNvPr>
          <p:cNvSpPr>
            <a:spLocks noGrp="1"/>
          </p:cNvSpPr>
          <p:nvPr>
            <p:ph type="sldNum" sz="quarter" idx="14"/>
          </p:nvPr>
        </p:nvSpPr>
        <p:spPr/>
        <p:txBody>
          <a:bodyPr/>
          <a:lstStyle/>
          <a:p>
            <a:fld id="{ED627498-8BE6-774E-875A-E1322261BC9D}" type="slidenum">
              <a:rPr lang="fr-FR" smtClean="0"/>
              <a:pPr/>
              <a:t>‹N°›</a:t>
            </a:fld>
            <a:endParaRPr lang="fr-FR"/>
          </a:p>
        </p:txBody>
      </p:sp>
      <p:pic>
        <p:nvPicPr>
          <p:cNvPr id="8" name="Image 7">
            <a:extLst>
              <a:ext uri="{FF2B5EF4-FFF2-40B4-BE49-F238E27FC236}">
                <a16:creationId xmlns:a16="http://schemas.microsoft.com/office/drawing/2014/main" id="{9D321538-0FA8-1D4A-BF11-B9BB13BA0CAF}"/>
              </a:ext>
            </a:extLst>
          </p:cNvPr>
          <p:cNvPicPr>
            <a:picLocks noChangeAspect="1"/>
          </p:cNvPicPr>
          <p:nvPr/>
        </p:nvPicPr>
        <p:blipFill rotWithShape="1">
          <a:blip r:embed="rId2"/>
          <a:srcRect l="-140" t="786" r="140" b="-786"/>
          <a:stretch/>
        </p:blipFill>
        <p:spPr>
          <a:xfrm>
            <a:off x="0" y="0"/>
            <a:ext cx="12193200" cy="1144800"/>
          </a:xfrm>
          <a:prstGeom prst="rect">
            <a:avLst/>
          </a:prstGeom>
        </p:spPr>
      </p:pic>
      <p:sp>
        <p:nvSpPr>
          <p:cNvPr id="9" name="Titre 1">
            <a:extLst>
              <a:ext uri="{FF2B5EF4-FFF2-40B4-BE49-F238E27FC236}">
                <a16:creationId xmlns:a16="http://schemas.microsoft.com/office/drawing/2014/main" id="{52F07467-08DF-0C4E-9A1B-689E080693B2}"/>
              </a:ext>
            </a:extLst>
          </p:cNvPr>
          <p:cNvSpPr>
            <a:spLocks noGrp="1"/>
          </p:cNvSpPr>
          <p:nvPr>
            <p:ph type="ctrTitle" hasCustomPrompt="1"/>
          </p:nvPr>
        </p:nvSpPr>
        <p:spPr>
          <a:xfrm>
            <a:off x="0" y="1"/>
            <a:ext cx="5022849" cy="1125537"/>
          </a:xfrm>
          <a:solidFill>
            <a:schemeClr val="accent2"/>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10" name="Espace réservé du texte 5">
            <a:extLst>
              <a:ext uri="{FF2B5EF4-FFF2-40B4-BE49-F238E27FC236}">
                <a16:creationId xmlns:a16="http://schemas.microsoft.com/office/drawing/2014/main" id="{AADB8FCA-A5F0-084B-89A7-66393865C9FD}"/>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577079416"/>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Page 2 Tableau">
    <p:spTree>
      <p:nvGrpSpPr>
        <p:cNvPr id="1" name=""/>
        <p:cNvGrpSpPr/>
        <p:nvPr/>
      </p:nvGrpSpPr>
      <p:grpSpPr>
        <a:xfrm>
          <a:off x="0" y="0"/>
          <a:ext cx="0" cy="0"/>
          <a:chOff x="0" y="0"/>
          <a:chExt cx="0" cy="0"/>
        </a:xfrm>
      </p:grpSpPr>
      <p:sp>
        <p:nvSpPr>
          <p:cNvPr id="4" name="Espace réservé du tableau 3">
            <a:extLst>
              <a:ext uri="{FF2B5EF4-FFF2-40B4-BE49-F238E27FC236}">
                <a16:creationId xmlns:a16="http://schemas.microsoft.com/office/drawing/2014/main" id="{730BFAAF-BEDE-0B4E-BAEE-6237E834BC54}"/>
              </a:ext>
            </a:extLst>
          </p:cNvPr>
          <p:cNvSpPr>
            <a:spLocks noGrp="1"/>
          </p:cNvSpPr>
          <p:nvPr>
            <p:ph type="tbl" sz="quarter" idx="13"/>
          </p:nvPr>
        </p:nvSpPr>
        <p:spPr>
          <a:xfrm>
            <a:off x="694800" y="2408464"/>
            <a:ext cx="5184000" cy="3801535"/>
          </a:xfrm>
        </p:spPr>
        <p:txBody>
          <a:bodyPr/>
          <a:lstStyle>
            <a:lvl1pPr marL="0" indent="0">
              <a:buNone/>
              <a:defRPr sz="900"/>
            </a:lvl1pPr>
          </a:lstStyle>
          <a:p>
            <a:r>
              <a:rPr lang="fr-FR"/>
              <a:t>Cliquez sur l'icône pour ajouter un tableau</a:t>
            </a:r>
          </a:p>
        </p:txBody>
      </p:sp>
      <p:sp>
        <p:nvSpPr>
          <p:cNvPr id="3" name="Espace réservé du numéro de diapositive 2">
            <a:extLst>
              <a:ext uri="{FF2B5EF4-FFF2-40B4-BE49-F238E27FC236}">
                <a16:creationId xmlns:a16="http://schemas.microsoft.com/office/drawing/2014/main" id="{577C3FF6-0228-F74B-A7E3-86E2FBC9FDC5}"/>
              </a:ext>
            </a:extLst>
          </p:cNvPr>
          <p:cNvSpPr>
            <a:spLocks noGrp="1"/>
          </p:cNvSpPr>
          <p:nvPr>
            <p:ph type="sldNum" sz="quarter" idx="14"/>
          </p:nvPr>
        </p:nvSpPr>
        <p:spPr/>
        <p:txBody>
          <a:bodyPr/>
          <a:lstStyle/>
          <a:p>
            <a:fld id="{ED627498-8BE6-774E-875A-E1322261BC9D}" type="slidenum">
              <a:rPr lang="fr-FR" smtClean="0"/>
              <a:pPr/>
              <a:t>‹N°›</a:t>
            </a:fld>
            <a:endParaRPr lang="fr-FR"/>
          </a:p>
        </p:txBody>
      </p:sp>
      <p:sp>
        <p:nvSpPr>
          <p:cNvPr id="6" name="Espace réservé du tableau 5">
            <a:extLst>
              <a:ext uri="{FF2B5EF4-FFF2-40B4-BE49-F238E27FC236}">
                <a16:creationId xmlns:a16="http://schemas.microsoft.com/office/drawing/2014/main" id="{75D2B023-899B-FC47-ABDD-2ECC79A8841A}"/>
              </a:ext>
            </a:extLst>
          </p:cNvPr>
          <p:cNvSpPr>
            <a:spLocks noGrp="1"/>
          </p:cNvSpPr>
          <p:nvPr>
            <p:ph type="tbl" sz="quarter" idx="15"/>
          </p:nvPr>
        </p:nvSpPr>
        <p:spPr>
          <a:xfrm>
            <a:off x="6276163" y="2408464"/>
            <a:ext cx="5184000" cy="3801535"/>
          </a:xfrm>
        </p:spPr>
        <p:txBody>
          <a:bodyPr/>
          <a:lstStyle>
            <a:lvl1pPr marL="0" indent="0">
              <a:buNone/>
              <a:defRPr/>
            </a:lvl1pPr>
          </a:lstStyle>
          <a:p>
            <a:r>
              <a:rPr lang="fr-FR"/>
              <a:t>Cliquez sur l'icône pour ajouter un tableau</a:t>
            </a:r>
          </a:p>
        </p:txBody>
      </p:sp>
      <p:sp>
        <p:nvSpPr>
          <p:cNvPr id="9" name="Espace réservé du texte 6">
            <a:extLst>
              <a:ext uri="{FF2B5EF4-FFF2-40B4-BE49-F238E27FC236}">
                <a16:creationId xmlns:a16="http://schemas.microsoft.com/office/drawing/2014/main" id="{5A223B95-7BAA-E947-94E9-8A40B486BFE6}"/>
              </a:ext>
            </a:extLst>
          </p:cNvPr>
          <p:cNvSpPr>
            <a:spLocks noGrp="1"/>
          </p:cNvSpPr>
          <p:nvPr>
            <p:ph type="body" sz="quarter" idx="12" hasCustomPrompt="1"/>
          </p:nvPr>
        </p:nvSpPr>
        <p:spPr>
          <a:xfrm>
            <a:off x="695325" y="1952625"/>
            <a:ext cx="10764838" cy="267380"/>
          </a:xfrm>
        </p:spPr>
        <p:txBody>
          <a:bodyPr anchor="t"/>
          <a:lstStyle>
            <a:lvl1pPr marL="0" indent="0">
              <a:lnSpc>
                <a:spcPts val="1800"/>
              </a:lnSpc>
              <a:buNone/>
              <a:defRPr sz="1600" b="1" i="0">
                <a:solidFill>
                  <a:schemeClr val="tx1"/>
                </a:solidFill>
                <a:latin typeface="Montserrat" pitchFamily="2" charset="77"/>
              </a:defRPr>
            </a:lvl1pPr>
          </a:lstStyle>
          <a:p>
            <a:r>
              <a:rPr lang="fr-FR"/>
              <a:t>Titre H2</a:t>
            </a:r>
          </a:p>
        </p:txBody>
      </p:sp>
      <p:pic>
        <p:nvPicPr>
          <p:cNvPr id="8" name="Image 7">
            <a:extLst>
              <a:ext uri="{FF2B5EF4-FFF2-40B4-BE49-F238E27FC236}">
                <a16:creationId xmlns:a16="http://schemas.microsoft.com/office/drawing/2014/main" id="{1B4B4F0F-B6E5-CC4F-B504-4D9F098BC09F}"/>
              </a:ext>
            </a:extLst>
          </p:cNvPr>
          <p:cNvPicPr>
            <a:picLocks noChangeAspect="1"/>
          </p:cNvPicPr>
          <p:nvPr/>
        </p:nvPicPr>
        <p:blipFill rotWithShape="1">
          <a:blip r:embed="rId2"/>
          <a:srcRect l="-140" t="786" r="140" b="-786"/>
          <a:stretch/>
        </p:blipFill>
        <p:spPr>
          <a:xfrm>
            <a:off x="0" y="0"/>
            <a:ext cx="12193200" cy="1144800"/>
          </a:xfrm>
          <a:prstGeom prst="rect">
            <a:avLst/>
          </a:prstGeom>
        </p:spPr>
      </p:pic>
      <p:sp>
        <p:nvSpPr>
          <p:cNvPr id="11" name="Titre 1">
            <a:extLst>
              <a:ext uri="{FF2B5EF4-FFF2-40B4-BE49-F238E27FC236}">
                <a16:creationId xmlns:a16="http://schemas.microsoft.com/office/drawing/2014/main" id="{04742A87-DC54-0E4B-B997-F57E275ADE2B}"/>
              </a:ext>
            </a:extLst>
          </p:cNvPr>
          <p:cNvSpPr>
            <a:spLocks noGrp="1"/>
          </p:cNvSpPr>
          <p:nvPr>
            <p:ph type="ctrTitle" hasCustomPrompt="1"/>
          </p:nvPr>
        </p:nvSpPr>
        <p:spPr>
          <a:xfrm>
            <a:off x="0" y="1"/>
            <a:ext cx="5022849" cy="1125537"/>
          </a:xfrm>
          <a:solidFill>
            <a:schemeClr val="accent2"/>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10" name="Espace réservé du texte 5">
            <a:extLst>
              <a:ext uri="{FF2B5EF4-FFF2-40B4-BE49-F238E27FC236}">
                <a16:creationId xmlns:a16="http://schemas.microsoft.com/office/drawing/2014/main" id="{3431E826-DB22-9A4C-B7B9-E4466B46EB3D}"/>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335967105"/>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Page Multimédias">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6E61E2D5-24E6-034C-B80A-01C5087B3FBB}"/>
              </a:ext>
            </a:extLst>
          </p:cNvPr>
          <p:cNvSpPr>
            <a:spLocks noGrp="1"/>
          </p:cNvSpPr>
          <p:nvPr>
            <p:ph sz="quarter" idx="13" hasCustomPrompt="1"/>
          </p:nvPr>
        </p:nvSpPr>
        <p:spPr>
          <a:xfrm>
            <a:off x="695325" y="2135644"/>
            <a:ext cx="10764838" cy="4091947"/>
          </a:xfrm>
        </p:spPr>
        <p:txBody>
          <a:bodyPr/>
          <a:lstStyle>
            <a:lvl1pPr marL="0" indent="0">
              <a:buNone/>
              <a:defRPr sz="900"/>
            </a:lvl1pPr>
          </a:lstStyle>
          <a:p>
            <a:r>
              <a:rPr lang="fr-FR"/>
              <a:t>Contenu</a:t>
            </a:r>
          </a:p>
        </p:txBody>
      </p:sp>
      <p:sp>
        <p:nvSpPr>
          <p:cNvPr id="3" name="Espace réservé du numéro de diapositive 2">
            <a:extLst>
              <a:ext uri="{FF2B5EF4-FFF2-40B4-BE49-F238E27FC236}">
                <a16:creationId xmlns:a16="http://schemas.microsoft.com/office/drawing/2014/main" id="{19EAC425-C3B7-DD40-B8A0-221C864079F2}"/>
              </a:ext>
            </a:extLst>
          </p:cNvPr>
          <p:cNvSpPr>
            <a:spLocks noGrp="1"/>
          </p:cNvSpPr>
          <p:nvPr>
            <p:ph type="sldNum" sz="quarter" idx="14"/>
          </p:nvPr>
        </p:nvSpPr>
        <p:spPr/>
        <p:txBody>
          <a:bodyPr/>
          <a:lstStyle/>
          <a:p>
            <a:fld id="{ED627498-8BE6-774E-875A-E1322261BC9D}" type="slidenum">
              <a:rPr lang="fr-FR" smtClean="0"/>
              <a:pPr/>
              <a:t>‹N°›</a:t>
            </a:fld>
            <a:endParaRPr lang="fr-FR"/>
          </a:p>
        </p:txBody>
      </p:sp>
      <p:sp>
        <p:nvSpPr>
          <p:cNvPr id="9" name="Espace réservé du texte 6">
            <a:extLst>
              <a:ext uri="{FF2B5EF4-FFF2-40B4-BE49-F238E27FC236}">
                <a16:creationId xmlns:a16="http://schemas.microsoft.com/office/drawing/2014/main" id="{7DAEED21-F829-634E-A272-C20E0E1AEE4D}"/>
              </a:ext>
            </a:extLst>
          </p:cNvPr>
          <p:cNvSpPr>
            <a:spLocks noGrp="1"/>
          </p:cNvSpPr>
          <p:nvPr>
            <p:ph type="body" sz="quarter" idx="12" hasCustomPrompt="1"/>
          </p:nvPr>
        </p:nvSpPr>
        <p:spPr>
          <a:xfrm>
            <a:off x="695325" y="1700214"/>
            <a:ext cx="10764838" cy="259216"/>
          </a:xfrm>
        </p:spPr>
        <p:txBody>
          <a:bodyPr anchor="t"/>
          <a:lstStyle>
            <a:lvl1pPr marL="0" indent="0">
              <a:lnSpc>
                <a:spcPts val="1800"/>
              </a:lnSpc>
              <a:buNone/>
              <a:defRPr sz="1600" b="1" i="0">
                <a:solidFill>
                  <a:schemeClr val="tx1"/>
                </a:solidFill>
                <a:latin typeface="Montserrat" pitchFamily="2" charset="77"/>
              </a:defRPr>
            </a:lvl1pPr>
          </a:lstStyle>
          <a:p>
            <a:r>
              <a:rPr lang="fr-FR"/>
              <a:t>Titre H2</a:t>
            </a:r>
          </a:p>
        </p:txBody>
      </p:sp>
      <p:pic>
        <p:nvPicPr>
          <p:cNvPr id="7" name="Image 6">
            <a:extLst>
              <a:ext uri="{FF2B5EF4-FFF2-40B4-BE49-F238E27FC236}">
                <a16:creationId xmlns:a16="http://schemas.microsoft.com/office/drawing/2014/main" id="{54E30B5D-EEBA-044E-948C-F61CFC58687C}"/>
              </a:ext>
            </a:extLst>
          </p:cNvPr>
          <p:cNvPicPr>
            <a:picLocks noChangeAspect="1"/>
          </p:cNvPicPr>
          <p:nvPr/>
        </p:nvPicPr>
        <p:blipFill rotWithShape="1">
          <a:blip r:embed="rId2"/>
          <a:srcRect l="-140" t="786" r="140" b="-786"/>
          <a:stretch/>
        </p:blipFill>
        <p:spPr>
          <a:xfrm>
            <a:off x="0" y="0"/>
            <a:ext cx="12193200" cy="1144800"/>
          </a:xfrm>
          <a:prstGeom prst="rect">
            <a:avLst/>
          </a:prstGeom>
        </p:spPr>
      </p:pic>
      <p:sp>
        <p:nvSpPr>
          <p:cNvPr id="8" name="Titre 1">
            <a:extLst>
              <a:ext uri="{FF2B5EF4-FFF2-40B4-BE49-F238E27FC236}">
                <a16:creationId xmlns:a16="http://schemas.microsoft.com/office/drawing/2014/main" id="{6574330A-61C5-9148-B41E-173C43E14721}"/>
              </a:ext>
            </a:extLst>
          </p:cNvPr>
          <p:cNvSpPr>
            <a:spLocks noGrp="1"/>
          </p:cNvSpPr>
          <p:nvPr>
            <p:ph type="ctrTitle" hasCustomPrompt="1"/>
          </p:nvPr>
        </p:nvSpPr>
        <p:spPr>
          <a:xfrm>
            <a:off x="0" y="1"/>
            <a:ext cx="5022849" cy="1125537"/>
          </a:xfrm>
          <a:solidFill>
            <a:schemeClr val="accent2"/>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10" name="Espace réservé du texte 5">
            <a:extLst>
              <a:ext uri="{FF2B5EF4-FFF2-40B4-BE49-F238E27FC236}">
                <a16:creationId xmlns:a16="http://schemas.microsoft.com/office/drawing/2014/main" id="{737568F3-2EF1-F14B-BAED-155AC60D8C11}"/>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310571462"/>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Chapitre jaune La Poste + image">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73054719-759B-4442-A601-9A266767F5E7}"/>
              </a:ext>
            </a:extLst>
          </p:cNvPr>
          <p:cNvPicPr>
            <a:picLocks noChangeAspect="1"/>
          </p:cNvPicPr>
          <p:nvPr/>
        </p:nvPicPr>
        <p:blipFill rotWithShape="1">
          <a:blip r:embed="rId2"/>
          <a:srcRect l="23617" r="-5"/>
          <a:stretch/>
        </p:blipFill>
        <p:spPr>
          <a:xfrm>
            <a:off x="0" y="0"/>
            <a:ext cx="9313200" cy="6858000"/>
          </a:xfrm>
          <a:prstGeom prst="rect">
            <a:avLst/>
          </a:prstGeom>
        </p:spPr>
      </p:pic>
      <p:sp>
        <p:nvSpPr>
          <p:cNvPr id="10" name="Titre 1">
            <a:extLst>
              <a:ext uri="{FF2B5EF4-FFF2-40B4-BE49-F238E27FC236}">
                <a16:creationId xmlns:a16="http://schemas.microsoft.com/office/drawing/2014/main" id="{16FD6790-D48A-5843-B616-72BAADC27F2F}"/>
              </a:ext>
            </a:extLst>
          </p:cNvPr>
          <p:cNvSpPr>
            <a:spLocks noGrp="1"/>
          </p:cNvSpPr>
          <p:nvPr>
            <p:ph type="ctrTitle" hasCustomPrompt="1"/>
          </p:nvPr>
        </p:nvSpPr>
        <p:spPr>
          <a:xfrm>
            <a:off x="937069" y="3000768"/>
            <a:ext cx="5687568" cy="735415"/>
          </a:xfrm>
        </p:spPr>
        <p:txBody>
          <a:bodyPr lIns="0" tIns="0" rIns="0" bIns="0" anchor="b">
            <a:noAutofit/>
          </a:bodyPr>
          <a:lstStyle>
            <a:lvl1pPr algn="l">
              <a:defRPr sz="3200">
                <a:solidFill>
                  <a:schemeClr val="tx2"/>
                </a:solidFill>
                <a:effectLst>
                  <a:glow rad="101600">
                    <a:schemeClr val="accent1">
                      <a:alpha val="60000"/>
                    </a:schemeClr>
                  </a:glow>
                </a:effectLst>
              </a:defRPr>
            </a:lvl1pPr>
          </a:lstStyle>
          <a:p>
            <a:r>
              <a:rPr lang="fr-FR"/>
              <a:t>Titre de chapitre</a:t>
            </a:r>
          </a:p>
        </p:txBody>
      </p:sp>
      <p:sp>
        <p:nvSpPr>
          <p:cNvPr id="11" name="Sous-titre 2">
            <a:extLst>
              <a:ext uri="{FF2B5EF4-FFF2-40B4-BE49-F238E27FC236}">
                <a16:creationId xmlns:a16="http://schemas.microsoft.com/office/drawing/2014/main" id="{7637711C-6BBE-AC4F-B75C-18EE94D87CD2}"/>
              </a:ext>
            </a:extLst>
          </p:cNvPr>
          <p:cNvSpPr>
            <a:spLocks noGrp="1"/>
          </p:cNvSpPr>
          <p:nvPr>
            <p:ph type="subTitle" idx="1" hasCustomPrompt="1"/>
          </p:nvPr>
        </p:nvSpPr>
        <p:spPr>
          <a:xfrm>
            <a:off x="937069" y="3736183"/>
            <a:ext cx="5572913" cy="484405"/>
          </a:xfrm>
          <a:solidFill>
            <a:schemeClr val="accent1"/>
          </a:solidFill>
        </p:spPr>
        <p:txBody>
          <a:bodyPr wrap="square" lIns="0" tIns="180000" rIns="0">
            <a:spAutoFit/>
          </a:bodyPr>
          <a:lstStyle>
            <a:lvl1pPr marL="0" indent="0" algn="l">
              <a:lnSpc>
                <a:spcPts val="2000"/>
              </a:lnSpc>
              <a:buNone/>
              <a:defRPr sz="1800">
                <a:solidFill>
                  <a:schemeClr val="tx2"/>
                </a:solidFill>
                <a:effectLst>
                  <a:glow rad="38100">
                    <a:schemeClr val="accent1">
                      <a:alpha val="95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sous-titres</a:t>
            </a:r>
          </a:p>
        </p:txBody>
      </p:sp>
      <p:sp>
        <p:nvSpPr>
          <p:cNvPr id="12" name="Espace réservé du texte 7">
            <a:extLst>
              <a:ext uri="{FF2B5EF4-FFF2-40B4-BE49-F238E27FC236}">
                <a16:creationId xmlns:a16="http://schemas.microsoft.com/office/drawing/2014/main" id="{9E1E2A62-05D9-B742-8F7C-10E3260815AE}"/>
              </a:ext>
            </a:extLst>
          </p:cNvPr>
          <p:cNvSpPr>
            <a:spLocks noGrp="1"/>
          </p:cNvSpPr>
          <p:nvPr>
            <p:ph type="body" sz="quarter" idx="12" hasCustomPrompt="1"/>
          </p:nvPr>
        </p:nvSpPr>
        <p:spPr>
          <a:xfrm>
            <a:off x="937068" y="1620000"/>
            <a:ext cx="1767495" cy="1300554"/>
          </a:xfrm>
          <a:noFill/>
          <a:ln>
            <a:noFill/>
          </a:ln>
          <a:effectLst>
            <a:glow rad="127000">
              <a:schemeClr val="accent3"/>
            </a:glow>
          </a:effectLst>
        </p:spPr>
        <p:txBody>
          <a:bodyPr tIns="0" bIns="0" anchor="b"/>
          <a:lstStyle>
            <a:lvl1pPr marL="0" indent="0">
              <a:buNone/>
              <a:defRPr sz="8800" b="0" i="0">
                <a:solidFill>
                  <a:schemeClr val="tx2"/>
                </a:solidFill>
                <a:effectLst>
                  <a:glow rad="406400">
                    <a:schemeClr val="accent1"/>
                  </a:glow>
                </a:effectLst>
                <a:latin typeface="Montserrat" pitchFamily="2" charset="77"/>
              </a:defRPr>
            </a:lvl1pPr>
          </a:lstStyle>
          <a:p>
            <a:r>
              <a:rPr lang="fr-FR"/>
              <a:t>00</a:t>
            </a:r>
          </a:p>
        </p:txBody>
      </p:sp>
      <p:sp>
        <p:nvSpPr>
          <p:cNvPr id="17" name="Rectangle 16">
            <a:extLst>
              <a:ext uri="{FF2B5EF4-FFF2-40B4-BE49-F238E27FC236}">
                <a16:creationId xmlns:a16="http://schemas.microsoft.com/office/drawing/2014/main" id="{65007863-1F78-4E4D-BA55-9CB27D0924D8}"/>
              </a:ext>
            </a:extLst>
          </p:cNvPr>
          <p:cNvSpPr/>
          <p:nvPr/>
        </p:nvSpPr>
        <p:spPr>
          <a:xfrm>
            <a:off x="9139200" y="1"/>
            <a:ext cx="30528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space réservé pour une image  5">
            <a:extLst>
              <a:ext uri="{FF2B5EF4-FFF2-40B4-BE49-F238E27FC236}">
                <a16:creationId xmlns:a16="http://schemas.microsoft.com/office/drawing/2014/main" id="{B885E336-CA20-EE41-942E-15AB795EB3A5}"/>
              </a:ext>
            </a:extLst>
          </p:cNvPr>
          <p:cNvSpPr>
            <a:spLocks noGrp="1"/>
          </p:cNvSpPr>
          <p:nvPr>
            <p:ph type="pic" sz="quarter" idx="11"/>
          </p:nvPr>
        </p:nvSpPr>
        <p:spPr>
          <a:xfrm>
            <a:off x="9139200" y="0"/>
            <a:ext cx="3052800" cy="6858001"/>
          </a:xfrm>
          <a:solidFill>
            <a:schemeClr val="accent2"/>
          </a:solidFill>
        </p:spPr>
        <p:txBody>
          <a:bodyPr lIns="0" tIns="1080000" rIns="0" anchor="t"/>
          <a:lstStyle>
            <a:lvl1pPr marL="0" indent="0" algn="ctr">
              <a:buNone/>
              <a:defRPr/>
            </a:lvl1pPr>
          </a:lstStyle>
          <a:p>
            <a:r>
              <a:rPr lang="fr-FR"/>
              <a:t>Cliquez sur l'icône pour ajouter une image</a:t>
            </a:r>
          </a:p>
        </p:txBody>
      </p:sp>
    </p:spTree>
    <p:extLst>
      <p:ext uri="{BB962C8B-B14F-4D97-AF65-F5344CB8AC3E}">
        <p14:creationId xmlns:p14="http://schemas.microsoft.com/office/powerpoint/2010/main" val="2322841884"/>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age avec image à gauche - 1 col">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935A319-0087-6E48-808E-10DA2307E711}"/>
              </a:ext>
            </a:extLst>
          </p:cNvPr>
          <p:cNvSpPr/>
          <p:nvPr/>
        </p:nvSpPr>
        <p:spPr>
          <a:xfrm>
            <a:off x="0" y="0"/>
            <a:ext cx="30528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pour une image  5">
            <a:extLst>
              <a:ext uri="{FF2B5EF4-FFF2-40B4-BE49-F238E27FC236}">
                <a16:creationId xmlns:a16="http://schemas.microsoft.com/office/drawing/2014/main" id="{B529F5A4-A013-214E-AFA9-EF123FFCD791}"/>
              </a:ext>
            </a:extLst>
          </p:cNvPr>
          <p:cNvSpPr>
            <a:spLocks noGrp="1"/>
          </p:cNvSpPr>
          <p:nvPr>
            <p:ph type="pic" sz="quarter" idx="11" hasCustomPrompt="1"/>
          </p:nvPr>
        </p:nvSpPr>
        <p:spPr>
          <a:xfrm>
            <a:off x="0" y="0"/>
            <a:ext cx="3052799" cy="6870446"/>
          </a:xfrm>
        </p:spPr>
        <p:txBody>
          <a:bodyPr lIns="0" tIns="1080000" rIns="0" anchor="t"/>
          <a:lstStyle>
            <a:lvl1pPr marL="0" indent="0" algn="ctr">
              <a:buNone/>
              <a:defRPr/>
            </a:lvl1pPr>
          </a:lstStyle>
          <a:p>
            <a:r>
              <a:rPr lang="fr-FR"/>
              <a:t>Image</a:t>
            </a:r>
          </a:p>
        </p:txBody>
      </p:sp>
      <p:sp>
        <p:nvSpPr>
          <p:cNvPr id="10" name="Sous-titre 2">
            <a:extLst>
              <a:ext uri="{FF2B5EF4-FFF2-40B4-BE49-F238E27FC236}">
                <a16:creationId xmlns:a16="http://schemas.microsoft.com/office/drawing/2014/main" id="{7B1E33CD-DC48-F94C-8CF8-46C836211DBF}"/>
              </a:ext>
            </a:extLst>
          </p:cNvPr>
          <p:cNvSpPr>
            <a:spLocks noGrp="1"/>
          </p:cNvSpPr>
          <p:nvPr>
            <p:ph type="subTitle" idx="1" hasCustomPrompt="1"/>
          </p:nvPr>
        </p:nvSpPr>
        <p:spPr>
          <a:xfrm>
            <a:off x="3719513" y="2276213"/>
            <a:ext cx="7740650" cy="3718941"/>
          </a:xfrm>
        </p:spPr>
        <p:txBody>
          <a:bodyPr lIns="0" tIns="180000" rIns="0" numCol="1" spcCol="360000" anchor="t">
            <a:noAutofit/>
          </a:bodyPr>
          <a:lstStyle>
            <a:lvl1pPr marL="0" indent="0" algn="l">
              <a:lnSpc>
                <a:spcPts val="1500"/>
              </a:lnSpc>
              <a:spcBef>
                <a:spcPts val="0"/>
              </a:spcBef>
              <a:buNone/>
              <a:defRPr lang="fr-FR" sz="1000" b="0" i="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 </a:t>
            </a:r>
            <a:r>
              <a:rPr lang="fr-FR" err="1"/>
              <a:t>Mediam</a:t>
            </a:r>
            <a:r>
              <a:rPr lang="fr-FR"/>
              <a:t> </a:t>
            </a:r>
            <a:r>
              <a:rPr lang="fr-FR" err="1"/>
              <a:t>urgeret</a:t>
            </a:r>
            <a:r>
              <a:rPr lang="fr-FR"/>
              <a:t> et </a:t>
            </a:r>
            <a:r>
              <a:rPr lang="fr-FR" err="1"/>
              <a:t>Parthos</a:t>
            </a:r>
            <a:r>
              <a:rPr lang="fr-FR"/>
              <a:t>.</a:t>
            </a:r>
          </a:p>
          <a:p>
            <a:r>
              <a:rPr lang="fr-FR" err="1"/>
              <a:t>Quare</a:t>
            </a:r>
            <a:r>
              <a:rPr lang="fr-FR"/>
              <a:t> </a:t>
            </a:r>
            <a:r>
              <a:rPr lang="fr-FR" err="1"/>
              <a:t>talis</a:t>
            </a:r>
            <a:r>
              <a:rPr lang="fr-FR"/>
              <a:t> </a:t>
            </a:r>
            <a:r>
              <a:rPr lang="fr-FR" err="1"/>
              <a:t>improborum</a:t>
            </a:r>
            <a:r>
              <a:rPr lang="fr-FR"/>
              <a:t> </a:t>
            </a:r>
            <a:r>
              <a:rPr lang="fr-FR" err="1"/>
              <a:t>consensio</a:t>
            </a:r>
            <a:r>
              <a:rPr lang="fr-FR"/>
              <a:t> non modo </a:t>
            </a:r>
            <a:r>
              <a:rPr lang="fr-FR" err="1"/>
              <a:t>excusatione</a:t>
            </a:r>
            <a:r>
              <a:rPr lang="fr-FR"/>
              <a:t> </a:t>
            </a:r>
            <a:r>
              <a:rPr lang="fr-FR" err="1"/>
              <a:t>amicitiae</a:t>
            </a:r>
            <a:r>
              <a:rPr lang="fr-FR"/>
              <a:t> </a:t>
            </a:r>
            <a:r>
              <a:rPr lang="fr-FR" err="1"/>
              <a:t>tegenda</a:t>
            </a:r>
            <a:r>
              <a:rPr lang="fr-FR"/>
              <a:t> non est </a:t>
            </a:r>
            <a:r>
              <a:rPr lang="fr-FR" err="1"/>
              <a:t>sed</a:t>
            </a:r>
            <a:r>
              <a:rPr lang="fr-FR"/>
              <a:t> </a:t>
            </a:r>
            <a:r>
              <a:rPr lang="fr-FR" err="1"/>
              <a:t>potius</a:t>
            </a:r>
            <a:r>
              <a:rPr lang="fr-FR"/>
              <a:t> </a:t>
            </a:r>
            <a:r>
              <a:rPr lang="fr-FR" err="1"/>
              <a:t>supplicio</a:t>
            </a:r>
            <a:r>
              <a:rPr lang="fr-FR"/>
              <a:t> omni </a:t>
            </a:r>
            <a:r>
              <a:rPr lang="fr-FR" err="1"/>
              <a:t>vindicanda</a:t>
            </a:r>
            <a:r>
              <a:rPr lang="fr-FR"/>
              <a:t> est, ut ne </a:t>
            </a:r>
            <a:r>
              <a:rPr lang="fr-FR" err="1"/>
              <a:t>quis</a:t>
            </a:r>
            <a:r>
              <a:rPr lang="fr-FR"/>
              <a:t> </a:t>
            </a:r>
            <a:r>
              <a:rPr lang="fr-FR" err="1"/>
              <a:t>concessum</a:t>
            </a:r>
            <a:r>
              <a:rPr lang="fr-FR"/>
              <a:t> </a:t>
            </a:r>
            <a:r>
              <a:rPr lang="fr-FR" err="1"/>
              <a:t>putet</a:t>
            </a:r>
            <a:r>
              <a:rPr lang="fr-FR"/>
              <a:t> </a:t>
            </a:r>
            <a:r>
              <a:rPr lang="fr-FR" err="1"/>
              <a:t>amicum</a:t>
            </a:r>
            <a:r>
              <a:rPr lang="fr-FR"/>
              <a:t> </a:t>
            </a:r>
            <a:r>
              <a:rPr lang="fr-FR" err="1"/>
              <a:t>vel</a:t>
            </a:r>
            <a:r>
              <a:rPr lang="fr-FR"/>
              <a:t> </a:t>
            </a:r>
            <a:r>
              <a:rPr lang="fr-FR" err="1"/>
              <a:t>autem</a:t>
            </a:r>
            <a:endParaRPr lang="fr-FR"/>
          </a:p>
          <a:p>
            <a:r>
              <a:rPr lang="fr-FR" err="1"/>
              <a:t>Cuius</a:t>
            </a:r>
            <a:r>
              <a:rPr lang="fr-FR"/>
              <a:t> </a:t>
            </a:r>
            <a:r>
              <a:rPr lang="fr-FR" err="1"/>
              <a:t>acerbitati</a:t>
            </a:r>
            <a:r>
              <a:rPr lang="fr-FR"/>
              <a:t> uxor grave </a:t>
            </a:r>
            <a:r>
              <a:rPr lang="fr-FR" err="1"/>
              <a:t>accesserat</a:t>
            </a:r>
            <a:r>
              <a:rPr lang="fr-FR"/>
              <a:t> </a:t>
            </a:r>
            <a:r>
              <a:rPr lang="fr-FR" err="1"/>
              <a:t>incentivum</a:t>
            </a:r>
            <a:r>
              <a:rPr lang="fr-FR"/>
              <a:t>, </a:t>
            </a:r>
            <a:r>
              <a:rPr lang="fr-FR" err="1"/>
              <a:t>germanitate</a:t>
            </a:r>
            <a:r>
              <a:rPr lang="fr-FR"/>
              <a:t> </a:t>
            </a:r>
            <a:r>
              <a:rPr lang="fr-FR" err="1"/>
              <a:t>Augusti</a:t>
            </a:r>
            <a:r>
              <a:rPr lang="fr-FR"/>
              <a:t> </a:t>
            </a:r>
            <a:r>
              <a:rPr lang="fr-FR" err="1"/>
              <a:t>turgida</a:t>
            </a:r>
            <a:r>
              <a:rPr lang="fr-FR"/>
              <a:t> supra </a:t>
            </a:r>
            <a:r>
              <a:rPr lang="fr-FR" err="1"/>
              <a:t>modum</a:t>
            </a:r>
            <a:r>
              <a:rPr lang="fr-FR"/>
              <a:t>, </a:t>
            </a:r>
            <a:r>
              <a:rPr lang="fr-FR" err="1"/>
              <a:t>quam</a:t>
            </a:r>
            <a:r>
              <a:rPr lang="fr-FR"/>
              <a:t> </a:t>
            </a:r>
            <a:r>
              <a:rPr lang="fr-FR" err="1"/>
              <a:t>Hannibaliano</a:t>
            </a:r>
            <a:r>
              <a:rPr lang="fr-FR"/>
              <a:t> </a:t>
            </a:r>
            <a:r>
              <a:rPr lang="fr-FR" err="1"/>
              <a:t>regi</a:t>
            </a:r>
            <a:r>
              <a:rPr lang="fr-FR"/>
              <a:t> </a:t>
            </a:r>
            <a:r>
              <a:rPr lang="fr-FR" err="1"/>
              <a:t>fratris</a:t>
            </a:r>
            <a:r>
              <a:rPr lang="fr-FR"/>
              <a:t> </a:t>
            </a:r>
            <a:r>
              <a:rPr lang="fr-FR" err="1"/>
              <a:t>filio</a:t>
            </a:r>
            <a:r>
              <a:rPr lang="fr-FR"/>
              <a:t> </a:t>
            </a:r>
            <a:r>
              <a:rPr lang="fr-FR" err="1"/>
              <a:t>antehac</a:t>
            </a:r>
            <a:r>
              <a:rPr lang="fr-FR"/>
              <a:t> </a:t>
            </a:r>
            <a:r>
              <a:rPr lang="fr-FR" err="1"/>
              <a:t>Constantinus</a:t>
            </a:r>
            <a:r>
              <a:rPr lang="fr-FR"/>
              <a:t> </a:t>
            </a:r>
            <a:r>
              <a:rPr lang="fr-FR" err="1"/>
              <a:t>iunxerat</a:t>
            </a:r>
            <a:r>
              <a:rPr lang="fr-FR"/>
              <a:t> pater, </a:t>
            </a:r>
            <a:r>
              <a:rPr lang="fr-FR" err="1"/>
              <a:t>Megaera</a:t>
            </a:r>
            <a:r>
              <a:rPr lang="fr-FR"/>
              <a:t> </a:t>
            </a:r>
            <a:r>
              <a:rPr lang="fr-FR" err="1"/>
              <a:t>quaedam</a:t>
            </a:r>
            <a:r>
              <a:rPr lang="fr-FR"/>
              <a:t> </a:t>
            </a:r>
            <a:r>
              <a:rPr lang="fr-FR" err="1"/>
              <a:t>mortalis</a:t>
            </a:r>
            <a:r>
              <a:rPr lang="fr-FR"/>
              <a:t>, </a:t>
            </a:r>
            <a:r>
              <a:rPr lang="fr-FR" err="1"/>
              <a:t>inflammatrix</a:t>
            </a:r>
            <a:r>
              <a:rPr lang="fr-FR"/>
              <a:t> </a:t>
            </a:r>
            <a:r>
              <a:rPr lang="fr-FR" err="1"/>
              <a:t>saevientis</a:t>
            </a:r>
            <a:r>
              <a:rPr lang="fr-FR"/>
              <a:t> </a:t>
            </a:r>
            <a:r>
              <a:rPr lang="fr-FR" err="1"/>
              <a:t>adsidua</a:t>
            </a:r>
            <a:r>
              <a:rPr lang="fr-FR"/>
              <a:t>, </a:t>
            </a:r>
            <a:r>
              <a:rPr lang="fr-FR" err="1"/>
              <a:t>humani</a:t>
            </a:r>
            <a:r>
              <a:rPr lang="fr-FR"/>
              <a:t> </a:t>
            </a:r>
            <a:r>
              <a:rPr lang="fr-FR" err="1"/>
              <a:t>cruoris</a:t>
            </a:r>
            <a:r>
              <a:rPr lang="fr-FR"/>
              <a:t> </a:t>
            </a:r>
            <a:r>
              <a:rPr lang="fr-FR" err="1"/>
              <a:t>avida</a:t>
            </a:r>
            <a:r>
              <a:rPr lang="fr-FR"/>
              <a:t> nihil </a:t>
            </a:r>
            <a:r>
              <a:rPr lang="fr-FR" err="1"/>
              <a:t>mitius</a:t>
            </a:r>
            <a:r>
              <a:rPr lang="fr-FR"/>
              <a:t> </a:t>
            </a:r>
            <a:r>
              <a:rPr lang="fr-FR" err="1"/>
              <a:t>quam</a:t>
            </a:r>
            <a:r>
              <a:rPr lang="fr-FR"/>
              <a:t> </a:t>
            </a:r>
            <a:r>
              <a:rPr lang="fr-FR" err="1"/>
              <a:t>maritus</a:t>
            </a:r>
            <a:r>
              <a:rPr lang="fr-FR"/>
              <a:t>; qui </a:t>
            </a:r>
            <a:r>
              <a:rPr lang="fr-FR" err="1"/>
              <a:t>paulatim</a:t>
            </a:r>
            <a:r>
              <a:rPr lang="fr-FR"/>
              <a:t> </a:t>
            </a:r>
            <a:r>
              <a:rPr lang="fr-FR" err="1"/>
              <a:t>eruditiores</a:t>
            </a:r>
            <a:r>
              <a:rPr lang="fr-FR"/>
              <a:t> </a:t>
            </a:r>
            <a:r>
              <a:rPr lang="fr-FR" err="1"/>
              <a:t>facti</a:t>
            </a:r>
            <a:r>
              <a:rPr lang="fr-FR"/>
              <a:t> </a:t>
            </a:r>
            <a:r>
              <a:rPr lang="fr-FR" err="1"/>
              <a:t>processu</a:t>
            </a:r>
            <a:r>
              <a:rPr lang="fr-FR"/>
              <a:t> </a:t>
            </a:r>
            <a:r>
              <a:rPr lang="fr-FR" err="1"/>
              <a:t>temporis</a:t>
            </a:r>
            <a:r>
              <a:rPr lang="fr-FR"/>
              <a:t> ad </a:t>
            </a:r>
            <a:r>
              <a:rPr lang="fr-FR" err="1"/>
              <a:t>nocendum</a:t>
            </a:r>
            <a:r>
              <a:rPr lang="fr-FR"/>
              <a:t> per </a:t>
            </a:r>
            <a:r>
              <a:rPr lang="fr-FR" err="1"/>
              <a:t>clandestinos</a:t>
            </a:r>
            <a:r>
              <a:rPr lang="fr-FR"/>
              <a:t> </a:t>
            </a:r>
            <a:r>
              <a:rPr lang="fr-FR" err="1"/>
              <a:t>versutosque</a:t>
            </a:r>
            <a:r>
              <a:rPr lang="fr-FR"/>
              <a:t> </a:t>
            </a:r>
            <a:r>
              <a:rPr lang="fr-FR" err="1"/>
              <a:t>rumigerulos</a:t>
            </a:r>
            <a:r>
              <a:rPr lang="fr-FR"/>
              <a:t> </a:t>
            </a:r>
            <a:r>
              <a:rPr lang="fr-FR" err="1"/>
              <a:t>conpertis</a:t>
            </a:r>
            <a:r>
              <a:rPr lang="fr-FR"/>
              <a:t> </a:t>
            </a:r>
            <a:r>
              <a:rPr lang="fr-FR" err="1"/>
              <a:t>leviter</a:t>
            </a:r>
            <a:r>
              <a:rPr lang="fr-FR"/>
              <a:t> </a:t>
            </a:r>
            <a:r>
              <a:rPr lang="fr-FR" err="1"/>
              <a:t>addere</a:t>
            </a:r>
            <a:r>
              <a:rPr lang="fr-FR"/>
              <a:t> </a:t>
            </a:r>
            <a:r>
              <a:rPr lang="fr-FR" err="1"/>
              <a:t>quaedam</a:t>
            </a:r>
            <a:r>
              <a:rPr lang="fr-FR"/>
              <a:t> male </a:t>
            </a:r>
            <a:r>
              <a:rPr lang="fr-FR" err="1"/>
              <a:t>suetos</a:t>
            </a:r>
            <a:r>
              <a:rPr lang="fr-FR"/>
              <a:t> </a:t>
            </a:r>
            <a:r>
              <a:rPr lang="fr-FR" err="1"/>
              <a:t>falsa</a:t>
            </a:r>
            <a:r>
              <a:rPr lang="fr-FR"/>
              <a:t> et </a:t>
            </a:r>
            <a:r>
              <a:rPr lang="fr-FR" err="1"/>
              <a:t>placentia</a:t>
            </a:r>
            <a:r>
              <a:rPr lang="fr-FR"/>
              <a:t> </a:t>
            </a:r>
            <a:r>
              <a:rPr lang="fr-FR" err="1"/>
              <a:t>sibi</a:t>
            </a:r>
            <a:r>
              <a:rPr lang="fr-FR"/>
              <a:t> </a:t>
            </a:r>
            <a:r>
              <a:rPr lang="fr-FR" err="1"/>
              <a:t>discentes</a:t>
            </a:r>
            <a:r>
              <a:rPr lang="fr-FR"/>
              <a:t>, </a:t>
            </a:r>
            <a:r>
              <a:rPr lang="fr-FR" err="1"/>
              <a:t>adfectati</a:t>
            </a:r>
            <a:r>
              <a:rPr lang="fr-FR"/>
              <a:t> </a:t>
            </a:r>
            <a:r>
              <a:rPr lang="fr-FR" err="1"/>
              <a:t>regni</a:t>
            </a:r>
            <a:r>
              <a:rPr lang="fr-FR"/>
              <a:t> </a:t>
            </a:r>
            <a:r>
              <a:rPr lang="fr-FR" err="1"/>
              <a:t>vel</a:t>
            </a:r>
            <a:r>
              <a:rPr lang="fr-FR"/>
              <a:t> </a:t>
            </a:r>
            <a:r>
              <a:rPr lang="fr-FR" err="1"/>
              <a:t>artium</a:t>
            </a:r>
            <a:r>
              <a:rPr lang="fr-FR"/>
              <a:t> </a:t>
            </a:r>
            <a:r>
              <a:rPr lang="fr-FR" err="1"/>
              <a:t>nefandarum</a:t>
            </a:r>
            <a:r>
              <a:rPr lang="fr-FR"/>
              <a:t> </a:t>
            </a:r>
            <a:r>
              <a:rPr lang="fr-FR" err="1"/>
              <a:t>calumnias</a:t>
            </a:r>
            <a:r>
              <a:rPr lang="fr-FR"/>
              <a:t> </a:t>
            </a:r>
            <a:r>
              <a:rPr lang="fr-FR" err="1"/>
              <a:t>insontibus</a:t>
            </a:r>
            <a:r>
              <a:rPr lang="fr-FR"/>
              <a:t> </a:t>
            </a:r>
            <a:r>
              <a:rPr lang="fr-FR" err="1"/>
              <a:t>adfligebant</a:t>
            </a:r>
            <a:r>
              <a:rPr lang="fr-FR"/>
              <a:t>.</a:t>
            </a:r>
          </a:p>
        </p:txBody>
      </p:sp>
      <p:sp>
        <p:nvSpPr>
          <p:cNvPr id="11" name="Espace réservé du texte 6">
            <a:extLst>
              <a:ext uri="{FF2B5EF4-FFF2-40B4-BE49-F238E27FC236}">
                <a16:creationId xmlns:a16="http://schemas.microsoft.com/office/drawing/2014/main" id="{FC7F97D7-FB9E-E445-ACEA-DF4AEB9C8E39}"/>
              </a:ext>
            </a:extLst>
          </p:cNvPr>
          <p:cNvSpPr>
            <a:spLocks noGrp="1"/>
          </p:cNvSpPr>
          <p:nvPr>
            <p:ph type="body" sz="quarter" idx="12" hasCustomPrompt="1"/>
          </p:nvPr>
        </p:nvSpPr>
        <p:spPr>
          <a:xfrm>
            <a:off x="3719513" y="1700213"/>
            <a:ext cx="8443878" cy="577885"/>
          </a:xfrm>
        </p:spPr>
        <p:txBody>
          <a:bodyPr rIns="720000"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2" name="Espace réservé du numéro de diapositive 1">
            <a:extLst>
              <a:ext uri="{FF2B5EF4-FFF2-40B4-BE49-F238E27FC236}">
                <a16:creationId xmlns:a16="http://schemas.microsoft.com/office/drawing/2014/main" id="{FCB2C027-8D50-A04C-BD22-135769F170F9}"/>
              </a:ext>
            </a:extLst>
          </p:cNvPr>
          <p:cNvSpPr>
            <a:spLocks noGrp="1"/>
          </p:cNvSpPr>
          <p:nvPr>
            <p:ph type="sldNum" sz="quarter" idx="13"/>
          </p:nvPr>
        </p:nvSpPr>
        <p:spPr/>
        <p:txBody>
          <a:bodyPr/>
          <a:lstStyle/>
          <a:p>
            <a:fld id="{2F9EC534-F9F4-4762-A8EB-FE67C53393FF}" type="slidenum">
              <a:rPr lang="fr-FR" smtClean="0"/>
              <a:pPr/>
              <a:t>‹N°›</a:t>
            </a:fld>
            <a:endParaRPr lang="fr-FR"/>
          </a:p>
        </p:txBody>
      </p:sp>
      <p:sp>
        <p:nvSpPr>
          <p:cNvPr id="12" name="Titre 1">
            <a:extLst>
              <a:ext uri="{FF2B5EF4-FFF2-40B4-BE49-F238E27FC236}">
                <a16:creationId xmlns:a16="http://schemas.microsoft.com/office/drawing/2014/main" id="{AFE08160-90BD-8342-8E57-60ACE89E04FA}"/>
              </a:ext>
            </a:extLst>
          </p:cNvPr>
          <p:cNvSpPr>
            <a:spLocks noGrp="1"/>
          </p:cNvSpPr>
          <p:nvPr>
            <p:ph type="ctrTitle" hasCustomPrompt="1"/>
          </p:nvPr>
        </p:nvSpPr>
        <p:spPr>
          <a:xfrm>
            <a:off x="3052799" y="660231"/>
            <a:ext cx="9139201" cy="561686"/>
          </a:xfrm>
        </p:spPr>
        <p:txBody>
          <a:bodyPr lIns="720000" tIns="0" rIns="360000" bIns="180000" anchor="t">
            <a:noAutofit/>
          </a:bodyPr>
          <a:lstStyle>
            <a:lvl1pPr algn="l">
              <a:defRPr sz="2600">
                <a:solidFill>
                  <a:schemeClr val="tx2"/>
                </a:solidFill>
              </a:defRPr>
            </a:lvl1pPr>
          </a:lstStyle>
          <a:p>
            <a:r>
              <a:rPr lang="fr-FR"/>
              <a:t>Titre H1</a:t>
            </a:r>
          </a:p>
        </p:txBody>
      </p:sp>
      <p:sp>
        <p:nvSpPr>
          <p:cNvPr id="8" name="Espace réservé du texte 5">
            <a:extLst>
              <a:ext uri="{FF2B5EF4-FFF2-40B4-BE49-F238E27FC236}">
                <a16:creationId xmlns:a16="http://schemas.microsoft.com/office/drawing/2014/main" id="{3A07EF46-DF9A-D746-958D-C524A98B42BC}"/>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558381045"/>
      </p:ext>
    </p:extLst>
  </p:cSld>
  <p:clrMapOvr>
    <a:masterClrMapping/>
  </p:clrMapOvr>
  <p:hf hdr="0"/>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Chapitre Jaune La Poste + picto">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31E42754-157C-084E-9DA9-E6C214991FE5}"/>
              </a:ext>
            </a:extLst>
          </p:cNvPr>
          <p:cNvPicPr>
            <a:picLocks noChangeAspect="1"/>
          </p:cNvPicPr>
          <p:nvPr/>
        </p:nvPicPr>
        <p:blipFill rotWithShape="1">
          <a:blip r:embed="rId2"/>
          <a:srcRect l="23617" r="-5"/>
          <a:stretch/>
        </p:blipFill>
        <p:spPr>
          <a:xfrm>
            <a:off x="0" y="0"/>
            <a:ext cx="9313200" cy="6858000"/>
          </a:xfrm>
          <a:prstGeom prst="rect">
            <a:avLst/>
          </a:prstGeom>
        </p:spPr>
      </p:pic>
      <p:sp>
        <p:nvSpPr>
          <p:cNvPr id="2" name="Titre 1">
            <a:extLst>
              <a:ext uri="{FF2B5EF4-FFF2-40B4-BE49-F238E27FC236}">
                <a16:creationId xmlns:a16="http://schemas.microsoft.com/office/drawing/2014/main" id="{D2EE9B18-3EF9-B048-91EC-FF8B63E92855}"/>
              </a:ext>
            </a:extLst>
          </p:cNvPr>
          <p:cNvSpPr>
            <a:spLocks noGrp="1"/>
          </p:cNvSpPr>
          <p:nvPr>
            <p:ph type="ctrTitle" hasCustomPrompt="1"/>
          </p:nvPr>
        </p:nvSpPr>
        <p:spPr>
          <a:xfrm>
            <a:off x="937069" y="3000768"/>
            <a:ext cx="5687568" cy="735415"/>
          </a:xfrm>
        </p:spPr>
        <p:txBody>
          <a:bodyPr lIns="0" tIns="0" rIns="0" bIns="0" anchor="b">
            <a:noAutofit/>
          </a:bodyPr>
          <a:lstStyle>
            <a:lvl1pPr algn="l">
              <a:defRPr sz="3200">
                <a:solidFill>
                  <a:schemeClr val="tx2"/>
                </a:solidFill>
                <a:effectLst>
                  <a:glow rad="101600">
                    <a:schemeClr val="accent1"/>
                  </a:glow>
                </a:effectLst>
              </a:defRPr>
            </a:lvl1pPr>
          </a:lstStyle>
          <a:p>
            <a:r>
              <a:rPr lang="fr-FR"/>
              <a:t>Titre de chapitre</a:t>
            </a:r>
          </a:p>
        </p:txBody>
      </p:sp>
      <p:sp>
        <p:nvSpPr>
          <p:cNvPr id="3" name="Sous-titre 2">
            <a:extLst>
              <a:ext uri="{FF2B5EF4-FFF2-40B4-BE49-F238E27FC236}">
                <a16:creationId xmlns:a16="http://schemas.microsoft.com/office/drawing/2014/main" id="{C5C48571-886D-494E-A20C-35D4EB9E24C4}"/>
              </a:ext>
            </a:extLst>
          </p:cNvPr>
          <p:cNvSpPr>
            <a:spLocks noGrp="1"/>
          </p:cNvSpPr>
          <p:nvPr>
            <p:ph type="subTitle" idx="1" hasCustomPrompt="1"/>
          </p:nvPr>
        </p:nvSpPr>
        <p:spPr>
          <a:xfrm>
            <a:off x="937069" y="3736183"/>
            <a:ext cx="5572913" cy="484405"/>
          </a:xfrm>
          <a:solidFill>
            <a:schemeClr val="accent1"/>
          </a:solidFill>
        </p:spPr>
        <p:txBody>
          <a:bodyPr wrap="square" lIns="0" tIns="180000" rIns="0">
            <a:spAutoFit/>
          </a:bodyPr>
          <a:lstStyle>
            <a:lvl1pPr marL="0" indent="0" algn="l">
              <a:lnSpc>
                <a:spcPts val="2000"/>
              </a:lnSpc>
              <a:buNone/>
              <a:defRPr sz="1800">
                <a:solidFill>
                  <a:schemeClr val="tx2"/>
                </a:solidFill>
                <a:effectLst>
                  <a:glow rad="38100">
                    <a:schemeClr val="accent2">
                      <a:alpha val="95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sous-titres</a:t>
            </a:r>
          </a:p>
        </p:txBody>
      </p:sp>
      <p:sp>
        <p:nvSpPr>
          <p:cNvPr id="8" name="Espace réservé du texte 7">
            <a:extLst>
              <a:ext uri="{FF2B5EF4-FFF2-40B4-BE49-F238E27FC236}">
                <a16:creationId xmlns:a16="http://schemas.microsoft.com/office/drawing/2014/main" id="{3CDFAE82-0413-B740-87A1-628E02E8EE05}"/>
              </a:ext>
            </a:extLst>
          </p:cNvPr>
          <p:cNvSpPr>
            <a:spLocks noGrp="1"/>
          </p:cNvSpPr>
          <p:nvPr>
            <p:ph type="body" sz="quarter" idx="12" hasCustomPrompt="1"/>
          </p:nvPr>
        </p:nvSpPr>
        <p:spPr>
          <a:xfrm>
            <a:off x="937068" y="1620000"/>
            <a:ext cx="1767495" cy="1300554"/>
          </a:xfrm>
          <a:noFill/>
          <a:ln>
            <a:noFill/>
          </a:ln>
          <a:effectLst>
            <a:glow rad="127000">
              <a:schemeClr val="accent3"/>
            </a:glow>
          </a:effectLst>
        </p:spPr>
        <p:txBody>
          <a:bodyPr tIns="0" bIns="0" anchor="b"/>
          <a:lstStyle>
            <a:lvl1pPr marL="0" indent="0">
              <a:buNone/>
              <a:defRPr lang="fr-FR" sz="8800" b="0" i="0" kern="1200" dirty="0">
                <a:solidFill>
                  <a:schemeClr val="tx2"/>
                </a:solidFill>
                <a:effectLst>
                  <a:glow rad="406400">
                    <a:schemeClr val="accent1"/>
                  </a:glow>
                </a:effectLst>
                <a:latin typeface="Montserrat" pitchFamily="2" charset="77"/>
                <a:ea typeface="+mn-ea"/>
                <a:cs typeface="+mn-cs"/>
              </a:defRPr>
            </a:lvl1pPr>
          </a:lstStyle>
          <a:p>
            <a:r>
              <a:rPr lang="fr-FR"/>
              <a:t>00</a:t>
            </a:r>
          </a:p>
        </p:txBody>
      </p:sp>
      <p:sp>
        <p:nvSpPr>
          <p:cNvPr id="17" name="Rectangle 16">
            <a:extLst>
              <a:ext uri="{FF2B5EF4-FFF2-40B4-BE49-F238E27FC236}">
                <a16:creationId xmlns:a16="http://schemas.microsoft.com/office/drawing/2014/main" id="{65007863-1F78-4E4D-BA55-9CB27D0924D8}"/>
              </a:ext>
            </a:extLst>
          </p:cNvPr>
          <p:cNvSpPr/>
          <p:nvPr/>
        </p:nvSpPr>
        <p:spPr>
          <a:xfrm>
            <a:off x="9139200" y="1"/>
            <a:ext cx="30528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pour une image  5">
            <a:extLst>
              <a:ext uri="{FF2B5EF4-FFF2-40B4-BE49-F238E27FC236}">
                <a16:creationId xmlns:a16="http://schemas.microsoft.com/office/drawing/2014/main" id="{5049D2B7-5EB2-2742-83D7-7F7430CAA82B}"/>
              </a:ext>
            </a:extLst>
          </p:cNvPr>
          <p:cNvSpPr>
            <a:spLocks noGrp="1"/>
          </p:cNvSpPr>
          <p:nvPr>
            <p:ph type="pic" sz="quarter" idx="11" hasCustomPrompt="1"/>
          </p:nvPr>
        </p:nvSpPr>
        <p:spPr>
          <a:xfrm>
            <a:off x="9405600" y="2098331"/>
            <a:ext cx="2520000" cy="2520000"/>
          </a:xfrm>
        </p:spPr>
        <p:txBody>
          <a:bodyPr lIns="0" tIns="1080000" rIns="0" anchor="ctr"/>
          <a:lstStyle>
            <a:lvl1pPr marL="0" indent="0" algn="ctr">
              <a:buNone/>
              <a:defRPr/>
            </a:lvl1pPr>
          </a:lstStyle>
          <a:p>
            <a:r>
              <a:rPr lang="fr-FR"/>
              <a:t>Téléchargez un pictogramme</a:t>
            </a:r>
          </a:p>
        </p:txBody>
      </p:sp>
    </p:spTree>
    <p:extLst>
      <p:ext uri="{BB962C8B-B14F-4D97-AF65-F5344CB8AC3E}">
        <p14:creationId xmlns:p14="http://schemas.microsoft.com/office/powerpoint/2010/main" val="1647270166"/>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Contenu + IMG + picto - Jaune La Poste">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98740E8C-2919-6041-B2AC-8BCA71F5EC03}"/>
              </a:ext>
            </a:extLst>
          </p:cNvPr>
          <p:cNvPicPr>
            <a:picLocks noChangeAspect="1"/>
          </p:cNvPicPr>
          <p:nvPr/>
        </p:nvPicPr>
        <p:blipFill rotWithShape="1">
          <a:blip r:embed="rId2"/>
          <a:srcRect l="36934" t="27401" r="29434" b="19738"/>
          <a:stretch/>
        </p:blipFill>
        <p:spPr>
          <a:xfrm>
            <a:off x="8110800" y="3232800"/>
            <a:ext cx="4100400" cy="3625200"/>
          </a:xfrm>
          <a:prstGeom prst="rect">
            <a:avLst/>
          </a:prstGeom>
        </p:spPr>
      </p:pic>
      <p:sp>
        <p:nvSpPr>
          <p:cNvPr id="10" name="Espace réservé pour une image  5">
            <a:extLst>
              <a:ext uri="{FF2B5EF4-FFF2-40B4-BE49-F238E27FC236}">
                <a16:creationId xmlns:a16="http://schemas.microsoft.com/office/drawing/2014/main" id="{2D4D87F6-0B7B-EF4B-8FCA-1DF08A051224}"/>
              </a:ext>
            </a:extLst>
          </p:cNvPr>
          <p:cNvSpPr>
            <a:spLocks noGrp="1"/>
          </p:cNvSpPr>
          <p:nvPr>
            <p:ph type="pic" sz="quarter" idx="11" hasCustomPrompt="1"/>
          </p:nvPr>
        </p:nvSpPr>
        <p:spPr>
          <a:xfrm>
            <a:off x="9261568" y="4145092"/>
            <a:ext cx="1800000" cy="1800000"/>
          </a:xfrm>
        </p:spPr>
        <p:txBody>
          <a:bodyPr lIns="0" tIns="1080000" rIns="0" anchor="ctr"/>
          <a:lstStyle>
            <a:lvl1pPr marL="0" indent="0" algn="ctr">
              <a:buNone/>
              <a:defRPr/>
            </a:lvl1pPr>
          </a:lstStyle>
          <a:p>
            <a:r>
              <a:rPr lang="fr-FR"/>
              <a:t>Téléchargez un pictogramme</a:t>
            </a:r>
          </a:p>
        </p:txBody>
      </p:sp>
      <p:sp>
        <p:nvSpPr>
          <p:cNvPr id="11" name="Espace réservé pour une image  5">
            <a:extLst>
              <a:ext uri="{FF2B5EF4-FFF2-40B4-BE49-F238E27FC236}">
                <a16:creationId xmlns:a16="http://schemas.microsoft.com/office/drawing/2014/main" id="{175F0CB8-A316-7747-BD03-C3FBCFCBAC17}"/>
              </a:ext>
            </a:extLst>
          </p:cNvPr>
          <p:cNvSpPr>
            <a:spLocks noGrp="1"/>
          </p:cNvSpPr>
          <p:nvPr>
            <p:ph type="pic" sz="quarter" idx="12"/>
          </p:nvPr>
        </p:nvSpPr>
        <p:spPr>
          <a:xfrm>
            <a:off x="7996215" y="0"/>
            <a:ext cx="4195785" cy="3232187"/>
          </a:xfrm>
          <a:solidFill>
            <a:schemeClr val="accent2"/>
          </a:solidFill>
        </p:spPr>
        <p:txBody>
          <a:bodyPr lIns="0" tIns="1080000" rIns="0" anchor="t"/>
          <a:lstStyle>
            <a:lvl1pPr marL="0" indent="0" algn="ctr">
              <a:buNone/>
              <a:defRPr/>
            </a:lvl1pPr>
          </a:lstStyle>
          <a:p>
            <a:r>
              <a:rPr lang="fr-FR"/>
              <a:t>Cliquez sur l'icône pour ajouter une image</a:t>
            </a:r>
          </a:p>
        </p:txBody>
      </p:sp>
      <p:sp>
        <p:nvSpPr>
          <p:cNvPr id="4" name="Rectangle 3">
            <a:extLst>
              <a:ext uri="{FF2B5EF4-FFF2-40B4-BE49-F238E27FC236}">
                <a16:creationId xmlns:a16="http://schemas.microsoft.com/office/drawing/2014/main" id="{02C3EA56-A8A8-6E49-9134-D565263AC765}"/>
              </a:ext>
            </a:extLst>
          </p:cNvPr>
          <p:cNvSpPr/>
          <p:nvPr/>
        </p:nvSpPr>
        <p:spPr>
          <a:xfrm>
            <a:off x="0" y="0"/>
            <a:ext cx="8112125" cy="685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Sous-titre 2">
            <a:extLst>
              <a:ext uri="{FF2B5EF4-FFF2-40B4-BE49-F238E27FC236}">
                <a16:creationId xmlns:a16="http://schemas.microsoft.com/office/drawing/2014/main" id="{8A88714A-3E8E-114F-A1A8-C4FF0FB71218}"/>
              </a:ext>
            </a:extLst>
          </p:cNvPr>
          <p:cNvSpPr>
            <a:spLocks noGrp="1"/>
          </p:cNvSpPr>
          <p:nvPr>
            <p:ph type="subTitle" idx="1" hasCustomPrompt="1"/>
          </p:nvPr>
        </p:nvSpPr>
        <p:spPr>
          <a:xfrm>
            <a:off x="694798" y="2347589"/>
            <a:ext cx="7436339" cy="3400143"/>
          </a:xfrm>
        </p:spPr>
        <p:txBody>
          <a:bodyPr lIns="0" tIns="180000" rIns="57600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a:t>
            </a:r>
          </a:p>
        </p:txBody>
      </p:sp>
      <p:sp>
        <p:nvSpPr>
          <p:cNvPr id="20" name="Espace réservé du texte 6">
            <a:extLst>
              <a:ext uri="{FF2B5EF4-FFF2-40B4-BE49-F238E27FC236}">
                <a16:creationId xmlns:a16="http://schemas.microsoft.com/office/drawing/2014/main" id="{DC997F79-E664-ED4B-A934-341442930A83}"/>
              </a:ext>
            </a:extLst>
          </p:cNvPr>
          <p:cNvSpPr>
            <a:spLocks noGrp="1"/>
          </p:cNvSpPr>
          <p:nvPr>
            <p:ph type="body" sz="quarter" idx="13" hasCustomPrompt="1"/>
          </p:nvPr>
        </p:nvSpPr>
        <p:spPr>
          <a:xfrm>
            <a:off x="694800" y="1731989"/>
            <a:ext cx="7398312" cy="579789"/>
          </a:xfrm>
        </p:spPr>
        <p:txBody>
          <a:bodyPr rIns="576000"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21" name="Titre 1">
            <a:extLst>
              <a:ext uri="{FF2B5EF4-FFF2-40B4-BE49-F238E27FC236}">
                <a16:creationId xmlns:a16="http://schemas.microsoft.com/office/drawing/2014/main" id="{63CB0988-19EC-DD47-84C2-4E5800A666EB}"/>
              </a:ext>
            </a:extLst>
          </p:cNvPr>
          <p:cNvSpPr>
            <a:spLocks noGrp="1"/>
          </p:cNvSpPr>
          <p:nvPr>
            <p:ph type="ctrTitle" hasCustomPrompt="1"/>
          </p:nvPr>
        </p:nvSpPr>
        <p:spPr>
          <a:xfrm>
            <a:off x="-18877" y="660231"/>
            <a:ext cx="8150014" cy="1125538"/>
          </a:xfrm>
        </p:spPr>
        <p:txBody>
          <a:bodyPr lIns="720000" tIns="0" rIns="360000" bIns="180000" anchor="t">
            <a:noAutofit/>
          </a:bodyPr>
          <a:lstStyle>
            <a:lvl1pPr algn="l">
              <a:defRPr sz="2600">
                <a:solidFill>
                  <a:schemeClr val="tx2"/>
                </a:solidFill>
              </a:defRPr>
            </a:lvl1pPr>
          </a:lstStyle>
          <a:p>
            <a:r>
              <a:rPr lang="fr-FR"/>
              <a:t>Titre H1</a:t>
            </a:r>
          </a:p>
        </p:txBody>
      </p:sp>
      <p:sp>
        <p:nvSpPr>
          <p:cNvPr id="12" name="Espace réservé du numéro de diapositive 5">
            <a:extLst>
              <a:ext uri="{FF2B5EF4-FFF2-40B4-BE49-F238E27FC236}">
                <a16:creationId xmlns:a16="http://schemas.microsoft.com/office/drawing/2014/main" id="{EB46FFA6-36BD-3842-B71E-E4EBC4C71E74}"/>
              </a:ext>
            </a:extLst>
          </p:cNvPr>
          <p:cNvSpPr>
            <a:spLocks noGrp="1"/>
          </p:cNvSpPr>
          <p:nvPr>
            <p:ph type="sldNum" sz="quarter" idx="4"/>
          </p:nvPr>
        </p:nvSpPr>
        <p:spPr>
          <a:xfrm>
            <a:off x="129844" y="6354759"/>
            <a:ext cx="476835" cy="365125"/>
          </a:xfrm>
          <a:prstGeom prst="rect">
            <a:avLst/>
          </a:prstGeom>
        </p:spPr>
        <p:txBody>
          <a:bodyPr vert="horz" lIns="0" tIns="0" rIns="0" bIns="0" rtlCol="0" anchor="ctr"/>
          <a:lstStyle>
            <a:lvl1pPr algn="r">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14" name="Connecteur droit 13">
            <a:extLst>
              <a:ext uri="{FF2B5EF4-FFF2-40B4-BE49-F238E27FC236}">
                <a16:creationId xmlns:a16="http://schemas.microsoft.com/office/drawing/2014/main" id="{92F6CCB3-9CFA-6A40-9EDB-51040BA10CD1}"/>
              </a:ext>
            </a:extLst>
          </p:cNvPr>
          <p:cNvCxnSpPr>
            <a:cxnSpLocks/>
          </p:cNvCxnSpPr>
          <p:nvPr/>
        </p:nvCxnSpPr>
        <p:spPr>
          <a:xfrm>
            <a:off x="703798" y="6461999"/>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Espace réservé du texte 5">
            <a:extLst>
              <a:ext uri="{FF2B5EF4-FFF2-40B4-BE49-F238E27FC236}">
                <a16:creationId xmlns:a16="http://schemas.microsoft.com/office/drawing/2014/main" id="{0B6690D5-CEEE-CA44-AC8B-E251EA2DF143}"/>
              </a:ext>
            </a:extLst>
          </p:cNvPr>
          <p:cNvSpPr>
            <a:spLocks noGrp="1"/>
          </p:cNvSpPr>
          <p:nvPr>
            <p:ph type="body" sz="quarter" idx="47" hasCustomPrompt="1"/>
          </p:nvPr>
        </p:nvSpPr>
        <p:spPr>
          <a:xfrm>
            <a:off x="800918" y="6357600"/>
            <a:ext cx="5200669" cy="359011"/>
          </a:xfrm>
        </p:spPr>
        <p:txBody>
          <a:bodyPr tIns="0" bIns="0" anchor="ctr"/>
          <a:lstStyle>
            <a:lvl1pPr marL="0" indent="0" algn="l">
              <a:buNone/>
              <a:defRPr/>
            </a:lvl1pPr>
          </a:lstStyle>
          <a:p>
            <a:r>
              <a:rPr lang="fr-FR"/>
              <a:t>Nom du document, date</a:t>
            </a:r>
          </a:p>
        </p:txBody>
      </p:sp>
    </p:spTree>
    <p:extLst>
      <p:ext uri="{BB962C8B-B14F-4D97-AF65-F5344CB8AC3E}">
        <p14:creationId xmlns:p14="http://schemas.microsoft.com/office/powerpoint/2010/main" val="2099482308"/>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page avec picto à droite 50% droit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D9668CB2-405A-7E4B-BEDF-A7630A918398}"/>
              </a:ext>
            </a:extLst>
          </p:cNvPr>
          <p:cNvPicPr>
            <a:picLocks noChangeAspect="1"/>
          </p:cNvPicPr>
          <p:nvPr/>
        </p:nvPicPr>
        <p:blipFill rotWithShape="1">
          <a:blip r:embed="rId2"/>
          <a:srcRect l="36973" r="13331"/>
          <a:stretch/>
        </p:blipFill>
        <p:spPr>
          <a:xfrm>
            <a:off x="6134400" y="1"/>
            <a:ext cx="6058799" cy="6858000"/>
          </a:xfrm>
          <a:prstGeom prst="rect">
            <a:avLst/>
          </a:prstGeom>
        </p:spPr>
      </p:pic>
      <p:sp>
        <p:nvSpPr>
          <p:cNvPr id="20" name="Rectangle 19">
            <a:extLst>
              <a:ext uri="{FF2B5EF4-FFF2-40B4-BE49-F238E27FC236}">
                <a16:creationId xmlns:a16="http://schemas.microsoft.com/office/drawing/2014/main" id="{8544EE7D-45DF-3B44-B8D1-7D4C28A2382C}"/>
              </a:ext>
            </a:extLst>
          </p:cNvPr>
          <p:cNvSpPr/>
          <p:nvPr/>
        </p:nvSpPr>
        <p:spPr>
          <a:xfrm>
            <a:off x="7761944" y="2065201"/>
            <a:ext cx="2880000" cy="2880000"/>
          </a:xfrm>
          <a:prstGeom prst="rect">
            <a:avLst/>
          </a:prstGeom>
          <a:solidFill>
            <a:schemeClr val="accent1"/>
          </a:solidFill>
          <a:ln>
            <a:noFill/>
          </a:ln>
          <a:effectLst>
            <a:softEdge rad="368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space réservé pour une image  5">
            <a:extLst>
              <a:ext uri="{FF2B5EF4-FFF2-40B4-BE49-F238E27FC236}">
                <a16:creationId xmlns:a16="http://schemas.microsoft.com/office/drawing/2014/main" id="{1572369C-07D2-9D4C-9DFE-653194623C12}"/>
              </a:ext>
            </a:extLst>
          </p:cNvPr>
          <p:cNvSpPr>
            <a:spLocks noGrp="1"/>
          </p:cNvSpPr>
          <p:nvPr>
            <p:ph type="pic" sz="quarter" idx="11" hasCustomPrompt="1"/>
          </p:nvPr>
        </p:nvSpPr>
        <p:spPr>
          <a:xfrm>
            <a:off x="7761600" y="2065201"/>
            <a:ext cx="2880000" cy="2880000"/>
          </a:xfrm>
        </p:spPr>
        <p:txBody>
          <a:bodyPr lIns="0" tIns="1080000" rIns="0" anchor="t"/>
          <a:lstStyle>
            <a:lvl1pPr marL="0" indent="0" algn="ctr">
              <a:buNone/>
              <a:defRPr/>
            </a:lvl1pPr>
          </a:lstStyle>
          <a:p>
            <a:r>
              <a:rPr lang="fr-FR"/>
              <a:t>Téléchargez un pictogramme</a:t>
            </a:r>
          </a:p>
        </p:txBody>
      </p:sp>
      <p:sp>
        <p:nvSpPr>
          <p:cNvPr id="15" name="Rectangle 14">
            <a:extLst>
              <a:ext uri="{FF2B5EF4-FFF2-40B4-BE49-F238E27FC236}">
                <a16:creationId xmlns:a16="http://schemas.microsoft.com/office/drawing/2014/main" id="{1886AEA9-EA06-BC49-BF81-FD34CBB87EC8}"/>
              </a:ext>
            </a:extLst>
          </p:cNvPr>
          <p:cNvSpPr/>
          <p:nvPr/>
        </p:nvSpPr>
        <p:spPr>
          <a:xfrm>
            <a:off x="3236897" y="6324843"/>
            <a:ext cx="2760907" cy="365125"/>
          </a:xfrm>
          <a:prstGeom prst="rect">
            <a:avLst/>
          </a:prstGeom>
          <a:gradFill flip="none" rotWithShape="1">
            <a:gsLst>
              <a:gs pos="77000">
                <a:schemeClr val="bg1"/>
              </a:gs>
              <a:gs pos="100000">
                <a:schemeClr val="bg1"/>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Titre 1">
            <a:extLst>
              <a:ext uri="{FF2B5EF4-FFF2-40B4-BE49-F238E27FC236}">
                <a16:creationId xmlns:a16="http://schemas.microsoft.com/office/drawing/2014/main" id="{ED46D435-BAE8-404F-BBB8-CBA93C8D41A6}"/>
              </a:ext>
            </a:extLst>
          </p:cNvPr>
          <p:cNvSpPr>
            <a:spLocks noGrp="1"/>
          </p:cNvSpPr>
          <p:nvPr>
            <p:ph type="ctrTitle" hasCustomPrompt="1"/>
          </p:nvPr>
        </p:nvSpPr>
        <p:spPr>
          <a:xfrm>
            <a:off x="-18877" y="660231"/>
            <a:ext cx="6134400" cy="1125538"/>
          </a:xfrm>
        </p:spPr>
        <p:txBody>
          <a:bodyPr lIns="720000" tIns="0" rIns="360000" bIns="180000" anchor="t">
            <a:noAutofit/>
          </a:bodyPr>
          <a:lstStyle>
            <a:lvl1pPr algn="l">
              <a:defRPr sz="2600">
                <a:solidFill>
                  <a:schemeClr val="tx2"/>
                </a:solidFill>
              </a:defRPr>
            </a:lvl1pPr>
          </a:lstStyle>
          <a:p>
            <a:r>
              <a:rPr lang="fr-FR"/>
              <a:t>Titre H1</a:t>
            </a:r>
          </a:p>
        </p:txBody>
      </p:sp>
      <p:sp>
        <p:nvSpPr>
          <p:cNvPr id="27" name="Sous-titre 2">
            <a:extLst>
              <a:ext uri="{FF2B5EF4-FFF2-40B4-BE49-F238E27FC236}">
                <a16:creationId xmlns:a16="http://schemas.microsoft.com/office/drawing/2014/main" id="{4C55B805-910E-FA40-9E45-B125D09A2FA3}"/>
              </a:ext>
            </a:extLst>
          </p:cNvPr>
          <p:cNvSpPr>
            <a:spLocks noGrp="1"/>
          </p:cNvSpPr>
          <p:nvPr>
            <p:ph type="subTitle" idx="1" hasCustomPrompt="1"/>
          </p:nvPr>
        </p:nvSpPr>
        <p:spPr>
          <a:xfrm>
            <a:off x="694799" y="2785199"/>
            <a:ext cx="5401846" cy="3400143"/>
          </a:xfrm>
        </p:spPr>
        <p:txBody>
          <a:bodyPr lIns="0" tIns="180000" rIns="36000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a:t>
            </a:r>
          </a:p>
        </p:txBody>
      </p:sp>
      <p:sp>
        <p:nvSpPr>
          <p:cNvPr id="28" name="Espace réservé du texte 6">
            <a:extLst>
              <a:ext uri="{FF2B5EF4-FFF2-40B4-BE49-F238E27FC236}">
                <a16:creationId xmlns:a16="http://schemas.microsoft.com/office/drawing/2014/main" id="{8047E3DF-5699-FF44-A90E-8FAEB64B78AC}"/>
              </a:ext>
            </a:extLst>
          </p:cNvPr>
          <p:cNvSpPr>
            <a:spLocks noGrp="1"/>
          </p:cNvSpPr>
          <p:nvPr>
            <p:ph type="body" sz="quarter" idx="13" hasCustomPrompt="1"/>
          </p:nvPr>
        </p:nvSpPr>
        <p:spPr>
          <a:xfrm>
            <a:off x="694800" y="2169599"/>
            <a:ext cx="5364688" cy="579789"/>
          </a:xfrm>
        </p:spPr>
        <p:txBody>
          <a:bodyPr rIns="360000"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16" name="Espace réservé du numéro de diapositive 5">
            <a:extLst>
              <a:ext uri="{FF2B5EF4-FFF2-40B4-BE49-F238E27FC236}">
                <a16:creationId xmlns:a16="http://schemas.microsoft.com/office/drawing/2014/main" id="{7C10C092-C99D-8B41-A4FC-2EB9795559F9}"/>
              </a:ext>
            </a:extLst>
          </p:cNvPr>
          <p:cNvSpPr>
            <a:spLocks noGrp="1"/>
          </p:cNvSpPr>
          <p:nvPr>
            <p:ph type="sldNum" sz="quarter" idx="4"/>
          </p:nvPr>
        </p:nvSpPr>
        <p:spPr>
          <a:xfrm>
            <a:off x="129844" y="6354759"/>
            <a:ext cx="476835" cy="365125"/>
          </a:xfrm>
          <a:prstGeom prst="rect">
            <a:avLst/>
          </a:prstGeom>
        </p:spPr>
        <p:txBody>
          <a:bodyPr vert="horz" lIns="0" tIns="0" rIns="0" bIns="0" rtlCol="0" anchor="ctr"/>
          <a:lstStyle>
            <a:lvl1pPr algn="r">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18" name="Connecteur droit 17">
            <a:extLst>
              <a:ext uri="{FF2B5EF4-FFF2-40B4-BE49-F238E27FC236}">
                <a16:creationId xmlns:a16="http://schemas.microsoft.com/office/drawing/2014/main" id="{3BFDAD4A-6188-CD44-BADA-0192D05EC5FC}"/>
              </a:ext>
            </a:extLst>
          </p:cNvPr>
          <p:cNvCxnSpPr>
            <a:cxnSpLocks/>
          </p:cNvCxnSpPr>
          <p:nvPr/>
        </p:nvCxnSpPr>
        <p:spPr>
          <a:xfrm>
            <a:off x="703798" y="6461999"/>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Espace réservé du texte 5">
            <a:extLst>
              <a:ext uri="{FF2B5EF4-FFF2-40B4-BE49-F238E27FC236}">
                <a16:creationId xmlns:a16="http://schemas.microsoft.com/office/drawing/2014/main" id="{F30C1D69-55CE-5248-8A88-EB8C0F68964C}"/>
              </a:ext>
            </a:extLst>
          </p:cNvPr>
          <p:cNvSpPr>
            <a:spLocks noGrp="1"/>
          </p:cNvSpPr>
          <p:nvPr>
            <p:ph type="body" sz="quarter" idx="47" hasCustomPrompt="1"/>
          </p:nvPr>
        </p:nvSpPr>
        <p:spPr>
          <a:xfrm>
            <a:off x="800918" y="6357600"/>
            <a:ext cx="5200669" cy="359011"/>
          </a:xfrm>
        </p:spPr>
        <p:txBody>
          <a:bodyPr tIns="0" bIns="0" anchor="ctr"/>
          <a:lstStyle>
            <a:lvl1pPr marL="0" indent="0" algn="l">
              <a:buNone/>
              <a:defRPr/>
            </a:lvl1pPr>
          </a:lstStyle>
          <a:p>
            <a:r>
              <a:rPr lang="fr-FR"/>
              <a:t>Nom du document, date</a:t>
            </a:r>
          </a:p>
        </p:txBody>
      </p:sp>
    </p:spTree>
    <p:extLst>
      <p:ext uri="{BB962C8B-B14F-4D97-AF65-F5344CB8AC3E}">
        <p14:creationId xmlns:p14="http://schemas.microsoft.com/office/powerpoint/2010/main" val="100202520"/>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Page avec picto droit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5E13A8BE-9966-094C-A09C-E26AAFB35A81}"/>
              </a:ext>
            </a:extLst>
          </p:cNvPr>
          <p:cNvPicPr>
            <a:picLocks noChangeAspect="1"/>
          </p:cNvPicPr>
          <p:nvPr/>
        </p:nvPicPr>
        <p:blipFill rotWithShape="1">
          <a:blip r:embed="rId2"/>
          <a:srcRect l="40890" r="34217"/>
          <a:stretch/>
        </p:blipFill>
        <p:spPr>
          <a:xfrm>
            <a:off x="9158400" y="1"/>
            <a:ext cx="3034800" cy="6858000"/>
          </a:xfrm>
          <a:prstGeom prst="rect">
            <a:avLst/>
          </a:prstGeom>
        </p:spPr>
      </p:pic>
      <p:sp>
        <p:nvSpPr>
          <p:cNvPr id="2" name="Rectangle 1">
            <a:extLst>
              <a:ext uri="{FF2B5EF4-FFF2-40B4-BE49-F238E27FC236}">
                <a16:creationId xmlns:a16="http://schemas.microsoft.com/office/drawing/2014/main" id="{B6546973-3DFD-F640-81E5-F7497E31F89A}"/>
              </a:ext>
            </a:extLst>
          </p:cNvPr>
          <p:cNvSpPr/>
          <p:nvPr/>
        </p:nvSpPr>
        <p:spPr>
          <a:xfrm>
            <a:off x="9405601" y="2098332"/>
            <a:ext cx="2520000" cy="2520000"/>
          </a:xfrm>
          <a:prstGeom prst="rect">
            <a:avLst/>
          </a:prstGeom>
          <a:solidFill>
            <a:schemeClr val="accent1"/>
          </a:solidFill>
          <a:ln>
            <a:noFill/>
          </a:ln>
          <a:effectLst>
            <a:softEdge rad="241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pour une image  5">
            <a:extLst>
              <a:ext uri="{FF2B5EF4-FFF2-40B4-BE49-F238E27FC236}">
                <a16:creationId xmlns:a16="http://schemas.microsoft.com/office/drawing/2014/main" id="{AED0BFE0-AAEC-6647-A869-0334F01C2A8D}"/>
              </a:ext>
            </a:extLst>
          </p:cNvPr>
          <p:cNvSpPr>
            <a:spLocks noGrp="1"/>
          </p:cNvSpPr>
          <p:nvPr>
            <p:ph type="pic" sz="quarter" idx="11" hasCustomPrompt="1"/>
          </p:nvPr>
        </p:nvSpPr>
        <p:spPr>
          <a:xfrm>
            <a:off x="9405600" y="2098331"/>
            <a:ext cx="2520000" cy="2520000"/>
          </a:xfrm>
          <a:noFill/>
        </p:spPr>
        <p:txBody>
          <a:bodyPr lIns="0" tIns="1080000" rIns="0" anchor="ctr"/>
          <a:lstStyle>
            <a:lvl1pPr marL="0" indent="0" algn="ctr">
              <a:buNone/>
              <a:defRPr/>
            </a:lvl1pPr>
          </a:lstStyle>
          <a:p>
            <a:r>
              <a:rPr lang="fr-FR"/>
              <a:t>Téléchargez un pictogramme</a:t>
            </a:r>
          </a:p>
        </p:txBody>
      </p:sp>
      <p:sp>
        <p:nvSpPr>
          <p:cNvPr id="15" name="Titre 1">
            <a:extLst>
              <a:ext uri="{FF2B5EF4-FFF2-40B4-BE49-F238E27FC236}">
                <a16:creationId xmlns:a16="http://schemas.microsoft.com/office/drawing/2014/main" id="{55F4AB78-FF8F-C54A-8E51-3CFFD9680513}"/>
              </a:ext>
            </a:extLst>
          </p:cNvPr>
          <p:cNvSpPr>
            <a:spLocks noGrp="1"/>
          </p:cNvSpPr>
          <p:nvPr>
            <p:ph type="ctrTitle" hasCustomPrompt="1"/>
          </p:nvPr>
        </p:nvSpPr>
        <p:spPr>
          <a:xfrm>
            <a:off x="-18878" y="660231"/>
            <a:ext cx="9175577" cy="561686"/>
          </a:xfrm>
        </p:spPr>
        <p:txBody>
          <a:bodyPr lIns="720000" tIns="0" rIns="360000" bIns="180000" anchor="t">
            <a:noAutofit/>
          </a:bodyPr>
          <a:lstStyle>
            <a:lvl1pPr algn="l">
              <a:defRPr sz="2600">
                <a:solidFill>
                  <a:schemeClr val="tx2"/>
                </a:solidFill>
              </a:defRPr>
            </a:lvl1pPr>
          </a:lstStyle>
          <a:p>
            <a:r>
              <a:rPr lang="fr-FR"/>
              <a:t>Titre H1</a:t>
            </a:r>
          </a:p>
        </p:txBody>
      </p:sp>
      <p:sp>
        <p:nvSpPr>
          <p:cNvPr id="16" name="Sous-titre 2">
            <a:extLst>
              <a:ext uri="{FF2B5EF4-FFF2-40B4-BE49-F238E27FC236}">
                <a16:creationId xmlns:a16="http://schemas.microsoft.com/office/drawing/2014/main" id="{3EE8835B-7391-CA40-AD3D-2F30F84867AF}"/>
              </a:ext>
            </a:extLst>
          </p:cNvPr>
          <p:cNvSpPr>
            <a:spLocks noGrp="1"/>
          </p:cNvSpPr>
          <p:nvPr>
            <p:ph type="subTitle" idx="1" hasCustomPrompt="1"/>
          </p:nvPr>
        </p:nvSpPr>
        <p:spPr>
          <a:xfrm>
            <a:off x="695324" y="2276213"/>
            <a:ext cx="8461376" cy="3400143"/>
          </a:xfrm>
        </p:spPr>
        <p:txBody>
          <a:bodyPr lIns="0" tIns="180000" rIns="57600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 </a:t>
            </a:r>
            <a:r>
              <a:rPr lang="fr-FR" err="1"/>
              <a:t>Mediam</a:t>
            </a:r>
            <a:r>
              <a:rPr lang="fr-FR"/>
              <a:t> </a:t>
            </a:r>
            <a:r>
              <a:rPr lang="fr-FR" err="1"/>
              <a:t>urgeret</a:t>
            </a:r>
            <a:r>
              <a:rPr lang="fr-FR"/>
              <a:t> et </a:t>
            </a:r>
            <a:r>
              <a:rPr lang="fr-FR" err="1"/>
              <a:t>Parthos</a:t>
            </a:r>
            <a:r>
              <a:rPr lang="fr-FR"/>
              <a:t>.</a:t>
            </a:r>
          </a:p>
          <a:p>
            <a:r>
              <a:rPr lang="fr-FR"/>
              <a:t>Sed </a:t>
            </a:r>
            <a:r>
              <a:rPr lang="fr-FR" err="1"/>
              <a:t>tamen</a:t>
            </a:r>
            <a:r>
              <a:rPr lang="fr-FR"/>
              <a:t> </a:t>
            </a:r>
            <a:r>
              <a:rPr lang="fr-FR" err="1"/>
              <a:t>haec</a:t>
            </a:r>
            <a:r>
              <a:rPr lang="fr-FR"/>
              <a:t> cum </a:t>
            </a:r>
            <a:r>
              <a:rPr lang="fr-FR" err="1"/>
              <a:t>ita</a:t>
            </a:r>
            <a:r>
              <a:rPr lang="fr-FR"/>
              <a:t> </a:t>
            </a:r>
            <a:r>
              <a:rPr lang="fr-FR" err="1"/>
              <a:t>tutius</a:t>
            </a:r>
            <a:r>
              <a:rPr lang="fr-FR"/>
              <a:t> </a:t>
            </a:r>
            <a:r>
              <a:rPr lang="fr-FR" err="1"/>
              <a:t>observentur</a:t>
            </a:r>
            <a:r>
              <a:rPr lang="fr-FR"/>
              <a:t>, quidam </a:t>
            </a:r>
            <a:r>
              <a:rPr lang="fr-FR" err="1"/>
              <a:t>vigore</a:t>
            </a:r>
            <a:r>
              <a:rPr lang="fr-FR"/>
              <a:t> </a:t>
            </a:r>
            <a:r>
              <a:rPr lang="fr-FR" err="1"/>
              <a:t>artuum</a:t>
            </a:r>
            <a:r>
              <a:rPr lang="fr-FR"/>
              <a:t> </a:t>
            </a:r>
            <a:r>
              <a:rPr lang="fr-FR" err="1"/>
              <a:t>inminuto</a:t>
            </a:r>
            <a:r>
              <a:rPr lang="fr-FR"/>
              <a:t> </a:t>
            </a:r>
            <a:r>
              <a:rPr lang="fr-FR" err="1"/>
              <a:t>rogati</a:t>
            </a:r>
            <a:r>
              <a:rPr lang="fr-FR"/>
              <a:t> ad </a:t>
            </a:r>
            <a:r>
              <a:rPr lang="fr-FR" err="1"/>
              <a:t>nuptias</a:t>
            </a:r>
            <a:r>
              <a:rPr lang="fr-FR"/>
              <a:t> </a:t>
            </a:r>
            <a:r>
              <a:rPr lang="fr-FR" err="1"/>
              <a:t>ubi</a:t>
            </a:r>
            <a:r>
              <a:rPr lang="fr-FR"/>
              <a:t> </a:t>
            </a:r>
            <a:r>
              <a:rPr lang="fr-FR" err="1"/>
              <a:t>aurum</a:t>
            </a:r>
            <a:r>
              <a:rPr lang="fr-FR"/>
              <a:t> </a:t>
            </a:r>
            <a:r>
              <a:rPr lang="fr-FR" err="1"/>
              <a:t>dextris</a:t>
            </a:r>
            <a:r>
              <a:rPr lang="fr-FR"/>
              <a:t> </a:t>
            </a:r>
            <a:r>
              <a:rPr lang="fr-FR" err="1"/>
              <a:t>manibus</a:t>
            </a:r>
            <a:r>
              <a:rPr lang="fr-FR"/>
              <a:t> </a:t>
            </a:r>
            <a:r>
              <a:rPr lang="fr-FR" err="1"/>
              <a:t>cavatis</a:t>
            </a:r>
            <a:r>
              <a:rPr lang="fr-FR"/>
              <a:t> </a:t>
            </a:r>
            <a:r>
              <a:rPr lang="fr-FR" err="1"/>
              <a:t>offertur</a:t>
            </a:r>
            <a:r>
              <a:rPr lang="fr-FR"/>
              <a:t>, </a:t>
            </a:r>
            <a:r>
              <a:rPr lang="fr-FR" err="1"/>
              <a:t>inpigre</a:t>
            </a:r>
            <a:r>
              <a:rPr lang="fr-FR"/>
              <a:t> </a:t>
            </a:r>
            <a:r>
              <a:rPr lang="fr-FR" err="1"/>
              <a:t>vel</a:t>
            </a:r>
            <a:r>
              <a:rPr lang="fr-FR"/>
              <a:t> </a:t>
            </a:r>
            <a:r>
              <a:rPr lang="fr-FR" err="1"/>
              <a:t>usque</a:t>
            </a:r>
            <a:r>
              <a:rPr lang="fr-FR"/>
              <a:t> </a:t>
            </a:r>
            <a:r>
              <a:rPr lang="fr-FR" err="1"/>
              <a:t>Spoletium</a:t>
            </a:r>
            <a:r>
              <a:rPr lang="fr-FR"/>
              <a:t> </a:t>
            </a:r>
            <a:r>
              <a:rPr lang="fr-FR" err="1"/>
              <a:t>pergunt</a:t>
            </a:r>
            <a:r>
              <a:rPr lang="fr-FR"/>
              <a:t>. </a:t>
            </a:r>
            <a:r>
              <a:rPr lang="fr-FR" err="1"/>
              <a:t>haec</a:t>
            </a:r>
            <a:r>
              <a:rPr lang="fr-FR"/>
              <a:t> </a:t>
            </a:r>
            <a:r>
              <a:rPr lang="fr-FR" err="1"/>
              <a:t>nobilium</a:t>
            </a:r>
            <a:r>
              <a:rPr lang="fr-FR"/>
              <a:t> </a:t>
            </a:r>
            <a:r>
              <a:rPr lang="fr-FR" err="1"/>
              <a:t>sunt</a:t>
            </a:r>
            <a:r>
              <a:rPr lang="fr-FR"/>
              <a:t> </a:t>
            </a:r>
            <a:r>
              <a:rPr lang="fr-FR" err="1"/>
              <a:t>instituta</a:t>
            </a:r>
            <a:r>
              <a:rPr lang="fr-FR"/>
              <a:t>.</a:t>
            </a:r>
          </a:p>
          <a:p>
            <a:endParaRPr lang="fr-FR"/>
          </a:p>
          <a:p>
            <a:endParaRPr lang="fr-FR"/>
          </a:p>
        </p:txBody>
      </p:sp>
      <p:sp>
        <p:nvSpPr>
          <p:cNvPr id="17" name="Espace réservé du texte 6">
            <a:extLst>
              <a:ext uri="{FF2B5EF4-FFF2-40B4-BE49-F238E27FC236}">
                <a16:creationId xmlns:a16="http://schemas.microsoft.com/office/drawing/2014/main" id="{1AC72B43-DB3B-9243-9C42-79C75EA620BA}"/>
              </a:ext>
            </a:extLst>
          </p:cNvPr>
          <p:cNvSpPr>
            <a:spLocks noGrp="1"/>
          </p:cNvSpPr>
          <p:nvPr>
            <p:ph type="body" sz="quarter" idx="12" hasCustomPrompt="1"/>
          </p:nvPr>
        </p:nvSpPr>
        <p:spPr>
          <a:xfrm>
            <a:off x="695324" y="1700213"/>
            <a:ext cx="8427779" cy="579789"/>
          </a:xfrm>
        </p:spPr>
        <p:txBody>
          <a:bodyPr rIns="576000"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11" name="Espace réservé du numéro de diapositive 5">
            <a:extLst>
              <a:ext uri="{FF2B5EF4-FFF2-40B4-BE49-F238E27FC236}">
                <a16:creationId xmlns:a16="http://schemas.microsoft.com/office/drawing/2014/main" id="{69C416F8-91EF-DD42-B881-E76B18546A70}"/>
              </a:ext>
            </a:extLst>
          </p:cNvPr>
          <p:cNvSpPr>
            <a:spLocks noGrp="1"/>
          </p:cNvSpPr>
          <p:nvPr>
            <p:ph type="sldNum" sz="quarter" idx="4"/>
          </p:nvPr>
        </p:nvSpPr>
        <p:spPr>
          <a:xfrm>
            <a:off x="129844" y="6354759"/>
            <a:ext cx="476835" cy="365125"/>
          </a:xfrm>
          <a:prstGeom prst="rect">
            <a:avLst/>
          </a:prstGeom>
        </p:spPr>
        <p:txBody>
          <a:bodyPr vert="horz" lIns="0" tIns="0" rIns="0" bIns="0" rtlCol="0" anchor="ctr"/>
          <a:lstStyle>
            <a:lvl1pPr algn="r">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13" name="Connecteur droit 12">
            <a:extLst>
              <a:ext uri="{FF2B5EF4-FFF2-40B4-BE49-F238E27FC236}">
                <a16:creationId xmlns:a16="http://schemas.microsoft.com/office/drawing/2014/main" id="{8ADC065F-75B4-2042-BE47-06477694C037}"/>
              </a:ext>
            </a:extLst>
          </p:cNvPr>
          <p:cNvCxnSpPr>
            <a:cxnSpLocks/>
          </p:cNvCxnSpPr>
          <p:nvPr/>
        </p:nvCxnSpPr>
        <p:spPr>
          <a:xfrm>
            <a:off x="703798" y="6461999"/>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Espace réservé du texte 5">
            <a:extLst>
              <a:ext uri="{FF2B5EF4-FFF2-40B4-BE49-F238E27FC236}">
                <a16:creationId xmlns:a16="http://schemas.microsoft.com/office/drawing/2014/main" id="{1E11CC8B-FEE2-4D4C-B333-2C9E5DD4E517}"/>
              </a:ext>
            </a:extLst>
          </p:cNvPr>
          <p:cNvSpPr>
            <a:spLocks noGrp="1"/>
          </p:cNvSpPr>
          <p:nvPr>
            <p:ph type="body" sz="quarter" idx="47" hasCustomPrompt="1"/>
          </p:nvPr>
        </p:nvSpPr>
        <p:spPr>
          <a:xfrm>
            <a:off x="800918" y="6357600"/>
            <a:ext cx="5200669" cy="359011"/>
          </a:xfrm>
        </p:spPr>
        <p:txBody>
          <a:bodyPr tIns="0" bIns="0" anchor="ctr"/>
          <a:lstStyle>
            <a:lvl1pPr marL="0" indent="0" algn="l">
              <a:buNone/>
              <a:defRPr/>
            </a:lvl1pPr>
          </a:lstStyle>
          <a:p>
            <a:r>
              <a:rPr lang="fr-FR"/>
              <a:t>Nom du document, date</a:t>
            </a:r>
          </a:p>
        </p:txBody>
      </p:sp>
    </p:spTree>
    <p:extLst>
      <p:ext uri="{BB962C8B-B14F-4D97-AF65-F5344CB8AC3E}">
        <p14:creationId xmlns:p14="http://schemas.microsoft.com/office/powerpoint/2010/main" val="3119904982"/>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Phrase MAV">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D786E95-7172-674A-BD61-9C6999B92C0D}"/>
              </a:ext>
            </a:extLst>
          </p:cNvPr>
          <p:cNvPicPr>
            <a:picLocks noChangeAspect="1"/>
          </p:cNvPicPr>
          <p:nvPr/>
        </p:nvPicPr>
        <p:blipFill rotWithShape="1">
          <a:blip r:embed="rId2"/>
          <a:srcRect/>
          <a:stretch/>
        </p:blipFill>
        <p:spPr>
          <a:xfrm>
            <a:off x="0" y="0"/>
            <a:ext cx="12193200" cy="6858000"/>
          </a:xfrm>
          <a:prstGeom prst="rect">
            <a:avLst/>
          </a:prstGeom>
        </p:spPr>
      </p:pic>
      <p:sp>
        <p:nvSpPr>
          <p:cNvPr id="32" name="Titre 1">
            <a:extLst>
              <a:ext uri="{FF2B5EF4-FFF2-40B4-BE49-F238E27FC236}">
                <a16:creationId xmlns:a16="http://schemas.microsoft.com/office/drawing/2014/main" id="{EC6D59A7-601A-2A49-8586-6EB396C46BF5}"/>
              </a:ext>
            </a:extLst>
          </p:cNvPr>
          <p:cNvSpPr>
            <a:spLocks noGrp="1"/>
          </p:cNvSpPr>
          <p:nvPr>
            <p:ph type="ctrTitle" hasCustomPrompt="1"/>
          </p:nvPr>
        </p:nvSpPr>
        <p:spPr>
          <a:xfrm>
            <a:off x="1692089" y="0"/>
            <a:ext cx="8807822" cy="6858000"/>
          </a:xfrm>
        </p:spPr>
        <p:txBody>
          <a:bodyPr lIns="0" tIns="0" rIns="0" bIns="0" anchor="ctr">
            <a:noAutofit/>
          </a:bodyPr>
          <a:lstStyle>
            <a:lvl1pPr algn="ctr">
              <a:lnSpc>
                <a:spcPts val="6500"/>
              </a:lnSpc>
              <a:defRPr sz="4800">
                <a:solidFill>
                  <a:schemeClr val="tx2"/>
                </a:solidFill>
                <a:effectLst>
                  <a:glow rad="419100">
                    <a:schemeClr val="accent1">
                      <a:alpha val="91000"/>
                    </a:schemeClr>
                  </a:glow>
                </a:effectLst>
              </a:defRPr>
            </a:lvl1pPr>
          </a:lstStyle>
          <a:p>
            <a:r>
              <a:rPr lang="fr-FR" err="1"/>
              <a:t>Mensarum</a:t>
            </a:r>
            <a:r>
              <a:rPr lang="fr-FR"/>
              <a:t> </a:t>
            </a:r>
            <a:r>
              <a:rPr lang="fr-FR" err="1"/>
              <a:t>nicircime</a:t>
            </a:r>
            <a:br>
              <a:rPr lang="fr-FR"/>
            </a:br>
            <a:r>
              <a:rPr lang="fr-FR" err="1"/>
              <a:t>pecta</a:t>
            </a:r>
            <a:r>
              <a:rPr lang="fr-FR"/>
              <a:t> </a:t>
            </a:r>
            <a:r>
              <a:rPr lang="fr-FR" err="1"/>
              <a:t>cautela</a:t>
            </a:r>
            <a:r>
              <a:rPr lang="fr-FR"/>
              <a:t> </a:t>
            </a:r>
            <a:r>
              <a:rPr lang="fr-FR" err="1"/>
              <a:t>petere</a:t>
            </a:r>
            <a:endParaRPr lang="fr-FR"/>
          </a:p>
        </p:txBody>
      </p:sp>
    </p:spTree>
    <p:extLst>
      <p:ext uri="{BB962C8B-B14F-4D97-AF65-F5344CB8AC3E}">
        <p14:creationId xmlns:p14="http://schemas.microsoft.com/office/powerpoint/2010/main" val="1471690305"/>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Page double info ">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98593D9E-D202-EF48-B734-F843574CFC1E}"/>
              </a:ext>
            </a:extLst>
          </p:cNvPr>
          <p:cNvPicPr>
            <a:picLocks noChangeAspect="1"/>
          </p:cNvPicPr>
          <p:nvPr/>
        </p:nvPicPr>
        <p:blipFill rotWithShape="1">
          <a:blip r:embed="rId2"/>
          <a:srcRect l="33481" r="16534"/>
          <a:stretch/>
        </p:blipFill>
        <p:spPr>
          <a:xfrm>
            <a:off x="0" y="0"/>
            <a:ext cx="6094800" cy="6858000"/>
          </a:xfrm>
          <a:prstGeom prst="rect">
            <a:avLst/>
          </a:prstGeom>
        </p:spPr>
      </p:pic>
      <p:sp>
        <p:nvSpPr>
          <p:cNvPr id="6" name="Rectangle 5">
            <a:extLst>
              <a:ext uri="{FF2B5EF4-FFF2-40B4-BE49-F238E27FC236}">
                <a16:creationId xmlns:a16="http://schemas.microsoft.com/office/drawing/2014/main" id="{2279CC38-F2D9-EB4C-8BED-FDCA230A1D12}"/>
              </a:ext>
            </a:extLst>
          </p:cNvPr>
          <p:cNvSpPr/>
          <p:nvPr/>
        </p:nvSpPr>
        <p:spPr>
          <a:xfrm>
            <a:off x="16648695" y="-2104718"/>
            <a:ext cx="6105797" cy="73748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Titre 1">
            <a:extLst>
              <a:ext uri="{FF2B5EF4-FFF2-40B4-BE49-F238E27FC236}">
                <a16:creationId xmlns:a16="http://schemas.microsoft.com/office/drawing/2014/main" id="{EC6D59A7-601A-2A49-8586-6EB396C46BF5}"/>
              </a:ext>
            </a:extLst>
          </p:cNvPr>
          <p:cNvSpPr>
            <a:spLocks noGrp="1"/>
          </p:cNvSpPr>
          <p:nvPr>
            <p:ph type="ctrTitle" hasCustomPrompt="1"/>
          </p:nvPr>
        </p:nvSpPr>
        <p:spPr>
          <a:xfrm>
            <a:off x="937069" y="657225"/>
            <a:ext cx="4541815" cy="4538427"/>
          </a:xfrm>
        </p:spPr>
        <p:txBody>
          <a:bodyPr lIns="0" tIns="0" rIns="0" bIns="0" anchor="ctr">
            <a:noAutofit/>
          </a:bodyPr>
          <a:lstStyle>
            <a:lvl1pPr algn="l">
              <a:lnSpc>
                <a:spcPts val="6500"/>
              </a:lnSpc>
              <a:defRPr sz="4800">
                <a:solidFill>
                  <a:schemeClr val="tx2"/>
                </a:solidFill>
                <a:effectLst>
                  <a:glow rad="419100">
                    <a:schemeClr val="accent1">
                      <a:alpha val="91000"/>
                    </a:schemeClr>
                  </a:glow>
                </a:effectLst>
              </a:defRPr>
            </a:lvl1pPr>
          </a:lstStyle>
          <a:p>
            <a:r>
              <a:rPr lang="fr-FR" err="1"/>
              <a:t>Mensarum</a:t>
            </a:r>
            <a:r>
              <a:rPr lang="fr-FR"/>
              <a:t> </a:t>
            </a:r>
            <a:r>
              <a:rPr lang="fr-FR" err="1"/>
              <a:t>nicircime</a:t>
            </a:r>
            <a:br>
              <a:rPr lang="fr-FR"/>
            </a:br>
            <a:r>
              <a:rPr lang="fr-FR" err="1"/>
              <a:t>pecta</a:t>
            </a:r>
            <a:r>
              <a:rPr lang="fr-FR"/>
              <a:t> </a:t>
            </a:r>
            <a:r>
              <a:rPr lang="fr-FR" err="1"/>
              <a:t>cautela</a:t>
            </a:r>
            <a:r>
              <a:rPr lang="fr-FR"/>
              <a:t> </a:t>
            </a:r>
            <a:r>
              <a:rPr lang="fr-FR" err="1"/>
              <a:t>petere</a:t>
            </a:r>
            <a:r>
              <a:rPr lang="fr-FR"/>
              <a:t> </a:t>
            </a:r>
            <a:r>
              <a:rPr lang="fr-FR" err="1"/>
              <a:t>coeperint</a:t>
            </a:r>
            <a:endParaRPr lang="fr-FR"/>
          </a:p>
        </p:txBody>
      </p:sp>
      <p:sp>
        <p:nvSpPr>
          <p:cNvPr id="33" name="Sous-titre 2">
            <a:extLst>
              <a:ext uri="{FF2B5EF4-FFF2-40B4-BE49-F238E27FC236}">
                <a16:creationId xmlns:a16="http://schemas.microsoft.com/office/drawing/2014/main" id="{22202A1F-AD66-8C4C-AA9D-930AAD6C2EBC}"/>
              </a:ext>
            </a:extLst>
          </p:cNvPr>
          <p:cNvSpPr>
            <a:spLocks noGrp="1"/>
          </p:cNvSpPr>
          <p:nvPr>
            <p:ph type="subTitle" idx="1" hasCustomPrompt="1"/>
          </p:nvPr>
        </p:nvSpPr>
        <p:spPr>
          <a:xfrm>
            <a:off x="937068" y="5270090"/>
            <a:ext cx="4541815" cy="532375"/>
          </a:xfrm>
        </p:spPr>
        <p:txBody>
          <a:bodyPr lIns="0" tIns="0" rIns="0" bIns="0" anchor="t">
            <a:noAutofit/>
          </a:bodyPr>
          <a:lstStyle>
            <a:lvl1pPr marL="0" indent="0" algn="l">
              <a:buNone/>
              <a:defRPr sz="1000">
                <a:solidFill>
                  <a:schemeClr val="tx2"/>
                </a:solidFill>
                <a:effectLst>
                  <a:glow rad="38100">
                    <a:schemeClr val="accent1">
                      <a:alpha val="95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Ego </a:t>
            </a:r>
            <a:r>
              <a:rPr lang="fr-FR" err="1"/>
              <a:t>vero</a:t>
            </a:r>
            <a:r>
              <a:rPr lang="fr-FR"/>
              <a:t> sic </a:t>
            </a:r>
            <a:r>
              <a:rPr lang="fr-FR" err="1"/>
              <a:t>intellego</a:t>
            </a:r>
            <a:endParaRPr lang="fr-FR"/>
          </a:p>
          <a:p>
            <a:endParaRPr lang="fr-FR"/>
          </a:p>
          <a:p>
            <a:endParaRPr lang="fr-FR"/>
          </a:p>
        </p:txBody>
      </p:sp>
      <p:sp>
        <p:nvSpPr>
          <p:cNvPr id="53" name="Espace réservé du texte 52">
            <a:extLst>
              <a:ext uri="{FF2B5EF4-FFF2-40B4-BE49-F238E27FC236}">
                <a16:creationId xmlns:a16="http://schemas.microsoft.com/office/drawing/2014/main" id="{A69AAA71-9556-D049-BCC5-AB7F5CE4A40F}"/>
              </a:ext>
            </a:extLst>
          </p:cNvPr>
          <p:cNvSpPr>
            <a:spLocks noGrp="1"/>
          </p:cNvSpPr>
          <p:nvPr>
            <p:ph type="body" sz="quarter" idx="32" hasCustomPrompt="1"/>
          </p:nvPr>
        </p:nvSpPr>
        <p:spPr>
          <a:xfrm>
            <a:off x="6693519" y="5270090"/>
            <a:ext cx="4766644" cy="532375"/>
          </a:xfrm>
        </p:spPr>
        <p:txBody>
          <a:bodyPr tIns="36000" bIns="0" anchor="t"/>
          <a:lstStyle>
            <a:lvl1pPr marL="0" indent="0">
              <a:lnSpc>
                <a:spcPts val="1060"/>
              </a:lnSpc>
              <a:spcAft>
                <a:spcPts val="0"/>
              </a:spcAft>
              <a:buNone/>
              <a:defRPr sz="1000"/>
            </a:lvl1pPr>
          </a:lstStyle>
          <a:p>
            <a:r>
              <a:rPr lang="fr-FR"/>
              <a:t>Sed maximum est in </a:t>
            </a:r>
            <a:r>
              <a:rPr lang="fr-FR" err="1"/>
              <a:t>amicitia</a:t>
            </a:r>
            <a:r>
              <a:rPr lang="fr-FR"/>
              <a:t> </a:t>
            </a:r>
            <a:r>
              <a:rPr lang="fr-FR" err="1"/>
              <a:t>parem</a:t>
            </a:r>
            <a:r>
              <a:rPr lang="fr-FR"/>
              <a:t> esse </a:t>
            </a:r>
            <a:r>
              <a:rPr lang="fr-FR" err="1"/>
              <a:t>inferiori</a:t>
            </a:r>
            <a:r>
              <a:rPr lang="fr-FR"/>
              <a:t>. </a:t>
            </a:r>
            <a:r>
              <a:rPr lang="fr-FR" err="1"/>
              <a:t>Saepe</a:t>
            </a:r>
            <a:r>
              <a:rPr lang="fr-FR"/>
              <a:t> </a:t>
            </a:r>
            <a:r>
              <a:rPr lang="fr-FR" err="1"/>
              <a:t>enim</a:t>
            </a:r>
            <a:r>
              <a:rPr lang="fr-FR"/>
              <a:t> </a:t>
            </a:r>
            <a:r>
              <a:rPr lang="fr-FR" err="1"/>
              <a:t>excellentiae</a:t>
            </a:r>
            <a:r>
              <a:rPr lang="fr-FR"/>
              <a:t> </a:t>
            </a:r>
            <a:r>
              <a:rPr lang="fr-FR" err="1"/>
              <a:t>quaedam</a:t>
            </a:r>
            <a:r>
              <a:rPr lang="fr-FR"/>
              <a:t> </a:t>
            </a:r>
            <a:r>
              <a:rPr lang="fr-FR" err="1"/>
              <a:t>sun</a:t>
            </a:r>
            <a:endParaRPr lang="fr-FR"/>
          </a:p>
        </p:txBody>
      </p:sp>
      <p:sp>
        <p:nvSpPr>
          <p:cNvPr id="3" name="Espace réservé du texte 2">
            <a:extLst>
              <a:ext uri="{FF2B5EF4-FFF2-40B4-BE49-F238E27FC236}">
                <a16:creationId xmlns:a16="http://schemas.microsoft.com/office/drawing/2014/main" id="{C10018C4-99B3-ED48-BC2B-B3164B1B51F2}"/>
              </a:ext>
            </a:extLst>
          </p:cNvPr>
          <p:cNvSpPr>
            <a:spLocks noGrp="1"/>
          </p:cNvSpPr>
          <p:nvPr>
            <p:ph type="body" sz="quarter" idx="39" hasCustomPrompt="1"/>
          </p:nvPr>
        </p:nvSpPr>
        <p:spPr>
          <a:xfrm>
            <a:off x="6693519" y="657225"/>
            <a:ext cx="4766644" cy="4538427"/>
          </a:xfrm>
        </p:spPr>
        <p:txBody>
          <a:bodyPr tIns="0" bIns="0" anchor="ctr"/>
          <a:lstStyle>
            <a:lvl1pPr marL="0" indent="0">
              <a:lnSpc>
                <a:spcPts val="2800"/>
              </a:lnSpc>
              <a:spcAft>
                <a:spcPts val="2800"/>
              </a:spcAft>
              <a:buFontTx/>
              <a:buNone/>
              <a:defRPr sz="2400" b="0" i="0">
                <a:latin typeface="Montserrat" pitchFamily="2" charset="77"/>
              </a:defRPr>
            </a:lvl1pPr>
          </a:lstStyle>
          <a:p>
            <a:r>
              <a:rPr lang="fr-FR"/>
              <a:t>80 %</a:t>
            </a:r>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a:t>
            </a:r>
          </a:p>
          <a:p>
            <a:r>
              <a:rPr lang="fr-FR"/>
              <a:t>79%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a:t>
            </a:r>
          </a:p>
        </p:txBody>
      </p:sp>
      <p:cxnSp>
        <p:nvCxnSpPr>
          <p:cNvPr id="13" name="Connecteur droit 12">
            <a:extLst>
              <a:ext uri="{FF2B5EF4-FFF2-40B4-BE49-F238E27FC236}">
                <a16:creationId xmlns:a16="http://schemas.microsoft.com/office/drawing/2014/main" id="{9642D841-1690-FC4E-87CD-0278895CA2A6}"/>
              </a:ext>
            </a:extLst>
          </p:cNvPr>
          <p:cNvCxnSpPr>
            <a:cxnSpLocks/>
          </p:cNvCxnSpPr>
          <p:nvPr/>
        </p:nvCxnSpPr>
        <p:spPr>
          <a:xfrm>
            <a:off x="11452176" y="6462000"/>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Espace réservé du numéro de diapositive 3">
            <a:extLst>
              <a:ext uri="{FF2B5EF4-FFF2-40B4-BE49-F238E27FC236}">
                <a16:creationId xmlns:a16="http://schemas.microsoft.com/office/drawing/2014/main" id="{E990ADA8-CC0D-6043-9C27-D93AA591740F}"/>
              </a:ext>
            </a:extLst>
          </p:cNvPr>
          <p:cNvSpPr>
            <a:spLocks noGrp="1"/>
          </p:cNvSpPr>
          <p:nvPr>
            <p:ph type="sldNum" sz="quarter" idx="40"/>
          </p:nvPr>
        </p:nvSpPr>
        <p:spPr/>
        <p:txBody>
          <a:bodyPr/>
          <a:lstStyle/>
          <a:p>
            <a:fld id="{ED627498-8BE6-774E-875A-E1322261BC9D}" type="slidenum">
              <a:rPr lang="fr-FR" smtClean="0"/>
              <a:pPr/>
              <a:t>‹N°›</a:t>
            </a:fld>
            <a:endParaRPr lang="fr-FR"/>
          </a:p>
        </p:txBody>
      </p:sp>
      <p:sp>
        <p:nvSpPr>
          <p:cNvPr id="10" name="Espace réservé du texte 5">
            <a:extLst>
              <a:ext uri="{FF2B5EF4-FFF2-40B4-BE49-F238E27FC236}">
                <a16:creationId xmlns:a16="http://schemas.microsoft.com/office/drawing/2014/main" id="{49D9EF1E-A82B-C145-A26D-C940277316BE}"/>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633231871"/>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Page MAV gauch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7D186718-DF2C-BA45-B669-ADEF1AA8DE9F}"/>
              </a:ext>
            </a:extLst>
          </p:cNvPr>
          <p:cNvPicPr>
            <a:picLocks noChangeAspect="1"/>
          </p:cNvPicPr>
          <p:nvPr/>
        </p:nvPicPr>
        <p:blipFill rotWithShape="1">
          <a:blip r:embed="rId2"/>
          <a:srcRect l="33481" r="16534"/>
          <a:stretch/>
        </p:blipFill>
        <p:spPr>
          <a:xfrm>
            <a:off x="0" y="0"/>
            <a:ext cx="6094800" cy="6858000"/>
          </a:xfrm>
          <a:prstGeom prst="rect">
            <a:avLst/>
          </a:prstGeom>
        </p:spPr>
      </p:pic>
      <p:sp>
        <p:nvSpPr>
          <p:cNvPr id="6" name="Rectangle 5">
            <a:extLst>
              <a:ext uri="{FF2B5EF4-FFF2-40B4-BE49-F238E27FC236}">
                <a16:creationId xmlns:a16="http://schemas.microsoft.com/office/drawing/2014/main" id="{2279CC38-F2D9-EB4C-8BED-FDCA230A1D12}"/>
              </a:ext>
            </a:extLst>
          </p:cNvPr>
          <p:cNvSpPr/>
          <p:nvPr/>
        </p:nvSpPr>
        <p:spPr>
          <a:xfrm>
            <a:off x="6086202" y="-2"/>
            <a:ext cx="610579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Titre 1">
            <a:extLst>
              <a:ext uri="{FF2B5EF4-FFF2-40B4-BE49-F238E27FC236}">
                <a16:creationId xmlns:a16="http://schemas.microsoft.com/office/drawing/2014/main" id="{EC6D59A7-601A-2A49-8586-6EB396C46BF5}"/>
              </a:ext>
            </a:extLst>
          </p:cNvPr>
          <p:cNvSpPr>
            <a:spLocks noGrp="1"/>
          </p:cNvSpPr>
          <p:nvPr>
            <p:ph type="ctrTitle" hasCustomPrompt="1"/>
          </p:nvPr>
        </p:nvSpPr>
        <p:spPr>
          <a:xfrm>
            <a:off x="937069" y="657225"/>
            <a:ext cx="4541815" cy="4538427"/>
          </a:xfrm>
        </p:spPr>
        <p:txBody>
          <a:bodyPr lIns="0" tIns="0" rIns="0" bIns="0" anchor="ctr">
            <a:noAutofit/>
          </a:bodyPr>
          <a:lstStyle>
            <a:lvl1pPr algn="l">
              <a:lnSpc>
                <a:spcPts val="6500"/>
              </a:lnSpc>
              <a:defRPr sz="4800">
                <a:solidFill>
                  <a:schemeClr val="tx2"/>
                </a:solidFill>
                <a:effectLst>
                  <a:glow rad="419100">
                    <a:schemeClr val="accent1">
                      <a:alpha val="91000"/>
                    </a:schemeClr>
                  </a:glow>
                </a:effectLst>
              </a:defRPr>
            </a:lvl1pPr>
          </a:lstStyle>
          <a:p>
            <a:r>
              <a:rPr lang="fr-FR" err="1"/>
              <a:t>Mensarum</a:t>
            </a:r>
            <a:r>
              <a:rPr lang="fr-FR"/>
              <a:t> </a:t>
            </a:r>
            <a:r>
              <a:rPr lang="fr-FR" err="1"/>
              <a:t>nicircime</a:t>
            </a:r>
            <a:br>
              <a:rPr lang="fr-FR"/>
            </a:br>
            <a:r>
              <a:rPr lang="fr-FR" err="1"/>
              <a:t>pecta</a:t>
            </a:r>
            <a:r>
              <a:rPr lang="fr-FR"/>
              <a:t> </a:t>
            </a:r>
            <a:r>
              <a:rPr lang="fr-FR" err="1"/>
              <a:t>cautela</a:t>
            </a:r>
            <a:r>
              <a:rPr lang="fr-FR"/>
              <a:t> </a:t>
            </a:r>
            <a:r>
              <a:rPr lang="fr-FR" err="1"/>
              <a:t>petere</a:t>
            </a:r>
            <a:r>
              <a:rPr lang="fr-FR"/>
              <a:t> </a:t>
            </a:r>
            <a:r>
              <a:rPr lang="fr-FR" err="1"/>
              <a:t>coeperint</a:t>
            </a:r>
            <a:endParaRPr lang="fr-FR"/>
          </a:p>
        </p:txBody>
      </p:sp>
      <p:sp>
        <p:nvSpPr>
          <p:cNvPr id="33" name="Sous-titre 2">
            <a:extLst>
              <a:ext uri="{FF2B5EF4-FFF2-40B4-BE49-F238E27FC236}">
                <a16:creationId xmlns:a16="http://schemas.microsoft.com/office/drawing/2014/main" id="{22202A1F-AD66-8C4C-AA9D-930AAD6C2EBC}"/>
              </a:ext>
            </a:extLst>
          </p:cNvPr>
          <p:cNvSpPr>
            <a:spLocks noGrp="1"/>
          </p:cNvSpPr>
          <p:nvPr>
            <p:ph type="subTitle" idx="1" hasCustomPrompt="1"/>
          </p:nvPr>
        </p:nvSpPr>
        <p:spPr>
          <a:xfrm>
            <a:off x="937068" y="5270090"/>
            <a:ext cx="4541815" cy="532375"/>
          </a:xfrm>
        </p:spPr>
        <p:txBody>
          <a:bodyPr lIns="0" tIns="0" rIns="0" bIns="0" anchor="t">
            <a:noAutofit/>
          </a:bodyPr>
          <a:lstStyle>
            <a:lvl1pPr marL="0" indent="0" algn="l">
              <a:buNone/>
              <a:defRPr sz="1000">
                <a:solidFill>
                  <a:schemeClr val="tx2"/>
                </a:solidFill>
                <a:effectLst>
                  <a:glow rad="38100">
                    <a:schemeClr val="accent1">
                      <a:alpha val="95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Ego </a:t>
            </a:r>
            <a:r>
              <a:rPr lang="fr-FR" err="1"/>
              <a:t>vero</a:t>
            </a:r>
            <a:r>
              <a:rPr lang="fr-FR"/>
              <a:t> sic </a:t>
            </a:r>
            <a:r>
              <a:rPr lang="fr-FR" err="1"/>
              <a:t>intellego</a:t>
            </a:r>
            <a:endParaRPr lang="fr-FR"/>
          </a:p>
          <a:p>
            <a:endParaRPr lang="fr-FR"/>
          </a:p>
          <a:p>
            <a:endParaRPr lang="fr-FR"/>
          </a:p>
        </p:txBody>
      </p:sp>
      <p:sp>
        <p:nvSpPr>
          <p:cNvPr id="53" name="Espace réservé du texte 52">
            <a:extLst>
              <a:ext uri="{FF2B5EF4-FFF2-40B4-BE49-F238E27FC236}">
                <a16:creationId xmlns:a16="http://schemas.microsoft.com/office/drawing/2014/main" id="{A69AAA71-9556-D049-BCC5-AB7F5CE4A40F}"/>
              </a:ext>
            </a:extLst>
          </p:cNvPr>
          <p:cNvSpPr>
            <a:spLocks noGrp="1"/>
          </p:cNvSpPr>
          <p:nvPr>
            <p:ph type="body" sz="quarter" idx="32" hasCustomPrompt="1"/>
          </p:nvPr>
        </p:nvSpPr>
        <p:spPr>
          <a:xfrm>
            <a:off x="6415951" y="5802465"/>
            <a:ext cx="4766644" cy="398310"/>
          </a:xfrm>
        </p:spPr>
        <p:txBody>
          <a:bodyPr tIns="36000" bIns="0" anchor="t"/>
          <a:lstStyle>
            <a:lvl1pPr marL="0" indent="0">
              <a:lnSpc>
                <a:spcPts val="1060"/>
              </a:lnSpc>
              <a:spcAft>
                <a:spcPts val="0"/>
              </a:spcAft>
              <a:buNone/>
              <a:defRPr sz="800"/>
            </a:lvl1pPr>
          </a:lstStyle>
          <a:p>
            <a:r>
              <a:rPr lang="fr-FR"/>
              <a:t>* Sed maximum est in </a:t>
            </a:r>
            <a:r>
              <a:rPr lang="fr-FR" err="1"/>
              <a:t>amicitia</a:t>
            </a:r>
            <a:r>
              <a:rPr lang="fr-FR"/>
              <a:t> </a:t>
            </a:r>
            <a:r>
              <a:rPr lang="fr-FR" err="1"/>
              <a:t>parem</a:t>
            </a:r>
            <a:r>
              <a:rPr lang="fr-FR"/>
              <a:t> esse </a:t>
            </a:r>
            <a:r>
              <a:rPr lang="fr-FR" err="1"/>
              <a:t>inferiori</a:t>
            </a:r>
            <a:r>
              <a:rPr lang="fr-FR"/>
              <a:t>. </a:t>
            </a:r>
            <a:r>
              <a:rPr lang="fr-FR" err="1"/>
              <a:t>Saepe</a:t>
            </a:r>
            <a:r>
              <a:rPr lang="fr-FR"/>
              <a:t> </a:t>
            </a:r>
            <a:r>
              <a:rPr lang="fr-FR" err="1"/>
              <a:t>enim</a:t>
            </a:r>
            <a:r>
              <a:rPr lang="fr-FR"/>
              <a:t> </a:t>
            </a:r>
            <a:r>
              <a:rPr lang="fr-FR" err="1"/>
              <a:t>excellentiae</a:t>
            </a:r>
            <a:r>
              <a:rPr lang="fr-FR"/>
              <a:t> </a:t>
            </a:r>
            <a:r>
              <a:rPr lang="fr-FR" err="1"/>
              <a:t>quaedam</a:t>
            </a:r>
            <a:r>
              <a:rPr lang="fr-FR"/>
              <a:t> </a:t>
            </a:r>
            <a:r>
              <a:rPr lang="fr-FR" err="1"/>
              <a:t>sun</a:t>
            </a:r>
            <a:endParaRPr lang="fr-FR"/>
          </a:p>
        </p:txBody>
      </p:sp>
      <p:sp>
        <p:nvSpPr>
          <p:cNvPr id="13" name="Espace réservé du texte 6">
            <a:extLst>
              <a:ext uri="{FF2B5EF4-FFF2-40B4-BE49-F238E27FC236}">
                <a16:creationId xmlns:a16="http://schemas.microsoft.com/office/drawing/2014/main" id="{0A243278-4FA2-D641-A7CD-327BB8DD5A89}"/>
              </a:ext>
            </a:extLst>
          </p:cNvPr>
          <p:cNvSpPr>
            <a:spLocks noGrp="1"/>
          </p:cNvSpPr>
          <p:nvPr>
            <p:ph type="body" sz="quarter" idx="12" hasCustomPrompt="1"/>
          </p:nvPr>
        </p:nvSpPr>
        <p:spPr>
          <a:xfrm>
            <a:off x="6396752" y="700409"/>
            <a:ext cx="5063411" cy="579789"/>
          </a:xfrm>
        </p:spPr>
        <p:txBody>
          <a:bodyPr rIns="720000" anchor="t"/>
          <a:lstStyle>
            <a:lvl1pPr marL="0" indent="0">
              <a:lnSpc>
                <a:spcPts val="1800"/>
              </a:lnSpc>
              <a:buNone/>
              <a:defRPr sz="1600" b="1" i="0">
                <a:solidFill>
                  <a:schemeClr val="tx1"/>
                </a:solidFill>
                <a:latin typeface="Montserrat" pitchFamily="2" charset="77"/>
              </a:defRPr>
            </a:lvl1pPr>
          </a:lstStyle>
          <a:p>
            <a:r>
              <a:rPr lang="fr-FR"/>
              <a:t>Titre</a:t>
            </a:r>
          </a:p>
        </p:txBody>
      </p:sp>
      <p:sp>
        <p:nvSpPr>
          <p:cNvPr id="15" name="Espace réservé du texte 16">
            <a:extLst>
              <a:ext uri="{FF2B5EF4-FFF2-40B4-BE49-F238E27FC236}">
                <a16:creationId xmlns:a16="http://schemas.microsoft.com/office/drawing/2014/main" id="{BC006D0A-B5E2-CA46-905B-0A94A3E13A44}"/>
              </a:ext>
            </a:extLst>
          </p:cNvPr>
          <p:cNvSpPr>
            <a:spLocks noGrp="1"/>
          </p:cNvSpPr>
          <p:nvPr>
            <p:ph type="body" sz="quarter" idx="16" hasCustomPrompt="1"/>
          </p:nvPr>
        </p:nvSpPr>
        <p:spPr>
          <a:xfrm>
            <a:off x="6415951" y="1545706"/>
            <a:ext cx="5044212" cy="3724384"/>
          </a:xfrm>
        </p:spPr>
        <p:txBody>
          <a:bodyPr tIns="144000" anchor="t"/>
          <a:lstStyle>
            <a:lvl1pPr marL="0" indent="0">
              <a:lnSpc>
                <a:spcPts val="1500"/>
              </a:lnSpc>
              <a:spcBef>
                <a:spcPts val="1400"/>
              </a:spcBef>
              <a:buNone/>
              <a:defRPr sz="1000"/>
            </a:lvl1pPr>
          </a:lstStyle>
          <a:p>
            <a:r>
              <a:rPr lang="fr-FR"/>
              <a:t>Texte </a:t>
            </a:r>
          </a:p>
        </p:txBody>
      </p:sp>
      <p:cxnSp>
        <p:nvCxnSpPr>
          <p:cNvPr id="23" name="Connecteur droit 22">
            <a:extLst>
              <a:ext uri="{FF2B5EF4-FFF2-40B4-BE49-F238E27FC236}">
                <a16:creationId xmlns:a16="http://schemas.microsoft.com/office/drawing/2014/main" id="{FE197F7C-35B8-114D-A9C1-94ADEA90C339}"/>
              </a:ext>
            </a:extLst>
          </p:cNvPr>
          <p:cNvCxnSpPr>
            <a:cxnSpLocks/>
          </p:cNvCxnSpPr>
          <p:nvPr/>
        </p:nvCxnSpPr>
        <p:spPr>
          <a:xfrm>
            <a:off x="11452176" y="6461507"/>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a:extLst>
              <a:ext uri="{FF2B5EF4-FFF2-40B4-BE49-F238E27FC236}">
                <a16:creationId xmlns:a16="http://schemas.microsoft.com/office/drawing/2014/main" id="{71FA84C4-6FDA-7642-83E6-802D74F5D343}"/>
              </a:ext>
            </a:extLst>
          </p:cNvPr>
          <p:cNvSpPr>
            <a:spLocks noGrp="1"/>
          </p:cNvSpPr>
          <p:nvPr>
            <p:ph type="sldNum" sz="quarter" idx="33"/>
          </p:nvPr>
        </p:nvSpPr>
        <p:spPr/>
        <p:txBody>
          <a:bodyPr/>
          <a:lstStyle/>
          <a:p>
            <a:fld id="{ED627498-8BE6-774E-875A-E1322261BC9D}" type="slidenum">
              <a:rPr lang="fr-FR" smtClean="0"/>
              <a:pPr/>
              <a:t>‹N°›</a:t>
            </a:fld>
            <a:endParaRPr lang="fr-FR"/>
          </a:p>
        </p:txBody>
      </p:sp>
      <p:sp>
        <p:nvSpPr>
          <p:cNvPr id="12" name="Espace réservé du texte 5">
            <a:extLst>
              <a:ext uri="{FF2B5EF4-FFF2-40B4-BE49-F238E27FC236}">
                <a16:creationId xmlns:a16="http://schemas.microsoft.com/office/drawing/2014/main" id="{07FEABBB-7295-DF4E-B39E-D90778CCCA6C}"/>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634489861"/>
      </p:ext>
    </p:extLst>
  </p:cSld>
  <p:clrMapOvr>
    <a:masterClrMapping/>
  </p:clrMapOvr>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GAB information + pictos avec intitulé">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935A319-0087-6E48-808E-10DA2307E711}"/>
              </a:ext>
            </a:extLst>
          </p:cNvPr>
          <p:cNvSpPr/>
          <p:nvPr/>
        </p:nvSpPr>
        <p:spPr>
          <a:xfrm>
            <a:off x="0" y="0"/>
            <a:ext cx="3052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1">
            <a:extLst>
              <a:ext uri="{FF2B5EF4-FFF2-40B4-BE49-F238E27FC236}">
                <a16:creationId xmlns:a16="http://schemas.microsoft.com/office/drawing/2014/main" id="{0871F98E-4C3E-FB4B-B146-6A2544413099}"/>
              </a:ext>
            </a:extLst>
          </p:cNvPr>
          <p:cNvSpPr>
            <a:spLocks noGrp="1"/>
          </p:cNvSpPr>
          <p:nvPr>
            <p:ph type="ctrTitle" hasCustomPrompt="1"/>
          </p:nvPr>
        </p:nvSpPr>
        <p:spPr>
          <a:xfrm>
            <a:off x="3747849" y="1679691"/>
            <a:ext cx="3528000" cy="360000"/>
          </a:xfrm>
        </p:spPr>
        <p:txBody>
          <a:bodyPr lIns="0" tIns="0" rIns="0" bIns="0" anchor="b">
            <a:noAutofit/>
          </a:bodyPr>
          <a:lstStyle>
            <a:lvl1pPr algn="l">
              <a:defRPr sz="1400">
                <a:solidFill>
                  <a:schemeClr val="tx2"/>
                </a:solidFill>
              </a:defRPr>
            </a:lvl1pPr>
          </a:lstStyle>
          <a:p>
            <a:r>
              <a:rPr lang="fr-FR"/>
              <a:t>Intitulé 1</a:t>
            </a:r>
          </a:p>
        </p:txBody>
      </p:sp>
      <p:sp>
        <p:nvSpPr>
          <p:cNvPr id="11" name="Sous-titre 2">
            <a:extLst>
              <a:ext uri="{FF2B5EF4-FFF2-40B4-BE49-F238E27FC236}">
                <a16:creationId xmlns:a16="http://schemas.microsoft.com/office/drawing/2014/main" id="{019B1963-E29E-9140-87CB-326AC573C1F4}"/>
              </a:ext>
            </a:extLst>
          </p:cNvPr>
          <p:cNvSpPr>
            <a:spLocks noGrp="1"/>
          </p:cNvSpPr>
          <p:nvPr>
            <p:ph type="subTitle" idx="1" hasCustomPrompt="1"/>
          </p:nvPr>
        </p:nvSpPr>
        <p:spPr>
          <a:xfrm>
            <a:off x="3747849" y="2034432"/>
            <a:ext cx="3528000" cy="1260000"/>
          </a:xfrm>
        </p:spPr>
        <p:txBody>
          <a:bodyPr lIns="0" tIns="144000" rIns="0" bIns="0" anchor="t">
            <a:noAutofit/>
          </a:bodyPr>
          <a:lstStyle>
            <a:lvl1pPr marL="0" indent="0" algn="l">
              <a:lnSpc>
                <a:spcPts val="1500"/>
              </a:lnSpc>
              <a:spcBef>
                <a:spcPts val="1400"/>
              </a:spcBef>
              <a:buNone/>
              <a:defRPr sz="9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Texte 1</a:t>
            </a:r>
          </a:p>
        </p:txBody>
      </p:sp>
      <p:sp>
        <p:nvSpPr>
          <p:cNvPr id="12" name="Espace réservé du texte 6">
            <a:extLst>
              <a:ext uri="{FF2B5EF4-FFF2-40B4-BE49-F238E27FC236}">
                <a16:creationId xmlns:a16="http://schemas.microsoft.com/office/drawing/2014/main" id="{CAC75D20-06C7-3344-A2B1-B3934C32C9FD}"/>
              </a:ext>
            </a:extLst>
          </p:cNvPr>
          <p:cNvSpPr>
            <a:spLocks noGrp="1"/>
          </p:cNvSpPr>
          <p:nvPr>
            <p:ph type="body" sz="quarter" idx="12" hasCustomPrompt="1"/>
          </p:nvPr>
        </p:nvSpPr>
        <p:spPr>
          <a:xfrm>
            <a:off x="7988698" y="1676010"/>
            <a:ext cx="3492000" cy="360000"/>
          </a:xfrm>
        </p:spPr>
        <p:txBody>
          <a:bodyPr anchor="b"/>
          <a:lstStyle>
            <a:lvl1pPr marL="0" indent="0">
              <a:buNone/>
              <a:defRPr sz="1400" b="1" i="0">
                <a:solidFill>
                  <a:schemeClr val="tx2"/>
                </a:solidFill>
                <a:latin typeface="Montserrat" pitchFamily="2" charset="77"/>
              </a:defRPr>
            </a:lvl1pPr>
          </a:lstStyle>
          <a:p>
            <a:r>
              <a:rPr lang="fr-FR"/>
              <a:t>Intitulé 2</a:t>
            </a:r>
          </a:p>
        </p:txBody>
      </p:sp>
      <p:sp>
        <p:nvSpPr>
          <p:cNvPr id="13" name="Espace réservé du texte 4">
            <a:extLst>
              <a:ext uri="{FF2B5EF4-FFF2-40B4-BE49-F238E27FC236}">
                <a16:creationId xmlns:a16="http://schemas.microsoft.com/office/drawing/2014/main" id="{AACEC8F9-8B8C-F746-94F3-2FCFCE2A4804}"/>
              </a:ext>
            </a:extLst>
          </p:cNvPr>
          <p:cNvSpPr>
            <a:spLocks noGrp="1"/>
          </p:cNvSpPr>
          <p:nvPr>
            <p:ph type="body" sz="quarter" idx="13" hasCustomPrompt="1"/>
          </p:nvPr>
        </p:nvSpPr>
        <p:spPr>
          <a:xfrm>
            <a:off x="7988148" y="2036010"/>
            <a:ext cx="3492000" cy="1260000"/>
          </a:xfrm>
        </p:spPr>
        <p:txBody>
          <a:bodyPr/>
          <a:lstStyle>
            <a:lvl1pPr marL="0" indent="0">
              <a:lnSpc>
                <a:spcPts val="1500"/>
              </a:lnSpc>
              <a:spcBef>
                <a:spcPts val="1400"/>
              </a:spcBef>
              <a:buNone/>
              <a:defRPr sz="900"/>
            </a:lvl1pPr>
          </a:lstStyle>
          <a:p>
            <a:r>
              <a:rPr lang="fr-FR"/>
              <a:t>Texte 2</a:t>
            </a:r>
          </a:p>
        </p:txBody>
      </p:sp>
      <p:sp>
        <p:nvSpPr>
          <p:cNvPr id="15" name="Espace réservé du texte 11">
            <a:extLst>
              <a:ext uri="{FF2B5EF4-FFF2-40B4-BE49-F238E27FC236}">
                <a16:creationId xmlns:a16="http://schemas.microsoft.com/office/drawing/2014/main" id="{CDF535BB-65E5-7144-8662-E9C064E7E734}"/>
              </a:ext>
            </a:extLst>
          </p:cNvPr>
          <p:cNvSpPr>
            <a:spLocks noGrp="1"/>
          </p:cNvSpPr>
          <p:nvPr>
            <p:ph type="body" sz="quarter" idx="14" hasCustomPrompt="1"/>
          </p:nvPr>
        </p:nvSpPr>
        <p:spPr>
          <a:xfrm>
            <a:off x="3747849" y="4559764"/>
            <a:ext cx="3528000" cy="360000"/>
          </a:xfrm>
        </p:spPr>
        <p:txBody>
          <a:bodyPr tIns="0" bIns="0" anchor="b"/>
          <a:lstStyle>
            <a:lvl1pPr marL="0" indent="0">
              <a:buNone/>
              <a:defRPr sz="1400" b="1" i="0">
                <a:latin typeface="Montserrat" pitchFamily="2" charset="77"/>
              </a:defRPr>
            </a:lvl1pPr>
          </a:lstStyle>
          <a:p>
            <a:r>
              <a:rPr lang="fr-FR"/>
              <a:t>Intitulé 3</a:t>
            </a:r>
          </a:p>
        </p:txBody>
      </p:sp>
      <p:sp>
        <p:nvSpPr>
          <p:cNvPr id="17" name="Espace réservé du texte 14">
            <a:extLst>
              <a:ext uri="{FF2B5EF4-FFF2-40B4-BE49-F238E27FC236}">
                <a16:creationId xmlns:a16="http://schemas.microsoft.com/office/drawing/2014/main" id="{D7211CAE-93BF-6749-A855-135731992382}"/>
              </a:ext>
            </a:extLst>
          </p:cNvPr>
          <p:cNvSpPr>
            <a:spLocks noGrp="1"/>
          </p:cNvSpPr>
          <p:nvPr>
            <p:ph type="body" sz="quarter" idx="15" hasCustomPrompt="1"/>
          </p:nvPr>
        </p:nvSpPr>
        <p:spPr>
          <a:xfrm>
            <a:off x="7988148" y="4561343"/>
            <a:ext cx="3492000" cy="360000"/>
          </a:xfrm>
        </p:spPr>
        <p:txBody>
          <a:bodyPr tIns="0" bIns="0" anchor="b"/>
          <a:lstStyle>
            <a:lvl1pPr marL="0" indent="0">
              <a:buNone/>
              <a:defRPr sz="1600" b="1" i="0">
                <a:latin typeface="Montserrat" pitchFamily="2" charset="77"/>
              </a:defRPr>
            </a:lvl1pPr>
          </a:lstStyle>
          <a:p>
            <a:r>
              <a:rPr lang="fr-FR"/>
              <a:t>Intitulé 4</a:t>
            </a:r>
          </a:p>
        </p:txBody>
      </p:sp>
      <p:sp>
        <p:nvSpPr>
          <p:cNvPr id="18" name="Espace réservé du texte 16">
            <a:extLst>
              <a:ext uri="{FF2B5EF4-FFF2-40B4-BE49-F238E27FC236}">
                <a16:creationId xmlns:a16="http://schemas.microsoft.com/office/drawing/2014/main" id="{1654924A-FDD4-CF4A-9546-5C217F065F92}"/>
              </a:ext>
            </a:extLst>
          </p:cNvPr>
          <p:cNvSpPr>
            <a:spLocks noGrp="1"/>
          </p:cNvSpPr>
          <p:nvPr>
            <p:ph type="body" sz="quarter" idx="16" hasCustomPrompt="1"/>
          </p:nvPr>
        </p:nvSpPr>
        <p:spPr>
          <a:xfrm>
            <a:off x="3747849" y="4945164"/>
            <a:ext cx="3528000" cy="1260000"/>
          </a:xfrm>
        </p:spPr>
        <p:txBody>
          <a:bodyPr tIns="144000" anchor="t"/>
          <a:lstStyle>
            <a:lvl1pPr marL="0" indent="0">
              <a:lnSpc>
                <a:spcPts val="1500"/>
              </a:lnSpc>
              <a:spcBef>
                <a:spcPts val="1400"/>
              </a:spcBef>
              <a:buNone/>
              <a:defRPr sz="900"/>
            </a:lvl1pPr>
          </a:lstStyle>
          <a:p>
            <a:r>
              <a:rPr lang="fr-FR"/>
              <a:t>Texte 3</a:t>
            </a:r>
          </a:p>
        </p:txBody>
      </p:sp>
      <p:sp>
        <p:nvSpPr>
          <p:cNvPr id="19" name="Espace réservé du texte 18">
            <a:extLst>
              <a:ext uri="{FF2B5EF4-FFF2-40B4-BE49-F238E27FC236}">
                <a16:creationId xmlns:a16="http://schemas.microsoft.com/office/drawing/2014/main" id="{61918FBB-94B8-9548-8FFC-F8CF4B000A8A}"/>
              </a:ext>
            </a:extLst>
          </p:cNvPr>
          <p:cNvSpPr>
            <a:spLocks noGrp="1"/>
          </p:cNvSpPr>
          <p:nvPr>
            <p:ph type="body" sz="quarter" idx="17" hasCustomPrompt="1"/>
          </p:nvPr>
        </p:nvSpPr>
        <p:spPr>
          <a:xfrm>
            <a:off x="7988147" y="4921342"/>
            <a:ext cx="3492000" cy="1260000"/>
          </a:xfrm>
        </p:spPr>
        <p:txBody>
          <a:bodyPr tIns="144000" anchor="t"/>
          <a:lstStyle>
            <a:lvl1pPr marL="0" indent="0">
              <a:lnSpc>
                <a:spcPts val="1500"/>
              </a:lnSpc>
              <a:spcBef>
                <a:spcPts val="1400"/>
              </a:spcBef>
              <a:buNone/>
              <a:defRPr sz="900"/>
            </a:lvl1pPr>
          </a:lstStyle>
          <a:p>
            <a:r>
              <a:rPr lang="fr-FR"/>
              <a:t>Texte 4</a:t>
            </a:r>
          </a:p>
        </p:txBody>
      </p:sp>
      <p:sp>
        <p:nvSpPr>
          <p:cNvPr id="20" name="Espace réservé pour une image  20">
            <a:extLst>
              <a:ext uri="{FF2B5EF4-FFF2-40B4-BE49-F238E27FC236}">
                <a16:creationId xmlns:a16="http://schemas.microsoft.com/office/drawing/2014/main" id="{899F83BC-A1B0-6F4E-8093-2098A3D2CC35}"/>
              </a:ext>
            </a:extLst>
          </p:cNvPr>
          <p:cNvSpPr>
            <a:spLocks noGrp="1"/>
          </p:cNvSpPr>
          <p:nvPr>
            <p:ph type="pic" sz="quarter" idx="18"/>
          </p:nvPr>
        </p:nvSpPr>
        <p:spPr>
          <a:xfrm>
            <a:off x="3747849" y="671732"/>
            <a:ext cx="900000" cy="900000"/>
          </a:xfrm>
        </p:spPr>
        <p:txBody>
          <a:bodyPr/>
          <a:lstStyle>
            <a:lvl1pPr marL="0" indent="0">
              <a:buNone/>
              <a:defRPr sz="800"/>
            </a:lvl1pPr>
          </a:lstStyle>
          <a:p>
            <a:r>
              <a:rPr lang="fr-FR"/>
              <a:t>Cliquez sur l'icône pour ajouter une image</a:t>
            </a:r>
          </a:p>
        </p:txBody>
      </p:sp>
      <p:sp>
        <p:nvSpPr>
          <p:cNvPr id="21" name="Espace réservé pour une image  22">
            <a:extLst>
              <a:ext uri="{FF2B5EF4-FFF2-40B4-BE49-F238E27FC236}">
                <a16:creationId xmlns:a16="http://schemas.microsoft.com/office/drawing/2014/main" id="{AC1A626E-5806-B94B-BE57-8741B6AA8534}"/>
              </a:ext>
            </a:extLst>
          </p:cNvPr>
          <p:cNvSpPr>
            <a:spLocks noGrp="1"/>
          </p:cNvSpPr>
          <p:nvPr>
            <p:ph type="pic" sz="quarter" idx="19"/>
          </p:nvPr>
        </p:nvSpPr>
        <p:spPr>
          <a:xfrm>
            <a:off x="7988149" y="673310"/>
            <a:ext cx="900000" cy="900000"/>
          </a:xfrm>
        </p:spPr>
        <p:txBody>
          <a:bodyPr/>
          <a:lstStyle>
            <a:lvl1pPr marL="0" indent="0">
              <a:buNone/>
              <a:defRPr sz="800"/>
            </a:lvl1pPr>
          </a:lstStyle>
          <a:p>
            <a:r>
              <a:rPr lang="fr-FR"/>
              <a:t>Cliquez sur l'icône pour ajouter une image</a:t>
            </a:r>
          </a:p>
        </p:txBody>
      </p:sp>
      <p:sp>
        <p:nvSpPr>
          <p:cNvPr id="22" name="Espace réservé pour une image  24">
            <a:extLst>
              <a:ext uri="{FF2B5EF4-FFF2-40B4-BE49-F238E27FC236}">
                <a16:creationId xmlns:a16="http://schemas.microsoft.com/office/drawing/2014/main" id="{E65DCB69-CBA0-134C-999E-516CE3FF99EC}"/>
              </a:ext>
            </a:extLst>
          </p:cNvPr>
          <p:cNvSpPr>
            <a:spLocks noGrp="1"/>
          </p:cNvSpPr>
          <p:nvPr>
            <p:ph type="pic" sz="quarter" idx="20"/>
          </p:nvPr>
        </p:nvSpPr>
        <p:spPr>
          <a:xfrm>
            <a:off x="3747849" y="3548295"/>
            <a:ext cx="900000" cy="900000"/>
          </a:xfrm>
        </p:spPr>
        <p:txBody>
          <a:bodyPr/>
          <a:lstStyle>
            <a:lvl1pPr marL="0" indent="0">
              <a:buNone/>
              <a:defRPr sz="800"/>
            </a:lvl1pPr>
          </a:lstStyle>
          <a:p>
            <a:r>
              <a:rPr lang="fr-FR"/>
              <a:t>Cliquez sur l'icône pour ajouter une image</a:t>
            </a:r>
          </a:p>
        </p:txBody>
      </p:sp>
      <p:sp>
        <p:nvSpPr>
          <p:cNvPr id="23" name="Espace réservé pour une image  26">
            <a:extLst>
              <a:ext uri="{FF2B5EF4-FFF2-40B4-BE49-F238E27FC236}">
                <a16:creationId xmlns:a16="http://schemas.microsoft.com/office/drawing/2014/main" id="{3C338889-76AD-7941-AA21-7B78A1E1B325}"/>
              </a:ext>
            </a:extLst>
          </p:cNvPr>
          <p:cNvSpPr>
            <a:spLocks noGrp="1"/>
          </p:cNvSpPr>
          <p:nvPr>
            <p:ph type="pic" sz="quarter" idx="21"/>
          </p:nvPr>
        </p:nvSpPr>
        <p:spPr>
          <a:xfrm>
            <a:off x="7988147" y="3541945"/>
            <a:ext cx="900000" cy="900000"/>
          </a:xfrm>
        </p:spPr>
        <p:txBody>
          <a:bodyPr/>
          <a:lstStyle>
            <a:lvl1pPr marL="0" indent="0">
              <a:buNone/>
              <a:defRPr sz="800"/>
            </a:lvl1pPr>
          </a:lstStyle>
          <a:p>
            <a:r>
              <a:rPr lang="fr-FR"/>
              <a:t>Cliquez sur l'icône pour ajouter une image</a:t>
            </a:r>
          </a:p>
        </p:txBody>
      </p:sp>
      <p:sp>
        <p:nvSpPr>
          <p:cNvPr id="24" name="Espace réservé du texte 28">
            <a:extLst>
              <a:ext uri="{FF2B5EF4-FFF2-40B4-BE49-F238E27FC236}">
                <a16:creationId xmlns:a16="http://schemas.microsoft.com/office/drawing/2014/main" id="{48BEE39C-A04B-2B4E-BA4B-0A47DAEC66CB}"/>
              </a:ext>
            </a:extLst>
          </p:cNvPr>
          <p:cNvSpPr>
            <a:spLocks noGrp="1"/>
          </p:cNvSpPr>
          <p:nvPr>
            <p:ph type="body" sz="quarter" idx="22" hasCustomPrompt="1"/>
          </p:nvPr>
        </p:nvSpPr>
        <p:spPr>
          <a:xfrm>
            <a:off x="695049" y="661988"/>
            <a:ext cx="2162451" cy="360000"/>
          </a:xfrm>
        </p:spPr>
        <p:txBody>
          <a:bodyPr tIns="0" bIns="0" anchor="b"/>
          <a:lstStyle>
            <a:lvl1pPr marL="0" indent="0">
              <a:buNone/>
              <a:defRPr sz="1200" b="1" i="0">
                <a:solidFill>
                  <a:schemeClr val="tx2"/>
                </a:solidFill>
                <a:latin typeface="Montserrat" pitchFamily="2" charset="77"/>
              </a:defRPr>
            </a:lvl1pPr>
          </a:lstStyle>
          <a:p>
            <a:r>
              <a:rPr lang="fr-FR"/>
              <a:t>Info 1</a:t>
            </a:r>
          </a:p>
        </p:txBody>
      </p:sp>
      <p:sp>
        <p:nvSpPr>
          <p:cNvPr id="25" name="Espace réservé du texte 30">
            <a:extLst>
              <a:ext uri="{FF2B5EF4-FFF2-40B4-BE49-F238E27FC236}">
                <a16:creationId xmlns:a16="http://schemas.microsoft.com/office/drawing/2014/main" id="{68CD0D49-47B5-1F42-94DE-3F07AFF9819A}"/>
              </a:ext>
            </a:extLst>
          </p:cNvPr>
          <p:cNvSpPr>
            <a:spLocks noGrp="1"/>
          </p:cNvSpPr>
          <p:nvPr>
            <p:ph type="body" sz="quarter" idx="23" hasCustomPrompt="1"/>
          </p:nvPr>
        </p:nvSpPr>
        <p:spPr>
          <a:xfrm>
            <a:off x="695049" y="1028338"/>
            <a:ext cx="2162451" cy="1080000"/>
          </a:xfrm>
        </p:spPr>
        <p:txBody>
          <a:bodyPr tIns="72000" bIns="0"/>
          <a:lstStyle>
            <a:lvl1pPr marL="0" indent="0">
              <a:lnSpc>
                <a:spcPts val="1500"/>
              </a:lnSpc>
              <a:spcBef>
                <a:spcPts val="0"/>
              </a:spcBef>
              <a:spcAft>
                <a:spcPts val="1400"/>
              </a:spcAft>
              <a:buNone/>
              <a:defRPr sz="900">
                <a:solidFill>
                  <a:schemeClr val="tx2"/>
                </a:solidFill>
              </a:defRPr>
            </a:lvl1pPr>
          </a:lstStyle>
          <a:p>
            <a:r>
              <a:rPr lang="fr-FR"/>
              <a:t>Texte info 1</a:t>
            </a:r>
          </a:p>
        </p:txBody>
      </p:sp>
      <p:sp>
        <p:nvSpPr>
          <p:cNvPr id="26" name="Espace réservé du texte 32">
            <a:extLst>
              <a:ext uri="{FF2B5EF4-FFF2-40B4-BE49-F238E27FC236}">
                <a16:creationId xmlns:a16="http://schemas.microsoft.com/office/drawing/2014/main" id="{AF02293A-77CF-1547-950C-CD1FC491AC82}"/>
              </a:ext>
            </a:extLst>
          </p:cNvPr>
          <p:cNvSpPr>
            <a:spLocks noGrp="1"/>
          </p:cNvSpPr>
          <p:nvPr>
            <p:ph type="body" sz="quarter" idx="24" hasCustomPrompt="1"/>
          </p:nvPr>
        </p:nvSpPr>
        <p:spPr>
          <a:xfrm>
            <a:off x="695049" y="2340829"/>
            <a:ext cx="2162451" cy="720000"/>
          </a:xfrm>
        </p:spPr>
        <p:txBody>
          <a:bodyPr tIns="0" bIns="0" anchor="b"/>
          <a:lstStyle>
            <a:lvl1pPr marL="0" indent="0">
              <a:buNone/>
              <a:defRPr sz="1200" b="1" i="0">
                <a:solidFill>
                  <a:schemeClr val="tx2"/>
                </a:solidFill>
                <a:latin typeface="Montserrat" pitchFamily="2" charset="77"/>
              </a:defRPr>
            </a:lvl1pPr>
          </a:lstStyle>
          <a:p>
            <a:r>
              <a:rPr lang="fr-FR"/>
              <a:t>Info 2</a:t>
            </a:r>
          </a:p>
        </p:txBody>
      </p:sp>
      <p:sp>
        <p:nvSpPr>
          <p:cNvPr id="27" name="Espace réservé du texte 34">
            <a:extLst>
              <a:ext uri="{FF2B5EF4-FFF2-40B4-BE49-F238E27FC236}">
                <a16:creationId xmlns:a16="http://schemas.microsoft.com/office/drawing/2014/main" id="{12778E99-51F4-374E-B924-4B0E322F409C}"/>
              </a:ext>
            </a:extLst>
          </p:cNvPr>
          <p:cNvSpPr>
            <a:spLocks noGrp="1"/>
          </p:cNvSpPr>
          <p:nvPr>
            <p:ph type="body" sz="quarter" idx="25" hasCustomPrompt="1"/>
          </p:nvPr>
        </p:nvSpPr>
        <p:spPr>
          <a:xfrm>
            <a:off x="695049" y="3071684"/>
            <a:ext cx="2162451" cy="1080000"/>
          </a:xfrm>
        </p:spPr>
        <p:txBody>
          <a:bodyPr tIns="72000" bIns="0"/>
          <a:lstStyle>
            <a:lvl1pPr marL="0" indent="0">
              <a:lnSpc>
                <a:spcPts val="1480"/>
              </a:lnSpc>
              <a:spcBef>
                <a:spcPts val="0"/>
              </a:spcBef>
              <a:spcAft>
                <a:spcPts val="1400"/>
              </a:spcAft>
              <a:buNone/>
              <a:defRPr sz="900">
                <a:solidFill>
                  <a:schemeClr val="tx2"/>
                </a:solidFill>
              </a:defRPr>
            </a:lvl1pPr>
          </a:lstStyle>
          <a:p>
            <a:r>
              <a:rPr lang="fr-FR"/>
              <a:t>Texte info 2</a:t>
            </a:r>
          </a:p>
        </p:txBody>
      </p:sp>
      <p:sp>
        <p:nvSpPr>
          <p:cNvPr id="28" name="Espace réservé du texte 36">
            <a:extLst>
              <a:ext uri="{FF2B5EF4-FFF2-40B4-BE49-F238E27FC236}">
                <a16:creationId xmlns:a16="http://schemas.microsoft.com/office/drawing/2014/main" id="{E9FC7BA7-2699-3240-A629-43030894D557}"/>
              </a:ext>
            </a:extLst>
          </p:cNvPr>
          <p:cNvSpPr>
            <a:spLocks noGrp="1"/>
          </p:cNvSpPr>
          <p:nvPr>
            <p:ph type="body" sz="quarter" idx="26" hasCustomPrompt="1"/>
          </p:nvPr>
        </p:nvSpPr>
        <p:spPr>
          <a:xfrm>
            <a:off x="695049" y="4389774"/>
            <a:ext cx="2162451" cy="720000"/>
          </a:xfrm>
        </p:spPr>
        <p:txBody>
          <a:bodyPr tIns="0" bIns="0" anchor="b"/>
          <a:lstStyle>
            <a:lvl1pPr marL="0" indent="0">
              <a:buNone/>
              <a:defRPr sz="1200" b="1" i="0">
                <a:solidFill>
                  <a:schemeClr val="tx2"/>
                </a:solidFill>
                <a:latin typeface="Montserrat" pitchFamily="2" charset="77"/>
              </a:defRPr>
            </a:lvl1pPr>
          </a:lstStyle>
          <a:p>
            <a:r>
              <a:rPr lang="fr-FR"/>
              <a:t>Info 3</a:t>
            </a:r>
          </a:p>
        </p:txBody>
      </p:sp>
      <p:sp>
        <p:nvSpPr>
          <p:cNvPr id="29" name="Espace réservé du texte 38">
            <a:extLst>
              <a:ext uri="{FF2B5EF4-FFF2-40B4-BE49-F238E27FC236}">
                <a16:creationId xmlns:a16="http://schemas.microsoft.com/office/drawing/2014/main" id="{0DE27E18-D387-0A41-B9B9-4C264759E708}"/>
              </a:ext>
            </a:extLst>
          </p:cNvPr>
          <p:cNvSpPr>
            <a:spLocks noGrp="1"/>
          </p:cNvSpPr>
          <p:nvPr>
            <p:ph type="body" sz="quarter" idx="27"/>
          </p:nvPr>
        </p:nvSpPr>
        <p:spPr>
          <a:xfrm>
            <a:off x="695049" y="5120775"/>
            <a:ext cx="2162451" cy="1080000"/>
          </a:xfrm>
        </p:spPr>
        <p:txBody>
          <a:bodyPr tIns="72000" bIns="0"/>
          <a:lstStyle>
            <a:lvl1pPr marL="0" indent="0">
              <a:lnSpc>
                <a:spcPts val="1500"/>
              </a:lnSpc>
              <a:spcBef>
                <a:spcPts val="0"/>
              </a:spcBef>
              <a:spcAft>
                <a:spcPts val="1400"/>
              </a:spcAft>
              <a:buNone/>
              <a:defRPr sz="900">
                <a:solidFill>
                  <a:schemeClr val="tx2"/>
                </a:solidFill>
              </a:defRPr>
            </a:lvl1pPr>
          </a:lstStyle>
          <a:p>
            <a:pPr lvl="0"/>
            <a:r>
              <a:rPr lang="fr-FR"/>
              <a:t>Modifier les styles du texte du masque</a:t>
            </a:r>
          </a:p>
        </p:txBody>
      </p:sp>
      <p:sp>
        <p:nvSpPr>
          <p:cNvPr id="2" name="Espace réservé du numéro de diapositive 1">
            <a:extLst>
              <a:ext uri="{FF2B5EF4-FFF2-40B4-BE49-F238E27FC236}">
                <a16:creationId xmlns:a16="http://schemas.microsoft.com/office/drawing/2014/main" id="{8AE92815-5A83-AE4E-9945-CD7DC4AB70C2}"/>
              </a:ext>
            </a:extLst>
          </p:cNvPr>
          <p:cNvSpPr>
            <a:spLocks noGrp="1"/>
          </p:cNvSpPr>
          <p:nvPr>
            <p:ph type="sldNum" sz="quarter" idx="28"/>
          </p:nvPr>
        </p:nvSpPr>
        <p:spPr/>
        <p:txBody>
          <a:bodyPr/>
          <a:lstStyle/>
          <a:p>
            <a:fld id="{ED627498-8BE6-774E-875A-E1322261BC9D}" type="slidenum">
              <a:rPr lang="fr-FR" smtClean="0"/>
              <a:pPr/>
              <a:t>‹N°›</a:t>
            </a:fld>
            <a:endParaRPr lang="fr-FR"/>
          </a:p>
        </p:txBody>
      </p:sp>
      <p:sp>
        <p:nvSpPr>
          <p:cNvPr id="30" name="Espace réservé du texte 5">
            <a:extLst>
              <a:ext uri="{FF2B5EF4-FFF2-40B4-BE49-F238E27FC236}">
                <a16:creationId xmlns:a16="http://schemas.microsoft.com/office/drawing/2014/main" id="{757B0DD2-2C5F-B846-A5C3-AF1D90AD22FC}"/>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68276874"/>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page avec info + intitulés imag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29F8AF-0511-2A42-B626-6F138ADD7FC7}"/>
              </a:ext>
            </a:extLst>
          </p:cNvPr>
          <p:cNvSpPr/>
          <p:nvPr/>
        </p:nvSpPr>
        <p:spPr>
          <a:xfrm>
            <a:off x="62144"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bg2"/>
                </a:solidFill>
              </a:ln>
            </a:endParaRPr>
          </a:p>
        </p:txBody>
      </p:sp>
      <p:sp>
        <p:nvSpPr>
          <p:cNvPr id="48" name="Rectangle 47">
            <a:extLst>
              <a:ext uri="{FF2B5EF4-FFF2-40B4-BE49-F238E27FC236}">
                <a16:creationId xmlns:a16="http://schemas.microsoft.com/office/drawing/2014/main" id="{53F7FF32-A0DF-7144-8010-F2DF3DDA1146}"/>
              </a:ext>
            </a:extLst>
          </p:cNvPr>
          <p:cNvSpPr/>
          <p:nvPr/>
        </p:nvSpPr>
        <p:spPr>
          <a:xfrm>
            <a:off x="3950612" y="1055446"/>
            <a:ext cx="1296000" cy="32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565C8C1E-0E8D-A141-9672-44DFA1278FA6}"/>
              </a:ext>
            </a:extLst>
          </p:cNvPr>
          <p:cNvSpPr/>
          <p:nvPr/>
        </p:nvSpPr>
        <p:spPr>
          <a:xfrm>
            <a:off x="5516049" y="1055446"/>
            <a:ext cx="1296000" cy="32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FC365F8D-65E7-B940-B3A9-B00088BB4070}"/>
              </a:ext>
            </a:extLst>
          </p:cNvPr>
          <p:cNvSpPr/>
          <p:nvPr/>
        </p:nvSpPr>
        <p:spPr>
          <a:xfrm>
            <a:off x="7068210" y="1055446"/>
            <a:ext cx="1296000" cy="32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BA05620D-83E0-B040-88BA-FA494601FACB}"/>
              </a:ext>
            </a:extLst>
          </p:cNvPr>
          <p:cNvSpPr/>
          <p:nvPr/>
        </p:nvSpPr>
        <p:spPr>
          <a:xfrm>
            <a:off x="8620371" y="1055446"/>
            <a:ext cx="1296000" cy="32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373D14B7-837E-4F40-B048-2902A6878110}"/>
              </a:ext>
            </a:extLst>
          </p:cNvPr>
          <p:cNvSpPr/>
          <p:nvPr/>
        </p:nvSpPr>
        <p:spPr>
          <a:xfrm>
            <a:off x="10172534" y="1055446"/>
            <a:ext cx="1296000" cy="32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4935A319-0087-6E48-808E-10DA2307E711}"/>
              </a:ext>
            </a:extLst>
          </p:cNvPr>
          <p:cNvSpPr/>
          <p:nvPr/>
        </p:nvSpPr>
        <p:spPr>
          <a:xfrm>
            <a:off x="0" y="0"/>
            <a:ext cx="30528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space réservé du texte 28">
            <a:extLst>
              <a:ext uri="{FF2B5EF4-FFF2-40B4-BE49-F238E27FC236}">
                <a16:creationId xmlns:a16="http://schemas.microsoft.com/office/drawing/2014/main" id="{48BEE39C-A04B-2B4E-BA4B-0A47DAEC66CB}"/>
              </a:ext>
            </a:extLst>
          </p:cNvPr>
          <p:cNvSpPr>
            <a:spLocks noGrp="1"/>
          </p:cNvSpPr>
          <p:nvPr>
            <p:ph type="body" sz="quarter" idx="22" hasCustomPrompt="1"/>
          </p:nvPr>
        </p:nvSpPr>
        <p:spPr>
          <a:xfrm>
            <a:off x="695049" y="661988"/>
            <a:ext cx="2162451" cy="360000"/>
          </a:xfrm>
        </p:spPr>
        <p:txBody>
          <a:bodyPr tIns="0" bIns="0" anchor="b"/>
          <a:lstStyle>
            <a:lvl1pPr marL="0" indent="0">
              <a:buNone/>
              <a:defRPr sz="1200" b="1" i="0">
                <a:solidFill>
                  <a:schemeClr val="tx1"/>
                </a:solidFill>
                <a:latin typeface="Montserrat" pitchFamily="2" charset="77"/>
              </a:defRPr>
            </a:lvl1pPr>
          </a:lstStyle>
          <a:p>
            <a:r>
              <a:rPr lang="fr-FR"/>
              <a:t>Info 1</a:t>
            </a:r>
          </a:p>
        </p:txBody>
      </p:sp>
      <p:sp>
        <p:nvSpPr>
          <p:cNvPr id="25" name="Espace réservé du texte 30">
            <a:extLst>
              <a:ext uri="{FF2B5EF4-FFF2-40B4-BE49-F238E27FC236}">
                <a16:creationId xmlns:a16="http://schemas.microsoft.com/office/drawing/2014/main" id="{68CD0D49-47B5-1F42-94DE-3F07AFF9819A}"/>
              </a:ext>
            </a:extLst>
          </p:cNvPr>
          <p:cNvSpPr>
            <a:spLocks noGrp="1"/>
          </p:cNvSpPr>
          <p:nvPr>
            <p:ph type="body" sz="quarter" idx="23" hasCustomPrompt="1"/>
          </p:nvPr>
        </p:nvSpPr>
        <p:spPr>
          <a:xfrm>
            <a:off x="695049" y="1028338"/>
            <a:ext cx="2162451" cy="1080000"/>
          </a:xfrm>
        </p:spPr>
        <p:txBody>
          <a:bodyPr tIns="72000" bIns="0"/>
          <a:lstStyle>
            <a:lvl1pPr marL="0" indent="0">
              <a:lnSpc>
                <a:spcPts val="1500"/>
              </a:lnSpc>
              <a:spcBef>
                <a:spcPts val="0"/>
              </a:spcBef>
              <a:spcAft>
                <a:spcPts val="1400"/>
              </a:spcAft>
              <a:buNone/>
              <a:defRPr sz="900">
                <a:solidFill>
                  <a:schemeClr val="tx2"/>
                </a:solidFill>
              </a:defRPr>
            </a:lvl1pPr>
          </a:lstStyle>
          <a:p>
            <a:r>
              <a:rPr lang="fr-FR"/>
              <a:t>Texte </a:t>
            </a:r>
          </a:p>
        </p:txBody>
      </p:sp>
      <p:sp>
        <p:nvSpPr>
          <p:cNvPr id="26" name="Espace réservé du texte 32">
            <a:extLst>
              <a:ext uri="{FF2B5EF4-FFF2-40B4-BE49-F238E27FC236}">
                <a16:creationId xmlns:a16="http://schemas.microsoft.com/office/drawing/2014/main" id="{AF02293A-77CF-1547-950C-CD1FC491AC82}"/>
              </a:ext>
            </a:extLst>
          </p:cNvPr>
          <p:cNvSpPr>
            <a:spLocks noGrp="1"/>
          </p:cNvSpPr>
          <p:nvPr>
            <p:ph type="body" sz="quarter" idx="24" hasCustomPrompt="1"/>
          </p:nvPr>
        </p:nvSpPr>
        <p:spPr>
          <a:xfrm>
            <a:off x="695048" y="2524003"/>
            <a:ext cx="2162451" cy="360000"/>
          </a:xfrm>
        </p:spPr>
        <p:txBody>
          <a:bodyPr tIns="0" bIns="0" anchor="b"/>
          <a:lstStyle>
            <a:lvl1pPr marL="0" indent="0">
              <a:buNone/>
              <a:defRPr sz="1200" b="1" i="0">
                <a:solidFill>
                  <a:schemeClr val="tx1"/>
                </a:solidFill>
                <a:latin typeface="Montserrat" pitchFamily="2" charset="77"/>
              </a:defRPr>
            </a:lvl1pPr>
          </a:lstStyle>
          <a:p>
            <a:r>
              <a:rPr lang="fr-FR"/>
              <a:t>Info 2</a:t>
            </a:r>
          </a:p>
        </p:txBody>
      </p:sp>
      <p:sp>
        <p:nvSpPr>
          <p:cNvPr id="27" name="Espace réservé du texte 34">
            <a:extLst>
              <a:ext uri="{FF2B5EF4-FFF2-40B4-BE49-F238E27FC236}">
                <a16:creationId xmlns:a16="http://schemas.microsoft.com/office/drawing/2014/main" id="{12778E99-51F4-374E-B924-4B0E322F409C}"/>
              </a:ext>
            </a:extLst>
          </p:cNvPr>
          <p:cNvSpPr>
            <a:spLocks noGrp="1"/>
          </p:cNvSpPr>
          <p:nvPr>
            <p:ph type="body" sz="quarter" idx="25" hasCustomPrompt="1"/>
          </p:nvPr>
        </p:nvSpPr>
        <p:spPr>
          <a:xfrm>
            <a:off x="702891" y="2894109"/>
            <a:ext cx="2162451" cy="1080000"/>
          </a:xfrm>
        </p:spPr>
        <p:txBody>
          <a:bodyPr tIns="72000" bIns="0"/>
          <a:lstStyle>
            <a:lvl1pPr marL="0" indent="0">
              <a:lnSpc>
                <a:spcPts val="1480"/>
              </a:lnSpc>
              <a:spcBef>
                <a:spcPts val="0"/>
              </a:spcBef>
              <a:spcAft>
                <a:spcPts val="1400"/>
              </a:spcAft>
              <a:buNone/>
              <a:defRPr sz="900">
                <a:solidFill>
                  <a:schemeClr val="tx2"/>
                </a:solidFill>
              </a:defRPr>
            </a:lvl1pPr>
          </a:lstStyle>
          <a:p>
            <a:r>
              <a:rPr lang="fr-FR"/>
              <a:t>Texte</a:t>
            </a:r>
          </a:p>
        </p:txBody>
      </p:sp>
      <p:sp>
        <p:nvSpPr>
          <p:cNvPr id="28" name="Espace réservé du texte 36">
            <a:extLst>
              <a:ext uri="{FF2B5EF4-FFF2-40B4-BE49-F238E27FC236}">
                <a16:creationId xmlns:a16="http://schemas.microsoft.com/office/drawing/2014/main" id="{E9FC7BA7-2699-3240-A629-43030894D557}"/>
              </a:ext>
            </a:extLst>
          </p:cNvPr>
          <p:cNvSpPr>
            <a:spLocks noGrp="1"/>
          </p:cNvSpPr>
          <p:nvPr>
            <p:ph type="body" sz="quarter" idx="26" hasCustomPrompt="1"/>
          </p:nvPr>
        </p:nvSpPr>
        <p:spPr>
          <a:xfrm>
            <a:off x="695049" y="4389774"/>
            <a:ext cx="2162451" cy="360000"/>
          </a:xfrm>
        </p:spPr>
        <p:txBody>
          <a:bodyPr tIns="0" bIns="0" anchor="b"/>
          <a:lstStyle>
            <a:lvl1pPr marL="0" indent="0">
              <a:buNone/>
              <a:defRPr sz="1200" b="1" i="0">
                <a:solidFill>
                  <a:schemeClr val="tx1"/>
                </a:solidFill>
                <a:latin typeface="Montserrat" pitchFamily="2" charset="77"/>
              </a:defRPr>
            </a:lvl1pPr>
          </a:lstStyle>
          <a:p>
            <a:r>
              <a:rPr lang="fr-FR"/>
              <a:t>Info 3</a:t>
            </a:r>
          </a:p>
        </p:txBody>
      </p:sp>
      <p:sp>
        <p:nvSpPr>
          <p:cNvPr id="29" name="Espace réservé du texte 38">
            <a:extLst>
              <a:ext uri="{FF2B5EF4-FFF2-40B4-BE49-F238E27FC236}">
                <a16:creationId xmlns:a16="http://schemas.microsoft.com/office/drawing/2014/main" id="{0DE27E18-D387-0A41-B9B9-4C264759E708}"/>
              </a:ext>
            </a:extLst>
          </p:cNvPr>
          <p:cNvSpPr>
            <a:spLocks noGrp="1"/>
          </p:cNvSpPr>
          <p:nvPr>
            <p:ph type="body" sz="quarter" idx="27" hasCustomPrompt="1"/>
          </p:nvPr>
        </p:nvSpPr>
        <p:spPr>
          <a:xfrm>
            <a:off x="695048" y="4749774"/>
            <a:ext cx="2162451" cy="1080000"/>
          </a:xfrm>
        </p:spPr>
        <p:txBody>
          <a:bodyPr tIns="72000" bIns="0"/>
          <a:lstStyle>
            <a:lvl1pPr marL="0" indent="0">
              <a:lnSpc>
                <a:spcPts val="1500"/>
              </a:lnSpc>
              <a:spcBef>
                <a:spcPts val="0"/>
              </a:spcBef>
              <a:spcAft>
                <a:spcPts val="1400"/>
              </a:spcAft>
              <a:buNone/>
              <a:defRPr sz="900">
                <a:solidFill>
                  <a:schemeClr val="tx2"/>
                </a:solidFill>
              </a:defRPr>
            </a:lvl1pPr>
          </a:lstStyle>
          <a:p>
            <a:r>
              <a:rPr lang="fr-FR"/>
              <a:t>Texte </a:t>
            </a:r>
          </a:p>
        </p:txBody>
      </p:sp>
      <p:sp>
        <p:nvSpPr>
          <p:cNvPr id="30" name="Picture Placeholder 17">
            <a:extLst>
              <a:ext uri="{FF2B5EF4-FFF2-40B4-BE49-F238E27FC236}">
                <a16:creationId xmlns:a16="http://schemas.microsoft.com/office/drawing/2014/main" id="{38FB0251-4979-8D48-9D77-4BC2BE1F8E0D}"/>
              </a:ext>
            </a:extLst>
          </p:cNvPr>
          <p:cNvSpPr>
            <a:spLocks noGrp="1"/>
          </p:cNvSpPr>
          <p:nvPr>
            <p:ph type="pic" sz="quarter" idx="18" hasCustomPrompt="1"/>
          </p:nvPr>
        </p:nvSpPr>
        <p:spPr>
          <a:xfrm>
            <a:off x="3950612" y="1055446"/>
            <a:ext cx="1296000" cy="2160000"/>
          </a:xfrm>
          <a:noFill/>
        </p:spPr>
        <p:txBody>
          <a:bodyPr rtlCol="0">
            <a:normAutofit/>
          </a:bodyPr>
          <a:lstStyle>
            <a:lvl1pPr marL="0" indent="0" algn="ctr">
              <a:buNone/>
              <a:defRPr sz="900">
                <a:solidFill>
                  <a:schemeClr val="bg1"/>
                </a:solidFill>
              </a:defRPr>
            </a:lvl1pPr>
          </a:lstStyle>
          <a:p>
            <a:pPr lvl="0"/>
            <a:r>
              <a:rPr lang="en-US" noProof="0"/>
              <a:t>Image</a:t>
            </a:r>
          </a:p>
        </p:txBody>
      </p:sp>
      <p:sp>
        <p:nvSpPr>
          <p:cNvPr id="31" name="Picture Placeholder 17">
            <a:extLst>
              <a:ext uri="{FF2B5EF4-FFF2-40B4-BE49-F238E27FC236}">
                <a16:creationId xmlns:a16="http://schemas.microsoft.com/office/drawing/2014/main" id="{88D7CDCA-B7B5-D54E-BA17-E2732BF743ED}"/>
              </a:ext>
            </a:extLst>
          </p:cNvPr>
          <p:cNvSpPr>
            <a:spLocks noGrp="1"/>
          </p:cNvSpPr>
          <p:nvPr>
            <p:ph type="pic" sz="quarter" idx="19" hasCustomPrompt="1"/>
          </p:nvPr>
        </p:nvSpPr>
        <p:spPr>
          <a:xfrm>
            <a:off x="5516049"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2" name="Picture Placeholder 17">
            <a:extLst>
              <a:ext uri="{FF2B5EF4-FFF2-40B4-BE49-F238E27FC236}">
                <a16:creationId xmlns:a16="http://schemas.microsoft.com/office/drawing/2014/main" id="{2A18BBCD-8F6F-E34F-86CA-71A21C502036}"/>
              </a:ext>
            </a:extLst>
          </p:cNvPr>
          <p:cNvSpPr>
            <a:spLocks noGrp="1"/>
          </p:cNvSpPr>
          <p:nvPr>
            <p:ph type="pic" sz="quarter" idx="20" hasCustomPrompt="1"/>
          </p:nvPr>
        </p:nvSpPr>
        <p:spPr>
          <a:xfrm>
            <a:off x="7068210"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3" name="Picture Placeholder 17">
            <a:extLst>
              <a:ext uri="{FF2B5EF4-FFF2-40B4-BE49-F238E27FC236}">
                <a16:creationId xmlns:a16="http://schemas.microsoft.com/office/drawing/2014/main" id="{52A5ED14-462E-0F41-AB31-946869A5A088}"/>
              </a:ext>
            </a:extLst>
          </p:cNvPr>
          <p:cNvSpPr>
            <a:spLocks noGrp="1"/>
          </p:cNvSpPr>
          <p:nvPr>
            <p:ph type="pic" sz="quarter" idx="28" hasCustomPrompt="1"/>
          </p:nvPr>
        </p:nvSpPr>
        <p:spPr>
          <a:xfrm>
            <a:off x="8620371"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4" name="Picture Placeholder 17">
            <a:extLst>
              <a:ext uri="{FF2B5EF4-FFF2-40B4-BE49-F238E27FC236}">
                <a16:creationId xmlns:a16="http://schemas.microsoft.com/office/drawing/2014/main" id="{22291886-4CE8-7A43-9E4A-DF1B900DDA19}"/>
              </a:ext>
            </a:extLst>
          </p:cNvPr>
          <p:cNvSpPr>
            <a:spLocks noGrp="1"/>
          </p:cNvSpPr>
          <p:nvPr>
            <p:ph type="pic" sz="quarter" idx="29" hasCustomPrompt="1"/>
          </p:nvPr>
        </p:nvSpPr>
        <p:spPr>
          <a:xfrm>
            <a:off x="10172534"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7" name="Espace réservé du texte 6">
            <a:extLst>
              <a:ext uri="{FF2B5EF4-FFF2-40B4-BE49-F238E27FC236}">
                <a16:creationId xmlns:a16="http://schemas.microsoft.com/office/drawing/2014/main" id="{BA3A89DA-A2A8-544F-B7B4-60A032F92887}"/>
              </a:ext>
            </a:extLst>
          </p:cNvPr>
          <p:cNvSpPr>
            <a:spLocks noGrp="1"/>
          </p:cNvSpPr>
          <p:nvPr>
            <p:ph type="body" sz="quarter" idx="31" hasCustomPrompt="1"/>
          </p:nvPr>
        </p:nvSpPr>
        <p:spPr>
          <a:xfrm>
            <a:off x="5616368" y="3215446"/>
            <a:ext cx="1080000" cy="529563"/>
          </a:xfrm>
        </p:spPr>
        <p:txBody>
          <a:bodyPr anchor="b"/>
          <a:lstStyle>
            <a:lvl1pPr marL="0" indent="0">
              <a:buNone/>
              <a:defRPr sz="900" b="1" i="0">
                <a:solidFill>
                  <a:schemeClr val="tx2"/>
                </a:solidFill>
                <a:latin typeface="Montserrat" pitchFamily="2" charset="77"/>
              </a:defRPr>
            </a:lvl1pPr>
          </a:lstStyle>
          <a:p>
            <a:r>
              <a:rPr lang="fr-FR"/>
              <a:t>Intitulé 2</a:t>
            </a:r>
          </a:p>
        </p:txBody>
      </p:sp>
      <p:sp>
        <p:nvSpPr>
          <p:cNvPr id="38" name="Espace réservé du texte 11">
            <a:extLst>
              <a:ext uri="{FF2B5EF4-FFF2-40B4-BE49-F238E27FC236}">
                <a16:creationId xmlns:a16="http://schemas.microsoft.com/office/drawing/2014/main" id="{CA2CBC17-FE0C-0A43-A639-420F41A88024}"/>
              </a:ext>
            </a:extLst>
          </p:cNvPr>
          <p:cNvSpPr>
            <a:spLocks noGrp="1"/>
          </p:cNvSpPr>
          <p:nvPr>
            <p:ph type="body" sz="quarter" idx="14" hasCustomPrompt="1"/>
          </p:nvPr>
        </p:nvSpPr>
        <p:spPr>
          <a:xfrm>
            <a:off x="8728371" y="3233809"/>
            <a:ext cx="1080000" cy="511200"/>
          </a:xfrm>
        </p:spPr>
        <p:txBody>
          <a:bodyPr tIns="0" bIns="0" anchor="b"/>
          <a:lstStyle>
            <a:lvl1pPr marL="0" indent="0">
              <a:buNone/>
              <a:defRPr sz="900" b="1" i="0">
                <a:solidFill>
                  <a:schemeClr val="tx2"/>
                </a:solidFill>
                <a:latin typeface="Montserrat" pitchFamily="2" charset="77"/>
              </a:defRPr>
            </a:lvl1pPr>
          </a:lstStyle>
          <a:p>
            <a:r>
              <a:rPr lang="fr-FR"/>
              <a:t>Intitulé 4</a:t>
            </a:r>
          </a:p>
        </p:txBody>
      </p:sp>
      <p:sp>
        <p:nvSpPr>
          <p:cNvPr id="39" name="Espace réservé du texte 14">
            <a:extLst>
              <a:ext uri="{FF2B5EF4-FFF2-40B4-BE49-F238E27FC236}">
                <a16:creationId xmlns:a16="http://schemas.microsoft.com/office/drawing/2014/main" id="{CA72D7A6-7CD2-6C4F-B2B5-49AEC91BB034}"/>
              </a:ext>
            </a:extLst>
          </p:cNvPr>
          <p:cNvSpPr>
            <a:spLocks noGrp="1"/>
          </p:cNvSpPr>
          <p:nvPr>
            <p:ph type="body" sz="quarter" idx="32" hasCustomPrompt="1"/>
          </p:nvPr>
        </p:nvSpPr>
        <p:spPr>
          <a:xfrm>
            <a:off x="7168529" y="3233809"/>
            <a:ext cx="1080000" cy="511200"/>
          </a:xfrm>
        </p:spPr>
        <p:txBody>
          <a:bodyPr tIns="0" bIns="0" anchor="b"/>
          <a:lstStyle>
            <a:lvl1pPr marL="0" indent="0">
              <a:buNone/>
              <a:defRPr sz="900" b="1" i="0">
                <a:solidFill>
                  <a:schemeClr val="tx2"/>
                </a:solidFill>
                <a:latin typeface="Montserrat" pitchFamily="2" charset="77"/>
              </a:defRPr>
            </a:lvl1pPr>
          </a:lstStyle>
          <a:p>
            <a:r>
              <a:rPr lang="fr-FR"/>
              <a:t>Intitulé 3</a:t>
            </a:r>
          </a:p>
        </p:txBody>
      </p:sp>
      <p:sp>
        <p:nvSpPr>
          <p:cNvPr id="40" name="Espace réservé du texte 10">
            <a:extLst>
              <a:ext uri="{FF2B5EF4-FFF2-40B4-BE49-F238E27FC236}">
                <a16:creationId xmlns:a16="http://schemas.microsoft.com/office/drawing/2014/main" id="{1A3158AE-770B-6C4A-BEE3-8C52857B8CC0}"/>
              </a:ext>
            </a:extLst>
          </p:cNvPr>
          <p:cNvSpPr>
            <a:spLocks noGrp="1"/>
          </p:cNvSpPr>
          <p:nvPr>
            <p:ph type="body" sz="quarter" idx="33" hasCustomPrompt="1"/>
          </p:nvPr>
        </p:nvSpPr>
        <p:spPr>
          <a:xfrm>
            <a:off x="10278040" y="3233809"/>
            <a:ext cx="1080000" cy="511200"/>
          </a:xfrm>
        </p:spPr>
        <p:txBody>
          <a:bodyPr anchor="b"/>
          <a:lstStyle>
            <a:lvl1pPr marL="0" indent="0">
              <a:buNone/>
              <a:defRPr sz="900" b="1" i="0">
                <a:solidFill>
                  <a:schemeClr val="tx2"/>
                </a:solidFill>
                <a:latin typeface="Montserrat" pitchFamily="2" charset="77"/>
              </a:defRPr>
            </a:lvl1pPr>
          </a:lstStyle>
          <a:p>
            <a:r>
              <a:rPr lang="fr-FR"/>
              <a:t>Intitulé 5</a:t>
            </a:r>
          </a:p>
        </p:txBody>
      </p:sp>
      <p:sp>
        <p:nvSpPr>
          <p:cNvPr id="41" name="Espace réservé du texte 14">
            <a:extLst>
              <a:ext uri="{FF2B5EF4-FFF2-40B4-BE49-F238E27FC236}">
                <a16:creationId xmlns:a16="http://schemas.microsoft.com/office/drawing/2014/main" id="{DAE31855-1CD7-F54D-AC1C-D7868DDA01CA}"/>
              </a:ext>
            </a:extLst>
          </p:cNvPr>
          <p:cNvSpPr>
            <a:spLocks noGrp="1"/>
          </p:cNvSpPr>
          <p:nvPr>
            <p:ph type="body" sz="quarter" idx="34" hasCustomPrompt="1"/>
          </p:nvPr>
        </p:nvSpPr>
        <p:spPr>
          <a:xfrm>
            <a:off x="3930136" y="4627730"/>
            <a:ext cx="7538397" cy="360000"/>
          </a:xfrm>
        </p:spPr>
        <p:txBody>
          <a:bodyPr anchor="b"/>
          <a:lstStyle>
            <a:lvl1pPr marL="0" indent="0">
              <a:buNone/>
              <a:defRPr sz="1200" b="1" i="0">
                <a:solidFill>
                  <a:schemeClr val="tx1"/>
                </a:solidFill>
                <a:latin typeface="Montserrat" pitchFamily="2" charset="77"/>
              </a:defRPr>
            </a:lvl1pPr>
          </a:lstStyle>
          <a:p>
            <a:r>
              <a:rPr lang="fr-FR"/>
              <a:t>Intitulé 6</a:t>
            </a:r>
          </a:p>
        </p:txBody>
      </p:sp>
      <p:sp>
        <p:nvSpPr>
          <p:cNvPr id="42" name="Espace réservé du texte 52">
            <a:extLst>
              <a:ext uri="{FF2B5EF4-FFF2-40B4-BE49-F238E27FC236}">
                <a16:creationId xmlns:a16="http://schemas.microsoft.com/office/drawing/2014/main" id="{2E7624DD-96DD-7942-B636-1351085B06B1}"/>
              </a:ext>
            </a:extLst>
          </p:cNvPr>
          <p:cNvSpPr>
            <a:spLocks noGrp="1"/>
          </p:cNvSpPr>
          <p:nvPr>
            <p:ph type="body" sz="quarter" idx="35" hasCustomPrompt="1"/>
          </p:nvPr>
        </p:nvSpPr>
        <p:spPr>
          <a:xfrm>
            <a:off x="4052859" y="3745009"/>
            <a:ext cx="1080000" cy="426484"/>
          </a:xfrm>
        </p:spPr>
        <p:txBody>
          <a:bodyPr tIns="36000" bIns="0" anchor="t"/>
          <a:lstStyle>
            <a:lvl1pPr marL="0" indent="0">
              <a:lnSpc>
                <a:spcPts val="1260"/>
              </a:lnSpc>
              <a:buNone/>
              <a:defRPr sz="800">
                <a:solidFill>
                  <a:schemeClr val="tx2"/>
                </a:solidFill>
              </a:defRPr>
            </a:lvl1pPr>
          </a:lstStyle>
          <a:p>
            <a:r>
              <a:rPr lang="fr-FR"/>
              <a:t>Texte</a:t>
            </a:r>
          </a:p>
        </p:txBody>
      </p:sp>
      <p:sp>
        <p:nvSpPr>
          <p:cNvPr id="43" name="Espace réservé du texte 54">
            <a:extLst>
              <a:ext uri="{FF2B5EF4-FFF2-40B4-BE49-F238E27FC236}">
                <a16:creationId xmlns:a16="http://schemas.microsoft.com/office/drawing/2014/main" id="{94A0BC60-668C-864F-BA5E-76A790B5BFC4}"/>
              </a:ext>
            </a:extLst>
          </p:cNvPr>
          <p:cNvSpPr>
            <a:spLocks noGrp="1"/>
          </p:cNvSpPr>
          <p:nvPr>
            <p:ph type="body" sz="quarter" idx="36" hasCustomPrompt="1"/>
          </p:nvPr>
        </p:nvSpPr>
        <p:spPr>
          <a:xfrm>
            <a:off x="5616368" y="3745009"/>
            <a:ext cx="1080000" cy="426484"/>
          </a:xfrm>
        </p:spPr>
        <p:txBody>
          <a:bodyPr tIns="36000" bIns="0" anchor="t"/>
          <a:lstStyle>
            <a:lvl1pPr marL="0" indent="0">
              <a:lnSpc>
                <a:spcPts val="1260"/>
              </a:lnSpc>
              <a:buNone/>
              <a:defRPr sz="800">
                <a:solidFill>
                  <a:schemeClr val="tx2"/>
                </a:solidFill>
              </a:defRPr>
            </a:lvl1pPr>
          </a:lstStyle>
          <a:p>
            <a:r>
              <a:rPr lang="fr-FR"/>
              <a:t>Texte</a:t>
            </a:r>
          </a:p>
        </p:txBody>
      </p:sp>
      <p:sp>
        <p:nvSpPr>
          <p:cNvPr id="44" name="Espace réservé du texte 56">
            <a:extLst>
              <a:ext uri="{FF2B5EF4-FFF2-40B4-BE49-F238E27FC236}">
                <a16:creationId xmlns:a16="http://schemas.microsoft.com/office/drawing/2014/main" id="{22842237-C193-E74D-B9DA-2F450F54540F}"/>
              </a:ext>
            </a:extLst>
          </p:cNvPr>
          <p:cNvSpPr>
            <a:spLocks noGrp="1"/>
          </p:cNvSpPr>
          <p:nvPr>
            <p:ph type="body" sz="quarter" idx="37" hasCustomPrompt="1"/>
          </p:nvPr>
        </p:nvSpPr>
        <p:spPr>
          <a:xfrm>
            <a:off x="8728371" y="3745009"/>
            <a:ext cx="1080000" cy="426484"/>
          </a:xfrm>
        </p:spPr>
        <p:txBody>
          <a:bodyPr tIns="36000" bIns="0" anchor="t"/>
          <a:lstStyle>
            <a:lvl1pPr marL="0" indent="0">
              <a:lnSpc>
                <a:spcPts val="1260"/>
              </a:lnSpc>
              <a:buNone/>
              <a:defRPr sz="800">
                <a:solidFill>
                  <a:schemeClr val="tx2"/>
                </a:solidFill>
              </a:defRPr>
            </a:lvl1pPr>
          </a:lstStyle>
          <a:p>
            <a:r>
              <a:rPr lang="fr-FR"/>
              <a:t>Texte</a:t>
            </a:r>
          </a:p>
        </p:txBody>
      </p:sp>
      <p:sp>
        <p:nvSpPr>
          <p:cNvPr id="45" name="Espace réservé du texte 58">
            <a:extLst>
              <a:ext uri="{FF2B5EF4-FFF2-40B4-BE49-F238E27FC236}">
                <a16:creationId xmlns:a16="http://schemas.microsoft.com/office/drawing/2014/main" id="{55637364-B879-2544-AB61-53898C7643A0}"/>
              </a:ext>
            </a:extLst>
          </p:cNvPr>
          <p:cNvSpPr>
            <a:spLocks noGrp="1"/>
          </p:cNvSpPr>
          <p:nvPr>
            <p:ph type="body" sz="quarter" idx="38" hasCustomPrompt="1"/>
          </p:nvPr>
        </p:nvSpPr>
        <p:spPr>
          <a:xfrm>
            <a:off x="7168529" y="3745009"/>
            <a:ext cx="1080000" cy="409737"/>
          </a:xfrm>
        </p:spPr>
        <p:txBody>
          <a:bodyPr tIns="36000" bIns="0" anchor="t"/>
          <a:lstStyle>
            <a:lvl1pPr marL="0" indent="0">
              <a:lnSpc>
                <a:spcPts val="1260"/>
              </a:lnSpc>
              <a:buNone/>
              <a:defRPr sz="800">
                <a:solidFill>
                  <a:schemeClr val="tx2"/>
                </a:solidFill>
              </a:defRPr>
            </a:lvl1pPr>
          </a:lstStyle>
          <a:p>
            <a:r>
              <a:rPr lang="fr-FR"/>
              <a:t>Texte</a:t>
            </a:r>
          </a:p>
        </p:txBody>
      </p:sp>
      <p:sp>
        <p:nvSpPr>
          <p:cNvPr id="46" name="Espace réservé du texte 60">
            <a:extLst>
              <a:ext uri="{FF2B5EF4-FFF2-40B4-BE49-F238E27FC236}">
                <a16:creationId xmlns:a16="http://schemas.microsoft.com/office/drawing/2014/main" id="{9447D202-3DB3-9A4D-8D19-03C6F90936AD}"/>
              </a:ext>
            </a:extLst>
          </p:cNvPr>
          <p:cNvSpPr>
            <a:spLocks noGrp="1"/>
          </p:cNvSpPr>
          <p:nvPr>
            <p:ph type="body" sz="quarter" idx="39" hasCustomPrompt="1"/>
          </p:nvPr>
        </p:nvSpPr>
        <p:spPr>
          <a:xfrm>
            <a:off x="10286127" y="3745009"/>
            <a:ext cx="1080000" cy="426484"/>
          </a:xfrm>
        </p:spPr>
        <p:txBody>
          <a:bodyPr tIns="36000" bIns="0" anchor="t"/>
          <a:lstStyle>
            <a:lvl1pPr marL="0" indent="0">
              <a:lnSpc>
                <a:spcPts val="1260"/>
              </a:lnSpc>
              <a:buNone/>
              <a:defRPr sz="800">
                <a:solidFill>
                  <a:schemeClr val="tx2"/>
                </a:solidFill>
              </a:defRPr>
            </a:lvl1pPr>
          </a:lstStyle>
          <a:p>
            <a:r>
              <a:rPr lang="fr-FR"/>
              <a:t>Texte</a:t>
            </a:r>
          </a:p>
        </p:txBody>
      </p:sp>
      <p:sp>
        <p:nvSpPr>
          <p:cNvPr id="47" name="Espace réservé du texte 62">
            <a:extLst>
              <a:ext uri="{FF2B5EF4-FFF2-40B4-BE49-F238E27FC236}">
                <a16:creationId xmlns:a16="http://schemas.microsoft.com/office/drawing/2014/main" id="{13D38847-EBA0-A644-BA09-B2797F0DCCD2}"/>
              </a:ext>
            </a:extLst>
          </p:cNvPr>
          <p:cNvSpPr>
            <a:spLocks noGrp="1"/>
          </p:cNvSpPr>
          <p:nvPr>
            <p:ph type="body" sz="quarter" idx="40" hasCustomPrompt="1"/>
          </p:nvPr>
        </p:nvSpPr>
        <p:spPr>
          <a:xfrm>
            <a:off x="3930137" y="5034387"/>
            <a:ext cx="7538396" cy="294814"/>
          </a:xfrm>
        </p:spPr>
        <p:txBody>
          <a:bodyPr tIns="36000" bIns="0" anchor="t"/>
          <a:lstStyle>
            <a:lvl1pPr marL="0" indent="0">
              <a:lnSpc>
                <a:spcPts val="1260"/>
              </a:lnSpc>
              <a:buNone/>
              <a:defRPr sz="800"/>
            </a:lvl1pPr>
          </a:lstStyle>
          <a:p>
            <a:r>
              <a:rPr lang="fr-FR"/>
              <a:t>Texte</a:t>
            </a:r>
          </a:p>
        </p:txBody>
      </p:sp>
      <p:sp>
        <p:nvSpPr>
          <p:cNvPr id="4" name="Espace réservé du texte 3">
            <a:extLst>
              <a:ext uri="{FF2B5EF4-FFF2-40B4-BE49-F238E27FC236}">
                <a16:creationId xmlns:a16="http://schemas.microsoft.com/office/drawing/2014/main" id="{54D77C10-9567-1F46-9133-61D3C31E34EC}"/>
              </a:ext>
            </a:extLst>
          </p:cNvPr>
          <p:cNvSpPr>
            <a:spLocks noGrp="1"/>
          </p:cNvSpPr>
          <p:nvPr>
            <p:ph type="body" sz="quarter" idx="41" hasCustomPrompt="1"/>
          </p:nvPr>
        </p:nvSpPr>
        <p:spPr>
          <a:xfrm>
            <a:off x="4052888" y="3233737"/>
            <a:ext cx="1088058" cy="511271"/>
          </a:xfrm>
        </p:spPr>
        <p:txBody>
          <a:bodyPr anchor="b"/>
          <a:lstStyle>
            <a:lvl1pPr marL="0" indent="0">
              <a:buNone/>
              <a:defRPr b="1" i="0">
                <a:solidFill>
                  <a:schemeClr val="tx2"/>
                </a:solidFill>
                <a:latin typeface="Montserrat" pitchFamily="2" charset="77"/>
              </a:defRPr>
            </a:lvl1pPr>
          </a:lstStyle>
          <a:p>
            <a:r>
              <a:rPr lang="fr-FR"/>
              <a:t>Intitulé 1</a:t>
            </a:r>
          </a:p>
        </p:txBody>
      </p:sp>
      <p:sp>
        <p:nvSpPr>
          <p:cNvPr id="53" name="Espace réservé du numéro de diapositive 5">
            <a:extLst>
              <a:ext uri="{FF2B5EF4-FFF2-40B4-BE49-F238E27FC236}">
                <a16:creationId xmlns:a16="http://schemas.microsoft.com/office/drawing/2014/main" id="{5CC12E9F-E84F-CA4E-809E-301BAEB12F29}"/>
              </a:ext>
            </a:extLst>
          </p:cNvPr>
          <p:cNvSpPr>
            <a:spLocks noGrp="1"/>
          </p:cNvSpPr>
          <p:nvPr>
            <p:ph type="sldNum" sz="quarter" idx="4"/>
          </p:nvPr>
        </p:nvSpPr>
        <p:spPr>
          <a:xfrm>
            <a:off x="11534393" y="6356350"/>
            <a:ext cx="598874" cy="365125"/>
          </a:xfrm>
          <a:prstGeom prst="rect">
            <a:avLst/>
          </a:prstGeom>
        </p:spPr>
        <p:txBody>
          <a:bodyPr vert="horz" lIns="0" tIns="0" rIns="0" bIns="0" rtlCol="0" anchor="ctr"/>
          <a:lstStyle>
            <a:lvl1pPr algn="l">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58" name="Connecteur droit 57">
            <a:extLst>
              <a:ext uri="{FF2B5EF4-FFF2-40B4-BE49-F238E27FC236}">
                <a16:creationId xmlns:a16="http://schemas.microsoft.com/office/drawing/2014/main" id="{3B1642C9-85D7-EF47-9B62-283A271A8137}"/>
              </a:ext>
            </a:extLst>
          </p:cNvPr>
          <p:cNvCxnSpPr>
            <a:cxnSpLocks/>
          </p:cNvCxnSpPr>
          <p:nvPr/>
        </p:nvCxnSpPr>
        <p:spPr>
          <a:xfrm>
            <a:off x="11452176" y="6461507"/>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Espace réservé du texte 5">
            <a:extLst>
              <a:ext uri="{FF2B5EF4-FFF2-40B4-BE49-F238E27FC236}">
                <a16:creationId xmlns:a16="http://schemas.microsoft.com/office/drawing/2014/main" id="{83A04C0C-D4CC-9D40-86CA-A17846CE9ED6}"/>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929675752"/>
      </p:ext>
    </p:extLst>
  </p:cSld>
  <p:clrMapOvr>
    <a:masterClrMapping/>
  </p:clrMapOvr>
  <p:extLst>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Page simple avec texte">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C5C48571-886D-494E-A20C-35D4EB9E24C4}"/>
              </a:ext>
            </a:extLst>
          </p:cNvPr>
          <p:cNvSpPr>
            <a:spLocks noGrp="1"/>
          </p:cNvSpPr>
          <p:nvPr>
            <p:ph type="subTitle" idx="1" hasCustomPrompt="1"/>
          </p:nvPr>
        </p:nvSpPr>
        <p:spPr>
          <a:xfrm>
            <a:off x="724381" y="2291128"/>
            <a:ext cx="10764839" cy="3400143"/>
          </a:xfrm>
        </p:spPr>
        <p:txBody>
          <a:bodyPr lIns="0" tIns="180000" rIns="0" anchor="t">
            <a:noAutofit/>
          </a:bodyPr>
          <a:lstStyle>
            <a:lvl1pPr marL="0" indent="0" algn="l">
              <a:lnSpc>
                <a:spcPts val="1500"/>
              </a:lnSpc>
              <a:spcBef>
                <a:spcPts val="0"/>
              </a:spcBef>
              <a:buNone/>
              <a:defRPr lang="fr-FR" sz="1000" b="0" i="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 </a:t>
            </a:r>
            <a:r>
              <a:rPr lang="fr-FR" err="1"/>
              <a:t>Mediam</a:t>
            </a:r>
            <a:r>
              <a:rPr lang="fr-FR"/>
              <a:t> </a:t>
            </a:r>
            <a:r>
              <a:rPr lang="fr-FR" err="1"/>
              <a:t>urgeret</a:t>
            </a:r>
            <a:r>
              <a:rPr lang="fr-FR"/>
              <a:t> et </a:t>
            </a:r>
            <a:r>
              <a:rPr lang="fr-FR" err="1"/>
              <a:t>Parthos</a:t>
            </a:r>
            <a:r>
              <a:rPr lang="fr-FR"/>
              <a:t>.</a:t>
            </a:r>
          </a:p>
          <a:p>
            <a:r>
              <a:rPr lang="fr-FR"/>
              <a:t>Sed </a:t>
            </a:r>
            <a:r>
              <a:rPr lang="fr-FR" err="1"/>
              <a:t>tamen</a:t>
            </a:r>
            <a:r>
              <a:rPr lang="fr-FR"/>
              <a:t> </a:t>
            </a:r>
            <a:r>
              <a:rPr lang="fr-FR" err="1"/>
              <a:t>haec</a:t>
            </a:r>
            <a:r>
              <a:rPr lang="fr-FR"/>
              <a:t> cum </a:t>
            </a:r>
            <a:r>
              <a:rPr lang="fr-FR" err="1"/>
              <a:t>ita</a:t>
            </a:r>
            <a:r>
              <a:rPr lang="fr-FR"/>
              <a:t> </a:t>
            </a:r>
            <a:r>
              <a:rPr lang="fr-FR" err="1"/>
              <a:t>tutius</a:t>
            </a:r>
            <a:r>
              <a:rPr lang="fr-FR"/>
              <a:t> </a:t>
            </a:r>
            <a:r>
              <a:rPr lang="fr-FR" err="1"/>
              <a:t>observentur</a:t>
            </a:r>
            <a:r>
              <a:rPr lang="fr-FR"/>
              <a:t>, quidam </a:t>
            </a:r>
            <a:r>
              <a:rPr lang="fr-FR" err="1"/>
              <a:t>vigore</a:t>
            </a:r>
            <a:r>
              <a:rPr lang="fr-FR"/>
              <a:t> </a:t>
            </a:r>
            <a:r>
              <a:rPr lang="fr-FR" err="1"/>
              <a:t>artuum</a:t>
            </a:r>
            <a:r>
              <a:rPr lang="fr-FR"/>
              <a:t> </a:t>
            </a:r>
            <a:r>
              <a:rPr lang="fr-FR" err="1"/>
              <a:t>inminuto</a:t>
            </a:r>
            <a:r>
              <a:rPr lang="fr-FR"/>
              <a:t> </a:t>
            </a:r>
            <a:r>
              <a:rPr lang="fr-FR" err="1"/>
              <a:t>rogati</a:t>
            </a:r>
            <a:r>
              <a:rPr lang="fr-FR"/>
              <a:t> ad </a:t>
            </a:r>
            <a:r>
              <a:rPr lang="fr-FR" err="1"/>
              <a:t>nuptias</a:t>
            </a:r>
            <a:r>
              <a:rPr lang="fr-FR"/>
              <a:t> </a:t>
            </a:r>
            <a:r>
              <a:rPr lang="fr-FR" err="1"/>
              <a:t>ubi</a:t>
            </a:r>
            <a:r>
              <a:rPr lang="fr-FR"/>
              <a:t> </a:t>
            </a:r>
            <a:r>
              <a:rPr lang="fr-FR" err="1"/>
              <a:t>aurum</a:t>
            </a:r>
            <a:r>
              <a:rPr lang="fr-FR"/>
              <a:t> </a:t>
            </a:r>
            <a:r>
              <a:rPr lang="fr-FR" err="1"/>
              <a:t>dextris</a:t>
            </a:r>
            <a:r>
              <a:rPr lang="fr-FR"/>
              <a:t> </a:t>
            </a:r>
            <a:r>
              <a:rPr lang="fr-FR" err="1"/>
              <a:t>manibus</a:t>
            </a:r>
            <a:r>
              <a:rPr lang="fr-FR"/>
              <a:t> </a:t>
            </a:r>
            <a:r>
              <a:rPr lang="fr-FR" err="1"/>
              <a:t>cavatis</a:t>
            </a:r>
            <a:r>
              <a:rPr lang="fr-FR"/>
              <a:t> </a:t>
            </a:r>
            <a:r>
              <a:rPr lang="fr-FR" err="1"/>
              <a:t>offertur</a:t>
            </a:r>
            <a:r>
              <a:rPr lang="fr-FR"/>
              <a:t>, </a:t>
            </a:r>
            <a:r>
              <a:rPr lang="fr-FR" err="1"/>
              <a:t>inpigre</a:t>
            </a:r>
            <a:r>
              <a:rPr lang="fr-FR"/>
              <a:t> </a:t>
            </a:r>
            <a:r>
              <a:rPr lang="fr-FR" err="1"/>
              <a:t>vel</a:t>
            </a:r>
            <a:r>
              <a:rPr lang="fr-FR"/>
              <a:t> </a:t>
            </a:r>
            <a:r>
              <a:rPr lang="fr-FR" err="1"/>
              <a:t>usque</a:t>
            </a:r>
            <a:r>
              <a:rPr lang="fr-FR"/>
              <a:t> </a:t>
            </a:r>
            <a:r>
              <a:rPr lang="fr-FR" err="1"/>
              <a:t>Spoletium</a:t>
            </a:r>
            <a:r>
              <a:rPr lang="fr-FR"/>
              <a:t> </a:t>
            </a:r>
            <a:r>
              <a:rPr lang="fr-FR" err="1"/>
              <a:t>pergunt</a:t>
            </a:r>
            <a:r>
              <a:rPr lang="fr-FR"/>
              <a:t>. </a:t>
            </a:r>
            <a:r>
              <a:rPr lang="fr-FR" err="1"/>
              <a:t>haec</a:t>
            </a:r>
            <a:r>
              <a:rPr lang="fr-FR"/>
              <a:t> </a:t>
            </a:r>
            <a:r>
              <a:rPr lang="fr-FR" err="1"/>
              <a:t>nobilium</a:t>
            </a:r>
            <a:r>
              <a:rPr lang="fr-FR"/>
              <a:t> </a:t>
            </a:r>
            <a:r>
              <a:rPr lang="fr-FR" err="1"/>
              <a:t>sunt</a:t>
            </a:r>
            <a:r>
              <a:rPr lang="fr-FR"/>
              <a:t> </a:t>
            </a:r>
            <a:r>
              <a:rPr lang="fr-FR" err="1"/>
              <a:t>instituta</a:t>
            </a:r>
            <a:r>
              <a:rPr lang="fr-FR"/>
              <a:t>.</a:t>
            </a:r>
          </a:p>
        </p:txBody>
      </p:sp>
      <p:sp>
        <p:nvSpPr>
          <p:cNvPr id="4" name="Espace réservé du numéro de diapositive 3">
            <a:extLst>
              <a:ext uri="{FF2B5EF4-FFF2-40B4-BE49-F238E27FC236}">
                <a16:creationId xmlns:a16="http://schemas.microsoft.com/office/drawing/2014/main" id="{00D53EC0-AD4E-6F42-9A6A-9D37B9D5A542}"/>
              </a:ext>
            </a:extLst>
          </p:cNvPr>
          <p:cNvSpPr>
            <a:spLocks noGrp="1"/>
          </p:cNvSpPr>
          <p:nvPr>
            <p:ph type="sldNum" sz="quarter" idx="13"/>
          </p:nvPr>
        </p:nvSpPr>
        <p:spPr/>
        <p:txBody>
          <a:bodyPr/>
          <a:lstStyle/>
          <a:p>
            <a:fld id="{ED627498-8BE6-774E-875A-E1322261BC9D}" type="slidenum">
              <a:rPr lang="fr-FR" smtClean="0"/>
              <a:pPr/>
              <a:t>‹N°›</a:t>
            </a:fld>
            <a:endParaRPr lang="fr-FR"/>
          </a:p>
        </p:txBody>
      </p:sp>
      <p:sp>
        <p:nvSpPr>
          <p:cNvPr id="9" name="Espace réservé du texte 6">
            <a:extLst>
              <a:ext uri="{FF2B5EF4-FFF2-40B4-BE49-F238E27FC236}">
                <a16:creationId xmlns:a16="http://schemas.microsoft.com/office/drawing/2014/main" id="{87EF1A77-FBEA-2C4C-AF4F-A4FB0FF0FD7B}"/>
              </a:ext>
            </a:extLst>
          </p:cNvPr>
          <p:cNvSpPr>
            <a:spLocks noGrp="1"/>
          </p:cNvSpPr>
          <p:nvPr>
            <p:ph type="body" sz="quarter" idx="14" hasCustomPrompt="1"/>
          </p:nvPr>
        </p:nvSpPr>
        <p:spPr>
          <a:xfrm>
            <a:off x="695325" y="1952625"/>
            <a:ext cx="10764838" cy="267380"/>
          </a:xfrm>
        </p:spPr>
        <p:txBody>
          <a:bodyPr anchor="t"/>
          <a:lstStyle>
            <a:lvl1pPr marL="0" indent="0">
              <a:lnSpc>
                <a:spcPts val="1800"/>
              </a:lnSpc>
              <a:buNone/>
              <a:defRPr sz="1600" b="1" i="0">
                <a:solidFill>
                  <a:schemeClr val="tx1"/>
                </a:solidFill>
                <a:latin typeface="Montserrat" pitchFamily="2" charset="77"/>
              </a:defRPr>
            </a:lvl1pPr>
          </a:lstStyle>
          <a:p>
            <a:r>
              <a:rPr lang="fr-FR"/>
              <a:t>Titre H2</a:t>
            </a:r>
          </a:p>
        </p:txBody>
      </p:sp>
      <p:pic>
        <p:nvPicPr>
          <p:cNvPr id="7" name="Image 6">
            <a:extLst>
              <a:ext uri="{FF2B5EF4-FFF2-40B4-BE49-F238E27FC236}">
                <a16:creationId xmlns:a16="http://schemas.microsoft.com/office/drawing/2014/main" id="{78CB8AEC-B9E3-644E-AA80-F6E447035204}"/>
              </a:ext>
            </a:extLst>
          </p:cNvPr>
          <p:cNvPicPr>
            <a:picLocks noChangeAspect="1"/>
          </p:cNvPicPr>
          <p:nvPr/>
        </p:nvPicPr>
        <p:blipFill rotWithShape="1">
          <a:blip r:embed="rId2"/>
          <a:srcRect l="1" t="841" r="1" b="731"/>
          <a:stretch/>
        </p:blipFill>
        <p:spPr>
          <a:xfrm>
            <a:off x="0" y="0"/>
            <a:ext cx="12193200" cy="1126800"/>
          </a:xfrm>
          <a:prstGeom prst="rect">
            <a:avLst/>
          </a:prstGeom>
        </p:spPr>
      </p:pic>
      <p:sp>
        <p:nvSpPr>
          <p:cNvPr id="8" name="Rectangle 7">
            <a:extLst>
              <a:ext uri="{FF2B5EF4-FFF2-40B4-BE49-F238E27FC236}">
                <a16:creationId xmlns:a16="http://schemas.microsoft.com/office/drawing/2014/main" id="{737CB221-5127-B745-AE64-8CF67A1A4D9B}"/>
              </a:ext>
            </a:extLst>
          </p:cNvPr>
          <p:cNvSpPr/>
          <p:nvPr/>
        </p:nvSpPr>
        <p:spPr>
          <a:xfrm>
            <a:off x="0" y="896"/>
            <a:ext cx="10185991" cy="1126800"/>
          </a:xfrm>
          <a:prstGeom prst="rect">
            <a:avLst/>
          </a:prstGeom>
          <a:gradFill>
            <a:gsLst>
              <a:gs pos="56000">
                <a:schemeClr val="accent1">
                  <a:alpha val="69000"/>
                </a:schemeClr>
              </a:gs>
              <a:gs pos="0">
                <a:schemeClr val="accent1"/>
              </a:gs>
              <a:gs pos="100000">
                <a:schemeClr val="accent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1">
            <a:extLst>
              <a:ext uri="{FF2B5EF4-FFF2-40B4-BE49-F238E27FC236}">
                <a16:creationId xmlns:a16="http://schemas.microsoft.com/office/drawing/2014/main" id="{A4394332-2C32-FC45-ADDD-60CDF326B99F}"/>
              </a:ext>
            </a:extLst>
          </p:cNvPr>
          <p:cNvSpPr>
            <a:spLocks noGrp="1"/>
          </p:cNvSpPr>
          <p:nvPr>
            <p:ph type="ctrTitle" hasCustomPrompt="1"/>
          </p:nvPr>
        </p:nvSpPr>
        <p:spPr>
          <a:xfrm>
            <a:off x="0" y="1"/>
            <a:ext cx="5022849" cy="1125537"/>
          </a:xfrm>
          <a:solidFill>
            <a:schemeClr val="accent1"/>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11" name="Espace réservé du texte 5">
            <a:extLst>
              <a:ext uri="{FF2B5EF4-FFF2-40B4-BE49-F238E27FC236}">
                <a16:creationId xmlns:a16="http://schemas.microsoft.com/office/drawing/2014/main" id="{6004FDF4-C902-CC4C-8C4B-B6A06B06549F}"/>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31241711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age avec image à gauche - 3 col">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C5C48571-886D-494E-A20C-35D4EB9E24C4}"/>
              </a:ext>
            </a:extLst>
          </p:cNvPr>
          <p:cNvSpPr>
            <a:spLocks noGrp="1"/>
          </p:cNvSpPr>
          <p:nvPr>
            <p:ph type="subTitle" idx="1" hasCustomPrompt="1"/>
          </p:nvPr>
        </p:nvSpPr>
        <p:spPr>
          <a:xfrm>
            <a:off x="3719513" y="2276213"/>
            <a:ext cx="8443878" cy="3718941"/>
          </a:xfrm>
        </p:spPr>
        <p:txBody>
          <a:bodyPr lIns="0" tIns="180000" rIns="648000" numCol="3" spcCol="360000" anchor="t">
            <a:noAutofit/>
          </a:bodyPr>
          <a:lstStyle>
            <a:lvl1pPr marL="0" indent="0" algn="l">
              <a:lnSpc>
                <a:spcPts val="1500"/>
              </a:lnSpc>
              <a:spcBef>
                <a:spcPts val="0"/>
              </a:spcBef>
              <a:buNone/>
              <a:defRPr lang="fr-FR" sz="1000" b="0" i="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 </a:t>
            </a:r>
            <a:r>
              <a:rPr lang="fr-FR" err="1"/>
              <a:t>Mediam</a:t>
            </a:r>
            <a:r>
              <a:rPr lang="fr-FR"/>
              <a:t> </a:t>
            </a:r>
            <a:r>
              <a:rPr lang="fr-FR" err="1"/>
              <a:t>urgeret</a:t>
            </a:r>
            <a:r>
              <a:rPr lang="fr-FR"/>
              <a:t> et </a:t>
            </a:r>
            <a:r>
              <a:rPr lang="fr-FR" err="1"/>
              <a:t>Parthos</a:t>
            </a:r>
            <a:r>
              <a:rPr lang="fr-FR"/>
              <a:t>.</a:t>
            </a:r>
          </a:p>
          <a:p>
            <a:r>
              <a:rPr lang="fr-FR" err="1"/>
              <a:t>Quare</a:t>
            </a:r>
            <a:r>
              <a:rPr lang="fr-FR"/>
              <a:t> </a:t>
            </a:r>
            <a:r>
              <a:rPr lang="fr-FR" err="1"/>
              <a:t>talis</a:t>
            </a:r>
            <a:r>
              <a:rPr lang="fr-FR"/>
              <a:t> </a:t>
            </a:r>
            <a:r>
              <a:rPr lang="fr-FR" err="1"/>
              <a:t>improborum</a:t>
            </a:r>
            <a:r>
              <a:rPr lang="fr-FR"/>
              <a:t> </a:t>
            </a:r>
            <a:r>
              <a:rPr lang="fr-FR" err="1"/>
              <a:t>consensio</a:t>
            </a:r>
            <a:r>
              <a:rPr lang="fr-FR"/>
              <a:t> non modo </a:t>
            </a:r>
            <a:r>
              <a:rPr lang="fr-FR" err="1"/>
              <a:t>excusatione</a:t>
            </a:r>
            <a:r>
              <a:rPr lang="fr-FR"/>
              <a:t> </a:t>
            </a:r>
            <a:r>
              <a:rPr lang="fr-FR" err="1"/>
              <a:t>amicitiae</a:t>
            </a:r>
            <a:r>
              <a:rPr lang="fr-FR"/>
              <a:t> </a:t>
            </a:r>
            <a:r>
              <a:rPr lang="fr-FR" err="1"/>
              <a:t>tegenda</a:t>
            </a:r>
            <a:r>
              <a:rPr lang="fr-FR"/>
              <a:t> non est </a:t>
            </a:r>
            <a:r>
              <a:rPr lang="fr-FR" err="1"/>
              <a:t>sed</a:t>
            </a:r>
            <a:r>
              <a:rPr lang="fr-FR"/>
              <a:t> </a:t>
            </a:r>
            <a:r>
              <a:rPr lang="fr-FR" err="1"/>
              <a:t>potius</a:t>
            </a:r>
            <a:r>
              <a:rPr lang="fr-FR"/>
              <a:t> </a:t>
            </a:r>
            <a:r>
              <a:rPr lang="fr-FR" err="1"/>
              <a:t>supplicio</a:t>
            </a:r>
            <a:r>
              <a:rPr lang="fr-FR"/>
              <a:t> omni </a:t>
            </a:r>
            <a:r>
              <a:rPr lang="fr-FR" err="1"/>
              <a:t>vindicanda</a:t>
            </a:r>
            <a:r>
              <a:rPr lang="fr-FR"/>
              <a:t> est, ut ne </a:t>
            </a:r>
            <a:r>
              <a:rPr lang="fr-FR" err="1"/>
              <a:t>quis</a:t>
            </a:r>
            <a:r>
              <a:rPr lang="fr-FR"/>
              <a:t> </a:t>
            </a:r>
            <a:r>
              <a:rPr lang="fr-FR" err="1"/>
              <a:t>concessum</a:t>
            </a:r>
            <a:r>
              <a:rPr lang="fr-FR"/>
              <a:t> </a:t>
            </a:r>
            <a:r>
              <a:rPr lang="fr-FR" err="1"/>
              <a:t>putet</a:t>
            </a:r>
            <a:r>
              <a:rPr lang="fr-FR"/>
              <a:t> </a:t>
            </a:r>
            <a:r>
              <a:rPr lang="fr-FR" err="1"/>
              <a:t>amicum</a:t>
            </a:r>
            <a:r>
              <a:rPr lang="fr-FR"/>
              <a:t> </a:t>
            </a:r>
            <a:r>
              <a:rPr lang="fr-FR" err="1"/>
              <a:t>vel</a:t>
            </a:r>
            <a:r>
              <a:rPr lang="fr-FR"/>
              <a:t> </a:t>
            </a:r>
            <a:r>
              <a:rPr lang="fr-FR" err="1"/>
              <a:t>autem</a:t>
            </a:r>
            <a:endParaRPr lang="fr-FR"/>
          </a:p>
          <a:p>
            <a:r>
              <a:rPr lang="fr-FR" err="1"/>
              <a:t>Cuius</a:t>
            </a:r>
            <a:r>
              <a:rPr lang="fr-FR"/>
              <a:t> </a:t>
            </a:r>
            <a:r>
              <a:rPr lang="fr-FR" err="1"/>
              <a:t>acerbitati</a:t>
            </a:r>
            <a:r>
              <a:rPr lang="fr-FR"/>
              <a:t> uxor grave </a:t>
            </a:r>
            <a:r>
              <a:rPr lang="fr-FR" err="1"/>
              <a:t>accesserat</a:t>
            </a:r>
            <a:r>
              <a:rPr lang="fr-FR"/>
              <a:t> </a:t>
            </a:r>
            <a:r>
              <a:rPr lang="fr-FR" err="1"/>
              <a:t>incentivum</a:t>
            </a:r>
            <a:r>
              <a:rPr lang="fr-FR"/>
              <a:t>, </a:t>
            </a:r>
            <a:r>
              <a:rPr lang="fr-FR" err="1"/>
              <a:t>germanitate</a:t>
            </a:r>
            <a:r>
              <a:rPr lang="fr-FR"/>
              <a:t> </a:t>
            </a:r>
            <a:r>
              <a:rPr lang="fr-FR" err="1"/>
              <a:t>Augusti</a:t>
            </a:r>
            <a:r>
              <a:rPr lang="fr-FR"/>
              <a:t> </a:t>
            </a:r>
            <a:r>
              <a:rPr lang="fr-FR" err="1"/>
              <a:t>turgida</a:t>
            </a:r>
            <a:r>
              <a:rPr lang="fr-FR"/>
              <a:t> supra </a:t>
            </a:r>
            <a:r>
              <a:rPr lang="fr-FR" err="1"/>
              <a:t>modum</a:t>
            </a:r>
            <a:r>
              <a:rPr lang="fr-FR"/>
              <a:t>, </a:t>
            </a:r>
            <a:r>
              <a:rPr lang="fr-FR" err="1"/>
              <a:t>quam</a:t>
            </a:r>
            <a:r>
              <a:rPr lang="fr-FR"/>
              <a:t> </a:t>
            </a:r>
            <a:r>
              <a:rPr lang="fr-FR" err="1"/>
              <a:t>Hannibaliano</a:t>
            </a:r>
            <a:r>
              <a:rPr lang="fr-FR"/>
              <a:t> </a:t>
            </a:r>
            <a:r>
              <a:rPr lang="fr-FR" err="1"/>
              <a:t>regi</a:t>
            </a:r>
            <a:r>
              <a:rPr lang="fr-FR"/>
              <a:t> </a:t>
            </a:r>
            <a:r>
              <a:rPr lang="fr-FR" err="1"/>
              <a:t>fratris</a:t>
            </a:r>
            <a:r>
              <a:rPr lang="fr-FR"/>
              <a:t> </a:t>
            </a:r>
            <a:r>
              <a:rPr lang="fr-FR" err="1"/>
              <a:t>filio</a:t>
            </a:r>
            <a:r>
              <a:rPr lang="fr-FR"/>
              <a:t> </a:t>
            </a:r>
            <a:r>
              <a:rPr lang="fr-FR" err="1"/>
              <a:t>antehac</a:t>
            </a:r>
            <a:r>
              <a:rPr lang="fr-FR"/>
              <a:t> </a:t>
            </a:r>
            <a:r>
              <a:rPr lang="fr-FR" err="1"/>
              <a:t>Constantinus</a:t>
            </a:r>
            <a:r>
              <a:rPr lang="fr-FR"/>
              <a:t> </a:t>
            </a:r>
            <a:r>
              <a:rPr lang="fr-FR" err="1"/>
              <a:t>iunxerat</a:t>
            </a:r>
            <a:r>
              <a:rPr lang="fr-FR"/>
              <a:t> pater, </a:t>
            </a:r>
            <a:r>
              <a:rPr lang="fr-FR" err="1"/>
              <a:t>Megaera</a:t>
            </a:r>
            <a:r>
              <a:rPr lang="fr-FR"/>
              <a:t> </a:t>
            </a:r>
            <a:r>
              <a:rPr lang="fr-FR" err="1"/>
              <a:t>quaedam</a:t>
            </a:r>
            <a:r>
              <a:rPr lang="fr-FR"/>
              <a:t> </a:t>
            </a:r>
            <a:r>
              <a:rPr lang="fr-FR" err="1"/>
              <a:t>mortalis</a:t>
            </a:r>
            <a:r>
              <a:rPr lang="fr-FR"/>
              <a:t>, </a:t>
            </a:r>
            <a:r>
              <a:rPr lang="fr-FR" err="1"/>
              <a:t>inflammatrix</a:t>
            </a:r>
            <a:r>
              <a:rPr lang="fr-FR"/>
              <a:t> </a:t>
            </a:r>
            <a:r>
              <a:rPr lang="fr-FR" err="1"/>
              <a:t>saevientis</a:t>
            </a:r>
            <a:r>
              <a:rPr lang="fr-FR"/>
              <a:t> </a:t>
            </a:r>
            <a:r>
              <a:rPr lang="fr-FR" err="1"/>
              <a:t>adsidua</a:t>
            </a:r>
            <a:r>
              <a:rPr lang="fr-FR"/>
              <a:t>, </a:t>
            </a:r>
            <a:r>
              <a:rPr lang="fr-FR" err="1"/>
              <a:t>humani</a:t>
            </a:r>
            <a:r>
              <a:rPr lang="fr-FR"/>
              <a:t> </a:t>
            </a:r>
            <a:r>
              <a:rPr lang="fr-FR" err="1"/>
              <a:t>cruoris</a:t>
            </a:r>
            <a:r>
              <a:rPr lang="fr-FR"/>
              <a:t> </a:t>
            </a:r>
            <a:r>
              <a:rPr lang="fr-FR" err="1"/>
              <a:t>avida</a:t>
            </a:r>
            <a:r>
              <a:rPr lang="fr-FR"/>
              <a:t> nihil </a:t>
            </a:r>
            <a:r>
              <a:rPr lang="fr-FR" err="1"/>
              <a:t>mitius</a:t>
            </a:r>
            <a:r>
              <a:rPr lang="fr-FR"/>
              <a:t> </a:t>
            </a:r>
            <a:r>
              <a:rPr lang="fr-FR" err="1"/>
              <a:t>quam</a:t>
            </a:r>
            <a:r>
              <a:rPr lang="fr-FR"/>
              <a:t> </a:t>
            </a:r>
            <a:r>
              <a:rPr lang="fr-FR" err="1"/>
              <a:t>maritus</a:t>
            </a:r>
            <a:r>
              <a:rPr lang="fr-FR"/>
              <a:t>; qui </a:t>
            </a:r>
            <a:r>
              <a:rPr lang="fr-FR" err="1"/>
              <a:t>paulatim</a:t>
            </a:r>
            <a:r>
              <a:rPr lang="fr-FR"/>
              <a:t> </a:t>
            </a:r>
            <a:r>
              <a:rPr lang="fr-FR" err="1"/>
              <a:t>eruditiores</a:t>
            </a:r>
            <a:r>
              <a:rPr lang="fr-FR"/>
              <a:t> </a:t>
            </a:r>
            <a:r>
              <a:rPr lang="fr-FR" err="1"/>
              <a:t>facti</a:t>
            </a:r>
            <a:r>
              <a:rPr lang="fr-FR"/>
              <a:t> </a:t>
            </a:r>
            <a:r>
              <a:rPr lang="fr-FR" err="1"/>
              <a:t>processu</a:t>
            </a:r>
            <a:r>
              <a:rPr lang="fr-FR"/>
              <a:t> </a:t>
            </a:r>
            <a:r>
              <a:rPr lang="fr-FR" err="1"/>
              <a:t>temporis</a:t>
            </a:r>
            <a:r>
              <a:rPr lang="fr-FR"/>
              <a:t> ad </a:t>
            </a:r>
            <a:r>
              <a:rPr lang="fr-FR" err="1"/>
              <a:t>nocendum</a:t>
            </a:r>
            <a:r>
              <a:rPr lang="fr-FR"/>
              <a:t> per </a:t>
            </a:r>
            <a:r>
              <a:rPr lang="fr-FR" err="1"/>
              <a:t>clandestinos</a:t>
            </a:r>
            <a:r>
              <a:rPr lang="fr-FR"/>
              <a:t> </a:t>
            </a:r>
            <a:r>
              <a:rPr lang="fr-FR" err="1"/>
              <a:t>versutosque</a:t>
            </a:r>
            <a:r>
              <a:rPr lang="fr-FR"/>
              <a:t> </a:t>
            </a:r>
            <a:r>
              <a:rPr lang="fr-FR" err="1"/>
              <a:t>rumigerulos</a:t>
            </a:r>
            <a:r>
              <a:rPr lang="fr-FR"/>
              <a:t> </a:t>
            </a:r>
            <a:r>
              <a:rPr lang="fr-FR" err="1"/>
              <a:t>conpertis</a:t>
            </a:r>
            <a:r>
              <a:rPr lang="fr-FR"/>
              <a:t> </a:t>
            </a:r>
            <a:r>
              <a:rPr lang="fr-FR" err="1"/>
              <a:t>leviter</a:t>
            </a:r>
            <a:r>
              <a:rPr lang="fr-FR"/>
              <a:t> </a:t>
            </a:r>
            <a:r>
              <a:rPr lang="fr-FR" err="1"/>
              <a:t>addere</a:t>
            </a:r>
            <a:r>
              <a:rPr lang="fr-FR"/>
              <a:t> </a:t>
            </a:r>
            <a:r>
              <a:rPr lang="fr-FR" err="1"/>
              <a:t>quaedam</a:t>
            </a:r>
            <a:r>
              <a:rPr lang="fr-FR"/>
              <a:t> male </a:t>
            </a:r>
            <a:r>
              <a:rPr lang="fr-FR" err="1"/>
              <a:t>suetos</a:t>
            </a:r>
            <a:r>
              <a:rPr lang="fr-FR"/>
              <a:t> </a:t>
            </a:r>
            <a:r>
              <a:rPr lang="fr-FR" err="1"/>
              <a:t>falsa</a:t>
            </a:r>
            <a:r>
              <a:rPr lang="fr-FR"/>
              <a:t> et </a:t>
            </a:r>
            <a:r>
              <a:rPr lang="fr-FR" err="1"/>
              <a:t>placentia</a:t>
            </a:r>
            <a:r>
              <a:rPr lang="fr-FR"/>
              <a:t> </a:t>
            </a:r>
            <a:r>
              <a:rPr lang="fr-FR" err="1"/>
              <a:t>sibi</a:t>
            </a:r>
            <a:r>
              <a:rPr lang="fr-FR"/>
              <a:t> </a:t>
            </a:r>
            <a:r>
              <a:rPr lang="fr-FR" err="1"/>
              <a:t>discentes</a:t>
            </a:r>
            <a:r>
              <a:rPr lang="fr-FR"/>
              <a:t>, </a:t>
            </a:r>
            <a:r>
              <a:rPr lang="fr-FR" err="1"/>
              <a:t>adfectati</a:t>
            </a:r>
            <a:r>
              <a:rPr lang="fr-FR"/>
              <a:t> </a:t>
            </a:r>
            <a:r>
              <a:rPr lang="fr-FR" err="1"/>
              <a:t>regni</a:t>
            </a:r>
            <a:r>
              <a:rPr lang="fr-FR"/>
              <a:t> </a:t>
            </a:r>
            <a:r>
              <a:rPr lang="fr-FR" err="1"/>
              <a:t>vel</a:t>
            </a:r>
            <a:r>
              <a:rPr lang="fr-FR"/>
              <a:t> </a:t>
            </a:r>
            <a:r>
              <a:rPr lang="fr-FR" err="1"/>
              <a:t>artium</a:t>
            </a:r>
            <a:r>
              <a:rPr lang="fr-FR"/>
              <a:t> </a:t>
            </a:r>
            <a:r>
              <a:rPr lang="fr-FR" err="1"/>
              <a:t>nefandarum</a:t>
            </a:r>
            <a:r>
              <a:rPr lang="fr-FR"/>
              <a:t> </a:t>
            </a:r>
            <a:r>
              <a:rPr lang="fr-FR" err="1"/>
              <a:t>calumnias</a:t>
            </a:r>
            <a:r>
              <a:rPr lang="fr-FR"/>
              <a:t> </a:t>
            </a:r>
            <a:r>
              <a:rPr lang="fr-FR" err="1"/>
              <a:t>insontibus</a:t>
            </a:r>
            <a:r>
              <a:rPr lang="fr-FR"/>
              <a:t> </a:t>
            </a:r>
            <a:r>
              <a:rPr lang="fr-FR" err="1"/>
              <a:t>adfligebant</a:t>
            </a:r>
            <a:r>
              <a:rPr lang="fr-FR"/>
              <a:t>.</a:t>
            </a:r>
          </a:p>
        </p:txBody>
      </p:sp>
      <p:sp>
        <p:nvSpPr>
          <p:cNvPr id="14" name="Rectangle 13">
            <a:extLst>
              <a:ext uri="{FF2B5EF4-FFF2-40B4-BE49-F238E27FC236}">
                <a16:creationId xmlns:a16="http://schemas.microsoft.com/office/drawing/2014/main" id="{4935A319-0087-6E48-808E-10DA2307E711}"/>
              </a:ext>
            </a:extLst>
          </p:cNvPr>
          <p:cNvSpPr/>
          <p:nvPr/>
        </p:nvSpPr>
        <p:spPr>
          <a:xfrm>
            <a:off x="0" y="0"/>
            <a:ext cx="30528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pour une image  5">
            <a:extLst>
              <a:ext uri="{FF2B5EF4-FFF2-40B4-BE49-F238E27FC236}">
                <a16:creationId xmlns:a16="http://schemas.microsoft.com/office/drawing/2014/main" id="{B529F5A4-A013-214E-AFA9-EF123FFCD791}"/>
              </a:ext>
            </a:extLst>
          </p:cNvPr>
          <p:cNvSpPr>
            <a:spLocks noGrp="1"/>
          </p:cNvSpPr>
          <p:nvPr>
            <p:ph type="pic" sz="quarter" idx="11" hasCustomPrompt="1"/>
          </p:nvPr>
        </p:nvSpPr>
        <p:spPr>
          <a:xfrm>
            <a:off x="0" y="0"/>
            <a:ext cx="3052799" cy="6870446"/>
          </a:xfrm>
        </p:spPr>
        <p:txBody>
          <a:bodyPr lIns="0" tIns="1080000" rIns="0" anchor="t"/>
          <a:lstStyle>
            <a:lvl1pPr marL="0" indent="0" algn="ctr">
              <a:buNone/>
              <a:defRPr/>
            </a:lvl1pPr>
          </a:lstStyle>
          <a:p>
            <a:r>
              <a:rPr lang="fr-FR"/>
              <a:t>Image</a:t>
            </a:r>
          </a:p>
        </p:txBody>
      </p:sp>
      <p:sp>
        <p:nvSpPr>
          <p:cNvPr id="7" name="Espace réservé du texte 6">
            <a:extLst>
              <a:ext uri="{FF2B5EF4-FFF2-40B4-BE49-F238E27FC236}">
                <a16:creationId xmlns:a16="http://schemas.microsoft.com/office/drawing/2014/main" id="{5E373A51-E296-9C45-9B1F-833539646C93}"/>
              </a:ext>
            </a:extLst>
          </p:cNvPr>
          <p:cNvSpPr>
            <a:spLocks noGrp="1"/>
          </p:cNvSpPr>
          <p:nvPr>
            <p:ph type="body" sz="quarter" idx="12" hasCustomPrompt="1"/>
          </p:nvPr>
        </p:nvSpPr>
        <p:spPr>
          <a:xfrm>
            <a:off x="3719513" y="1700213"/>
            <a:ext cx="8443878" cy="577885"/>
          </a:xfrm>
        </p:spPr>
        <p:txBody>
          <a:bodyPr rIns="720000"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4" name="Espace réservé du numéro de diapositive 3">
            <a:extLst>
              <a:ext uri="{FF2B5EF4-FFF2-40B4-BE49-F238E27FC236}">
                <a16:creationId xmlns:a16="http://schemas.microsoft.com/office/drawing/2014/main" id="{AF24386D-F1B7-3249-9A9F-FA5C96DE87C2}"/>
              </a:ext>
            </a:extLst>
          </p:cNvPr>
          <p:cNvSpPr>
            <a:spLocks noGrp="1"/>
          </p:cNvSpPr>
          <p:nvPr>
            <p:ph type="sldNum" sz="quarter" idx="13"/>
          </p:nvPr>
        </p:nvSpPr>
        <p:spPr/>
        <p:txBody>
          <a:bodyPr/>
          <a:lstStyle/>
          <a:p>
            <a:fld id="{2F9EC534-F9F4-4762-A8EB-FE67C53393FF}" type="slidenum">
              <a:rPr lang="fr-FR" smtClean="0"/>
              <a:pPr/>
              <a:t>‹N°›</a:t>
            </a:fld>
            <a:endParaRPr lang="fr-FR"/>
          </a:p>
        </p:txBody>
      </p:sp>
      <p:sp>
        <p:nvSpPr>
          <p:cNvPr id="9" name="Titre 1">
            <a:extLst>
              <a:ext uri="{FF2B5EF4-FFF2-40B4-BE49-F238E27FC236}">
                <a16:creationId xmlns:a16="http://schemas.microsoft.com/office/drawing/2014/main" id="{CECD43F1-05A7-E040-A733-3C987949BAA6}"/>
              </a:ext>
            </a:extLst>
          </p:cNvPr>
          <p:cNvSpPr>
            <a:spLocks noGrp="1"/>
          </p:cNvSpPr>
          <p:nvPr>
            <p:ph type="ctrTitle" hasCustomPrompt="1"/>
          </p:nvPr>
        </p:nvSpPr>
        <p:spPr>
          <a:xfrm>
            <a:off x="3052799" y="660231"/>
            <a:ext cx="9139201" cy="561686"/>
          </a:xfrm>
        </p:spPr>
        <p:txBody>
          <a:bodyPr lIns="720000" tIns="0" rIns="360000" bIns="180000" anchor="t">
            <a:noAutofit/>
          </a:bodyPr>
          <a:lstStyle>
            <a:lvl1pPr algn="l">
              <a:defRPr sz="2600">
                <a:solidFill>
                  <a:schemeClr val="tx2"/>
                </a:solidFill>
              </a:defRPr>
            </a:lvl1pPr>
          </a:lstStyle>
          <a:p>
            <a:r>
              <a:rPr lang="fr-FR"/>
              <a:t>Titre H1</a:t>
            </a:r>
          </a:p>
        </p:txBody>
      </p:sp>
      <p:sp>
        <p:nvSpPr>
          <p:cNvPr id="8" name="Espace réservé du texte 5">
            <a:extLst>
              <a:ext uri="{FF2B5EF4-FFF2-40B4-BE49-F238E27FC236}">
                <a16:creationId xmlns:a16="http://schemas.microsoft.com/office/drawing/2014/main" id="{D6EEB152-9F18-7F43-9C8D-15497B2D0E12}"/>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654087954"/>
      </p:ext>
    </p:extLst>
  </p:cSld>
  <p:clrMapOvr>
    <a:masterClrMapping/>
  </p:clrMapOvr>
  <p:hf hdr="0"/>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Page Vid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pic>
        <p:nvPicPr>
          <p:cNvPr id="7" name="Image 6">
            <a:extLst>
              <a:ext uri="{FF2B5EF4-FFF2-40B4-BE49-F238E27FC236}">
                <a16:creationId xmlns:a16="http://schemas.microsoft.com/office/drawing/2014/main" id="{F4D8F8F9-4C7D-2448-854E-6046F2851555}"/>
              </a:ext>
            </a:extLst>
          </p:cNvPr>
          <p:cNvPicPr>
            <a:picLocks noChangeAspect="1"/>
          </p:cNvPicPr>
          <p:nvPr/>
        </p:nvPicPr>
        <p:blipFill rotWithShape="1">
          <a:blip r:embed="rId2"/>
          <a:srcRect l="1" t="841" r="1" b="731"/>
          <a:stretch/>
        </p:blipFill>
        <p:spPr>
          <a:xfrm>
            <a:off x="0" y="0"/>
            <a:ext cx="12193200" cy="1126800"/>
          </a:xfrm>
          <a:prstGeom prst="rect">
            <a:avLst/>
          </a:prstGeom>
        </p:spPr>
      </p:pic>
      <p:sp>
        <p:nvSpPr>
          <p:cNvPr id="10" name="Rectangle 9">
            <a:extLst>
              <a:ext uri="{FF2B5EF4-FFF2-40B4-BE49-F238E27FC236}">
                <a16:creationId xmlns:a16="http://schemas.microsoft.com/office/drawing/2014/main" id="{ADA350C4-0C7B-0F44-9430-024831FC42E0}"/>
              </a:ext>
            </a:extLst>
          </p:cNvPr>
          <p:cNvSpPr/>
          <p:nvPr/>
        </p:nvSpPr>
        <p:spPr>
          <a:xfrm>
            <a:off x="0" y="896"/>
            <a:ext cx="10185991" cy="1126800"/>
          </a:xfrm>
          <a:prstGeom prst="rect">
            <a:avLst/>
          </a:prstGeom>
          <a:gradFill>
            <a:gsLst>
              <a:gs pos="56000">
                <a:schemeClr val="accent1">
                  <a:alpha val="69000"/>
                </a:schemeClr>
              </a:gs>
              <a:gs pos="0">
                <a:schemeClr val="accent1"/>
              </a:gs>
              <a:gs pos="100000">
                <a:schemeClr val="accent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Titre 1">
            <a:extLst>
              <a:ext uri="{FF2B5EF4-FFF2-40B4-BE49-F238E27FC236}">
                <a16:creationId xmlns:a16="http://schemas.microsoft.com/office/drawing/2014/main" id="{F8373048-F13F-B742-9CF9-4889FDE7C2AF}"/>
              </a:ext>
            </a:extLst>
          </p:cNvPr>
          <p:cNvSpPr>
            <a:spLocks noGrp="1"/>
          </p:cNvSpPr>
          <p:nvPr>
            <p:ph type="ctrTitle" hasCustomPrompt="1"/>
          </p:nvPr>
        </p:nvSpPr>
        <p:spPr>
          <a:xfrm>
            <a:off x="0" y="1"/>
            <a:ext cx="5022849" cy="1125537"/>
          </a:xfrm>
          <a:solidFill>
            <a:schemeClr val="accent1"/>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6" name="Espace réservé du texte 5">
            <a:extLst>
              <a:ext uri="{FF2B5EF4-FFF2-40B4-BE49-F238E27FC236}">
                <a16:creationId xmlns:a16="http://schemas.microsoft.com/office/drawing/2014/main" id="{9F56F8CE-15FF-1546-846D-2C07EAFE84DA}"/>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199364734"/>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Page_4_Col">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cxnSp>
        <p:nvCxnSpPr>
          <p:cNvPr id="5" name="Connecteur droit 4">
            <a:extLst>
              <a:ext uri="{FF2B5EF4-FFF2-40B4-BE49-F238E27FC236}">
                <a16:creationId xmlns:a16="http://schemas.microsoft.com/office/drawing/2014/main" id="{62C8C313-C739-9F4D-A868-2EEFA4E3D5C2}"/>
              </a:ext>
            </a:extLst>
          </p:cNvPr>
          <p:cNvCxnSpPr/>
          <p:nvPr/>
        </p:nvCxnSpPr>
        <p:spPr>
          <a:xfrm>
            <a:off x="3338832"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37BA077E-07C1-EC4D-A4B1-743400634041}"/>
              </a:ext>
            </a:extLst>
          </p:cNvPr>
          <p:cNvCxnSpPr/>
          <p:nvPr/>
        </p:nvCxnSpPr>
        <p:spPr>
          <a:xfrm>
            <a:off x="6077270"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09F93335-E41F-6740-93C1-61CED0F77690}"/>
              </a:ext>
            </a:extLst>
          </p:cNvPr>
          <p:cNvCxnSpPr/>
          <p:nvPr/>
        </p:nvCxnSpPr>
        <p:spPr>
          <a:xfrm>
            <a:off x="8815707"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 name="Espace réservé du texte 3">
            <a:extLst>
              <a:ext uri="{FF2B5EF4-FFF2-40B4-BE49-F238E27FC236}">
                <a16:creationId xmlns:a16="http://schemas.microsoft.com/office/drawing/2014/main" id="{E7CD49AA-56F2-F74A-81AB-FDC7F84871DF}"/>
              </a:ext>
            </a:extLst>
          </p:cNvPr>
          <p:cNvSpPr>
            <a:spLocks noGrp="1"/>
          </p:cNvSpPr>
          <p:nvPr>
            <p:ph type="body" sz="quarter" idx="11" hasCustomPrompt="1"/>
          </p:nvPr>
        </p:nvSpPr>
        <p:spPr>
          <a:xfrm>
            <a:off x="709613" y="1789200"/>
            <a:ext cx="2520000" cy="450000"/>
          </a:xfrm>
          <a:solidFill>
            <a:schemeClr val="tx2"/>
          </a:solidFill>
        </p:spPr>
        <p:txBody>
          <a:bodyPr lIns="180000" rIns="180000" anchor="ctr"/>
          <a:lstStyle>
            <a:lvl1pPr marL="0" indent="0">
              <a:buFont typeface="Arial" panose="020B0604020202020204" pitchFamily="34" charset="0"/>
              <a:buNone/>
              <a:defRPr sz="1200" b="1" i="0">
                <a:solidFill>
                  <a:schemeClr val="bg1"/>
                </a:solidFill>
                <a:latin typeface="Montserrat" pitchFamily="2" charset="77"/>
              </a:defRPr>
            </a:lvl1pPr>
          </a:lstStyle>
          <a:p>
            <a:r>
              <a:rPr lang="fr-FR"/>
              <a:t>Titre</a:t>
            </a:r>
          </a:p>
        </p:txBody>
      </p:sp>
      <p:sp>
        <p:nvSpPr>
          <p:cNvPr id="12" name="Espace réservé du texte 11">
            <a:extLst>
              <a:ext uri="{FF2B5EF4-FFF2-40B4-BE49-F238E27FC236}">
                <a16:creationId xmlns:a16="http://schemas.microsoft.com/office/drawing/2014/main" id="{FA8B6486-ACF2-AA47-A361-1BC648FACFC2}"/>
              </a:ext>
            </a:extLst>
          </p:cNvPr>
          <p:cNvSpPr>
            <a:spLocks noGrp="1"/>
          </p:cNvSpPr>
          <p:nvPr>
            <p:ph type="body" sz="quarter" idx="12" hasCustomPrompt="1"/>
          </p:nvPr>
        </p:nvSpPr>
        <p:spPr>
          <a:xfrm>
            <a:off x="3448051" y="1789200"/>
            <a:ext cx="2520000" cy="450000"/>
          </a:xfrm>
          <a:solidFill>
            <a:schemeClr val="tx2"/>
          </a:solidFill>
        </p:spPr>
        <p:txBody>
          <a:bodyPr lIns="180000" rIns="180000" anchor="ctr"/>
          <a:lstStyle>
            <a:lvl1pPr marL="0" indent="0">
              <a:buNone/>
              <a:defRPr sz="1200" b="1" i="0">
                <a:solidFill>
                  <a:schemeClr val="bg1"/>
                </a:solidFill>
                <a:latin typeface="Montserrat" pitchFamily="2" charset="77"/>
              </a:defRPr>
            </a:lvl1pPr>
          </a:lstStyle>
          <a:p>
            <a:r>
              <a:rPr lang="fr-FR"/>
              <a:t>Titre</a:t>
            </a:r>
          </a:p>
        </p:txBody>
      </p:sp>
      <p:sp>
        <p:nvSpPr>
          <p:cNvPr id="14" name="Espace réservé du texte 13">
            <a:extLst>
              <a:ext uri="{FF2B5EF4-FFF2-40B4-BE49-F238E27FC236}">
                <a16:creationId xmlns:a16="http://schemas.microsoft.com/office/drawing/2014/main" id="{7DB46616-3889-4243-ADA3-6DE889EFFBE1}"/>
              </a:ext>
            </a:extLst>
          </p:cNvPr>
          <p:cNvSpPr>
            <a:spLocks noGrp="1"/>
          </p:cNvSpPr>
          <p:nvPr>
            <p:ph type="body" sz="quarter" idx="13" hasCustomPrompt="1"/>
          </p:nvPr>
        </p:nvSpPr>
        <p:spPr>
          <a:xfrm>
            <a:off x="6186489" y="1789200"/>
            <a:ext cx="2520000" cy="450000"/>
          </a:xfrm>
          <a:solidFill>
            <a:schemeClr val="tx2"/>
          </a:solidFill>
        </p:spPr>
        <p:txBody>
          <a:bodyPr lIns="180000" rIns="180000" anchor="ctr"/>
          <a:lstStyle>
            <a:lvl1pPr marL="0" indent="0">
              <a:buNone/>
              <a:defRPr sz="1200" b="1" i="0">
                <a:solidFill>
                  <a:schemeClr val="bg1"/>
                </a:solidFill>
                <a:latin typeface="Montserrat" pitchFamily="2" charset="77"/>
              </a:defRPr>
            </a:lvl1pPr>
          </a:lstStyle>
          <a:p>
            <a:r>
              <a:rPr lang="fr-FR"/>
              <a:t>Titre</a:t>
            </a:r>
          </a:p>
        </p:txBody>
      </p:sp>
      <p:sp>
        <p:nvSpPr>
          <p:cNvPr id="16" name="Espace réservé du texte 15">
            <a:extLst>
              <a:ext uri="{FF2B5EF4-FFF2-40B4-BE49-F238E27FC236}">
                <a16:creationId xmlns:a16="http://schemas.microsoft.com/office/drawing/2014/main" id="{B62BD9FF-FDFD-B349-949D-EB80A0ECBCD2}"/>
              </a:ext>
            </a:extLst>
          </p:cNvPr>
          <p:cNvSpPr>
            <a:spLocks noGrp="1"/>
          </p:cNvSpPr>
          <p:nvPr>
            <p:ph type="body" sz="quarter" idx="14" hasCustomPrompt="1"/>
          </p:nvPr>
        </p:nvSpPr>
        <p:spPr>
          <a:xfrm>
            <a:off x="8924926" y="1789200"/>
            <a:ext cx="2520000" cy="450000"/>
          </a:xfrm>
          <a:solidFill>
            <a:schemeClr val="tx2"/>
          </a:solidFill>
        </p:spPr>
        <p:txBody>
          <a:bodyPr lIns="180000" rIns="180000" anchor="ctr"/>
          <a:lstStyle>
            <a:lvl1pPr marL="0" indent="0">
              <a:buNone/>
              <a:defRPr sz="1200" b="1" i="0">
                <a:solidFill>
                  <a:schemeClr val="bg1"/>
                </a:solidFill>
                <a:latin typeface="Montserrat" pitchFamily="2" charset="77"/>
              </a:defRPr>
            </a:lvl1pPr>
          </a:lstStyle>
          <a:p>
            <a:r>
              <a:rPr lang="fr-FR"/>
              <a:t>Titre</a:t>
            </a:r>
          </a:p>
        </p:txBody>
      </p:sp>
      <p:sp>
        <p:nvSpPr>
          <p:cNvPr id="19" name="Espace réservé du texte 18">
            <a:extLst>
              <a:ext uri="{FF2B5EF4-FFF2-40B4-BE49-F238E27FC236}">
                <a16:creationId xmlns:a16="http://schemas.microsoft.com/office/drawing/2014/main" id="{C701BD6F-2D92-6140-8408-F8F1FEE90A10}"/>
              </a:ext>
            </a:extLst>
          </p:cNvPr>
          <p:cNvSpPr>
            <a:spLocks noGrp="1"/>
          </p:cNvSpPr>
          <p:nvPr>
            <p:ph type="body" sz="quarter" idx="15" hasCustomPrompt="1"/>
          </p:nvPr>
        </p:nvSpPr>
        <p:spPr>
          <a:xfrm>
            <a:off x="705138" y="2239201"/>
            <a:ext cx="2520000" cy="3863114"/>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1" name="Espace réservé du texte 20">
            <a:extLst>
              <a:ext uri="{FF2B5EF4-FFF2-40B4-BE49-F238E27FC236}">
                <a16:creationId xmlns:a16="http://schemas.microsoft.com/office/drawing/2014/main" id="{94046172-1112-674A-BD4D-9E955C11E2B9}"/>
              </a:ext>
            </a:extLst>
          </p:cNvPr>
          <p:cNvSpPr>
            <a:spLocks noGrp="1"/>
          </p:cNvSpPr>
          <p:nvPr>
            <p:ph type="body" sz="quarter" idx="16" hasCustomPrompt="1"/>
          </p:nvPr>
        </p:nvSpPr>
        <p:spPr>
          <a:xfrm>
            <a:off x="3463288" y="2239200"/>
            <a:ext cx="2520000" cy="3863115"/>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3" name="Espace réservé du texte 22">
            <a:extLst>
              <a:ext uri="{FF2B5EF4-FFF2-40B4-BE49-F238E27FC236}">
                <a16:creationId xmlns:a16="http://schemas.microsoft.com/office/drawing/2014/main" id="{6AEB6B31-8C8B-4243-86F3-74035AB087D4}"/>
              </a:ext>
            </a:extLst>
          </p:cNvPr>
          <p:cNvSpPr>
            <a:spLocks noGrp="1"/>
          </p:cNvSpPr>
          <p:nvPr>
            <p:ph type="body" sz="quarter" idx="17" hasCustomPrompt="1"/>
          </p:nvPr>
        </p:nvSpPr>
        <p:spPr>
          <a:xfrm>
            <a:off x="6201726" y="2239199"/>
            <a:ext cx="2520000" cy="3863115"/>
          </a:xfrm>
        </p:spPr>
        <p:txBody>
          <a:bodyPr lIns="90000" tIns="144000" rIns="90000"/>
          <a:lstStyle>
            <a:lvl1pPr>
              <a:defRPr sz="900" b="0" i="0">
                <a:latin typeface="Montserrat" pitchFamily="2" charset="77"/>
              </a:defRPr>
            </a:lvl1pPr>
          </a:lstStyle>
          <a:p>
            <a:r>
              <a:rPr lang="fr-FR"/>
              <a:t>texte</a:t>
            </a:r>
          </a:p>
        </p:txBody>
      </p:sp>
      <p:sp>
        <p:nvSpPr>
          <p:cNvPr id="25" name="Espace réservé du texte 24">
            <a:extLst>
              <a:ext uri="{FF2B5EF4-FFF2-40B4-BE49-F238E27FC236}">
                <a16:creationId xmlns:a16="http://schemas.microsoft.com/office/drawing/2014/main" id="{AF35422F-40D6-E244-B26E-4AC3ED5690B8}"/>
              </a:ext>
            </a:extLst>
          </p:cNvPr>
          <p:cNvSpPr>
            <a:spLocks noGrp="1"/>
          </p:cNvSpPr>
          <p:nvPr>
            <p:ph type="body" sz="quarter" idx="18" hasCustomPrompt="1"/>
          </p:nvPr>
        </p:nvSpPr>
        <p:spPr>
          <a:xfrm>
            <a:off x="8940163" y="2239200"/>
            <a:ext cx="2520000" cy="3863115"/>
          </a:xfrm>
        </p:spPr>
        <p:txBody>
          <a:bodyPr lIns="90000" tIns="144000" rIns="90000"/>
          <a:lstStyle>
            <a:lvl1pPr>
              <a:defRPr sz="900" b="0" i="0">
                <a:latin typeface="Montserrat" pitchFamily="2" charset="77"/>
              </a:defRPr>
            </a:lvl1pPr>
          </a:lstStyle>
          <a:p>
            <a:r>
              <a:rPr lang="fr-FR"/>
              <a:t>texte</a:t>
            </a:r>
          </a:p>
        </p:txBody>
      </p:sp>
      <p:pic>
        <p:nvPicPr>
          <p:cNvPr id="20" name="Image 19">
            <a:extLst>
              <a:ext uri="{FF2B5EF4-FFF2-40B4-BE49-F238E27FC236}">
                <a16:creationId xmlns:a16="http://schemas.microsoft.com/office/drawing/2014/main" id="{E97DBFF1-53D8-AC4A-B74D-2A34171E0B25}"/>
              </a:ext>
            </a:extLst>
          </p:cNvPr>
          <p:cNvPicPr>
            <a:picLocks noChangeAspect="1"/>
          </p:cNvPicPr>
          <p:nvPr/>
        </p:nvPicPr>
        <p:blipFill rotWithShape="1">
          <a:blip r:embed="rId2"/>
          <a:srcRect l="1" t="841" r="1" b="731"/>
          <a:stretch/>
        </p:blipFill>
        <p:spPr>
          <a:xfrm>
            <a:off x="0" y="0"/>
            <a:ext cx="12193200" cy="1126800"/>
          </a:xfrm>
          <a:prstGeom prst="rect">
            <a:avLst/>
          </a:prstGeom>
        </p:spPr>
      </p:pic>
      <p:sp>
        <p:nvSpPr>
          <p:cNvPr id="22" name="Rectangle 21">
            <a:extLst>
              <a:ext uri="{FF2B5EF4-FFF2-40B4-BE49-F238E27FC236}">
                <a16:creationId xmlns:a16="http://schemas.microsoft.com/office/drawing/2014/main" id="{B2B8BFF4-722E-F448-9BB7-4AF284A450E3}"/>
              </a:ext>
            </a:extLst>
          </p:cNvPr>
          <p:cNvSpPr/>
          <p:nvPr/>
        </p:nvSpPr>
        <p:spPr>
          <a:xfrm>
            <a:off x="0" y="896"/>
            <a:ext cx="10185991" cy="1126800"/>
          </a:xfrm>
          <a:prstGeom prst="rect">
            <a:avLst/>
          </a:prstGeom>
          <a:gradFill>
            <a:gsLst>
              <a:gs pos="56000">
                <a:schemeClr val="accent1">
                  <a:alpha val="69000"/>
                </a:schemeClr>
              </a:gs>
              <a:gs pos="0">
                <a:schemeClr val="accent1"/>
              </a:gs>
              <a:gs pos="100000">
                <a:schemeClr val="accent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Titre 1">
            <a:extLst>
              <a:ext uri="{FF2B5EF4-FFF2-40B4-BE49-F238E27FC236}">
                <a16:creationId xmlns:a16="http://schemas.microsoft.com/office/drawing/2014/main" id="{ECCCCFFF-D2B0-B440-8899-380131878083}"/>
              </a:ext>
            </a:extLst>
          </p:cNvPr>
          <p:cNvSpPr>
            <a:spLocks noGrp="1"/>
          </p:cNvSpPr>
          <p:nvPr>
            <p:ph type="ctrTitle" hasCustomPrompt="1"/>
          </p:nvPr>
        </p:nvSpPr>
        <p:spPr>
          <a:xfrm>
            <a:off x="0" y="1"/>
            <a:ext cx="5022849" cy="1125537"/>
          </a:xfrm>
          <a:solidFill>
            <a:schemeClr val="accent1"/>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17" name="Espace réservé du texte 5">
            <a:extLst>
              <a:ext uri="{FF2B5EF4-FFF2-40B4-BE49-F238E27FC236}">
                <a16:creationId xmlns:a16="http://schemas.microsoft.com/office/drawing/2014/main" id="{7CFF4425-1184-4B49-845D-DA28750A530E}"/>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447405497"/>
      </p:ext>
    </p:extLst>
  </p:cSld>
  <p:clrMapOvr>
    <a:masterClrMapping/>
  </p:clrMapOvr>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Page_3_Col">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sp>
        <p:nvSpPr>
          <p:cNvPr id="4" name="Espace réservé du texte 3">
            <a:extLst>
              <a:ext uri="{FF2B5EF4-FFF2-40B4-BE49-F238E27FC236}">
                <a16:creationId xmlns:a16="http://schemas.microsoft.com/office/drawing/2014/main" id="{E7CD49AA-56F2-F74A-81AB-FDC7F84871DF}"/>
              </a:ext>
            </a:extLst>
          </p:cNvPr>
          <p:cNvSpPr>
            <a:spLocks noGrp="1"/>
          </p:cNvSpPr>
          <p:nvPr>
            <p:ph type="body" sz="quarter" idx="11" hasCustomPrompt="1"/>
          </p:nvPr>
        </p:nvSpPr>
        <p:spPr>
          <a:xfrm>
            <a:off x="709613" y="1789200"/>
            <a:ext cx="3420000" cy="450000"/>
          </a:xfrm>
          <a:solidFill>
            <a:schemeClr val="tx2"/>
          </a:solidFill>
        </p:spPr>
        <p:txBody>
          <a:bodyPr lIns="180000" rIns="180000" anchor="ctr"/>
          <a:lstStyle>
            <a:lvl1pPr marL="0" indent="0">
              <a:buFont typeface="Arial" panose="020B0604020202020204" pitchFamily="34" charset="0"/>
              <a:buNone/>
              <a:defRPr sz="1200" b="1" i="0">
                <a:solidFill>
                  <a:schemeClr val="bg1"/>
                </a:solidFill>
                <a:latin typeface="Montserrat" pitchFamily="2" charset="77"/>
              </a:defRPr>
            </a:lvl1pPr>
          </a:lstStyle>
          <a:p>
            <a:r>
              <a:rPr lang="fr-FR"/>
              <a:t>Titre</a:t>
            </a:r>
          </a:p>
        </p:txBody>
      </p:sp>
      <p:sp>
        <p:nvSpPr>
          <p:cNvPr id="12" name="Espace réservé du texte 11">
            <a:extLst>
              <a:ext uri="{FF2B5EF4-FFF2-40B4-BE49-F238E27FC236}">
                <a16:creationId xmlns:a16="http://schemas.microsoft.com/office/drawing/2014/main" id="{FA8B6486-ACF2-AA47-A361-1BC648FACFC2}"/>
              </a:ext>
            </a:extLst>
          </p:cNvPr>
          <p:cNvSpPr>
            <a:spLocks noGrp="1"/>
          </p:cNvSpPr>
          <p:nvPr>
            <p:ph type="body" sz="quarter" idx="12" hasCustomPrompt="1"/>
          </p:nvPr>
        </p:nvSpPr>
        <p:spPr>
          <a:xfrm>
            <a:off x="4369031" y="1789200"/>
            <a:ext cx="3420000" cy="450000"/>
          </a:xfrm>
          <a:solidFill>
            <a:schemeClr val="tx2"/>
          </a:solidFill>
        </p:spPr>
        <p:txBody>
          <a:bodyPr lIns="180000" rIns="180000" anchor="ctr"/>
          <a:lstStyle>
            <a:lvl1pPr marL="0" indent="0">
              <a:buNone/>
              <a:defRPr sz="1200" b="1" i="0">
                <a:solidFill>
                  <a:schemeClr val="bg1"/>
                </a:solidFill>
                <a:latin typeface="Montserrat" pitchFamily="2" charset="77"/>
              </a:defRPr>
            </a:lvl1pPr>
          </a:lstStyle>
          <a:p>
            <a:r>
              <a:rPr lang="fr-FR"/>
              <a:t>Titre</a:t>
            </a:r>
          </a:p>
        </p:txBody>
      </p:sp>
      <p:sp>
        <p:nvSpPr>
          <p:cNvPr id="14" name="Espace réservé du texte 13">
            <a:extLst>
              <a:ext uri="{FF2B5EF4-FFF2-40B4-BE49-F238E27FC236}">
                <a16:creationId xmlns:a16="http://schemas.microsoft.com/office/drawing/2014/main" id="{7DB46616-3889-4243-ADA3-6DE889EFFBE1}"/>
              </a:ext>
            </a:extLst>
          </p:cNvPr>
          <p:cNvSpPr>
            <a:spLocks noGrp="1"/>
          </p:cNvSpPr>
          <p:nvPr>
            <p:ph type="body" sz="quarter" idx="13" hasCustomPrompt="1"/>
          </p:nvPr>
        </p:nvSpPr>
        <p:spPr>
          <a:xfrm>
            <a:off x="8028449" y="1789200"/>
            <a:ext cx="3420000" cy="450000"/>
          </a:xfrm>
          <a:solidFill>
            <a:schemeClr val="tx2"/>
          </a:solidFill>
        </p:spPr>
        <p:txBody>
          <a:bodyPr lIns="180000" rIns="180000" anchor="ctr"/>
          <a:lstStyle>
            <a:lvl1pPr marL="0" indent="0">
              <a:buNone/>
              <a:defRPr sz="1200" b="1" i="0">
                <a:solidFill>
                  <a:schemeClr val="bg1"/>
                </a:solidFill>
                <a:latin typeface="Montserrat" pitchFamily="2" charset="77"/>
              </a:defRPr>
            </a:lvl1pPr>
          </a:lstStyle>
          <a:p>
            <a:r>
              <a:rPr lang="fr-FR"/>
              <a:t>Titre</a:t>
            </a:r>
          </a:p>
        </p:txBody>
      </p:sp>
      <p:sp>
        <p:nvSpPr>
          <p:cNvPr id="19" name="Espace réservé du texte 18">
            <a:extLst>
              <a:ext uri="{FF2B5EF4-FFF2-40B4-BE49-F238E27FC236}">
                <a16:creationId xmlns:a16="http://schemas.microsoft.com/office/drawing/2014/main" id="{C701BD6F-2D92-6140-8408-F8F1FEE90A10}"/>
              </a:ext>
            </a:extLst>
          </p:cNvPr>
          <p:cNvSpPr>
            <a:spLocks noGrp="1"/>
          </p:cNvSpPr>
          <p:nvPr>
            <p:ph type="body" sz="quarter" idx="15" hasCustomPrompt="1"/>
          </p:nvPr>
        </p:nvSpPr>
        <p:spPr>
          <a:xfrm>
            <a:off x="724850" y="2239201"/>
            <a:ext cx="3420000" cy="3863114"/>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1" name="Espace réservé du texte 20">
            <a:extLst>
              <a:ext uri="{FF2B5EF4-FFF2-40B4-BE49-F238E27FC236}">
                <a16:creationId xmlns:a16="http://schemas.microsoft.com/office/drawing/2014/main" id="{94046172-1112-674A-BD4D-9E955C11E2B9}"/>
              </a:ext>
            </a:extLst>
          </p:cNvPr>
          <p:cNvSpPr>
            <a:spLocks noGrp="1"/>
          </p:cNvSpPr>
          <p:nvPr>
            <p:ph type="body" sz="quarter" idx="16" hasCustomPrompt="1"/>
          </p:nvPr>
        </p:nvSpPr>
        <p:spPr>
          <a:xfrm>
            <a:off x="4384268" y="2239200"/>
            <a:ext cx="3420000" cy="3863115"/>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3" name="Espace réservé du texte 22">
            <a:extLst>
              <a:ext uri="{FF2B5EF4-FFF2-40B4-BE49-F238E27FC236}">
                <a16:creationId xmlns:a16="http://schemas.microsoft.com/office/drawing/2014/main" id="{6AEB6B31-8C8B-4243-86F3-74035AB087D4}"/>
              </a:ext>
            </a:extLst>
          </p:cNvPr>
          <p:cNvSpPr>
            <a:spLocks noGrp="1"/>
          </p:cNvSpPr>
          <p:nvPr>
            <p:ph type="body" sz="quarter" idx="17" hasCustomPrompt="1"/>
          </p:nvPr>
        </p:nvSpPr>
        <p:spPr>
          <a:xfrm>
            <a:off x="8028449" y="2239199"/>
            <a:ext cx="3420000" cy="3863115"/>
          </a:xfrm>
        </p:spPr>
        <p:txBody>
          <a:bodyPr lIns="90000" tIns="144000" rIns="90000"/>
          <a:lstStyle>
            <a:lvl1pPr>
              <a:defRPr sz="900" b="0" i="0">
                <a:latin typeface="Montserrat" pitchFamily="2" charset="77"/>
              </a:defRPr>
            </a:lvl1pPr>
          </a:lstStyle>
          <a:p>
            <a:r>
              <a:rPr lang="fr-FR"/>
              <a:t>texte</a:t>
            </a:r>
          </a:p>
        </p:txBody>
      </p:sp>
      <p:cxnSp>
        <p:nvCxnSpPr>
          <p:cNvPr id="17" name="Connecteur droit 16">
            <a:extLst>
              <a:ext uri="{FF2B5EF4-FFF2-40B4-BE49-F238E27FC236}">
                <a16:creationId xmlns:a16="http://schemas.microsoft.com/office/drawing/2014/main" id="{21E4B5CE-EB84-8B41-952F-99309E76A9CC}"/>
              </a:ext>
            </a:extLst>
          </p:cNvPr>
          <p:cNvCxnSpPr/>
          <p:nvPr/>
        </p:nvCxnSpPr>
        <p:spPr>
          <a:xfrm>
            <a:off x="7908740"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3D5E6844-BA9D-2E41-8194-11F35A4DFCD4}"/>
              </a:ext>
            </a:extLst>
          </p:cNvPr>
          <p:cNvCxnSpPr/>
          <p:nvPr/>
        </p:nvCxnSpPr>
        <p:spPr>
          <a:xfrm>
            <a:off x="4249322"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6" name="Image 15">
            <a:extLst>
              <a:ext uri="{FF2B5EF4-FFF2-40B4-BE49-F238E27FC236}">
                <a16:creationId xmlns:a16="http://schemas.microsoft.com/office/drawing/2014/main" id="{195D5183-6F9E-8542-89FB-EFD83EA07386}"/>
              </a:ext>
            </a:extLst>
          </p:cNvPr>
          <p:cNvPicPr>
            <a:picLocks noChangeAspect="1"/>
          </p:cNvPicPr>
          <p:nvPr/>
        </p:nvPicPr>
        <p:blipFill rotWithShape="1">
          <a:blip r:embed="rId2"/>
          <a:srcRect l="1" t="841" r="1" b="731"/>
          <a:stretch/>
        </p:blipFill>
        <p:spPr>
          <a:xfrm>
            <a:off x="0" y="0"/>
            <a:ext cx="12193200" cy="1126800"/>
          </a:xfrm>
          <a:prstGeom prst="rect">
            <a:avLst/>
          </a:prstGeom>
        </p:spPr>
      </p:pic>
      <p:sp>
        <p:nvSpPr>
          <p:cNvPr id="20" name="Rectangle 19">
            <a:extLst>
              <a:ext uri="{FF2B5EF4-FFF2-40B4-BE49-F238E27FC236}">
                <a16:creationId xmlns:a16="http://schemas.microsoft.com/office/drawing/2014/main" id="{77234932-4626-2542-B3D5-978F1CFFC4DE}"/>
              </a:ext>
            </a:extLst>
          </p:cNvPr>
          <p:cNvSpPr/>
          <p:nvPr/>
        </p:nvSpPr>
        <p:spPr>
          <a:xfrm>
            <a:off x="0" y="896"/>
            <a:ext cx="10185991" cy="1126800"/>
          </a:xfrm>
          <a:prstGeom prst="rect">
            <a:avLst/>
          </a:prstGeom>
          <a:gradFill>
            <a:gsLst>
              <a:gs pos="56000">
                <a:schemeClr val="accent1">
                  <a:alpha val="69000"/>
                </a:schemeClr>
              </a:gs>
              <a:gs pos="0">
                <a:schemeClr val="accent1"/>
              </a:gs>
              <a:gs pos="100000">
                <a:schemeClr val="accent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Titre 1">
            <a:extLst>
              <a:ext uri="{FF2B5EF4-FFF2-40B4-BE49-F238E27FC236}">
                <a16:creationId xmlns:a16="http://schemas.microsoft.com/office/drawing/2014/main" id="{641EB11C-3171-4F42-A9E8-5CDEF273C8F3}"/>
              </a:ext>
            </a:extLst>
          </p:cNvPr>
          <p:cNvSpPr>
            <a:spLocks noGrp="1"/>
          </p:cNvSpPr>
          <p:nvPr>
            <p:ph type="ctrTitle" hasCustomPrompt="1"/>
          </p:nvPr>
        </p:nvSpPr>
        <p:spPr>
          <a:xfrm>
            <a:off x="0" y="1"/>
            <a:ext cx="5022849" cy="1125537"/>
          </a:xfrm>
          <a:solidFill>
            <a:schemeClr val="accent1"/>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15" name="Espace réservé du texte 5">
            <a:extLst>
              <a:ext uri="{FF2B5EF4-FFF2-40B4-BE49-F238E27FC236}">
                <a16:creationId xmlns:a16="http://schemas.microsoft.com/office/drawing/2014/main" id="{24BDCA4B-DEBF-4A45-B469-0C416DFFBD4A}"/>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835196076"/>
      </p:ext>
    </p:extLst>
  </p:cSld>
  <p:clrMapOvr>
    <a:masterClrMapping/>
  </p:clrMapOvr>
  <p:extLst>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Page_2_Col">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sp>
        <p:nvSpPr>
          <p:cNvPr id="4" name="Espace réservé du texte 3">
            <a:extLst>
              <a:ext uri="{FF2B5EF4-FFF2-40B4-BE49-F238E27FC236}">
                <a16:creationId xmlns:a16="http://schemas.microsoft.com/office/drawing/2014/main" id="{E7CD49AA-56F2-F74A-81AB-FDC7F84871DF}"/>
              </a:ext>
            </a:extLst>
          </p:cNvPr>
          <p:cNvSpPr>
            <a:spLocks noGrp="1"/>
          </p:cNvSpPr>
          <p:nvPr>
            <p:ph type="body" sz="quarter" idx="11" hasCustomPrompt="1"/>
          </p:nvPr>
        </p:nvSpPr>
        <p:spPr>
          <a:xfrm>
            <a:off x="709611" y="1789200"/>
            <a:ext cx="5220000" cy="450000"/>
          </a:xfrm>
          <a:solidFill>
            <a:schemeClr val="tx2"/>
          </a:solidFill>
        </p:spPr>
        <p:txBody>
          <a:bodyPr lIns="180000" rIns="180000" anchor="ctr"/>
          <a:lstStyle>
            <a:lvl1pPr marL="0" indent="0">
              <a:buFont typeface="Arial" panose="020B0604020202020204" pitchFamily="34" charset="0"/>
              <a:buNone/>
              <a:defRPr sz="1200" b="1" i="0">
                <a:solidFill>
                  <a:schemeClr val="bg1"/>
                </a:solidFill>
                <a:latin typeface="Montserrat" pitchFamily="2" charset="77"/>
              </a:defRPr>
            </a:lvl1pPr>
          </a:lstStyle>
          <a:p>
            <a:r>
              <a:rPr lang="fr-FR"/>
              <a:t>Titre</a:t>
            </a:r>
          </a:p>
        </p:txBody>
      </p:sp>
      <p:sp>
        <p:nvSpPr>
          <p:cNvPr id="12" name="Espace réservé du texte 11">
            <a:extLst>
              <a:ext uri="{FF2B5EF4-FFF2-40B4-BE49-F238E27FC236}">
                <a16:creationId xmlns:a16="http://schemas.microsoft.com/office/drawing/2014/main" id="{FA8B6486-ACF2-AA47-A361-1BC648FACFC2}"/>
              </a:ext>
            </a:extLst>
          </p:cNvPr>
          <p:cNvSpPr>
            <a:spLocks noGrp="1"/>
          </p:cNvSpPr>
          <p:nvPr>
            <p:ph type="body" sz="quarter" idx="12" hasCustomPrompt="1"/>
          </p:nvPr>
        </p:nvSpPr>
        <p:spPr>
          <a:xfrm>
            <a:off x="6240163" y="1789200"/>
            <a:ext cx="5220000" cy="450000"/>
          </a:xfrm>
          <a:solidFill>
            <a:schemeClr val="tx2"/>
          </a:solidFill>
        </p:spPr>
        <p:txBody>
          <a:bodyPr lIns="180000" rIns="180000" anchor="ctr"/>
          <a:lstStyle>
            <a:lvl1pPr marL="0" indent="0">
              <a:buNone/>
              <a:defRPr sz="1200" b="1" i="0">
                <a:solidFill>
                  <a:schemeClr val="bg1"/>
                </a:solidFill>
                <a:latin typeface="Montserrat" pitchFamily="2" charset="77"/>
              </a:defRPr>
            </a:lvl1pPr>
          </a:lstStyle>
          <a:p>
            <a:r>
              <a:rPr lang="fr-FR"/>
              <a:t>Titre</a:t>
            </a:r>
          </a:p>
        </p:txBody>
      </p:sp>
      <p:sp>
        <p:nvSpPr>
          <p:cNvPr id="19" name="Espace réservé du texte 18">
            <a:extLst>
              <a:ext uri="{FF2B5EF4-FFF2-40B4-BE49-F238E27FC236}">
                <a16:creationId xmlns:a16="http://schemas.microsoft.com/office/drawing/2014/main" id="{C701BD6F-2D92-6140-8408-F8F1FEE90A10}"/>
              </a:ext>
            </a:extLst>
          </p:cNvPr>
          <p:cNvSpPr>
            <a:spLocks noGrp="1"/>
          </p:cNvSpPr>
          <p:nvPr>
            <p:ph type="body" sz="quarter" idx="15" hasCustomPrompt="1"/>
          </p:nvPr>
        </p:nvSpPr>
        <p:spPr>
          <a:xfrm>
            <a:off x="724849" y="2239201"/>
            <a:ext cx="5204761" cy="3863114"/>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1" name="Espace réservé du texte 20">
            <a:extLst>
              <a:ext uri="{FF2B5EF4-FFF2-40B4-BE49-F238E27FC236}">
                <a16:creationId xmlns:a16="http://schemas.microsoft.com/office/drawing/2014/main" id="{94046172-1112-674A-BD4D-9E955C11E2B9}"/>
              </a:ext>
            </a:extLst>
          </p:cNvPr>
          <p:cNvSpPr>
            <a:spLocks noGrp="1"/>
          </p:cNvSpPr>
          <p:nvPr>
            <p:ph type="body" sz="quarter" idx="16" hasCustomPrompt="1"/>
          </p:nvPr>
        </p:nvSpPr>
        <p:spPr>
          <a:xfrm>
            <a:off x="6240163" y="2239200"/>
            <a:ext cx="5235237" cy="3863115"/>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cxnSp>
        <p:nvCxnSpPr>
          <p:cNvPr id="18" name="Connecteur droit 17">
            <a:extLst>
              <a:ext uri="{FF2B5EF4-FFF2-40B4-BE49-F238E27FC236}">
                <a16:creationId xmlns:a16="http://schemas.microsoft.com/office/drawing/2014/main" id="{3D5E6844-BA9D-2E41-8194-11F35A4DFCD4}"/>
              </a:ext>
            </a:extLst>
          </p:cNvPr>
          <p:cNvCxnSpPr/>
          <p:nvPr/>
        </p:nvCxnSpPr>
        <p:spPr>
          <a:xfrm>
            <a:off x="6084887"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Image 12">
            <a:extLst>
              <a:ext uri="{FF2B5EF4-FFF2-40B4-BE49-F238E27FC236}">
                <a16:creationId xmlns:a16="http://schemas.microsoft.com/office/drawing/2014/main" id="{320880B1-A475-D84F-87FA-C4435626FE73}"/>
              </a:ext>
            </a:extLst>
          </p:cNvPr>
          <p:cNvPicPr>
            <a:picLocks noChangeAspect="1"/>
          </p:cNvPicPr>
          <p:nvPr/>
        </p:nvPicPr>
        <p:blipFill rotWithShape="1">
          <a:blip r:embed="rId2"/>
          <a:srcRect l="1" t="841" r="1" b="731"/>
          <a:stretch/>
        </p:blipFill>
        <p:spPr>
          <a:xfrm>
            <a:off x="0" y="0"/>
            <a:ext cx="12193200" cy="1126800"/>
          </a:xfrm>
          <a:prstGeom prst="rect">
            <a:avLst/>
          </a:prstGeom>
        </p:spPr>
      </p:pic>
      <p:sp>
        <p:nvSpPr>
          <p:cNvPr id="14" name="Rectangle 13">
            <a:extLst>
              <a:ext uri="{FF2B5EF4-FFF2-40B4-BE49-F238E27FC236}">
                <a16:creationId xmlns:a16="http://schemas.microsoft.com/office/drawing/2014/main" id="{423FCA43-DCEF-E54B-96B6-EAA6B5DBF342}"/>
              </a:ext>
            </a:extLst>
          </p:cNvPr>
          <p:cNvSpPr/>
          <p:nvPr/>
        </p:nvSpPr>
        <p:spPr>
          <a:xfrm>
            <a:off x="0" y="896"/>
            <a:ext cx="10185991" cy="1126800"/>
          </a:xfrm>
          <a:prstGeom prst="rect">
            <a:avLst/>
          </a:prstGeom>
          <a:gradFill>
            <a:gsLst>
              <a:gs pos="56000">
                <a:schemeClr val="accent1">
                  <a:alpha val="69000"/>
                </a:schemeClr>
              </a:gs>
              <a:gs pos="0">
                <a:schemeClr val="accent1"/>
              </a:gs>
              <a:gs pos="100000">
                <a:schemeClr val="accent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Titre 1">
            <a:extLst>
              <a:ext uri="{FF2B5EF4-FFF2-40B4-BE49-F238E27FC236}">
                <a16:creationId xmlns:a16="http://schemas.microsoft.com/office/drawing/2014/main" id="{A0808B16-EB3E-D148-9007-CFB3F9DA94A6}"/>
              </a:ext>
            </a:extLst>
          </p:cNvPr>
          <p:cNvSpPr>
            <a:spLocks noGrp="1"/>
          </p:cNvSpPr>
          <p:nvPr>
            <p:ph type="ctrTitle" hasCustomPrompt="1"/>
          </p:nvPr>
        </p:nvSpPr>
        <p:spPr>
          <a:xfrm>
            <a:off x="0" y="1"/>
            <a:ext cx="5022849" cy="1125537"/>
          </a:xfrm>
          <a:solidFill>
            <a:schemeClr val="accent1"/>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11" name="Espace réservé du texte 5">
            <a:extLst>
              <a:ext uri="{FF2B5EF4-FFF2-40B4-BE49-F238E27FC236}">
                <a16:creationId xmlns:a16="http://schemas.microsoft.com/office/drawing/2014/main" id="{6CD81670-5407-534A-AD56-8A43808A978D}"/>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529822719"/>
      </p:ext>
    </p:extLst>
  </p:cSld>
  <p:clrMapOvr>
    <a:masterClrMapping/>
  </p:clrMapOvr>
  <p:extLst>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Galerie 6 logos">
    <p:spTree>
      <p:nvGrpSpPr>
        <p:cNvPr id="1" name=""/>
        <p:cNvGrpSpPr/>
        <p:nvPr/>
      </p:nvGrpSpPr>
      <p:grpSpPr>
        <a:xfrm>
          <a:off x="0" y="0"/>
          <a:ext cx="0" cy="0"/>
          <a:chOff x="0" y="0"/>
          <a:chExt cx="0" cy="0"/>
        </a:xfrm>
      </p:grpSpPr>
      <p:sp>
        <p:nvSpPr>
          <p:cNvPr id="4" name="Espace réservé pour une image  3">
            <a:extLst>
              <a:ext uri="{FF2B5EF4-FFF2-40B4-BE49-F238E27FC236}">
                <a16:creationId xmlns:a16="http://schemas.microsoft.com/office/drawing/2014/main" id="{63ADFB0C-544E-3944-A9B0-D28BE779B222}"/>
              </a:ext>
            </a:extLst>
          </p:cNvPr>
          <p:cNvSpPr>
            <a:spLocks noGrp="1"/>
          </p:cNvSpPr>
          <p:nvPr>
            <p:ph type="pic" sz="quarter" idx="10" hasCustomPrompt="1"/>
          </p:nvPr>
        </p:nvSpPr>
        <p:spPr>
          <a:xfrm>
            <a:off x="713581" y="2067034"/>
            <a:ext cx="2340000" cy="1368000"/>
          </a:xfrm>
          <a:ln>
            <a:noFill/>
          </a:ln>
        </p:spPr>
        <p:txBody>
          <a:bodyPr anchor="ctr"/>
          <a:lstStyle>
            <a:lvl1pPr marL="0" indent="0" algn="ctr">
              <a:buNone/>
              <a:defRPr/>
            </a:lvl1pPr>
          </a:lstStyle>
          <a:p>
            <a:r>
              <a:rPr lang="fr-FR"/>
              <a:t>Logo</a:t>
            </a:r>
          </a:p>
        </p:txBody>
      </p:sp>
      <p:sp>
        <p:nvSpPr>
          <p:cNvPr id="7" name="Espace réservé pour une image  6">
            <a:extLst>
              <a:ext uri="{FF2B5EF4-FFF2-40B4-BE49-F238E27FC236}">
                <a16:creationId xmlns:a16="http://schemas.microsoft.com/office/drawing/2014/main" id="{DBBB2063-2983-C34C-8ED4-C0F5EA5FE112}"/>
              </a:ext>
            </a:extLst>
          </p:cNvPr>
          <p:cNvSpPr>
            <a:spLocks noGrp="1"/>
          </p:cNvSpPr>
          <p:nvPr>
            <p:ph type="pic" sz="quarter" idx="11" hasCustomPrompt="1"/>
          </p:nvPr>
        </p:nvSpPr>
        <p:spPr>
          <a:xfrm>
            <a:off x="3521860" y="2086084"/>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0" name="Espace réservé pour une image  9">
            <a:extLst>
              <a:ext uri="{FF2B5EF4-FFF2-40B4-BE49-F238E27FC236}">
                <a16:creationId xmlns:a16="http://schemas.microsoft.com/office/drawing/2014/main" id="{2F9F2C47-7214-7C49-A683-E886402029DE}"/>
              </a:ext>
            </a:extLst>
          </p:cNvPr>
          <p:cNvSpPr>
            <a:spLocks noGrp="1"/>
          </p:cNvSpPr>
          <p:nvPr>
            <p:ph type="pic" sz="quarter" idx="12" hasCustomPrompt="1"/>
          </p:nvPr>
        </p:nvSpPr>
        <p:spPr>
          <a:xfrm>
            <a:off x="6330139" y="2067034"/>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2" name="Espace réservé pour une image  11">
            <a:extLst>
              <a:ext uri="{FF2B5EF4-FFF2-40B4-BE49-F238E27FC236}">
                <a16:creationId xmlns:a16="http://schemas.microsoft.com/office/drawing/2014/main" id="{9FC6176F-4DE7-704C-B989-4D4DDFBB82DE}"/>
              </a:ext>
            </a:extLst>
          </p:cNvPr>
          <p:cNvSpPr>
            <a:spLocks noGrp="1"/>
          </p:cNvSpPr>
          <p:nvPr>
            <p:ph type="pic" sz="quarter" idx="13" hasCustomPrompt="1"/>
          </p:nvPr>
        </p:nvSpPr>
        <p:spPr>
          <a:xfrm>
            <a:off x="9138419" y="2086084"/>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4" name="Espace réservé pour une image  13">
            <a:extLst>
              <a:ext uri="{FF2B5EF4-FFF2-40B4-BE49-F238E27FC236}">
                <a16:creationId xmlns:a16="http://schemas.microsoft.com/office/drawing/2014/main" id="{37D2F37A-05DB-B14A-B578-3B9DBC84095A}"/>
              </a:ext>
            </a:extLst>
          </p:cNvPr>
          <p:cNvSpPr>
            <a:spLocks noGrp="1"/>
          </p:cNvSpPr>
          <p:nvPr>
            <p:ph type="pic" sz="quarter" idx="14" hasCustomPrompt="1"/>
          </p:nvPr>
        </p:nvSpPr>
        <p:spPr>
          <a:xfrm>
            <a:off x="713581"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6" name="Espace réservé pour une image  15">
            <a:extLst>
              <a:ext uri="{FF2B5EF4-FFF2-40B4-BE49-F238E27FC236}">
                <a16:creationId xmlns:a16="http://schemas.microsoft.com/office/drawing/2014/main" id="{D1345676-44BC-CC4C-9CAB-1694B215C866}"/>
              </a:ext>
            </a:extLst>
          </p:cNvPr>
          <p:cNvSpPr>
            <a:spLocks noGrp="1"/>
          </p:cNvSpPr>
          <p:nvPr>
            <p:ph type="pic" sz="quarter" idx="15" hasCustomPrompt="1"/>
          </p:nvPr>
        </p:nvSpPr>
        <p:spPr>
          <a:xfrm>
            <a:off x="3521860"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8" name="Espace réservé pour une image  17">
            <a:extLst>
              <a:ext uri="{FF2B5EF4-FFF2-40B4-BE49-F238E27FC236}">
                <a16:creationId xmlns:a16="http://schemas.microsoft.com/office/drawing/2014/main" id="{7E45B7F1-FBE1-F745-8B85-36C31578AA78}"/>
              </a:ext>
            </a:extLst>
          </p:cNvPr>
          <p:cNvSpPr>
            <a:spLocks noGrp="1"/>
          </p:cNvSpPr>
          <p:nvPr>
            <p:ph type="pic" sz="quarter" idx="16" hasCustomPrompt="1"/>
          </p:nvPr>
        </p:nvSpPr>
        <p:spPr>
          <a:xfrm>
            <a:off x="6330139"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20" name="Espace réservé pour une image  19">
            <a:extLst>
              <a:ext uri="{FF2B5EF4-FFF2-40B4-BE49-F238E27FC236}">
                <a16:creationId xmlns:a16="http://schemas.microsoft.com/office/drawing/2014/main" id="{A1D3C822-3F0B-764C-BD8B-26F365DA1BFA}"/>
              </a:ext>
            </a:extLst>
          </p:cNvPr>
          <p:cNvSpPr>
            <a:spLocks noGrp="1"/>
          </p:cNvSpPr>
          <p:nvPr>
            <p:ph type="pic" sz="quarter" idx="17" hasCustomPrompt="1"/>
          </p:nvPr>
        </p:nvSpPr>
        <p:spPr>
          <a:xfrm>
            <a:off x="9138419"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cxnSp>
        <p:nvCxnSpPr>
          <p:cNvPr id="22" name="Connecteur droit 21">
            <a:extLst>
              <a:ext uri="{FF2B5EF4-FFF2-40B4-BE49-F238E27FC236}">
                <a16:creationId xmlns:a16="http://schemas.microsoft.com/office/drawing/2014/main" id="{181DBBEB-AD1B-1848-9036-8A8FF1E0BB6D}"/>
              </a:ext>
            </a:extLst>
          </p:cNvPr>
          <p:cNvCxnSpPr>
            <a:cxnSpLocks/>
          </p:cNvCxnSpPr>
          <p:nvPr/>
        </p:nvCxnSpPr>
        <p:spPr>
          <a:xfrm>
            <a:off x="713581" y="3744432"/>
            <a:ext cx="1076483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a:extLst>
              <a:ext uri="{FF2B5EF4-FFF2-40B4-BE49-F238E27FC236}">
                <a16:creationId xmlns:a16="http://schemas.microsoft.com/office/drawing/2014/main" id="{1E6614C8-A3EA-8644-9051-C8B8C2D5BED4}"/>
              </a:ext>
            </a:extLst>
          </p:cNvPr>
          <p:cNvSpPr>
            <a:spLocks noGrp="1"/>
          </p:cNvSpPr>
          <p:nvPr>
            <p:ph type="sldNum" sz="quarter" idx="18"/>
          </p:nvPr>
        </p:nvSpPr>
        <p:spPr/>
        <p:txBody>
          <a:bodyPr/>
          <a:lstStyle/>
          <a:p>
            <a:fld id="{ED627498-8BE6-774E-875A-E1322261BC9D}" type="slidenum">
              <a:rPr lang="fr-FR" smtClean="0"/>
              <a:pPr/>
              <a:t>‹N°›</a:t>
            </a:fld>
            <a:endParaRPr lang="fr-FR"/>
          </a:p>
        </p:txBody>
      </p:sp>
      <p:pic>
        <p:nvPicPr>
          <p:cNvPr id="19" name="Image 18">
            <a:extLst>
              <a:ext uri="{FF2B5EF4-FFF2-40B4-BE49-F238E27FC236}">
                <a16:creationId xmlns:a16="http://schemas.microsoft.com/office/drawing/2014/main" id="{695C80B9-5580-E145-9FF9-7991DD6BFDB6}"/>
              </a:ext>
            </a:extLst>
          </p:cNvPr>
          <p:cNvPicPr>
            <a:picLocks noChangeAspect="1"/>
          </p:cNvPicPr>
          <p:nvPr/>
        </p:nvPicPr>
        <p:blipFill rotWithShape="1">
          <a:blip r:embed="rId2"/>
          <a:srcRect l="1" t="841" r="1" b="731"/>
          <a:stretch/>
        </p:blipFill>
        <p:spPr>
          <a:xfrm>
            <a:off x="0" y="0"/>
            <a:ext cx="12193200" cy="1126800"/>
          </a:xfrm>
          <a:prstGeom prst="rect">
            <a:avLst/>
          </a:prstGeom>
        </p:spPr>
      </p:pic>
      <p:sp>
        <p:nvSpPr>
          <p:cNvPr id="23" name="Rectangle 22">
            <a:extLst>
              <a:ext uri="{FF2B5EF4-FFF2-40B4-BE49-F238E27FC236}">
                <a16:creationId xmlns:a16="http://schemas.microsoft.com/office/drawing/2014/main" id="{FBBB56E5-80DE-E94D-9830-F742EF72088D}"/>
              </a:ext>
            </a:extLst>
          </p:cNvPr>
          <p:cNvSpPr/>
          <p:nvPr/>
        </p:nvSpPr>
        <p:spPr>
          <a:xfrm>
            <a:off x="0" y="896"/>
            <a:ext cx="10185991" cy="1126800"/>
          </a:xfrm>
          <a:prstGeom prst="rect">
            <a:avLst/>
          </a:prstGeom>
          <a:gradFill>
            <a:gsLst>
              <a:gs pos="56000">
                <a:schemeClr val="accent1">
                  <a:alpha val="69000"/>
                </a:schemeClr>
              </a:gs>
              <a:gs pos="0">
                <a:schemeClr val="accent1"/>
              </a:gs>
              <a:gs pos="100000">
                <a:schemeClr val="accent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Titre 1">
            <a:extLst>
              <a:ext uri="{FF2B5EF4-FFF2-40B4-BE49-F238E27FC236}">
                <a16:creationId xmlns:a16="http://schemas.microsoft.com/office/drawing/2014/main" id="{4C96D059-3676-464E-BA8D-313AA3CC19EC}"/>
              </a:ext>
            </a:extLst>
          </p:cNvPr>
          <p:cNvSpPr>
            <a:spLocks noGrp="1"/>
          </p:cNvSpPr>
          <p:nvPr>
            <p:ph type="ctrTitle" hasCustomPrompt="1"/>
          </p:nvPr>
        </p:nvSpPr>
        <p:spPr>
          <a:xfrm>
            <a:off x="0" y="1"/>
            <a:ext cx="5022849" cy="1125537"/>
          </a:xfrm>
          <a:solidFill>
            <a:schemeClr val="accent1"/>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15" name="Espace réservé du texte 5">
            <a:extLst>
              <a:ext uri="{FF2B5EF4-FFF2-40B4-BE49-F238E27FC236}">
                <a16:creationId xmlns:a16="http://schemas.microsoft.com/office/drawing/2014/main" id="{F5351D70-2291-0046-AFDE-39F03BF0D648}"/>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4093813657"/>
      </p:ext>
    </p:extLst>
  </p:cSld>
  <p:clrMapOvr>
    <a:masterClrMapping/>
  </p:clrMapOvr>
  <p:extLst>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Galerie 18 logos">
    <p:spTree>
      <p:nvGrpSpPr>
        <p:cNvPr id="1" name=""/>
        <p:cNvGrpSpPr/>
        <p:nvPr/>
      </p:nvGrpSpPr>
      <p:grpSpPr>
        <a:xfrm>
          <a:off x="0" y="0"/>
          <a:ext cx="0" cy="0"/>
          <a:chOff x="0" y="0"/>
          <a:chExt cx="0" cy="0"/>
        </a:xfrm>
      </p:grpSpPr>
      <p:sp>
        <p:nvSpPr>
          <p:cNvPr id="4" name="Espace réservé pour une image  3">
            <a:extLst>
              <a:ext uri="{FF2B5EF4-FFF2-40B4-BE49-F238E27FC236}">
                <a16:creationId xmlns:a16="http://schemas.microsoft.com/office/drawing/2014/main" id="{63ADFB0C-544E-3944-A9B0-D28BE779B222}"/>
              </a:ext>
            </a:extLst>
          </p:cNvPr>
          <p:cNvSpPr>
            <a:spLocks noGrp="1"/>
          </p:cNvSpPr>
          <p:nvPr>
            <p:ph type="pic" sz="quarter" idx="10" hasCustomPrompt="1"/>
          </p:nvPr>
        </p:nvSpPr>
        <p:spPr>
          <a:xfrm>
            <a:off x="713581" y="2067033"/>
            <a:ext cx="1620000" cy="936000"/>
          </a:xfrm>
          <a:ln>
            <a:noFill/>
          </a:ln>
        </p:spPr>
        <p:txBody>
          <a:bodyPr anchor="ctr"/>
          <a:lstStyle>
            <a:lvl1pPr marL="0" indent="0" algn="ctr">
              <a:buNone/>
              <a:defRPr/>
            </a:lvl1pPr>
          </a:lstStyle>
          <a:p>
            <a:r>
              <a:rPr lang="fr-FR"/>
              <a:t>Logo</a:t>
            </a:r>
          </a:p>
        </p:txBody>
      </p:sp>
      <p:sp>
        <p:nvSpPr>
          <p:cNvPr id="7" name="Espace réservé pour une image  6">
            <a:extLst>
              <a:ext uri="{FF2B5EF4-FFF2-40B4-BE49-F238E27FC236}">
                <a16:creationId xmlns:a16="http://schemas.microsoft.com/office/drawing/2014/main" id="{DBBB2063-2983-C34C-8ED4-C0F5EA5FE112}"/>
              </a:ext>
            </a:extLst>
          </p:cNvPr>
          <p:cNvSpPr>
            <a:spLocks noGrp="1"/>
          </p:cNvSpPr>
          <p:nvPr>
            <p:ph type="pic" sz="quarter" idx="11" hasCustomPrompt="1"/>
          </p:nvPr>
        </p:nvSpPr>
        <p:spPr>
          <a:xfrm>
            <a:off x="2538105"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0" name="Espace réservé pour une image  9">
            <a:extLst>
              <a:ext uri="{FF2B5EF4-FFF2-40B4-BE49-F238E27FC236}">
                <a16:creationId xmlns:a16="http://schemas.microsoft.com/office/drawing/2014/main" id="{2F9F2C47-7214-7C49-A683-E886402029DE}"/>
              </a:ext>
            </a:extLst>
          </p:cNvPr>
          <p:cNvSpPr>
            <a:spLocks noGrp="1"/>
          </p:cNvSpPr>
          <p:nvPr>
            <p:ph type="pic" sz="quarter" idx="12" hasCustomPrompt="1"/>
          </p:nvPr>
        </p:nvSpPr>
        <p:spPr>
          <a:xfrm>
            <a:off x="4362629"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2" name="Espace réservé pour une image  11">
            <a:extLst>
              <a:ext uri="{FF2B5EF4-FFF2-40B4-BE49-F238E27FC236}">
                <a16:creationId xmlns:a16="http://schemas.microsoft.com/office/drawing/2014/main" id="{9FC6176F-4DE7-704C-B989-4D4DDFBB82DE}"/>
              </a:ext>
            </a:extLst>
          </p:cNvPr>
          <p:cNvSpPr>
            <a:spLocks noGrp="1"/>
          </p:cNvSpPr>
          <p:nvPr>
            <p:ph type="pic" sz="quarter" idx="13" hasCustomPrompt="1"/>
          </p:nvPr>
        </p:nvSpPr>
        <p:spPr>
          <a:xfrm>
            <a:off x="6187153"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4" name="Espace réservé pour une image  13">
            <a:extLst>
              <a:ext uri="{FF2B5EF4-FFF2-40B4-BE49-F238E27FC236}">
                <a16:creationId xmlns:a16="http://schemas.microsoft.com/office/drawing/2014/main" id="{37D2F37A-05DB-B14A-B578-3B9DBC84095A}"/>
              </a:ext>
            </a:extLst>
          </p:cNvPr>
          <p:cNvSpPr>
            <a:spLocks noGrp="1"/>
          </p:cNvSpPr>
          <p:nvPr>
            <p:ph type="pic" sz="quarter" idx="14" hasCustomPrompt="1"/>
          </p:nvPr>
        </p:nvSpPr>
        <p:spPr>
          <a:xfrm>
            <a:off x="695325" y="3388628"/>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6" name="Espace réservé pour une image  15">
            <a:extLst>
              <a:ext uri="{FF2B5EF4-FFF2-40B4-BE49-F238E27FC236}">
                <a16:creationId xmlns:a16="http://schemas.microsoft.com/office/drawing/2014/main" id="{D1345676-44BC-CC4C-9CAB-1694B215C866}"/>
              </a:ext>
            </a:extLst>
          </p:cNvPr>
          <p:cNvSpPr>
            <a:spLocks noGrp="1"/>
          </p:cNvSpPr>
          <p:nvPr>
            <p:ph type="pic" sz="quarter" idx="15" hasCustomPrompt="1"/>
          </p:nvPr>
        </p:nvSpPr>
        <p:spPr>
          <a:xfrm>
            <a:off x="2523490" y="3388628"/>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8" name="Espace réservé pour une image  17">
            <a:extLst>
              <a:ext uri="{FF2B5EF4-FFF2-40B4-BE49-F238E27FC236}">
                <a16:creationId xmlns:a16="http://schemas.microsoft.com/office/drawing/2014/main" id="{7E45B7F1-FBE1-F745-8B85-36C31578AA78}"/>
              </a:ext>
            </a:extLst>
          </p:cNvPr>
          <p:cNvSpPr>
            <a:spLocks noGrp="1"/>
          </p:cNvSpPr>
          <p:nvPr>
            <p:ph type="pic" sz="quarter" idx="16" hasCustomPrompt="1"/>
          </p:nvPr>
        </p:nvSpPr>
        <p:spPr>
          <a:xfrm>
            <a:off x="8011677"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20" name="Espace réservé pour une image  19">
            <a:extLst>
              <a:ext uri="{FF2B5EF4-FFF2-40B4-BE49-F238E27FC236}">
                <a16:creationId xmlns:a16="http://schemas.microsoft.com/office/drawing/2014/main" id="{A1D3C822-3F0B-764C-BD8B-26F365DA1BFA}"/>
              </a:ext>
            </a:extLst>
          </p:cNvPr>
          <p:cNvSpPr>
            <a:spLocks noGrp="1"/>
          </p:cNvSpPr>
          <p:nvPr>
            <p:ph type="pic" sz="quarter" idx="17" hasCustomPrompt="1"/>
          </p:nvPr>
        </p:nvSpPr>
        <p:spPr>
          <a:xfrm>
            <a:off x="9836199"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3" name="Espace réservé du numéro de diapositive 2">
            <a:extLst>
              <a:ext uri="{FF2B5EF4-FFF2-40B4-BE49-F238E27FC236}">
                <a16:creationId xmlns:a16="http://schemas.microsoft.com/office/drawing/2014/main" id="{1E6614C8-A3EA-8644-9051-C8B8C2D5BED4}"/>
              </a:ext>
            </a:extLst>
          </p:cNvPr>
          <p:cNvSpPr>
            <a:spLocks noGrp="1"/>
          </p:cNvSpPr>
          <p:nvPr>
            <p:ph type="sldNum" sz="quarter" idx="18"/>
          </p:nvPr>
        </p:nvSpPr>
        <p:spPr/>
        <p:txBody>
          <a:bodyPr/>
          <a:lstStyle/>
          <a:p>
            <a:fld id="{ED627498-8BE6-774E-875A-E1322261BC9D}" type="slidenum">
              <a:rPr lang="fr-FR" smtClean="0"/>
              <a:pPr/>
              <a:t>‹N°›</a:t>
            </a:fld>
            <a:endParaRPr lang="fr-FR"/>
          </a:p>
        </p:txBody>
      </p:sp>
      <p:sp>
        <p:nvSpPr>
          <p:cNvPr id="5" name="Espace réservé pour une image  4">
            <a:extLst>
              <a:ext uri="{FF2B5EF4-FFF2-40B4-BE49-F238E27FC236}">
                <a16:creationId xmlns:a16="http://schemas.microsoft.com/office/drawing/2014/main" id="{30278F92-100F-204C-8618-2E48E42E2218}"/>
              </a:ext>
            </a:extLst>
          </p:cNvPr>
          <p:cNvSpPr>
            <a:spLocks noGrp="1"/>
          </p:cNvSpPr>
          <p:nvPr>
            <p:ph type="pic" sz="quarter" idx="19" hasCustomPrompt="1"/>
          </p:nvPr>
        </p:nvSpPr>
        <p:spPr>
          <a:xfrm>
            <a:off x="4351655" y="3388628"/>
            <a:ext cx="1620000" cy="936000"/>
          </a:xfrm>
        </p:spPr>
        <p:txBody>
          <a:bodyPr anchor="ctr"/>
          <a:lstStyle>
            <a:lvl1pPr marL="0" indent="0" algn="ctr">
              <a:buNone/>
              <a:defRPr/>
            </a:lvl1pPr>
          </a:lstStyle>
          <a:p>
            <a:r>
              <a:rPr lang="fr-FR"/>
              <a:t>Logo</a:t>
            </a:r>
          </a:p>
        </p:txBody>
      </p:sp>
      <p:sp>
        <p:nvSpPr>
          <p:cNvPr id="8" name="Espace réservé pour une image  7">
            <a:extLst>
              <a:ext uri="{FF2B5EF4-FFF2-40B4-BE49-F238E27FC236}">
                <a16:creationId xmlns:a16="http://schemas.microsoft.com/office/drawing/2014/main" id="{BA534809-1058-4246-A786-F69E2E3CD344}"/>
              </a:ext>
            </a:extLst>
          </p:cNvPr>
          <p:cNvSpPr>
            <a:spLocks noGrp="1"/>
          </p:cNvSpPr>
          <p:nvPr>
            <p:ph type="pic" sz="quarter" idx="20" hasCustomPrompt="1"/>
          </p:nvPr>
        </p:nvSpPr>
        <p:spPr>
          <a:xfrm>
            <a:off x="6179820" y="3388628"/>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11" name="Espace réservé pour une image  10">
            <a:extLst>
              <a:ext uri="{FF2B5EF4-FFF2-40B4-BE49-F238E27FC236}">
                <a16:creationId xmlns:a16="http://schemas.microsoft.com/office/drawing/2014/main" id="{A4820370-9461-FD4D-A7F3-670D17FB2299}"/>
              </a:ext>
            </a:extLst>
          </p:cNvPr>
          <p:cNvSpPr>
            <a:spLocks noGrp="1"/>
          </p:cNvSpPr>
          <p:nvPr>
            <p:ph type="pic" sz="quarter" idx="21" hasCustomPrompt="1"/>
          </p:nvPr>
        </p:nvSpPr>
        <p:spPr>
          <a:xfrm>
            <a:off x="8007985" y="3388628"/>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15" name="Espace réservé pour une image  14">
            <a:extLst>
              <a:ext uri="{FF2B5EF4-FFF2-40B4-BE49-F238E27FC236}">
                <a16:creationId xmlns:a16="http://schemas.microsoft.com/office/drawing/2014/main" id="{CB4609E2-64CA-8140-832C-CF8162830B05}"/>
              </a:ext>
            </a:extLst>
          </p:cNvPr>
          <p:cNvSpPr>
            <a:spLocks noGrp="1"/>
          </p:cNvSpPr>
          <p:nvPr>
            <p:ph type="pic" sz="quarter" idx="22" hasCustomPrompt="1"/>
          </p:nvPr>
        </p:nvSpPr>
        <p:spPr>
          <a:xfrm>
            <a:off x="9836150" y="3388628"/>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1" name="Espace réservé pour une image  20">
            <a:extLst>
              <a:ext uri="{FF2B5EF4-FFF2-40B4-BE49-F238E27FC236}">
                <a16:creationId xmlns:a16="http://schemas.microsoft.com/office/drawing/2014/main" id="{3F0FC607-0506-4F44-BDFB-29487E045FF5}"/>
              </a:ext>
            </a:extLst>
          </p:cNvPr>
          <p:cNvSpPr>
            <a:spLocks noGrp="1"/>
          </p:cNvSpPr>
          <p:nvPr>
            <p:ph type="pic" sz="quarter" idx="23" hasCustomPrompt="1"/>
          </p:nvPr>
        </p:nvSpPr>
        <p:spPr>
          <a:xfrm>
            <a:off x="695325"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5" name="Espace réservé pour une image  24">
            <a:extLst>
              <a:ext uri="{FF2B5EF4-FFF2-40B4-BE49-F238E27FC236}">
                <a16:creationId xmlns:a16="http://schemas.microsoft.com/office/drawing/2014/main" id="{1BB6F861-2F0E-DA41-81B7-E2869B8FC02A}"/>
              </a:ext>
            </a:extLst>
          </p:cNvPr>
          <p:cNvSpPr>
            <a:spLocks noGrp="1"/>
          </p:cNvSpPr>
          <p:nvPr>
            <p:ph type="pic" sz="quarter" idx="24" hasCustomPrompt="1"/>
          </p:nvPr>
        </p:nvSpPr>
        <p:spPr>
          <a:xfrm>
            <a:off x="2523490"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7" name="Espace réservé pour une image  26">
            <a:extLst>
              <a:ext uri="{FF2B5EF4-FFF2-40B4-BE49-F238E27FC236}">
                <a16:creationId xmlns:a16="http://schemas.microsoft.com/office/drawing/2014/main" id="{4CDBFF23-90A7-ED43-ACDB-73E33F3733BC}"/>
              </a:ext>
            </a:extLst>
          </p:cNvPr>
          <p:cNvSpPr>
            <a:spLocks noGrp="1"/>
          </p:cNvSpPr>
          <p:nvPr>
            <p:ph type="pic" sz="quarter" idx="25" hasCustomPrompt="1"/>
          </p:nvPr>
        </p:nvSpPr>
        <p:spPr>
          <a:xfrm>
            <a:off x="4351655"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9" name="Espace réservé pour une image  28">
            <a:extLst>
              <a:ext uri="{FF2B5EF4-FFF2-40B4-BE49-F238E27FC236}">
                <a16:creationId xmlns:a16="http://schemas.microsoft.com/office/drawing/2014/main" id="{60785380-D952-9C4E-B875-FE61A57084FD}"/>
              </a:ext>
            </a:extLst>
          </p:cNvPr>
          <p:cNvSpPr>
            <a:spLocks noGrp="1"/>
          </p:cNvSpPr>
          <p:nvPr>
            <p:ph type="pic" sz="quarter" idx="26" hasCustomPrompt="1"/>
          </p:nvPr>
        </p:nvSpPr>
        <p:spPr>
          <a:xfrm>
            <a:off x="6179820"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31" name="Espace réservé pour une image  30">
            <a:extLst>
              <a:ext uri="{FF2B5EF4-FFF2-40B4-BE49-F238E27FC236}">
                <a16:creationId xmlns:a16="http://schemas.microsoft.com/office/drawing/2014/main" id="{E229E41A-A70C-0444-9DD3-16B5901A8A44}"/>
              </a:ext>
            </a:extLst>
          </p:cNvPr>
          <p:cNvSpPr>
            <a:spLocks noGrp="1"/>
          </p:cNvSpPr>
          <p:nvPr>
            <p:ph type="pic" sz="quarter" idx="27" hasCustomPrompt="1"/>
          </p:nvPr>
        </p:nvSpPr>
        <p:spPr>
          <a:xfrm>
            <a:off x="8007985"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33" name="Espace réservé pour une image  32">
            <a:extLst>
              <a:ext uri="{FF2B5EF4-FFF2-40B4-BE49-F238E27FC236}">
                <a16:creationId xmlns:a16="http://schemas.microsoft.com/office/drawing/2014/main" id="{F822E3A5-F63A-0D42-9698-7EB6E76922F6}"/>
              </a:ext>
            </a:extLst>
          </p:cNvPr>
          <p:cNvSpPr>
            <a:spLocks noGrp="1"/>
          </p:cNvSpPr>
          <p:nvPr>
            <p:ph type="pic" sz="quarter" idx="28" hasCustomPrompt="1"/>
          </p:nvPr>
        </p:nvSpPr>
        <p:spPr>
          <a:xfrm>
            <a:off x="9836150"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35" name="Espace réservé du texte 34">
            <a:extLst>
              <a:ext uri="{FF2B5EF4-FFF2-40B4-BE49-F238E27FC236}">
                <a16:creationId xmlns:a16="http://schemas.microsoft.com/office/drawing/2014/main" id="{8F8B0244-19F2-B544-977C-085E2423A1BA}"/>
              </a:ext>
            </a:extLst>
          </p:cNvPr>
          <p:cNvSpPr>
            <a:spLocks noGrp="1"/>
          </p:cNvSpPr>
          <p:nvPr>
            <p:ph type="body" sz="quarter" idx="29" hasCustomPrompt="1"/>
          </p:nvPr>
        </p:nvSpPr>
        <p:spPr>
          <a:xfrm>
            <a:off x="695324" y="3003033"/>
            <a:ext cx="1620000" cy="252000"/>
          </a:xfrm>
        </p:spPr>
        <p:txBody>
          <a:bodyPr/>
          <a:lstStyle>
            <a:lvl1pPr marL="0" indent="0" algn="ctr">
              <a:buNone/>
              <a:defRPr sz="800"/>
            </a:lvl1pPr>
          </a:lstStyle>
          <a:p>
            <a:r>
              <a:rPr lang="fr-FR"/>
              <a:t>Texte</a:t>
            </a:r>
          </a:p>
        </p:txBody>
      </p:sp>
      <p:sp>
        <p:nvSpPr>
          <p:cNvPr id="37" name="Espace réservé du texte 36">
            <a:extLst>
              <a:ext uri="{FF2B5EF4-FFF2-40B4-BE49-F238E27FC236}">
                <a16:creationId xmlns:a16="http://schemas.microsoft.com/office/drawing/2014/main" id="{2F30B6AD-EA5B-5F46-980F-8243B9BFF0A4}"/>
              </a:ext>
            </a:extLst>
          </p:cNvPr>
          <p:cNvSpPr>
            <a:spLocks noGrp="1"/>
          </p:cNvSpPr>
          <p:nvPr>
            <p:ph type="body" sz="quarter" idx="30" hasCustomPrompt="1"/>
          </p:nvPr>
        </p:nvSpPr>
        <p:spPr>
          <a:xfrm>
            <a:off x="2538412" y="3022601"/>
            <a:ext cx="1620000" cy="252000"/>
          </a:xfrm>
        </p:spPr>
        <p:txBody>
          <a:bodyPr/>
          <a:lstStyle>
            <a:lvl1pPr marL="0" indent="0" algn="ctr">
              <a:buNone/>
              <a:defRPr sz="800"/>
            </a:lvl1pPr>
          </a:lstStyle>
          <a:p>
            <a:r>
              <a:rPr lang="fr-FR"/>
              <a:t>Texte</a:t>
            </a:r>
          </a:p>
        </p:txBody>
      </p:sp>
      <p:sp>
        <p:nvSpPr>
          <p:cNvPr id="39" name="Espace réservé du texte 38">
            <a:extLst>
              <a:ext uri="{FF2B5EF4-FFF2-40B4-BE49-F238E27FC236}">
                <a16:creationId xmlns:a16="http://schemas.microsoft.com/office/drawing/2014/main" id="{37CAFD57-9BF4-8440-BCCA-362D6E124B4C}"/>
              </a:ext>
            </a:extLst>
          </p:cNvPr>
          <p:cNvSpPr>
            <a:spLocks noGrp="1"/>
          </p:cNvSpPr>
          <p:nvPr>
            <p:ph type="body" sz="quarter" idx="31" hasCustomPrompt="1"/>
          </p:nvPr>
        </p:nvSpPr>
        <p:spPr>
          <a:xfrm>
            <a:off x="4362449" y="3022601"/>
            <a:ext cx="1620000" cy="252000"/>
          </a:xfrm>
        </p:spPr>
        <p:txBody>
          <a:bodyPr/>
          <a:lstStyle>
            <a:lvl1pPr marL="0" indent="0" algn="ctr">
              <a:buNone/>
              <a:defRPr sz="800"/>
            </a:lvl1pPr>
          </a:lstStyle>
          <a:p>
            <a:r>
              <a:rPr lang="fr-FR"/>
              <a:t>Texte</a:t>
            </a:r>
          </a:p>
        </p:txBody>
      </p:sp>
      <p:sp>
        <p:nvSpPr>
          <p:cNvPr id="41" name="Espace réservé du texte 40">
            <a:extLst>
              <a:ext uri="{FF2B5EF4-FFF2-40B4-BE49-F238E27FC236}">
                <a16:creationId xmlns:a16="http://schemas.microsoft.com/office/drawing/2014/main" id="{089C3A8E-9B8F-DC46-8EF8-49C167BA58D9}"/>
              </a:ext>
            </a:extLst>
          </p:cNvPr>
          <p:cNvSpPr>
            <a:spLocks noGrp="1"/>
          </p:cNvSpPr>
          <p:nvPr>
            <p:ph type="body" sz="quarter" idx="32" hasCustomPrompt="1"/>
          </p:nvPr>
        </p:nvSpPr>
        <p:spPr>
          <a:xfrm>
            <a:off x="6186487" y="3022601"/>
            <a:ext cx="1620000" cy="252000"/>
          </a:xfrm>
        </p:spPr>
        <p:txBody>
          <a:bodyPr/>
          <a:lstStyle>
            <a:lvl1pPr marL="0" indent="0" algn="ctr">
              <a:buNone/>
              <a:defRPr sz="800"/>
            </a:lvl1pPr>
          </a:lstStyle>
          <a:p>
            <a:r>
              <a:rPr lang="fr-FR"/>
              <a:t>Texte</a:t>
            </a:r>
          </a:p>
        </p:txBody>
      </p:sp>
      <p:sp>
        <p:nvSpPr>
          <p:cNvPr id="43" name="Espace réservé du texte 42">
            <a:extLst>
              <a:ext uri="{FF2B5EF4-FFF2-40B4-BE49-F238E27FC236}">
                <a16:creationId xmlns:a16="http://schemas.microsoft.com/office/drawing/2014/main" id="{BB695A0C-C9AD-914D-84BC-525E755E3075}"/>
              </a:ext>
            </a:extLst>
          </p:cNvPr>
          <p:cNvSpPr>
            <a:spLocks noGrp="1"/>
          </p:cNvSpPr>
          <p:nvPr>
            <p:ph type="body" sz="quarter" idx="33" hasCustomPrompt="1"/>
          </p:nvPr>
        </p:nvSpPr>
        <p:spPr>
          <a:xfrm>
            <a:off x="8007349" y="3022601"/>
            <a:ext cx="1620000" cy="252000"/>
          </a:xfrm>
        </p:spPr>
        <p:txBody>
          <a:bodyPr/>
          <a:lstStyle>
            <a:lvl1pPr marL="0" indent="0" algn="ctr">
              <a:buNone/>
              <a:defRPr sz="800"/>
            </a:lvl1pPr>
          </a:lstStyle>
          <a:p>
            <a:r>
              <a:rPr lang="fr-FR"/>
              <a:t>Texte</a:t>
            </a:r>
          </a:p>
        </p:txBody>
      </p:sp>
      <p:sp>
        <p:nvSpPr>
          <p:cNvPr id="45" name="Espace réservé du texte 44">
            <a:extLst>
              <a:ext uri="{FF2B5EF4-FFF2-40B4-BE49-F238E27FC236}">
                <a16:creationId xmlns:a16="http://schemas.microsoft.com/office/drawing/2014/main" id="{FF864D2B-5A5D-D745-B737-AEA1847AB80B}"/>
              </a:ext>
            </a:extLst>
          </p:cNvPr>
          <p:cNvSpPr>
            <a:spLocks noGrp="1"/>
          </p:cNvSpPr>
          <p:nvPr>
            <p:ph type="body" sz="quarter" idx="34" hasCustomPrompt="1"/>
          </p:nvPr>
        </p:nvSpPr>
        <p:spPr>
          <a:xfrm>
            <a:off x="9836149" y="3022601"/>
            <a:ext cx="1620000" cy="252000"/>
          </a:xfrm>
        </p:spPr>
        <p:txBody>
          <a:bodyPr/>
          <a:lstStyle>
            <a:lvl1pPr marL="0" indent="0" algn="ctr">
              <a:buNone/>
              <a:defRPr sz="800"/>
            </a:lvl1pPr>
          </a:lstStyle>
          <a:p>
            <a:r>
              <a:rPr lang="fr-FR"/>
              <a:t>Texte</a:t>
            </a:r>
          </a:p>
        </p:txBody>
      </p:sp>
      <p:sp>
        <p:nvSpPr>
          <p:cNvPr id="47" name="Espace réservé du texte 46">
            <a:extLst>
              <a:ext uri="{FF2B5EF4-FFF2-40B4-BE49-F238E27FC236}">
                <a16:creationId xmlns:a16="http://schemas.microsoft.com/office/drawing/2014/main" id="{519FC00A-D452-1947-90CF-3C32F3147753}"/>
              </a:ext>
            </a:extLst>
          </p:cNvPr>
          <p:cNvSpPr>
            <a:spLocks noGrp="1"/>
          </p:cNvSpPr>
          <p:nvPr>
            <p:ph type="body" sz="quarter" idx="35" hasCustomPrompt="1"/>
          </p:nvPr>
        </p:nvSpPr>
        <p:spPr>
          <a:xfrm>
            <a:off x="695325" y="4324351"/>
            <a:ext cx="1620000" cy="251999"/>
          </a:xfrm>
        </p:spPr>
        <p:txBody>
          <a:bodyPr/>
          <a:lstStyle>
            <a:lvl1pPr marL="0" indent="0" algn="ctr">
              <a:buNone/>
              <a:defRPr sz="800"/>
            </a:lvl1pPr>
          </a:lstStyle>
          <a:p>
            <a:r>
              <a:rPr lang="fr-FR"/>
              <a:t>Texte</a:t>
            </a:r>
          </a:p>
        </p:txBody>
      </p:sp>
      <p:sp>
        <p:nvSpPr>
          <p:cNvPr id="51" name="Espace réservé du texte 50">
            <a:extLst>
              <a:ext uri="{FF2B5EF4-FFF2-40B4-BE49-F238E27FC236}">
                <a16:creationId xmlns:a16="http://schemas.microsoft.com/office/drawing/2014/main" id="{8F944807-5A19-F34C-AA93-F8E9795AD306}"/>
              </a:ext>
            </a:extLst>
          </p:cNvPr>
          <p:cNvSpPr>
            <a:spLocks noGrp="1"/>
          </p:cNvSpPr>
          <p:nvPr>
            <p:ph type="body" sz="quarter" idx="36" hasCustomPrompt="1"/>
          </p:nvPr>
        </p:nvSpPr>
        <p:spPr>
          <a:xfrm>
            <a:off x="2538413" y="4324351"/>
            <a:ext cx="1620000" cy="251999"/>
          </a:xfrm>
        </p:spPr>
        <p:txBody>
          <a:bodyPr/>
          <a:lstStyle>
            <a:lvl1pPr marL="0" indent="0" algn="ctr">
              <a:buNone/>
              <a:defRPr sz="800"/>
            </a:lvl1pPr>
          </a:lstStyle>
          <a:p>
            <a:r>
              <a:rPr lang="fr-FR"/>
              <a:t>Texte</a:t>
            </a:r>
          </a:p>
        </p:txBody>
      </p:sp>
      <p:sp>
        <p:nvSpPr>
          <p:cNvPr id="53" name="Espace réservé du texte 52">
            <a:extLst>
              <a:ext uri="{FF2B5EF4-FFF2-40B4-BE49-F238E27FC236}">
                <a16:creationId xmlns:a16="http://schemas.microsoft.com/office/drawing/2014/main" id="{518ACF2B-6471-0B49-B319-818F5D3C7ED8}"/>
              </a:ext>
            </a:extLst>
          </p:cNvPr>
          <p:cNvSpPr>
            <a:spLocks noGrp="1"/>
          </p:cNvSpPr>
          <p:nvPr>
            <p:ph type="body" sz="quarter" idx="37" hasCustomPrompt="1"/>
          </p:nvPr>
        </p:nvSpPr>
        <p:spPr>
          <a:xfrm>
            <a:off x="4362450" y="4324351"/>
            <a:ext cx="1620000" cy="251999"/>
          </a:xfrm>
        </p:spPr>
        <p:txBody>
          <a:bodyPr/>
          <a:lstStyle>
            <a:lvl1pPr marL="0" indent="0" algn="ctr">
              <a:buNone/>
              <a:defRPr sz="800"/>
            </a:lvl1pPr>
          </a:lstStyle>
          <a:p>
            <a:r>
              <a:rPr lang="fr-FR"/>
              <a:t>Texte</a:t>
            </a:r>
          </a:p>
        </p:txBody>
      </p:sp>
      <p:sp>
        <p:nvSpPr>
          <p:cNvPr id="55" name="Espace réservé du texte 54">
            <a:extLst>
              <a:ext uri="{FF2B5EF4-FFF2-40B4-BE49-F238E27FC236}">
                <a16:creationId xmlns:a16="http://schemas.microsoft.com/office/drawing/2014/main" id="{50AC4FBD-3B61-1445-BC3A-EA7D2C6A046B}"/>
              </a:ext>
            </a:extLst>
          </p:cNvPr>
          <p:cNvSpPr>
            <a:spLocks noGrp="1"/>
          </p:cNvSpPr>
          <p:nvPr>
            <p:ph type="body" sz="quarter" idx="38" hasCustomPrompt="1"/>
          </p:nvPr>
        </p:nvSpPr>
        <p:spPr>
          <a:xfrm>
            <a:off x="6186488" y="4324351"/>
            <a:ext cx="1620000" cy="251999"/>
          </a:xfrm>
        </p:spPr>
        <p:txBody>
          <a:bodyPr/>
          <a:lstStyle>
            <a:lvl1pPr marL="0" indent="0" algn="ctr">
              <a:buNone/>
              <a:defRPr sz="800"/>
            </a:lvl1pPr>
          </a:lstStyle>
          <a:p>
            <a:r>
              <a:rPr lang="fr-FR"/>
              <a:t>Texte</a:t>
            </a:r>
          </a:p>
        </p:txBody>
      </p:sp>
      <p:sp>
        <p:nvSpPr>
          <p:cNvPr id="59" name="Espace réservé du texte 58">
            <a:extLst>
              <a:ext uri="{FF2B5EF4-FFF2-40B4-BE49-F238E27FC236}">
                <a16:creationId xmlns:a16="http://schemas.microsoft.com/office/drawing/2014/main" id="{951D92FF-729A-7941-8CE8-19B2EBB2E42B}"/>
              </a:ext>
            </a:extLst>
          </p:cNvPr>
          <p:cNvSpPr>
            <a:spLocks noGrp="1"/>
          </p:cNvSpPr>
          <p:nvPr>
            <p:ph type="body" sz="quarter" idx="39" hasCustomPrompt="1"/>
          </p:nvPr>
        </p:nvSpPr>
        <p:spPr>
          <a:xfrm>
            <a:off x="8007350" y="4324351"/>
            <a:ext cx="1620000" cy="251999"/>
          </a:xfrm>
        </p:spPr>
        <p:txBody>
          <a:bodyPr/>
          <a:lstStyle>
            <a:lvl1pPr marL="0" indent="0" algn="ctr">
              <a:buNone/>
              <a:defRPr sz="800"/>
            </a:lvl1pPr>
          </a:lstStyle>
          <a:p>
            <a:r>
              <a:rPr lang="fr-FR"/>
              <a:t>Texte</a:t>
            </a:r>
          </a:p>
        </p:txBody>
      </p:sp>
      <p:sp>
        <p:nvSpPr>
          <p:cNvPr id="61" name="Espace réservé du texte 60">
            <a:extLst>
              <a:ext uri="{FF2B5EF4-FFF2-40B4-BE49-F238E27FC236}">
                <a16:creationId xmlns:a16="http://schemas.microsoft.com/office/drawing/2014/main" id="{B9C07E37-87D6-4E43-9FAA-8AB4B1359F68}"/>
              </a:ext>
            </a:extLst>
          </p:cNvPr>
          <p:cNvSpPr>
            <a:spLocks noGrp="1"/>
          </p:cNvSpPr>
          <p:nvPr>
            <p:ph type="body" sz="quarter" idx="40" hasCustomPrompt="1"/>
          </p:nvPr>
        </p:nvSpPr>
        <p:spPr>
          <a:xfrm>
            <a:off x="9836150" y="4324351"/>
            <a:ext cx="1620000" cy="251999"/>
          </a:xfrm>
        </p:spPr>
        <p:txBody>
          <a:bodyPr/>
          <a:lstStyle>
            <a:lvl1pPr marL="0" indent="0" algn="ctr">
              <a:buNone/>
              <a:defRPr sz="800"/>
            </a:lvl1pPr>
          </a:lstStyle>
          <a:p>
            <a:r>
              <a:rPr lang="fr-FR"/>
              <a:t>Texte</a:t>
            </a:r>
          </a:p>
        </p:txBody>
      </p:sp>
      <p:sp>
        <p:nvSpPr>
          <p:cNvPr id="64" name="Espace réservé du texte 63">
            <a:extLst>
              <a:ext uri="{FF2B5EF4-FFF2-40B4-BE49-F238E27FC236}">
                <a16:creationId xmlns:a16="http://schemas.microsoft.com/office/drawing/2014/main" id="{735AD211-3207-4244-8ABF-17FAA6DD94DF}"/>
              </a:ext>
            </a:extLst>
          </p:cNvPr>
          <p:cNvSpPr>
            <a:spLocks noGrp="1"/>
          </p:cNvSpPr>
          <p:nvPr>
            <p:ph type="body" sz="quarter" idx="41" hasCustomPrompt="1"/>
          </p:nvPr>
        </p:nvSpPr>
        <p:spPr>
          <a:xfrm>
            <a:off x="695323" y="5646738"/>
            <a:ext cx="1620000" cy="251999"/>
          </a:xfrm>
        </p:spPr>
        <p:txBody>
          <a:bodyPr/>
          <a:lstStyle>
            <a:lvl1pPr marL="0" indent="0" algn="ctr">
              <a:buNone/>
              <a:defRPr sz="800"/>
            </a:lvl1pPr>
          </a:lstStyle>
          <a:p>
            <a:r>
              <a:rPr lang="fr-FR"/>
              <a:t>Texte</a:t>
            </a:r>
          </a:p>
        </p:txBody>
      </p:sp>
      <p:sp>
        <p:nvSpPr>
          <p:cNvPr id="66" name="Espace réservé du texte 65">
            <a:extLst>
              <a:ext uri="{FF2B5EF4-FFF2-40B4-BE49-F238E27FC236}">
                <a16:creationId xmlns:a16="http://schemas.microsoft.com/office/drawing/2014/main" id="{742A8DFC-8BFF-1540-8C43-2851BFC64783}"/>
              </a:ext>
            </a:extLst>
          </p:cNvPr>
          <p:cNvSpPr>
            <a:spLocks noGrp="1"/>
          </p:cNvSpPr>
          <p:nvPr>
            <p:ph type="body" sz="quarter" idx="42" hasCustomPrompt="1"/>
          </p:nvPr>
        </p:nvSpPr>
        <p:spPr>
          <a:xfrm>
            <a:off x="2538411" y="5646738"/>
            <a:ext cx="1620000" cy="251999"/>
          </a:xfrm>
        </p:spPr>
        <p:txBody>
          <a:bodyPr/>
          <a:lstStyle>
            <a:lvl1pPr marL="0" indent="0" algn="ctr">
              <a:buNone/>
              <a:defRPr sz="800"/>
            </a:lvl1pPr>
          </a:lstStyle>
          <a:p>
            <a:r>
              <a:rPr lang="fr-FR"/>
              <a:t>Texte</a:t>
            </a:r>
          </a:p>
        </p:txBody>
      </p:sp>
      <p:sp>
        <p:nvSpPr>
          <p:cNvPr id="68" name="Espace réservé du texte 67">
            <a:extLst>
              <a:ext uri="{FF2B5EF4-FFF2-40B4-BE49-F238E27FC236}">
                <a16:creationId xmlns:a16="http://schemas.microsoft.com/office/drawing/2014/main" id="{ABF20794-FAD0-B84F-9F11-EC1BB5818274}"/>
              </a:ext>
            </a:extLst>
          </p:cNvPr>
          <p:cNvSpPr>
            <a:spLocks noGrp="1"/>
          </p:cNvSpPr>
          <p:nvPr>
            <p:ph type="body" sz="quarter" idx="43" hasCustomPrompt="1"/>
          </p:nvPr>
        </p:nvSpPr>
        <p:spPr>
          <a:xfrm>
            <a:off x="4362448" y="5646738"/>
            <a:ext cx="1620000" cy="251999"/>
          </a:xfrm>
        </p:spPr>
        <p:txBody>
          <a:bodyPr/>
          <a:lstStyle>
            <a:lvl1pPr marL="0" indent="0" algn="ctr">
              <a:buNone/>
              <a:defRPr sz="800"/>
            </a:lvl1pPr>
          </a:lstStyle>
          <a:p>
            <a:r>
              <a:rPr lang="fr-FR"/>
              <a:t>Texte</a:t>
            </a:r>
          </a:p>
        </p:txBody>
      </p:sp>
      <p:sp>
        <p:nvSpPr>
          <p:cNvPr id="70" name="Espace réservé du texte 69">
            <a:extLst>
              <a:ext uri="{FF2B5EF4-FFF2-40B4-BE49-F238E27FC236}">
                <a16:creationId xmlns:a16="http://schemas.microsoft.com/office/drawing/2014/main" id="{A70245C1-C9DB-9049-A50B-1CCC36ACA0AD}"/>
              </a:ext>
            </a:extLst>
          </p:cNvPr>
          <p:cNvSpPr>
            <a:spLocks noGrp="1"/>
          </p:cNvSpPr>
          <p:nvPr>
            <p:ph type="body" sz="quarter" idx="44" hasCustomPrompt="1"/>
          </p:nvPr>
        </p:nvSpPr>
        <p:spPr>
          <a:xfrm>
            <a:off x="6180136" y="5646738"/>
            <a:ext cx="1620000" cy="251999"/>
          </a:xfrm>
        </p:spPr>
        <p:txBody>
          <a:bodyPr/>
          <a:lstStyle>
            <a:lvl1pPr marL="0" indent="0" algn="ctr">
              <a:buNone/>
              <a:defRPr sz="800"/>
            </a:lvl1pPr>
          </a:lstStyle>
          <a:p>
            <a:r>
              <a:rPr lang="fr-FR"/>
              <a:t>Texte</a:t>
            </a:r>
          </a:p>
        </p:txBody>
      </p:sp>
      <p:sp>
        <p:nvSpPr>
          <p:cNvPr id="72" name="Espace réservé du texte 71">
            <a:extLst>
              <a:ext uri="{FF2B5EF4-FFF2-40B4-BE49-F238E27FC236}">
                <a16:creationId xmlns:a16="http://schemas.microsoft.com/office/drawing/2014/main" id="{3803E058-3201-1A46-84AF-2384F0117DD5}"/>
              </a:ext>
            </a:extLst>
          </p:cNvPr>
          <p:cNvSpPr>
            <a:spLocks noGrp="1"/>
          </p:cNvSpPr>
          <p:nvPr>
            <p:ph type="body" sz="quarter" idx="45" hasCustomPrompt="1"/>
          </p:nvPr>
        </p:nvSpPr>
        <p:spPr>
          <a:xfrm>
            <a:off x="8007348" y="5646738"/>
            <a:ext cx="1620000" cy="251999"/>
          </a:xfrm>
        </p:spPr>
        <p:txBody>
          <a:bodyPr/>
          <a:lstStyle>
            <a:lvl1pPr marL="0" indent="0" algn="ctr">
              <a:buNone/>
              <a:defRPr sz="800"/>
            </a:lvl1pPr>
          </a:lstStyle>
          <a:p>
            <a:r>
              <a:rPr lang="fr-FR"/>
              <a:t>Texte</a:t>
            </a:r>
          </a:p>
        </p:txBody>
      </p:sp>
      <p:sp>
        <p:nvSpPr>
          <p:cNvPr id="74" name="Espace réservé du texte 73">
            <a:extLst>
              <a:ext uri="{FF2B5EF4-FFF2-40B4-BE49-F238E27FC236}">
                <a16:creationId xmlns:a16="http://schemas.microsoft.com/office/drawing/2014/main" id="{30D46C62-9E35-C540-B538-98E4C72D249F}"/>
              </a:ext>
            </a:extLst>
          </p:cNvPr>
          <p:cNvSpPr>
            <a:spLocks noGrp="1"/>
          </p:cNvSpPr>
          <p:nvPr>
            <p:ph type="body" sz="quarter" idx="46" hasCustomPrompt="1"/>
          </p:nvPr>
        </p:nvSpPr>
        <p:spPr>
          <a:xfrm>
            <a:off x="9836148" y="5646738"/>
            <a:ext cx="1620000" cy="251999"/>
          </a:xfrm>
        </p:spPr>
        <p:txBody>
          <a:bodyPr/>
          <a:lstStyle>
            <a:lvl1pPr marL="0" indent="0" algn="ctr">
              <a:buNone/>
              <a:defRPr sz="800"/>
            </a:lvl1pPr>
          </a:lstStyle>
          <a:p>
            <a:r>
              <a:rPr lang="fr-FR"/>
              <a:t>Texte</a:t>
            </a:r>
          </a:p>
        </p:txBody>
      </p:sp>
      <p:pic>
        <p:nvPicPr>
          <p:cNvPr id="49" name="Image 48">
            <a:extLst>
              <a:ext uri="{FF2B5EF4-FFF2-40B4-BE49-F238E27FC236}">
                <a16:creationId xmlns:a16="http://schemas.microsoft.com/office/drawing/2014/main" id="{1CA4A57D-AC45-E14D-9C26-04E7E1556137}"/>
              </a:ext>
            </a:extLst>
          </p:cNvPr>
          <p:cNvPicPr>
            <a:picLocks noChangeAspect="1"/>
          </p:cNvPicPr>
          <p:nvPr/>
        </p:nvPicPr>
        <p:blipFill rotWithShape="1">
          <a:blip r:embed="rId2"/>
          <a:srcRect l="1" t="841" r="1" b="731"/>
          <a:stretch/>
        </p:blipFill>
        <p:spPr>
          <a:xfrm>
            <a:off x="0" y="0"/>
            <a:ext cx="12193200" cy="1126800"/>
          </a:xfrm>
          <a:prstGeom prst="rect">
            <a:avLst/>
          </a:prstGeom>
        </p:spPr>
      </p:pic>
      <p:sp>
        <p:nvSpPr>
          <p:cNvPr id="50" name="Rectangle 49">
            <a:extLst>
              <a:ext uri="{FF2B5EF4-FFF2-40B4-BE49-F238E27FC236}">
                <a16:creationId xmlns:a16="http://schemas.microsoft.com/office/drawing/2014/main" id="{0DEE8C30-C443-C142-93DE-C7A8B63A9E85}"/>
              </a:ext>
            </a:extLst>
          </p:cNvPr>
          <p:cNvSpPr/>
          <p:nvPr/>
        </p:nvSpPr>
        <p:spPr>
          <a:xfrm>
            <a:off x="0" y="896"/>
            <a:ext cx="10185991" cy="1126800"/>
          </a:xfrm>
          <a:prstGeom prst="rect">
            <a:avLst/>
          </a:prstGeom>
          <a:gradFill>
            <a:gsLst>
              <a:gs pos="56000">
                <a:schemeClr val="accent1">
                  <a:alpha val="69000"/>
                </a:schemeClr>
              </a:gs>
              <a:gs pos="0">
                <a:schemeClr val="accent1"/>
              </a:gs>
              <a:gs pos="100000">
                <a:schemeClr val="accent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Titre 1">
            <a:extLst>
              <a:ext uri="{FF2B5EF4-FFF2-40B4-BE49-F238E27FC236}">
                <a16:creationId xmlns:a16="http://schemas.microsoft.com/office/drawing/2014/main" id="{62C2B966-FD7D-1A42-A9E4-A849704E8E7C}"/>
              </a:ext>
            </a:extLst>
          </p:cNvPr>
          <p:cNvSpPr>
            <a:spLocks noGrp="1"/>
          </p:cNvSpPr>
          <p:nvPr>
            <p:ph type="ctrTitle" hasCustomPrompt="1"/>
          </p:nvPr>
        </p:nvSpPr>
        <p:spPr>
          <a:xfrm>
            <a:off x="0" y="1"/>
            <a:ext cx="5022849" cy="1125537"/>
          </a:xfrm>
          <a:solidFill>
            <a:schemeClr val="accent1"/>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42" name="Espace réservé du texte 5">
            <a:extLst>
              <a:ext uri="{FF2B5EF4-FFF2-40B4-BE49-F238E27FC236}">
                <a16:creationId xmlns:a16="http://schemas.microsoft.com/office/drawing/2014/main" id="{F9391FCB-6CB8-A543-BC90-BA41DD3F18FC}"/>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862424358"/>
      </p:ext>
    </p:extLst>
  </p:cSld>
  <p:clrMapOvr>
    <a:masterClrMapping/>
  </p:clrMapOvr>
  <p:extLst>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9 Pictos gauche + texte droite">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C5C48571-886D-494E-A20C-35D4EB9E24C4}"/>
              </a:ext>
            </a:extLst>
          </p:cNvPr>
          <p:cNvSpPr>
            <a:spLocks noGrp="1"/>
          </p:cNvSpPr>
          <p:nvPr>
            <p:ph type="subTitle" idx="1" hasCustomPrompt="1"/>
          </p:nvPr>
        </p:nvSpPr>
        <p:spPr>
          <a:xfrm>
            <a:off x="6096000" y="2367866"/>
            <a:ext cx="5363639" cy="3400143"/>
          </a:xfrm>
        </p:spPr>
        <p:txBody>
          <a:bodyPr lIns="0" tIns="180000" rIns="0" anchor="t">
            <a:noAutofit/>
          </a:bodyPr>
          <a:lstStyle>
            <a:lvl1pPr marL="0" indent="0" algn="l">
              <a:lnSpc>
                <a:spcPts val="1500"/>
              </a:lnSpc>
              <a:spcBef>
                <a:spcPts val="0"/>
              </a:spcBef>
              <a:buNone/>
              <a:defRPr lang="fr-FR" sz="1000" b="0" i="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 </a:t>
            </a:r>
            <a:r>
              <a:rPr lang="fr-FR" err="1"/>
              <a:t>Mediam</a:t>
            </a:r>
            <a:r>
              <a:rPr lang="fr-FR"/>
              <a:t> </a:t>
            </a:r>
            <a:r>
              <a:rPr lang="fr-FR" err="1"/>
              <a:t>urgeret</a:t>
            </a:r>
            <a:r>
              <a:rPr lang="fr-FR"/>
              <a:t> et </a:t>
            </a:r>
            <a:r>
              <a:rPr lang="fr-FR" err="1"/>
              <a:t>Parthos</a:t>
            </a:r>
            <a:r>
              <a:rPr lang="fr-FR"/>
              <a:t>.</a:t>
            </a:r>
          </a:p>
          <a:p>
            <a:r>
              <a:rPr lang="fr-FR"/>
              <a:t>Sed </a:t>
            </a:r>
            <a:r>
              <a:rPr lang="fr-FR" err="1"/>
              <a:t>tamen</a:t>
            </a:r>
            <a:r>
              <a:rPr lang="fr-FR"/>
              <a:t> </a:t>
            </a:r>
            <a:r>
              <a:rPr lang="fr-FR" err="1"/>
              <a:t>haec</a:t>
            </a:r>
            <a:r>
              <a:rPr lang="fr-FR"/>
              <a:t> cum </a:t>
            </a:r>
            <a:r>
              <a:rPr lang="fr-FR" err="1"/>
              <a:t>ita</a:t>
            </a:r>
            <a:r>
              <a:rPr lang="fr-FR"/>
              <a:t> </a:t>
            </a:r>
            <a:r>
              <a:rPr lang="fr-FR" err="1"/>
              <a:t>tutius</a:t>
            </a:r>
            <a:r>
              <a:rPr lang="fr-FR"/>
              <a:t> </a:t>
            </a:r>
            <a:r>
              <a:rPr lang="fr-FR" err="1"/>
              <a:t>observentur</a:t>
            </a:r>
            <a:r>
              <a:rPr lang="fr-FR"/>
              <a:t>, quidam </a:t>
            </a:r>
            <a:r>
              <a:rPr lang="fr-FR" err="1"/>
              <a:t>vigore</a:t>
            </a:r>
            <a:r>
              <a:rPr lang="fr-FR"/>
              <a:t> </a:t>
            </a:r>
            <a:r>
              <a:rPr lang="fr-FR" err="1"/>
              <a:t>artuum</a:t>
            </a:r>
            <a:r>
              <a:rPr lang="fr-FR"/>
              <a:t> </a:t>
            </a:r>
            <a:r>
              <a:rPr lang="fr-FR" err="1"/>
              <a:t>inminuto</a:t>
            </a:r>
            <a:r>
              <a:rPr lang="fr-FR"/>
              <a:t> </a:t>
            </a:r>
            <a:r>
              <a:rPr lang="fr-FR" err="1"/>
              <a:t>rogati</a:t>
            </a:r>
            <a:r>
              <a:rPr lang="fr-FR"/>
              <a:t> ad </a:t>
            </a:r>
            <a:r>
              <a:rPr lang="fr-FR" err="1"/>
              <a:t>nuptias</a:t>
            </a:r>
            <a:r>
              <a:rPr lang="fr-FR"/>
              <a:t> </a:t>
            </a:r>
            <a:r>
              <a:rPr lang="fr-FR" err="1"/>
              <a:t>ubi</a:t>
            </a:r>
            <a:r>
              <a:rPr lang="fr-FR"/>
              <a:t> </a:t>
            </a:r>
            <a:r>
              <a:rPr lang="fr-FR" err="1"/>
              <a:t>aurum</a:t>
            </a:r>
            <a:r>
              <a:rPr lang="fr-FR"/>
              <a:t> </a:t>
            </a:r>
            <a:r>
              <a:rPr lang="fr-FR" err="1"/>
              <a:t>dextris</a:t>
            </a:r>
            <a:r>
              <a:rPr lang="fr-FR"/>
              <a:t> </a:t>
            </a:r>
            <a:r>
              <a:rPr lang="fr-FR" err="1"/>
              <a:t>manibus</a:t>
            </a:r>
            <a:r>
              <a:rPr lang="fr-FR"/>
              <a:t> </a:t>
            </a:r>
            <a:r>
              <a:rPr lang="fr-FR" err="1"/>
              <a:t>cavatis</a:t>
            </a:r>
            <a:r>
              <a:rPr lang="fr-FR"/>
              <a:t> </a:t>
            </a:r>
            <a:r>
              <a:rPr lang="fr-FR" err="1"/>
              <a:t>offertur</a:t>
            </a:r>
            <a:r>
              <a:rPr lang="fr-FR"/>
              <a:t>, </a:t>
            </a:r>
            <a:r>
              <a:rPr lang="fr-FR" err="1"/>
              <a:t>inpigre</a:t>
            </a:r>
            <a:r>
              <a:rPr lang="fr-FR"/>
              <a:t> </a:t>
            </a:r>
            <a:r>
              <a:rPr lang="fr-FR" err="1"/>
              <a:t>vel</a:t>
            </a:r>
            <a:r>
              <a:rPr lang="fr-FR"/>
              <a:t> </a:t>
            </a:r>
            <a:r>
              <a:rPr lang="fr-FR" err="1"/>
              <a:t>usque</a:t>
            </a:r>
            <a:r>
              <a:rPr lang="fr-FR"/>
              <a:t> </a:t>
            </a:r>
            <a:r>
              <a:rPr lang="fr-FR" err="1"/>
              <a:t>Spoletium</a:t>
            </a:r>
            <a:r>
              <a:rPr lang="fr-FR"/>
              <a:t> </a:t>
            </a:r>
            <a:r>
              <a:rPr lang="fr-FR" err="1"/>
              <a:t>pergunt</a:t>
            </a:r>
            <a:r>
              <a:rPr lang="fr-FR"/>
              <a:t>. </a:t>
            </a:r>
            <a:r>
              <a:rPr lang="fr-FR" err="1"/>
              <a:t>haec</a:t>
            </a:r>
            <a:r>
              <a:rPr lang="fr-FR"/>
              <a:t> </a:t>
            </a:r>
            <a:r>
              <a:rPr lang="fr-FR" err="1"/>
              <a:t>nobilium</a:t>
            </a:r>
            <a:r>
              <a:rPr lang="fr-FR"/>
              <a:t> </a:t>
            </a:r>
            <a:r>
              <a:rPr lang="fr-FR" err="1"/>
              <a:t>sunt</a:t>
            </a:r>
            <a:r>
              <a:rPr lang="fr-FR"/>
              <a:t> </a:t>
            </a:r>
            <a:r>
              <a:rPr lang="fr-FR" err="1"/>
              <a:t>instituta</a:t>
            </a:r>
            <a:r>
              <a:rPr lang="fr-FR"/>
              <a:t>.</a:t>
            </a:r>
          </a:p>
        </p:txBody>
      </p:sp>
      <p:sp>
        <p:nvSpPr>
          <p:cNvPr id="7" name="Espace réservé du texte 6">
            <a:extLst>
              <a:ext uri="{FF2B5EF4-FFF2-40B4-BE49-F238E27FC236}">
                <a16:creationId xmlns:a16="http://schemas.microsoft.com/office/drawing/2014/main" id="{5E373A51-E296-9C45-9B1F-833539646C93}"/>
              </a:ext>
            </a:extLst>
          </p:cNvPr>
          <p:cNvSpPr>
            <a:spLocks noGrp="1"/>
          </p:cNvSpPr>
          <p:nvPr>
            <p:ph type="body" sz="quarter" idx="12" hasCustomPrompt="1"/>
          </p:nvPr>
        </p:nvSpPr>
        <p:spPr>
          <a:xfrm>
            <a:off x="6096000" y="1707422"/>
            <a:ext cx="5364163" cy="648000"/>
          </a:xfrm>
        </p:spPr>
        <p:txBody>
          <a:bodyPr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4" name="Espace réservé du numéro de diapositive 3">
            <a:extLst>
              <a:ext uri="{FF2B5EF4-FFF2-40B4-BE49-F238E27FC236}">
                <a16:creationId xmlns:a16="http://schemas.microsoft.com/office/drawing/2014/main" id="{C0CBE002-8F02-644B-A56C-B05FDBDC540E}"/>
              </a:ext>
            </a:extLst>
          </p:cNvPr>
          <p:cNvSpPr>
            <a:spLocks noGrp="1"/>
          </p:cNvSpPr>
          <p:nvPr>
            <p:ph type="sldNum" sz="quarter" idx="27"/>
          </p:nvPr>
        </p:nvSpPr>
        <p:spPr/>
        <p:txBody>
          <a:bodyPr/>
          <a:lstStyle/>
          <a:p>
            <a:fld id="{ED627498-8BE6-774E-875A-E1322261BC9D}" type="slidenum">
              <a:rPr lang="fr-FR" smtClean="0"/>
              <a:pPr/>
              <a:t>‹N°›</a:t>
            </a:fld>
            <a:endParaRPr lang="fr-FR"/>
          </a:p>
        </p:txBody>
      </p:sp>
      <p:sp>
        <p:nvSpPr>
          <p:cNvPr id="19" name="Picture Placeholder 17">
            <a:extLst>
              <a:ext uri="{FF2B5EF4-FFF2-40B4-BE49-F238E27FC236}">
                <a16:creationId xmlns:a16="http://schemas.microsoft.com/office/drawing/2014/main" id="{C3DB422D-5153-4C46-85A1-B90DA374F517}"/>
              </a:ext>
            </a:extLst>
          </p:cNvPr>
          <p:cNvSpPr>
            <a:spLocks noGrp="1"/>
          </p:cNvSpPr>
          <p:nvPr>
            <p:ph type="pic" sz="quarter" idx="18" hasCustomPrompt="1"/>
          </p:nvPr>
        </p:nvSpPr>
        <p:spPr>
          <a:xfrm>
            <a:off x="695325" y="1722961"/>
            <a:ext cx="1152000" cy="1152000"/>
          </a:xfrm>
          <a:solidFill>
            <a:schemeClr val="accent1"/>
          </a:solidFill>
        </p:spPr>
        <p:txBody>
          <a:bodyPr rtlCol="0">
            <a:normAutofit/>
          </a:bodyPr>
          <a:lstStyle>
            <a:lvl1pPr marL="0" indent="0" algn="ctr">
              <a:buNone/>
              <a:defRPr sz="900">
                <a:solidFill>
                  <a:schemeClr val="tx2"/>
                </a:solidFill>
              </a:defRPr>
            </a:lvl1pPr>
          </a:lstStyle>
          <a:p>
            <a:pPr lvl="0"/>
            <a:r>
              <a:rPr lang="en-US" noProof="0" err="1"/>
              <a:t>Picto</a:t>
            </a:r>
            <a:endParaRPr lang="en-US" noProof="0"/>
          </a:p>
        </p:txBody>
      </p:sp>
      <p:sp>
        <p:nvSpPr>
          <p:cNvPr id="20" name="Picture Placeholder 17">
            <a:extLst>
              <a:ext uri="{FF2B5EF4-FFF2-40B4-BE49-F238E27FC236}">
                <a16:creationId xmlns:a16="http://schemas.microsoft.com/office/drawing/2014/main" id="{FDD0E8D2-7C12-6B44-AAD5-99A6C23F964A}"/>
              </a:ext>
            </a:extLst>
          </p:cNvPr>
          <p:cNvSpPr>
            <a:spLocks noGrp="1"/>
          </p:cNvSpPr>
          <p:nvPr>
            <p:ph type="pic" sz="quarter" idx="19" hasCustomPrompt="1"/>
          </p:nvPr>
        </p:nvSpPr>
        <p:spPr>
          <a:xfrm>
            <a:off x="2369344" y="1722961"/>
            <a:ext cx="1152000" cy="1152000"/>
          </a:xfrm>
          <a:solidFill>
            <a:schemeClr val="accent1"/>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21" name="Picture Placeholder 17">
            <a:extLst>
              <a:ext uri="{FF2B5EF4-FFF2-40B4-BE49-F238E27FC236}">
                <a16:creationId xmlns:a16="http://schemas.microsoft.com/office/drawing/2014/main" id="{07CDA2C1-C98C-1D41-B61B-D225F90938F1}"/>
              </a:ext>
            </a:extLst>
          </p:cNvPr>
          <p:cNvSpPr>
            <a:spLocks noGrp="1"/>
          </p:cNvSpPr>
          <p:nvPr>
            <p:ph type="pic" sz="quarter" idx="20" hasCustomPrompt="1"/>
          </p:nvPr>
        </p:nvSpPr>
        <p:spPr>
          <a:xfrm>
            <a:off x="4043363" y="1707421"/>
            <a:ext cx="1152000" cy="1152000"/>
          </a:xfrm>
          <a:solidFill>
            <a:schemeClr val="accent1"/>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22" name="Picture Placeholder 17">
            <a:extLst>
              <a:ext uri="{FF2B5EF4-FFF2-40B4-BE49-F238E27FC236}">
                <a16:creationId xmlns:a16="http://schemas.microsoft.com/office/drawing/2014/main" id="{B4E2B256-1FA4-7B46-AEFB-ECF5FDB55951}"/>
              </a:ext>
            </a:extLst>
          </p:cNvPr>
          <p:cNvSpPr>
            <a:spLocks noGrp="1"/>
          </p:cNvSpPr>
          <p:nvPr>
            <p:ph type="pic" sz="quarter" idx="21" hasCustomPrompt="1"/>
          </p:nvPr>
        </p:nvSpPr>
        <p:spPr>
          <a:xfrm>
            <a:off x="695325" y="3306098"/>
            <a:ext cx="1152000" cy="1152000"/>
          </a:xfrm>
          <a:solidFill>
            <a:schemeClr val="accent1"/>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25" name="Picture Placeholder 17">
            <a:extLst>
              <a:ext uri="{FF2B5EF4-FFF2-40B4-BE49-F238E27FC236}">
                <a16:creationId xmlns:a16="http://schemas.microsoft.com/office/drawing/2014/main" id="{68BF1181-B41F-2D4D-A870-C6D4F757B857}"/>
              </a:ext>
            </a:extLst>
          </p:cNvPr>
          <p:cNvSpPr>
            <a:spLocks noGrp="1"/>
          </p:cNvSpPr>
          <p:nvPr>
            <p:ph type="pic" sz="quarter" idx="22" hasCustomPrompt="1"/>
          </p:nvPr>
        </p:nvSpPr>
        <p:spPr>
          <a:xfrm>
            <a:off x="2369344" y="3306097"/>
            <a:ext cx="1152000" cy="1152000"/>
          </a:xfrm>
          <a:solidFill>
            <a:schemeClr val="accent1"/>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26" name="Picture Placeholder 17">
            <a:extLst>
              <a:ext uri="{FF2B5EF4-FFF2-40B4-BE49-F238E27FC236}">
                <a16:creationId xmlns:a16="http://schemas.microsoft.com/office/drawing/2014/main" id="{0C5D7060-3F17-F340-AC1E-FD46C4D96A6D}"/>
              </a:ext>
            </a:extLst>
          </p:cNvPr>
          <p:cNvSpPr>
            <a:spLocks noGrp="1"/>
          </p:cNvSpPr>
          <p:nvPr>
            <p:ph type="pic" sz="quarter" idx="23" hasCustomPrompt="1"/>
          </p:nvPr>
        </p:nvSpPr>
        <p:spPr>
          <a:xfrm>
            <a:off x="4043363" y="3290557"/>
            <a:ext cx="1152000" cy="1152000"/>
          </a:xfrm>
          <a:solidFill>
            <a:schemeClr val="accent1"/>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27" name="Picture Placeholder 17">
            <a:extLst>
              <a:ext uri="{FF2B5EF4-FFF2-40B4-BE49-F238E27FC236}">
                <a16:creationId xmlns:a16="http://schemas.microsoft.com/office/drawing/2014/main" id="{7DEE89FF-D303-0043-9B86-03E33905F703}"/>
              </a:ext>
            </a:extLst>
          </p:cNvPr>
          <p:cNvSpPr>
            <a:spLocks noGrp="1"/>
          </p:cNvSpPr>
          <p:nvPr>
            <p:ph type="pic" sz="quarter" idx="24" hasCustomPrompt="1"/>
          </p:nvPr>
        </p:nvSpPr>
        <p:spPr>
          <a:xfrm>
            <a:off x="695325" y="4904775"/>
            <a:ext cx="1152000" cy="1152000"/>
          </a:xfrm>
          <a:solidFill>
            <a:schemeClr val="accent1"/>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28" name="Picture Placeholder 17">
            <a:extLst>
              <a:ext uri="{FF2B5EF4-FFF2-40B4-BE49-F238E27FC236}">
                <a16:creationId xmlns:a16="http://schemas.microsoft.com/office/drawing/2014/main" id="{C85C8615-069F-314B-A2EA-40CD32BD41CD}"/>
              </a:ext>
            </a:extLst>
          </p:cNvPr>
          <p:cNvSpPr>
            <a:spLocks noGrp="1"/>
          </p:cNvSpPr>
          <p:nvPr>
            <p:ph type="pic" sz="quarter" idx="25" hasCustomPrompt="1"/>
          </p:nvPr>
        </p:nvSpPr>
        <p:spPr>
          <a:xfrm>
            <a:off x="2369344" y="4904775"/>
            <a:ext cx="1152000" cy="1152000"/>
          </a:xfrm>
          <a:solidFill>
            <a:schemeClr val="accent1"/>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29" name="Picture Placeholder 17">
            <a:extLst>
              <a:ext uri="{FF2B5EF4-FFF2-40B4-BE49-F238E27FC236}">
                <a16:creationId xmlns:a16="http://schemas.microsoft.com/office/drawing/2014/main" id="{D1C3175F-6D17-7E43-9637-7D684583E420}"/>
              </a:ext>
            </a:extLst>
          </p:cNvPr>
          <p:cNvSpPr>
            <a:spLocks noGrp="1"/>
          </p:cNvSpPr>
          <p:nvPr>
            <p:ph type="pic" sz="quarter" idx="26" hasCustomPrompt="1"/>
          </p:nvPr>
        </p:nvSpPr>
        <p:spPr>
          <a:xfrm>
            <a:off x="4043363" y="4889235"/>
            <a:ext cx="1152000" cy="1152000"/>
          </a:xfrm>
          <a:solidFill>
            <a:schemeClr val="accent1"/>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30" name="Espace réservé du texte 54">
            <a:extLst>
              <a:ext uri="{FF2B5EF4-FFF2-40B4-BE49-F238E27FC236}">
                <a16:creationId xmlns:a16="http://schemas.microsoft.com/office/drawing/2014/main" id="{DADE1FB6-CC45-B642-AC53-461D2953A9CE}"/>
              </a:ext>
            </a:extLst>
          </p:cNvPr>
          <p:cNvSpPr>
            <a:spLocks noGrp="1"/>
          </p:cNvSpPr>
          <p:nvPr>
            <p:ph type="body" sz="quarter" idx="38" hasCustomPrompt="1"/>
          </p:nvPr>
        </p:nvSpPr>
        <p:spPr>
          <a:xfrm>
            <a:off x="2378672" y="2898789"/>
            <a:ext cx="1142672" cy="246202"/>
          </a:xfrm>
        </p:spPr>
        <p:txBody>
          <a:bodyPr/>
          <a:lstStyle>
            <a:lvl1pPr marL="0" indent="0" algn="ctr">
              <a:buNone/>
              <a:defRPr sz="800"/>
            </a:lvl1pPr>
          </a:lstStyle>
          <a:p>
            <a:r>
              <a:rPr lang="fr-FR"/>
              <a:t>Texte</a:t>
            </a:r>
          </a:p>
        </p:txBody>
      </p:sp>
      <p:sp>
        <p:nvSpPr>
          <p:cNvPr id="31" name="Espace réservé du texte 58">
            <a:extLst>
              <a:ext uri="{FF2B5EF4-FFF2-40B4-BE49-F238E27FC236}">
                <a16:creationId xmlns:a16="http://schemas.microsoft.com/office/drawing/2014/main" id="{E5257403-5A5A-8249-8A3C-E98179719BF9}"/>
              </a:ext>
            </a:extLst>
          </p:cNvPr>
          <p:cNvSpPr>
            <a:spLocks noGrp="1"/>
          </p:cNvSpPr>
          <p:nvPr>
            <p:ph type="body" sz="quarter" idx="39" hasCustomPrompt="1"/>
          </p:nvPr>
        </p:nvSpPr>
        <p:spPr>
          <a:xfrm>
            <a:off x="4052691" y="2883977"/>
            <a:ext cx="1142672" cy="261014"/>
          </a:xfrm>
        </p:spPr>
        <p:txBody>
          <a:bodyPr/>
          <a:lstStyle>
            <a:lvl1pPr marL="0" indent="0" algn="ctr">
              <a:buNone/>
              <a:defRPr sz="800"/>
            </a:lvl1pPr>
          </a:lstStyle>
          <a:p>
            <a:r>
              <a:rPr lang="fr-FR"/>
              <a:t>Texte</a:t>
            </a:r>
          </a:p>
        </p:txBody>
      </p:sp>
      <p:sp>
        <p:nvSpPr>
          <p:cNvPr id="32" name="Espace réservé du texte 60">
            <a:extLst>
              <a:ext uri="{FF2B5EF4-FFF2-40B4-BE49-F238E27FC236}">
                <a16:creationId xmlns:a16="http://schemas.microsoft.com/office/drawing/2014/main" id="{4AE90BBC-4D6B-3E41-9F7E-F0D2BB058763}"/>
              </a:ext>
            </a:extLst>
          </p:cNvPr>
          <p:cNvSpPr>
            <a:spLocks noGrp="1"/>
          </p:cNvSpPr>
          <p:nvPr>
            <p:ph type="body" sz="quarter" idx="40" hasCustomPrompt="1"/>
          </p:nvPr>
        </p:nvSpPr>
        <p:spPr>
          <a:xfrm>
            <a:off x="686468" y="4472602"/>
            <a:ext cx="1160857" cy="258886"/>
          </a:xfrm>
        </p:spPr>
        <p:txBody>
          <a:bodyPr/>
          <a:lstStyle>
            <a:lvl1pPr marL="0" indent="0" algn="ctr">
              <a:buNone/>
              <a:defRPr sz="800"/>
            </a:lvl1pPr>
          </a:lstStyle>
          <a:p>
            <a:r>
              <a:rPr lang="fr-FR"/>
              <a:t>Texte</a:t>
            </a:r>
          </a:p>
        </p:txBody>
      </p:sp>
      <p:sp>
        <p:nvSpPr>
          <p:cNvPr id="33" name="Espace réservé du texte 63">
            <a:extLst>
              <a:ext uri="{FF2B5EF4-FFF2-40B4-BE49-F238E27FC236}">
                <a16:creationId xmlns:a16="http://schemas.microsoft.com/office/drawing/2014/main" id="{099C0439-038F-5043-A154-1607565B9BC7}"/>
              </a:ext>
            </a:extLst>
          </p:cNvPr>
          <p:cNvSpPr>
            <a:spLocks noGrp="1"/>
          </p:cNvSpPr>
          <p:nvPr>
            <p:ph type="body" sz="quarter" idx="41" hasCustomPrompt="1"/>
          </p:nvPr>
        </p:nvSpPr>
        <p:spPr>
          <a:xfrm>
            <a:off x="697100" y="2874963"/>
            <a:ext cx="1150225" cy="270028"/>
          </a:xfrm>
        </p:spPr>
        <p:txBody>
          <a:bodyPr/>
          <a:lstStyle>
            <a:lvl1pPr marL="0" indent="0" algn="ctr">
              <a:buNone/>
              <a:defRPr sz="800"/>
            </a:lvl1pPr>
          </a:lstStyle>
          <a:p>
            <a:r>
              <a:rPr lang="fr-FR"/>
              <a:t>Texte</a:t>
            </a:r>
          </a:p>
        </p:txBody>
      </p:sp>
      <p:sp>
        <p:nvSpPr>
          <p:cNvPr id="34" name="Espace réservé du texte 65">
            <a:extLst>
              <a:ext uri="{FF2B5EF4-FFF2-40B4-BE49-F238E27FC236}">
                <a16:creationId xmlns:a16="http://schemas.microsoft.com/office/drawing/2014/main" id="{E7BC9234-6745-B54E-BA17-9BBE9F0C04B0}"/>
              </a:ext>
            </a:extLst>
          </p:cNvPr>
          <p:cNvSpPr>
            <a:spLocks noGrp="1"/>
          </p:cNvSpPr>
          <p:nvPr>
            <p:ph type="body" sz="quarter" idx="42" hasCustomPrompt="1"/>
          </p:nvPr>
        </p:nvSpPr>
        <p:spPr>
          <a:xfrm>
            <a:off x="2369344" y="4476045"/>
            <a:ext cx="1152000" cy="255443"/>
          </a:xfrm>
        </p:spPr>
        <p:txBody>
          <a:bodyPr/>
          <a:lstStyle>
            <a:lvl1pPr marL="0" indent="0" algn="ctr">
              <a:buNone/>
              <a:defRPr sz="800"/>
            </a:lvl1pPr>
          </a:lstStyle>
          <a:p>
            <a:r>
              <a:rPr lang="fr-FR"/>
              <a:t>Texte</a:t>
            </a:r>
          </a:p>
        </p:txBody>
      </p:sp>
      <p:sp>
        <p:nvSpPr>
          <p:cNvPr id="35" name="Espace réservé du texte 67">
            <a:extLst>
              <a:ext uri="{FF2B5EF4-FFF2-40B4-BE49-F238E27FC236}">
                <a16:creationId xmlns:a16="http://schemas.microsoft.com/office/drawing/2014/main" id="{A7C3CE64-3F11-2F44-AE9E-30E91457DCD6}"/>
              </a:ext>
            </a:extLst>
          </p:cNvPr>
          <p:cNvSpPr>
            <a:spLocks noGrp="1"/>
          </p:cNvSpPr>
          <p:nvPr>
            <p:ph type="body" sz="quarter" idx="43" hasCustomPrompt="1"/>
          </p:nvPr>
        </p:nvSpPr>
        <p:spPr>
          <a:xfrm>
            <a:off x="4052691" y="4458097"/>
            <a:ext cx="1142672" cy="273391"/>
          </a:xfrm>
        </p:spPr>
        <p:txBody>
          <a:bodyPr/>
          <a:lstStyle>
            <a:lvl1pPr marL="0" indent="0" algn="ctr">
              <a:buNone/>
              <a:defRPr sz="800"/>
            </a:lvl1pPr>
          </a:lstStyle>
          <a:p>
            <a:r>
              <a:rPr lang="fr-FR"/>
              <a:t>Texte</a:t>
            </a:r>
          </a:p>
        </p:txBody>
      </p:sp>
      <p:sp>
        <p:nvSpPr>
          <p:cNvPr id="36" name="Espace réservé du texte 69">
            <a:extLst>
              <a:ext uri="{FF2B5EF4-FFF2-40B4-BE49-F238E27FC236}">
                <a16:creationId xmlns:a16="http://schemas.microsoft.com/office/drawing/2014/main" id="{90FEB61F-768D-E749-954F-75EC48EF9583}"/>
              </a:ext>
            </a:extLst>
          </p:cNvPr>
          <p:cNvSpPr>
            <a:spLocks noGrp="1"/>
          </p:cNvSpPr>
          <p:nvPr>
            <p:ph type="body" sz="quarter" idx="44" hasCustomPrompt="1"/>
          </p:nvPr>
        </p:nvSpPr>
        <p:spPr>
          <a:xfrm>
            <a:off x="706017" y="6074775"/>
            <a:ext cx="1141308" cy="254354"/>
          </a:xfrm>
        </p:spPr>
        <p:txBody>
          <a:bodyPr/>
          <a:lstStyle>
            <a:lvl1pPr marL="0" indent="0" algn="ctr">
              <a:buNone/>
              <a:defRPr sz="800"/>
            </a:lvl1pPr>
          </a:lstStyle>
          <a:p>
            <a:r>
              <a:rPr lang="fr-FR"/>
              <a:t>Texte</a:t>
            </a:r>
          </a:p>
        </p:txBody>
      </p:sp>
      <p:sp>
        <p:nvSpPr>
          <p:cNvPr id="37" name="Espace réservé du texte 71">
            <a:extLst>
              <a:ext uri="{FF2B5EF4-FFF2-40B4-BE49-F238E27FC236}">
                <a16:creationId xmlns:a16="http://schemas.microsoft.com/office/drawing/2014/main" id="{BFA1F9FE-95E3-5947-9D00-E8AA8673B315}"/>
              </a:ext>
            </a:extLst>
          </p:cNvPr>
          <p:cNvSpPr>
            <a:spLocks noGrp="1"/>
          </p:cNvSpPr>
          <p:nvPr>
            <p:ph type="body" sz="quarter" idx="45" hasCustomPrompt="1"/>
          </p:nvPr>
        </p:nvSpPr>
        <p:spPr>
          <a:xfrm>
            <a:off x="2369344" y="6074775"/>
            <a:ext cx="1152000" cy="254354"/>
          </a:xfrm>
        </p:spPr>
        <p:txBody>
          <a:bodyPr/>
          <a:lstStyle>
            <a:lvl1pPr marL="0" indent="0" algn="ctr">
              <a:buNone/>
              <a:defRPr sz="800"/>
            </a:lvl1pPr>
          </a:lstStyle>
          <a:p>
            <a:r>
              <a:rPr lang="fr-FR"/>
              <a:t>Texte</a:t>
            </a:r>
          </a:p>
        </p:txBody>
      </p:sp>
      <p:sp>
        <p:nvSpPr>
          <p:cNvPr id="38" name="Espace réservé du texte 73">
            <a:extLst>
              <a:ext uri="{FF2B5EF4-FFF2-40B4-BE49-F238E27FC236}">
                <a16:creationId xmlns:a16="http://schemas.microsoft.com/office/drawing/2014/main" id="{01249E80-0195-3040-AAA0-B30A43205F2B}"/>
              </a:ext>
            </a:extLst>
          </p:cNvPr>
          <p:cNvSpPr>
            <a:spLocks noGrp="1"/>
          </p:cNvSpPr>
          <p:nvPr>
            <p:ph type="body" sz="quarter" idx="46" hasCustomPrompt="1"/>
          </p:nvPr>
        </p:nvSpPr>
        <p:spPr>
          <a:xfrm>
            <a:off x="4043363" y="6072982"/>
            <a:ext cx="1152000" cy="256147"/>
          </a:xfrm>
        </p:spPr>
        <p:txBody>
          <a:bodyPr/>
          <a:lstStyle>
            <a:lvl1pPr marL="0" indent="0" algn="ctr">
              <a:buNone/>
              <a:defRPr sz="800"/>
            </a:lvl1pPr>
          </a:lstStyle>
          <a:p>
            <a:r>
              <a:rPr lang="fr-FR"/>
              <a:t>Texte</a:t>
            </a:r>
          </a:p>
        </p:txBody>
      </p:sp>
      <p:pic>
        <p:nvPicPr>
          <p:cNvPr id="41" name="Image 40">
            <a:extLst>
              <a:ext uri="{FF2B5EF4-FFF2-40B4-BE49-F238E27FC236}">
                <a16:creationId xmlns:a16="http://schemas.microsoft.com/office/drawing/2014/main" id="{D46CDAD0-8D38-B34B-B05D-857186C736A4}"/>
              </a:ext>
            </a:extLst>
          </p:cNvPr>
          <p:cNvPicPr>
            <a:picLocks noChangeAspect="1"/>
          </p:cNvPicPr>
          <p:nvPr/>
        </p:nvPicPr>
        <p:blipFill rotWithShape="1">
          <a:blip r:embed="rId2"/>
          <a:srcRect l="1" t="841" r="1" b="731"/>
          <a:stretch/>
        </p:blipFill>
        <p:spPr>
          <a:xfrm>
            <a:off x="0" y="0"/>
            <a:ext cx="12193200" cy="1126800"/>
          </a:xfrm>
          <a:prstGeom prst="rect">
            <a:avLst/>
          </a:prstGeom>
        </p:spPr>
      </p:pic>
      <p:sp>
        <p:nvSpPr>
          <p:cNvPr id="42" name="Rectangle 41">
            <a:extLst>
              <a:ext uri="{FF2B5EF4-FFF2-40B4-BE49-F238E27FC236}">
                <a16:creationId xmlns:a16="http://schemas.microsoft.com/office/drawing/2014/main" id="{D6E50C0B-000D-EE47-9EE2-5E6D7089187C}"/>
              </a:ext>
            </a:extLst>
          </p:cNvPr>
          <p:cNvSpPr/>
          <p:nvPr/>
        </p:nvSpPr>
        <p:spPr>
          <a:xfrm>
            <a:off x="0" y="896"/>
            <a:ext cx="10185991" cy="1126800"/>
          </a:xfrm>
          <a:prstGeom prst="rect">
            <a:avLst/>
          </a:prstGeom>
          <a:gradFill>
            <a:gsLst>
              <a:gs pos="56000">
                <a:schemeClr val="accent1">
                  <a:alpha val="69000"/>
                </a:schemeClr>
              </a:gs>
              <a:gs pos="0">
                <a:schemeClr val="accent1"/>
              </a:gs>
              <a:gs pos="100000">
                <a:schemeClr val="accent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Titre 1">
            <a:extLst>
              <a:ext uri="{FF2B5EF4-FFF2-40B4-BE49-F238E27FC236}">
                <a16:creationId xmlns:a16="http://schemas.microsoft.com/office/drawing/2014/main" id="{06E736A5-24B0-EA46-96E4-1F124647DDBC}"/>
              </a:ext>
            </a:extLst>
          </p:cNvPr>
          <p:cNvSpPr>
            <a:spLocks noGrp="1"/>
          </p:cNvSpPr>
          <p:nvPr>
            <p:ph type="ctrTitle" hasCustomPrompt="1"/>
          </p:nvPr>
        </p:nvSpPr>
        <p:spPr>
          <a:xfrm>
            <a:off x="0" y="1"/>
            <a:ext cx="5022849" cy="1125537"/>
          </a:xfrm>
          <a:solidFill>
            <a:schemeClr val="accent1"/>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39" name="Espace réservé du texte 5">
            <a:extLst>
              <a:ext uri="{FF2B5EF4-FFF2-40B4-BE49-F238E27FC236}">
                <a16:creationId xmlns:a16="http://schemas.microsoft.com/office/drawing/2014/main" id="{ED958E84-7676-F044-B69E-6ACA074A1D0F}"/>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249406939"/>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Page graphique">
    <p:spTree>
      <p:nvGrpSpPr>
        <p:cNvPr id="1" name=""/>
        <p:cNvGrpSpPr/>
        <p:nvPr/>
      </p:nvGrpSpPr>
      <p:grpSpPr>
        <a:xfrm>
          <a:off x="0" y="0"/>
          <a:ext cx="0" cy="0"/>
          <a:chOff x="0" y="0"/>
          <a:chExt cx="0" cy="0"/>
        </a:xfrm>
      </p:grpSpPr>
      <p:sp>
        <p:nvSpPr>
          <p:cNvPr id="5" name="Espace réservé du graphique 4">
            <a:extLst>
              <a:ext uri="{FF2B5EF4-FFF2-40B4-BE49-F238E27FC236}">
                <a16:creationId xmlns:a16="http://schemas.microsoft.com/office/drawing/2014/main" id="{C00777EB-3D83-344F-A86B-C641E0F14101}"/>
              </a:ext>
            </a:extLst>
          </p:cNvPr>
          <p:cNvSpPr>
            <a:spLocks noGrp="1"/>
          </p:cNvSpPr>
          <p:nvPr>
            <p:ph type="chart" sz="quarter" idx="13"/>
          </p:nvPr>
        </p:nvSpPr>
        <p:spPr>
          <a:xfrm>
            <a:off x="694800" y="2519680"/>
            <a:ext cx="10764838" cy="3463895"/>
          </a:xfrm>
        </p:spPr>
        <p:txBody>
          <a:bodyPr/>
          <a:lstStyle>
            <a:lvl1pPr marL="0" indent="0">
              <a:buNone/>
              <a:defRPr sz="900"/>
            </a:lvl1pPr>
          </a:lstStyle>
          <a:p>
            <a:r>
              <a:rPr lang="fr-FR"/>
              <a:t>Cliquez sur l'icône pour ajouter un graphique</a:t>
            </a:r>
          </a:p>
        </p:txBody>
      </p:sp>
      <p:sp>
        <p:nvSpPr>
          <p:cNvPr id="3" name="Espace réservé du numéro de diapositive 2">
            <a:extLst>
              <a:ext uri="{FF2B5EF4-FFF2-40B4-BE49-F238E27FC236}">
                <a16:creationId xmlns:a16="http://schemas.microsoft.com/office/drawing/2014/main" id="{8C76023E-4F73-754E-8BAB-B99874EA99B4}"/>
              </a:ext>
            </a:extLst>
          </p:cNvPr>
          <p:cNvSpPr>
            <a:spLocks noGrp="1"/>
          </p:cNvSpPr>
          <p:nvPr>
            <p:ph type="sldNum" sz="quarter" idx="14"/>
          </p:nvPr>
        </p:nvSpPr>
        <p:spPr/>
        <p:txBody>
          <a:bodyPr/>
          <a:lstStyle/>
          <a:p>
            <a:fld id="{ED627498-8BE6-774E-875A-E1322261BC9D}" type="slidenum">
              <a:rPr lang="fr-FR" smtClean="0"/>
              <a:pPr/>
              <a:t>‹N°›</a:t>
            </a:fld>
            <a:endParaRPr lang="fr-FR"/>
          </a:p>
        </p:txBody>
      </p:sp>
      <p:sp>
        <p:nvSpPr>
          <p:cNvPr id="8" name="Espace réservé du texte 6">
            <a:extLst>
              <a:ext uri="{FF2B5EF4-FFF2-40B4-BE49-F238E27FC236}">
                <a16:creationId xmlns:a16="http://schemas.microsoft.com/office/drawing/2014/main" id="{35D4A983-DD48-9C4A-B1DC-33990C860224}"/>
              </a:ext>
            </a:extLst>
          </p:cNvPr>
          <p:cNvSpPr>
            <a:spLocks noGrp="1"/>
          </p:cNvSpPr>
          <p:nvPr>
            <p:ph type="body" sz="quarter" idx="12" hasCustomPrompt="1"/>
          </p:nvPr>
        </p:nvSpPr>
        <p:spPr>
          <a:xfrm>
            <a:off x="695325" y="1952625"/>
            <a:ext cx="10764838" cy="267380"/>
          </a:xfrm>
        </p:spPr>
        <p:txBody>
          <a:bodyPr anchor="t"/>
          <a:lstStyle>
            <a:lvl1pPr marL="0" indent="0">
              <a:lnSpc>
                <a:spcPts val="1800"/>
              </a:lnSpc>
              <a:buNone/>
              <a:defRPr sz="1600" b="1" i="0">
                <a:solidFill>
                  <a:schemeClr val="tx1"/>
                </a:solidFill>
                <a:latin typeface="Montserrat" pitchFamily="2" charset="77"/>
              </a:defRPr>
            </a:lvl1pPr>
          </a:lstStyle>
          <a:p>
            <a:r>
              <a:rPr lang="fr-FR"/>
              <a:t>Titre H2</a:t>
            </a:r>
          </a:p>
        </p:txBody>
      </p:sp>
      <p:pic>
        <p:nvPicPr>
          <p:cNvPr id="10" name="Image 9">
            <a:extLst>
              <a:ext uri="{FF2B5EF4-FFF2-40B4-BE49-F238E27FC236}">
                <a16:creationId xmlns:a16="http://schemas.microsoft.com/office/drawing/2014/main" id="{F90D848D-510F-4041-971D-76C317C008B6}"/>
              </a:ext>
            </a:extLst>
          </p:cNvPr>
          <p:cNvPicPr>
            <a:picLocks noChangeAspect="1"/>
          </p:cNvPicPr>
          <p:nvPr/>
        </p:nvPicPr>
        <p:blipFill rotWithShape="1">
          <a:blip r:embed="rId2"/>
          <a:srcRect l="1" t="841" r="1" b="731"/>
          <a:stretch/>
        </p:blipFill>
        <p:spPr>
          <a:xfrm>
            <a:off x="0" y="0"/>
            <a:ext cx="12193200" cy="1126800"/>
          </a:xfrm>
          <a:prstGeom prst="rect">
            <a:avLst/>
          </a:prstGeom>
        </p:spPr>
      </p:pic>
      <p:sp>
        <p:nvSpPr>
          <p:cNvPr id="11" name="Rectangle 10">
            <a:extLst>
              <a:ext uri="{FF2B5EF4-FFF2-40B4-BE49-F238E27FC236}">
                <a16:creationId xmlns:a16="http://schemas.microsoft.com/office/drawing/2014/main" id="{E952CDED-3960-CE49-BAE7-3DF9C093C6F1}"/>
              </a:ext>
            </a:extLst>
          </p:cNvPr>
          <p:cNvSpPr/>
          <p:nvPr/>
        </p:nvSpPr>
        <p:spPr>
          <a:xfrm>
            <a:off x="0" y="896"/>
            <a:ext cx="10185991" cy="1126800"/>
          </a:xfrm>
          <a:prstGeom prst="rect">
            <a:avLst/>
          </a:prstGeom>
          <a:gradFill>
            <a:gsLst>
              <a:gs pos="56000">
                <a:schemeClr val="accent1">
                  <a:alpha val="69000"/>
                </a:schemeClr>
              </a:gs>
              <a:gs pos="0">
                <a:schemeClr val="accent1"/>
              </a:gs>
              <a:gs pos="100000">
                <a:schemeClr val="accent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Titre 1">
            <a:extLst>
              <a:ext uri="{FF2B5EF4-FFF2-40B4-BE49-F238E27FC236}">
                <a16:creationId xmlns:a16="http://schemas.microsoft.com/office/drawing/2014/main" id="{7DEDEAB9-A53C-1C47-9D13-10CCF93155DF}"/>
              </a:ext>
            </a:extLst>
          </p:cNvPr>
          <p:cNvSpPr>
            <a:spLocks noGrp="1"/>
          </p:cNvSpPr>
          <p:nvPr>
            <p:ph type="ctrTitle" hasCustomPrompt="1"/>
          </p:nvPr>
        </p:nvSpPr>
        <p:spPr>
          <a:xfrm>
            <a:off x="0" y="1"/>
            <a:ext cx="5022849" cy="1125537"/>
          </a:xfrm>
          <a:solidFill>
            <a:schemeClr val="accent1"/>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9" name="Espace réservé du texte 5">
            <a:extLst>
              <a:ext uri="{FF2B5EF4-FFF2-40B4-BE49-F238E27FC236}">
                <a16:creationId xmlns:a16="http://schemas.microsoft.com/office/drawing/2014/main" id="{A1EBFBCF-C825-6849-AF17-0BDD610BD795}"/>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906119473"/>
      </p:ext>
    </p:extLst>
  </p:cSld>
  <p:clrMapOvr>
    <a:masterClrMapping/>
  </p:clrMapOvr>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Page Tableau">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5E373A51-E296-9C45-9B1F-833539646C93}"/>
              </a:ext>
            </a:extLst>
          </p:cNvPr>
          <p:cNvSpPr>
            <a:spLocks noGrp="1"/>
          </p:cNvSpPr>
          <p:nvPr>
            <p:ph type="body" sz="quarter" idx="12" hasCustomPrompt="1"/>
          </p:nvPr>
        </p:nvSpPr>
        <p:spPr>
          <a:xfrm>
            <a:off x="695325" y="1952625"/>
            <a:ext cx="10764838" cy="267380"/>
          </a:xfrm>
        </p:spPr>
        <p:txBody>
          <a:bodyPr anchor="t"/>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4" name="Espace réservé du tableau 3">
            <a:extLst>
              <a:ext uri="{FF2B5EF4-FFF2-40B4-BE49-F238E27FC236}">
                <a16:creationId xmlns:a16="http://schemas.microsoft.com/office/drawing/2014/main" id="{730BFAAF-BEDE-0B4E-BAEE-6237E834BC54}"/>
              </a:ext>
            </a:extLst>
          </p:cNvPr>
          <p:cNvSpPr>
            <a:spLocks noGrp="1"/>
          </p:cNvSpPr>
          <p:nvPr>
            <p:ph type="tbl" sz="quarter" idx="13"/>
          </p:nvPr>
        </p:nvSpPr>
        <p:spPr>
          <a:xfrm>
            <a:off x="694800" y="2512906"/>
            <a:ext cx="10764838" cy="3657993"/>
          </a:xfrm>
        </p:spPr>
        <p:txBody>
          <a:bodyPr/>
          <a:lstStyle>
            <a:lvl1pPr marL="0" indent="0">
              <a:buNone/>
              <a:defRPr sz="900"/>
            </a:lvl1pPr>
          </a:lstStyle>
          <a:p>
            <a:r>
              <a:rPr lang="fr-FR"/>
              <a:t>Cliquez sur l'icône pour ajouter un tableau</a:t>
            </a:r>
          </a:p>
        </p:txBody>
      </p:sp>
      <p:sp>
        <p:nvSpPr>
          <p:cNvPr id="3" name="Espace réservé du numéro de diapositive 2">
            <a:extLst>
              <a:ext uri="{FF2B5EF4-FFF2-40B4-BE49-F238E27FC236}">
                <a16:creationId xmlns:a16="http://schemas.microsoft.com/office/drawing/2014/main" id="{577C3FF6-0228-F74B-A7E3-86E2FBC9FDC5}"/>
              </a:ext>
            </a:extLst>
          </p:cNvPr>
          <p:cNvSpPr>
            <a:spLocks noGrp="1"/>
          </p:cNvSpPr>
          <p:nvPr>
            <p:ph type="sldNum" sz="quarter" idx="14"/>
          </p:nvPr>
        </p:nvSpPr>
        <p:spPr/>
        <p:txBody>
          <a:bodyPr/>
          <a:lstStyle/>
          <a:p>
            <a:fld id="{ED627498-8BE6-774E-875A-E1322261BC9D}" type="slidenum">
              <a:rPr lang="fr-FR" smtClean="0"/>
              <a:pPr/>
              <a:t>‹N°›</a:t>
            </a:fld>
            <a:endParaRPr lang="fr-FR"/>
          </a:p>
        </p:txBody>
      </p:sp>
      <p:pic>
        <p:nvPicPr>
          <p:cNvPr id="10" name="Image 9">
            <a:extLst>
              <a:ext uri="{FF2B5EF4-FFF2-40B4-BE49-F238E27FC236}">
                <a16:creationId xmlns:a16="http://schemas.microsoft.com/office/drawing/2014/main" id="{63669B6B-0AA9-7D4E-8AFB-ACA36A8BA6BD}"/>
              </a:ext>
            </a:extLst>
          </p:cNvPr>
          <p:cNvPicPr>
            <a:picLocks noChangeAspect="1"/>
          </p:cNvPicPr>
          <p:nvPr/>
        </p:nvPicPr>
        <p:blipFill rotWithShape="1">
          <a:blip r:embed="rId2"/>
          <a:srcRect l="1" t="841" r="1" b="731"/>
          <a:stretch/>
        </p:blipFill>
        <p:spPr>
          <a:xfrm>
            <a:off x="0" y="0"/>
            <a:ext cx="12193200" cy="1126800"/>
          </a:xfrm>
          <a:prstGeom prst="rect">
            <a:avLst/>
          </a:prstGeom>
        </p:spPr>
      </p:pic>
      <p:sp>
        <p:nvSpPr>
          <p:cNvPr id="11" name="Rectangle 10">
            <a:extLst>
              <a:ext uri="{FF2B5EF4-FFF2-40B4-BE49-F238E27FC236}">
                <a16:creationId xmlns:a16="http://schemas.microsoft.com/office/drawing/2014/main" id="{00BB9430-C901-2F47-A0A0-BFFE12A24385}"/>
              </a:ext>
            </a:extLst>
          </p:cNvPr>
          <p:cNvSpPr/>
          <p:nvPr/>
        </p:nvSpPr>
        <p:spPr>
          <a:xfrm>
            <a:off x="0" y="896"/>
            <a:ext cx="10185991" cy="1126800"/>
          </a:xfrm>
          <a:prstGeom prst="rect">
            <a:avLst/>
          </a:prstGeom>
          <a:gradFill>
            <a:gsLst>
              <a:gs pos="56000">
                <a:schemeClr val="accent1">
                  <a:alpha val="69000"/>
                </a:schemeClr>
              </a:gs>
              <a:gs pos="0">
                <a:schemeClr val="accent1"/>
              </a:gs>
              <a:gs pos="100000">
                <a:schemeClr val="accent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Titre 1">
            <a:extLst>
              <a:ext uri="{FF2B5EF4-FFF2-40B4-BE49-F238E27FC236}">
                <a16:creationId xmlns:a16="http://schemas.microsoft.com/office/drawing/2014/main" id="{63590971-0A4C-5043-8728-11D18DA46798}"/>
              </a:ext>
            </a:extLst>
          </p:cNvPr>
          <p:cNvSpPr>
            <a:spLocks noGrp="1"/>
          </p:cNvSpPr>
          <p:nvPr>
            <p:ph type="ctrTitle" hasCustomPrompt="1"/>
          </p:nvPr>
        </p:nvSpPr>
        <p:spPr>
          <a:xfrm>
            <a:off x="0" y="1"/>
            <a:ext cx="5022849" cy="1125537"/>
          </a:xfrm>
          <a:solidFill>
            <a:schemeClr val="accent1"/>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8" name="Espace réservé du texte 5">
            <a:extLst>
              <a:ext uri="{FF2B5EF4-FFF2-40B4-BE49-F238E27FC236}">
                <a16:creationId xmlns:a16="http://schemas.microsoft.com/office/drawing/2014/main" id="{695521FE-8EF0-2545-844D-22C6C3960279}"/>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044055751"/>
      </p:ext>
    </p:extLst>
  </p:cSld>
  <p:clrMapOvr>
    <a:masterClrMapping/>
  </p:clrMapOvr>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Page 2 Tableau">
    <p:spTree>
      <p:nvGrpSpPr>
        <p:cNvPr id="1" name=""/>
        <p:cNvGrpSpPr/>
        <p:nvPr/>
      </p:nvGrpSpPr>
      <p:grpSpPr>
        <a:xfrm>
          <a:off x="0" y="0"/>
          <a:ext cx="0" cy="0"/>
          <a:chOff x="0" y="0"/>
          <a:chExt cx="0" cy="0"/>
        </a:xfrm>
      </p:grpSpPr>
      <p:sp>
        <p:nvSpPr>
          <p:cNvPr id="4" name="Espace réservé du tableau 3">
            <a:extLst>
              <a:ext uri="{FF2B5EF4-FFF2-40B4-BE49-F238E27FC236}">
                <a16:creationId xmlns:a16="http://schemas.microsoft.com/office/drawing/2014/main" id="{730BFAAF-BEDE-0B4E-BAEE-6237E834BC54}"/>
              </a:ext>
            </a:extLst>
          </p:cNvPr>
          <p:cNvSpPr>
            <a:spLocks noGrp="1"/>
          </p:cNvSpPr>
          <p:nvPr>
            <p:ph type="tbl" sz="quarter" idx="13"/>
          </p:nvPr>
        </p:nvSpPr>
        <p:spPr>
          <a:xfrm>
            <a:off x="694800" y="2408464"/>
            <a:ext cx="5184000" cy="3801535"/>
          </a:xfrm>
        </p:spPr>
        <p:txBody>
          <a:bodyPr/>
          <a:lstStyle>
            <a:lvl1pPr marL="0" indent="0">
              <a:buNone/>
              <a:defRPr sz="900"/>
            </a:lvl1pPr>
          </a:lstStyle>
          <a:p>
            <a:r>
              <a:rPr lang="fr-FR"/>
              <a:t>Cliquez sur l'icône pour ajouter un tableau</a:t>
            </a:r>
          </a:p>
        </p:txBody>
      </p:sp>
      <p:sp>
        <p:nvSpPr>
          <p:cNvPr id="3" name="Espace réservé du numéro de diapositive 2">
            <a:extLst>
              <a:ext uri="{FF2B5EF4-FFF2-40B4-BE49-F238E27FC236}">
                <a16:creationId xmlns:a16="http://schemas.microsoft.com/office/drawing/2014/main" id="{577C3FF6-0228-F74B-A7E3-86E2FBC9FDC5}"/>
              </a:ext>
            </a:extLst>
          </p:cNvPr>
          <p:cNvSpPr>
            <a:spLocks noGrp="1"/>
          </p:cNvSpPr>
          <p:nvPr>
            <p:ph type="sldNum" sz="quarter" idx="14"/>
          </p:nvPr>
        </p:nvSpPr>
        <p:spPr/>
        <p:txBody>
          <a:bodyPr/>
          <a:lstStyle/>
          <a:p>
            <a:fld id="{ED627498-8BE6-774E-875A-E1322261BC9D}" type="slidenum">
              <a:rPr lang="fr-FR" smtClean="0"/>
              <a:pPr/>
              <a:t>‹N°›</a:t>
            </a:fld>
            <a:endParaRPr lang="fr-FR"/>
          </a:p>
        </p:txBody>
      </p:sp>
      <p:sp>
        <p:nvSpPr>
          <p:cNvPr id="6" name="Espace réservé du tableau 5">
            <a:extLst>
              <a:ext uri="{FF2B5EF4-FFF2-40B4-BE49-F238E27FC236}">
                <a16:creationId xmlns:a16="http://schemas.microsoft.com/office/drawing/2014/main" id="{75D2B023-899B-FC47-ABDD-2ECC79A8841A}"/>
              </a:ext>
            </a:extLst>
          </p:cNvPr>
          <p:cNvSpPr>
            <a:spLocks noGrp="1"/>
          </p:cNvSpPr>
          <p:nvPr>
            <p:ph type="tbl" sz="quarter" idx="15"/>
          </p:nvPr>
        </p:nvSpPr>
        <p:spPr>
          <a:xfrm>
            <a:off x="6276163" y="2408464"/>
            <a:ext cx="5184000" cy="3801535"/>
          </a:xfrm>
        </p:spPr>
        <p:txBody>
          <a:bodyPr/>
          <a:lstStyle>
            <a:lvl1pPr marL="0" indent="0">
              <a:buNone/>
              <a:defRPr/>
            </a:lvl1pPr>
          </a:lstStyle>
          <a:p>
            <a:r>
              <a:rPr lang="fr-FR"/>
              <a:t>Cliquez sur l'icône pour ajouter un tableau</a:t>
            </a:r>
          </a:p>
        </p:txBody>
      </p:sp>
      <p:sp>
        <p:nvSpPr>
          <p:cNvPr id="9" name="Espace réservé du texte 6">
            <a:extLst>
              <a:ext uri="{FF2B5EF4-FFF2-40B4-BE49-F238E27FC236}">
                <a16:creationId xmlns:a16="http://schemas.microsoft.com/office/drawing/2014/main" id="{5A223B95-7BAA-E947-94E9-8A40B486BFE6}"/>
              </a:ext>
            </a:extLst>
          </p:cNvPr>
          <p:cNvSpPr>
            <a:spLocks noGrp="1"/>
          </p:cNvSpPr>
          <p:nvPr>
            <p:ph type="body" sz="quarter" idx="12" hasCustomPrompt="1"/>
          </p:nvPr>
        </p:nvSpPr>
        <p:spPr>
          <a:xfrm>
            <a:off x="695325" y="1952625"/>
            <a:ext cx="10764838" cy="267380"/>
          </a:xfrm>
        </p:spPr>
        <p:txBody>
          <a:bodyPr anchor="t"/>
          <a:lstStyle>
            <a:lvl1pPr marL="0" indent="0">
              <a:lnSpc>
                <a:spcPts val="1800"/>
              </a:lnSpc>
              <a:buNone/>
              <a:defRPr sz="1600" b="1" i="0">
                <a:solidFill>
                  <a:schemeClr val="tx1"/>
                </a:solidFill>
                <a:latin typeface="Montserrat" pitchFamily="2" charset="77"/>
              </a:defRPr>
            </a:lvl1pPr>
          </a:lstStyle>
          <a:p>
            <a:r>
              <a:rPr lang="fr-FR"/>
              <a:t>Titre H2</a:t>
            </a:r>
          </a:p>
        </p:txBody>
      </p:sp>
      <p:pic>
        <p:nvPicPr>
          <p:cNvPr id="12" name="Image 11">
            <a:extLst>
              <a:ext uri="{FF2B5EF4-FFF2-40B4-BE49-F238E27FC236}">
                <a16:creationId xmlns:a16="http://schemas.microsoft.com/office/drawing/2014/main" id="{6A97B9CA-7C6C-CA4B-832F-D02A0F0D4205}"/>
              </a:ext>
            </a:extLst>
          </p:cNvPr>
          <p:cNvPicPr>
            <a:picLocks noChangeAspect="1"/>
          </p:cNvPicPr>
          <p:nvPr/>
        </p:nvPicPr>
        <p:blipFill rotWithShape="1">
          <a:blip r:embed="rId2"/>
          <a:srcRect l="1" t="841" r="1" b="731"/>
          <a:stretch/>
        </p:blipFill>
        <p:spPr>
          <a:xfrm>
            <a:off x="0" y="0"/>
            <a:ext cx="12193200" cy="1126800"/>
          </a:xfrm>
          <a:prstGeom prst="rect">
            <a:avLst/>
          </a:prstGeom>
        </p:spPr>
      </p:pic>
      <p:sp>
        <p:nvSpPr>
          <p:cNvPr id="14" name="Rectangle 13">
            <a:extLst>
              <a:ext uri="{FF2B5EF4-FFF2-40B4-BE49-F238E27FC236}">
                <a16:creationId xmlns:a16="http://schemas.microsoft.com/office/drawing/2014/main" id="{EAB66051-15C7-6948-8776-C9197ABFA26B}"/>
              </a:ext>
            </a:extLst>
          </p:cNvPr>
          <p:cNvSpPr/>
          <p:nvPr/>
        </p:nvSpPr>
        <p:spPr>
          <a:xfrm>
            <a:off x="0" y="896"/>
            <a:ext cx="10185991" cy="1126800"/>
          </a:xfrm>
          <a:prstGeom prst="rect">
            <a:avLst/>
          </a:prstGeom>
          <a:gradFill>
            <a:gsLst>
              <a:gs pos="56000">
                <a:schemeClr val="accent1">
                  <a:alpha val="69000"/>
                </a:schemeClr>
              </a:gs>
              <a:gs pos="0">
                <a:schemeClr val="accent1"/>
              </a:gs>
              <a:gs pos="100000">
                <a:schemeClr val="accent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Titre 1">
            <a:extLst>
              <a:ext uri="{FF2B5EF4-FFF2-40B4-BE49-F238E27FC236}">
                <a16:creationId xmlns:a16="http://schemas.microsoft.com/office/drawing/2014/main" id="{0D9A4423-322A-3B4D-8A1C-73A42854AFDB}"/>
              </a:ext>
            </a:extLst>
          </p:cNvPr>
          <p:cNvSpPr>
            <a:spLocks noGrp="1"/>
          </p:cNvSpPr>
          <p:nvPr>
            <p:ph type="ctrTitle" hasCustomPrompt="1"/>
          </p:nvPr>
        </p:nvSpPr>
        <p:spPr>
          <a:xfrm>
            <a:off x="0" y="1"/>
            <a:ext cx="5022849" cy="1125537"/>
          </a:xfrm>
          <a:solidFill>
            <a:schemeClr val="accent1"/>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10" name="Espace réservé du texte 5">
            <a:extLst>
              <a:ext uri="{FF2B5EF4-FFF2-40B4-BE49-F238E27FC236}">
                <a16:creationId xmlns:a16="http://schemas.microsoft.com/office/drawing/2014/main" id="{7ADD1656-B51F-C943-9F5F-4FAC8EFDB5AE}"/>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406133701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age Vide">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6E337F8D-191E-CF49-A335-559CA671E210}"/>
              </a:ext>
            </a:extLst>
          </p:cNvPr>
          <p:cNvPicPr>
            <a:picLocks noChangeAspect="1"/>
          </p:cNvPicPr>
          <p:nvPr userDrawn="1"/>
        </p:nvPicPr>
        <p:blipFill rotWithShape="1">
          <a:blip r:embed="rId2"/>
          <a:srcRect l="21633" r="27653"/>
          <a:stretch/>
        </p:blipFill>
        <p:spPr>
          <a:xfrm>
            <a:off x="6059488" y="0"/>
            <a:ext cx="6182947" cy="6858000"/>
          </a:xfrm>
          <a:prstGeom prst="rect">
            <a:avLst/>
          </a:prstGeom>
        </p:spPr>
      </p:pic>
      <p:sp>
        <p:nvSpPr>
          <p:cNvPr id="4" name="Espace réservé du numéro de diapositive 3">
            <a:extLst>
              <a:ext uri="{FF2B5EF4-FFF2-40B4-BE49-F238E27FC236}">
                <a16:creationId xmlns:a16="http://schemas.microsoft.com/office/drawing/2014/main" id="{AF24386D-F1B7-3249-9A9F-FA5C96DE87C2}"/>
              </a:ext>
            </a:extLst>
          </p:cNvPr>
          <p:cNvSpPr>
            <a:spLocks noGrp="1"/>
          </p:cNvSpPr>
          <p:nvPr>
            <p:ph type="sldNum" sz="quarter" idx="13"/>
          </p:nvPr>
        </p:nvSpPr>
        <p:spPr/>
        <p:txBody>
          <a:bodyPr/>
          <a:lstStyle/>
          <a:p>
            <a:fld id="{2F9EC534-F9F4-4762-A8EB-FE67C53393FF}" type="slidenum">
              <a:rPr lang="fr-FR" smtClean="0"/>
              <a:pPr/>
              <a:t>‹N°›</a:t>
            </a:fld>
            <a:endParaRPr lang="fr-FR"/>
          </a:p>
        </p:txBody>
      </p:sp>
      <p:sp>
        <p:nvSpPr>
          <p:cNvPr id="8" name="Espace réservé du texte 5">
            <a:extLst>
              <a:ext uri="{FF2B5EF4-FFF2-40B4-BE49-F238E27FC236}">
                <a16:creationId xmlns:a16="http://schemas.microsoft.com/office/drawing/2014/main" id="{D6EEB152-9F18-7F43-9C8D-15497B2D0E12}"/>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72627373"/>
      </p:ext>
    </p:extLst>
  </p:cSld>
  <p:clrMapOvr>
    <a:masterClrMapping/>
  </p:clrMapOvr>
  <p:hf hdr="0"/>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Page Multimédias">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3AA1287D-F682-194A-BF33-3E5B7C3F71E3}"/>
              </a:ext>
            </a:extLst>
          </p:cNvPr>
          <p:cNvPicPr>
            <a:picLocks noChangeAspect="1"/>
          </p:cNvPicPr>
          <p:nvPr/>
        </p:nvPicPr>
        <p:blipFill rotWithShape="1">
          <a:blip r:embed="rId2"/>
          <a:srcRect l="1" t="841" r="1" b="731"/>
          <a:stretch/>
        </p:blipFill>
        <p:spPr>
          <a:xfrm>
            <a:off x="0" y="0"/>
            <a:ext cx="12193200" cy="1126800"/>
          </a:xfrm>
          <a:prstGeom prst="rect">
            <a:avLst/>
          </a:prstGeom>
        </p:spPr>
      </p:pic>
      <p:sp>
        <p:nvSpPr>
          <p:cNvPr id="10" name="Rectangle 9">
            <a:extLst>
              <a:ext uri="{FF2B5EF4-FFF2-40B4-BE49-F238E27FC236}">
                <a16:creationId xmlns:a16="http://schemas.microsoft.com/office/drawing/2014/main" id="{88820222-0617-B842-85FB-67DEFAC86231}"/>
              </a:ext>
            </a:extLst>
          </p:cNvPr>
          <p:cNvSpPr/>
          <p:nvPr/>
        </p:nvSpPr>
        <p:spPr>
          <a:xfrm>
            <a:off x="0" y="896"/>
            <a:ext cx="10185991" cy="1126800"/>
          </a:xfrm>
          <a:prstGeom prst="rect">
            <a:avLst/>
          </a:prstGeom>
          <a:gradFill>
            <a:gsLst>
              <a:gs pos="56000">
                <a:schemeClr val="accent1">
                  <a:alpha val="69000"/>
                </a:schemeClr>
              </a:gs>
              <a:gs pos="0">
                <a:schemeClr val="accent1"/>
              </a:gs>
              <a:gs pos="100000">
                <a:schemeClr val="accent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contenu 4">
            <a:extLst>
              <a:ext uri="{FF2B5EF4-FFF2-40B4-BE49-F238E27FC236}">
                <a16:creationId xmlns:a16="http://schemas.microsoft.com/office/drawing/2014/main" id="{6E61E2D5-24E6-034C-B80A-01C5087B3FBB}"/>
              </a:ext>
            </a:extLst>
          </p:cNvPr>
          <p:cNvSpPr>
            <a:spLocks noGrp="1"/>
          </p:cNvSpPr>
          <p:nvPr>
            <p:ph sz="quarter" idx="13" hasCustomPrompt="1"/>
          </p:nvPr>
        </p:nvSpPr>
        <p:spPr>
          <a:xfrm>
            <a:off x="695325" y="2135644"/>
            <a:ext cx="10764838" cy="4091947"/>
          </a:xfrm>
        </p:spPr>
        <p:txBody>
          <a:bodyPr/>
          <a:lstStyle>
            <a:lvl1pPr marL="0" indent="0">
              <a:buNone/>
              <a:defRPr sz="900"/>
            </a:lvl1pPr>
          </a:lstStyle>
          <a:p>
            <a:r>
              <a:rPr lang="fr-FR"/>
              <a:t>Contenu</a:t>
            </a:r>
          </a:p>
        </p:txBody>
      </p:sp>
      <p:sp>
        <p:nvSpPr>
          <p:cNvPr id="3" name="Espace réservé du numéro de diapositive 2">
            <a:extLst>
              <a:ext uri="{FF2B5EF4-FFF2-40B4-BE49-F238E27FC236}">
                <a16:creationId xmlns:a16="http://schemas.microsoft.com/office/drawing/2014/main" id="{19EAC425-C3B7-DD40-B8A0-221C864079F2}"/>
              </a:ext>
            </a:extLst>
          </p:cNvPr>
          <p:cNvSpPr>
            <a:spLocks noGrp="1"/>
          </p:cNvSpPr>
          <p:nvPr>
            <p:ph type="sldNum" sz="quarter" idx="14"/>
          </p:nvPr>
        </p:nvSpPr>
        <p:spPr/>
        <p:txBody>
          <a:bodyPr/>
          <a:lstStyle/>
          <a:p>
            <a:fld id="{ED627498-8BE6-774E-875A-E1322261BC9D}" type="slidenum">
              <a:rPr lang="fr-FR" smtClean="0"/>
              <a:pPr/>
              <a:t>‹N°›</a:t>
            </a:fld>
            <a:endParaRPr lang="fr-FR"/>
          </a:p>
        </p:txBody>
      </p:sp>
      <p:sp>
        <p:nvSpPr>
          <p:cNvPr id="9" name="Espace réservé du texte 6">
            <a:extLst>
              <a:ext uri="{FF2B5EF4-FFF2-40B4-BE49-F238E27FC236}">
                <a16:creationId xmlns:a16="http://schemas.microsoft.com/office/drawing/2014/main" id="{7DAEED21-F829-634E-A272-C20E0E1AEE4D}"/>
              </a:ext>
            </a:extLst>
          </p:cNvPr>
          <p:cNvSpPr>
            <a:spLocks noGrp="1"/>
          </p:cNvSpPr>
          <p:nvPr>
            <p:ph type="body" sz="quarter" idx="12" hasCustomPrompt="1"/>
          </p:nvPr>
        </p:nvSpPr>
        <p:spPr>
          <a:xfrm>
            <a:off x="695325" y="1700214"/>
            <a:ext cx="10764838" cy="259216"/>
          </a:xfrm>
        </p:spPr>
        <p:txBody>
          <a:bodyPr anchor="t"/>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8" name="Titre 1">
            <a:extLst>
              <a:ext uri="{FF2B5EF4-FFF2-40B4-BE49-F238E27FC236}">
                <a16:creationId xmlns:a16="http://schemas.microsoft.com/office/drawing/2014/main" id="{A43260F3-E7B8-8246-B630-B1C0DACA7FCB}"/>
              </a:ext>
            </a:extLst>
          </p:cNvPr>
          <p:cNvSpPr>
            <a:spLocks noGrp="1"/>
          </p:cNvSpPr>
          <p:nvPr>
            <p:ph type="ctrTitle" hasCustomPrompt="1"/>
          </p:nvPr>
        </p:nvSpPr>
        <p:spPr>
          <a:xfrm>
            <a:off x="0" y="1"/>
            <a:ext cx="5022849" cy="1125537"/>
          </a:xfrm>
          <a:solidFill>
            <a:schemeClr val="accent1"/>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11" name="Espace réservé du texte 5">
            <a:extLst>
              <a:ext uri="{FF2B5EF4-FFF2-40B4-BE49-F238E27FC236}">
                <a16:creationId xmlns:a16="http://schemas.microsoft.com/office/drawing/2014/main" id="{5A2E597C-60AC-FC49-A495-C7AEAFFD906E}"/>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781205390"/>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Chapitre vert + image">
    <p:spTree>
      <p:nvGrpSpPr>
        <p:cNvPr id="1" name=""/>
        <p:cNvGrpSpPr/>
        <p:nvPr/>
      </p:nvGrpSpPr>
      <p:grpSpPr>
        <a:xfrm>
          <a:off x="0" y="0"/>
          <a:ext cx="0" cy="0"/>
          <a:chOff x="0" y="0"/>
          <a:chExt cx="0" cy="0"/>
        </a:xfrm>
      </p:grpSpPr>
      <p:pic>
        <p:nvPicPr>
          <p:cNvPr id="20" name="Image 19">
            <a:extLst>
              <a:ext uri="{FF2B5EF4-FFF2-40B4-BE49-F238E27FC236}">
                <a16:creationId xmlns:a16="http://schemas.microsoft.com/office/drawing/2014/main" id="{EDC5EF12-BBE7-BB43-85F5-981DB52F5F19}"/>
              </a:ext>
            </a:extLst>
          </p:cNvPr>
          <p:cNvPicPr>
            <a:picLocks noChangeAspect="1"/>
          </p:cNvPicPr>
          <p:nvPr/>
        </p:nvPicPr>
        <p:blipFill rotWithShape="1">
          <a:blip r:embed="rId2"/>
          <a:srcRect l="23622"/>
          <a:stretch/>
        </p:blipFill>
        <p:spPr>
          <a:xfrm>
            <a:off x="0" y="0"/>
            <a:ext cx="9312000" cy="6858000"/>
          </a:xfrm>
          <a:prstGeom prst="rect">
            <a:avLst/>
          </a:prstGeom>
        </p:spPr>
      </p:pic>
      <p:sp>
        <p:nvSpPr>
          <p:cNvPr id="2" name="Titre 1">
            <a:extLst>
              <a:ext uri="{FF2B5EF4-FFF2-40B4-BE49-F238E27FC236}">
                <a16:creationId xmlns:a16="http://schemas.microsoft.com/office/drawing/2014/main" id="{D2EE9B18-3EF9-B048-91EC-FF8B63E92855}"/>
              </a:ext>
            </a:extLst>
          </p:cNvPr>
          <p:cNvSpPr>
            <a:spLocks noGrp="1"/>
          </p:cNvSpPr>
          <p:nvPr>
            <p:ph type="ctrTitle" hasCustomPrompt="1"/>
          </p:nvPr>
        </p:nvSpPr>
        <p:spPr>
          <a:xfrm>
            <a:off x="937069" y="3000768"/>
            <a:ext cx="5687568" cy="735415"/>
          </a:xfrm>
        </p:spPr>
        <p:txBody>
          <a:bodyPr lIns="0" tIns="0" rIns="0" bIns="0" anchor="b">
            <a:noAutofit/>
          </a:bodyPr>
          <a:lstStyle>
            <a:lvl1pPr algn="l">
              <a:defRPr sz="3200">
                <a:solidFill>
                  <a:schemeClr val="tx2"/>
                </a:solidFill>
                <a:effectLst>
                  <a:glow rad="38100">
                    <a:schemeClr val="accent3">
                      <a:alpha val="95000"/>
                    </a:schemeClr>
                  </a:glow>
                </a:effectLst>
              </a:defRPr>
            </a:lvl1pPr>
          </a:lstStyle>
          <a:p>
            <a:r>
              <a:rPr lang="fr-FR"/>
              <a:t>Titre de chapitre</a:t>
            </a:r>
          </a:p>
        </p:txBody>
      </p:sp>
      <p:sp>
        <p:nvSpPr>
          <p:cNvPr id="3" name="Sous-titre 2">
            <a:extLst>
              <a:ext uri="{FF2B5EF4-FFF2-40B4-BE49-F238E27FC236}">
                <a16:creationId xmlns:a16="http://schemas.microsoft.com/office/drawing/2014/main" id="{C5C48571-886D-494E-A20C-35D4EB9E24C4}"/>
              </a:ext>
            </a:extLst>
          </p:cNvPr>
          <p:cNvSpPr>
            <a:spLocks noGrp="1"/>
          </p:cNvSpPr>
          <p:nvPr>
            <p:ph type="subTitle" idx="1" hasCustomPrompt="1"/>
          </p:nvPr>
        </p:nvSpPr>
        <p:spPr>
          <a:xfrm>
            <a:off x="937069" y="3736183"/>
            <a:ext cx="5687568" cy="484405"/>
          </a:xfrm>
          <a:solidFill>
            <a:schemeClr val="accent3"/>
          </a:solidFill>
        </p:spPr>
        <p:txBody>
          <a:bodyPr wrap="square" lIns="0" tIns="180000" rIns="0">
            <a:spAutoFit/>
          </a:bodyPr>
          <a:lstStyle>
            <a:lvl1pPr marL="0" indent="0" algn="l">
              <a:lnSpc>
                <a:spcPts val="2000"/>
              </a:lnSpc>
              <a:buNone/>
              <a:defRPr sz="1800">
                <a:solidFill>
                  <a:schemeClr val="tx2"/>
                </a:solidFill>
                <a:effectLst>
                  <a:glow rad="38100">
                    <a:schemeClr val="accent3">
                      <a:alpha val="95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sous-titres</a:t>
            </a:r>
          </a:p>
        </p:txBody>
      </p:sp>
      <p:sp>
        <p:nvSpPr>
          <p:cNvPr id="8" name="Espace réservé du texte 7">
            <a:extLst>
              <a:ext uri="{FF2B5EF4-FFF2-40B4-BE49-F238E27FC236}">
                <a16:creationId xmlns:a16="http://schemas.microsoft.com/office/drawing/2014/main" id="{3CDFAE82-0413-B740-87A1-628E02E8EE05}"/>
              </a:ext>
            </a:extLst>
          </p:cNvPr>
          <p:cNvSpPr>
            <a:spLocks noGrp="1"/>
          </p:cNvSpPr>
          <p:nvPr>
            <p:ph type="body" sz="quarter" idx="12" hasCustomPrompt="1"/>
          </p:nvPr>
        </p:nvSpPr>
        <p:spPr>
          <a:xfrm>
            <a:off x="937068" y="1620000"/>
            <a:ext cx="1767495" cy="1300554"/>
          </a:xfrm>
          <a:noFill/>
          <a:ln>
            <a:noFill/>
          </a:ln>
          <a:effectLst>
            <a:glow rad="127000">
              <a:schemeClr val="accent3"/>
            </a:glow>
          </a:effectLst>
        </p:spPr>
        <p:txBody>
          <a:bodyPr tIns="0" bIns="0" anchor="b"/>
          <a:lstStyle>
            <a:lvl1pPr marL="0" indent="0">
              <a:buNone/>
              <a:defRPr sz="8800" b="0" i="0">
                <a:solidFill>
                  <a:schemeClr val="tx2"/>
                </a:solidFill>
                <a:effectLst>
                  <a:glow rad="406400">
                    <a:schemeClr val="accent3"/>
                  </a:glow>
                </a:effectLst>
                <a:latin typeface="Montserrat" pitchFamily="2" charset="77"/>
              </a:defRPr>
            </a:lvl1pPr>
          </a:lstStyle>
          <a:p>
            <a:r>
              <a:rPr lang="fr-FR"/>
              <a:t>00</a:t>
            </a:r>
          </a:p>
        </p:txBody>
      </p:sp>
      <p:sp>
        <p:nvSpPr>
          <p:cNvPr id="17" name="Rectangle 16">
            <a:extLst>
              <a:ext uri="{FF2B5EF4-FFF2-40B4-BE49-F238E27FC236}">
                <a16:creationId xmlns:a16="http://schemas.microsoft.com/office/drawing/2014/main" id="{65007863-1F78-4E4D-BA55-9CB27D0924D8}"/>
              </a:ext>
            </a:extLst>
          </p:cNvPr>
          <p:cNvSpPr/>
          <p:nvPr/>
        </p:nvSpPr>
        <p:spPr>
          <a:xfrm>
            <a:off x="9139200" y="1"/>
            <a:ext cx="30528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space réservé pour une image  5">
            <a:extLst>
              <a:ext uri="{FF2B5EF4-FFF2-40B4-BE49-F238E27FC236}">
                <a16:creationId xmlns:a16="http://schemas.microsoft.com/office/drawing/2014/main" id="{B885E336-CA20-EE41-942E-15AB795EB3A5}"/>
              </a:ext>
            </a:extLst>
          </p:cNvPr>
          <p:cNvSpPr>
            <a:spLocks noGrp="1"/>
          </p:cNvSpPr>
          <p:nvPr>
            <p:ph type="pic" sz="quarter" idx="11"/>
          </p:nvPr>
        </p:nvSpPr>
        <p:spPr>
          <a:xfrm>
            <a:off x="9139200" y="0"/>
            <a:ext cx="3052800" cy="6858001"/>
          </a:xfrm>
          <a:solidFill>
            <a:schemeClr val="accent5"/>
          </a:solidFill>
        </p:spPr>
        <p:txBody>
          <a:bodyPr lIns="0" tIns="1080000" rIns="0" anchor="t"/>
          <a:lstStyle>
            <a:lvl1pPr marL="0" indent="0" algn="ctr">
              <a:buNone/>
              <a:defRPr/>
            </a:lvl1pPr>
          </a:lstStyle>
          <a:p>
            <a:r>
              <a:rPr lang="fr-FR"/>
              <a:t>Cliquez sur l'icône pour ajouter une image</a:t>
            </a:r>
          </a:p>
        </p:txBody>
      </p:sp>
    </p:spTree>
    <p:extLst>
      <p:ext uri="{BB962C8B-B14F-4D97-AF65-F5344CB8AC3E}">
        <p14:creationId xmlns:p14="http://schemas.microsoft.com/office/powerpoint/2010/main" val="3811127869"/>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Chapitre vert + picto">
    <p:bg>
      <p:bgPr>
        <a:solidFill>
          <a:schemeClr val="accent5"/>
        </a:solidFill>
        <a:effectLst/>
      </p:bgPr>
    </p:bg>
    <p:spTree>
      <p:nvGrpSpPr>
        <p:cNvPr id="1" name=""/>
        <p:cNvGrpSpPr/>
        <p:nvPr/>
      </p:nvGrpSpPr>
      <p:grpSpPr>
        <a:xfrm>
          <a:off x="0" y="0"/>
          <a:ext cx="0" cy="0"/>
          <a:chOff x="0" y="0"/>
          <a:chExt cx="0" cy="0"/>
        </a:xfrm>
      </p:grpSpPr>
      <p:pic>
        <p:nvPicPr>
          <p:cNvPr id="20" name="Image 19">
            <a:extLst>
              <a:ext uri="{FF2B5EF4-FFF2-40B4-BE49-F238E27FC236}">
                <a16:creationId xmlns:a16="http://schemas.microsoft.com/office/drawing/2014/main" id="{EDC5EF12-BBE7-BB43-85F5-981DB52F5F19}"/>
              </a:ext>
            </a:extLst>
          </p:cNvPr>
          <p:cNvPicPr>
            <a:picLocks noChangeAspect="1"/>
          </p:cNvPicPr>
          <p:nvPr/>
        </p:nvPicPr>
        <p:blipFill rotWithShape="1">
          <a:blip r:embed="rId2"/>
          <a:srcRect l="23622"/>
          <a:stretch/>
        </p:blipFill>
        <p:spPr>
          <a:xfrm>
            <a:off x="0" y="1"/>
            <a:ext cx="9312000" cy="6858000"/>
          </a:xfrm>
          <a:prstGeom prst="rect">
            <a:avLst/>
          </a:prstGeom>
        </p:spPr>
      </p:pic>
      <p:sp>
        <p:nvSpPr>
          <p:cNvPr id="2" name="Titre 1">
            <a:extLst>
              <a:ext uri="{FF2B5EF4-FFF2-40B4-BE49-F238E27FC236}">
                <a16:creationId xmlns:a16="http://schemas.microsoft.com/office/drawing/2014/main" id="{D2EE9B18-3EF9-B048-91EC-FF8B63E92855}"/>
              </a:ext>
            </a:extLst>
          </p:cNvPr>
          <p:cNvSpPr>
            <a:spLocks noGrp="1"/>
          </p:cNvSpPr>
          <p:nvPr>
            <p:ph type="ctrTitle" hasCustomPrompt="1"/>
          </p:nvPr>
        </p:nvSpPr>
        <p:spPr>
          <a:xfrm>
            <a:off x="937069" y="3000768"/>
            <a:ext cx="5687568" cy="735415"/>
          </a:xfrm>
        </p:spPr>
        <p:txBody>
          <a:bodyPr lIns="0" tIns="0" rIns="0" bIns="0" anchor="b">
            <a:noAutofit/>
          </a:bodyPr>
          <a:lstStyle>
            <a:lvl1pPr algn="l">
              <a:defRPr sz="3200">
                <a:solidFill>
                  <a:schemeClr val="tx2"/>
                </a:solidFill>
                <a:effectLst>
                  <a:glow rad="38100">
                    <a:schemeClr val="accent3">
                      <a:alpha val="95000"/>
                    </a:schemeClr>
                  </a:glow>
                </a:effectLst>
              </a:defRPr>
            </a:lvl1pPr>
          </a:lstStyle>
          <a:p>
            <a:r>
              <a:rPr lang="fr-FR"/>
              <a:t>Titre de chapitre</a:t>
            </a:r>
          </a:p>
        </p:txBody>
      </p:sp>
      <p:sp>
        <p:nvSpPr>
          <p:cNvPr id="3" name="Sous-titre 2">
            <a:extLst>
              <a:ext uri="{FF2B5EF4-FFF2-40B4-BE49-F238E27FC236}">
                <a16:creationId xmlns:a16="http://schemas.microsoft.com/office/drawing/2014/main" id="{C5C48571-886D-494E-A20C-35D4EB9E24C4}"/>
              </a:ext>
            </a:extLst>
          </p:cNvPr>
          <p:cNvSpPr>
            <a:spLocks noGrp="1"/>
          </p:cNvSpPr>
          <p:nvPr>
            <p:ph type="subTitle" idx="1" hasCustomPrompt="1"/>
          </p:nvPr>
        </p:nvSpPr>
        <p:spPr>
          <a:xfrm>
            <a:off x="937069" y="3736183"/>
            <a:ext cx="5687568" cy="484405"/>
          </a:xfrm>
          <a:solidFill>
            <a:schemeClr val="accent3"/>
          </a:solidFill>
        </p:spPr>
        <p:txBody>
          <a:bodyPr wrap="square" lIns="0" tIns="180000" rIns="0">
            <a:spAutoFit/>
          </a:bodyPr>
          <a:lstStyle>
            <a:lvl1pPr marL="0" indent="0" algn="l">
              <a:lnSpc>
                <a:spcPts val="2000"/>
              </a:lnSpc>
              <a:buNone/>
              <a:defRPr sz="1800">
                <a:solidFill>
                  <a:schemeClr val="tx2"/>
                </a:solidFill>
                <a:effectLst>
                  <a:glow rad="38100">
                    <a:schemeClr val="accent3">
                      <a:alpha val="95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sous-titres</a:t>
            </a:r>
          </a:p>
        </p:txBody>
      </p:sp>
      <p:sp>
        <p:nvSpPr>
          <p:cNvPr id="8" name="Espace réservé du texte 7">
            <a:extLst>
              <a:ext uri="{FF2B5EF4-FFF2-40B4-BE49-F238E27FC236}">
                <a16:creationId xmlns:a16="http://schemas.microsoft.com/office/drawing/2014/main" id="{3CDFAE82-0413-B740-87A1-628E02E8EE05}"/>
              </a:ext>
            </a:extLst>
          </p:cNvPr>
          <p:cNvSpPr>
            <a:spLocks noGrp="1"/>
          </p:cNvSpPr>
          <p:nvPr>
            <p:ph type="body" sz="quarter" idx="12" hasCustomPrompt="1"/>
          </p:nvPr>
        </p:nvSpPr>
        <p:spPr>
          <a:xfrm>
            <a:off x="937068" y="1620000"/>
            <a:ext cx="1767495" cy="1300554"/>
          </a:xfrm>
          <a:noFill/>
          <a:ln>
            <a:noFill/>
          </a:ln>
          <a:effectLst>
            <a:glow rad="127000">
              <a:schemeClr val="accent3"/>
            </a:glow>
          </a:effectLst>
        </p:spPr>
        <p:txBody>
          <a:bodyPr tIns="0" bIns="0" anchor="b"/>
          <a:lstStyle>
            <a:lvl1pPr marL="0" indent="0" algn="l" defTabSz="914400" rtl="0" eaLnBrk="1" latinLnBrk="0" hangingPunct="1">
              <a:lnSpc>
                <a:spcPct val="100000"/>
              </a:lnSpc>
              <a:spcBef>
                <a:spcPts val="0"/>
              </a:spcBef>
              <a:spcAft>
                <a:spcPts val="1500"/>
              </a:spcAft>
              <a:buClr>
                <a:schemeClr val="tx1"/>
              </a:buClr>
              <a:buSzPct val="120000"/>
              <a:buFont typeface="Wingdings" pitchFamily="2" charset="2"/>
              <a:buNone/>
              <a:tabLst/>
              <a:defRPr lang="fr-FR" sz="8800" b="0" i="0" kern="1200" dirty="0">
                <a:solidFill>
                  <a:schemeClr val="tx2"/>
                </a:solidFill>
                <a:effectLst>
                  <a:glow rad="406400">
                    <a:schemeClr val="accent3"/>
                  </a:glow>
                </a:effectLst>
                <a:latin typeface="Montserrat" pitchFamily="2" charset="77"/>
                <a:ea typeface="+mn-ea"/>
                <a:cs typeface="+mn-cs"/>
              </a:defRPr>
            </a:lvl1pPr>
          </a:lstStyle>
          <a:p>
            <a:r>
              <a:rPr lang="fr-FR"/>
              <a:t>00</a:t>
            </a:r>
          </a:p>
        </p:txBody>
      </p:sp>
      <p:sp>
        <p:nvSpPr>
          <p:cNvPr id="17" name="Rectangle 16">
            <a:extLst>
              <a:ext uri="{FF2B5EF4-FFF2-40B4-BE49-F238E27FC236}">
                <a16:creationId xmlns:a16="http://schemas.microsoft.com/office/drawing/2014/main" id="{65007863-1F78-4E4D-BA55-9CB27D0924D8}"/>
              </a:ext>
            </a:extLst>
          </p:cNvPr>
          <p:cNvSpPr/>
          <p:nvPr/>
        </p:nvSpPr>
        <p:spPr>
          <a:xfrm>
            <a:off x="9139200" y="1"/>
            <a:ext cx="30528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pour une image  5">
            <a:extLst>
              <a:ext uri="{FF2B5EF4-FFF2-40B4-BE49-F238E27FC236}">
                <a16:creationId xmlns:a16="http://schemas.microsoft.com/office/drawing/2014/main" id="{E25B0CFD-270A-1F42-8357-EF4BFFAA704F}"/>
              </a:ext>
            </a:extLst>
          </p:cNvPr>
          <p:cNvSpPr>
            <a:spLocks noGrp="1"/>
          </p:cNvSpPr>
          <p:nvPr>
            <p:ph type="pic" sz="quarter" idx="11" hasCustomPrompt="1"/>
          </p:nvPr>
        </p:nvSpPr>
        <p:spPr>
          <a:xfrm>
            <a:off x="9405600" y="2098331"/>
            <a:ext cx="2520000" cy="2520000"/>
          </a:xfrm>
        </p:spPr>
        <p:txBody>
          <a:bodyPr lIns="0" tIns="1080000" rIns="0" anchor="ctr"/>
          <a:lstStyle>
            <a:lvl1pPr marL="0" indent="0" algn="ctr">
              <a:buNone/>
              <a:defRPr>
                <a:solidFill>
                  <a:schemeClr val="bg1"/>
                </a:solidFill>
              </a:defRPr>
            </a:lvl1pPr>
          </a:lstStyle>
          <a:p>
            <a:r>
              <a:rPr lang="fr-FR"/>
              <a:t>Téléchargez un pictogramme</a:t>
            </a:r>
          </a:p>
        </p:txBody>
      </p:sp>
    </p:spTree>
    <p:extLst>
      <p:ext uri="{BB962C8B-B14F-4D97-AF65-F5344CB8AC3E}">
        <p14:creationId xmlns:p14="http://schemas.microsoft.com/office/powerpoint/2010/main" val="2733719655"/>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Contenu + IMG + picto - vert">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5FC6D3EF-163D-A341-877B-008BE3AEBDA6}"/>
              </a:ext>
            </a:extLst>
          </p:cNvPr>
          <p:cNvPicPr>
            <a:picLocks noChangeAspect="1"/>
          </p:cNvPicPr>
          <p:nvPr/>
        </p:nvPicPr>
        <p:blipFill rotWithShape="1">
          <a:blip r:embed="rId2"/>
          <a:srcRect l="36934" t="27401" r="29434" b="19738"/>
          <a:stretch/>
        </p:blipFill>
        <p:spPr>
          <a:xfrm>
            <a:off x="8110800" y="3232800"/>
            <a:ext cx="4100400" cy="3625200"/>
          </a:xfrm>
          <a:prstGeom prst="rect">
            <a:avLst/>
          </a:prstGeom>
        </p:spPr>
      </p:pic>
      <p:sp>
        <p:nvSpPr>
          <p:cNvPr id="16" name="Rectangle 15">
            <a:extLst>
              <a:ext uri="{FF2B5EF4-FFF2-40B4-BE49-F238E27FC236}">
                <a16:creationId xmlns:a16="http://schemas.microsoft.com/office/drawing/2014/main" id="{496DDAB6-30A3-4A44-8D8A-14FFF15B50CA}"/>
              </a:ext>
            </a:extLst>
          </p:cNvPr>
          <p:cNvSpPr/>
          <p:nvPr/>
        </p:nvSpPr>
        <p:spPr>
          <a:xfrm>
            <a:off x="8911168" y="3680775"/>
            <a:ext cx="2520000" cy="2520000"/>
          </a:xfrm>
          <a:prstGeom prst="rect">
            <a:avLst/>
          </a:prstGeom>
          <a:solidFill>
            <a:schemeClr val="accent3"/>
          </a:solidFill>
          <a:ln>
            <a:noFill/>
          </a:ln>
          <a:effectLst>
            <a:softEdge rad="241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pour une image  5">
            <a:extLst>
              <a:ext uri="{FF2B5EF4-FFF2-40B4-BE49-F238E27FC236}">
                <a16:creationId xmlns:a16="http://schemas.microsoft.com/office/drawing/2014/main" id="{2D4D87F6-0B7B-EF4B-8FCA-1DF08A051224}"/>
              </a:ext>
            </a:extLst>
          </p:cNvPr>
          <p:cNvSpPr>
            <a:spLocks noGrp="1"/>
          </p:cNvSpPr>
          <p:nvPr>
            <p:ph type="pic" sz="quarter" idx="11" hasCustomPrompt="1"/>
          </p:nvPr>
        </p:nvSpPr>
        <p:spPr>
          <a:xfrm>
            <a:off x="9261568" y="4145092"/>
            <a:ext cx="1800000" cy="1800000"/>
          </a:xfrm>
        </p:spPr>
        <p:txBody>
          <a:bodyPr lIns="0" tIns="1080000" rIns="0" anchor="ctr"/>
          <a:lstStyle>
            <a:lvl1pPr marL="0" indent="0" algn="ctr">
              <a:buNone/>
              <a:defRPr/>
            </a:lvl1pPr>
          </a:lstStyle>
          <a:p>
            <a:r>
              <a:rPr lang="fr-FR"/>
              <a:t>Téléchargez un pictogramme</a:t>
            </a:r>
          </a:p>
        </p:txBody>
      </p:sp>
      <p:sp>
        <p:nvSpPr>
          <p:cNvPr id="11" name="Espace réservé pour une image  5">
            <a:extLst>
              <a:ext uri="{FF2B5EF4-FFF2-40B4-BE49-F238E27FC236}">
                <a16:creationId xmlns:a16="http://schemas.microsoft.com/office/drawing/2014/main" id="{175F0CB8-A316-7747-BD03-C3FBCFCBAC17}"/>
              </a:ext>
            </a:extLst>
          </p:cNvPr>
          <p:cNvSpPr>
            <a:spLocks noGrp="1"/>
          </p:cNvSpPr>
          <p:nvPr>
            <p:ph type="pic" sz="quarter" idx="12"/>
          </p:nvPr>
        </p:nvSpPr>
        <p:spPr>
          <a:xfrm>
            <a:off x="8093112" y="0"/>
            <a:ext cx="4098888" cy="3232187"/>
          </a:xfrm>
          <a:solidFill>
            <a:schemeClr val="accent5"/>
          </a:solidFill>
        </p:spPr>
        <p:txBody>
          <a:bodyPr lIns="0" tIns="1080000" rIns="0" anchor="t"/>
          <a:lstStyle>
            <a:lvl1pPr marL="0" indent="0" algn="ctr">
              <a:buNone/>
              <a:defRPr/>
            </a:lvl1pPr>
          </a:lstStyle>
          <a:p>
            <a:r>
              <a:rPr lang="fr-FR"/>
              <a:t>Cliquez sur l'icône pour ajouter une image</a:t>
            </a:r>
          </a:p>
        </p:txBody>
      </p:sp>
      <p:sp>
        <p:nvSpPr>
          <p:cNvPr id="4" name="Rectangle 3">
            <a:extLst>
              <a:ext uri="{FF2B5EF4-FFF2-40B4-BE49-F238E27FC236}">
                <a16:creationId xmlns:a16="http://schemas.microsoft.com/office/drawing/2014/main" id="{02C3EA56-A8A8-6E49-9134-D565263AC765}"/>
              </a:ext>
            </a:extLst>
          </p:cNvPr>
          <p:cNvSpPr/>
          <p:nvPr/>
        </p:nvSpPr>
        <p:spPr>
          <a:xfrm>
            <a:off x="0" y="0"/>
            <a:ext cx="8112125" cy="685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Sous-titre 2">
            <a:extLst>
              <a:ext uri="{FF2B5EF4-FFF2-40B4-BE49-F238E27FC236}">
                <a16:creationId xmlns:a16="http://schemas.microsoft.com/office/drawing/2014/main" id="{0114BA5E-B426-004A-8E4B-3B69BB1EE3CA}"/>
              </a:ext>
            </a:extLst>
          </p:cNvPr>
          <p:cNvSpPr>
            <a:spLocks noGrp="1"/>
          </p:cNvSpPr>
          <p:nvPr>
            <p:ph type="subTitle" idx="1" hasCustomPrompt="1"/>
          </p:nvPr>
        </p:nvSpPr>
        <p:spPr>
          <a:xfrm>
            <a:off x="694798" y="2347589"/>
            <a:ext cx="7436339" cy="3400143"/>
          </a:xfrm>
        </p:spPr>
        <p:txBody>
          <a:bodyPr lIns="0" tIns="180000" rIns="57600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a:t>
            </a:r>
          </a:p>
        </p:txBody>
      </p:sp>
      <p:sp>
        <p:nvSpPr>
          <p:cNvPr id="20" name="Espace réservé du texte 6">
            <a:extLst>
              <a:ext uri="{FF2B5EF4-FFF2-40B4-BE49-F238E27FC236}">
                <a16:creationId xmlns:a16="http://schemas.microsoft.com/office/drawing/2014/main" id="{63ADD0F9-1C2A-1B4D-96CB-0558C135E8C6}"/>
              </a:ext>
            </a:extLst>
          </p:cNvPr>
          <p:cNvSpPr>
            <a:spLocks noGrp="1"/>
          </p:cNvSpPr>
          <p:nvPr>
            <p:ph type="body" sz="quarter" idx="13" hasCustomPrompt="1"/>
          </p:nvPr>
        </p:nvSpPr>
        <p:spPr>
          <a:xfrm>
            <a:off x="694800" y="1731989"/>
            <a:ext cx="7398312" cy="579789"/>
          </a:xfrm>
        </p:spPr>
        <p:txBody>
          <a:bodyPr rIns="576000"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21" name="Titre 1">
            <a:extLst>
              <a:ext uri="{FF2B5EF4-FFF2-40B4-BE49-F238E27FC236}">
                <a16:creationId xmlns:a16="http://schemas.microsoft.com/office/drawing/2014/main" id="{032177A3-763E-254C-80BF-12C3CACBD982}"/>
              </a:ext>
            </a:extLst>
          </p:cNvPr>
          <p:cNvSpPr>
            <a:spLocks noGrp="1"/>
          </p:cNvSpPr>
          <p:nvPr>
            <p:ph type="ctrTitle" hasCustomPrompt="1"/>
          </p:nvPr>
        </p:nvSpPr>
        <p:spPr>
          <a:xfrm>
            <a:off x="-18877" y="660231"/>
            <a:ext cx="8150014" cy="1125538"/>
          </a:xfrm>
        </p:spPr>
        <p:txBody>
          <a:bodyPr lIns="720000" tIns="0" rIns="360000" bIns="180000" anchor="t">
            <a:noAutofit/>
          </a:bodyPr>
          <a:lstStyle>
            <a:lvl1pPr algn="l">
              <a:defRPr sz="2600">
                <a:solidFill>
                  <a:schemeClr val="tx2"/>
                </a:solidFill>
              </a:defRPr>
            </a:lvl1pPr>
          </a:lstStyle>
          <a:p>
            <a:r>
              <a:rPr lang="fr-FR"/>
              <a:t>Titre H1</a:t>
            </a:r>
          </a:p>
        </p:txBody>
      </p:sp>
      <p:sp>
        <p:nvSpPr>
          <p:cNvPr id="12" name="Espace réservé du numéro de diapositive 5">
            <a:extLst>
              <a:ext uri="{FF2B5EF4-FFF2-40B4-BE49-F238E27FC236}">
                <a16:creationId xmlns:a16="http://schemas.microsoft.com/office/drawing/2014/main" id="{0F6A4BE9-86CB-E74A-9F17-4C00A6F43443}"/>
              </a:ext>
            </a:extLst>
          </p:cNvPr>
          <p:cNvSpPr>
            <a:spLocks noGrp="1"/>
          </p:cNvSpPr>
          <p:nvPr>
            <p:ph type="sldNum" sz="quarter" idx="4"/>
          </p:nvPr>
        </p:nvSpPr>
        <p:spPr>
          <a:xfrm>
            <a:off x="129844" y="6354759"/>
            <a:ext cx="476835" cy="365125"/>
          </a:xfrm>
          <a:prstGeom prst="rect">
            <a:avLst/>
          </a:prstGeom>
        </p:spPr>
        <p:txBody>
          <a:bodyPr vert="horz" lIns="0" tIns="0" rIns="0" bIns="0" rtlCol="0" anchor="ctr"/>
          <a:lstStyle>
            <a:lvl1pPr algn="r">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14" name="Connecteur droit 13">
            <a:extLst>
              <a:ext uri="{FF2B5EF4-FFF2-40B4-BE49-F238E27FC236}">
                <a16:creationId xmlns:a16="http://schemas.microsoft.com/office/drawing/2014/main" id="{12D26370-E404-1943-BE38-63A1D6F69B17}"/>
              </a:ext>
            </a:extLst>
          </p:cNvPr>
          <p:cNvCxnSpPr>
            <a:cxnSpLocks/>
          </p:cNvCxnSpPr>
          <p:nvPr/>
        </p:nvCxnSpPr>
        <p:spPr>
          <a:xfrm>
            <a:off x="703798" y="6461999"/>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Espace réservé du texte 5">
            <a:extLst>
              <a:ext uri="{FF2B5EF4-FFF2-40B4-BE49-F238E27FC236}">
                <a16:creationId xmlns:a16="http://schemas.microsoft.com/office/drawing/2014/main" id="{5C158509-24FE-9E40-B10D-775F61C88FD0}"/>
              </a:ext>
            </a:extLst>
          </p:cNvPr>
          <p:cNvSpPr>
            <a:spLocks noGrp="1"/>
          </p:cNvSpPr>
          <p:nvPr>
            <p:ph type="body" sz="quarter" idx="47" hasCustomPrompt="1"/>
          </p:nvPr>
        </p:nvSpPr>
        <p:spPr>
          <a:xfrm>
            <a:off x="800918" y="6357600"/>
            <a:ext cx="5200669" cy="359011"/>
          </a:xfrm>
        </p:spPr>
        <p:txBody>
          <a:bodyPr tIns="0" bIns="0" anchor="ctr"/>
          <a:lstStyle>
            <a:lvl1pPr marL="0" indent="0" algn="l">
              <a:buNone/>
              <a:defRPr/>
            </a:lvl1pPr>
          </a:lstStyle>
          <a:p>
            <a:r>
              <a:rPr lang="fr-FR"/>
              <a:t>Nom du document, date</a:t>
            </a:r>
          </a:p>
        </p:txBody>
      </p:sp>
    </p:spTree>
    <p:extLst>
      <p:ext uri="{BB962C8B-B14F-4D97-AF65-F5344CB8AC3E}">
        <p14:creationId xmlns:p14="http://schemas.microsoft.com/office/powerpoint/2010/main" val="1084685230"/>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page avec picto à droite 50% droite">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0C74E2AE-9CAE-1644-9C34-5557D789E7CD}"/>
              </a:ext>
            </a:extLst>
          </p:cNvPr>
          <p:cNvPicPr>
            <a:picLocks noChangeAspect="1"/>
          </p:cNvPicPr>
          <p:nvPr/>
        </p:nvPicPr>
        <p:blipFill rotWithShape="1">
          <a:blip r:embed="rId2"/>
          <a:srcRect l="23646" r="26659"/>
          <a:stretch/>
        </p:blipFill>
        <p:spPr>
          <a:xfrm>
            <a:off x="6134400" y="1"/>
            <a:ext cx="6058799" cy="6858000"/>
          </a:xfrm>
          <a:prstGeom prst="rect">
            <a:avLst/>
          </a:prstGeom>
        </p:spPr>
      </p:pic>
      <p:sp>
        <p:nvSpPr>
          <p:cNvPr id="17" name="Rectangle 16">
            <a:extLst>
              <a:ext uri="{FF2B5EF4-FFF2-40B4-BE49-F238E27FC236}">
                <a16:creationId xmlns:a16="http://schemas.microsoft.com/office/drawing/2014/main" id="{8445826A-2529-F443-8666-47A81A8A17C7}"/>
              </a:ext>
            </a:extLst>
          </p:cNvPr>
          <p:cNvSpPr/>
          <p:nvPr/>
        </p:nvSpPr>
        <p:spPr>
          <a:xfrm>
            <a:off x="7761944" y="2065201"/>
            <a:ext cx="2880000" cy="2880000"/>
          </a:xfrm>
          <a:prstGeom prst="rect">
            <a:avLst/>
          </a:prstGeom>
          <a:solidFill>
            <a:schemeClr val="accent3"/>
          </a:solidFill>
          <a:ln>
            <a:noFill/>
          </a:ln>
          <a:effectLst>
            <a:softEdge rad="368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space réservé pour une image  5">
            <a:extLst>
              <a:ext uri="{FF2B5EF4-FFF2-40B4-BE49-F238E27FC236}">
                <a16:creationId xmlns:a16="http://schemas.microsoft.com/office/drawing/2014/main" id="{1572369C-07D2-9D4C-9DFE-653194623C12}"/>
              </a:ext>
            </a:extLst>
          </p:cNvPr>
          <p:cNvSpPr>
            <a:spLocks noGrp="1"/>
          </p:cNvSpPr>
          <p:nvPr>
            <p:ph type="pic" sz="quarter" idx="11" hasCustomPrompt="1"/>
          </p:nvPr>
        </p:nvSpPr>
        <p:spPr>
          <a:xfrm>
            <a:off x="7761944" y="2066400"/>
            <a:ext cx="2880000" cy="2880000"/>
          </a:xfrm>
        </p:spPr>
        <p:txBody>
          <a:bodyPr lIns="0" tIns="1080000" rIns="0" anchor="t"/>
          <a:lstStyle>
            <a:lvl1pPr marL="0" indent="0" algn="ctr">
              <a:buNone/>
              <a:defRPr/>
            </a:lvl1pPr>
          </a:lstStyle>
          <a:p>
            <a:r>
              <a:rPr lang="fr-FR"/>
              <a:t>Téléchargez un pictogramme</a:t>
            </a:r>
          </a:p>
        </p:txBody>
      </p:sp>
      <p:sp>
        <p:nvSpPr>
          <p:cNvPr id="25" name="Titre 1">
            <a:extLst>
              <a:ext uri="{FF2B5EF4-FFF2-40B4-BE49-F238E27FC236}">
                <a16:creationId xmlns:a16="http://schemas.microsoft.com/office/drawing/2014/main" id="{F1F2DCC2-2CA1-9348-BDB4-1D0EC3E135C0}"/>
              </a:ext>
            </a:extLst>
          </p:cNvPr>
          <p:cNvSpPr>
            <a:spLocks noGrp="1"/>
          </p:cNvSpPr>
          <p:nvPr>
            <p:ph type="ctrTitle" hasCustomPrompt="1"/>
          </p:nvPr>
        </p:nvSpPr>
        <p:spPr>
          <a:xfrm>
            <a:off x="-18877" y="660231"/>
            <a:ext cx="6134400" cy="1125538"/>
          </a:xfrm>
        </p:spPr>
        <p:txBody>
          <a:bodyPr lIns="720000" tIns="0" rIns="360000" bIns="180000" anchor="t">
            <a:noAutofit/>
          </a:bodyPr>
          <a:lstStyle>
            <a:lvl1pPr algn="l">
              <a:defRPr sz="2600">
                <a:solidFill>
                  <a:schemeClr val="tx2"/>
                </a:solidFill>
              </a:defRPr>
            </a:lvl1pPr>
          </a:lstStyle>
          <a:p>
            <a:r>
              <a:rPr lang="fr-FR"/>
              <a:t>Titre H1</a:t>
            </a:r>
          </a:p>
        </p:txBody>
      </p:sp>
      <p:sp>
        <p:nvSpPr>
          <p:cNvPr id="26" name="Sous-titre 2">
            <a:extLst>
              <a:ext uri="{FF2B5EF4-FFF2-40B4-BE49-F238E27FC236}">
                <a16:creationId xmlns:a16="http://schemas.microsoft.com/office/drawing/2014/main" id="{CDC4EDBE-8D1D-6449-BC38-567094216471}"/>
              </a:ext>
            </a:extLst>
          </p:cNvPr>
          <p:cNvSpPr>
            <a:spLocks noGrp="1"/>
          </p:cNvSpPr>
          <p:nvPr>
            <p:ph type="subTitle" idx="1" hasCustomPrompt="1"/>
          </p:nvPr>
        </p:nvSpPr>
        <p:spPr>
          <a:xfrm>
            <a:off x="694799" y="2785199"/>
            <a:ext cx="5401846" cy="3400143"/>
          </a:xfrm>
        </p:spPr>
        <p:txBody>
          <a:bodyPr lIns="0" tIns="180000" rIns="36000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a:t>
            </a:r>
          </a:p>
        </p:txBody>
      </p:sp>
      <p:sp>
        <p:nvSpPr>
          <p:cNvPr id="27" name="Espace réservé du texte 6">
            <a:extLst>
              <a:ext uri="{FF2B5EF4-FFF2-40B4-BE49-F238E27FC236}">
                <a16:creationId xmlns:a16="http://schemas.microsoft.com/office/drawing/2014/main" id="{A5DA7B44-EA6F-5E4E-B599-54B00CDBD5C3}"/>
              </a:ext>
            </a:extLst>
          </p:cNvPr>
          <p:cNvSpPr>
            <a:spLocks noGrp="1"/>
          </p:cNvSpPr>
          <p:nvPr>
            <p:ph type="body" sz="quarter" idx="13" hasCustomPrompt="1"/>
          </p:nvPr>
        </p:nvSpPr>
        <p:spPr>
          <a:xfrm>
            <a:off x="694800" y="2169599"/>
            <a:ext cx="5364688" cy="579789"/>
          </a:xfrm>
        </p:spPr>
        <p:txBody>
          <a:bodyPr rIns="360000"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11" name="Espace réservé du numéro de diapositive 5">
            <a:extLst>
              <a:ext uri="{FF2B5EF4-FFF2-40B4-BE49-F238E27FC236}">
                <a16:creationId xmlns:a16="http://schemas.microsoft.com/office/drawing/2014/main" id="{39BE604A-95D0-3A4A-96D0-A4CB79A2E659}"/>
              </a:ext>
            </a:extLst>
          </p:cNvPr>
          <p:cNvSpPr>
            <a:spLocks noGrp="1"/>
          </p:cNvSpPr>
          <p:nvPr>
            <p:ph type="sldNum" sz="quarter" idx="4"/>
          </p:nvPr>
        </p:nvSpPr>
        <p:spPr>
          <a:xfrm>
            <a:off x="129844" y="6354759"/>
            <a:ext cx="476835" cy="365125"/>
          </a:xfrm>
          <a:prstGeom prst="rect">
            <a:avLst/>
          </a:prstGeom>
        </p:spPr>
        <p:txBody>
          <a:bodyPr vert="horz" lIns="0" tIns="0" rIns="0" bIns="0" rtlCol="0" anchor="ctr"/>
          <a:lstStyle>
            <a:lvl1pPr algn="r">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19" name="Connecteur droit 18">
            <a:extLst>
              <a:ext uri="{FF2B5EF4-FFF2-40B4-BE49-F238E27FC236}">
                <a16:creationId xmlns:a16="http://schemas.microsoft.com/office/drawing/2014/main" id="{2EDCDC57-2E9E-3549-BA4E-7E231DBDB990}"/>
              </a:ext>
            </a:extLst>
          </p:cNvPr>
          <p:cNvCxnSpPr>
            <a:cxnSpLocks/>
          </p:cNvCxnSpPr>
          <p:nvPr/>
        </p:nvCxnSpPr>
        <p:spPr>
          <a:xfrm>
            <a:off x="703798" y="6461999"/>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Espace réservé du texte 5">
            <a:extLst>
              <a:ext uri="{FF2B5EF4-FFF2-40B4-BE49-F238E27FC236}">
                <a16:creationId xmlns:a16="http://schemas.microsoft.com/office/drawing/2014/main" id="{3E1426FE-7B29-664B-B07D-2D9D0B5AD118}"/>
              </a:ext>
            </a:extLst>
          </p:cNvPr>
          <p:cNvSpPr>
            <a:spLocks noGrp="1"/>
          </p:cNvSpPr>
          <p:nvPr>
            <p:ph type="body" sz="quarter" idx="47" hasCustomPrompt="1"/>
          </p:nvPr>
        </p:nvSpPr>
        <p:spPr>
          <a:xfrm>
            <a:off x="800918" y="6357600"/>
            <a:ext cx="5200669" cy="359011"/>
          </a:xfrm>
        </p:spPr>
        <p:txBody>
          <a:bodyPr tIns="0" bIns="0" anchor="ctr"/>
          <a:lstStyle>
            <a:lvl1pPr marL="0" indent="0" algn="l">
              <a:buNone/>
              <a:defRPr/>
            </a:lvl1pPr>
          </a:lstStyle>
          <a:p>
            <a:r>
              <a:rPr lang="fr-FR"/>
              <a:t>Nom du document, date</a:t>
            </a:r>
          </a:p>
        </p:txBody>
      </p:sp>
    </p:spTree>
    <p:extLst>
      <p:ext uri="{BB962C8B-B14F-4D97-AF65-F5344CB8AC3E}">
        <p14:creationId xmlns:p14="http://schemas.microsoft.com/office/powerpoint/2010/main" val="4111355865"/>
      </p:ext>
    </p:extLst>
  </p:cSld>
  <p:clrMapOvr>
    <a:masterClrMapping/>
  </p:clrMapOvr>
  <p:extLst>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Page avec picto droite">
    <p:spTree>
      <p:nvGrpSpPr>
        <p:cNvPr id="1" name=""/>
        <p:cNvGrpSpPr/>
        <p:nvPr/>
      </p:nvGrpSpPr>
      <p:grpSpPr>
        <a:xfrm>
          <a:off x="0" y="0"/>
          <a:ext cx="0" cy="0"/>
          <a:chOff x="0" y="0"/>
          <a:chExt cx="0" cy="0"/>
        </a:xfrm>
      </p:grpSpPr>
      <p:pic>
        <p:nvPicPr>
          <p:cNvPr id="18" name="Image 17">
            <a:extLst>
              <a:ext uri="{FF2B5EF4-FFF2-40B4-BE49-F238E27FC236}">
                <a16:creationId xmlns:a16="http://schemas.microsoft.com/office/drawing/2014/main" id="{0D8A4E12-7F7C-B948-9832-C7FC68D21E40}"/>
              </a:ext>
            </a:extLst>
          </p:cNvPr>
          <p:cNvPicPr>
            <a:picLocks noChangeAspect="1"/>
          </p:cNvPicPr>
          <p:nvPr/>
        </p:nvPicPr>
        <p:blipFill rotWithShape="1">
          <a:blip r:embed="rId2"/>
          <a:srcRect l="40891" r="34218"/>
          <a:stretch/>
        </p:blipFill>
        <p:spPr>
          <a:xfrm>
            <a:off x="9158400" y="1"/>
            <a:ext cx="3034800" cy="6858000"/>
          </a:xfrm>
          <a:prstGeom prst="rect">
            <a:avLst/>
          </a:prstGeom>
        </p:spPr>
      </p:pic>
      <p:sp>
        <p:nvSpPr>
          <p:cNvPr id="2" name="Rectangle 1">
            <a:extLst>
              <a:ext uri="{FF2B5EF4-FFF2-40B4-BE49-F238E27FC236}">
                <a16:creationId xmlns:a16="http://schemas.microsoft.com/office/drawing/2014/main" id="{B6546973-3DFD-F640-81E5-F7497E31F89A}"/>
              </a:ext>
            </a:extLst>
          </p:cNvPr>
          <p:cNvSpPr/>
          <p:nvPr/>
        </p:nvSpPr>
        <p:spPr>
          <a:xfrm>
            <a:off x="9405601" y="2098332"/>
            <a:ext cx="2520000" cy="2520000"/>
          </a:xfrm>
          <a:prstGeom prst="rect">
            <a:avLst/>
          </a:prstGeom>
          <a:solidFill>
            <a:schemeClr val="accent3"/>
          </a:solidFill>
          <a:ln>
            <a:noFill/>
          </a:ln>
          <a:effectLst>
            <a:softEdge rad="241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pour une image  5">
            <a:extLst>
              <a:ext uri="{FF2B5EF4-FFF2-40B4-BE49-F238E27FC236}">
                <a16:creationId xmlns:a16="http://schemas.microsoft.com/office/drawing/2014/main" id="{AED0BFE0-AAEC-6647-A869-0334F01C2A8D}"/>
              </a:ext>
            </a:extLst>
          </p:cNvPr>
          <p:cNvSpPr>
            <a:spLocks noGrp="1"/>
          </p:cNvSpPr>
          <p:nvPr>
            <p:ph type="pic" sz="quarter" idx="11" hasCustomPrompt="1"/>
          </p:nvPr>
        </p:nvSpPr>
        <p:spPr>
          <a:xfrm>
            <a:off x="9405600" y="2098331"/>
            <a:ext cx="2520000" cy="2520000"/>
          </a:xfrm>
          <a:noFill/>
        </p:spPr>
        <p:txBody>
          <a:bodyPr lIns="0" tIns="1080000" rIns="0" anchor="ctr"/>
          <a:lstStyle>
            <a:lvl1pPr marL="0" indent="0" algn="ctr">
              <a:buNone/>
              <a:defRPr>
                <a:solidFill>
                  <a:schemeClr val="tx2"/>
                </a:solidFill>
              </a:defRPr>
            </a:lvl1pPr>
          </a:lstStyle>
          <a:p>
            <a:r>
              <a:rPr lang="fr-FR"/>
              <a:t>Téléchargez un pictogramme</a:t>
            </a:r>
          </a:p>
        </p:txBody>
      </p:sp>
      <p:sp>
        <p:nvSpPr>
          <p:cNvPr id="14" name="Titre 1">
            <a:extLst>
              <a:ext uri="{FF2B5EF4-FFF2-40B4-BE49-F238E27FC236}">
                <a16:creationId xmlns:a16="http://schemas.microsoft.com/office/drawing/2014/main" id="{B3806890-D376-8E42-BA94-1D04F1F29220}"/>
              </a:ext>
            </a:extLst>
          </p:cNvPr>
          <p:cNvSpPr>
            <a:spLocks noGrp="1"/>
          </p:cNvSpPr>
          <p:nvPr>
            <p:ph type="ctrTitle" hasCustomPrompt="1"/>
          </p:nvPr>
        </p:nvSpPr>
        <p:spPr>
          <a:xfrm>
            <a:off x="-18878" y="660231"/>
            <a:ext cx="9175577" cy="561686"/>
          </a:xfrm>
        </p:spPr>
        <p:txBody>
          <a:bodyPr lIns="720000" tIns="0" rIns="360000" bIns="180000" anchor="t">
            <a:noAutofit/>
          </a:bodyPr>
          <a:lstStyle>
            <a:lvl1pPr algn="l">
              <a:defRPr sz="2600">
                <a:solidFill>
                  <a:schemeClr val="tx2"/>
                </a:solidFill>
              </a:defRPr>
            </a:lvl1pPr>
          </a:lstStyle>
          <a:p>
            <a:r>
              <a:rPr lang="fr-FR"/>
              <a:t>Titre H1</a:t>
            </a:r>
          </a:p>
        </p:txBody>
      </p:sp>
      <p:sp>
        <p:nvSpPr>
          <p:cNvPr id="15" name="Sous-titre 2">
            <a:extLst>
              <a:ext uri="{FF2B5EF4-FFF2-40B4-BE49-F238E27FC236}">
                <a16:creationId xmlns:a16="http://schemas.microsoft.com/office/drawing/2014/main" id="{4098C2FE-613F-1A43-9C54-7F728CE88047}"/>
              </a:ext>
            </a:extLst>
          </p:cNvPr>
          <p:cNvSpPr>
            <a:spLocks noGrp="1"/>
          </p:cNvSpPr>
          <p:nvPr>
            <p:ph type="subTitle" idx="1" hasCustomPrompt="1"/>
          </p:nvPr>
        </p:nvSpPr>
        <p:spPr>
          <a:xfrm>
            <a:off x="695324" y="2276213"/>
            <a:ext cx="8461376" cy="3400143"/>
          </a:xfrm>
        </p:spPr>
        <p:txBody>
          <a:bodyPr lIns="0" tIns="180000" rIns="57600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 </a:t>
            </a:r>
            <a:r>
              <a:rPr lang="fr-FR" err="1"/>
              <a:t>Mediam</a:t>
            </a:r>
            <a:r>
              <a:rPr lang="fr-FR"/>
              <a:t> </a:t>
            </a:r>
            <a:r>
              <a:rPr lang="fr-FR" err="1"/>
              <a:t>urgeret</a:t>
            </a:r>
            <a:r>
              <a:rPr lang="fr-FR"/>
              <a:t> et </a:t>
            </a:r>
            <a:r>
              <a:rPr lang="fr-FR" err="1"/>
              <a:t>Parthos</a:t>
            </a:r>
            <a:r>
              <a:rPr lang="fr-FR"/>
              <a:t>.</a:t>
            </a:r>
          </a:p>
          <a:p>
            <a:r>
              <a:rPr lang="fr-FR"/>
              <a:t>Sed </a:t>
            </a:r>
            <a:r>
              <a:rPr lang="fr-FR" err="1"/>
              <a:t>tamen</a:t>
            </a:r>
            <a:r>
              <a:rPr lang="fr-FR"/>
              <a:t> </a:t>
            </a:r>
            <a:r>
              <a:rPr lang="fr-FR" err="1"/>
              <a:t>haec</a:t>
            </a:r>
            <a:r>
              <a:rPr lang="fr-FR"/>
              <a:t> cum </a:t>
            </a:r>
            <a:r>
              <a:rPr lang="fr-FR" err="1"/>
              <a:t>ita</a:t>
            </a:r>
            <a:r>
              <a:rPr lang="fr-FR"/>
              <a:t> </a:t>
            </a:r>
            <a:r>
              <a:rPr lang="fr-FR" err="1"/>
              <a:t>tutius</a:t>
            </a:r>
            <a:r>
              <a:rPr lang="fr-FR"/>
              <a:t> </a:t>
            </a:r>
            <a:r>
              <a:rPr lang="fr-FR" err="1"/>
              <a:t>observentur</a:t>
            </a:r>
            <a:r>
              <a:rPr lang="fr-FR"/>
              <a:t>, quidam </a:t>
            </a:r>
            <a:r>
              <a:rPr lang="fr-FR" err="1"/>
              <a:t>vigore</a:t>
            </a:r>
            <a:r>
              <a:rPr lang="fr-FR"/>
              <a:t> </a:t>
            </a:r>
            <a:r>
              <a:rPr lang="fr-FR" err="1"/>
              <a:t>artuum</a:t>
            </a:r>
            <a:r>
              <a:rPr lang="fr-FR"/>
              <a:t> </a:t>
            </a:r>
            <a:r>
              <a:rPr lang="fr-FR" err="1"/>
              <a:t>inminuto</a:t>
            </a:r>
            <a:r>
              <a:rPr lang="fr-FR"/>
              <a:t> </a:t>
            </a:r>
            <a:r>
              <a:rPr lang="fr-FR" err="1"/>
              <a:t>rogati</a:t>
            </a:r>
            <a:r>
              <a:rPr lang="fr-FR"/>
              <a:t> ad </a:t>
            </a:r>
            <a:r>
              <a:rPr lang="fr-FR" err="1"/>
              <a:t>nuptias</a:t>
            </a:r>
            <a:r>
              <a:rPr lang="fr-FR"/>
              <a:t> </a:t>
            </a:r>
            <a:r>
              <a:rPr lang="fr-FR" err="1"/>
              <a:t>ubi</a:t>
            </a:r>
            <a:r>
              <a:rPr lang="fr-FR"/>
              <a:t> </a:t>
            </a:r>
            <a:r>
              <a:rPr lang="fr-FR" err="1"/>
              <a:t>aurum</a:t>
            </a:r>
            <a:r>
              <a:rPr lang="fr-FR"/>
              <a:t> </a:t>
            </a:r>
            <a:r>
              <a:rPr lang="fr-FR" err="1"/>
              <a:t>dextris</a:t>
            </a:r>
            <a:r>
              <a:rPr lang="fr-FR"/>
              <a:t> </a:t>
            </a:r>
            <a:r>
              <a:rPr lang="fr-FR" err="1"/>
              <a:t>manibus</a:t>
            </a:r>
            <a:r>
              <a:rPr lang="fr-FR"/>
              <a:t> </a:t>
            </a:r>
            <a:r>
              <a:rPr lang="fr-FR" err="1"/>
              <a:t>cavatis</a:t>
            </a:r>
            <a:r>
              <a:rPr lang="fr-FR"/>
              <a:t> </a:t>
            </a:r>
            <a:r>
              <a:rPr lang="fr-FR" err="1"/>
              <a:t>offertur</a:t>
            </a:r>
            <a:r>
              <a:rPr lang="fr-FR"/>
              <a:t>, </a:t>
            </a:r>
            <a:r>
              <a:rPr lang="fr-FR" err="1"/>
              <a:t>inpigre</a:t>
            </a:r>
            <a:r>
              <a:rPr lang="fr-FR"/>
              <a:t> </a:t>
            </a:r>
            <a:r>
              <a:rPr lang="fr-FR" err="1"/>
              <a:t>vel</a:t>
            </a:r>
            <a:r>
              <a:rPr lang="fr-FR"/>
              <a:t> </a:t>
            </a:r>
            <a:r>
              <a:rPr lang="fr-FR" err="1"/>
              <a:t>usque</a:t>
            </a:r>
            <a:r>
              <a:rPr lang="fr-FR"/>
              <a:t> </a:t>
            </a:r>
            <a:r>
              <a:rPr lang="fr-FR" err="1"/>
              <a:t>Spoletium</a:t>
            </a:r>
            <a:r>
              <a:rPr lang="fr-FR"/>
              <a:t> </a:t>
            </a:r>
            <a:r>
              <a:rPr lang="fr-FR" err="1"/>
              <a:t>pergunt</a:t>
            </a:r>
            <a:r>
              <a:rPr lang="fr-FR"/>
              <a:t>. </a:t>
            </a:r>
            <a:r>
              <a:rPr lang="fr-FR" err="1"/>
              <a:t>haec</a:t>
            </a:r>
            <a:r>
              <a:rPr lang="fr-FR"/>
              <a:t> </a:t>
            </a:r>
            <a:r>
              <a:rPr lang="fr-FR" err="1"/>
              <a:t>nobilium</a:t>
            </a:r>
            <a:r>
              <a:rPr lang="fr-FR"/>
              <a:t> </a:t>
            </a:r>
            <a:r>
              <a:rPr lang="fr-FR" err="1"/>
              <a:t>sunt</a:t>
            </a:r>
            <a:r>
              <a:rPr lang="fr-FR"/>
              <a:t> </a:t>
            </a:r>
            <a:r>
              <a:rPr lang="fr-FR" err="1"/>
              <a:t>instituta</a:t>
            </a:r>
            <a:r>
              <a:rPr lang="fr-FR"/>
              <a:t>.</a:t>
            </a:r>
          </a:p>
          <a:p>
            <a:endParaRPr lang="fr-FR"/>
          </a:p>
          <a:p>
            <a:endParaRPr lang="fr-FR"/>
          </a:p>
        </p:txBody>
      </p:sp>
      <p:sp>
        <p:nvSpPr>
          <p:cNvPr id="16" name="Espace réservé du texte 6">
            <a:extLst>
              <a:ext uri="{FF2B5EF4-FFF2-40B4-BE49-F238E27FC236}">
                <a16:creationId xmlns:a16="http://schemas.microsoft.com/office/drawing/2014/main" id="{D7458D0D-1474-F045-BFBD-08D765A6F2E2}"/>
              </a:ext>
            </a:extLst>
          </p:cNvPr>
          <p:cNvSpPr>
            <a:spLocks noGrp="1"/>
          </p:cNvSpPr>
          <p:nvPr>
            <p:ph type="body" sz="quarter" idx="12" hasCustomPrompt="1"/>
          </p:nvPr>
        </p:nvSpPr>
        <p:spPr>
          <a:xfrm>
            <a:off x="695324" y="1700213"/>
            <a:ext cx="8427779" cy="579789"/>
          </a:xfrm>
        </p:spPr>
        <p:txBody>
          <a:bodyPr rIns="576000"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11" name="Espace réservé du numéro de diapositive 5">
            <a:extLst>
              <a:ext uri="{FF2B5EF4-FFF2-40B4-BE49-F238E27FC236}">
                <a16:creationId xmlns:a16="http://schemas.microsoft.com/office/drawing/2014/main" id="{CEC77F4D-58D8-5B40-A655-88E1BE45ECD6}"/>
              </a:ext>
            </a:extLst>
          </p:cNvPr>
          <p:cNvSpPr>
            <a:spLocks noGrp="1"/>
          </p:cNvSpPr>
          <p:nvPr>
            <p:ph type="sldNum" sz="quarter" idx="4"/>
          </p:nvPr>
        </p:nvSpPr>
        <p:spPr>
          <a:xfrm>
            <a:off x="129844" y="6354759"/>
            <a:ext cx="476835" cy="365125"/>
          </a:xfrm>
          <a:prstGeom prst="rect">
            <a:avLst/>
          </a:prstGeom>
        </p:spPr>
        <p:txBody>
          <a:bodyPr vert="horz" lIns="0" tIns="0" rIns="0" bIns="0" rtlCol="0" anchor="ctr"/>
          <a:lstStyle>
            <a:lvl1pPr algn="r">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13" name="Connecteur droit 12">
            <a:extLst>
              <a:ext uri="{FF2B5EF4-FFF2-40B4-BE49-F238E27FC236}">
                <a16:creationId xmlns:a16="http://schemas.microsoft.com/office/drawing/2014/main" id="{F3606CE2-1752-C043-803D-7C0F66029D0A}"/>
              </a:ext>
            </a:extLst>
          </p:cNvPr>
          <p:cNvCxnSpPr>
            <a:cxnSpLocks/>
          </p:cNvCxnSpPr>
          <p:nvPr/>
        </p:nvCxnSpPr>
        <p:spPr>
          <a:xfrm>
            <a:off x="703798" y="6461999"/>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Espace réservé du texte 5">
            <a:extLst>
              <a:ext uri="{FF2B5EF4-FFF2-40B4-BE49-F238E27FC236}">
                <a16:creationId xmlns:a16="http://schemas.microsoft.com/office/drawing/2014/main" id="{700196A1-8E84-1343-80EA-2F6AA38ED2AE}"/>
              </a:ext>
            </a:extLst>
          </p:cNvPr>
          <p:cNvSpPr>
            <a:spLocks noGrp="1"/>
          </p:cNvSpPr>
          <p:nvPr>
            <p:ph type="body" sz="quarter" idx="47" hasCustomPrompt="1"/>
          </p:nvPr>
        </p:nvSpPr>
        <p:spPr>
          <a:xfrm>
            <a:off x="800918" y="6357600"/>
            <a:ext cx="5200669" cy="359011"/>
          </a:xfrm>
        </p:spPr>
        <p:txBody>
          <a:bodyPr tIns="0" bIns="0" anchor="ctr"/>
          <a:lstStyle>
            <a:lvl1pPr marL="0" indent="0" algn="l">
              <a:buNone/>
              <a:defRPr/>
            </a:lvl1pPr>
          </a:lstStyle>
          <a:p>
            <a:r>
              <a:rPr lang="fr-FR"/>
              <a:t>Nom du document, date</a:t>
            </a:r>
          </a:p>
        </p:txBody>
      </p:sp>
    </p:spTree>
    <p:extLst>
      <p:ext uri="{BB962C8B-B14F-4D97-AF65-F5344CB8AC3E}">
        <p14:creationId xmlns:p14="http://schemas.microsoft.com/office/powerpoint/2010/main" val="1087188439"/>
      </p:ext>
    </p:extLst>
  </p:cSld>
  <p:clrMapOvr>
    <a:masterClrMapping/>
  </p:clrMapOvr>
  <p:extLst>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Page avec picto gauche - 3 col">
    <p:spTree>
      <p:nvGrpSpPr>
        <p:cNvPr id="1" name=""/>
        <p:cNvGrpSpPr/>
        <p:nvPr/>
      </p:nvGrpSpPr>
      <p:grpSpPr>
        <a:xfrm>
          <a:off x="0" y="0"/>
          <a:ext cx="0" cy="0"/>
          <a:chOff x="0" y="0"/>
          <a:chExt cx="0" cy="0"/>
        </a:xfrm>
      </p:grpSpPr>
      <p:sp>
        <p:nvSpPr>
          <p:cNvPr id="17" name="Sous-titre 2">
            <a:extLst>
              <a:ext uri="{FF2B5EF4-FFF2-40B4-BE49-F238E27FC236}">
                <a16:creationId xmlns:a16="http://schemas.microsoft.com/office/drawing/2014/main" id="{EAEB47EA-C369-AB4E-BE71-40D9B1E7C030}"/>
              </a:ext>
            </a:extLst>
          </p:cNvPr>
          <p:cNvSpPr>
            <a:spLocks noGrp="1"/>
          </p:cNvSpPr>
          <p:nvPr>
            <p:ph type="subTitle" idx="1" hasCustomPrompt="1"/>
          </p:nvPr>
        </p:nvSpPr>
        <p:spPr>
          <a:xfrm>
            <a:off x="3719513" y="2276213"/>
            <a:ext cx="8443878" cy="3718941"/>
          </a:xfrm>
        </p:spPr>
        <p:txBody>
          <a:bodyPr lIns="0" tIns="180000" rIns="648000" numCol="3" spcCol="360000" anchor="t">
            <a:noAutofit/>
          </a:bodyPr>
          <a:lstStyle>
            <a:lvl1pPr marL="0" indent="0" algn="l">
              <a:lnSpc>
                <a:spcPts val="1500"/>
              </a:lnSpc>
              <a:spcBef>
                <a:spcPts val="0"/>
              </a:spcBef>
              <a:buNone/>
              <a:defRPr lang="fr-FR" sz="1000" b="0" i="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 </a:t>
            </a:r>
            <a:r>
              <a:rPr lang="fr-FR" err="1"/>
              <a:t>Mediam</a:t>
            </a:r>
            <a:r>
              <a:rPr lang="fr-FR"/>
              <a:t> </a:t>
            </a:r>
            <a:r>
              <a:rPr lang="fr-FR" err="1"/>
              <a:t>urgeret</a:t>
            </a:r>
            <a:r>
              <a:rPr lang="fr-FR"/>
              <a:t> et </a:t>
            </a:r>
            <a:r>
              <a:rPr lang="fr-FR" err="1"/>
              <a:t>Parthos</a:t>
            </a:r>
            <a:r>
              <a:rPr lang="fr-FR"/>
              <a:t>.</a:t>
            </a:r>
          </a:p>
          <a:p>
            <a:r>
              <a:rPr lang="fr-FR" err="1"/>
              <a:t>Quare</a:t>
            </a:r>
            <a:r>
              <a:rPr lang="fr-FR"/>
              <a:t> </a:t>
            </a:r>
            <a:r>
              <a:rPr lang="fr-FR" err="1"/>
              <a:t>talis</a:t>
            </a:r>
            <a:r>
              <a:rPr lang="fr-FR"/>
              <a:t> </a:t>
            </a:r>
            <a:r>
              <a:rPr lang="fr-FR" err="1"/>
              <a:t>improborum</a:t>
            </a:r>
            <a:r>
              <a:rPr lang="fr-FR"/>
              <a:t> </a:t>
            </a:r>
            <a:r>
              <a:rPr lang="fr-FR" err="1"/>
              <a:t>consensio</a:t>
            </a:r>
            <a:r>
              <a:rPr lang="fr-FR"/>
              <a:t> non modo </a:t>
            </a:r>
            <a:r>
              <a:rPr lang="fr-FR" err="1"/>
              <a:t>excusatione</a:t>
            </a:r>
            <a:r>
              <a:rPr lang="fr-FR"/>
              <a:t> </a:t>
            </a:r>
            <a:r>
              <a:rPr lang="fr-FR" err="1"/>
              <a:t>amicitiae</a:t>
            </a:r>
            <a:r>
              <a:rPr lang="fr-FR"/>
              <a:t> </a:t>
            </a:r>
            <a:r>
              <a:rPr lang="fr-FR" err="1"/>
              <a:t>tegenda</a:t>
            </a:r>
            <a:r>
              <a:rPr lang="fr-FR"/>
              <a:t> non est </a:t>
            </a:r>
            <a:r>
              <a:rPr lang="fr-FR" err="1"/>
              <a:t>sed</a:t>
            </a:r>
            <a:r>
              <a:rPr lang="fr-FR"/>
              <a:t> </a:t>
            </a:r>
            <a:r>
              <a:rPr lang="fr-FR" err="1"/>
              <a:t>potius</a:t>
            </a:r>
            <a:r>
              <a:rPr lang="fr-FR"/>
              <a:t> </a:t>
            </a:r>
            <a:r>
              <a:rPr lang="fr-FR" err="1"/>
              <a:t>supplicio</a:t>
            </a:r>
            <a:r>
              <a:rPr lang="fr-FR"/>
              <a:t> omni </a:t>
            </a:r>
            <a:r>
              <a:rPr lang="fr-FR" err="1"/>
              <a:t>vindicanda</a:t>
            </a:r>
            <a:r>
              <a:rPr lang="fr-FR"/>
              <a:t> est, ut ne </a:t>
            </a:r>
            <a:r>
              <a:rPr lang="fr-FR" err="1"/>
              <a:t>quis</a:t>
            </a:r>
            <a:r>
              <a:rPr lang="fr-FR"/>
              <a:t> </a:t>
            </a:r>
            <a:r>
              <a:rPr lang="fr-FR" err="1"/>
              <a:t>concessum</a:t>
            </a:r>
            <a:r>
              <a:rPr lang="fr-FR"/>
              <a:t> </a:t>
            </a:r>
            <a:r>
              <a:rPr lang="fr-FR" err="1"/>
              <a:t>putet</a:t>
            </a:r>
            <a:r>
              <a:rPr lang="fr-FR"/>
              <a:t> </a:t>
            </a:r>
            <a:r>
              <a:rPr lang="fr-FR" err="1"/>
              <a:t>amicum</a:t>
            </a:r>
            <a:r>
              <a:rPr lang="fr-FR"/>
              <a:t> </a:t>
            </a:r>
            <a:r>
              <a:rPr lang="fr-FR" err="1"/>
              <a:t>vel</a:t>
            </a:r>
            <a:r>
              <a:rPr lang="fr-FR"/>
              <a:t> </a:t>
            </a:r>
            <a:r>
              <a:rPr lang="fr-FR" err="1"/>
              <a:t>autem</a:t>
            </a:r>
            <a:endParaRPr lang="fr-FR"/>
          </a:p>
          <a:p>
            <a:r>
              <a:rPr lang="fr-FR" err="1"/>
              <a:t>Cuius</a:t>
            </a:r>
            <a:r>
              <a:rPr lang="fr-FR"/>
              <a:t> </a:t>
            </a:r>
            <a:r>
              <a:rPr lang="fr-FR" err="1"/>
              <a:t>acerbitati</a:t>
            </a:r>
            <a:r>
              <a:rPr lang="fr-FR"/>
              <a:t> uxor grave </a:t>
            </a:r>
            <a:r>
              <a:rPr lang="fr-FR" err="1"/>
              <a:t>accesserat</a:t>
            </a:r>
            <a:r>
              <a:rPr lang="fr-FR"/>
              <a:t> </a:t>
            </a:r>
            <a:r>
              <a:rPr lang="fr-FR" err="1"/>
              <a:t>incentivum</a:t>
            </a:r>
            <a:r>
              <a:rPr lang="fr-FR"/>
              <a:t>, </a:t>
            </a:r>
            <a:r>
              <a:rPr lang="fr-FR" err="1"/>
              <a:t>germanitate</a:t>
            </a:r>
            <a:r>
              <a:rPr lang="fr-FR"/>
              <a:t> </a:t>
            </a:r>
            <a:r>
              <a:rPr lang="fr-FR" err="1"/>
              <a:t>Augusti</a:t>
            </a:r>
            <a:r>
              <a:rPr lang="fr-FR"/>
              <a:t> </a:t>
            </a:r>
            <a:r>
              <a:rPr lang="fr-FR" err="1"/>
              <a:t>turgida</a:t>
            </a:r>
            <a:r>
              <a:rPr lang="fr-FR"/>
              <a:t> supra </a:t>
            </a:r>
            <a:r>
              <a:rPr lang="fr-FR" err="1"/>
              <a:t>modum</a:t>
            </a:r>
            <a:r>
              <a:rPr lang="fr-FR"/>
              <a:t>, </a:t>
            </a:r>
            <a:r>
              <a:rPr lang="fr-FR" err="1"/>
              <a:t>quam</a:t>
            </a:r>
            <a:r>
              <a:rPr lang="fr-FR"/>
              <a:t> </a:t>
            </a:r>
            <a:r>
              <a:rPr lang="fr-FR" err="1"/>
              <a:t>Hannibaliano</a:t>
            </a:r>
            <a:r>
              <a:rPr lang="fr-FR"/>
              <a:t> </a:t>
            </a:r>
            <a:r>
              <a:rPr lang="fr-FR" err="1"/>
              <a:t>regi</a:t>
            </a:r>
            <a:r>
              <a:rPr lang="fr-FR"/>
              <a:t> </a:t>
            </a:r>
            <a:r>
              <a:rPr lang="fr-FR" err="1"/>
              <a:t>fratris</a:t>
            </a:r>
            <a:r>
              <a:rPr lang="fr-FR"/>
              <a:t> </a:t>
            </a:r>
            <a:r>
              <a:rPr lang="fr-FR" err="1"/>
              <a:t>filio</a:t>
            </a:r>
            <a:r>
              <a:rPr lang="fr-FR"/>
              <a:t> </a:t>
            </a:r>
            <a:r>
              <a:rPr lang="fr-FR" err="1"/>
              <a:t>antehac</a:t>
            </a:r>
            <a:r>
              <a:rPr lang="fr-FR"/>
              <a:t> </a:t>
            </a:r>
            <a:r>
              <a:rPr lang="fr-FR" err="1"/>
              <a:t>Constantinus</a:t>
            </a:r>
            <a:r>
              <a:rPr lang="fr-FR"/>
              <a:t> </a:t>
            </a:r>
            <a:r>
              <a:rPr lang="fr-FR" err="1"/>
              <a:t>iunxerat</a:t>
            </a:r>
            <a:r>
              <a:rPr lang="fr-FR"/>
              <a:t> pater, </a:t>
            </a:r>
            <a:r>
              <a:rPr lang="fr-FR" err="1"/>
              <a:t>Megaera</a:t>
            </a:r>
            <a:r>
              <a:rPr lang="fr-FR"/>
              <a:t> </a:t>
            </a:r>
            <a:r>
              <a:rPr lang="fr-FR" err="1"/>
              <a:t>quaedam</a:t>
            </a:r>
            <a:r>
              <a:rPr lang="fr-FR"/>
              <a:t> </a:t>
            </a:r>
            <a:r>
              <a:rPr lang="fr-FR" err="1"/>
              <a:t>mortalis</a:t>
            </a:r>
            <a:r>
              <a:rPr lang="fr-FR"/>
              <a:t>, </a:t>
            </a:r>
            <a:r>
              <a:rPr lang="fr-FR" err="1"/>
              <a:t>inflammatrix</a:t>
            </a:r>
            <a:r>
              <a:rPr lang="fr-FR"/>
              <a:t> </a:t>
            </a:r>
            <a:r>
              <a:rPr lang="fr-FR" err="1"/>
              <a:t>saevientis</a:t>
            </a:r>
            <a:r>
              <a:rPr lang="fr-FR"/>
              <a:t> </a:t>
            </a:r>
            <a:r>
              <a:rPr lang="fr-FR" err="1"/>
              <a:t>adsidua</a:t>
            </a:r>
            <a:r>
              <a:rPr lang="fr-FR"/>
              <a:t>, </a:t>
            </a:r>
            <a:r>
              <a:rPr lang="fr-FR" err="1"/>
              <a:t>humani</a:t>
            </a:r>
            <a:r>
              <a:rPr lang="fr-FR"/>
              <a:t> </a:t>
            </a:r>
            <a:r>
              <a:rPr lang="fr-FR" err="1"/>
              <a:t>cruoris</a:t>
            </a:r>
            <a:r>
              <a:rPr lang="fr-FR"/>
              <a:t> </a:t>
            </a:r>
            <a:r>
              <a:rPr lang="fr-FR" err="1"/>
              <a:t>avida</a:t>
            </a:r>
            <a:r>
              <a:rPr lang="fr-FR"/>
              <a:t> nihil </a:t>
            </a:r>
            <a:r>
              <a:rPr lang="fr-FR" err="1"/>
              <a:t>mitius</a:t>
            </a:r>
            <a:r>
              <a:rPr lang="fr-FR"/>
              <a:t> </a:t>
            </a:r>
            <a:r>
              <a:rPr lang="fr-FR" err="1"/>
              <a:t>quam</a:t>
            </a:r>
            <a:r>
              <a:rPr lang="fr-FR"/>
              <a:t> </a:t>
            </a:r>
            <a:r>
              <a:rPr lang="fr-FR" err="1"/>
              <a:t>maritus</a:t>
            </a:r>
            <a:r>
              <a:rPr lang="fr-FR"/>
              <a:t>; qui </a:t>
            </a:r>
            <a:r>
              <a:rPr lang="fr-FR" err="1"/>
              <a:t>paulatim</a:t>
            </a:r>
            <a:r>
              <a:rPr lang="fr-FR"/>
              <a:t> </a:t>
            </a:r>
            <a:r>
              <a:rPr lang="fr-FR" err="1"/>
              <a:t>eruditiores</a:t>
            </a:r>
            <a:r>
              <a:rPr lang="fr-FR"/>
              <a:t> </a:t>
            </a:r>
            <a:r>
              <a:rPr lang="fr-FR" err="1"/>
              <a:t>facti</a:t>
            </a:r>
            <a:r>
              <a:rPr lang="fr-FR"/>
              <a:t> </a:t>
            </a:r>
            <a:r>
              <a:rPr lang="fr-FR" err="1"/>
              <a:t>processu</a:t>
            </a:r>
            <a:r>
              <a:rPr lang="fr-FR"/>
              <a:t> </a:t>
            </a:r>
            <a:r>
              <a:rPr lang="fr-FR" err="1"/>
              <a:t>temporis</a:t>
            </a:r>
            <a:r>
              <a:rPr lang="fr-FR"/>
              <a:t> ad </a:t>
            </a:r>
            <a:r>
              <a:rPr lang="fr-FR" err="1"/>
              <a:t>nocendum</a:t>
            </a:r>
            <a:r>
              <a:rPr lang="fr-FR"/>
              <a:t> per </a:t>
            </a:r>
            <a:r>
              <a:rPr lang="fr-FR" err="1"/>
              <a:t>clandestinos</a:t>
            </a:r>
            <a:r>
              <a:rPr lang="fr-FR"/>
              <a:t> </a:t>
            </a:r>
            <a:r>
              <a:rPr lang="fr-FR" err="1"/>
              <a:t>versutosque</a:t>
            </a:r>
            <a:r>
              <a:rPr lang="fr-FR"/>
              <a:t> </a:t>
            </a:r>
            <a:r>
              <a:rPr lang="fr-FR" err="1"/>
              <a:t>rumigerulos</a:t>
            </a:r>
            <a:r>
              <a:rPr lang="fr-FR"/>
              <a:t> </a:t>
            </a:r>
            <a:r>
              <a:rPr lang="fr-FR" err="1"/>
              <a:t>conpertis</a:t>
            </a:r>
            <a:r>
              <a:rPr lang="fr-FR"/>
              <a:t> </a:t>
            </a:r>
            <a:r>
              <a:rPr lang="fr-FR" err="1"/>
              <a:t>leviter</a:t>
            </a:r>
            <a:r>
              <a:rPr lang="fr-FR"/>
              <a:t> </a:t>
            </a:r>
            <a:r>
              <a:rPr lang="fr-FR" err="1"/>
              <a:t>addere</a:t>
            </a:r>
            <a:r>
              <a:rPr lang="fr-FR"/>
              <a:t> </a:t>
            </a:r>
            <a:r>
              <a:rPr lang="fr-FR" err="1"/>
              <a:t>quaedam</a:t>
            </a:r>
            <a:r>
              <a:rPr lang="fr-FR"/>
              <a:t> male </a:t>
            </a:r>
            <a:r>
              <a:rPr lang="fr-FR" err="1"/>
              <a:t>suetos</a:t>
            </a:r>
            <a:r>
              <a:rPr lang="fr-FR"/>
              <a:t> </a:t>
            </a:r>
            <a:r>
              <a:rPr lang="fr-FR" err="1"/>
              <a:t>falsa</a:t>
            </a:r>
            <a:r>
              <a:rPr lang="fr-FR"/>
              <a:t> et </a:t>
            </a:r>
            <a:r>
              <a:rPr lang="fr-FR" err="1"/>
              <a:t>placentia</a:t>
            </a:r>
            <a:r>
              <a:rPr lang="fr-FR"/>
              <a:t> </a:t>
            </a:r>
            <a:r>
              <a:rPr lang="fr-FR" err="1"/>
              <a:t>sibi</a:t>
            </a:r>
            <a:r>
              <a:rPr lang="fr-FR"/>
              <a:t> </a:t>
            </a:r>
            <a:r>
              <a:rPr lang="fr-FR" err="1"/>
              <a:t>discentes</a:t>
            </a:r>
            <a:r>
              <a:rPr lang="fr-FR"/>
              <a:t>, </a:t>
            </a:r>
            <a:r>
              <a:rPr lang="fr-FR" err="1"/>
              <a:t>adfectati</a:t>
            </a:r>
            <a:r>
              <a:rPr lang="fr-FR"/>
              <a:t> </a:t>
            </a:r>
            <a:r>
              <a:rPr lang="fr-FR" err="1"/>
              <a:t>regni</a:t>
            </a:r>
            <a:r>
              <a:rPr lang="fr-FR"/>
              <a:t> </a:t>
            </a:r>
            <a:r>
              <a:rPr lang="fr-FR" err="1"/>
              <a:t>vel</a:t>
            </a:r>
            <a:r>
              <a:rPr lang="fr-FR"/>
              <a:t> </a:t>
            </a:r>
            <a:r>
              <a:rPr lang="fr-FR" err="1"/>
              <a:t>artium</a:t>
            </a:r>
            <a:r>
              <a:rPr lang="fr-FR"/>
              <a:t> </a:t>
            </a:r>
            <a:r>
              <a:rPr lang="fr-FR" err="1"/>
              <a:t>nefandarum</a:t>
            </a:r>
            <a:r>
              <a:rPr lang="fr-FR"/>
              <a:t> </a:t>
            </a:r>
            <a:r>
              <a:rPr lang="fr-FR" err="1"/>
              <a:t>calumnias</a:t>
            </a:r>
            <a:r>
              <a:rPr lang="fr-FR"/>
              <a:t> </a:t>
            </a:r>
            <a:r>
              <a:rPr lang="fr-FR" err="1"/>
              <a:t>insontibus</a:t>
            </a:r>
            <a:r>
              <a:rPr lang="fr-FR"/>
              <a:t> </a:t>
            </a:r>
            <a:r>
              <a:rPr lang="fr-FR" err="1"/>
              <a:t>adfligebant</a:t>
            </a:r>
            <a:r>
              <a:rPr lang="fr-FR"/>
              <a:t>.</a:t>
            </a:r>
          </a:p>
        </p:txBody>
      </p:sp>
      <p:sp>
        <p:nvSpPr>
          <p:cNvPr id="18" name="Espace réservé du texte 6">
            <a:extLst>
              <a:ext uri="{FF2B5EF4-FFF2-40B4-BE49-F238E27FC236}">
                <a16:creationId xmlns:a16="http://schemas.microsoft.com/office/drawing/2014/main" id="{81B7F7A3-0C42-6049-8DC6-DC9CE2080577}"/>
              </a:ext>
            </a:extLst>
          </p:cNvPr>
          <p:cNvSpPr>
            <a:spLocks noGrp="1"/>
          </p:cNvSpPr>
          <p:nvPr>
            <p:ph type="body" sz="quarter" idx="12" hasCustomPrompt="1"/>
          </p:nvPr>
        </p:nvSpPr>
        <p:spPr>
          <a:xfrm>
            <a:off x="3719513" y="1700213"/>
            <a:ext cx="8443878" cy="577885"/>
          </a:xfrm>
        </p:spPr>
        <p:txBody>
          <a:bodyPr rIns="720000"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2" name="Espace réservé du numéro de diapositive 1">
            <a:extLst>
              <a:ext uri="{FF2B5EF4-FFF2-40B4-BE49-F238E27FC236}">
                <a16:creationId xmlns:a16="http://schemas.microsoft.com/office/drawing/2014/main" id="{2494FECC-F865-F645-BC87-421DBAF0F4F2}"/>
              </a:ext>
            </a:extLst>
          </p:cNvPr>
          <p:cNvSpPr>
            <a:spLocks noGrp="1"/>
          </p:cNvSpPr>
          <p:nvPr>
            <p:ph type="sldNum" sz="quarter" idx="13"/>
          </p:nvPr>
        </p:nvSpPr>
        <p:spPr>
          <a:xfrm>
            <a:off x="11534393" y="6357600"/>
            <a:ext cx="320150" cy="365125"/>
          </a:xfrm>
        </p:spPr>
        <p:txBody>
          <a:bodyPr/>
          <a:lstStyle/>
          <a:p>
            <a:fld id="{ED627498-8BE6-774E-875A-E1322261BC9D}" type="slidenum">
              <a:rPr lang="fr-FR" smtClean="0"/>
              <a:pPr/>
              <a:t>‹N°›</a:t>
            </a:fld>
            <a:endParaRPr lang="fr-FR"/>
          </a:p>
        </p:txBody>
      </p:sp>
      <p:sp>
        <p:nvSpPr>
          <p:cNvPr id="9" name="Titre 1">
            <a:extLst>
              <a:ext uri="{FF2B5EF4-FFF2-40B4-BE49-F238E27FC236}">
                <a16:creationId xmlns:a16="http://schemas.microsoft.com/office/drawing/2014/main" id="{3A118E83-2610-EB44-9439-22CA377B8971}"/>
              </a:ext>
            </a:extLst>
          </p:cNvPr>
          <p:cNvSpPr>
            <a:spLocks noGrp="1"/>
          </p:cNvSpPr>
          <p:nvPr>
            <p:ph type="ctrTitle" hasCustomPrompt="1"/>
          </p:nvPr>
        </p:nvSpPr>
        <p:spPr>
          <a:xfrm>
            <a:off x="3052799" y="660231"/>
            <a:ext cx="9139201" cy="561686"/>
          </a:xfrm>
        </p:spPr>
        <p:txBody>
          <a:bodyPr lIns="720000" tIns="0" rIns="360000" bIns="180000" anchor="t">
            <a:noAutofit/>
          </a:bodyPr>
          <a:lstStyle>
            <a:lvl1pPr algn="l">
              <a:defRPr sz="2600">
                <a:solidFill>
                  <a:schemeClr val="tx2"/>
                </a:solidFill>
              </a:defRPr>
            </a:lvl1pPr>
          </a:lstStyle>
          <a:p>
            <a:r>
              <a:rPr lang="fr-FR"/>
              <a:t>Titre H1</a:t>
            </a:r>
          </a:p>
        </p:txBody>
      </p:sp>
      <p:pic>
        <p:nvPicPr>
          <p:cNvPr id="8" name="Image 7">
            <a:extLst>
              <a:ext uri="{FF2B5EF4-FFF2-40B4-BE49-F238E27FC236}">
                <a16:creationId xmlns:a16="http://schemas.microsoft.com/office/drawing/2014/main" id="{6F38F61D-3B0D-EA46-BA45-C01D78A41A74}"/>
              </a:ext>
            </a:extLst>
          </p:cNvPr>
          <p:cNvPicPr>
            <a:picLocks noChangeAspect="1"/>
          </p:cNvPicPr>
          <p:nvPr/>
        </p:nvPicPr>
        <p:blipFill rotWithShape="1">
          <a:blip r:embed="rId2"/>
          <a:srcRect l="40891" r="34218"/>
          <a:stretch/>
        </p:blipFill>
        <p:spPr>
          <a:xfrm>
            <a:off x="0" y="0"/>
            <a:ext cx="3034800" cy="6858000"/>
          </a:xfrm>
          <a:prstGeom prst="rect">
            <a:avLst/>
          </a:prstGeom>
        </p:spPr>
      </p:pic>
      <p:sp>
        <p:nvSpPr>
          <p:cNvPr id="12" name="Rectangle 11">
            <a:extLst>
              <a:ext uri="{FF2B5EF4-FFF2-40B4-BE49-F238E27FC236}">
                <a16:creationId xmlns:a16="http://schemas.microsoft.com/office/drawing/2014/main" id="{9C49D6F9-F53A-244D-A7A1-AD81B7B86ABA}"/>
              </a:ext>
            </a:extLst>
          </p:cNvPr>
          <p:cNvSpPr/>
          <p:nvPr/>
        </p:nvSpPr>
        <p:spPr>
          <a:xfrm>
            <a:off x="247201" y="2098331"/>
            <a:ext cx="2520000" cy="2520000"/>
          </a:xfrm>
          <a:prstGeom prst="rect">
            <a:avLst/>
          </a:prstGeom>
          <a:solidFill>
            <a:schemeClr val="accent3"/>
          </a:solidFill>
          <a:ln>
            <a:noFill/>
          </a:ln>
          <a:effectLst>
            <a:softEdge rad="241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pour une image  5">
            <a:extLst>
              <a:ext uri="{FF2B5EF4-FFF2-40B4-BE49-F238E27FC236}">
                <a16:creationId xmlns:a16="http://schemas.microsoft.com/office/drawing/2014/main" id="{FFD2F751-0E8D-2B42-A9AA-E80BC05B1408}"/>
              </a:ext>
            </a:extLst>
          </p:cNvPr>
          <p:cNvSpPr>
            <a:spLocks noGrp="1"/>
          </p:cNvSpPr>
          <p:nvPr>
            <p:ph type="pic" sz="quarter" idx="11" hasCustomPrompt="1"/>
          </p:nvPr>
        </p:nvSpPr>
        <p:spPr>
          <a:xfrm>
            <a:off x="247200" y="2098330"/>
            <a:ext cx="2520000" cy="2520000"/>
          </a:xfrm>
          <a:noFill/>
        </p:spPr>
        <p:txBody>
          <a:bodyPr lIns="0" tIns="1080000" rIns="0" anchor="ctr"/>
          <a:lstStyle>
            <a:lvl1pPr marL="0" indent="0" algn="ctr">
              <a:buNone/>
              <a:defRPr>
                <a:solidFill>
                  <a:schemeClr val="tx2"/>
                </a:solidFill>
              </a:defRPr>
            </a:lvl1pPr>
          </a:lstStyle>
          <a:p>
            <a:r>
              <a:rPr lang="fr-FR"/>
              <a:t>Téléchargez un pictogramme</a:t>
            </a:r>
          </a:p>
        </p:txBody>
      </p:sp>
      <p:sp>
        <p:nvSpPr>
          <p:cNvPr id="10" name="Espace réservé du texte 5">
            <a:extLst>
              <a:ext uri="{FF2B5EF4-FFF2-40B4-BE49-F238E27FC236}">
                <a16:creationId xmlns:a16="http://schemas.microsoft.com/office/drawing/2014/main" id="{DA6E6894-D405-F941-A37F-8999540A2119}"/>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637088665"/>
      </p:ext>
    </p:extLst>
  </p:cSld>
  <p:clrMapOvr>
    <a:masterClrMapping/>
  </p:clrMapOvr>
  <p:extLst>
    <p:ext uri="{DCECCB84-F9BA-43D5-87BE-67443E8EF086}">
      <p15:sldGuideLst xmlns:p15="http://schemas.microsoft.com/office/powerpoint/2012/main"/>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Phrase MAV">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62EE2D1E-A4D8-CF4A-8324-A9EAFE160965}"/>
              </a:ext>
            </a:extLst>
          </p:cNvPr>
          <p:cNvPicPr>
            <a:picLocks noChangeAspect="1"/>
          </p:cNvPicPr>
          <p:nvPr/>
        </p:nvPicPr>
        <p:blipFill rotWithShape="1">
          <a:blip r:embed="rId2"/>
          <a:srcRect l="-1" r="-1"/>
          <a:stretch/>
        </p:blipFill>
        <p:spPr>
          <a:xfrm>
            <a:off x="0" y="0"/>
            <a:ext cx="12193200" cy="6858000"/>
          </a:xfrm>
          <a:prstGeom prst="rect">
            <a:avLst/>
          </a:prstGeom>
        </p:spPr>
      </p:pic>
      <p:sp>
        <p:nvSpPr>
          <p:cNvPr id="32" name="Titre 1">
            <a:extLst>
              <a:ext uri="{FF2B5EF4-FFF2-40B4-BE49-F238E27FC236}">
                <a16:creationId xmlns:a16="http://schemas.microsoft.com/office/drawing/2014/main" id="{EC6D59A7-601A-2A49-8586-6EB396C46BF5}"/>
              </a:ext>
            </a:extLst>
          </p:cNvPr>
          <p:cNvSpPr>
            <a:spLocks noGrp="1"/>
          </p:cNvSpPr>
          <p:nvPr>
            <p:ph type="ctrTitle" hasCustomPrompt="1"/>
          </p:nvPr>
        </p:nvSpPr>
        <p:spPr>
          <a:xfrm>
            <a:off x="1692089" y="0"/>
            <a:ext cx="8807822" cy="6858000"/>
          </a:xfrm>
        </p:spPr>
        <p:txBody>
          <a:bodyPr lIns="0" tIns="0" rIns="0" bIns="0" anchor="ctr">
            <a:noAutofit/>
          </a:bodyPr>
          <a:lstStyle>
            <a:lvl1pPr algn="ctr">
              <a:lnSpc>
                <a:spcPts val="6500"/>
              </a:lnSpc>
              <a:defRPr sz="4800">
                <a:solidFill>
                  <a:schemeClr val="tx2"/>
                </a:solidFill>
                <a:effectLst>
                  <a:glow rad="419100">
                    <a:schemeClr val="accent3">
                      <a:alpha val="91000"/>
                    </a:schemeClr>
                  </a:glow>
                </a:effectLst>
              </a:defRPr>
            </a:lvl1pPr>
          </a:lstStyle>
          <a:p>
            <a:r>
              <a:rPr lang="fr-FR" err="1"/>
              <a:t>Mensarum</a:t>
            </a:r>
            <a:r>
              <a:rPr lang="fr-FR"/>
              <a:t> </a:t>
            </a:r>
            <a:r>
              <a:rPr lang="fr-FR" err="1"/>
              <a:t>nicircime</a:t>
            </a:r>
            <a:br>
              <a:rPr lang="fr-FR"/>
            </a:br>
            <a:r>
              <a:rPr lang="fr-FR" err="1"/>
              <a:t>pecta</a:t>
            </a:r>
            <a:r>
              <a:rPr lang="fr-FR"/>
              <a:t> </a:t>
            </a:r>
            <a:r>
              <a:rPr lang="fr-FR" err="1"/>
              <a:t>cautela</a:t>
            </a:r>
            <a:r>
              <a:rPr lang="fr-FR"/>
              <a:t> </a:t>
            </a:r>
            <a:r>
              <a:rPr lang="fr-FR" err="1"/>
              <a:t>petere</a:t>
            </a:r>
            <a:endParaRPr lang="fr-FR"/>
          </a:p>
        </p:txBody>
      </p:sp>
    </p:spTree>
    <p:extLst>
      <p:ext uri="{BB962C8B-B14F-4D97-AF65-F5344CB8AC3E}">
        <p14:creationId xmlns:p14="http://schemas.microsoft.com/office/powerpoint/2010/main" val="2455147930"/>
      </p:ext>
    </p:extLst>
  </p:cSld>
  <p:clrMapOvr>
    <a:masterClrMapping/>
  </p:clrMapOvr>
  <p:extLst>
    <p:ext uri="{DCECCB84-F9BA-43D5-87BE-67443E8EF086}">
      <p15:sldGuideLst xmlns:p15="http://schemas.microsoft.com/office/powerpoint/2012/main"/>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Page double info ">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A652F35E-A37D-404F-A4BA-45C8EAEF94E2}"/>
              </a:ext>
            </a:extLst>
          </p:cNvPr>
          <p:cNvPicPr>
            <a:picLocks noChangeAspect="1"/>
          </p:cNvPicPr>
          <p:nvPr/>
        </p:nvPicPr>
        <p:blipFill rotWithShape="1">
          <a:blip r:embed="rId2"/>
          <a:srcRect l="33481" r="16533"/>
          <a:stretch/>
        </p:blipFill>
        <p:spPr>
          <a:xfrm>
            <a:off x="0" y="0"/>
            <a:ext cx="6094800" cy="6858000"/>
          </a:xfrm>
          <a:prstGeom prst="rect">
            <a:avLst/>
          </a:prstGeom>
        </p:spPr>
      </p:pic>
      <p:sp>
        <p:nvSpPr>
          <p:cNvPr id="6" name="Rectangle 5">
            <a:extLst>
              <a:ext uri="{FF2B5EF4-FFF2-40B4-BE49-F238E27FC236}">
                <a16:creationId xmlns:a16="http://schemas.microsoft.com/office/drawing/2014/main" id="{2279CC38-F2D9-EB4C-8BED-FDCA230A1D12}"/>
              </a:ext>
            </a:extLst>
          </p:cNvPr>
          <p:cNvSpPr/>
          <p:nvPr/>
        </p:nvSpPr>
        <p:spPr>
          <a:xfrm>
            <a:off x="6086203" y="-516810"/>
            <a:ext cx="6105797" cy="73748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Titre 1">
            <a:extLst>
              <a:ext uri="{FF2B5EF4-FFF2-40B4-BE49-F238E27FC236}">
                <a16:creationId xmlns:a16="http://schemas.microsoft.com/office/drawing/2014/main" id="{EC6D59A7-601A-2A49-8586-6EB396C46BF5}"/>
              </a:ext>
            </a:extLst>
          </p:cNvPr>
          <p:cNvSpPr>
            <a:spLocks noGrp="1"/>
          </p:cNvSpPr>
          <p:nvPr>
            <p:ph type="ctrTitle" hasCustomPrompt="1"/>
          </p:nvPr>
        </p:nvSpPr>
        <p:spPr>
          <a:xfrm>
            <a:off x="937069" y="657225"/>
            <a:ext cx="4541815" cy="4538427"/>
          </a:xfrm>
        </p:spPr>
        <p:txBody>
          <a:bodyPr lIns="0" tIns="0" rIns="0" bIns="0" anchor="ctr">
            <a:noAutofit/>
          </a:bodyPr>
          <a:lstStyle>
            <a:lvl1pPr algn="l">
              <a:lnSpc>
                <a:spcPts val="6500"/>
              </a:lnSpc>
              <a:defRPr sz="4800">
                <a:solidFill>
                  <a:schemeClr val="tx2"/>
                </a:solidFill>
                <a:effectLst>
                  <a:glow rad="419100">
                    <a:schemeClr val="accent3">
                      <a:alpha val="91000"/>
                    </a:schemeClr>
                  </a:glow>
                </a:effectLst>
              </a:defRPr>
            </a:lvl1pPr>
          </a:lstStyle>
          <a:p>
            <a:r>
              <a:rPr lang="fr-FR" err="1"/>
              <a:t>Mensarum</a:t>
            </a:r>
            <a:r>
              <a:rPr lang="fr-FR"/>
              <a:t> </a:t>
            </a:r>
            <a:r>
              <a:rPr lang="fr-FR" err="1"/>
              <a:t>nicircime</a:t>
            </a:r>
            <a:br>
              <a:rPr lang="fr-FR"/>
            </a:br>
            <a:r>
              <a:rPr lang="fr-FR" err="1"/>
              <a:t>pecta</a:t>
            </a:r>
            <a:r>
              <a:rPr lang="fr-FR"/>
              <a:t> </a:t>
            </a:r>
            <a:r>
              <a:rPr lang="fr-FR" err="1"/>
              <a:t>cautela</a:t>
            </a:r>
            <a:r>
              <a:rPr lang="fr-FR"/>
              <a:t> </a:t>
            </a:r>
            <a:r>
              <a:rPr lang="fr-FR" err="1"/>
              <a:t>petere</a:t>
            </a:r>
            <a:r>
              <a:rPr lang="fr-FR"/>
              <a:t> </a:t>
            </a:r>
            <a:r>
              <a:rPr lang="fr-FR" err="1"/>
              <a:t>coeperint</a:t>
            </a:r>
            <a:endParaRPr lang="fr-FR"/>
          </a:p>
        </p:txBody>
      </p:sp>
      <p:sp>
        <p:nvSpPr>
          <p:cNvPr id="33" name="Sous-titre 2">
            <a:extLst>
              <a:ext uri="{FF2B5EF4-FFF2-40B4-BE49-F238E27FC236}">
                <a16:creationId xmlns:a16="http://schemas.microsoft.com/office/drawing/2014/main" id="{22202A1F-AD66-8C4C-AA9D-930AAD6C2EBC}"/>
              </a:ext>
            </a:extLst>
          </p:cNvPr>
          <p:cNvSpPr>
            <a:spLocks noGrp="1"/>
          </p:cNvSpPr>
          <p:nvPr>
            <p:ph type="subTitle" idx="1" hasCustomPrompt="1"/>
          </p:nvPr>
        </p:nvSpPr>
        <p:spPr>
          <a:xfrm>
            <a:off x="937068" y="5270090"/>
            <a:ext cx="4541815" cy="532375"/>
          </a:xfrm>
        </p:spPr>
        <p:txBody>
          <a:bodyPr lIns="0" tIns="0" rIns="0" bIns="0" anchor="t">
            <a:noAutofit/>
          </a:bodyPr>
          <a:lstStyle>
            <a:lvl1pPr marL="0" indent="0" algn="l">
              <a:buNone/>
              <a:defRPr sz="1000">
                <a:solidFill>
                  <a:schemeClr val="tx2"/>
                </a:solidFill>
                <a:effectLst>
                  <a:glow rad="38100">
                    <a:schemeClr val="accent3">
                      <a:alpha val="95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Ego </a:t>
            </a:r>
            <a:r>
              <a:rPr lang="fr-FR" err="1"/>
              <a:t>vero</a:t>
            </a:r>
            <a:r>
              <a:rPr lang="fr-FR"/>
              <a:t> sic </a:t>
            </a:r>
            <a:r>
              <a:rPr lang="fr-FR" err="1"/>
              <a:t>intellego</a:t>
            </a:r>
            <a:endParaRPr lang="fr-FR"/>
          </a:p>
          <a:p>
            <a:endParaRPr lang="fr-FR"/>
          </a:p>
          <a:p>
            <a:endParaRPr lang="fr-FR"/>
          </a:p>
        </p:txBody>
      </p:sp>
      <p:sp>
        <p:nvSpPr>
          <p:cNvPr id="53" name="Espace réservé du texte 52">
            <a:extLst>
              <a:ext uri="{FF2B5EF4-FFF2-40B4-BE49-F238E27FC236}">
                <a16:creationId xmlns:a16="http://schemas.microsoft.com/office/drawing/2014/main" id="{A69AAA71-9556-D049-BCC5-AB7F5CE4A40F}"/>
              </a:ext>
            </a:extLst>
          </p:cNvPr>
          <p:cNvSpPr>
            <a:spLocks noGrp="1"/>
          </p:cNvSpPr>
          <p:nvPr>
            <p:ph type="body" sz="quarter" idx="32" hasCustomPrompt="1"/>
          </p:nvPr>
        </p:nvSpPr>
        <p:spPr>
          <a:xfrm>
            <a:off x="6693519" y="5270090"/>
            <a:ext cx="4766644" cy="532375"/>
          </a:xfrm>
        </p:spPr>
        <p:txBody>
          <a:bodyPr tIns="36000" bIns="0" anchor="t"/>
          <a:lstStyle>
            <a:lvl1pPr marL="0" indent="0">
              <a:lnSpc>
                <a:spcPts val="1060"/>
              </a:lnSpc>
              <a:spcAft>
                <a:spcPts val="0"/>
              </a:spcAft>
              <a:buNone/>
              <a:defRPr sz="1000"/>
            </a:lvl1pPr>
          </a:lstStyle>
          <a:p>
            <a:r>
              <a:rPr lang="fr-FR"/>
              <a:t>Sed maximum est in </a:t>
            </a:r>
            <a:r>
              <a:rPr lang="fr-FR" err="1"/>
              <a:t>amicitia</a:t>
            </a:r>
            <a:r>
              <a:rPr lang="fr-FR"/>
              <a:t> </a:t>
            </a:r>
            <a:r>
              <a:rPr lang="fr-FR" err="1"/>
              <a:t>parem</a:t>
            </a:r>
            <a:r>
              <a:rPr lang="fr-FR"/>
              <a:t> esse </a:t>
            </a:r>
            <a:r>
              <a:rPr lang="fr-FR" err="1"/>
              <a:t>inferiori</a:t>
            </a:r>
            <a:r>
              <a:rPr lang="fr-FR"/>
              <a:t>. </a:t>
            </a:r>
            <a:r>
              <a:rPr lang="fr-FR" err="1"/>
              <a:t>Saepe</a:t>
            </a:r>
            <a:r>
              <a:rPr lang="fr-FR"/>
              <a:t> </a:t>
            </a:r>
            <a:r>
              <a:rPr lang="fr-FR" err="1"/>
              <a:t>enim</a:t>
            </a:r>
            <a:r>
              <a:rPr lang="fr-FR"/>
              <a:t> </a:t>
            </a:r>
            <a:r>
              <a:rPr lang="fr-FR" err="1"/>
              <a:t>excellentiae</a:t>
            </a:r>
            <a:r>
              <a:rPr lang="fr-FR"/>
              <a:t> </a:t>
            </a:r>
            <a:r>
              <a:rPr lang="fr-FR" err="1"/>
              <a:t>quaedam</a:t>
            </a:r>
            <a:r>
              <a:rPr lang="fr-FR"/>
              <a:t> </a:t>
            </a:r>
            <a:r>
              <a:rPr lang="fr-FR" err="1"/>
              <a:t>sun</a:t>
            </a:r>
            <a:endParaRPr lang="fr-FR"/>
          </a:p>
        </p:txBody>
      </p:sp>
      <p:sp>
        <p:nvSpPr>
          <p:cNvPr id="3" name="Espace réservé du texte 2">
            <a:extLst>
              <a:ext uri="{FF2B5EF4-FFF2-40B4-BE49-F238E27FC236}">
                <a16:creationId xmlns:a16="http://schemas.microsoft.com/office/drawing/2014/main" id="{C10018C4-99B3-ED48-BC2B-B3164B1B51F2}"/>
              </a:ext>
            </a:extLst>
          </p:cNvPr>
          <p:cNvSpPr>
            <a:spLocks noGrp="1"/>
          </p:cNvSpPr>
          <p:nvPr>
            <p:ph type="body" sz="quarter" idx="39" hasCustomPrompt="1"/>
          </p:nvPr>
        </p:nvSpPr>
        <p:spPr>
          <a:xfrm>
            <a:off x="6693519" y="657225"/>
            <a:ext cx="4766644" cy="4538427"/>
          </a:xfrm>
        </p:spPr>
        <p:txBody>
          <a:bodyPr tIns="0" bIns="0" anchor="ctr"/>
          <a:lstStyle>
            <a:lvl1pPr marL="0" indent="0">
              <a:lnSpc>
                <a:spcPts val="2800"/>
              </a:lnSpc>
              <a:spcAft>
                <a:spcPts val="2800"/>
              </a:spcAft>
              <a:buFontTx/>
              <a:buNone/>
              <a:defRPr sz="2400" b="0" i="0">
                <a:latin typeface="Montserrat" pitchFamily="2" charset="77"/>
              </a:defRPr>
            </a:lvl1pPr>
          </a:lstStyle>
          <a:p>
            <a:r>
              <a:rPr lang="fr-FR"/>
              <a:t>80 %</a:t>
            </a:r>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a:t>
            </a:r>
          </a:p>
          <a:p>
            <a:r>
              <a:rPr lang="fr-FR"/>
              <a:t>79%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a:t>
            </a:r>
          </a:p>
        </p:txBody>
      </p:sp>
      <p:cxnSp>
        <p:nvCxnSpPr>
          <p:cNvPr id="13" name="Connecteur droit 12">
            <a:extLst>
              <a:ext uri="{FF2B5EF4-FFF2-40B4-BE49-F238E27FC236}">
                <a16:creationId xmlns:a16="http://schemas.microsoft.com/office/drawing/2014/main" id="{9642D841-1690-FC4E-87CD-0278895CA2A6}"/>
              </a:ext>
            </a:extLst>
          </p:cNvPr>
          <p:cNvCxnSpPr>
            <a:cxnSpLocks/>
          </p:cNvCxnSpPr>
          <p:nvPr/>
        </p:nvCxnSpPr>
        <p:spPr>
          <a:xfrm>
            <a:off x="11452176" y="6462000"/>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Espace réservé du numéro de diapositive 3">
            <a:extLst>
              <a:ext uri="{FF2B5EF4-FFF2-40B4-BE49-F238E27FC236}">
                <a16:creationId xmlns:a16="http://schemas.microsoft.com/office/drawing/2014/main" id="{E990ADA8-CC0D-6043-9C27-D93AA591740F}"/>
              </a:ext>
            </a:extLst>
          </p:cNvPr>
          <p:cNvSpPr>
            <a:spLocks noGrp="1"/>
          </p:cNvSpPr>
          <p:nvPr>
            <p:ph type="sldNum" sz="quarter" idx="40"/>
          </p:nvPr>
        </p:nvSpPr>
        <p:spPr/>
        <p:txBody>
          <a:bodyPr/>
          <a:lstStyle/>
          <a:p>
            <a:fld id="{ED627498-8BE6-774E-875A-E1322261BC9D}" type="slidenum">
              <a:rPr lang="fr-FR" smtClean="0"/>
              <a:pPr/>
              <a:t>‹N°›</a:t>
            </a:fld>
            <a:endParaRPr lang="fr-FR"/>
          </a:p>
        </p:txBody>
      </p:sp>
      <p:sp>
        <p:nvSpPr>
          <p:cNvPr id="11" name="Espace réservé du texte 5">
            <a:extLst>
              <a:ext uri="{FF2B5EF4-FFF2-40B4-BE49-F238E27FC236}">
                <a16:creationId xmlns:a16="http://schemas.microsoft.com/office/drawing/2014/main" id="{AFEEEFBA-D899-BE4D-B838-2958D658B9B6}"/>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608211641"/>
      </p:ext>
    </p:extLst>
  </p:cSld>
  <p:clrMapOvr>
    <a:masterClrMapping/>
  </p:clrMapOvr>
  <p:extLst>
    <p:ext uri="{DCECCB84-F9BA-43D5-87BE-67443E8EF086}">
      <p15:sldGuideLst xmlns:p15="http://schemas.microsoft.com/office/powerpoint/2012/main"/>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Page MAV gauch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279CC38-F2D9-EB4C-8BED-FDCA230A1D12}"/>
              </a:ext>
            </a:extLst>
          </p:cNvPr>
          <p:cNvSpPr/>
          <p:nvPr/>
        </p:nvSpPr>
        <p:spPr>
          <a:xfrm>
            <a:off x="6086202" y="-2"/>
            <a:ext cx="610579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Espace réservé du texte 52">
            <a:extLst>
              <a:ext uri="{FF2B5EF4-FFF2-40B4-BE49-F238E27FC236}">
                <a16:creationId xmlns:a16="http://schemas.microsoft.com/office/drawing/2014/main" id="{A69AAA71-9556-D049-BCC5-AB7F5CE4A40F}"/>
              </a:ext>
            </a:extLst>
          </p:cNvPr>
          <p:cNvSpPr>
            <a:spLocks noGrp="1"/>
          </p:cNvSpPr>
          <p:nvPr>
            <p:ph type="body" sz="quarter" idx="32" hasCustomPrompt="1"/>
          </p:nvPr>
        </p:nvSpPr>
        <p:spPr>
          <a:xfrm>
            <a:off x="6415951" y="5802465"/>
            <a:ext cx="4766644" cy="398310"/>
          </a:xfrm>
        </p:spPr>
        <p:txBody>
          <a:bodyPr tIns="36000" bIns="0" anchor="t"/>
          <a:lstStyle>
            <a:lvl1pPr marL="0" indent="0">
              <a:lnSpc>
                <a:spcPts val="1060"/>
              </a:lnSpc>
              <a:spcAft>
                <a:spcPts val="0"/>
              </a:spcAft>
              <a:buNone/>
              <a:defRPr sz="800"/>
            </a:lvl1pPr>
          </a:lstStyle>
          <a:p>
            <a:r>
              <a:rPr lang="fr-FR"/>
              <a:t>* Sed maximum est in </a:t>
            </a:r>
            <a:r>
              <a:rPr lang="fr-FR" err="1"/>
              <a:t>amicitia</a:t>
            </a:r>
            <a:r>
              <a:rPr lang="fr-FR"/>
              <a:t> </a:t>
            </a:r>
            <a:r>
              <a:rPr lang="fr-FR" err="1"/>
              <a:t>parem</a:t>
            </a:r>
            <a:r>
              <a:rPr lang="fr-FR"/>
              <a:t> esse </a:t>
            </a:r>
            <a:r>
              <a:rPr lang="fr-FR" err="1"/>
              <a:t>inferiori</a:t>
            </a:r>
            <a:r>
              <a:rPr lang="fr-FR"/>
              <a:t>. </a:t>
            </a:r>
            <a:r>
              <a:rPr lang="fr-FR" err="1"/>
              <a:t>Saepe</a:t>
            </a:r>
            <a:r>
              <a:rPr lang="fr-FR"/>
              <a:t> </a:t>
            </a:r>
            <a:r>
              <a:rPr lang="fr-FR" err="1"/>
              <a:t>enim</a:t>
            </a:r>
            <a:r>
              <a:rPr lang="fr-FR"/>
              <a:t> </a:t>
            </a:r>
            <a:r>
              <a:rPr lang="fr-FR" err="1"/>
              <a:t>excellentiae</a:t>
            </a:r>
            <a:r>
              <a:rPr lang="fr-FR"/>
              <a:t> </a:t>
            </a:r>
            <a:r>
              <a:rPr lang="fr-FR" err="1"/>
              <a:t>quaedam</a:t>
            </a:r>
            <a:r>
              <a:rPr lang="fr-FR"/>
              <a:t> </a:t>
            </a:r>
            <a:r>
              <a:rPr lang="fr-FR" err="1"/>
              <a:t>sun</a:t>
            </a:r>
            <a:endParaRPr lang="fr-FR"/>
          </a:p>
        </p:txBody>
      </p:sp>
      <p:sp>
        <p:nvSpPr>
          <p:cNvPr id="13" name="Espace réservé du texte 6">
            <a:extLst>
              <a:ext uri="{FF2B5EF4-FFF2-40B4-BE49-F238E27FC236}">
                <a16:creationId xmlns:a16="http://schemas.microsoft.com/office/drawing/2014/main" id="{0A243278-4FA2-D641-A7CD-327BB8DD5A89}"/>
              </a:ext>
            </a:extLst>
          </p:cNvPr>
          <p:cNvSpPr>
            <a:spLocks noGrp="1"/>
          </p:cNvSpPr>
          <p:nvPr>
            <p:ph type="body" sz="quarter" idx="12" hasCustomPrompt="1"/>
          </p:nvPr>
        </p:nvSpPr>
        <p:spPr>
          <a:xfrm>
            <a:off x="6396752" y="700409"/>
            <a:ext cx="5063411" cy="579789"/>
          </a:xfrm>
        </p:spPr>
        <p:txBody>
          <a:bodyPr rIns="720000" anchor="t"/>
          <a:lstStyle>
            <a:lvl1pPr marL="0" indent="0">
              <a:lnSpc>
                <a:spcPts val="1800"/>
              </a:lnSpc>
              <a:buNone/>
              <a:defRPr sz="1600" b="1" i="0">
                <a:solidFill>
                  <a:schemeClr val="tx1"/>
                </a:solidFill>
                <a:latin typeface="Montserrat" pitchFamily="2" charset="77"/>
              </a:defRPr>
            </a:lvl1pPr>
          </a:lstStyle>
          <a:p>
            <a:r>
              <a:rPr lang="fr-FR"/>
              <a:t>Titre</a:t>
            </a:r>
          </a:p>
        </p:txBody>
      </p:sp>
      <p:sp>
        <p:nvSpPr>
          <p:cNvPr id="15" name="Espace réservé du texte 16">
            <a:extLst>
              <a:ext uri="{FF2B5EF4-FFF2-40B4-BE49-F238E27FC236}">
                <a16:creationId xmlns:a16="http://schemas.microsoft.com/office/drawing/2014/main" id="{BC006D0A-B5E2-CA46-905B-0A94A3E13A44}"/>
              </a:ext>
            </a:extLst>
          </p:cNvPr>
          <p:cNvSpPr>
            <a:spLocks noGrp="1"/>
          </p:cNvSpPr>
          <p:nvPr>
            <p:ph type="body" sz="quarter" idx="16" hasCustomPrompt="1"/>
          </p:nvPr>
        </p:nvSpPr>
        <p:spPr>
          <a:xfrm>
            <a:off x="6415951" y="1545706"/>
            <a:ext cx="5044212" cy="3724384"/>
          </a:xfrm>
        </p:spPr>
        <p:txBody>
          <a:bodyPr tIns="144000" anchor="t"/>
          <a:lstStyle>
            <a:lvl1pPr marL="0" indent="0">
              <a:lnSpc>
                <a:spcPts val="1500"/>
              </a:lnSpc>
              <a:spcBef>
                <a:spcPts val="1400"/>
              </a:spcBef>
              <a:buNone/>
              <a:defRPr sz="1000"/>
            </a:lvl1pPr>
          </a:lstStyle>
          <a:p>
            <a:r>
              <a:rPr lang="fr-FR"/>
              <a:t>Texte </a:t>
            </a:r>
          </a:p>
        </p:txBody>
      </p:sp>
      <p:cxnSp>
        <p:nvCxnSpPr>
          <p:cNvPr id="23" name="Connecteur droit 22">
            <a:extLst>
              <a:ext uri="{FF2B5EF4-FFF2-40B4-BE49-F238E27FC236}">
                <a16:creationId xmlns:a16="http://schemas.microsoft.com/office/drawing/2014/main" id="{FE197F7C-35B8-114D-A9C1-94ADEA90C339}"/>
              </a:ext>
            </a:extLst>
          </p:cNvPr>
          <p:cNvCxnSpPr>
            <a:cxnSpLocks/>
          </p:cNvCxnSpPr>
          <p:nvPr/>
        </p:nvCxnSpPr>
        <p:spPr>
          <a:xfrm>
            <a:off x="11452176" y="6461507"/>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a:extLst>
              <a:ext uri="{FF2B5EF4-FFF2-40B4-BE49-F238E27FC236}">
                <a16:creationId xmlns:a16="http://schemas.microsoft.com/office/drawing/2014/main" id="{71FA84C4-6FDA-7642-83E6-802D74F5D343}"/>
              </a:ext>
            </a:extLst>
          </p:cNvPr>
          <p:cNvSpPr>
            <a:spLocks noGrp="1"/>
          </p:cNvSpPr>
          <p:nvPr>
            <p:ph type="sldNum" sz="quarter" idx="33"/>
          </p:nvPr>
        </p:nvSpPr>
        <p:spPr/>
        <p:txBody>
          <a:bodyPr/>
          <a:lstStyle/>
          <a:p>
            <a:fld id="{ED627498-8BE6-774E-875A-E1322261BC9D}" type="slidenum">
              <a:rPr lang="fr-FR" smtClean="0"/>
              <a:pPr/>
              <a:t>‹N°›</a:t>
            </a:fld>
            <a:endParaRPr lang="fr-FR"/>
          </a:p>
        </p:txBody>
      </p:sp>
      <p:pic>
        <p:nvPicPr>
          <p:cNvPr id="12" name="Image 11">
            <a:extLst>
              <a:ext uri="{FF2B5EF4-FFF2-40B4-BE49-F238E27FC236}">
                <a16:creationId xmlns:a16="http://schemas.microsoft.com/office/drawing/2014/main" id="{8B5079BD-B57A-3749-933E-FA8DC2CDCEA2}"/>
              </a:ext>
            </a:extLst>
          </p:cNvPr>
          <p:cNvPicPr>
            <a:picLocks noChangeAspect="1"/>
          </p:cNvPicPr>
          <p:nvPr/>
        </p:nvPicPr>
        <p:blipFill rotWithShape="1">
          <a:blip r:embed="rId2"/>
          <a:srcRect l="33481" r="16533"/>
          <a:stretch/>
        </p:blipFill>
        <p:spPr>
          <a:xfrm>
            <a:off x="0" y="0"/>
            <a:ext cx="6094800" cy="6858000"/>
          </a:xfrm>
          <a:prstGeom prst="rect">
            <a:avLst/>
          </a:prstGeom>
        </p:spPr>
      </p:pic>
      <p:sp>
        <p:nvSpPr>
          <p:cNvPr id="16" name="Titre 1">
            <a:extLst>
              <a:ext uri="{FF2B5EF4-FFF2-40B4-BE49-F238E27FC236}">
                <a16:creationId xmlns:a16="http://schemas.microsoft.com/office/drawing/2014/main" id="{DB2EB216-9615-BE41-9F6B-F2A1B93CB7FF}"/>
              </a:ext>
            </a:extLst>
          </p:cNvPr>
          <p:cNvSpPr>
            <a:spLocks noGrp="1"/>
          </p:cNvSpPr>
          <p:nvPr>
            <p:ph type="ctrTitle" hasCustomPrompt="1"/>
          </p:nvPr>
        </p:nvSpPr>
        <p:spPr>
          <a:xfrm>
            <a:off x="937069" y="657225"/>
            <a:ext cx="4541815" cy="4538427"/>
          </a:xfrm>
        </p:spPr>
        <p:txBody>
          <a:bodyPr lIns="0" tIns="0" rIns="0" bIns="0" anchor="ctr">
            <a:noAutofit/>
          </a:bodyPr>
          <a:lstStyle>
            <a:lvl1pPr algn="l">
              <a:lnSpc>
                <a:spcPts val="6500"/>
              </a:lnSpc>
              <a:defRPr sz="4800">
                <a:solidFill>
                  <a:schemeClr val="tx2"/>
                </a:solidFill>
                <a:effectLst>
                  <a:glow rad="419100">
                    <a:schemeClr val="accent3">
                      <a:alpha val="91000"/>
                    </a:schemeClr>
                  </a:glow>
                </a:effectLst>
              </a:defRPr>
            </a:lvl1pPr>
          </a:lstStyle>
          <a:p>
            <a:r>
              <a:rPr lang="fr-FR" err="1"/>
              <a:t>Mensarum</a:t>
            </a:r>
            <a:r>
              <a:rPr lang="fr-FR"/>
              <a:t> </a:t>
            </a:r>
            <a:r>
              <a:rPr lang="fr-FR" err="1"/>
              <a:t>nicircime</a:t>
            </a:r>
            <a:br>
              <a:rPr lang="fr-FR"/>
            </a:br>
            <a:r>
              <a:rPr lang="fr-FR" err="1"/>
              <a:t>pecta</a:t>
            </a:r>
            <a:r>
              <a:rPr lang="fr-FR"/>
              <a:t> </a:t>
            </a:r>
            <a:r>
              <a:rPr lang="fr-FR" err="1"/>
              <a:t>cautela</a:t>
            </a:r>
            <a:r>
              <a:rPr lang="fr-FR"/>
              <a:t> </a:t>
            </a:r>
            <a:r>
              <a:rPr lang="fr-FR" err="1"/>
              <a:t>petere</a:t>
            </a:r>
            <a:r>
              <a:rPr lang="fr-FR"/>
              <a:t> </a:t>
            </a:r>
            <a:r>
              <a:rPr lang="fr-FR" err="1"/>
              <a:t>coeperint</a:t>
            </a:r>
            <a:endParaRPr lang="fr-FR"/>
          </a:p>
        </p:txBody>
      </p:sp>
      <p:sp>
        <p:nvSpPr>
          <p:cNvPr id="17" name="Sous-titre 2">
            <a:extLst>
              <a:ext uri="{FF2B5EF4-FFF2-40B4-BE49-F238E27FC236}">
                <a16:creationId xmlns:a16="http://schemas.microsoft.com/office/drawing/2014/main" id="{9FB93695-2E8C-424A-8F25-BAD6FFEABC88}"/>
              </a:ext>
            </a:extLst>
          </p:cNvPr>
          <p:cNvSpPr>
            <a:spLocks noGrp="1"/>
          </p:cNvSpPr>
          <p:nvPr>
            <p:ph type="subTitle" idx="1" hasCustomPrompt="1"/>
          </p:nvPr>
        </p:nvSpPr>
        <p:spPr>
          <a:xfrm>
            <a:off x="937068" y="5270090"/>
            <a:ext cx="4541815" cy="532375"/>
          </a:xfrm>
        </p:spPr>
        <p:txBody>
          <a:bodyPr lIns="0" tIns="0" rIns="0" bIns="0" anchor="t">
            <a:noAutofit/>
          </a:bodyPr>
          <a:lstStyle>
            <a:lvl1pPr marL="0" indent="0" algn="l">
              <a:buNone/>
              <a:defRPr sz="1000">
                <a:solidFill>
                  <a:schemeClr val="tx2"/>
                </a:solidFill>
                <a:effectLst>
                  <a:glow rad="38100">
                    <a:schemeClr val="accent3">
                      <a:alpha val="95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Ego </a:t>
            </a:r>
            <a:r>
              <a:rPr lang="fr-FR" err="1"/>
              <a:t>vero</a:t>
            </a:r>
            <a:r>
              <a:rPr lang="fr-FR"/>
              <a:t> sic </a:t>
            </a:r>
            <a:r>
              <a:rPr lang="fr-FR" err="1"/>
              <a:t>intellego</a:t>
            </a:r>
            <a:endParaRPr lang="fr-FR"/>
          </a:p>
          <a:p>
            <a:endParaRPr lang="fr-FR"/>
          </a:p>
          <a:p>
            <a:endParaRPr lang="fr-FR"/>
          </a:p>
        </p:txBody>
      </p:sp>
      <p:sp>
        <p:nvSpPr>
          <p:cNvPr id="14" name="Espace réservé du texte 5">
            <a:extLst>
              <a:ext uri="{FF2B5EF4-FFF2-40B4-BE49-F238E27FC236}">
                <a16:creationId xmlns:a16="http://schemas.microsoft.com/office/drawing/2014/main" id="{AF56BE18-CB01-EC46-96C9-B8C23CB5A94A}"/>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94771453"/>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slideLayout" Target="../slideLayouts/slideLayout45.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slideLayout" Target="../slideLayouts/slideLayout44.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3" Type="http://schemas.openxmlformats.org/officeDocument/2006/relationships/slideLayout" Target="../slideLayouts/slideLayout48.xml"/><Relationship Id="rId21" Type="http://schemas.openxmlformats.org/officeDocument/2006/relationships/slideLayout" Target="../slideLayouts/slideLayout66.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24" Type="http://schemas.openxmlformats.org/officeDocument/2006/relationships/theme" Target="../theme/theme3.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slideLayout" Target="../slideLayouts/slideLayout68.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3" Type="http://schemas.openxmlformats.org/officeDocument/2006/relationships/slideLayout" Target="../slideLayouts/slideLayout71.xml"/><Relationship Id="rId21" Type="http://schemas.openxmlformats.org/officeDocument/2006/relationships/slideLayout" Target="../slideLayouts/slideLayout89.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slideLayout" Target="../slideLayouts/slideLayout88.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23" Type="http://schemas.openxmlformats.org/officeDocument/2006/relationships/theme" Target="../theme/theme4.xml"/><Relationship Id="rId10" Type="http://schemas.openxmlformats.org/officeDocument/2006/relationships/slideLayout" Target="../slideLayouts/slideLayout78.xml"/><Relationship Id="rId19" Type="http://schemas.openxmlformats.org/officeDocument/2006/relationships/slideLayout" Target="../slideLayouts/slideLayout87.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slideLayout" Target="../slideLayouts/slideLayout9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18" Type="http://schemas.openxmlformats.org/officeDocument/2006/relationships/slideLayout" Target="../slideLayouts/slideLayout108.xml"/><Relationship Id="rId3" Type="http://schemas.openxmlformats.org/officeDocument/2006/relationships/slideLayout" Target="../slideLayouts/slideLayout93.xml"/><Relationship Id="rId21" Type="http://schemas.openxmlformats.org/officeDocument/2006/relationships/slideLayout" Target="../slideLayouts/slideLayout111.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17" Type="http://schemas.openxmlformats.org/officeDocument/2006/relationships/slideLayout" Target="../slideLayouts/slideLayout107.xml"/><Relationship Id="rId2" Type="http://schemas.openxmlformats.org/officeDocument/2006/relationships/slideLayout" Target="../slideLayouts/slideLayout92.xml"/><Relationship Id="rId16" Type="http://schemas.openxmlformats.org/officeDocument/2006/relationships/slideLayout" Target="../slideLayouts/slideLayout106.xml"/><Relationship Id="rId20" Type="http://schemas.openxmlformats.org/officeDocument/2006/relationships/slideLayout" Target="../slideLayouts/slideLayout110.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24" Type="http://schemas.openxmlformats.org/officeDocument/2006/relationships/theme" Target="../theme/theme5.xml"/><Relationship Id="rId5" Type="http://schemas.openxmlformats.org/officeDocument/2006/relationships/slideLayout" Target="../slideLayouts/slideLayout95.xml"/><Relationship Id="rId15" Type="http://schemas.openxmlformats.org/officeDocument/2006/relationships/slideLayout" Target="../slideLayouts/slideLayout105.xml"/><Relationship Id="rId23" Type="http://schemas.openxmlformats.org/officeDocument/2006/relationships/slideLayout" Target="../slideLayouts/slideLayout113.xml"/><Relationship Id="rId10" Type="http://schemas.openxmlformats.org/officeDocument/2006/relationships/slideLayout" Target="../slideLayouts/slideLayout100.xml"/><Relationship Id="rId19" Type="http://schemas.openxmlformats.org/officeDocument/2006/relationships/slideLayout" Target="../slideLayouts/slideLayout109.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 Id="rId22" Type="http://schemas.openxmlformats.org/officeDocument/2006/relationships/slideLayout" Target="../slideLayouts/slideLayout11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slideLayout" Target="../slideLayouts/slideLayout126.xml"/><Relationship Id="rId18" Type="http://schemas.openxmlformats.org/officeDocument/2006/relationships/slideLayout" Target="../slideLayouts/slideLayout13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17" Type="http://schemas.openxmlformats.org/officeDocument/2006/relationships/slideLayout" Target="../slideLayouts/slideLayout130.xml"/><Relationship Id="rId2" Type="http://schemas.openxmlformats.org/officeDocument/2006/relationships/slideLayout" Target="../slideLayouts/slideLayout115.xml"/><Relationship Id="rId16" Type="http://schemas.openxmlformats.org/officeDocument/2006/relationships/slideLayout" Target="../slideLayouts/slideLayout129.xml"/><Relationship Id="rId20" Type="http://schemas.openxmlformats.org/officeDocument/2006/relationships/theme" Target="../theme/theme6.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5" Type="http://schemas.openxmlformats.org/officeDocument/2006/relationships/slideLayout" Target="../slideLayouts/slideLayout128.xml"/><Relationship Id="rId10" Type="http://schemas.openxmlformats.org/officeDocument/2006/relationships/slideLayout" Target="../slideLayouts/slideLayout123.xml"/><Relationship Id="rId19" Type="http://schemas.openxmlformats.org/officeDocument/2006/relationships/slideLayout" Target="../slideLayouts/slideLayout132.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slideLayout" Target="../slideLayouts/slideLayout12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slideLayout" Target="../slideLayouts/slideLayout145.xml"/><Relationship Id="rId18" Type="http://schemas.openxmlformats.org/officeDocument/2006/relationships/slideLayout" Target="../slideLayouts/slideLayout150.xml"/><Relationship Id="rId3" Type="http://schemas.openxmlformats.org/officeDocument/2006/relationships/slideLayout" Target="../slideLayouts/slideLayout135.xml"/><Relationship Id="rId21" Type="http://schemas.openxmlformats.org/officeDocument/2006/relationships/slideLayout" Target="../slideLayouts/slideLayout153.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17" Type="http://schemas.openxmlformats.org/officeDocument/2006/relationships/slideLayout" Target="../slideLayouts/slideLayout149.xml"/><Relationship Id="rId2" Type="http://schemas.openxmlformats.org/officeDocument/2006/relationships/slideLayout" Target="../slideLayouts/slideLayout134.xml"/><Relationship Id="rId16" Type="http://schemas.openxmlformats.org/officeDocument/2006/relationships/slideLayout" Target="../slideLayouts/slideLayout148.xml"/><Relationship Id="rId20" Type="http://schemas.openxmlformats.org/officeDocument/2006/relationships/slideLayout" Target="../slideLayouts/slideLayout152.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5" Type="http://schemas.openxmlformats.org/officeDocument/2006/relationships/slideLayout" Target="../slideLayouts/slideLayout147.xml"/><Relationship Id="rId23" Type="http://schemas.openxmlformats.org/officeDocument/2006/relationships/theme" Target="../theme/theme7.xml"/><Relationship Id="rId10" Type="http://schemas.openxmlformats.org/officeDocument/2006/relationships/slideLayout" Target="../slideLayouts/slideLayout142.xml"/><Relationship Id="rId19" Type="http://schemas.openxmlformats.org/officeDocument/2006/relationships/slideLayout" Target="../slideLayouts/slideLayout151.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slideLayout" Target="../slideLayouts/slideLayout146.xml"/><Relationship Id="rId22" Type="http://schemas.openxmlformats.org/officeDocument/2006/relationships/slideLayout" Target="../slideLayouts/slideLayout15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slideLayout" Target="../slideLayouts/slideLayout167.xml"/><Relationship Id="rId18" Type="http://schemas.openxmlformats.org/officeDocument/2006/relationships/slideLayout" Target="../slideLayouts/slideLayout172.xml"/><Relationship Id="rId3" Type="http://schemas.openxmlformats.org/officeDocument/2006/relationships/slideLayout" Target="../slideLayouts/slideLayout157.xml"/><Relationship Id="rId21" Type="http://schemas.openxmlformats.org/officeDocument/2006/relationships/theme" Target="../theme/theme8.xml"/><Relationship Id="rId7" Type="http://schemas.openxmlformats.org/officeDocument/2006/relationships/slideLayout" Target="../slideLayouts/slideLayout161.xml"/><Relationship Id="rId12" Type="http://schemas.openxmlformats.org/officeDocument/2006/relationships/slideLayout" Target="../slideLayouts/slideLayout166.xml"/><Relationship Id="rId17" Type="http://schemas.openxmlformats.org/officeDocument/2006/relationships/slideLayout" Target="../slideLayouts/slideLayout171.xml"/><Relationship Id="rId2" Type="http://schemas.openxmlformats.org/officeDocument/2006/relationships/slideLayout" Target="../slideLayouts/slideLayout156.xml"/><Relationship Id="rId16" Type="http://schemas.openxmlformats.org/officeDocument/2006/relationships/slideLayout" Target="../slideLayouts/slideLayout170.xml"/><Relationship Id="rId20" Type="http://schemas.openxmlformats.org/officeDocument/2006/relationships/slideLayout" Target="../slideLayouts/slideLayout174.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5" Type="http://schemas.openxmlformats.org/officeDocument/2006/relationships/slideLayout" Target="../slideLayouts/slideLayout169.xml"/><Relationship Id="rId10" Type="http://schemas.openxmlformats.org/officeDocument/2006/relationships/slideLayout" Target="../slideLayouts/slideLayout164.xml"/><Relationship Id="rId19" Type="http://schemas.openxmlformats.org/officeDocument/2006/relationships/slideLayout" Target="../slideLayouts/slideLayout173.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slideLayout" Target="../slideLayouts/slideLayout16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626D7C7-ADC4-4C42-8075-C2CEC5D18EBA}"/>
              </a:ext>
            </a:extLst>
          </p:cNvPr>
          <p:cNvSpPr>
            <a:spLocks noGrp="1"/>
          </p:cNvSpPr>
          <p:nvPr>
            <p:ph type="title"/>
          </p:nvPr>
        </p:nvSpPr>
        <p:spPr>
          <a:xfrm>
            <a:off x="0" y="0"/>
            <a:ext cx="12192000" cy="1125538"/>
          </a:xfrm>
          <a:prstGeom prst="rect">
            <a:avLst/>
          </a:prstGeom>
        </p:spPr>
        <p:txBody>
          <a:bodyPr vert="horz" lIns="720000" tIns="180000" rIns="0" bIns="180000" rtlCol="0" anchor="ctr">
            <a:noAutofit/>
          </a:bodyPr>
          <a:lstStyle/>
          <a:p>
            <a:r>
              <a:rPr lang="fr-FR"/>
              <a:t>Titre zone neutre</a:t>
            </a:r>
          </a:p>
        </p:txBody>
      </p:sp>
      <p:sp>
        <p:nvSpPr>
          <p:cNvPr id="3" name="Espace réservé du texte 2">
            <a:extLst>
              <a:ext uri="{FF2B5EF4-FFF2-40B4-BE49-F238E27FC236}">
                <a16:creationId xmlns:a16="http://schemas.microsoft.com/office/drawing/2014/main" id="{7B99F56F-D5E4-C34E-BBC3-53398A6A8FF0}"/>
              </a:ext>
            </a:extLst>
          </p:cNvPr>
          <p:cNvSpPr>
            <a:spLocks noGrp="1"/>
          </p:cNvSpPr>
          <p:nvPr>
            <p:ph type="body" idx="1"/>
          </p:nvPr>
        </p:nvSpPr>
        <p:spPr>
          <a:xfrm>
            <a:off x="720000" y="1698171"/>
            <a:ext cx="10740162" cy="4478792"/>
          </a:xfrm>
          <a:prstGeom prst="rect">
            <a:avLst/>
          </a:prstGeom>
        </p:spPr>
        <p:txBody>
          <a:bodyPr vert="horz" lIns="0" tIns="45720" rIns="0" bIns="45720" rtlCol="0">
            <a:noAutofit/>
          </a:bodyPr>
          <a:lstStyle/>
          <a:p>
            <a:r>
              <a:rPr lang="fr-FR"/>
              <a:t>Modifier les styles du texte du masque
Deuxième niveau
Troisième niveau
Quatrième niveau
Cinquième niveau</a:t>
            </a:r>
          </a:p>
        </p:txBody>
      </p:sp>
      <p:sp>
        <p:nvSpPr>
          <p:cNvPr id="6" name="Espace réservé du numéro de diapositive 5">
            <a:extLst>
              <a:ext uri="{FF2B5EF4-FFF2-40B4-BE49-F238E27FC236}">
                <a16:creationId xmlns:a16="http://schemas.microsoft.com/office/drawing/2014/main" id="{323F6A2C-60C7-D54D-89B1-17CDD8FBBBEE}"/>
              </a:ext>
            </a:extLst>
          </p:cNvPr>
          <p:cNvSpPr>
            <a:spLocks noGrp="1"/>
          </p:cNvSpPr>
          <p:nvPr>
            <p:ph type="sldNum" sz="quarter" idx="4"/>
          </p:nvPr>
        </p:nvSpPr>
        <p:spPr>
          <a:xfrm>
            <a:off x="11534393" y="6357600"/>
            <a:ext cx="320150" cy="365125"/>
          </a:xfrm>
          <a:prstGeom prst="rect">
            <a:avLst/>
          </a:prstGeom>
        </p:spPr>
        <p:txBody>
          <a:bodyPr vert="horz" lIns="0" tIns="0" rIns="0" bIns="0" rtlCol="0" anchor="ctr"/>
          <a:lstStyle>
            <a:lvl1pPr algn="l">
              <a:defRPr sz="1000" b="0" i="0">
                <a:solidFill>
                  <a:schemeClr val="tx2"/>
                </a:solidFill>
                <a:latin typeface="Montserrat" pitchFamily="2" charset="77"/>
              </a:defRPr>
            </a:lvl1pPr>
          </a:lstStyle>
          <a:p>
            <a:fld id="{2F9EC534-F9F4-4762-A8EB-FE67C53393FF}" type="slidenum">
              <a:rPr lang="fr-FR" smtClean="0"/>
              <a:pPr/>
              <a:t>‹N°›</a:t>
            </a:fld>
            <a:endParaRPr lang="fr-FR"/>
          </a:p>
        </p:txBody>
      </p:sp>
      <p:cxnSp>
        <p:nvCxnSpPr>
          <p:cNvPr id="13" name="Connecteur droit 12">
            <a:extLst>
              <a:ext uri="{FF2B5EF4-FFF2-40B4-BE49-F238E27FC236}">
                <a16:creationId xmlns:a16="http://schemas.microsoft.com/office/drawing/2014/main" id="{6432F6EE-99FB-0144-87AA-E372CE09CFB7}"/>
              </a:ext>
            </a:extLst>
          </p:cNvPr>
          <p:cNvCxnSpPr>
            <a:cxnSpLocks/>
          </p:cNvCxnSpPr>
          <p:nvPr/>
        </p:nvCxnSpPr>
        <p:spPr>
          <a:xfrm>
            <a:off x="11452176" y="6462000"/>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772936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Lst>
  <p:hf hdr="0"/>
  <p:txStyles>
    <p:titleStyle>
      <a:lvl1pPr algn="l" defTabSz="914400" rtl="0" eaLnBrk="1" latinLnBrk="0" hangingPunct="1">
        <a:lnSpc>
          <a:spcPct val="90000"/>
        </a:lnSpc>
        <a:spcBef>
          <a:spcPct val="0"/>
        </a:spcBef>
        <a:buNone/>
        <a:defRPr sz="2600" b="1" i="0" kern="1200">
          <a:solidFill>
            <a:schemeClr val="tx2"/>
          </a:solidFill>
          <a:latin typeface="Montserrat" pitchFamily="2" charset="77"/>
          <a:ea typeface="+mj-ea"/>
          <a:cs typeface="+mj-cs"/>
        </a:defRPr>
      </a:lvl1pPr>
    </p:titleStyle>
    <p:bodyStyle>
      <a:lvl1pPr marL="171450" indent="-171450" algn="l" defTabSz="914400" rtl="0" eaLnBrk="1" latinLnBrk="0" hangingPunct="1">
        <a:lnSpc>
          <a:spcPct val="100000"/>
        </a:lnSpc>
        <a:spcBef>
          <a:spcPts val="0"/>
        </a:spcBef>
        <a:spcAft>
          <a:spcPts val="1500"/>
        </a:spcAft>
        <a:buClr>
          <a:schemeClr val="tx1"/>
        </a:buClr>
        <a:buSzPct val="120000"/>
        <a:buFont typeface="Wingdings" pitchFamily="2" charset="2"/>
        <a:buChar char="§"/>
        <a:tabLst/>
        <a:defRPr sz="900" b="0" i="0" kern="1200">
          <a:solidFill>
            <a:schemeClr val="tx2"/>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p15:clr>
            <a:srgbClr val="F26B43"/>
          </p15:clr>
        </p15:guide>
        <p15:guide id="2" pos="7219">
          <p15:clr>
            <a:srgbClr val="F26B43"/>
          </p15:clr>
        </p15:guide>
        <p15:guide id="3" orient="horz" pos="3906">
          <p15:clr>
            <a:srgbClr val="F26B43"/>
          </p15:clr>
        </p15:guide>
        <p15:guide id="4" orient="horz" pos="41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626D7C7-ADC4-4C42-8075-C2CEC5D18EBA}"/>
              </a:ext>
            </a:extLst>
          </p:cNvPr>
          <p:cNvSpPr>
            <a:spLocks noGrp="1"/>
          </p:cNvSpPr>
          <p:nvPr>
            <p:ph type="title"/>
          </p:nvPr>
        </p:nvSpPr>
        <p:spPr>
          <a:xfrm>
            <a:off x="0" y="0"/>
            <a:ext cx="12192000" cy="1125538"/>
          </a:xfrm>
          <a:prstGeom prst="rect">
            <a:avLst/>
          </a:prstGeom>
        </p:spPr>
        <p:txBody>
          <a:bodyPr vert="horz" lIns="720000" tIns="180000" rIns="0" bIns="180000" rtlCol="0" anchor="ctr">
            <a:noAutofit/>
          </a:bodyPr>
          <a:lstStyle/>
          <a:p>
            <a:r>
              <a:rPr lang="fr-FR"/>
              <a:t>Titre zone Bleu</a:t>
            </a:r>
          </a:p>
        </p:txBody>
      </p:sp>
      <p:sp>
        <p:nvSpPr>
          <p:cNvPr id="3" name="Espace réservé du texte 2">
            <a:extLst>
              <a:ext uri="{FF2B5EF4-FFF2-40B4-BE49-F238E27FC236}">
                <a16:creationId xmlns:a16="http://schemas.microsoft.com/office/drawing/2014/main" id="{7B99F56F-D5E4-C34E-BBC3-53398A6A8FF0}"/>
              </a:ext>
            </a:extLst>
          </p:cNvPr>
          <p:cNvSpPr>
            <a:spLocks noGrp="1"/>
          </p:cNvSpPr>
          <p:nvPr>
            <p:ph type="body" idx="1"/>
          </p:nvPr>
        </p:nvSpPr>
        <p:spPr>
          <a:xfrm>
            <a:off x="720000" y="1698171"/>
            <a:ext cx="10740162" cy="4478792"/>
          </a:xfrm>
          <a:prstGeom prst="rect">
            <a:avLst/>
          </a:prstGeom>
        </p:spPr>
        <p:txBody>
          <a:bodyPr vert="horz" lIns="0" tIns="45720" rIns="0" bIns="45720" rtlCol="0">
            <a:noAutofit/>
          </a:bodyPr>
          <a:lstStyle/>
          <a:p>
            <a:r>
              <a:rPr lang="fr-FR"/>
              <a:t>Modifier les styles du texte du masque
Deuxième niveau
Troisième niveau
Quatrième niveau
Cinquième niveau</a:t>
            </a:r>
          </a:p>
        </p:txBody>
      </p:sp>
      <p:sp>
        <p:nvSpPr>
          <p:cNvPr id="6" name="Espace réservé du numéro de diapositive 5">
            <a:extLst>
              <a:ext uri="{FF2B5EF4-FFF2-40B4-BE49-F238E27FC236}">
                <a16:creationId xmlns:a16="http://schemas.microsoft.com/office/drawing/2014/main" id="{323F6A2C-60C7-D54D-89B1-17CDD8FBBBEE}"/>
              </a:ext>
            </a:extLst>
          </p:cNvPr>
          <p:cNvSpPr>
            <a:spLocks noGrp="1"/>
          </p:cNvSpPr>
          <p:nvPr>
            <p:ph type="sldNum" sz="quarter" idx="4"/>
          </p:nvPr>
        </p:nvSpPr>
        <p:spPr>
          <a:xfrm>
            <a:off x="11534393" y="6357600"/>
            <a:ext cx="320150" cy="365125"/>
          </a:xfrm>
          <a:prstGeom prst="rect">
            <a:avLst/>
          </a:prstGeom>
        </p:spPr>
        <p:txBody>
          <a:bodyPr vert="horz" lIns="0" tIns="0" rIns="0" bIns="0" rtlCol="0" anchor="ctr"/>
          <a:lstStyle>
            <a:lvl1pPr algn="l">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13" name="Connecteur droit 12">
            <a:extLst>
              <a:ext uri="{FF2B5EF4-FFF2-40B4-BE49-F238E27FC236}">
                <a16:creationId xmlns:a16="http://schemas.microsoft.com/office/drawing/2014/main" id="{6432F6EE-99FB-0144-87AA-E372CE09CFB7}"/>
              </a:ext>
            </a:extLst>
          </p:cNvPr>
          <p:cNvCxnSpPr>
            <a:cxnSpLocks/>
          </p:cNvCxnSpPr>
          <p:nvPr/>
        </p:nvCxnSpPr>
        <p:spPr>
          <a:xfrm>
            <a:off x="11452176" y="6462000"/>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0170655"/>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 id="2147483724" r:id="rId20"/>
    <p:sldLayoutId id="2147483725" r:id="rId21"/>
    <p:sldLayoutId id="2147483726" r:id="rId22"/>
    <p:sldLayoutId id="2147483727" r:id="rId23"/>
    <p:sldLayoutId id="2147483728" r:id="rId24"/>
    <p:sldLayoutId id="2147483729" r:id="rId25"/>
    <p:sldLayoutId id="2147483730" r:id="rId26"/>
  </p:sldLayoutIdLst>
  <p:hf hdr="0" ftr="0" dt="0"/>
  <p:txStyles>
    <p:titleStyle>
      <a:lvl1pPr algn="l" defTabSz="914400" rtl="0" eaLnBrk="1" latinLnBrk="0" hangingPunct="1">
        <a:lnSpc>
          <a:spcPct val="90000"/>
        </a:lnSpc>
        <a:spcBef>
          <a:spcPct val="0"/>
        </a:spcBef>
        <a:buNone/>
        <a:defRPr sz="2600" b="1" i="0" kern="1200">
          <a:solidFill>
            <a:schemeClr val="tx2"/>
          </a:solidFill>
          <a:latin typeface="Montserrat" pitchFamily="2" charset="77"/>
          <a:ea typeface="+mj-ea"/>
          <a:cs typeface="+mj-cs"/>
        </a:defRPr>
      </a:lvl1pPr>
    </p:titleStyle>
    <p:bodyStyle>
      <a:lvl1pPr marL="171450" indent="-171450" algn="l" defTabSz="914400" rtl="0" eaLnBrk="1" latinLnBrk="0" hangingPunct="1">
        <a:lnSpc>
          <a:spcPct val="100000"/>
        </a:lnSpc>
        <a:spcBef>
          <a:spcPts val="0"/>
        </a:spcBef>
        <a:spcAft>
          <a:spcPts val="1500"/>
        </a:spcAft>
        <a:buClr>
          <a:schemeClr val="tx1"/>
        </a:buClr>
        <a:buSzPct val="120000"/>
        <a:buFont typeface="Wingdings" pitchFamily="2" charset="2"/>
        <a:buChar char="§"/>
        <a:tabLst/>
        <a:defRPr sz="900" b="0" i="0" kern="1200">
          <a:solidFill>
            <a:schemeClr val="tx2"/>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p15:clr>
            <a:srgbClr val="F26B43"/>
          </p15:clr>
        </p15:guide>
        <p15:guide id="2" pos="7219">
          <p15:clr>
            <a:srgbClr val="F26B43"/>
          </p15:clr>
        </p15:guide>
        <p15:guide id="3" orient="horz" pos="3906">
          <p15:clr>
            <a:srgbClr val="F26B43"/>
          </p15:clr>
        </p15:guide>
        <p15:guide id="4" orient="horz" pos="41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D4FD3F2-2DB9-D045-B2EE-003D7386FD8B}"/>
              </a:ext>
            </a:extLst>
          </p:cNvPr>
          <p:cNvSpPr/>
          <p:nvPr/>
        </p:nvSpPr>
        <p:spPr>
          <a:xfrm>
            <a:off x="9311201" y="6356350"/>
            <a:ext cx="2760907" cy="365125"/>
          </a:xfrm>
          <a:prstGeom prst="rect">
            <a:avLst/>
          </a:prstGeom>
          <a:gradFill flip="none" rotWithShape="1">
            <a:gsLst>
              <a:gs pos="77000">
                <a:schemeClr val="bg1"/>
              </a:gs>
              <a:gs pos="100000">
                <a:schemeClr val="bg1"/>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itre 1">
            <a:extLst>
              <a:ext uri="{FF2B5EF4-FFF2-40B4-BE49-F238E27FC236}">
                <a16:creationId xmlns:a16="http://schemas.microsoft.com/office/drawing/2014/main" id="{A626D7C7-ADC4-4C42-8075-C2CEC5D18EBA}"/>
              </a:ext>
            </a:extLst>
          </p:cNvPr>
          <p:cNvSpPr>
            <a:spLocks noGrp="1"/>
          </p:cNvSpPr>
          <p:nvPr>
            <p:ph type="title"/>
          </p:nvPr>
        </p:nvSpPr>
        <p:spPr>
          <a:xfrm>
            <a:off x="0" y="0"/>
            <a:ext cx="12192000" cy="1125538"/>
          </a:xfrm>
          <a:prstGeom prst="rect">
            <a:avLst/>
          </a:prstGeom>
        </p:spPr>
        <p:txBody>
          <a:bodyPr vert="horz" lIns="720000" tIns="180000" rIns="0" bIns="180000" rtlCol="0" anchor="ctr">
            <a:noAutofit/>
          </a:bodyPr>
          <a:lstStyle/>
          <a:p>
            <a:r>
              <a:rPr lang="fr-FR"/>
              <a:t>Titre zone jaune poussin</a:t>
            </a:r>
          </a:p>
        </p:txBody>
      </p:sp>
      <p:sp>
        <p:nvSpPr>
          <p:cNvPr id="3" name="Espace réservé du texte 2">
            <a:extLst>
              <a:ext uri="{FF2B5EF4-FFF2-40B4-BE49-F238E27FC236}">
                <a16:creationId xmlns:a16="http://schemas.microsoft.com/office/drawing/2014/main" id="{7B99F56F-D5E4-C34E-BBC3-53398A6A8FF0}"/>
              </a:ext>
            </a:extLst>
          </p:cNvPr>
          <p:cNvSpPr>
            <a:spLocks noGrp="1"/>
          </p:cNvSpPr>
          <p:nvPr>
            <p:ph type="body" idx="1"/>
          </p:nvPr>
        </p:nvSpPr>
        <p:spPr>
          <a:xfrm>
            <a:off x="720000" y="1698171"/>
            <a:ext cx="10740162" cy="4478792"/>
          </a:xfrm>
          <a:prstGeom prst="rect">
            <a:avLst/>
          </a:prstGeom>
        </p:spPr>
        <p:txBody>
          <a:bodyPr vert="horz" lIns="0" tIns="45720" rIns="0" bIns="45720" rtlCol="0">
            <a:noAutofit/>
          </a:bodyPr>
          <a:lstStyle/>
          <a:p>
            <a:r>
              <a:rPr lang="fr-FR"/>
              <a:t>Modifier les styles du texte du masque
Deuxième niveau
Troisième niveau
Quatrième niveau
Cinquième niveau</a:t>
            </a:r>
          </a:p>
        </p:txBody>
      </p:sp>
      <p:sp>
        <p:nvSpPr>
          <p:cNvPr id="6" name="Espace réservé du numéro de diapositive 5">
            <a:extLst>
              <a:ext uri="{FF2B5EF4-FFF2-40B4-BE49-F238E27FC236}">
                <a16:creationId xmlns:a16="http://schemas.microsoft.com/office/drawing/2014/main" id="{323F6A2C-60C7-D54D-89B1-17CDD8FBBBEE}"/>
              </a:ext>
            </a:extLst>
          </p:cNvPr>
          <p:cNvSpPr>
            <a:spLocks noGrp="1"/>
          </p:cNvSpPr>
          <p:nvPr>
            <p:ph type="sldNum" sz="quarter" idx="4"/>
          </p:nvPr>
        </p:nvSpPr>
        <p:spPr>
          <a:xfrm>
            <a:off x="11534393" y="6357600"/>
            <a:ext cx="320150" cy="365125"/>
          </a:xfrm>
          <a:prstGeom prst="rect">
            <a:avLst/>
          </a:prstGeom>
        </p:spPr>
        <p:txBody>
          <a:bodyPr vert="horz" lIns="0" tIns="0" rIns="0" bIns="0" rtlCol="0" anchor="ctr"/>
          <a:lstStyle>
            <a:lvl1pPr algn="l">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13" name="Connecteur droit 12">
            <a:extLst>
              <a:ext uri="{FF2B5EF4-FFF2-40B4-BE49-F238E27FC236}">
                <a16:creationId xmlns:a16="http://schemas.microsoft.com/office/drawing/2014/main" id="{6432F6EE-99FB-0144-87AA-E372CE09CFB7}"/>
              </a:ext>
            </a:extLst>
          </p:cNvPr>
          <p:cNvCxnSpPr>
            <a:cxnSpLocks/>
          </p:cNvCxnSpPr>
          <p:nvPr/>
        </p:nvCxnSpPr>
        <p:spPr>
          <a:xfrm>
            <a:off x="11452176" y="6462000"/>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4810682"/>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 id="2147483749" r:id="rId18"/>
    <p:sldLayoutId id="2147483750" r:id="rId19"/>
    <p:sldLayoutId id="2147483751" r:id="rId20"/>
    <p:sldLayoutId id="2147483752" r:id="rId21"/>
    <p:sldLayoutId id="2147483753" r:id="rId22"/>
    <p:sldLayoutId id="2147483754" r:id="rId23"/>
  </p:sldLayoutIdLst>
  <p:hf hdr="0" ftr="0" dt="0"/>
  <p:txStyles>
    <p:titleStyle>
      <a:lvl1pPr algn="l" defTabSz="914400" rtl="0" eaLnBrk="1" latinLnBrk="0" hangingPunct="1">
        <a:lnSpc>
          <a:spcPct val="90000"/>
        </a:lnSpc>
        <a:spcBef>
          <a:spcPct val="0"/>
        </a:spcBef>
        <a:buNone/>
        <a:defRPr sz="2600" b="1" i="0" kern="1200">
          <a:solidFill>
            <a:schemeClr val="tx2"/>
          </a:solidFill>
          <a:latin typeface="Montserrat" pitchFamily="2" charset="77"/>
          <a:ea typeface="+mj-ea"/>
          <a:cs typeface="+mj-cs"/>
        </a:defRPr>
      </a:lvl1pPr>
    </p:titleStyle>
    <p:bodyStyle>
      <a:lvl1pPr marL="171450" indent="-171450" algn="l" defTabSz="914400" rtl="0" eaLnBrk="1" latinLnBrk="0" hangingPunct="1">
        <a:lnSpc>
          <a:spcPct val="100000"/>
        </a:lnSpc>
        <a:spcBef>
          <a:spcPts val="0"/>
        </a:spcBef>
        <a:spcAft>
          <a:spcPts val="1500"/>
        </a:spcAft>
        <a:buClr>
          <a:schemeClr val="tx1"/>
        </a:buClr>
        <a:buSzPct val="120000"/>
        <a:buFont typeface="Wingdings" pitchFamily="2" charset="2"/>
        <a:buChar char="§"/>
        <a:tabLst/>
        <a:defRPr sz="900" b="0" i="0" kern="1200">
          <a:solidFill>
            <a:schemeClr val="tx2"/>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p15:clr>
            <a:srgbClr val="F26B43"/>
          </p15:clr>
        </p15:guide>
        <p15:guide id="2" pos="7219">
          <p15:clr>
            <a:srgbClr val="F26B43"/>
          </p15:clr>
        </p15:guide>
        <p15:guide id="3" orient="horz" pos="3906">
          <p15:clr>
            <a:srgbClr val="F26B43"/>
          </p15:clr>
        </p15:guide>
        <p15:guide id="4" orient="horz" pos="41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D4FD3F2-2DB9-D045-B2EE-003D7386FD8B}"/>
              </a:ext>
            </a:extLst>
          </p:cNvPr>
          <p:cNvSpPr/>
          <p:nvPr/>
        </p:nvSpPr>
        <p:spPr>
          <a:xfrm>
            <a:off x="9311201" y="6356350"/>
            <a:ext cx="2760907" cy="365125"/>
          </a:xfrm>
          <a:prstGeom prst="rect">
            <a:avLst/>
          </a:prstGeom>
          <a:gradFill flip="none" rotWithShape="1">
            <a:gsLst>
              <a:gs pos="77000">
                <a:schemeClr val="bg1"/>
              </a:gs>
              <a:gs pos="100000">
                <a:schemeClr val="bg1"/>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itre 1">
            <a:extLst>
              <a:ext uri="{FF2B5EF4-FFF2-40B4-BE49-F238E27FC236}">
                <a16:creationId xmlns:a16="http://schemas.microsoft.com/office/drawing/2014/main" id="{A626D7C7-ADC4-4C42-8075-C2CEC5D18EBA}"/>
              </a:ext>
            </a:extLst>
          </p:cNvPr>
          <p:cNvSpPr>
            <a:spLocks noGrp="1"/>
          </p:cNvSpPr>
          <p:nvPr>
            <p:ph type="title"/>
          </p:nvPr>
        </p:nvSpPr>
        <p:spPr>
          <a:xfrm>
            <a:off x="0" y="0"/>
            <a:ext cx="12192000" cy="1125538"/>
          </a:xfrm>
          <a:prstGeom prst="rect">
            <a:avLst/>
          </a:prstGeom>
        </p:spPr>
        <p:txBody>
          <a:bodyPr vert="horz" lIns="720000" tIns="180000" rIns="0" bIns="180000" rtlCol="0" anchor="ctr">
            <a:noAutofit/>
          </a:bodyPr>
          <a:lstStyle/>
          <a:p>
            <a:r>
              <a:rPr lang="fr-FR"/>
              <a:t>Titre zone Jaune La Poste</a:t>
            </a:r>
          </a:p>
        </p:txBody>
      </p:sp>
      <p:sp>
        <p:nvSpPr>
          <p:cNvPr id="3" name="Espace réservé du texte 2">
            <a:extLst>
              <a:ext uri="{FF2B5EF4-FFF2-40B4-BE49-F238E27FC236}">
                <a16:creationId xmlns:a16="http://schemas.microsoft.com/office/drawing/2014/main" id="{7B99F56F-D5E4-C34E-BBC3-53398A6A8FF0}"/>
              </a:ext>
            </a:extLst>
          </p:cNvPr>
          <p:cNvSpPr>
            <a:spLocks noGrp="1"/>
          </p:cNvSpPr>
          <p:nvPr>
            <p:ph type="body" idx="1"/>
          </p:nvPr>
        </p:nvSpPr>
        <p:spPr>
          <a:xfrm>
            <a:off x="720000" y="1698171"/>
            <a:ext cx="10740162" cy="4478792"/>
          </a:xfrm>
          <a:prstGeom prst="rect">
            <a:avLst/>
          </a:prstGeom>
        </p:spPr>
        <p:txBody>
          <a:bodyPr vert="horz" lIns="0" tIns="45720" rIns="0" bIns="45720" rtlCol="0">
            <a:noAutofit/>
          </a:bodyPr>
          <a:lstStyle/>
          <a:p>
            <a:r>
              <a:rPr lang="fr-FR"/>
              <a:t>Modifier les styles du texte du masque
Deuxième niveau
Troisième niveau
Quatrième niveau
Cinquième niveau</a:t>
            </a:r>
          </a:p>
        </p:txBody>
      </p:sp>
      <p:sp>
        <p:nvSpPr>
          <p:cNvPr id="6" name="Espace réservé du numéro de diapositive 5">
            <a:extLst>
              <a:ext uri="{FF2B5EF4-FFF2-40B4-BE49-F238E27FC236}">
                <a16:creationId xmlns:a16="http://schemas.microsoft.com/office/drawing/2014/main" id="{323F6A2C-60C7-D54D-89B1-17CDD8FBBBEE}"/>
              </a:ext>
            </a:extLst>
          </p:cNvPr>
          <p:cNvSpPr>
            <a:spLocks noGrp="1"/>
          </p:cNvSpPr>
          <p:nvPr>
            <p:ph type="sldNum" sz="quarter" idx="4"/>
          </p:nvPr>
        </p:nvSpPr>
        <p:spPr>
          <a:xfrm>
            <a:off x="11534393" y="6357600"/>
            <a:ext cx="320150" cy="365125"/>
          </a:xfrm>
          <a:prstGeom prst="rect">
            <a:avLst/>
          </a:prstGeom>
        </p:spPr>
        <p:txBody>
          <a:bodyPr vert="horz" lIns="0" tIns="0" rIns="0" bIns="0" rtlCol="0" anchor="ctr"/>
          <a:lstStyle>
            <a:lvl1pPr algn="l">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13" name="Connecteur droit 12">
            <a:extLst>
              <a:ext uri="{FF2B5EF4-FFF2-40B4-BE49-F238E27FC236}">
                <a16:creationId xmlns:a16="http://schemas.microsoft.com/office/drawing/2014/main" id="{6432F6EE-99FB-0144-87AA-E372CE09CFB7}"/>
              </a:ext>
            </a:extLst>
          </p:cNvPr>
          <p:cNvCxnSpPr>
            <a:cxnSpLocks/>
          </p:cNvCxnSpPr>
          <p:nvPr/>
        </p:nvCxnSpPr>
        <p:spPr>
          <a:xfrm>
            <a:off x="11452176" y="6462000"/>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6278097"/>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 id="2147483773" r:id="rId18"/>
    <p:sldLayoutId id="2147483774" r:id="rId19"/>
    <p:sldLayoutId id="2147483775" r:id="rId20"/>
    <p:sldLayoutId id="2147483776" r:id="rId21"/>
    <p:sldLayoutId id="2147483777" r:id="rId22"/>
  </p:sldLayoutIdLst>
  <p:hf hdr="0" ftr="0" dt="0"/>
  <p:txStyles>
    <p:titleStyle>
      <a:lvl1pPr algn="l" defTabSz="914400" rtl="0" eaLnBrk="1" latinLnBrk="0" hangingPunct="1">
        <a:lnSpc>
          <a:spcPct val="90000"/>
        </a:lnSpc>
        <a:spcBef>
          <a:spcPct val="0"/>
        </a:spcBef>
        <a:buNone/>
        <a:defRPr sz="2600" b="1" i="0" kern="1200">
          <a:solidFill>
            <a:schemeClr val="tx2"/>
          </a:solidFill>
          <a:latin typeface="Montserrat" pitchFamily="2" charset="77"/>
          <a:ea typeface="+mj-ea"/>
          <a:cs typeface="+mj-cs"/>
        </a:defRPr>
      </a:lvl1pPr>
    </p:titleStyle>
    <p:bodyStyle>
      <a:lvl1pPr marL="171450" indent="-171450" algn="l" defTabSz="914400" rtl="0" eaLnBrk="1" latinLnBrk="0" hangingPunct="1">
        <a:lnSpc>
          <a:spcPct val="100000"/>
        </a:lnSpc>
        <a:spcBef>
          <a:spcPts val="0"/>
        </a:spcBef>
        <a:spcAft>
          <a:spcPts val="1500"/>
        </a:spcAft>
        <a:buClr>
          <a:schemeClr val="tx1"/>
        </a:buClr>
        <a:buSzPct val="120000"/>
        <a:buFont typeface="Wingdings" pitchFamily="2" charset="2"/>
        <a:buChar char="§"/>
        <a:tabLst/>
        <a:defRPr sz="900" b="0" i="0" kern="1200">
          <a:solidFill>
            <a:schemeClr val="tx2"/>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p15:clr>
            <a:srgbClr val="F26B43"/>
          </p15:clr>
        </p15:guide>
        <p15:guide id="2" pos="7219">
          <p15:clr>
            <a:srgbClr val="F26B43"/>
          </p15:clr>
        </p15:guide>
        <p15:guide id="3" orient="horz" pos="3906">
          <p15:clr>
            <a:srgbClr val="F26B43"/>
          </p15:clr>
        </p15:guide>
        <p15:guide id="4" orient="horz" pos="414">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D4FD3F2-2DB9-D045-B2EE-003D7386FD8B}"/>
              </a:ext>
            </a:extLst>
          </p:cNvPr>
          <p:cNvSpPr/>
          <p:nvPr/>
        </p:nvSpPr>
        <p:spPr>
          <a:xfrm>
            <a:off x="9311201" y="6356350"/>
            <a:ext cx="2760907" cy="365125"/>
          </a:xfrm>
          <a:prstGeom prst="rect">
            <a:avLst/>
          </a:prstGeom>
          <a:gradFill flip="none" rotWithShape="1">
            <a:gsLst>
              <a:gs pos="77000">
                <a:schemeClr val="bg1"/>
              </a:gs>
              <a:gs pos="100000">
                <a:schemeClr val="bg1"/>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itre 1">
            <a:extLst>
              <a:ext uri="{FF2B5EF4-FFF2-40B4-BE49-F238E27FC236}">
                <a16:creationId xmlns:a16="http://schemas.microsoft.com/office/drawing/2014/main" id="{A626D7C7-ADC4-4C42-8075-C2CEC5D18EBA}"/>
              </a:ext>
            </a:extLst>
          </p:cNvPr>
          <p:cNvSpPr>
            <a:spLocks noGrp="1"/>
          </p:cNvSpPr>
          <p:nvPr>
            <p:ph type="title"/>
          </p:nvPr>
        </p:nvSpPr>
        <p:spPr>
          <a:xfrm>
            <a:off x="0" y="0"/>
            <a:ext cx="12192000" cy="1125538"/>
          </a:xfrm>
          <a:prstGeom prst="rect">
            <a:avLst/>
          </a:prstGeom>
        </p:spPr>
        <p:txBody>
          <a:bodyPr vert="horz" lIns="720000" tIns="180000" rIns="0" bIns="180000" rtlCol="0" anchor="ctr">
            <a:noAutofit/>
          </a:bodyPr>
          <a:lstStyle/>
          <a:p>
            <a:r>
              <a:rPr lang="fr-FR"/>
              <a:t>Titre zone vert</a:t>
            </a:r>
          </a:p>
        </p:txBody>
      </p:sp>
      <p:sp>
        <p:nvSpPr>
          <p:cNvPr id="3" name="Espace réservé du texte 2">
            <a:extLst>
              <a:ext uri="{FF2B5EF4-FFF2-40B4-BE49-F238E27FC236}">
                <a16:creationId xmlns:a16="http://schemas.microsoft.com/office/drawing/2014/main" id="{7B99F56F-D5E4-C34E-BBC3-53398A6A8FF0}"/>
              </a:ext>
            </a:extLst>
          </p:cNvPr>
          <p:cNvSpPr>
            <a:spLocks noGrp="1"/>
          </p:cNvSpPr>
          <p:nvPr>
            <p:ph type="body" idx="1"/>
          </p:nvPr>
        </p:nvSpPr>
        <p:spPr>
          <a:xfrm>
            <a:off x="720000" y="1698171"/>
            <a:ext cx="10740162" cy="4478792"/>
          </a:xfrm>
          <a:prstGeom prst="rect">
            <a:avLst/>
          </a:prstGeom>
        </p:spPr>
        <p:txBody>
          <a:bodyPr vert="horz" lIns="0" tIns="45720" rIns="0" bIns="45720" rtlCol="0">
            <a:noAutofit/>
          </a:bodyPr>
          <a:lstStyle/>
          <a:p>
            <a:r>
              <a:rPr lang="fr-FR"/>
              <a:t>Modifier les styles du texte du masque
Deuxième niveau
Troisième niveau
Quatrième niveau
Cinquième niveau</a:t>
            </a:r>
          </a:p>
        </p:txBody>
      </p:sp>
      <p:sp>
        <p:nvSpPr>
          <p:cNvPr id="6" name="Espace réservé du numéro de diapositive 5">
            <a:extLst>
              <a:ext uri="{FF2B5EF4-FFF2-40B4-BE49-F238E27FC236}">
                <a16:creationId xmlns:a16="http://schemas.microsoft.com/office/drawing/2014/main" id="{323F6A2C-60C7-D54D-89B1-17CDD8FBBBEE}"/>
              </a:ext>
            </a:extLst>
          </p:cNvPr>
          <p:cNvSpPr>
            <a:spLocks noGrp="1"/>
          </p:cNvSpPr>
          <p:nvPr>
            <p:ph type="sldNum" sz="quarter" idx="4"/>
          </p:nvPr>
        </p:nvSpPr>
        <p:spPr>
          <a:xfrm>
            <a:off x="11534393" y="6357600"/>
            <a:ext cx="320150" cy="365125"/>
          </a:xfrm>
          <a:prstGeom prst="rect">
            <a:avLst/>
          </a:prstGeom>
        </p:spPr>
        <p:txBody>
          <a:bodyPr vert="horz" lIns="0" tIns="0" rIns="0" bIns="0" rtlCol="0" anchor="ctr"/>
          <a:lstStyle>
            <a:lvl1pPr algn="l">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13" name="Connecteur droit 12">
            <a:extLst>
              <a:ext uri="{FF2B5EF4-FFF2-40B4-BE49-F238E27FC236}">
                <a16:creationId xmlns:a16="http://schemas.microsoft.com/office/drawing/2014/main" id="{6432F6EE-99FB-0144-87AA-E372CE09CFB7}"/>
              </a:ext>
            </a:extLst>
          </p:cNvPr>
          <p:cNvCxnSpPr>
            <a:cxnSpLocks/>
          </p:cNvCxnSpPr>
          <p:nvPr/>
        </p:nvCxnSpPr>
        <p:spPr>
          <a:xfrm>
            <a:off x="11452176" y="6462000"/>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6091620"/>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 id="2147483795" r:id="rId17"/>
    <p:sldLayoutId id="2147483796" r:id="rId18"/>
    <p:sldLayoutId id="2147483797" r:id="rId19"/>
    <p:sldLayoutId id="2147483798" r:id="rId20"/>
    <p:sldLayoutId id="2147483799" r:id="rId21"/>
    <p:sldLayoutId id="2147483800" r:id="rId22"/>
    <p:sldLayoutId id="2147483801" r:id="rId23"/>
  </p:sldLayoutIdLst>
  <p:hf hdr="0" ftr="0" dt="0"/>
  <p:txStyles>
    <p:titleStyle>
      <a:lvl1pPr algn="l" defTabSz="914400" rtl="0" eaLnBrk="1" latinLnBrk="0" hangingPunct="1">
        <a:lnSpc>
          <a:spcPct val="90000"/>
        </a:lnSpc>
        <a:spcBef>
          <a:spcPct val="0"/>
        </a:spcBef>
        <a:buNone/>
        <a:defRPr sz="2600" b="1" i="0" kern="1200">
          <a:solidFill>
            <a:schemeClr val="tx2"/>
          </a:solidFill>
          <a:latin typeface="Montserrat" pitchFamily="2" charset="77"/>
          <a:ea typeface="+mj-ea"/>
          <a:cs typeface="+mj-cs"/>
        </a:defRPr>
      </a:lvl1pPr>
    </p:titleStyle>
    <p:bodyStyle>
      <a:lvl1pPr marL="171450" indent="-171450" algn="l" defTabSz="914400" rtl="0" eaLnBrk="1" latinLnBrk="0" hangingPunct="1">
        <a:lnSpc>
          <a:spcPct val="100000"/>
        </a:lnSpc>
        <a:spcBef>
          <a:spcPts val="0"/>
        </a:spcBef>
        <a:spcAft>
          <a:spcPts val="1500"/>
        </a:spcAft>
        <a:buClr>
          <a:schemeClr val="tx1"/>
        </a:buClr>
        <a:buSzPct val="120000"/>
        <a:buFont typeface="Wingdings" pitchFamily="2" charset="2"/>
        <a:buChar char="§"/>
        <a:tabLst/>
        <a:defRPr sz="900" b="0" i="0" kern="1200">
          <a:solidFill>
            <a:schemeClr val="tx2"/>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p15:clr>
            <a:srgbClr val="F26B43"/>
          </p15:clr>
        </p15:guide>
        <p15:guide id="2" pos="7219">
          <p15:clr>
            <a:srgbClr val="F26B43"/>
          </p15:clr>
        </p15:guide>
        <p15:guide id="3" orient="horz" pos="3906">
          <p15:clr>
            <a:srgbClr val="F26B43"/>
          </p15:clr>
        </p15:guide>
        <p15:guide id="4" orient="horz" pos="414">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D4FD3F2-2DB9-D045-B2EE-003D7386FD8B}"/>
              </a:ext>
            </a:extLst>
          </p:cNvPr>
          <p:cNvSpPr/>
          <p:nvPr/>
        </p:nvSpPr>
        <p:spPr>
          <a:xfrm>
            <a:off x="9311201" y="6356350"/>
            <a:ext cx="2760907" cy="365125"/>
          </a:xfrm>
          <a:prstGeom prst="rect">
            <a:avLst/>
          </a:prstGeom>
          <a:gradFill flip="none" rotWithShape="1">
            <a:gsLst>
              <a:gs pos="77000">
                <a:schemeClr val="bg1"/>
              </a:gs>
              <a:gs pos="100000">
                <a:schemeClr val="bg1"/>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itre 1">
            <a:extLst>
              <a:ext uri="{FF2B5EF4-FFF2-40B4-BE49-F238E27FC236}">
                <a16:creationId xmlns:a16="http://schemas.microsoft.com/office/drawing/2014/main" id="{A626D7C7-ADC4-4C42-8075-C2CEC5D18EBA}"/>
              </a:ext>
            </a:extLst>
          </p:cNvPr>
          <p:cNvSpPr>
            <a:spLocks noGrp="1"/>
          </p:cNvSpPr>
          <p:nvPr>
            <p:ph type="title"/>
          </p:nvPr>
        </p:nvSpPr>
        <p:spPr>
          <a:xfrm>
            <a:off x="0" y="0"/>
            <a:ext cx="12192000" cy="1125538"/>
          </a:xfrm>
          <a:prstGeom prst="rect">
            <a:avLst/>
          </a:prstGeom>
        </p:spPr>
        <p:txBody>
          <a:bodyPr vert="horz" lIns="720000" tIns="180000" rIns="0" bIns="180000" rtlCol="0" anchor="ctr">
            <a:noAutofit/>
          </a:bodyPr>
          <a:lstStyle/>
          <a:p>
            <a:r>
              <a:rPr lang="fr-FR"/>
              <a:t>Titre zone Turquoise</a:t>
            </a:r>
          </a:p>
        </p:txBody>
      </p:sp>
      <p:sp>
        <p:nvSpPr>
          <p:cNvPr id="3" name="Espace réservé du texte 2">
            <a:extLst>
              <a:ext uri="{FF2B5EF4-FFF2-40B4-BE49-F238E27FC236}">
                <a16:creationId xmlns:a16="http://schemas.microsoft.com/office/drawing/2014/main" id="{7B99F56F-D5E4-C34E-BBC3-53398A6A8FF0}"/>
              </a:ext>
            </a:extLst>
          </p:cNvPr>
          <p:cNvSpPr>
            <a:spLocks noGrp="1"/>
          </p:cNvSpPr>
          <p:nvPr>
            <p:ph type="body" idx="1"/>
          </p:nvPr>
        </p:nvSpPr>
        <p:spPr>
          <a:xfrm>
            <a:off x="720000" y="1698171"/>
            <a:ext cx="10740162" cy="4478792"/>
          </a:xfrm>
          <a:prstGeom prst="rect">
            <a:avLst/>
          </a:prstGeom>
        </p:spPr>
        <p:txBody>
          <a:bodyPr vert="horz" lIns="0" tIns="45720" rIns="0" bIns="45720" rtlCol="0">
            <a:noAutofit/>
          </a:bodyPr>
          <a:lstStyle/>
          <a:p>
            <a:r>
              <a:rPr lang="fr-FR"/>
              <a:t>Modifier les styles du texte du masque
Deuxième niveau
Troisième niveau
Quatrième niveau
Cinquième niveau</a:t>
            </a:r>
          </a:p>
        </p:txBody>
      </p:sp>
      <p:sp>
        <p:nvSpPr>
          <p:cNvPr id="6" name="Espace réservé du numéro de diapositive 5">
            <a:extLst>
              <a:ext uri="{FF2B5EF4-FFF2-40B4-BE49-F238E27FC236}">
                <a16:creationId xmlns:a16="http://schemas.microsoft.com/office/drawing/2014/main" id="{323F6A2C-60C7-D54D-89B1-17CDD8FBBBEE}"/>
              </a:ext>
            </a:extLst>
          </p:cNvPr>
          <p:cNvSpPr>
            <a:spLocks noGrp="1"/>
          </p:cNvSpPr>
          <p:nvPr>
            <p:ph type="sldNum" sz="quarter" idx="4"/>
          </p:nvPr>
        </p:nvSpPr>
        <p:spPr>
          <a:xfrm>
            <a:off x="11534393" y="6357600"/>
            <a:ext cx="320150" cy="365125"/>
          </a:xfrm>
          <a:prstGeom prst="rect">
            <a:avLst/>
          </a:prstGeom>
        </p:spPr>
        <p:txBody>
          <a:bodyPr vert="horz" lIns="0" tIns="0" rIns="0" bIns="0" rtlCol="0" anchor="ctr"/>
          <a:lstStyle>
            <a:lvl1pPr algn="l">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13" name="Connecteur droit 12">
            <a:extLst>
              <a:ext uri="{FF2B5EF4-FFF2-40B4-BE49-F238E27FC236}">
                <a16:creationId xmlns:a16="http://schemas.microsoft.com/office/drawing/2014/main" id="{6432F6EE-99FB-0144-87AA-E372CE09CFB7}"/>
              </a:ext>
            </a:extLst>
          </p:cNvPr>
          <p:cNvCxnSpPr>
            <a:cxnSpLocks/>
          </p:cNvCxnSpPr>
          <p:nvPr/>
        </p:nvCxnSpPr>
        <p:spPr>
          <a:xfrm>
            <a:off x="11452176" y="6462000"/>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3729755"/>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 id="2147483817" r:id="rId15"/>
    <p:sldLayoutId id="2147483818" r:id="rId16"/>
    <p:sldLayoutId id="2147483819" r:id="rId17"/>
    <p:sldLayoutId id="2147483820" r:id="rId18"/>
    <p:sldLayoutId id="2147483821" r:id="rId19"/>
  </p:sldLayoutIdLst>
  <p:hf hdr="0" ftr="0" dt="0"/>
  <p:txStyles>
    <p:titleStyle>
      <a:lvl1pPr algn="l" defTabSz="914400" rtl="0" eaLnBrk="1" latinLnBrk="0" hangingPunct="1">
        <a:lnSpc>
          <a:spcPct val="90000"/>
        </a:lnSpc>
        <a:spcBef>
          <a:spcPct val="0"/>
        </a:spcBef>
        <a:buNone/>
        <a:defRPr sz="2600" b="1" i="0" kern="1200">
          <a:solidFill>
            <a:schemeClr val="tx2"/>
          </a:solidFill>
          <a:latin typeface="Montserrat" pitchFamily="2" charset="77"/>
          <a:ea typeface="+mj-ea"/>
          <a:cs typeface="+mj-cs"/>
        </a:defRPr>
      </a:lvl1pPr>
    </p:titleStyle>
    <p:bodyStyle>
      <a:lvl1pPr marL="171450" indent="-171450" algn="l" defTabSz="914400" rtl="0" eaLnBrk="1" latinLnBrk="0" hangingPunct="1">
        <a:lnSpc>
          <a:spcPct val="100000"/>
        </a:lnSpc>
        <a:spcBef>
          <a:spcPts val="0"/>
        </a:spcBef>
        <a:spcAft>
          <a:spcPts val="1500"/>
        </a:spcAft>
        <a:buClr>
          <a:schemeClr val="tx1"/>
        </a:buClr>
        <a:buSzPct val="120000"/>
        <a:buFont typeface="Wingdings" pitchFamily="2" charset="2"/>
        <a:buChar char="§"/>
        <a:tabLst/>
        <a:defRPr sz="900" b="0" i="0" kern="1200">
          <a:solidFill>
            <a:schemeClr val="tx2"/>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p15:clr>
            <a:srgbClr val="F26B43"/>
          </p15:clr>
        </p15:guide>
        <p15:guide id="2" pos="7219">
          <p15:clr>
            <a:srgbClr val="F26B43"/>
          </p15:clr>
        </p15:guide>
        <p15:guide id="3" orient="horz" pos="3906">
          <p15:clr>
            <a:srgbClr val="F26B43"/>
          </p15:clr>
        </p15:guide>
        <p15:guide id="4" orient="horz" pos="414">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D4FD3F2-2DB9-D045-B2EE-003D7386FD8B}"/>
              </a:ext>
            </a:extLst>
          </p:cNvPr>
          <p:cNvSpPr/>
          <p:nvPr/>
        </p:nvSpPr>
        <p:spPr>
          <a:xfrm>
            <a:off x="9311201" y="6356350"/>
            <a:ext cx="2760907" cy="365125"/>
          </a:xfrm>
          <a:prstGeom prst="rect">
            <a:avLst/>
          </a:prstGeom>
          <a:gradFill flip="none" rotWithShape="1">
            <a:gsLst>
              <a:gs pos="77000">
                <a:schemeClr val="bg1"/>
              </a:gs>
              <a:gs pos="100000">
                <a:schemeClr val="bg1"/>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itre 1">
            <a:extLst>
              <a:ext uri="{FF2B5EF4-FFF2-40B4-BE49-F238E27FC236}">
                <a16:creationId xmlns:a16="http://schemas.microsoft.com/office/drawing/2014/main" id="{A626D7C7-ADC4-4C42-8075-C2CEC5D18EBA}"/>
              </a:ext>
            </a:extLst>
          </p:cNvPr>
          <p:cNvSpPr>
            <a:spLocks noGrp="1"/>
          </p:cNvSpPr>
          <p:nvPr>
            <p:ph type="title"/>
          </p:nvPr>
        </p:nvSpPr>
        <p:spPr>
          <a:xfrm>
            <a:off x="0" y="0"/>
            <a:ext cx="12192000" cy="1125538"/>
          </a:xfrm>
          <a:prstGeom prst="rect">
            <a:avLst/>
          </a:prstGeom>
        </p:spPr>
        <p:txBody>
          <a:bodyPr vert="horz" lIns="720000" tIns="180000" rIns="0" bIns="180000" rtlCol="0" anchor="ctr">
            <a:noAutofit/>
          </a:bodyPr>
          <a:lstStyle/>
          <a:p>
            <a:r>
              <a:rPr lang="fr-FR"/>
              <a:t>Titre zone violet</a:t>
            </a:r>
          </a:p>
        </p:txBody>
      </p:sp>
      <p:sp>
        <p:nvSpPr>
          <p:cNvPr id="3" name="Espace réservé du texte 2">
            <a:extLst>
              <a:ext uri="{FF2B5EF4-FFF2-40B4-BE49-F238E27FC236}">
                <a16:creationId xmlns:a16="http://schemas.microsoft.com/office/drawing/2014/main" id="{7B99F56F-D5E4-C34E-BBC3-53398A6A8FF0}"/>
              </a:ext>
            </a:extLst>
          </p:cNvPr>
          <p:cNvSpPr>
            <a:spLocks noGrp="1"/>
          </p:cNvSpPr>
          <p:nvPr>
            <p:ph type="body" idx="1"/>
          </p:nvPr>
        </p:nvSpPr>
        <p:spPr>
          <a:xfrm>
            <a:off x="720000" y="1698171"/>
            <a:ext cx="10740162" cy="4478792"/>
          </a:xfrm>
          <a:prstGeom prst="rect">
            <a:avLst/>
          </a:prstGeom>
        </p:spPr>
        <p:txBody>
          <a:bodyPr vert="horz" lIns="0" tIns="45720" rIns="0" bIns="45720" rtlCol="0">
            <a:noAutofit/>
          </a:bodyPr>
          <a:lstStyle/>
          <a:p>
            <a:r>
              <a:rPr lang="fr-FR"/>
              <a:t>Modifier les styles du texte du masque
Deuxième niveau
Troisième niveau
Quatrième niveau
Cinquième niveau</a:t>
            </a:r>
          </a:p>
        </p:txBody>
      </p:sp>
      <p:sp>
        <p:nvSpPr>
          <p:cNvPr id="6" name="Espace réservé du numéro de diapositive 5">
            <a:extLst>
              <a:ext uri="{FF2B5EF4-FFF2-40B4-BE49-F238E27FC236}">
                <a16:creationId xmlns:a16="http://schemas.microsoft.com/office/drawing/2014/main" id="{323F6A2C-60C7-D54D-89B1-17CDD8FBBBEE}"/>
              </a:ext>
            </a:extLst>
          </p:cNvPr>
          <p:cNvSpPr>
            <a:spLocks noGrp="1"/>
          </p:cNvSpPr>
          <p:nvPr>
            <p:ph type="sldNum" sz="quarter" idx="4"/>
          </p:nvPr>
        </p:nvSpPr>
        <p:spPr>
          <a:xfrm>
            <a:off x="11534393" y="6357600"/>
            <a:ext cx="320150" cy="365125"/>
          </a:xfrm>
          <a:prstGeom prst="rect">
            <a:avLst/>
          </a:prstGeom>
        </p:spPr>
        <p:txBody>
          <a:bodyPr vert="horz" lIns="0" tIns="0" rIns="0" bIns="0" rtlCol="0" anchor="ctr"/>
          <a:lstStyle>
            <a:lvl1pPr algn="l">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13" name="Connecteur droit 12">
            <a:extLst>
              <a:ext uri="{FF2B5EF4-FFF2-40B4-BE49-F238E27FC236}">
                <a16:creationId xmlns:a16="http://schemas.microsoft.com/office/drawing/2014/main" id="{6432F6EE-99FB-0144-87AA-E372CE09CFB7}"/>
              </a:ext>
            </a:extLst>
          </p:cNvPr>
          <p:cNvCxnSpPr>
            <a:cxnSpLocks/>
          </p:cNvCxnSpPr>
          <p:nvPr/>
        </p:nvCxnSpPr>
        <p:spPr>
          <a:xfrm>
            <a:off x="11452176" y="6462000"/>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5210199"/>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 id="2147483838" r:id="rId16"/>
    <p:sldLayoutId id="2147483839" r:id="rId17"/>
    <p:sldLayoutId id="2147483840" r:id="rId18"/>
    <p:sldLayoutId id="2147483841" r:id="rId19"/>
    <p:sldLayoutId id="2147483842" r:id="rId20"/>
    <p:sldLayoutId id="2147483843" r:id="rId21"/>
    <p:sldLayoutId id="2147483844" r:id="rId22"/>
  </p:sldLayoutIdLst>
  <p:hf hdr="0" ftr="0" dt="0"/>
  <p:txStyles>
    <p:titleStyle>
      <a:lvl1pPr algn="l" defTabSz="914400" rtl="0" eaLnBrk="1" latinLnBrk="0" hangingPunct="1">
        <a:lnSpc>
          <a:spcPct val="90000"/>
        </a:lnSpc>
        <a:spcBef>
          <a:spcPct val="0"/>
        </a:spcBef>
        <a:buNone/>
        <a:defRPr sz="2600" b="1" i="0" kern="1200">
          <a:solidFill>
            <a:schemeClr val="tx2"/>
          </a:solidFill>
          <a:latin typeface="Montserrat" pitchFamily="2" charset="77"/>
          <a:ea typeface="+mj-ea"/>
          <a:cs typeface="+mj-cs"/>
        </a:defRPr>
      </a:lvl1pPr>
    </p:titleStyle>
    <p:bodyStyle>
      <a:lvl1pPr marL="171450" indent="-171450" algn="l" defTabSz="914400" rtl="0" eaLnBrk="1" latinLnBrk="0" hangingPunct="1">
        <a:lnSpc>
          <a:spcPct val="100000"/>
        </a:lnSpc>
        <a:spcBef>
          <a:spcPts val="0"/>
        </a:spcBef>
        <a:spcAft>
          <a:spcPts val="1500"/>
        </a:spcAft>
        <a:buClr>
          <a:schemeClr val="tx1"/>
        </a:buClr>
        <a:buSzPct val="120000"/>
        <a:buFont typeface="Wingdings" pitchFamily="2" charset="2"/>
        <a:buChar char="§"/>
        <a:tabLst/>
        <a:defRPr sz="900" b="0" i="0" kern="1200">
          <a:solidFill>
            <a:schemeClr val="tx2"/>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p15:clr>
            <a:srgbClr val="F26B43"/>
          </p15:clr>
        </p15:guide>
        <p15:guide id="2" pos="7219">
          <p15:clr>
            <a:srgbClr val="F26B43"/>
          </p15:clr>
        </p15:guide>
        <p15:guide id="3" orient="horz" pos="3906">
          <p15:clr>
            <a:srgbClr val="F26B43"/>
          </p15:clr>
        </p15:guide>
        <p15:guide id="4" orient="horz" pos="414">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626D7C7-ADC4-4C42-8075-C2CEC5D18EBA}"/>
              </a:ext>
            </a:extLst>
          </p:cNvPr>
          <p:cNvSpPr>
            <a:spLocks noGrp="1"/>
          </p:cNvSpPr>
          <p:nvPr>
            <p:ph type="title"/>
          </p:nvPr>
        </p:nvSpPr>
        <p:spPr>
          <a:xfrm>
            <a:off x="0" y="0"/>
            <a:ext cx="12192000" cy="1125538"/>
          </a:xfrm>
          <a:prstGeom prst="rect">
            <a:avLst/>
          </a:prstGeom>
        </p:spPr>
        <p:txBody>
          <a:bodyPr vert="horz" lIns="720000" tIns="180000" rIns="0" bIns="180000" rtlCol="0" anchor="ctr">
            <a:noAutofit/>
          </a:bodyPr>
          <a:lstStyle/>
          <a:p>
            <a:r>
              <a:rPr lang="fr-FR"/>
              <a:t>Titre Zone Corail</a:t>
            </a:r>
          </a:p>
        </p:txBody>
      </p:sp>
      <p:sp>
        <p:nvSpPr>
          <p:cNvPr id="3" name="Espace réservé du texte 2">
            <a:extLst>
              <a:ext uri="{FF2B5EF4-FFF2-40B4-BE49-F238E27FC236}">
                <a16:creationId xmlns:a16="http://schemas.microsoft.com/office/drawing/2014/main" id="{7B99F56F-D5E4-C34E-BBC3-53398A6A8FF0}"/>
              </a:ext>
            </a:extLst>
          </p:cNvPr>
          <p:cNvSpPr>
            <a:spLocks noGrp="1"/>
          </p:cNvSpPr>
          <p:nvPr>
            <p:ph type="body" idx="1"/>
          </p:nvPr>
        </p:nvSpPr>
        <p:spPr>
          <a:xfrm>
            <a:off x="720000" y="1698171"/>
            <a:ext cx="10740162" cy="4478792"/>
          </a:xfrm>
          <a:prstGeom prst="rect">
            <a:avLst/>
          </a:prstGeom>
        </p:spPr>
        <p:txBody>
          <a:bodyPr vert="horz" lIns="0" tIns="45720" rIns="0" bIns="45720" rtlCol="0">
            <a:noAutofit/>
          </a:bodyPr>
          <a:lstStyle/>
          <a:p>
            <a:r>
              <a:rPr lang="fr-FR"/>
              <a:t>Modifier les styles du texte du masque
Deuxième niveau
Troisième niveau
Quatrième niveau
Cinquième niveau</a:t>
            </a:r>
          </a:p>
        </p:txBody>
      </p:sp>
      <p:sp>
        <p:nvSpPr>
          <p:cNvPr id="6" name="Espace réservé du numéro de diapositive 5">
            <a:extLst>
              <a:ext uri="{FF2B5EF4-FFF2-40B4-BE49-F238E27FC236}">
                <a16:creationId xmlns:a16="http://schemas.microsoft.com/office/drawing/2014/main" id="{323F6A2C-60C7-D54D-89B1-17CDD8FBBBEE}"/>
              </a:ext>
            </a:extLst>
          </p:cNvPr>
          <p:cNvSpPr>
            <a:spLocks noGrp="1"/>
          </p:cNvSpPr>
          <p:nvPr>
            <p:ph type="sldNum" sz="quarter" idx="4"/>
          </p:nvPr>
        </p:nvSpPr>
        <p:spPr>
          <a:xfrm>
            <a:off x="11534393" y="6357600"/>
            <a:ext cx="320150" cy="365125"/>
          </a:xfrm>
          <a:prstGeom prst="rect">
            <a:avLst/>
          </a:prstGeom>
        </p:spPr>
        <p:txBody>
          <a:bodyPr vert="horz" lIns="0" tIns="0" rIns="0" bIns="0" rtlCol="0" anchor="ctr"/>
          <a:lstStyle>
            <a:lvl1pPr algn="l">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13" name="Connecteur droit 12">
            <a:extLst>
              <a:ext uri="{FF2B5EF4-FFF2-40B4-BE49-F238E27FC236}">
                <a16:creationId xmlns:a16="http://schemas.microsoft.com/office/drawing/2014/main" id="{6432F6EE-99FB-0144-87AA-E372CE09CFB7}"/>
              </a:ext>
            </a:extLst>
          </p:cNvPr>
          <p:cNvCxnSpPr>
            <a:cxnSpLocks/>
          </p:cNvCxnSpPr>
          <p:nvPr/>
        </p:nvCxnSpPr>
        <p:spPr>
          <a:xfrm>
            <a:off x="11452176" y="6462000"/>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0506085"/>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 id="2147483859" r:id="rId14"/>
    <p:sldLayoutId id="2147483860" r:id="rId15"/>
    <p:sldLayoutId id="2147483861" r:id="rId16"/>
    <p:sldLayoutId id="2147483862" r:id="rId17"/>
    <p:sldLayoutId id="2147483863" r:id="rId18"/>
    <p:sldLayoutId id="2147483864" r:id="rId19"/>
    <p:sldLayoutId id="2147483865" r:id="rId20"/>
  </p:sldLayoutIdLst>
  <p:hf hdr="0" ftr="0" dt="0"/>
  <p:txStyles>
    <p:titleStyle>
      <a:lvl1pPr algn="l" defTabSz="914400" rtl="0" eaLnBrk="1" latinLnBrk="0" hangingPunct="1">
        <a:lnSpc>
          <a:spcPct val="90000"/>
        </a:lnSpc>
        <a:spcBef>
          <a:spcPct val="0"/>
        </a:spcBef>
        <a:buNone/>
        <a:defRPr sz="2600" b="1" i="0" kern="1200">
          <a:solidFill>
            <a:schemeClr val="tx2"/>
          </a:solidFill>
          <a:latin typeface="Montserrat" pitchFamily="2" charset="77"/>
          <a:ea typeface="+mj-ea"/>
          <a:cs typeface="+mj-cs"/>
        </a:defRPr>
      </a:lvl1pPr>
    </p:titleStyle>
    <p:bodyStyle>
      <a:lvl1pPr marL="171450" indent="-171450" algn="l" defTabSz="914400" rtl="0" eaLnBrk="1" latinLnBrk="0" hangingPunct="1">
        <a:lnSpc>
          <a:spcPct val="100000"/>
        </a:lnSpc>
        <a:spcBef>
          <a:spcPts val="0"/>
        </a:spcBef>
        <a:spcAft>
          <a:spcPts val="1500"/>
        </a:spcAft>
        <a:buClr>
          <a:schemeClr val="tx1"/>
        </a:buClr>
        <a:buSzPct val="120000"/>
        <a:buFont typeface="Wingdings" pitchFamily="2" charset="2"/>
        <a:buChar char="§"/>
        <a:tabLst/>
        <a:defRPr sz="900" b="0" i="0" kern="1200">
          <a:solidFill>
            <a:schemeClr val="tx2"/>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p15:clr>
            <a:srgbClr val="F26B43"/>
          </p15:clr>
        </p15:guide>
        <p15:guide id="2" pos="7219">
          <p15:clr>
            <a:srgbClr val="F26B43"/>
          </p15:clr>
        </p15:guide>
        <p15:guide id="3" orient="horz" pos="3906">
          <p15:clr>
            <a:srgbClr val="F26B43"/>
          </p15:clr>
        </p15:guide>
        <p15:guide id="4" orient="horz" pos="41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9.xml"/><Relationship Id="rId5" Type="http://schemas.openxmlformats.org/officeDocument/2006/relationships/image" Target="../media/image40.png"/><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9.png"/><Relationship Id="rId1" Type="http://schemas.openxmlformats.org/officeDocument/2006/relationships/slideLayout" Target="../slideLayouts/slideLayout9.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9.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microsoft.com/office/2018/10/relationships/comments" Target="../comments/modernComment_10A_9E44B51B.xml"/><Relationship Id="rId1" Type="http://schemas.openxmlformats.org/officeDocument/2006/relationships/slideLayout" Target="../slideLayouts/slideLayout9.xml"/><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4">
            <a:extLst>
              <a:ext uri="{FF2B5EF4-FFF2-40B4-BE49-F238E27FC236}">
                <a16:creationId xmlns:a16="http://schemas.microsoft.com/office/drawing/2014/main" id="{BD1BBBB6-C4D5-81A1-351E-8CEF5714B606}"/>
              </a:ext>
            </a:extLst>
          </p:cNvPr>
          <p:cNvSpPr txBox="1">
            <a:spLocks noGrp="1"/>
          </p:cNvSpPr>
          <p:nvPr/>
        </p:nvSpPr>
        <p:spPr>
          <a:xfrm>
            <a:off x="5973826" y="6506766"/>
            <a:ext cx="260985" cy="158377"/>
          </a:xfrm>
          <a:prstGeom prst="rect">
            <a:avLst/>
          </a:prstGeom>
        </p:spPr>
        <p:txBody>
          <a:bodyPr vert="horz" wrap="square" lIns="0" tIns="12065" rIns="0" bIns="0" rtlCol="0" anchor="t">
            <a:spAutoFit/>
          </a:bodyPr>
          <a:lstStyle>
            <a:defPPr>
              <a:defRPr kern="0"/>
            </a:defPPr>
            <a:lvl1pPr>
              <a:defRPr sz="950" b="0" i="0">
                <a:solidFill>
                  <a:srgbClr val="7E7E7E"/>
                </a:solidFill>
                <a:latin typeface="Calibri"/>
                <a:cs typeface="Calibri"/>
              </a:defRPr>
            </a:lvl1pPr>
          </a:lstStyle>
          <a:p>
            <a:pPr marL="38100">
              <a:lnSpc>
                <a:spcPct val="100000"/>
              </a:lnSpc>
              <a:spcBef>
                <a:spcPts val="95"/>
              </a:spcBef>
            </a:pPr>
            <a:endParaRPr lang="fr-FR" b="1" spc="130">
              <a:ea typeface="Calibri"/>
            </a:endParaRPr>
          </a:p>
        </p:txBody>
      </p:sp>
      <p:pic>
        <p:nvPicPr>
          <p:cNvPr id="3" name="Image 2" descr="Une image contenant Graphique, clipart, symbole, graphisme&#10;&#10;Le contenu généré par l’IA peut être incorrect.">
            <a:extLst>
              <a:ext uri="{FF2B5EF4-FFF2-40B4-BE49-F238E27FC236}">
                <a16:creationId xmlns:a16="http://schemas.microsoft.com/office/drawing/2014/main" id="{58425FDB-9848-6F58-B050-1B6A5DA45A14}"/>
              </a:ext>
            </a:extLst>
          </p:cNvPr>
          <p:cNvPicPr>
            <a:picLocks noChangeAspect="1"/>
          </p:cNvPicPr>
          <p:nvPr/>
        </p:nvPicPr>
        <p:blipFill>
          <a:blip r:embed="rId2"/>
          <a:stretch>
            <a:fillRect/>
          </a:stretch>
        </p:blipFill>
        <p:spPr>
          <a:xfrm>
            <a:off x="141797" y="2107961"/>
            <a:ext cx="3740989" cy="3293853"/>
          </a:xfrm>
          <a:prstGeom prst="rect">
            <a:avLst/>
          </a:prstGeom>
        </p:spPr>
      </p:pic>
      <p:sp>
        <p:nvSpPr>
          <p:cNvPr id="2" name="Titre 1"/>
          <p:cNvSpPr>
            <a:spLocks noGrp="1"/>
          </p:cNvSpPr>
          <p:nvPr>
            <p:ph type="ctrTitle"/>
          </p:nvPr>
        </p:nvSpPr>
        <p:spPr>
          <a:xfrm>
            <a:off x="4980432" y="3012171"/>
            <a:ext cx="5687568" cy="735415"/>
          </a:xfrm>
        </p:spPr>
        <p:txBody>
          <a:bodyPr/>
          <a:lstStyle/>
          <a:p>
            <a:r>
              <a:rPr lang="fr-FR"/>
              <a:t>Découvrez l’application mobile Digiposte</a:t>
            </a:r>
          </a:p>
        </p:txBody>
      </p:sp>
      <p:sp>
        <p:nvSpPr>
          <p:cNvPr id="16" name="ZoneTexte 15"/>
          <p:cNvSpPr txBox="1"/>
          <p:nvPr/>
        </p:nvSpPr>
        <p:spPr>
          <a:xfrm>
            <a:off x="140628" y="6485106"/>
            <a:ext cx="3743325" cy="307777"/>
          </a:xfrm>
          <a:prstGeom prst="rect">
            <a:avLst/>
          </a:prstGeom>
          <a:noFill/>
        </p:spPr>
        <p:txBody>
          <a:bodyPr wrap="square" rtlCol="0">
            <a:spAutoFit/>
          </a:bodyPr>
          <a:lstStyle/>
          <a:p>
            <a:pPr algn="ctr"/>
            <a:r>
              <a:rPr lang="fr-FR" sz="1400">
                <a:latin typeface="Montserrat" panose="00000500000000000000" pitchFamily="2" charset="0"/>
              </a:rPr>
              <a:t>Présentation 2025</a:t>
            </a:r>
          </a:p>
        </p:txBody>
      </p:sp>
    </p:spTree>
    <p:extLst>
      <p:ext uri="{BB962C8B-B14F-4D97-AF65-F5344CB8AC3E}">
        <p14:creationId xmlns:p14="http://schemas.microsoft.com/office/powerpoint/2010/main" val="1377633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F72BFAE-9CF9-B03E-2E48-2EF286A3D074}"/>
              </a:ext>
            </a:extLst>
          </p:cNvPr>
          <p:cNvSpPr/>
          <p:nvPr/>
        </p:nvSpPr>
        <p:spPr>
          <a:xfrm>
            <a:off x="0" y="1319559"/>
            <a:ext cx="12192000" cy="50179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5" name="Espace réservé du texte 4"/>
          <p:cNvSpPr>
            <a:spLocks noGrp="1"/>
          </p:cNvSpPr>
          <p:nvPr>
            <p:ph type="body" sz="quarter" idx="47"/>
          </p:nvPr>
        </p:nvSpPr>
        <p:spPr/>
        <p:txBody>
          <a:bodyPr/>
          <a:lstStyle/>
          <a:p>
            <a:endParaRPr lang="fr-FR"/>
          </a:p>
        </p:txBody>
      </p:sp>
      <p:sp>
        <p:nvSpPr>
          <p:cNvPr id="3" name="Titre 2">
            <a:extLst>
              <a:ext uri="{FF2B5EF4-FFF2-40B4-BE49-F238E27FC236}">
                <a16:creationId xmlns:a16="http://schemas.microsoft.com/office/drawing/2014/main" id="{4B0C6D55-C8CA-35B2-369A-0E0E31914534}"/>
              </a:ext>
            </a:extLst>
          </p:cNvPr>
          <p:cNvSpPr>
            <a:spLocks noGrp="1"/>
          </p:cNvSpPr>
          <p:nvPr>
            <p:ph type="title" idx="4294967295"/>
          </p:nvPr>
        </p:nvSpPr>
        <p:spPr>
          <a:xfrm>
            <a:off x="0" y="-6350"/>
            <a:ext cx="7543800" cy="1316038"/>
          </a:xfrm>
        </p:spPr>
        <p:txBody>
          <a:bodyPr/>
          <a:lstStyle/>
          <a:p>
            <a:r>
              <a:rPr lang="fr-FR">
                <a:latin typeface="Montserrat"/>
              </a:rPr>
              <a:t>Zoom sur l'ajout de votre </a:t>
            </a:r>
            <a:r>
              <a:rPr lang="fr-FR">
                <a:solidFill>
                  <a:schemeClr val="tx1"/>
                </a:solidFill>
                <a:latin typeface="Montserrat"/>
              </a:rPr>
              <a:t>employeur</a:t>
            </a:r>
            <a:endParaRPr lang="fr-FR">
              <a:solidFill>
                <a:schemeClr val="tx1"/>
              </a:solidFill>
            </a:endParaRPr>
          </a:p>
        </p:txBody>
      </p:sp>
      <p:sp>
        <p:nvSpPr>
          <p:cNvPr id="2" name="Espace réservé du numéro de diapositive 1">
            <a:extLst>
              <a:ext uri="{FF2B5EF4-FFF2-40B4-BE49-F238E27FC236}">
                <a16:creationId xmlns:a16="http://schemas.microsoft.com/office/drawing/2014/main" id="{2067B4D2-C67F-9219-6106-0BEEAF8F6BB3}"/>
              </a:ext>
            </a:extLst>
          </p:cNvPr>
          <p:cNvSpPr>
            <a:spLocks noGrp="1"/>
          </p:cNvSpPr>
          <p:nvPr>
            <p:ph type="sldNum" sz="quarter" idx="4294967295"/>
          </p:nvPr>
        </p:nvSpPr>
        <p:spPr>
          <a:xfrm>
            <a:off x="11872913" y="6357938"/>
            <a:ext cx="319087" cy="365125"/>
          </a:xfrm>
        </p:spPr>
        <p:txBody>
          <a:bodyPr/>
          <a:lstStyle/>
          <a:p>
            <a:fld id="{2F9EC534-F9F4-4762-A8EB-FE67C53393FF}" type="slidenum">
              <a:rPr lang="fr-FR" smtClean="0"/>
              <a:pPr/>
              <a:t>10</a:t>
            </a:fld>
            <a:endParaRPr lang="fr-FR"/>
          </a:p>
        </p:txBody>
      </p:sp>
      <p:sp>
        <p:nvSpPr>
          <p:cNvPr id="7" name="ZoneTexte 6">
            <a:extLst>
              <a:ext uri="{FF2B5EF4-FFF2-40B4-BE49-F238E27FC236}">
                <a16:creationId xmlns:a16="http://schemas.microsoft.com/office/drawing/2014/main" id="{94291827-FAAF-38E3-D8A9-BA1E4A2FD821}"/>
              </a:ext>
            </a:extLst>
          </p:cNvPr>
          <p:cNvSpPr txBox="1"/>
          <p:nvPr/>
        </p:nvSpPr>
        <p:spPr>
          <a:xfrm>
            <a:off x="429078" y="4875398"/>
            <a:ext cx="2511877" cy="1015663"/>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fr-FR" sz="1200">
                <a:solidFill>
                  <a:schemeClr val="tx2"/>
                </a:solidFill>
                <a:latin typeface="Montserrat"/>
                <a:cs typeface="Calibri"/>
              </a:rPr>
              <a:t>Depuis le bouton "+" ou "ajouter" des pages "</a:t>
            </a:r>
            <a:r>
              <a:rPr lang="fr-FR" sz="1200">
                <a:solidFill>
                  <a:srgbClr val="0000FF"/>
                </a:solidFill>
                <a:latin typeface="Montserrat SemiBold"/>
                <a:cs typeface="Calibri"/>
              </a:rPr>
              <a:t>justificatifs</a:t>
            </a:r>
            <a:r>
              <a:rPr lang="fr-FR" sz="1200">
                <a:solidFill>
                  <a:schemeClr val="tx2"/>
                </a:solidFill>
                <a:latin typeface="Montserrat"/>
                <a:cs typeface="Calibri"/>
              </a:rPr>
              <a:t>" ou "</a:t>
            </a:r>
            <a:r>
              <a:rPr lang="fr-FR" sz="1200">
                <a:solidFill>
                  <a:srgbClr val="0000FF"/>
                </a:solidFill>
                <a:latin typeface="Montserrat SemiBold"/>
                <a:cs typeface="Calibri"/>
              </a:rPr>
              <a:t>coffre</a:t>
            </a:r>
            <a:r>
              <a:rPr lang="fr-FR" sz="1200">
                <a:solidFill>
                  <a:schemeClr val="tx2"/>
                </a:solidFill>
                <a:latin typeface="Montserrat"/>
                <a:cs typeface="Calibri"/>
              </a:rPr>
              <a:t>", cliquez sur </a:t>
            </a:r>
            <a:r>
              <a:rPr lang="fr-FR" sz="1200">
                <a:latin typeface="Montserrat"/>
                <a:cs typeface="Calibri"/>
              </a:rPr>
              <a:t>"</a:t>
            </a:r>
            <a:r>
              <a:rPr lang="fr-FR" sz="1200">
                <a:solidFill>
                  <a:srgbClr val="0000FF"/>
                </a:solidFill>
                <a:latin typeface="Montserrat SemiBold"/>
                <a:cs typeface="Calibri"/>
              </a:rPr>
              <a:t>Connecter votre employeur</a:t>
            </a:r>
            <a:r>
              <a:rPr lang="fr-FR" sz="1200">
                <a:latin typeface="Montserrat"/>
                <a:cs typeface="Calibri"/>
              </a:rPr>
              <a:t>"</a:t>
            </a:r>
            <a:endParaRPr lang="fr-FR" sz="1200">
              <a:latin typeface="Montserrat"/>
            </a:endParaRPr>
          </a:p>
        </p:txBody>
      </p:sp>
      <p:sp>
        <p:nvSpPr>
          <p:cNvPr id="10" name="ZoneTexte 9">
            <a:extLst>
              <a:ext uri="{FF2B5EF4-FFF2-40B4-BE49-F238E27FC236}">
                <a16:creationId xmlns:a16="http://schemas.microsoft.com/office/drawing/2014/main" id="{DA203E50-5622-2467-A856-59CC9EC01855}"/>
              </a:ext>
            </a:extLst>
          </p:cNvPr>
          <p:cNvSpPr txBox="1"/>
          <p:nvPr/>
        </p:nvSpPr>
        <p:spPr>
          <a:xfrm>
            <a:off x="3436535" y="4875398"/>
            <a:ext cx="2049235" cy="830997"/>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fr-FR" sz="1200">
                <a:solidFill>
                  <a:srgbClr val="0000FF"/>
                </a:solidFill>
                <a:latin typeface="Montserrat SemiBold"/>
                <a:cs typeface="Calibri"/>
              </a:rPr>
              <a:t>Recherchez votre employeur </a:t>
            </a:r>
            <a:r>
              <a:rPr lang="fr-FR" sz="1200">
                <a:solidFill>
                  <a:schemeClr val="tx2"/>
                </a:solidFill>
                <a:latin typeface="Montserrat"/>
                <a:cs typeface="Calibri"/>
              </a:rPr>
              <a:t>directement depuis la barre de recherche</a:t>
            </a:r>
            <a:endParaRPr lang="fr-FR">
              <a:solidFill>
                <a:schemeClr val="tx2"/>
              </a:solidFill>
            </a:endParaRPr>
          </a:p>
        </p:txBody>
      </p:sp>
      <p:sp>
        <p:nvSpPr>
          <p:cNvPr id="12" name="ZoneTexte 11">
            <a:extLst>
              <a:ext uri="{FF2B5EF4-FFF2-40B4-BE49-F238E27FC236}">
                <a16:creationId xmlns:a16="http://schemas.microsoft.com/office/drawing/2014/main" id="{B8F9E59A-C61E-9147-4427-0BCF10395F1B}"/>
              </a:ext>
            </a:extLst>
          </p:cNvPr>
          <p:cNvSpPr txBox="1"/>
          <p:nvPr/>
        </p:nvSpPr>
        <p:spPr>
          <a:xfrm>
            <a:off x="6101092" y="4873947"/>
            <a:ext cx="2540695" cy="110799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fr-FR" sz="1200">
                <a:solidFill>
                  <a:srgbClr val="0000FF"/>
                </a:solidFill>
                <a:latin typeface="Montserrat SemiBold"/>
                <a:cs typeface="Calibri"/>
              </a:rPr>
              <a:t>Renseignez vos identifiants</a:t>
            </a:r>
            <a:r>
              <a:rPr lang="fr-FR" sz="1200">
                <a:latin typeface="Montserrat"/>
                <a:cs typeface="Calibri"/>
              </a:rPr>
              <a:t> </a:t>
            </a:r>
            <a:r>
              <a:rPr lang="fr-FR" sz="1200">
                <a:solidFill>
                  <a:schemeClr val="tx2"/>
                </a:solidFill>
                <a:latin typeface="Montserrat"/>
                <a:cs typeface="Calibri"/>
              </a:rPr>
              <a:t>pour confirmer votre identité</a:t>
            </a:r>
            <a:br>
              <a:rPr lang="fr-FR" sz="1200">
                <a:solidFill>
                  <a:schemeClr val="tx2"/>
                </a:solidFill>
                <a:latin typeface="Montserrat"/>
                <a:cs typeface="Calibri"/>
              </a:rPr>
            </a:br>
            <a:br>
              <a:rPr lang="fr-FR" sz="1200">
                <a:solidFill>
                  <a:schemeClr val="tx2"/>
                </a:solidFill>
                <a:latin typeface="Montserrat"/>
                <a:cs typeface="Calibri"/>
              </a:rPr>
            </a:br>
            <a:r>
              <a:rPr lang="fr-FR" sz="1000">
                <a:solidFill>
                  <a:schemeClr val="tx2"/>
                </a:solidFill>
                <a:latin typeface="Montserrat"/>
                <a:cs typeface="Calibri"/>
              </a:rPr>
              <a:t>Si vous n'êtes pas en possession de vos identifiants, rapprochez-vous de votre employeur</a:t>
            </a:r>
            <a:endParaRPr lang="fr-FR" sz="1200">
              <a:solidFill>
                <a:schemeClr val="tx2"/>
              </a:solidFill>
              <a:latin typeface="Montserrat"/>
              <a:cs typeface="Calibri"/>
            </a:endParaRPr>
          </a:p>
        </p:txBody>
      </p:sp>
      <p:sp>
        <p:nvSpPr>
          <p:cNvPr id="13" name="ZoneTexte 12">
            <a:extLst>
              <a:ext uri="{FF2B5EF4-FFF2-40B4-BE49-F238E27FC236}">
                <a16:creationId xmlns:a16="http://schemas.microsoft.com/office/drawing/2014/main" id="{5BFA43E9-6ABC-E6E8-E563-2798E84A1F6C}"/>
              </a:ext>
            </a:extLst>
          </p:cNvPr>
          <p:cNvSpPr txBox="1"/>
          <p:nvPr/>
        </p:nvSpPr>
        <p:spPr>
          <a:xfrm>
            <a:off x="9000041" y="4875398"/>
            <a:ext cx="2176235" cy="1015663"/>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fr-FR" sz="1200">
                <a:solidFill>
                  <a:srgbClr val="0000FF"/>
                </a:solidFill>
                <a:latin typeface="Montserrat SemiBold"/>
                <a:cs typeface="Calibri"/>
              </a:rPr>
              <a:t>Vérifiez votre identité</a:t>
            </a:r>
            <a:r>
              <a:rPr lang="fr-FR" sz="1200">
                <a:latin typeface="Montserrat"/>
                <a:cs typeface="Calibri"/>
              </a:rPr>
              <a:t> </a:t>
            </a:r>
            <a:r>
              <a:rPr lang="fr-FR" sz="1200">
                <a:solidFill>
                  <a:schemeClr val="tx2"/>
                </a:solidFill>
                <a:latin typeface="Montserrat"/>
                <a:cs typeface="Calibri"/>
              </a:rPr>
              <a:t>pour autoriser la réception des documents de votre employeur dans votre coffre-fort Digiposte</a:t>
            </a:r>
          </a:p>
        </p:txBody>
      </p:sp>
      <p:pic>
        <p:nvPicPr>
          <p:cNvPr id="4" name="Image 3" descr="Une image contenant texte, Appareils électroniques, capture d’écran, Appareil mobile&#10;&#10;Le contenu généré par l’IA peut être incorrect.">
            <a:extLst>
              <a:ext uri="{FF2B5EF4-FFF2-40B4-BE49-F238E27FC236}">
                <a16:creationId xmlns:a16="http://schemas.microsoft.com/office/drawing/2014/main" id="{B8652776-A2D6-A700-83D2-A201C05CA0CF}"/>
              </a:ext>
            </a:extLst>
          </p:cNvPr>
          <p:cNvPicPr>
            <a:picLocks noChangeAspect="1"/>
          </p:cNvPicPr>
          <p:nvPr/>
        </p:nvPicPr>
        <p:blipFill>
          <a:blip r:embed="rId2"/>
          <a:stretch>
            <a:fillRect/>
          </a:stretch>
        </p:blipFill>
        <p:spPr>
          <a:xfrm>
            <a:off x="9270559" y="1071217"/>
            <a:ext cx="1810993" cy="3655392"/>
          </a:xfrm>
          <a:prstGeom prst="rect">
            <a:avLst/>
          </a:prstGeom>
        </p:spPr>
      </p:pic>
      <p:pic>
        <p:nvPicPr>
          <p:cNvPr id="8" name="Image 7" descr="Une image contenant texte, Appareils électroniques, capture d’écran, Appareil mobile&#10;&#10;Le contenu généré par l’IA peut être incorrect.">
            <a:extLst>
              <a:ext uri="{FF2B5EF4-FFF2-40B4-BE49-F238E27FC236}">
                <a16:creationId xmlns:a16="http://schemas.microsoft.com/office/drawing/2014/main" id="{EB0122C4-4837-BDE4-2CC0-049DEC8A4979}"/>
              </a:ext>
            </a:extLst>
          </p:cNvPr>
          <p:cNvPicPr>
            <a:picLocks noChangeAspect="1"/>
          </p:cNvPicPr>
          <p:nvPr/>
        </p:nvPicPr>
        <p:blipFill>
          <a:blip r:embed="rId3"/>
          <a:stretch>
            <a:fillRect/>
          </a:stretch>
        </p:blipFill>
        <p:spPr>
          <a:xfrm>
            <a:off x="6413059" y="1051891"/>
            <a:ext cx="1810993" cy="3655392"/>
          </a:xfrm>
          <a:prstGeom prst="rect">
            <a:avLst/>
          </a:prstGeom>
        </p:spPr>
      </p:pic>
      <p:pic>
        <p:nvPicPr>
          <p:cNvPr id="11" name="Image 10" descr="Une image contenant texte, capture d’écran, nombre, smartphone&#10;&#10;Le contenu généré par l’IA peut être incorrect.">
            <a:extLst>
              <a:ext uri="{FF2B5EF4-FFF2-40B4-BE49-F238E27FC236}">
                <a16:creationId xmlns:a16="http://schemas.microsoft.com/office/drawing/2014/main" id="{1CC622D2-6E4E-5FFC-FE83-DB702427A609}"/>
              </a:ext>
            </a:extLst>
          </p:cNvPr>
          <p:cNvPicPr>
            <a:picLocks noChangeAspect="1"/>
          </p:cNvPicPr>
          <p:nvPr/>
        </p:nvPicPr>
        <p:blipFill>
          <a:blip r:embed="rId4"/>
          <a:stretch>
            <a:fillRect/>
          </a:stretch>
        </p:blipFill>
        <p:spPr>
          <a:xfrm>
            <a:off x="773112" y="1054652"/>
            <a:ext cx="1810993" cy="3655392"/>
          </a:xfrm>
          <a:prstGeom prst="rect">
            <a:avLst/>
          </a:prstGeom>
        </p:spPr>
      </p:pic>
      <p:pic>
        <p:nvPicPr>
          <p:cNvPr id="14" name="Image 13" descr="Une image contenant texte, Appareils électroniques, capture d’écran, multimédia&#10;&#10;Le contenu généré par l’IA peut être incorrect.">
            <a:extLst>
              <a:ext uri="{FF2B5EF4-FFF2-40B4-BE49-F238E27FC236}">
                <a16:creationId xmlns:a16="http://schemas.microsoft.com/office/drawing/2014/main" id="{0D3E630B-D465-5187-AAE0-5D18AC5D2733}"/>
              </a:ext>
            </a:extLst>
          </p:cNvPr>
          <p:cNvPicPr>
            <a:picLocks noChangeAspect="1"/>
          </p:cNvPicPr>
          <p:nvPr/>
        </p:nvPicPr>
        <p:blipFill>
          <a:blip r:embed="rId5"/>
          <a:stretch>
            <a:fillRect/>
          </a:stretch>
        </p:blipFill>
        <p:spPr>
          <a:xfrm>
            <a:off x="3679798" y="1057412"/>
            <a:ext cx="1810993" cy="3655392"/>
          </a:xfrm>
          <a:prstGeom prst="rect">
            <a:avLst/>
          </a:prstGeom>
        </p:spPr>
      </p:pic>
      <p:sp>
        <p:nvSpPr>
          <p:cNvPr id="16" name="Rectangle 15">
            <a:extLst>
              <a:ext uri="{FF2B5EF4-FFF2-40B4-BE49-F238E27FC236}">
                <a16:creationId xmlns:a16="http://schemas.microsoft.com/office/drawing/2014/main" id="{05EFED75-3852-8C5B-EDB5-784A9648321E}"/>
              </a:ext>
            </a:extLst>
          </p:cNvPr>
          <p:cNvSpPr/>
          <p:nvPr/>
        </p:nvSpPr>
        <p:spPr>
          <a:xfrm>
            <a:off x="665395" y="1563601"/>
            <a:ext cx="1917991" cy="17827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chemeClr val="bg1"/>
              </a:solidFill>
            </a:endParaRPr>
          </a:p>
        </p:txBody>
      </p:sp>
    </p:spTree>
    <p:extLst>
      <p:ext uri="{BB962C8B-B14F-4D97-AF65-F5344CB8AC3E}">
        <p14:creationId xmlns:p14="http://schemas.microsoft.com/office/powerpoint/2010/main" val="1035067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ACBFE09-5D9D-68A4-CC7F-5CFDC725D9A1}"/>
              </a:ext>
            </a:extLst>
          </p:cNvPr>
          <p:cNvSpPr/>
          <p:nvPr/>
        </p:nvSpPr>
        <p:spPr>
          <a:xfrm>
            <a:off x="0" y="1319559"/>
            <a:ext cx="12192000" cy="50179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4" name="Espace réservé du texte 3"/>
          <p:cNvSpPr>
            <a:spLocks noGrp="1"/>
          </p:cNvSpPr>
          <p:nvPr>
            <p:ph type="body" sz="quarter" idx="47"/>
          </p:nvPr>
        </p:nvSpPr>
        <p:spPr/>
        <p:txBody>
          <a:bodyPr/>
          <a:lstStyle/>
          <a:p>
            <a:endParaRPr lang="fr-FR"/>
          </a:p>
        </p:txBody>
      </p:sp>
      <p:sp>
        <p:nvSpPr>
          <p:cNvPr id="3" name="Titre 2">
            <a:extLst>
              <a:ext uri="{FF2B5EF4-FFF2-40B4-BE49-F238E27FC236}">
                <a16:creationId xmlns:a16="http://schemas.microsoft.com/office/drawing/2014/main" id="{4B0C6D55-C8CA-35B2-369A-0E0E31914534}"/>
              </a:ext>
            </a:extLst>
          </p:cNvPr>
          <p:cNvSpPr>
            <a:spLocks noGrp="1"/>
          </p:cNvSpPr>
          <p:nvPr>
            <p:ph type="title" idx="4294967295"/>
          </p:nvPr>
        </p:nvSpPr>
        <p:spPr>
          <a:xfrm>
            <a:off x="0" y="-6350"/>
            <a:ext cx="7543800" cy="1316038"/>
          </a:xfrm>
        </p:spPr>
        <p:txBody>
          <a:bodyPr/>
          <a:lstStyle/>
          <a:p>
            <a:r>
              <a:rPr lang="fr-FR">
                <a:latin typeface="Montserrat"/>
              </a:rPr>
              <a:t>Zoom sur l'ajout d'un</a:t>
            </a:r>
            <a:r>
              <a:rPr lang="fr-FR">
                <a:solidFill>
                  <a:schemeClr val="accent4"/>
                </a:solidFill>
                <a:latin typeface="Montserrat"/>
              </a:rPr>
              <a:t> </a:t>
            </a:r>
            <a:r>
              <a:rPr lang="fr-FR">
                <a:solidFill>
                  <a:schemeClr val="tx1"/>
                </a:solidFill>
                <a:latin typeface="Montserrat"/>
              </a:rPr>
              <a:t>organisme </a:t>
            </a:r>
            <a:endParaRPr lang="fr-FR">
              <a:solidFill>
                <a:schemeClr val="tx1"/>
              </a:solidFill>
            </a:endParaRPr>
          </a:p>
        </p:txBody>
      </p:sp>
      <p:sp>
        <p:nvSpPr>
          <p:cNvPr id="2" name="Espace réservé du numéro de diapositive 1">
            <a:extLst>
              <a:ext uri="{FF2B5EF4-FFF2-40B4-BE49-F238E27FC236}">
                <a16:creationId xmlns:a16="http://schemas.microsoft.com/office/drawing/2014/main" id="{2067B4D2-C67F-9219-6106-0BEEAF8F6BB3}"/>
              </a:ext>
            </a:extLst>
          </p:cNvPr>
          <p:cNvSpPr>
            <a:spLocks noGrp="1"/>
          </p:cNvSpPr>
          <p:nvPr>
            <p:ph type="sldNum" sz="quarter" idx="4294967295"/>
          </p:nvPr>
        </p:nvSpPr>
        <p:spPr>
          <a:xfrm>
            <a:off x="11872913" y="6357938"/>
            <a:ext cx="319087" cy="365125"/>
          </a:xfrm>
        </p:spPr>
        <p:txBody>
          <a:bodyPr/>
          <a:lstStyle/>
          <a:p>
            <a:fld id="{2F9EC534-F9F4-4762-A8EB-FE67C53393FF}" type="slidenum">
              <a:rPr lang="fr-FR" smtClean="0"/>
              <a:pPr/>
              <a:t>11</a:t>
            </a:fld>
            <a:endParaRPr lang="fr-FR"/>
          </a:p>
        </p:txBody>
      </p:sp>
      <p:sp>
        <p:nvSpPr>
          <p:cNvPr id="12" name="ZoneTexte 11">
            <a:extLst>
              <a:ext uri="{FF2B5EF4-FFF2-40B4-BE49-F238E27FC236}">
                <a16:creationId xmlns:a16="http://schemas.microsoft.com/office/drawing/2014/main" id="{703E6BDC-3F98-AEDC-E19C-FAA2BE980260}"/>
              </a:ext>
            </a:extLst>
          </p:cNvPr>
          <p:cNvSpPr txBox="1"/>
          <p:nvPr/>
        </p:nvSpPr>
        <p:spPr>
          <a:xfrm>
            <a:off x="362647" y="4926965"/>
            <a:ext cx="2511877" cy="1200329"/>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fr-FR" sz="1200">
                <a:solidFill>
                  <a:schemeClr val="tx2"/>
                </a:solidFill>
                <a:latin typeface="Montserrat"/>
                <a:cs typeface="Calibri"/>
              </a:rPr>
              <a:t>Depuis le bouton "+" ou "ajouter" des pages</a:t>
            </a:r>
            <a:r>
              <a:rPr lang="fr-FR" sz="1200">
                <a:solidFill>
                  <a:srgbClr val="000000"/>
                </a:solidFill>
                <a:latin typeface="Montserrat"/>
                <a:cs typeface="Calibri"/>
              </a:rPr>
              <a:t> </a:t>
            </a:r>
            <a:r>
              <a:rPr lang="fr-FR" sz="1200">
                <a:latin typeface="Montserrat"/>
                <a:cs typeface="Calibri"/>
              </a:rPr>
              <a:t>"</a:t>
            </a:r>
            <a:r>
              <a:rPr lang="fr-FR" sz="1200">
                <a:solidFill>
                  <a:srgbClr val="0000FF"/>
                </a:solidFill>
                <a:latin typeface="Montserrat SemiBold"/>
                <a:cs typeface="Calibri"/>
              </a:rPr>
              <a:t>justificatifs</a:t>
            </a:r>
            <a:r>
              <a:rPr lang="fr-FR" sz="1200">
                <a:latin typeface="Montserrat"/>
                <a:cs typeface="Calibri"/>
              </a:rPr>
              <a:t>" </a:t>
            </a:r>
            <a:r>
              <a:rPr lang="fr-FR" sz="1200">
                <a:solidFill>
                  <a:schemeClr val="tx2"/>
                </a:solidFill>
                <a:latin typeface="Montserrat"/>
                <a:cs typeface="Calibri"/>
              </a:rPr>
              <a:t>ou </a:t>
            </a:r>
            <a:r>
              <a:rPr lang="fr-FR" sz="1200">
                <a:latin typeface="Montserrat"/>
                <a:cs typeface="Calibri"/>
              </a:rPr>
              <a:t>"</a:t>
            </a:r>
            <a:r>
              <a:rPr lang="fr-FR" sz="1200">
                <a:solidFill>
                  <a:srgbClr val="0000FF"/>
                </a:solidFill>
                <a:latin typeface="Montserrat SemiBold"/>
                <a:cs typeface="Calibri"/>
              </a:rPr>
              <a:t>coffre</a:t>
            </a:r>
            <a:r>
              <a:rPr lang="fr-FR" sz="1200">
                <a:latin typeface="Montserrat"/>
                <a:cs typeface="Calibri"/>
              </a:rPr>
              <a:t>", </a:t>
            </a:r>
            <a:r>
              <a:rPr lang="fr-FR" sz="1200">
                <a:solidFill>
                  <a:schemeClr val="tx2"/>
                </a:solidFill>
                <a:latin typeface="Montserrat"/>
                <a:cs typeface="Calibri"/>
              </a:rPr>
              <a:t>cliquez sur </a:t>
            </a:r>
            <a:r>
              <a:rPr lang="fr-FR" sz="1200">
                <a:latin typeface="Montserrat"/>
                <a:cs typeface="Calibri"/>
              </a:rPr>
              <a:t>"</a:t>
            </a:r>
            <a:r>
              <a:rPr lang="fr-FR" sz="1200">
                <a:solidFill>
                  <a:srgbClr val="0000FF"/>
                </a:solidFill>
                <a:latin typeface="Montserrat SemiBold"/>
                <a:cs typeface="Calibri"/>
              </a:rPr>
              <a:t>Connecter un organisme</a:t>
            </a:r>
            <a:r>
              <a:rPr lang="fr-FR" sz="1200">
                <a:latin typeface="Montserrat"/>
                <a:cs typeface="Calibri"/>
              </a:rPr>
              <a:t>"</a:t>
            </a:r>
          </a:p>
          <a:p>
            <a:pPr algn="ctr"/>
            <a:endParaRPr lang="fr-FR" sz="1200">
              <a:latin typeface="Montserrat"/>
              <a:cs typeface="Calibri"/>
            </a:endParaRPr>
          </a:p>
        </p:txBody>
      </p:sp>
      <p:sp>
        <p:nvSpPr>
          <p:cNvPr id="21" name="ZoneTexte 20">
            <a:extLst>
              <a:ext uri="{FF2B5EF4-FFF2-40B4-BE49-F238E27FC236}">
                <a16:creationId xmlns:a16="http://schemas.microsoft.com/office/drawing/2014/main" id="{67BB1E3B-C71C-BB1B-79F8-6C2A43ADE6E1}"/>
              </a:ext>
            </a:extLst>
          </p:cNvPr>
          <p:cNvSpPr txBox="1"/>
          <p:nvPr/>
        </p:nvSpPr>
        <p:spPr>
          <a:xfrm>
            <a:off x="2887504" y="4925513"/>
            <a:ext cx="2049235" cy="830997"/>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fr-FR" sz="1200">
                <a:solidFill>
                  <a:srgbClr val="0000FF"/>
                </a:solidFill>
                <a:latin typeface="Montserrat SemiBold"/>
                <a:cs typeface="Calibri"/>
              </a:rPr>
              <a:t>Recherchez votre organisme </a:t>
            </a:r>
            <a:r>
              <a:rPr lang="fr-FR" sz="1200">
                <a:solidFill>
                  <a:schemeClr val="tx2"/>
                </a:solidFill>
                <a:latin typeface="Montserrat"/>
                <a:cs typeface="Calibri"/>
              </a:rPr>
              <a:t>directement depuis la barre de recherche</a:t>
            </a:r>
            <a:endParaRPr lang="fr-FR">
              <a:solidFill>
                <a:schemeClr val="tx2"/>
              </a:solidFill>
            </a:endParaRPr>
          </a:p>
        </p:txBody>
      </p:sp>
      <p:sp>
        <p:nvSpPr>
          <p:cNvPr id="23" name="ZoneTexte 22">
            <a:extLst>
              <a:ext uri="{FF2B5EF4-FFF2-40B4-BE49-F238E27FC236}">
                <a16:creationId xmlns:a16="http://schemas.microsoft.com/office/drawing/2014/main" id="{4F6B5797-8EFF-DE24-C446-916B10956009}"/>
              </a:ext>
            </a:extLst>
          </p:cNvPr>
          <p:cNvSpPr txBox="1"/>
          <p:nvPr/>
        </p:nvSpPr>
        <p:spPr>
          <a:xfrm>
            <a:off x="5386961" y="4925513"/>
            <a:ext cx="1768927" cy="646331"/>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fr-FR" sz="1200">
                <a:solidFill>
                  <a:srgbClr val="0000FF"/>
                </a:solidFill>
                <a:latin typeface="Montserrat SemiBold"/>
                <a:cs typeface="Calibri"/>
              </a:rPr>
              <a:t>Renseignez vos identifiants</a:t>
            </a:r>
            <a:r>
              <a:rPr lang="fr-FR" sz="1200">
                <a:latin typeface="Montserrat"/>
                <a:cs typeface="Calibri"/>
              </a:rPr>
              <a:t> </a:t>
            </a:r>
            <a:r>
              <a:rPr lang="fr-FR" sz="1200">
                <a:solidFill>
                  <a:schemeClr val="tx2"/>
                </a:solidFill>
                <a:latin typeface="Montserrat"/>
                <a:cs typeface="Calibri"/>
              </a:rPr>
              <a:t>de connexion habituels</a:t>
            </a:r>
          </a:p>
        </p:txBody>
      </p:sp>
      <p:sp>
        <p:nvSpPr>
          <p:cNvPr id="24" name="ZoneTexte 23">
            <a:extLst>
              <a:ext uri="{FF2B5EF4-FFF2-40B4-BE49-F238E27FC236}">
                <a16:creationId xmlns:a16="http://schemas.microsoft.com/office/drawing/2014/main" id="{D9F9887B-327F-B3F7-7BC5-D073C7D481F1}"/>
              </a:ext>
            </a:extLst>
          </p:cNvPr>
          <p:cNvSpPr txBox="1"/>
          <p:nvPr/>
        </p:nvSpPr>
        <p:spPr>
          <a:xfrm>
            <a:off x="7325175" y="4925513"/>
            <a:ext cx="2149927" cy="830997"/>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fr-FR" sz="1200">
                <a:solidFill>
                  <a:srgbClr val="0000FF"/>
                </a:solidFill>
                <a:latin typeface="Montserrat SemiBold"/>
                <a:cs typeface="Calibri"/>
              </a:rPr>
              <a:t>Personnalisez votre organisme</a:t>
            </a:r>
            <a:r>
              <a:rPr lang="fr-FR" sz="1200">
                <a:solidFill>
                  <a:srgbClr val="000000"/>
                </a:solidFill>
                <a:latin typeface="Montserrat"/>
                <a:cs typeface="Calibri"/>
              </a:rPr>
              <a:t> </a:t>
            </a:r>
            <a:r>
              <a:rPr lang="fr-FR" sz="1200">
                <a:solidFill>
                  <a:schemeClr val="tx2"/>
                </a:solidFill>
                <a:latin typeface="Montserrat"/>
                <a:cs typeface="Calibri"/>
              </a:rPr>
              <a:t>et choisissez l'emplacement du dossier dans votre coffre</a:t>
            </a:r>
          </a:p>
        </p:txBody>
      </p:sp>
      <p:sp>
        <p:nvSpPr>
          <p:cNvPr id="25" name="ZoneTexte 24">
            <a:extLst>
              <a:ext uri="{FF2B5EF4-FFF2-40B4-BE49-F238E27FC236}">
                <a16:creationId xmlns:a16="http://schemas.microsoft.com/office/drawing/2014/main" id="{740C1D42-29F4-79BF-7B2A-8114CAB66DF9}"/>
              </a:ext>
            </a:extLst>
          </p:cNvPr>
          <p:cNvSpPr txBox="1"/>
          <p:nvPr/>
        </p:nvSpPr>
        <p:spPr>
          <a:xfrm>
            <a:off x="9603359" y="4924061"/>
            <a:ext cx="2403927" cy="1015663"/>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fr-FR" sz="1200">
                <a:solidFill>
                  <a:srgbClr val="0000FF"/>
                </a:solidFill>
                <a:latin typeface="Montserrat SemiBold"/>
                <a:cs typeface="Calibri"/>
              </a:rPr>
              <a:t>Votre organisme est paramétré avec succès. </a:t>
            </a:r>
            <a:endParaRPr lang="fr-FR"/>
          </a:p>
          <a:p>
            <a:pPr algn="ctr"/>
            <a:r>
              <a:rPr lang="fr-FR" sz="1200">
                <a:solidFill>
                  <a:schemeClr val="tx2"/>
                </a:solidFill>
                <a:latin typeface="Montserrat"/>
                <a:cs typeface="Calibri"/>
              </a:rPr>
              <a:t>Désormais vous recevrez tous vos documents directement dans </a:t>
            </a:r>
            <a:r>
              <a:rPr lang="fr-FR" sz="1200" err="1">
                <a:solidFill>
                  <a:schemeClr val="tx2"/>
                </a:solidFill>
                <a:latin typeface="Montserrat"/>
                <a:cs typeface="Calibri"/>
              </a:rPr>
              <a:t>Digiposte</a:t>
            </a:r>
            <a:endParaRPr lang="fr-FR" sz="1200">
              <a:solidFill>
                <a:schemeClr val="tx2"/>
              </a:solidFill>
              <a:latin typeface="Montserrat"/>
              <a:cs typeface="Calibri"/>
            </a:endParaRPr>
          </a:p>
        </p:txBody>
      </p:sp>
      <p:pic>
        <p:nvPicPr>
          <p:cNvPr id="5" name="Image 4" descr="Une image contenant texte, capture d’écran, nombre, smartphone&#10;&#10;Le contenu généré par l’IA peut être incorrect.">
            <a:extLst>
              <a:ext uri="{FF2B5EF4-FFF2-40B4-BE49-F238E27FC236}">
                <a16:creationId xmlns:a16="http://schemas.microsoft.com/office/drawing/2014/main" id="{012915AF-505F-1432-CA86-E5B38D67D34B}"/>
              </a:ext>
            </a:extLst>
          </p:cNvPr>
          <p:cNvPicPr>
            <a:picLocks noChangeAspect="1"/>
          </p:cNvPicPr>
          <p:nvPr/>
        </p:nvPicPr>
        <p:blipFill>
          <a:blip r:embed="rId2"/>
          <a:stretch>
            <a:fillRect/>
          </a:stretch>
        </p:blipFill>
        <p:spPr>
          <a:xfrm>
            <a:off x="773112" y="1054652"/>
            <a:ext cx="1810993" cy="3655392"/>
          </a:xfrm>
          <a:prstGeom prst="rect">
            <a:avLst/>
          </a:prstGeom>
        </p:spPr>
      </p:pic>
      <p:sp>
        <p:nvSpPr>
          <p:cNvPr id="9" name="Rectangle 8">
            <a:extLst>
              <a:ext uri="{FF2B5EF4-FFF2-40B4-BE49-F238E27FC236}">
                <a16:creationId xmlns:a16="http://schemas.microsoft.com/office/drawing/2014/main" id="{206CA780-F4D0-9205-C256-6534D80302C0}"/>
              </a:ext>
            </a:extLst>
          </p:cNvPr>
          <p:cNvSpPr/>
          <p:nvPr/>
        </p:nvSpPr>
        <p:spPr>
          <a:xfrm>
            <a:off x="665395" y="1716001"/>
            <a:ext cx="1917991" cy="17827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chemeClr val="bg1"/>
              </a:solidFill>
            </a:endParaRPr>
          </a:p>
        </p:txBody>
      </p:sp>
      <p:pic>
        <p:nvPicPr>
          <p:cNvPr id="11" name="Image 10" descr="Une image contenant texte, Appareils électroniques, capture d’écran, Appareil mobile&#10;&#10;Le contenu généré par l’IA peut être incorrect.">
            <a:extLst>
              <a:ext uri="{FF2B5EF4-FFF2-40B4-BE49-F238E27FC236}">
                <a16:creationId xmlns:a16="http://schemas.microsoft.com/office/drawing/2014/main" id="{95FBFAFE-FCF7-302B-489F-BB6699051485}"/>
              </a:ext>
            </a:extLst>
          </p:cNvPr>
          <p:cNvPicPr>
            <a:picLocks noChangeAspect="1"/>
          </p:cNvPicPr>
          <p:nvPr/>
        </p:nvPicPr>
        <p:blipFill>
          <a:blip r:embed="rId3"/>
          <a:stretch>
            <a:fillRect/>
          </a:stretch>
        </p:blipFill>
        <p:spPr>
          <a:xfrm>
            <a:off x="3012219" y="934650"/>
            <a:ext cx="1928223" cy="3907118"/>
          </a:xfrm>
          <a:prstGeom prst="rect">
            <a:avLst/>
          </a:prstGeom>
        </p:spPr>
      </p:pic>
      <p:pic>
        <p:nvPicPr>
          <p:cNvPr id="13" name="Image 12" descr="Une image contenant texte, capture d’écran, Système d’exploitation, multimédia&#10;&#10;Le contenu généré par l’IA peut être incorrect.">
            <a:extLst>
              <a:ext uri="{FF2B5EF4-FFF2-40B4-BE49-F238E27FC236}">
                <a16:creationId xmlns:a16="http://schemas.microsoft.com/office/drawing/2014/main" id="{24537689-97F5-FA95-F0E8-B047A6B2B809}"/>
              </a:ext>
            </a:extLst>
          </p:cNvPr>
          <p:cNvPicPr>
            <a:picLocks noChangeAspect="1"/>
          </p:cNvPicPr>
          <p:nvPr/>
        </p:nvPicPr>
        <p:blipFill>
          <a:blip r:embed="rId4"/>
          <a:stretch>
            <a:fillRect/>
          </a:stretch>
        </p:blipFill>
        <p:spPr>
          <a:xfrm>
            <a:off x="9813589" y="1054650"/>
            <a:ext cx="1807020" cy="3655392"/>
          </a:xfrm>
          <a:prstGeom prst="rect">
            <a:avLst/>
          </a:prstGeom>
        </p:spPr>
      </p:pic>
      <p:pic>
        <p:nvPicPr>
          <p:cNvPr id="14" name="Image 13" descr="Une image contenant Appareils électroniques, texte, capture d’écran, multimédia&#10;&#10;Le contenu généré par l’IA peut être incorrect.">
            <a:extLst>
              <a:ext uri="{FF2B5EF4-FFF2-40B4-BE49-F238E27FC236}">
                <a16:creationId xmlns:a16="http://schemas.microsoft.com/office/drawing/2014/main" id="{2B5DA40E-1A19-FBAF-9B0D-78724BF36176}"/>
              </a:ext>
            </a:extLst>
          </p:cNvPr>
          <p:cNvPicPr>
            <a:picLocks noChangeAspect="1"/>
          </p:cNvPicPr>
          <p:nvPr/>
        </p:nvPicPr>
        <p:blipFill>
          <a:blip r:embed="rId5"/>
          <a:stretch>
            <a:fillRect/>
          </a:stretch>
        </p:blipFill>
        <p:spPr>
          <a:xfrm>
            <a:off x="5393988" y="1054649"/>
            <a:ext cx="1807020" cy="3655392"/>
          </a:xfrm>
          <a:prstGeom prst="rect">
            <a:avLst/>
          </a:prstGeom>
        </p:spPr>
      </p:pic>
      <p:pic>
        <p:nvPicPr>
          <p:cNvPr id="19" name="Image 18" descr="Une image contenant texte, Appareils électroniques, capture d’écran, Appareil mobile&#10;&#10;Le contenu généré par l’IA peut être incorrect.">
            <a:extLst>
              <a:ext uri="{FF2B5EF4-FFF2-40B4-BE49-F238E27FC236}">
                <a16:creationId xmlns:a16="http://schemas.microsoft.com/office/drawing/2014/main" id="{227C49F2-747F-BD90-4C7A-A5CE4D7847F4}"/>
              </a:ext>
            </a:extLst>
          </p:cNvPr>
          <p:cNvPicPr>
            <a:picLocks noChangeAspect="1"/>
          </p:cNvPicPr>
          <p:nvPr/>
        </p:nvPicPr>
        <p:blipFill>
          <a:blip r:embed="rId6"/>
          <a:stretch>
            <a:fillRect/>
          </a:stretch>
        </p:blipFill>
        <p:spPr>
          <a:xfrm>
            <a:off x="7668265" y="1054649"/>
            <a:ext cx="1807020" cy="3655392"/>
          </a:xfrm>
          <a:prstGeom prst="rect">
            <a:avLst/>
          </a:prstGeom>
        </p:spPr>
      </p:pic>
    </p:spTree>
    <p:extLst>
      <p:ext uri="{BB962C8B-B14F-4D97-AF65-F5344CB8AC3E}">
        <p14:creationId xmlns:p14="http://schemas.microsoft.com/office/powerpoint/2010/main" val="825926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4869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47"/>
          </p:nvPr>
        </p:nvSpPr>
        <p:spPr/>
        <p:txBody>
          <a:bodyPr/>
          <a:lstStyle/>
          <a:p>
            <a:endParaRPr lang="fr-FR"/>
          </a:p>
        </p:txBody>
      </p:sp>
      <p:sp>
        <p:nvSpPr>
          <p:cNvPr id="2" name="Titre 1">
            <a:extLst>
              <a:ext uri="{FF2B5EF4-FFF2-40B4-BE49-F238E27FC236}">
                <a16:creationId xmlns:a16="http://schemas.microsoft.com/office/drawing/2014/main" id="{3F527371-57DB-3BEC-FFE0-E4ABD520806D}"/>
              </a:ext>
            </a:extLst>
          </p:cNvPr>
          <p:cNvSpPr>
            <a:spLocks noGrp="1"/>
          </p:cNvSpPr>
          <p:nvPr>
            <p:ph type="title" idx="4294967295"/>
          </p:nvPr>
        </p:nvSpPr>
        <p:spPr>
          <a:xfrm>
            <a:off x="729422" y="1800225"/>
            <a:ext cx="5966653" cy="785813"/>
          </a:xfrm>
        </p:spPr>
        <p:txBody>
          <a:bodyPr vert="horz" lIns="91440" tIns="45720" rIns="91440" bIns="45720" rtlCol="0" anchor="ctr">
            <a:noAutofit/>
          </a:bodyPr>
          <a:lstStyle/>
          <a:p>
            <a:r>
              <a:rPr lang="fr-FR" sz="1400" b="0" dirty="0">
                <a:solidFill>
                  <a:schemeClr val="tx2">
                    <a:lumMod val="76000"/>
                    <a:lumOff val="24000"/>
                  </a:schemeClr>
                </a:solidFill>
                <a:latin typeface="Montserrat"/>
              </a:rPr>
              <a:t>Grâce à son</a:t>
            </a:r>
            <a:r>
              <a:rPr lang="fr-FR" sz="1400" b="0" dirty="0">
                <a:latin typeface="Montserrat"/>
              </a:rPr>
              <a:t> </a:t>
            </a:r>
            <a:r>
              <a:rPr lang="fr-FR" sz="1400" b="0" dirty="0">
                <a:solidFill>
                  <a:srgbClr val="0000FF"/>
                </a:solidFill>
                <a:latin typeface="Montserrat SemiBold"/>
              </a:rPr>
              <a:t>interface intuitive</a:t>
            </a:r>
            <a:r>
              <a:rPr lang="fr-FR" sz="1400" b="0" dirty="0">
                <a:solidFill>
                  <a:srgbClr val="0000FF"/>
                </a:solidFill>
                <a:latin typeface="Montserrat"/>
              </a:rPr>
              <a:t> </a:t>
            </a:r>
            <a:r>
              <a:rPr lang="fr-FR" sz="1400" b="0" dirty="0">
                <a:solidFill>
                  <a:schemeClr val="tx2">
                    <a:lumMod val="76000"/>
                    <a:lumOff val="24000"/>
                  </a:schemeClr>
                </a:solidFill>
                <a:latin typeface="Montserrat"/>
              </a:rPr>
              <a:t>et à ses</a:t>
            </a:r>
            <a:r>
              <a:rPr lang="fr-FR" sz="1400" b="0" dirty="0">
                <a:latin typeface="Montserrat SemiBold"/>
              </a:rPr>
              <a:t> </a:t>
            </a:r>
            <a:r>
              <a:rPr lang="fr-FR" sz="1400" b="0" dirty="0">
                <a:solidFill>
                  <a:srgbClr val="0000FF"/>
                </a:solidFill>
                <a:latin typeface="Montserrat SemiBold"/>
              </a:rPr>
              <a:t>fonctionnalités</a:t>
            </a:r>
            <a:r>
              <a:rPr lang="fr-FR" sz="1400" b="0" dirty="0">
                <a:solidFill>
                  <a:schemeClr val="tx2">
                    <a:lumMod val="76000"/>
                    <a:lumOff val="24000"/>
                  </a:schemeClr>
                </a:solidFill>
                <a:latin typeface="Montserrat"/>
              </a:rPr>
              <a:t>, vous pouvez accéder à vos documents en toute sécurité, les trier, les classer et les utiliser quand vous en avez besoin.</a:t>
            </a:r>
            <a:br>
              <a:rPr lang="fr-FR" sz="1400" b="0" dirty="0">
                <a:latin typeface="Montserrat"/>
              </a:rPr>
            </a:br>
            <a:br>
              <a:rPr lang="fr-FR" sz="1400" b="0" dirty="0">
                <a:latin typeface="Montserrat"/>
              </a:rPr>
            </a:br>
            <a:r>
              <a:rPr lang="fr-FR" sz="1400" dirty="0">
                <a:solidFill>
                  <a:srgbClr val="0000FF"/>
                </a:solidFill>
                <a:latin typeface="Montserrat"/>
              </a:rPr>
              <a:t>Téléchargez l'application mobile </a:t>
            </a:r>
            <a:r>
              <a:rPr lang="fr-FR" sz="1400" err="1">
                <a:solidFill>
                  <a:srgbClr val="0000FF"/>
                </a:solidFill>
                <a:latin typeface="Montserrat"/>
              </a:rPr>
              <a:t>Digiposte</a:t>
            </a:r>
            <a:r>
              <a:rPr lang="fr-FR" sz="1400" b="0" dirty="0">
                <a:solidFill>
                  <a:schemeClr val="tx2">
                    <a:lumMod val="76000"/>
                    <a:lumOff val="24000"/>
                  </a:schemeClr>
                </a:solidFill>
                <a:latin typeface="Montserrat"/>
              </a:rPr>
              <a:t> pour retrouver toutes les fonctionnalités et profitez des avantages suivants :</a:t>
            </a:r>
            <a:endParaRPr lang="fr-FR">
              <a:solidFill>
                <a:schemeClr val="tx2">
                  <a:lumMod val="76000"/>
                  <a:lumOff val="24000"/>
                </a:schemeClr>
              </a:solidFill>
            </a:endParaRPr>
          </a:p>
        </p:txBody>
      </p:sp>
      <p:sp>
        <p:nvSpPr>
          <p:cNvPr id="3" name="Espace réservé du numéro de diapositive 2">
            <a:extLst>
              <a:ext uri="{FF2B5EF4-FFF2-40B4-BE49-F238E27FC236}">
                <a16:creationId xmlns:a16="http://schemas.microsoft.com/office/drawing/2014/main" id="{300B0935-0697-8056-E083-FBA702B9B62C}"/>
              </a:ext>
            </a:extLst>
          </p:cNvPr>
          <p:cNvSpPr>
            <a:spLocks noGrp="1"/>
          </p:cNvSpPr>
          <p:nvPr>
            <p:ph type="sldNum" sz="quarter" idx="4294967295"/>
          </p:nvPr>
        </p:nvSpPr>
        <p:spPr>
          <a:xfrm>
            <a:off x="11872913" y="6357938"/>
            <a:ext cx="319087" cy="365125"/>
          </a:xfrm>
        </p:spPr>
        <p:txBody>
          <a:bodyPr/>
          <a:lstStyle/>
          <a:p>
            <a:fld id="{2F9EC534-F9F4-4762-A8EB-FE67C53393FF}" type="slidenum">
              <a:rPr lang="fr-FR" smtClean="0"/>
              <a:pPr/>
              <a:t>2</a:t>
            </a:fld>
            <a:endParaRPr lang="fr-FR"/>
          </a:p>
        </p:txBody>
      </p:sp>
      <p:sp>
        <p:nvSpPr>
          <p:cNvPr id="4" name="ZoneTexte 3">
            <a:extLst>
              <a:ext uri="{FF2B5EF4-FFF2-40B4-BE49-F238E27FC236}">
                <a16:creationId xmlns:a16="http://schemas.microsoft.com/office/drawing/2014/main" id="{C25D55B6-7177-6A3B-68DB-27302E805E5C}"/>
              </a:ext>
            </a:extLst>
          </p:cNvPr>
          <p:cNvSpPr txBox="1"/>
          <p:nvPr/>
        </p:nvSpPr>
        <p:spPr>
          <a:xfrm>
            <a:off x="664029" y="192091"/>
            <a:ext cx="11081655" cy="830997"/>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fr-FR" sz="2400" b="1">
                <a:solidFill>
                  <a:schemeClr val="tx2"/>
                </a:solidFill>
                <a:latin typeface="Montserrat"/>
                <a:ea typeface="+mj-ea"/>
                <a:cs typeface="+mj-cs"/>
              </a:rPr>
              <a:t>L'application </a:t>
            </a:r>
            <a:r>
              <a:rPr lang="fr-FR" sz="2400" b="1" err="1">
                <a:solidFill>
                  <a:schemeClr val="tx2"/>
                </a:solidFill>
                <a:latin typeface="Montserrat"/>
                <a:ea typeface="+mj-ea"/>
                <a:cs typeface="+mj-cs"/>
              </a:rPr>
              <a:t>Digiposte</a:t>
            </a:r>
            <a:r>
              <a:rPr lang="fr-FR" sz="2400" b="1">
                <a:solidFill>
                  <a:schemeClr val="tx2"/>
                </a:solidFill>
                <a:latin typeface="Montserrat"/>
                <a:ea typeface="+mj-ea"/>
                <a:cs typeface="+mj-cs"/>
              </a:rPr>
              <a:t> </a:t>
            </a:r>
            <a:r>
              <a:rPr lang="fr-FR" sz="2400" b="1">
                <a:solidFill>
                  <a:schemeClr val="tx2"/>
                </a:solidFill>
                <a:latin typeface="Montserrat"/>
                <a:ea typeface="+mn-lt"/>
                <a:cs typeface="+mn-lt"/>
              </a:rPr>
              <a:t>simplifie la gestion de vos documents administratifs</a:t>
            </a:r>
            <a:endParaRPr lang="fr-FR" sz="2400" b="1">
              <a:solidFill>
                <a:schemeClr val="tx2"/>
              </a:solidFill>
              <a:latin typeface="Montserrat"/>
            </a:endParaRPr>
          </a:p>
        </p:txBody>
      </p:sp>
      <p:sp>
        <p:nvSpPr>
          <p:cNvPr id="23" name="ZoneTexte 26">
            <a:extLst>
              <a:ext uri="{FF2B5EF4-FFF2-40B4-BE49-F238E27FC236}">
                <a16:creationId xmlns:a16="http://schemas.microsoft.com/office/drawing/2014/main" id="{D7FC1A89-98CF-E9B4-1979-6C618FDE0F7C}"/>
              </a:ext>
            </a:extLst>
          </p:cNvPr>
          <p:cNvSpPr txBox="1"/>
          <p:nvPr/>
        </p:nvSpPr>
        <p:spPr>
          <a:xfrm>
            <a:off x="1546986" y="3266436"/>
            <a:ext cx="4932528"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a:solidFill>
                  <a:srgbClr val="0000FF"/>
                </a:solidFill>
                <a:latin typeface="Montserrat"/>
                <a:ea typeface="Calibri"/>
                <a:cs typeface="Calibri"/>
              </a:rPr>
              <a:t>Sécurité</a:t>
            </a:r>
          </a:p>
        </p:txBody>
      </p:sp>
      <p:sp>
        <p:nvSpPr>
          <p:cNvPr id="24" name="ZoneTexte 27">
            <a:extLst>
              <a:ext uri="{FF2B5EF4-FFF2-40B4-BE49-F238E27FC236}">
                <a16:creationId xmlns:a16="http://schemas.microsoft.com/office/drawing/2014/main" id="{C40E0BA4-DFE4-2647-A205-52DCA6D69CC3}"/>
              </a:ext>
            </a:extLst>
          </p:cNvPr>
          <p:cNvSpPr txBox="1"/>
          <p:nvPr/>
        </p:nvSpPr>
        <p:spPr>
          <a:xfrm>
            <a:off x="1546985" y="4141003"/>
            <a:ext cx="4932528"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a:solidFill>
                  <a:srgbClr val="0000FF"/>
                </a:solidFill>
                <a:latin typeface="Montserrat"/>
                <a:ea typeface="Calibri"/>
                <a:cs typeface="Calibri"/>
              </a:rPr>
              <a:t>Authenticité</a:t>
            </a:r>
            <a:endParaRPr lang="fr-FR"/>
          </a:p>
        </p:txBody>
      </p:sp>
      <p:sp>
        <p:nvSpPr>
          <p:cNvPr id="25" name="ZoneTexte 28">
            <a:extLst>
              <a:ext uri="{FF2B5EF4-FFF2-40B4-BE49-F238E27FC236}">
                <a16:creationId xmlns:a16="http://schemas.microsoft.com/office/drawing/2014/main" id="{273558CA-8484-DBDA-41C1-E448C7907E48}"/>
              </a:ext>
            </a:extLst>
          </p:cNvPr>
          <p:cNvSpPr txBox="1"/>
          <p:nvPr/>
        </p:nvSpPr>
        <p:spPr>
          <a:xfrm>
            <a:off x="1546984" y="5086553"/>
            <a:ext cx="4932528"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a:solidFill>
                  <a:srgbClr val="0000FF"/>
                </a:solidFill>
                <a:latin typeface="Montserrat"/>
                <a:ea typeface="Calibri"/>
                <a:cs typeface="Calibri"/>
              </a:rPr>
              <a:t>Hébergé en France</a:t>
            </a:r>
            <a:endParaRPr lang="fr-FR"/>
          </a:p>
        </p:txBody>
      </p:sp>
      <p:pic>
        <p:nvPicPr>
          <p:cNvPr id="27" name="Image 26" descr="Une image contenant capture d’écran, Bleu électrique, cercle&#10;&#10;Le contenu généré par l’IA peut être incorrect.">
            <a:extLst>
              <a:ext uri="{FF2B5EF4-FFF2-40B4-BE49-F238E27FC236}">
                <a16:creationId xmlns:a16="http://schemas.microsoft.com/office/drawing/2014/main" id="{002E8EB5-A911-BADE-110E-2B59A326B41C}"/>
              </a:ext>
            </a:extLst>
          </p:cNvPr>
          <p:cNvPicPr>
            <a:picLocks noChangeAspect="1"/>
          </p:cNvPicPr>
          <p:nvPr/>
        </p:nvPicPr>
        <p:blipFill>
          <a:blip r:embed="rId2"/>
          <a:stretch>
            <a:fillRect/>
          </a:stretch>
        </p:blipFill>
        <p:spPr>
          <a:xfrm>
            <a:off x="737705" y="3923749"/>
            <a:ext cx="733287" cy="733287"/>
          </a:xfrm>
          <a:prstGeom prst="rect">
            <a:avLst/>
          </a:prstGeom>
        </p:spPr>
      </p:pic>
      <p:pic>
        <p:nvPicPr>
          <p:cNvPr id="28" name="Image 27" descr="Une image contenant capture d’écran, cercle, dessin humoristique&#10;&#10;Le contenu généré par l’IA peut être incorrect.">
            <a:extLst>
              <a:ext uri="{FF2B5EF4-FFF2-40B4-BE49-F238E27FC236}">
                <a16:creationId xmlns:a16="http://schemas.microsoft.com/office/drawing/2014/main" id="{69AA5078-1699-9867-634A-B87ECCE08E30}"/>
              </a:ext>
            </a:extLst>
          </p:cNvPr>
          <p:cNvPicPr>
            <a:picLocks noChangeAspect="1"/>
          </p:cNvPicPr>
          <p:nvPr/>
        </p:nvPicPr>
        <p:blipFill>
          <a:blip r:embed="rId3"/>
          <a:stretch>
            <a:fillRect/>
          </a:stretch>
        </p:blipFill>
        <p:spPr>
          <a:xfrm>
            <a:off x="729422" y="3054074"/>
            <a:ext cx="733287" cy="733287"/>
          </a:xfrm>
          <a:prstGeom prst="rect">
            <a:avLst/>
          </a:prstGeom>
        </p:spPr>
      </p:pic>
      <p:pic>
        <p:nvPicPr>
          <p:cNvPr id="29" name="Image 28" descr="Une image contenant Graphique, créativité, art&#10;&#10;Le contenu généré par l’IA peut être incorrect.">
            <a:extLst>
              <a:ext uri="{FF2B5EF4-FFF2-40B4-BE49-F238E27FC236}">
                <a16:creationId xmlns:a16="http://schemas.microsoft.com/office/drawing/2014/main" id="{5F852762-B494-BCA8-89DD-0FCA25F49847}"/>
              </a:ext>
            </a:extLst>
          </p:cNvPr>
          <p:cNvPicPr>
            <a:picLocks noChangeAspect="1"/>
          </p:cNvPicPr>
          <p:nvPr/>
        </p:nvPicPr>
        <p:blipFill>
          <a:blip r:embed="rId4"/>
          <a:stretch>
            <a:fillRect/>
          </a:stretch>
        </p:blipFill>
        <p:spPr>
          <a:xfrm>
            <a:off x="732183" y="4867967"/>
            <a:ext cx="733287" cy="733287"/>
          </a:xfrm>
          <a:prstGeom prst="rect">
            <a:avLst/>
          </a:prstGeom>
        </p:spPr>
      </p:pic>
      <p:pic>
        <p:nvPicPr>
          <p:cNvPr id="30" name="Image 29" descr="Une image contenant texte, Appareils électroniques, capture d’écran, Appareil mobile&#10;&#10;Le contenu généré par l’IA peut être incorrect.">
            <a:extLst>
              <a:ext uri="{FF2B5EF4-FFF2-40B4-BE49-F238E27FC236}">
                <a16:creationId xmlns:a16="http://schemas.microsoft.com/office/drawing/2014/main" id="{871B50DB-2F3A-C4F9-8408-2CA0E19C1DAD}"/>
              </a:ext>
            </a:extLst>
          </p:cNvPr>
          <p:cNvPicPr>
            <a:picLocks noChangeAspect="1"/>
          </p:cNvPicPr>
          <p:nvPr/>
        </p:nvPicPr>
        <p:blipFill>
          <a:blip r:embed="rId5"/>
          <a:stretch>
            <a:fillRect/>
          </a:stretch>
        </p:blipFill>
        <p:spPr>
          <a:xfrm>
            <a:off x="7824372" y="1281043"/>
            <a:ext cx="2263776" cy="4583044"/>
          </a:xfrm>
          <a:prstGeom prst="rect">
            <a:avLst/>
          </a:prstGeom>
        </p:spPr>
      </p:pic>
    </p:spTree>
    <p:extLst>
      <p:ext uri="{BB962C8B-B14F-4D97-AF65-F5344CB8AC3E}">
        <p14:creationId xmlns:p14="http://schemas.microsoft.com/office/powerpoint/2010/main" val="719204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47"/>
          </p:nvPr>
        </p:nvSpPr>
        <p:spPr/>
        <p:txBody>
          <a:bodyPr/>
          <a:lstStyle/>
          <a:p>
            <a:endParaRPr lang="fr-FR"/>
          </a:p>
        </p:txBody>
      </p:sp>
      <p:sp>
        <p:nvSpPr>
          <p:cNvPr id="3" name="Titre 2">
            <a:extLst>
              <a:ext uri="{FF2B5EF4-FFF2-40B4-BE49-F238E27FC236}">
                <a16:creationId xmlns:a16="http://schemas.microsoft.com/office/drawing/2014/main" id="{47CA9721-A362-987D-B658-E14E07FE9C3C}"/>
              </a:ext>
            </a:extLst>
          </p:cNvPr>
          <p:cNvSpPr>
            <a:spLocks noGrp="1"/>
          </p:cNvSpPr>
          <p:nvPr>
            <p:ph type="title" idx="4294967295"/>
          </p:nvPr>
        </p:nvSpPr>
        <p:spPr>
          <a:xfrm>
            <a:off x="0" y="-6350"/>
            <a:ext cx="11380489" cy="1316038"/>
          </a:xfrm>
        </p:spPr>
        <p:txBody>
          <a:bodyPr/>
          <a:lstStyle/>
          <a:p>
            <a:r>
              <a:rPr lang="fr-FR">
                <a:latin typeface="Montserrat"/>
              </a:rPr>
              <a:t>Vos connexions renforcées avec la double authentification</a:t>
            </a:r>
            <a:endParaRPr lang="fr-FR" b="0">
              <a:latin typeface="Montserrat"/>
            </a:endParaRPr>
          </a:p>
        </p:txBody>
      </p:sp>
      <p:sp>
        <p:nvSpPr>
          <p:cNvPr id="2" name="Espace réservé du numéro de diapositive 1">
            <a:extLst>
              <a:ext uri="{FF2B5EF4-FFF2-40B4-BE49-F238E27FC236}">
                <a16:creationId xmlns:a16="http://schemas.microsoft.com/office/drawing/2014/main" id="{88DD5EA6-F769-DC30-07E5-A3CBC315EED9}"/>
              </a:ext>
            </a:extLst>
          </p:cNvPr>
          <p:cNvSpPr>
            <a:spLocks noGrp="1"/>
          </p:cNvSpPr>
          <p:nvPr>
            <p:ph type="sldNum" sz="quarter" idx="4294967295"/>
          </p:nvPr>
        </p:nvSpPr>
        <p:spPr>
          <a:xfrm>
            <a:off x="11872913" y="6357938"/>
            <a:ext cx="319087" cy="365125"/>
          </a:xfrm>
        </p:spPr>
        <p:txBody>
          <a:bodyPr/>
          <a:lstStyle/>
          <a:p>
            <a:fld id="{2F9EC534-F9F4-4762-A8EB-FE67C53393FF}" type="slidenum">
              <a:rPr lang="fr-FR" smtClean="0"/>
              <a:pPr/>
              <a:t>3</a:t>
            </a:fld>
            <a:endParaRPr lang="fr-FR"/>
          </a:p>
        </p:txBody>
      </p:sp>
      <p:sp>
        <p:nvSpPr>
          <p:cNvPr id="6" name="Rectangle 5">
            <a:extLst>
              <a:ext uri="{FF2B5EF4-FFF2-40B4-BE49-F238E27FC236}">
                <a16:creationId xmlns:a16="http://schemas.microsoft.com/office/drawing/2014/main" id="{50294B81-620C-775E-D233-D2F18F16E0DB}"/>
              </a:ext>
            </a:extLst>
          </p:cNvPr>
          <p:cNvSpPr/>
          <p:nvPr/>
        </p:nvSpPr>
        <p:spPr>
          <a:xfrm>
            <a:off x="0" y="1882349"/>
            <a:ext cx="12192000" cy="36126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11" name="Titre 1">
            <a:extLst>
              <a:ext uri="{FF2B5EF4-FFF2-40B4-BE49-F238E27FC236}">
                <a16:creationId xmlns:a16="http://schemas.microsoft.com/office/drawing/2014/main" id="{2AB99C76-9830-C991-42D2-408B13BA81C2}"/>
              </a:ext>
            </a:extLst>
          </p:cNvPr>
          <p:cNvSpPr txBox="1">
            <a:spLocks/>
          </p:cNvSpPr>
          <p:nvPr/>
        </p:nvSpPr>
        <p:spPr>
          <a:xfrm>
            <a:off x="6631268" y="2556350"/>
            <a:ext cx="4019347" cy="786160"/>
          </a:xfrm>
          <a:prstGeom prst="rect">
            <a:avLst/>
          </a:prstGeom>
        </p:spPr>
        <p:txBody>
          <a:bodyPr vert="horz" lIns="91440" tIns="45720" rIns="91440" bIns="45720" rtlCol="0" anchor="ctr">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600">
                <a:solidFill>
                  <a:srgbClr val="0000FF"/>
                </a:solidFill>
                <a:latin typeface="Montserrat SemiBold"/>
              </a:rPr>
              <a:t>La double authentification push  permet de </a:t>
            </a:r>
            <a:r>
              <a:rPr lang="fr-FR" sz="1600" b="1">
                <a:solidFill>
                  <a:srgbClr val="0000FF"/>
                </a:solidFill>
                <a:latin typeface="Montserrat SemiBold"/>
              </a:rPr>
              <a:t>vérifier votre identité directement depuis l'application mobile </a:t>
            </a:r>
            <a:r>
              <a:rPr lang="fr-FR" sz="1600" b="1" err="1">
                <a:solidFill>
                  <a:srgbClr val="0000FF"/>
                </a:solidFill>
                <a:latin typeface="Montserrat SemiBold"/>
              </a:rPr>
              <a:t>Digiposte</a:t>
            </a:r>
            <a:r>
              <a:rPr lang="fr-FR" sz="1600" b="1">
                <a:solidFill>
                  <a:srgbClr val="0000FF"/>
                </a:solidFill>
                <a:latin typeface="Montserrat SemiBold"/>
              </a:rPr>
              <a:t> </a:t>
            </a:r>
            <a:endParaRPr lang="fr-FR" sz="1600">
              <a:solidFill>
                <a:srgbClr val="0000FF"/>
              </a:solidFill>
              <a:latin typeface="Calibri"/>
              <a:ea typeface="Calibri"/>
              <a:cs typeface="Calibri"/>
            </a:endParaRPr>
          </a:p>
        </p:txBody>
      </p:sp>
      <p:pic>
        <p:nvPicPr>
          <p:cNvPr id="15" name="Image 14" descr="Une image contenant texte, Appareils électroniques, capture d’écran, Système d’exploitation&#10;&#10;Le contenu généré par l’IA peut être incorrect.">
            <a:extLst>
              <a:ext uri="{FF2B5EF4-FFF2-40B4-BE49-F238E27FC236}">
                <a16:creationId xmlns:a16="http://schemas.microsoft.com/office/drawing/2014/main" id="{722DFFCE-18B5-80FE-5AA1-A3DF96D1AC19}"/>
              </a:ext>
            </a:extLst>
          </p:cNvPr>
          <p:cNvPicPr>
            <a:picLocks noChangeAspect="1"/>
          </p:cNvPicPr>
          <p:nvPr/>
        </p:nvPicPr>
        <p:blipFill>
          <a:blip r:embed="rId2"/>
          <a:stretch>
            <a:fillRect/>
          </a:stretch>
        </p:blipFill>
        <p:spPr>
          <a:xfrm>
            <a:off x="1290950" y="1356716"/>
            <a:ext cx="2184063" cy="4413810"/>
          </a:xfrm>
          <a:prstGeom prst="rect">
            <a:avLst/>
          </a:prstGeom>
        </p:spPr>
      </p:pic>
      <p:pic>
        <p:nvPicPr>
          <p:cNvPr id="16" name="Image 15" descr="Une image contenant texte, Appareils électroniques, capture d’écran, Système d’exploitation&#10;&#10;Le contenu généré par l’IA peut être incorrect.">
            <a:extLst>
              <a:ext uri="{FF2B5EF4-FFF2-40B4-BE49-F238E27FC236}">
                <a16:creationId xmlns:a16="http://schemas.microsoft.com/office/drawing/2014/main" id="{6BA0BC44-644F-00F0-50C2-EE0E7E09F764}"/>
              </a:ext>
            </a:extLst>
          </p:cNvPr>
          <p:cNvPicPr>
            <a:picLocks noChangeAspect="1"/>
          </p:cNvPicPr>
          <p:nvPr/>
        </p:nvPicPr>
        <p:blipFill>
          <a:blip r:embed="rId3"/>
          <a:stretch>
            <a:fillRect/>
          </a:stretch>
        </p:blipFill>
        <p:spPr>
          <a:xfrm>
            <a:off x="3603780" y="1356716"/>
            <a:ext cx="2184063" cy="4413810"/>
          </a:xfrm>
          <a:prstGeom prst="rect">
            <a:avLst/>
          </a:prstGeom>
        </p:spPr>
      </p:pic>
      <p:sp>
        <p:nvSpPr>
          <p:cNvPr id="10" name="Rectangle 9">
            <a:extLst>
              <a:ext uri="{FF2B5EF4-FFF2-40B4-BE49-F238E27FC236}">
                <a16:creationId xmlns:a16="http://schemas.microsoft.com/office/drawing/2014/main" id="{F2A72DD5-3DAD-0B8F-479C-39AF47EBFA0B}"/>
              </a:ext>
            </a:extLst>
          </p:cNvPr>
          <p:cNvSpPr/>
          <p:nvPr/>
        </p:nvSpPr>
        <p:spPr>
          <a:xfrm>
            <a:off x="6635952" y="3581390"/>
            <a:ext cx="4368607" cy="1384995"/>
          </a:xfrm>
          <a:prstGeom prst="rect">
            <a:avLst/>
          </a:prstGeom>
        </p:spPr>
        <p:txBody>
          <a:bodyPr wrap="square" lIns="91440" tIns="45720" rIns="91440" bIns="4572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dirty="0">
                <a:solidFill>
                  <a:schemeClr val="tx2">
                    <a:lumMod val="76000"/>
                    <a:lumOff val="24000"/>
                  </a:schemeClr>
                </a:solidFill>
                <a:latin typeface="Montserrat SemiBold"/>
                <a:ea typeface="+mn-lt"/>
                <a:cs typeface="+mn-lt"/>
              </a:rPr>
              <a:t>Comment ça marche ?</a:t>
            </a:r>
            <a:br>
              <a:rPr lang="fr-FR" sz="1400" dirty="0">
                <a:solidFill>
                  <a:schemeClr val="tx2">
                    <a:lumMod val="76000"/>
                    <a:lumOff val="24000"/>
                  </a:schemeClr>
                </a:solidFill>
                <a:latin typeface="Montserrat"/>
                <a:ea typeface="+mn-lt"/>
                <a:cs typeface="+mn-lt"/>
              </a:rPr>
            </a:br>
            <a:r>
              <a:rPr lang="fr-FR" sz="1400" dirty="0">
                <a:solidFill>
                  <a:schemeClr val="tx2">
                    <a:lumMod val="76000"/>
                    <a:lumOff val="24000"/>
                  </a:schemeClr>
                </a:solidFill>
                <a:latin typeface="Montserrat"/>
                <a:ea typeface="+mn-lt"/>
                <a:cs typeface="+mn-lt"/>
              </a:rPr>
              <a:t>Vous recevez une notification sur votre application </a:t>
            </a:r>
            <a:r>
              <a:rPr lang="fr-FR" sz="1400" dirty="0" err="1">
                <a:solidFill>
                  <a:schemeClr val="tx2">
                    <a:lumMod val="76000"/>
                    <a:lumOff val="24000"/>
                  </a:schemeClr>
                </a:solidFill>
                <a:latin typeface="Montserrat"/>
                <a:ea typeface="+mn-lt"/>
                <a:cs typeface="+mn-lt"/>
              </a:rPr>
              <a:t>Digiposte</a:t>
            </a:r>
            <a:r>
              <a:rPr lang="fr-FR" sz="1400" dirty="0">
                <a:solidFill>
                  <a:schemeClr val="tx2">
                    <a:lumMod val="76000"/>
                    <a:lumOff val="24000"/>
                  </a:schemeClr>
                </a:solidFill>
                <a:latin typeface="Montserrat"/>
                <a:ea typeface="+mn-lt"/>
                <a:cs typeface="+mn-lt"/>
              </a:rPr>
              <a:t> pour confirmer votre identité et autoriser l'accès au service La Poste sur lequel vous souhaitez vous connecter.</a:t>
            </a:r>
            <a:endParaRPr lang="fr-FR">
              <a:solidFill>
                <a:schemeClr val="tx2">
                  <a:lumMod val="76000"/>
                  <a:lumOff val="24000"/>
                </a:schemeClr>
              </a:solidFill>
              <a:latin typeface="Calibri"/>
              <a:ea typeface="Calibri"/>
              <a:cs typeface="Calibri"/>
            </a:endParaRPr>
          </a:p>
          <a:p>
            <a:pPr marL="285750" indent="-285750">
              <a:buFont typeface="Arial"/>
              <a:buChar char="•"/>
            </a:pPr>
            <a:endParaRPr lang="fr-FR" sz="1400" dirty="0">
              <a:solidFill>
                <a:schemeClr val="tx2">
                  <a:lumMod val="76000"/>
                  <a:lumOff val="24000"/>
                </a:schemeClr>
              </a:solidFill>
              <a:cs typeface="Arial"/>
            </a:endParaRPr>
          </a:p>
        </p:txBody>
      </p:sp>
    </p:spTree>
    <p:extLst>
      <p:ext uri="{BB962C8B-B14F-4D97-AF65-F5344CB8AC3E}">
        <p14:creationId xmlns:p14="http://schemas.microsoft.com/office/powerpoint/2010/main" val="3716128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ACBFE09-5D9D-68A4-CC7F-5CFDC725D9A1}"/>
              </a:ext>
            </a:extLst>
          </p:cNvPr>
          <p:cNvSpPr/>
          <p:nvPr/>
        </p:nvSpPr>
        <p:spPr>
          <a:xfrm>
            <a:off x="0" y="1318199"/>
            <a:ext cx="12192000" cy="32973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4" name="Espace réservé du texte 3"/>
          <p:cNvSpPr>
            <a:spLocks noGrp="1"/>
          </p:cNvSpPr>
          <p:nvPr>
            <p:ph type="body" sz="quarter" idx="47"/>
          </p:nvPr>
        </p:nvSpPr>
        <p:spPr/>
        <p:txBody>
          <a:bodyPr/>
          <a:lstStyle/>
          <a:p>
            <a:endParaRPr lang="fr-FR"/>
          </a:p>
        </p:txBody>
      </p:sp>
      <p:sp>
        <p:nvSpPr>
          <p:cNvPr id="3" name="Titre 2"/>
          <p:cNvSpPr>
            <a:spLocks noGrp="1"/>
          </p:cNvSpPr>
          <p:nvPr>
            <p:ph type="title" idx="4294967295"/>
          </p:nvPr>
        </p:nvSpPr>
        <p:spPr>
          <a:xfrm>
            <a:off x="0" y="-6350"/>
            <a:ext cx="11229975" cy="1316038"/>
          </a:xfrm>
        </p:spPr>
        <p:txBody>
          <a:bodyPr/>
          <a:lstStyle/>
          <a:p>
            <a:r>
              <a:rPr lang="fr-FR">
                <a:latin typeface="Montserrat"/>
              </a:rPr>
              <a:t>Zoom sur l'activation de la double authentification push</a:t>
            </a:r>
            <a:r>
              <a:rPr lang="fr-FR">
                <a:solidFill>
                  <a:schemeClr val="accent4"/>
                </a:solidFill>
                <a:latin typeface="Montserrat"/>
              </a:rPr>
              <a:t> </a:t>
            </a:r>
          </a:p>
        </p:txBody>
      </p:sp>
      <p:sp>
        <p:nvSpPr>
          <p:cNvPr id="2" name="Espace réservé du numéro de diapositive 1"/>
          <p:cNvSpPr>
            <a:spLocks noGrp="1"/>
          </p:cNvSpPr>
          <p:nvPr>
            <p:ph type="sldNum" sz="quarter" idx="4294967295"/>
          </p:nvPr>
        </p:nvSpPr>
        <p:spPr>
          <a:xfrm>
            <a:off x="11872913" y="6357938"/>
            <a:ext cx="319087" cy="365125"/>
          </a:xfrm>
        </p:spPr>
        <p:txBody>
          <a:bodyPr/>
          <a:lstStyle/>
          <a:p>
            <a:fld id="{2F9EC534-F9F4-4762-A8EB-FE67C53393FF}" type="slidenum">
              <a:rPr lang="fr-FR" smtClean="0"/>
              <a:pPr/>
              <a:t>4</a:t>
            </a:fld>
            <a:endParaRPr lang="fr-FR"/>
          </a:p>
        </p:txBody>
      </p:sp>
      <p:sp>
        <p:nvSpPr>
          <p:cNvPr id="7" name="ZoneTexte 6">
            <a:extLst>
              <a:ext uri="{FF2B5EF4-FFF2-40B4-BE49-F238E27FC236}">
                <a16:creationId xmlns:a16="http://schemas.microsoft.com/office/drawing/2014/main" id="{703E6BDC-3F98-AEDC-E19C-FAA2BE980260}"/>
              </a:ext>
            </a:extLst>
          </p:cNvPr>
          <p:cNvSpPr txBox="1"/>
          <p:nvPr/>
        </p:nvSpPr>
        <p:spPr>
          <a:xfrm>
            <a:off x="525423" y="4985286"/>
            <a:ext cx="1898121" cy="1200329"/>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fr-FR" sz="1200">
                <a:solidFill>
                  <a:schemeClr val="tx2"/>
                </a:solidFill>
                <a:latin typeface="Montserrat"/>
                <a:cs typeface="Calibri"/>
              </a:rPr>
              <a:t>Lors de votre </a:t>
            </a:r>
            <a:r>
              <a:rPr lang="fr-FR" sz="1200">
                <a:solidFill>
                  <a:srgbClr val="0000FF"/>
                </a:solidFill>
                <a:latin typeface="Montserrat SemiBold"/>
                <a:cs typeface="Calibri"/>
              </a:rPr>
              <a:t>première connexion à </a:t>
            </a:r>
            <a:r>
              <a:rPr lang="fr-FR" sz="1200" err="1">
                <a:solidFill>
                  <a:srgbClr val="0000FF"/>
                </a:solidFill>
                <a:latin typeface="Montserrat SemiBold"/>
                <a:cs typeface="Calibri"/>
              </a:rPr>
              <a:t>Digiposte</a:t>
            </a:r>
            <a:r>
              <a:rPr lang="fr-FR" sz="1200">
                <a:solidFill>
                  <a:srgbClr val="0000FF"/>
                </a:solidFill>
                <a:latin typeface="Montserrat SemiBold"/>
                <a:cs typeface="Calibri"/>
              </a:rPr>
              <a:t>, </a:t>
            </a:r>
            <a:r>
              <a:rPr lang="fr-FR" sz="1200">
                <a:solidFill>
                  <a:schemeClr val="tx2"/>
                </a:solidFill>
                <a:latin typeface="Montserrat"/>
                <a:cs typeface="Calibri"/>
              </a:rPr>
              <a:t>nous vous  recommandons d'activer la double authentification</a:t>
            </a:r>
          </a:p>
        </p:txBody>
      </p:sp>
      <p:sp>
        <p:nvSpPr>
          <p:cNvPr id="12" name="ZoneTexte 11">
            <a:extLst>
              <a:ext uri="{FF2B5EF4-FFF2-40B4-BE49-F238E27FC236}">
                <a16:creationId xmlns:a16="http://schemas.microsoft.com/office/drawing/2014/main" id="{703E6BDC-3F98-AEDC-E19C-FAA2BE980260}"/>
              </a:ext>
            </a:extLst>
          </p:cNvPr>
          <p:cNvSpPr txBox="1"/>
          <p:nvPr/>
        </p:nvSpPr>
        <p:spPr>
          <a:xfrm>
            <a:off x="2695543" y="4982828"/>
            <a:ext cx="2048256" cy="830997"/>
          </a:xfrm>
          <a:prstGeom prst="rect">
            <a:avLst/>
          </a:prstGeom>
          <a:no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fr-FR" sz="1200">
                <a:solidFill>
                  <a:schemeClr val="tx2"/>
                </a:solidFill>
                <a:latin typeface="Montserrat"/>
                <a:cs typeface="Calibri"/>
              </a:rPr>
              <a:t>Vos appareils connectés à Digiposte apparaissent. Cliquez sur </a:t>
            </a:r>
            <a:r>
              <a:rPr lang="fr-FR" sz="1200">
                <a:latin typeface="Montserrat"/>
                <a:cs typeface="Calibri"/>
              </a:rPr>
              <a:t>« </a:t>
            </a:r>
            <a:r>
              <a:rPr lang="fr-FR" sz="1200">
                <a:solidFill>
                  <a:srgbClr val="0000FF"/>
                </a:solidFill>
                <a:latin typeface="Montserrat SemiBold" panose="00000700000000000000" pitchFamily="2" charset="0"/>
                <a:cs typeface="Calibri"/>
              </a:rPr>
              <a:t>Continuer</a:t>
            </a:r>
            <a:r>
              <a:rPr lang="fr-FR" sz="1200">
                <a:latin typeface="Montserrat"/>
                <a:cs typeface="Calibri"/>
              </a:rPr>
              <a:t> »</a:t>
            </a:r>
            <a:endParaRPr lang="fr-FR" sz="1200">
              <a:latin typeface="Montserrat"/>
            </a:endParaRPr>
          </a:p>
        </p:txBody>
      </p:sp>
      <p:sp>
        <p:nvSpPr>
          <p:cNvPr id="13" name="ZoneTexte 12">
            <a:extLst>
              <a:ext uri="{FF2B5EF4-FFF2-40B4-BE49-F238E27FC236}">
                <a16:creationId xmlns:a16="http://schemas.microsoft.com/office/drawing/2014/main" id="{703E6BDC-3F98-AEDC-E19C-FAA2BE980260}"/>
              </a:ext>
            </a:extLst>
          </p:cNvPr>
          <p:cNvSpPr txBox="1"/>
          <p:nvPr/>
        </p:nvSpPr>
        <p:spPr>
          <a:xfrm>
            <a:off x="4848798" y="4982828"/>
            <a:ext cx="2048256" cy="1015663"/>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fr-FR" sz="1200">
                <a:solidFill>
                  <a:srgbClr val="0000FF"/>
                </a:solidFill>
                <a:latin typeface="Montserrat SemiBold" panose="00000700000000000000" pitchFamily="2" charset="0"/>
                <a:cs typeface="Calibri"/>
              </a:rPr>
              <a:t>Renseignez votre numéro de téléphone mobile</a:t>
            </a:r>
            <a:r>
              <a:rPr lang="fr-FR" sz="1200">
                <a:latin typeface="Montserrat"/>
                <a:cs typeface="Calibri"/>
              </a:rPr>
              <a:t> </a:t>
            </a:r>
            <a:r>
              <a:rPr lang="fr-FR" sz="1200">
                <a:solidFill>
                  <a:schemeClr val="tx2"/>
                </a:solidFill>
                <a:latin typeface="Montserrat"/>
                <a:cs typeface="Calibri"/>
              </a:rPr>
              <a:t>pour recevoir un SMS lors de vos connexions</a:t>
            </a:r>
            <a:endParaRPr lang="fr-FR" sz="1200">
              <a:solidFill>
                <a:schemeClr val="tx2"/>
              </a:solidFill>
              <a:latin typeface="Montserrat"/>
            </a:endParaRPr>
          </a:p>
        </p:txBody>
      </p:sp>
      <p:sp>
        <p:nvSpPr>
          <p:cNvPr id="14" name="ZoneTexte 13">
            <a:extLst>
              <a:ext uri="{FF2B5EF4-FFF2-40B4-BE49-F238E27FC236}">
                <a16:creationId xmlns:a16="http://schemas.microsoft.com/office/drawing/2014/main" id="{703E6BDC-3F98-AEDC-E19C-FAA2BE980260}"/>
              </a:ext>
            </a:extLst>
          </p:cNvPr>
          <p:cNvSpPr txBox="1"/>
          <p:nvPr/>
        </p:nvSpPr>
        <p:spPr>
          <a:xfrm>
            <a:off x="7064696" y="4982828"/>
            <a:ext cx="2259271" cy="830997"/>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fr-FR" sz="1200">
                <a:solidFill>
                  <a:schemeClr val="tx2"/>
                </a:solidFill>
                <a:latin typeface="Montserrat"/>
                <a:cs typeface="Calibri"/>
              </a:rPr>
              <a:t>Cliquez sur </a:t>
            </a:r>
            <a:r>
              <a:rPr lang="fr-FR" sz="1200">
                <a:latin typeface="Montserrat"/>
                <a:cs typeface="Calibri"/>
              </a:rPr>
              <a:t>« </a:t>
            </a:r>
            <a:r>
              <a:rPr lang="fr-FR" sz="1200">
                <a:solidFill>
                  <a:srgbClr val="0000FF"/>
                </a:solidFill>
                <a:latin typeface="Montserrat SemiBold"/>
                <a:cs typeface="Calibri"/>
              </a:rPr>
              <a:t>Enregistrer </a:t>
            </a:r>
            <a:r>
              <a:rPr lang="fr-FR" sz="1200">
                <a:latin typeface="Montserrat"/>
                <a:cs typeface="Calibri"/>
              </a:rPr>
              <a:t>» </a:t>
            </a:r>
            <a:r>
              <a:rPr lang="fr-FR" sz="1200">
                <a:solidFill>
                  <a:schemeClr val="tx2"/>
                </a:solidFill>
                <a:latin typeface="Montserrat"/>
                <a:cs typeface="Calibri"/>
              </a:rPr>
              <a:t>pour activer la double authentification push sur votre application mobile </a:t>
            </a:r>
            <a:endParaRPr lang="fr-FR" sz="1200">
              <a:solidFill>
                <a:schemeClr val="tx2"/>
              </a:solidFill>
              <a:latin typeface="Montserrat"/>
            </a:endParaRPr>
          </a:p>
        </p:txBody>
      </p:sp>
      <p:sp>
        <p:nvSpPr>
          <p:cNvPr id="15" name="ZoneTexte 14">
            <a:extLst>
              <a:ext uri="{FF2B5EF4-FFF2-40B4-BE49-F238E27FC236}">
                <a16:creationId xmlns:a16="http://schemas.microsoft.com/office/drawing/2014/main" id="{703E6BDC-3F98-AEDC-E19C-FAA2BE980260}"/>
              </a:ext>
            </a:extLst>
          </p:cNvPr>
          <p:cNvSpPr txBox="1"/>
          <p:nvPr/>
        </p:nvSpPr>
        <p:spPr>
          <a:xfrm>
            <a:off x="9349412" y="4864422"/>
            <a:ext cx="2243027" cy="1384995"/>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fr-FR" sz="1200">
                <a:solidFill>
                  <a:srgbClr val="0000FF"/>
                </a:solidFill>
                <a:latin typeface="Montserrat SemiBold"/>
                <a:cs typeface="Calibri"/>
              </a:rPr>
              <a:t>Bravo ! </a:t>
            </a:r>
            <a:br>
              <a:rPr lang="fr-FR" sz="1200">
                <a:solidFill>
                  <a:srgbClr val="0000FF"/>
                </a:solidFill>
                <a:latin typeface="Montserrat SemiBold"/>
                <a:cs typeface="Calibri"/>
              </a:rPr>
            </a:br>
            <a:r>
              <a:rPr lang="fr-FR" sz="1200">
                <a:solidFill>
                  <a:srgbClr val="0000FF"/>
                </a:solidFill>
                <a:latin typeface="Montserrat SemiBold"/>
                <a:cs typeface="Calibri"/>
              </a:rPr>
              <a:t>La 2FA Push est activée. </a:t>
            </a:r>
          </a:p>
          <a:p>
            <a:pPr algn="ctr"/>
            <a:r>
              <a:rPr lang="fr-FR" sz="1200">
                <a:solidFill>
                  <a:schemeClr val="tx2"/>
                </a:solidFill>
                <a:latin typeface="Montserrat"/>
                <a:cs typeface="Calibri"/>
              </a:rPr>
              <a:t>Désormais, vous recevrez une notification sur votre application mobile lors d’une connexion aux sites partenaires La Poste</a:t>
            </a:r>
            <a:endParaRPr lang="fr-FR" sz="1200">
              <a:solidFill>
                <a:schemeClr val="tx2"/>
              </a:solidFill>
              <a:latin typeface="Montserrat"/>
            </a:endParaRPr>
          </a:p>
        </p:txBody>
      </p:sp>
      <p:pic>
        <p:nvPicPr>
          <p:cNvPr id="20" name="Image 19" descr="Une image contenant texte, Appareils électroniques, capture d’écran, Système d’exploitation&#10;&#10;Le contenu généré par l’IA peut être incorrect.">
            <a:extLst>
              <a:ext uri="{FF2B5EF4-FFF2-40B4-BE49-F238E27FC236}">
                <a16:creationId xmlns:a16="http://schemas.microsoft.com/office/drawing/2014/main" id="{077B8BE7-45CC-7BFF-80C6-717041C56C90}"/>
              </a:ext>
            </a:extLst>
          </p:cNvPr>
          <p:cNvPicPr>
            <a:picLocks noChangeAspect="1"/>
          </p:cNvPicPr>
          <p:nvPr/>
        </p:nvPicPr>
        <p:blipFill>
          <a:blip r:embed="rId2"/>
          <a:stretch>
            <a:fillRect/>
          </a:stretch>
        </p:blipFill>
        <p:spPr>
          <a:xfrm>
            <a:off x="9530160" y="1104348"/>
            <a:ext cx="1867072" cy="3776870"/>
          </a:xfrm>
          <a:prstGeom prst="rect">
            <a:avLst/>
          </a:prstGeom>
        </p:spPr>
      </p:pic>
      <p:pic>
        <p:nvPicPr>
          <p:cNvPr id="21" name="Image 20" descr="Une image contenant texte, Appareils électroniques, capture d’écran, Système d’exploitation&#10;&#10;Le contenu généré par l’IA peut être incorrect.">
            <a:extLst>
              <a:ext uri="{FF2B5EF4-FFF2-40B4-BE49-F238E27FC236}">
                <a16:creationId xmlns:a16="http://schemas.microsoft.com/office/drawing/2014/main" id="{D57FE418-34AC-A878-3A87-30590DFC9C2A}"/>
              </a:ext>
            </a:extLst>
          </p:cNvPr>
          <p:cNvPicPr>
            <a:picLocks noChangeAspect="1"/>
          </p:cNvPicPr>
          <p:nvPr/>
        </p:nvPicPr>
        <p:blipFill>
          <a:blip r:embed="rId3"/>
          <a:stretch>
            <a:fillRect/>
          </a:stretch>
        </p:blipFill>
        <p:spPr>
          <a:xfrm>
            <a:off x="7252874" y="1107979"/>
            <a:ext cx="1866211" cy="3775127"/>
          </a:xfrm>
          <a:prstGeom prst="rect">
            <a:avLst/>
          </a:prstGeom>
        </p:spPr>
      </p:pic>
      <p:pic>
        <p:nvPicPr>
          <p:cNvPr id="22" name="Image 21" descr="Une image contenant Appareils électroniques, texte, capture d’écran, multimédia&#10;&#10;Le contenu généré par l’IA peut être incorrect.">
            <a:extLst>
              <a:ext uri="{FF2B5EF4-FFF2-40B4-BE49-F238E27FC236}">
                <a16:creationId xmlns:a16="http://schemas.microsoft.com/office/drawing/2014/main" id="{09A2B80E-FE22-FE7E-9BD1-E238874CFB2F}"/>
              </a:ext>
            </a:extLst>
          </p:cNvPr>
          <p:cNvPicPr>
            <a:picLocks noChangeAspect="1"/>
          </p:cNvPicPr>
          <p:nvPr/>
        </p:nvPicPr>
        <p:blipFill>
          <a:blip r:embed="rId4"/>
          <a:stretch>
            <a:fillRect/>
          </a:stretch>
        </p:blipFill>
        <p:spPr>
          <a:xfrm>
            <a:off x="5024851" y="1105779"/>
            <a:ext cx="1866211" cy="3775127"/>
          </a:xfrm>
          <a:prstGeom prst="rect">
            <a:avLst/>
          </a:prstGeom>
        </p:spPr>
      </p:pic>
      <p:pic>
        <p:nvPicPr>
          <p:cNvPr id="23" name="Image 22" descr="Une image contenant texte, Appareils électroniques, capture d’écran, Système d’exploitation&#10;&#10;Le contenu généré par l’IA peut être incorrect.">
            <a:extLst>
              <a:ext uri="{FF2B5EF4-FFF2-40B4-BE49-F238E27FC236}">
                <a16:creationId xmlns:a16="http://schemas.microsoft.com/office/drawing/2014/main" id="{8DD1F797-8746-F6AD-3FE7-401CD0EEBFBD}"/>
              </a:ext>
            </a:extLst>
          </p:cNvPr>
          <p:cNvPicPr>
            <a:picLocks noChangeAspect="1"/>
          </p:cNvPicPr>
          <p:nvPr/>
        </p:nvPicPr>
        <p:blipFill>
          <a:blip r:embed="rId5"/>
          <a:stretch>
            <a:fillRect/>
          </a:stretch>
        </p:blipFill>
        <p:spPr>
          <a:xfrm>
            <a:off x="2785786" y="1102458"/>
            <a:ext cx="1866211" cy="3775127"/>
          </a:xfrm>
          <a:prstGeom prst="rect">
            <a:avLst/>
          </a:prstGeom>
        </p:spPr>
      </p:pic>
      <p:pic>
        <p:nvPicPr>
          <p:cNvPr id="24" name="Image 23" descr="Une image contenant texte, Appareils électroniques, capture d’écran&#10;&#10;Le contenu généré par l’IA peut être incorrect.">
            <a:extLst>
              <a:ext uri="{FF2B5EF4-FFF2-40B4-BE49-F238E27FC236}">
                <a16:creationId xmlns:a16="http://schemas.microsoft.com/office/drawing/2014/main" id="{7C4DC2EE-79E8-18E9-0711-D4240047270C}"/>
              </a:ext>
            </a:extLst>
          </p:cNvPr>
          <p:cNvPicPr>
            <a:picLocks noChangeAspect="1"/>
          </p:cNvPicPr>
          <p:nvPr/>
        </p:nvPicPr>
        <p:blipFill>
          <a:blip r:embed="rId6"/>
          <a:stretch>
            <a:fillRect/>
          </a:stretch>
        </p:blipFill>
        <p:spPr>
          <a:xfrm>
            <a:off x="562856" y="1104348"/>
            <a:ext cx="1867072" cy="3776870"/>
          </a:xfrm>
          <a:prstGeom prst="rect">
            <a:avLst/>
          </a:prstGeom>
        </p:spPr>
      </p:pic>
    </p:spTree>
    <p:extLst>
      <p:ext uri="{BB962C8B-B14F-4D97-AF65-F5344CB8AC3E}">
        <p14:creationId xmlns:p14="http://schemas.microsoft.com/office/powerpoint/2010/main" val="4050257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1567610"/>
            <a:ext cx="12192000" cy="47770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4" name="Espace réservé du texte 3"/>
          <p:cNvSpPr>
            <a:spLocks noGrp="1"/>
          </p:cNvSpPr>
          <p:nvPr>
            <p:ph type="body" sz="quarter" idx="47"/>
          </p:nvPr>
        </p:nvSpPr>
        <p:spPr/>
        <p:txBody>
          <a:bodyPr/>
          <a:lstStyle/>
          <a:p>
            <a:endParaRPr lang="fr-FR"/>
          </a:p>
        </p:txBody>
      </p:sp>
      <p:sp>
        <p:nvSpPr>
          <p:cNvPr id="2" name="Titre 1">
            <a:extLst>
              <a:ext uri="{FF2B5EF4-FFF2-40B4-BE49-F238E27FC236}">
                <a16:creationId xmlns:a16="http://schemas.microsoft.com/office/drawing/2014/main" id="{3F527371-57DB-3BEC-FFE0-E4ABD520806D}"/>
              </a:ext>
            </a:extLst>
          </p:cNvPr>
          <p:cNvSpPr>
            <a:spLocks noGrp="1"/>
          </p:cNvSpPr>
          <p:nvPr>
            <p:ph type="title" idx="4294967295"/>
          </p:nvPr>
        </p:nvSpPr>
        <p:spPr>
          <a:xfrm>
            <a:off x="0" y="131763"/>
            <a:ext cx="10536238" cy="1023937"/>
          </a:xfrm>
        </p:spPr>
        <p:txBody>
          <a:bodyPr>
            <a:normAutofit fontScale="90000"/>
          </a:bodyPr>
          <a:lstStyle/>
          <a:p>
            <a:r>
              <a:rPr lang="fr-FR">
                <a:latin typeface="Montserrat"/>
              </a:rPr>
              <a:t>Retrouvez rapidement vos documents importants grâce aux justificatifs</a:t>
            </a:r>
          </a:p>
        </p:txBody>
      </p:sp>
      <p:sp>
        <p:nvSpPr>
          <p:cNvPr id="3" name="Espace réservé du numéro de diapositive 2">
            <a:extLst>
              <a:ext uri="{FF2B5EF4-FFF2-40B4-BE49-F238E27FC236}">
                <a16:creationId xmlns:a16="http://schemas.microsoft.com/office/drawing/2014/main" id="{300B0935-0697-8056-E083-FBA702B9B62C}"/>
              </a:ext>
            </a:extLst>
          </p:cNvPr>
          <p:cNvSpPr>
            <a:spLocks noGrp="1"/>
          </p:cNvSpPr>
          <p:nvPr>
            <p:ph type="sldNum" sz="quarter" idx="4294967295"/>
          </p:nvPr>
        </p:nvSpPr>
        <p:spPr>
          <a:xfrm>
            <a:off x="11872913" y="6357938"/>
            <a:ext cx="319087" cy="365125"/>
          </a:xfrm>
        </p:spPr>
        <p:txBody>
          <a:bodyPr/>
          <a:lstStyle/>
          <a:p>
            <a:fld id="{2F9EC534-F9F4-4762-A8EB-FE67C53393FF}" type="slidenum">
              <a:rPr lang="fr-FR" smtClean="0"/>
              <a:pPr/>
              <a:t>5</a:t>
            </a:fld>
            <a:endParaRPr lang="fr-FR"/>
          </a:p>
        </p:txBody>
      </p:sp>
      <p:sp>
        <p:nvSpPr>
          <p:cNvPr id="18" name="Rectangle 17">
            <a:extLst>
              <a:ext uri="{FF2B5EF4-FFF2-40B4-BE49-F238E27FC236}">
                <a16:creationId xmlns:a16="http://schemas.microsoft.com/office/drawing/2014/main" id="{F2A72DD5-3DAD-0B8F-479C-39AF47EBFA0B}"/>
              </a:ext>
            </a:extLst>
          </p:cNvPr>
          <p:cNvSpPr/>
          <p:nvPr/>
        </p:nvSpPr>
        <p:spPr>
          <a:xfrm>
            <a:off x="3873852" y="3534095"/>
            <a:ext cx="7182612" cy="1600438"/>
          </a:xfrm>
          <a:prstGeom prst="rect">
            <a:avLst/>
          </a:prstGeom>
        </p:spPr>
        <p:txBody>
          <a:bodyPr wrap="square" lIns="91440" tIns="45720" rIns="91440" bIns="45720" anchor="t">
            <a:spAutoFit/>
          </a:bodyPr>
          <a:lstStyle/>
          <a:p>
            <a:pPr marL="285750" indent="-285750">
              <a:buFont typeface="Arial"/>
              <a:buChar char="•"/>
            </a:pPr>
            <a:r>
              <a:rPr lang="fr-FR" sz="1400" dirty="0">
                <a:latin typeface="Montserrat SemiBold"/>
              </a:rPr>
              <a:t>Accès rapide depuis le menu : </a:t>
            </a:r>
            <a:r>
              <a:rPr lang="fr-FR" sz="1400" dirty="0">
                <a:solidFill>
                  <a:schemeClr val="tx2">
                    <a:lumMod val="76000"/>
                    <a:lumOff val="24000"/>
                  </a:schemeClr>
                </a:solidFill>
                <a:latin typeface="Montserrat"/>
              </a:rPr>
              <a:t>vous retrouvez facilement vos documents les plus importants grâce à un système de tri par justificatif qui met en avant vos bulletins de paie</a:t>
            </a:r>
            <a:r>
              <a:rPr lang="fr-FR" sz="1400" dirty="0">
                <a:solidFill>
                  <a:schemeClr val="tx2">
                    <a:lumMod val="76000"/>
                    <a:lumOff val="24000"/>
                  </a:schemeClr>
                </a:solidFill>
                <a:latin typeface="Montserrat"/>
                <a:cs typeface="Calibri"/>
              </a:rPr>
              <a:t>. Plus besoin de les chercher ! </a:t>
            </a:r>
          </a:p>
          <a:p>
            <a:pPr marL="285750" indent="-285750">
              <a:buFont typeface="Arial"/>
              <a:buChar char="•"/>
            </a:pPr>
            <a:endParaRPr lang="fr-FR" sz="1400">
              <a:latin typeface="Montserrat"/>
            </a:endParaRPr>
          </a:p>
          <a:p>
            <a:pPr marL="285750" indent="-285750">
              <a:buFont typeface="Arial"/>
              <a:buChar char="•"/>
            </a:pPr>
            <a:r>
              <a:rPr lang="fr-FR" sz="1400" dirty="0">
                <a:latin typeface="Montserrat SemiBold"/>
              </a:rPr>
              <a:t>Ajout des documents importants :</a:t>
            </a:r>
            <a:r>
              <a:rPr lang="fr-FR" sz="1400" dirty="0">
                <a:solidFill>
                  <a:schemeClr val="tx1">
                    <a:lumMod val="65000"/>
                    <a:lumOff val="35000"/>
                  </a:schemeClr>
                </a:solidFill>
                <a:latin typeface="Montserrat SemiBold"/>
              </a:rPr>
              <a:t> </a:t>
            </a:r>
            <a:r>
              <a:rPr lang="fr-FR" sz="1400" err="1">
                <a:solidFill>
                  <a:schemeClr val="tx2">
                    <a:lumMod val="76000"/>
                    <a:lumOff val="24000"/>
                  </a:schemeClr>
                </a:solidFill>
                <a:latin typeface="Montserrat"/>
              </a:rPr>
              <a:t>Digiposte</a:t>
            </a:r>
            <a:r>
              <a:rPr lang="fr-FR" sz="1400" dirty="0">
                <a:solidFill>
                  <a:schemeClr val="tx2">
                    <a:lumMod val="76000"/>
                    <a:lumOff val="24000"/>
                  </a:schemeClr>
                </a:solidFill>
                <a:latin typeface="Montserrat"/>
              </a:rPr>
              <a:t> vous accompagne pour ajouter vos documents que vous n'avez pas encore stockés dans votre coffre-fort numérique.</a:t>
            </a:r>
          </a:p>
        </p:txBody>
      </p:sp>
      <p:pic>
        <p:nvPicPr>
          <p:cNvPr id="13" name="Image 12" descr="Une image contenant texte, Appareils électroniques, capture d’écran, Appareil mobile&#10;&#10;Le contenu généré par l’IA peut être incorrect.">
            <a:extLst>
              <a:ext uri="{FF2B5EF4-FFF2-40B4-BE49-F238E27FC236}">
                <a16:creationId xmlns:a16="http://schemas.microsoft.com/office/drawing/2014/main" id="{70E896FD-A54C-7A38-2CEA-AAD10C8C4D62}"/>
              </a:ext>
            </a:extLst>
          </p:cNvPr>
          <p:cNvPicPr>
            <a:picLocks noChangeAspect="1"/>
          </p:cNvPicPr>
          <p:nvPr/>
        </p:nvPicPr>
        <p:blipFill>
          <a:blip r:embed="rId2"/>
          <a:stretch>
            <a:fillRect/>
          </a:stretch>
        </p:blipFill>
        <p:spPr>
          <a:xfrm>
            <a:off x="944793" y="1885372"/>
            <a:ext cx="1982759" cy="4010892"/>
          </a:xfrm>
          <a:prstGeom prst="rect">
            <a:avLst/>
          </a:prstGeom>
        </p:spPr>
      </p:pic>
      <p:sp>
        <p:nvSpPr>
          <p:cNvPr id="7" name="Titre 1">
            <a:extLst>
              <a:ext uri="{FF2B5EF4-FFF2-40B4-BE49-F238E27FC236}">
                <a16:creationId xmlns:a16="http://schemas.microsoft.com/office/drawing/2014/main" id="{2AB99C76-9830-C991-42D2-408B13BA81C2}"/>
              </a:ext>
            </a:extLst>
          </p:cNvPr>
          <p:cNvSpPr txBox="1">
            <a:spLocks/>
          </p:cNvSpPr>
          <p:nvPr/>
        </p:nvSpPr>
        <p:spPr>
          <a:xfrm>
            <a:off x="3875398" y="2646403"/>
            <a:ext cx="7014862" cy="7861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1" kern="1200">
                <a:solidFill>
                  <a:srgbClr val="0000FF"/>
                </a:solidFill>
                <a:latin typeface="Montserrat" panose="00000500000000000000" pitchFamily="2" charset="0"/>
                <a:ea typeface="+mj-ea"/>
                <a:cs typeface="+mj-cs"/>
              </a:defRPr>
            </a:lvl1pPr>
          </a:lstStyle>
          <a:p>
            <a:r>
              <a:rPr lang="fr-FR" sz="1600" b="0" dirty="0">
                <a:solidFill>
                  <a:schemeClr val="tx2">
                    <a:lumMod val="76000"/>
                    <a:lumOff val="24000"/>
                  </a:schemeClr>
                </a:solidFill>
                <a:latin typeface="Montserrat"/>
              </a:rPr>
              <a:t>La rubrique </a:t>
            </a:r>
            <a:r>
              <a:rPr lang="fr-FR" sz="1600" b="0" dirty="0">
                <a:solidFill>
                  <a:schemeClr val="tx1">
                    <a:lumMod val="76000"/>
                    <a:lumOff val="24000"/>
                  </a:schemeClr>
                </a:solidFill>
                <a:latin typeface="Montserrat"/>
              </a:rPr>
              <a:t>"</a:t>
            </a:r>
            <a:r>
              <a:rPr lang="fr-FR" sz="1600" b="0" dirty="0">
                <a:latin typeface="Montserrat SemiBold"/>
              </a:rPr>
              <a:t>Justificatifs</a:t>
            </a:r>
            <a:r>
              <a:rPr lang="fr-FR" sz="1600" b="0" dirty="0">
                <a:solidFill>
                  <a:schemeClr val="tx1">
                    <a:lumMod val="76000"/>
                    <a:lumOff val="24000"/>
                  </a:schemeClr>
                </a:solidFill>
                <a:latin typeface="Montserrat"/>
              </a:rPr>
              <a:t>", </a:t>
            </a:r>
            <a:r>
              <a:rPr lang="fr-FR" sz="1600" b="0" dirty="0">
                <a:solidFill>
                  <a:schemeClr val="tx2">
                    <a:lumMod val="76000"/>
                    <a:lumOff val="24000"/>
                  </a:schemeClr>
                </a:solidFill>
                <a:latin typeface="Montserrat"/>
              </a:rPr>
              <a:t>vous permet d'</a:t>
            </a:r>
            <a:r>
              <a:rPr lang="fr-FR" sz="1600" b="0" dirty="0">
                <a:latin typeface="Montserrat SemiBold"/>
              </a:rPr>
              <a:t>accéder rapidement à vos documents importants</a:t>
            </a:r>
            <a:r>
              <a:rPr lang="fr-FR" sz="1600" b="0" dirty="0">
                <a:solidFill>
                  <a:schemeClr val="tx1">
                    <a:lumMod val="76000"/>
                    <a:lumOff val="24000"/>
                  </a:schemeClr>
                </a:solidFill>
                <a:latin typeface="Montserrat"/>
              </a:rPr>
              <a:t>, </a:t>
            </a:r>
            <a:r>
              <a:rPr lang="fr-FR" sz="1600" b="0" dirty="0">
                <a:solidFill>
                  <a:schemeClr val="tx2">
                    <a:lumMod val="76000"/>
                    <a:lumOff val="24000"/>
                  </a:schemeClr>
                </a:solidFill>
                <a:latin typeface="Montserrat"/>
              </a:rPr>
              <a:t>comme vos bulletins de paie, vos attestations et autres justificatifs.</a:t>
            </a:r>
            <a:br>
              <a:rPr lang="fr-FR" sz="1600" b="0" dirty="0">
                <a:solidFill>
                  <a:schemeClr val="tx2">
                    <a:lumMod val="76000"/>
                    <a:lumOff val="24000"/>
                  </a:schemeClr>
                </a:solidFill>
                <a:latin typeface="Montserrat"/>
              </a:rPr>
            </a:br>
            <a:endParaRPr lang="fr-FR" sz="1600" b="0">
              <a:solidFill>
                <a:schemeClr val="tx2">
                  <a:lumMod val="76000"/>
                  <a:lumOff val="24000"/>
                </a:schemeClr>
              </a:solidFill>
              <a:latin typeface="Montserrat"/>
            </a:endParaRPr>
          </a:p>
        </p:txBody>
      </p:sp>
    </p:spTree>
    <p:extLst>
      <p:ext uri="{BB962C8B-B14F-4D97-AF65-F5344CB8AC3E}">
        <p14:creationId xmlns:p14="http://schemas.microsoft.com/office/powerpoint/2010/main" val="2376258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20C6F-1DBD-1BA4-CBD5-B93C1F2CA425}"/>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9B6348CD-D55A-F009-1E1F-3FA16306B07F}"/>
              </a:ext>
            </a:extLst>
          </p:cNvPr>
          <p:cNvSpPr/>
          <p:nvPr/>
        </p:nvSpPr>
        <p:spPr>
          <a:xfrm>
            <a:off x="0" y="1567610"/>
            <a:ext cx="12192000" cy="47770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4" name="Espace réservé du texte 3"/>
          <p:cNvSpPr>
            <a:spLocks noGrp="1"/>
          </p:cNvSpPr>
          <p:nvPr>
            <p:ph type="body" sz="quarter" idx="47"/>
          </p:nvPr>
        </p:nvSpPr>
        <p:spPr/>
        <p:txBody>
          <a:bodyPr/>
          <a:lstStyle/>
          <a:p>
            <a:endParaRPr lang="fr-FR"/>
          </a:p>
        </p:txBody>
      </p:sp>
      <p:sp>
        <p:nvSpPr>
          <p:cNvPr id="2" name="Titre 1">
            <a:extLst>
              <a:ext uri="{FF2B5EF4-FFF2-40B4-BE49-F238E27FC236}">
                <a16:creationId xmlns:a16="http://schemas.microsoft.com/office/drawing/2014/main" id="{A1271F35-6F54-D7C6-69BF-27583D95E44B}"/>
              </a:ext>
            </a:extLst>
          </p:cNvPr>
          <p:cNvSpPr>
            <a:spLocks noGrp="1"/>
          </p:cNvSpPr>
          <p:nvPr>
            <p:ph type="title" idx="4294967295"/>
          </p:nvPr>
        </p:nvSpPr>
        <p:spPr>
          <a:xfrm>
            <a:off x="0" y="131763"/>
            <a:ext cx="10536238" cy="1023937"/>
          </a:xfrm>
        </p:spPr>
        <p:txBody>
          <a:bodyPr>
            <a:normAutofit/>
          </a:bodyPr>
          <a:lstStyle/>
          <a:p>
            <a:r>
              <a:rPr lang="fr-FR">
                <a:latin typeface="Montserrat"/>
              </a:rPr>
              <a:t>Partagez vos documents en toute sécurité à vos tiers</a:t>
            </a:r>
            <a:endParaRPr lang="fr-FR"/>
          </a:p>
        </p:txBody>
      </p:sp>
      <p:sp>
        <p:nvSpPr>
          <p:cNvPr id="3" name="Espace réservé du numéro de diapositive 2">
            <a:extLst>
              <a:ext uri="{FF2B5EF4-FFF2-40B4-BE49-F238E27FC236}">
                <a16:creationId xmlns:a16="http://schemas.microsoft.com/office/drawing/2014/main" id="{AB554593-B849-58D0-A2B4-6AE35E46130D}"/>
              </a:ext>
            </a:extLst>
          </p:cNvPr>
          <p:cNvSpPr>
            <a:spLocks noGrp="1"/>
          </p:cNvSpPr>
          <p:nvPr>
            <p:ph type="sldNum" sz="quarter" idx="4294967295"/>
          </p:nvPr>
        </p:nvSpPr>
        <p:spPr>
          <a:xfrm>
            <a:off x="11872913" y="6357938"/>
            <a:ext cx="319087" cy="365125"/>
          </a:xfrm>
        </p:spPr>
        <p:txBody>
          <a:bodyPr/>
          <a:lstStyle/>
          <a:p>
            <a:fld id="{2F9EC534-F9F4-4762-A8EB-FE67C53393FF}" type="slidenum">
              <a:rPr lang="fr-FR" smtClean="0"/>
              <a:pPr/>
              <a:t>6</a:t>
            </a:fld>
            <a:endParaRPr lang="fr-FR"/>
          </a:p>
        </p:txBody>
      </p:sp>
      <p:sp>
        <p:nvSpPr>
          <p:cNvPr id="18" name="Rectangle 17">
            <a:extLst>
              <a:ext uri="{FF2B5EF4-FFF2-40B4-BE49-F238E27FC236}">
                <a16:creationId xmlns:a16="http://schemas.microsoft.com/office/drawing/2014/main" id="{94BFB81F-F323-CA9E-551E-5788704EF8ED}"/>
              </a:ext>
            </a:extLst>
          </p:cNvPr>
          <p:cNvSpPr/>
          <p:nvPr/>
        </p:nvSpPr>
        <p:spPr>
          <a:xfrm>
            <a:off x="3873852" y="3749443"/>
            <a:ext cx="7182612" cy="1323439"/>
          </a:xfrm>
          <a:prstGeom prst="rect">
            <a:avLst/>
          </a:prstGeom>
        </p:spPr>
        <p:txBody>
          <a:bodyPr wrap="square" lIns="91440" tIns="45720" rIns="91440" bIns="45720" anchor="t">
            <a:spAutoFit/>
          </a:bodyPr>
          <a:lstStyle/>
          <a:p>
            <a:pPr marL="285750" indent="-285750">
              <a:buFont typeface="Arial"/>
              <a:buChar char="•"/>
            </a:pPr>
            <a:r>
              <a:rPr lang="fr-FR" sz="1600">
                <a:solidFill>
                  <a:schemeClr val="tx1">
                    <a:lumMod val="65000"/>
                    <a:lumOff val="35000"/>
                  </a:schemeClr>
                </a:solidFill>
                <a:latin typeface="Montserrat"/>
                <a:ea typeface="+mn-lt"/>
                <a:cs typeface="+mn-lt"/>
              </a:rPr>
              <a:t>Privilégiez les PDF pour vos partages </a:t>
            </a:r>
            <a:endParaRPr lang="fr-FR" sz="1600">
              <a:solidFill>
                <a:schemeClr val="tx1">
                  <a:lumMod val="65000"/>
                  <a:lumOff val="35000"/>
                </a:schemeClr>
              </a:solidFill>
              <a:ea typeface="Calibri"/>
              <a:cs typeface="Calibri"/>
            </a:endParaRPr>
          </a:p>
          <a:p>
            <a:pPr marL="285750" indent="-285750">
              <a:buFont typeface="Arial"/>
              <a:buChar char="•"/>
            </a:pPr>
            <a:r>
              <a:rPr lang="fr-FR" sz="1600">
                <a:solidFill>
                  <a:schemeClr val="tx1">
                    <a:lumMod val="65000"/>
                    <a:lumOff val="35000"/>
                  </a:schemeClr>
                </a:solidFill>
                <a:latin typeface="Montserrat"/>
                <a:ea typeface="+mn-lt"/>
                <a:cs typeface="+mn-lt"/>
              </a:rPr>
              <a:t>Partagez que les documents nécessaires </a:t>
            </a:r>
            <a:endParaRPr lang="fr-FR" sz="1600">
              <a:solidFill>
                <a:schemeClr val="tx1">
                  <a:lumMod val="65000"/>
                  <a:lumOff val="35000"/>
                </a:schemeClr>
              </a:solidFill>
              <a:ea typeface="Calibri"/>
              <a:cs typeface="Calibri"/>
            </a:endParaRPr>
          </a:p>
          <a:p>
            <a:pPr marL="285750" indent="-285750">
              <a:buFont typeface="Arial"/>
              <a:buChar char="•"/>
            </a:pPr>
            <a:r>
              <a:rPr lang="fr-FR" sz="1600">
                <a:solidFill>
                  <a:schemeClr val="tx1">
                    <a:lumMod val="65000"/>
                    <a:lumOff val="35000"/>
                  </a:schemeClr>
                </a:solidFill>
                <a:latin typeface="Montserrat"/>
                <a:ea typeface="+mn-lt"/>
                <a:cs typeface="+mn-lt"/>
              </a:rPr>
              <a:t>Ajoutez un code sécurisé</a:t>
            </a:r>
            <a:endParaRPr lang="fr-FR" sz="1600">
              <a:solidFill>
                <a:schemeClr val="tx1">
                  <a:lumMod val="65000"/>
                  <a:lumOff val="35000"/>
                </a:schemeClr>
              </a:solidFill>
              <a:ea typeface="Calibri"/>
              <a:cs typeface="Calibri"/>
            </a:endParaRPr>
          </a:p>
          <a:p>
            <a:pPr marL="285750" indent="-285750">
              <a:buFont typeface="Arial"/>
              <a:buChar char="•"/>
            </a:pPr>
            <a:r>
              <a:rPr lang="fr-FR" sz="1600">
                <a:solidFill>
                  <a:schemeClr val="tx1">
                    <a:lumMod val="65000"/>
                    <a:lumOff val="35000"/>
                  </a:schemeClr>
                </a:solidFill>
                <a:latin typeface="Montserrat"/>
                <a:ea typeface="+mn-lt"/>
                <a:cs typeface="+mn-lt"/>
              </a:rPr>
              <a:t>Définissez une date d’échéance</a:t>
            </a:r>
            <a:endParaRPr lang="fr-FR" sz="1600">
              <a:solidFill>
                <a:schemeClr val="tx1">
                  <a:lumMod val="65000"/>
                  <a:lumOff val="35000"/>
                </a:schemeClr>
              </a:solidFill>
              <a:ea typeface="Calibri"/>
              <a:cs typeface="Calibri"/>
            </a:endParaRPr>
          </a:p>
          <a:p>
            <a:pPr marL="285750" indent="-285750">
              <a:buFont typeface="Arial"/>
              <a:buChar char="•"/>
            </a:pPr>
            <a:r>
              <a:rPr lang="fr-FR" sz="1600">
                <a:solidFill>
                  <a:schemeClr val="tx1">
                    <a:lumMod val="65000"/>
                    <a:lumOff val="35000"/>
                  </a:schemeClr>
                </a:solidFill>
                <a:latin typeface="Montserrat"/>
                <a:ea typeface="+mn-lt"/>
                <a:cs typeface="+mn-lt"/>
              </a:rPr>
              <a:t>Consultez les notifications liées à vos partages</a:t>
            </a:r>
            <a:endParaRPr lang="fr-FR" sz="1600">
              <a:solidFill>
                <a:schemeClr val="tx1">
                  <a:lumMod val="65000"/>
                  <a:lumOff val="35000"/>
                </a:schemeClr>
              </a:solidFill>
              <a:ea typeface="Calibri"/>
              <a:cs typeface="Calibri"/>
            </a:endParaRPr>
          </a:p>
        </p:txBody>
      </p:sp>
      <p:pic>
        <p:nvPicPr>
          <p:cNvPr id="13" name="Image 12" descr="Une image contenant Appareils électroniques, texte, capture d’écran, multimédia&#10;&#10;Le contenu généré par l’IA peut être incorrect.">
            <a:extLst>
              <a:ext uri="{FF2B5EF4-FFF2-40B4-BE49-F238E27FC236}">
                <a16:creationId xmlns:a16="http://schemas.microsoft.com/office/drawing/2014/main" id="{5648D54E-BECB-B42E-7375-4E2FA3D895B2}"/>
              </a:ext>
            </a:extLst>
          </p:cNvPr>
          <p:cNvPicPr>
            <a:picLocks noChangeAspect="1"/>
          </p:cNvPicPr>
          <p:nvPr/>
        </p:nvPicPr>
        <p:blipFill>
          <a:blip r:embed="rId2"/>
          <a:stretch>
            <a:fillRect/>
          </a:stretch>
        </p:blipFill>
        <p:spPr>
          <a:xfrm>
            <a:off x="944793" y="1885373"/>
            <a:ext cx="1982759" cy="4010890"/>
          </a:xfrm>
          <a:prstGeom prst="rect">
            <a:avLst/>
          </a:prstGeom>
        </p:spPr>
      </p:pic>
      <p:sp>
        <p:nvSpPr>
          <p:cNvPr id="7" name="Titre 1">
            <a:extLst>
              <a:ext uri="{FF2B5EF4-FFF2-40B4-BE49-F238E27FC236}">
                <a16:creationId xmlns:a16="http://schemas.microsoft.com/office/drawing/2014/main" id="{3F043DCE-8FDB-21E4-70F2-36E09E0B1836}"/>
              </a:ext>
            </a:extLst>
          </p:cNvPr>
          <p:cNvSpPr txBox="1">
            <a:spLocks/>
          </p:cNvSpPr>
          <p:nvPr/>
        </p:nvSpPr>
        <p:spPr>
          <a:xfrm>
            <a:off x="3875398" y="2443203"/>
            <a:ext cx="7014862" cy="9910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1" kern="1200">
                <a:solidFill>
                  <a:srgbClr val="0000FF"/>
                </a:solidFill>
                <a:latin typeface="Montserrat" panose="00000500000000000000" pitchFamily="2" charset="0"/>
                <a:ea typeface="+mj-ea"/>
                <a:cs typeface="+mj-cs"/>
              </a:defRPr>
            </a:lvl1pPr>
          </a:lstStyle>
          <a:p>
            <a:r>
              <a:rPr lang="fr-FR" sz="1600" b="0" dirty="0">
                <a:solidFill>
                  <a:schemeClr val="tx2">
                    <a:lumMod val="76000"/>
                    <a:lumOff val="24000"/>
                  </a:schemeClr>
                </a:solidFill>
                <a:latin typeface="Montserrat"/>
              </a:rPr>
              <a:t>La rubrique</a:t>
            </a:r>
            <a:r>
              <a:rPr lang="fr-FR" sz="1600" b="0" dirty="0">
                <a:solidFill>
                  <a:schemeClr val="tx2"/>
                </a:solidFill>
                <a:latin typeface="Montserrat"/>
              </a:rPr>
              <a:t> </a:t>
            </a:r>
            <a:r>
              <a:rPr lang="fr-FR" sz="1600" b="0" dirty="0">
                <a:solidFill>
                  <a:schemeClr val="tx1">
                    <a:lumMod val="76000"/>
                    <a:lumOff val="24000"/>
                  </a:schemeClr>
                </a:solidFill>
                <a:latin typeface="Montserrat"/>
              </a:rPr>
              <a:t>"</a:t>
            </a:r>
            <a:r>
              <a:rPr lang="fr-FR" sz="1600" b="0" dirty="0">
                <a:latin typeface="Montserrat SemiBold"/>
              </a:rPr>
              <a:t>Partages</a:t>
            </a:r>
            <a:r>
              <a:rPr lang="fr-FR" sz="1600" b="0" dirty="0">
                <a:solidFill>
                  <a:schemeClr val="tx1">
                    <a:lumMod val="76000"/>
                    <a:lumOff val="24000"/>
                  </a:schemeClr>
                </a:solidFill>
                <a:latin typeface="Montserrat"/>
              </a:rPr>
              <a:t>"</a:t>
            </a:r>
            <a:r>
              <a:rPr lang="fr-FR" sz="1600" b="0" dirty="0">
                <a:solidFill>
                  <a:schemeClr val="tx2"/>
                </a:solidFill>
                <a:latin typeface="Montserrat"/>
              </a:rPr>
              <a:t>,</a:t>
            </a:r>
            <a:r>
              <a:rPr lang="fr-FR" sz="1600" b="0" dirty="0">
                <a:solidFill>
                  <a:schemeClr val="tx2">
                    <a:lumMod val="76000"/>
                    <a:lumOff val="24000"/>
                  </a:schemeClr>
                </a:solidFill>
                <a:latin typeface="Montserrat"/>
              </a:rPr>
              <a:t> regroupe l'ensemble de vos documents partagés à vos tiers (pour un dossier de location, un partage de justificatif de domicile, etc.).</a:t>
            </a:r>
            <a:br>
              <a:rPr lang="fr-FR" sz="1600" b="0" dirty="0">
                <a:solidFill>
                  <a:schemeClr val="tx2">
                    <a:lumMod val="76000"/>
                    <a:lumOff val="24000"/>
                  </a:schemeClr>
                </a:solidFill>
                <a:latin typeface="Montserrat"/>
              </a:rPr>
            </a:br>
            <a:br>
              <a:rPr lang="fr-FR" sz="1600" b="0" dirty="0">
                <a:solidFill>
                  <a:schemeClr val="tx2">
                    <a:lumMod val="76000"/>
                    <a:lumOff val="24000"/>
                  </a:schemeClr>
                </a:solidFill>
                <a:latin typeface="Montserrat"/>
              </a:rPr>
            </a:br>
            <a:r>
              <a:rPr lang="fr-FR" sz="1600" b="0" dirty="0">
                <a:solidFill>
                  <a:schemeClr val="tx2">
                    <a:lumMod val="76000"/>
                    <a:lumOff val="24000"/>
                  </a:schemeClr>
                </a:solidFill>
                <a:latin typeface="Montserrat"/>
              </a:rPr>
              <a:t>Quelques conseils pour partager en toute sécurité :</a:t>
            </a:r>
            <a:endParaRPr lang="fr-FR">
              <a:solidFill>
                <a:schemeClr val="tx2">
                  <a:lumMod val="76000"/>
                  <a:lumOff val="24000"/>
                </a:schemeClr>
              </a:solidFill>
            </a:endParaRPr>
          </a:p>
        </p:txBody>
      </p:sp>
    </p:spTree>
    <p:extLst>
      <p:ext uri="{BB962C8B-B14F-4D97-AF65-F5344CB8AC3E}">
        <p14:creationId xmlns:p14="http://schemas.microsoft.com/office/powerpoint/2010/main" val="3287195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1440610"/>
            <a:ext cx="12192000" cy="49059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4" name="Espace réservé du texte 3"/>
          <p:cNvSpPr>
            <a:spLocks noGrp="1"/>
          </p:cNvSpPr>
          <p:nvPr>
            <p:ph type="body" sz="quarter" idx="47"/>
          </p:nvPr>
        </p:nvSpPr>
        <p:spPr/>
        <p:txBody>
          <a:bodyPr/>
          <a:lstStyle/>
          <a:p>
            <a:endParaRPr lang="fr-FR"/>
          </a:p>
        </p:txBody>
      </p:sp>
      <p:sp>
        <p:nvSpPr>
          <p:cNvPr id="2" name="Titre 1">
            <a:extLst>
              <a:ext uri="{FF2B5EF4-FFF2-40B4-BE49-F238E27FC236}">
                <a16:creationId xmlns:a16="http://schemas.microsoft.com/office/drawing/2014/main" id="{3F527371-57DB-3BEC-FFE0-E4ABD520806D}"/>
              </a:ext>
            </a:extLst>
          </p:cNvPr>
          <p:cNvSpPr>
            <a:spLocks noGrp="1"/>
          </p:cNvSpPr>
          <p:nvPr>
            <p:ph type="title" idx="4294967295"/>
          </p:nvPr>
        </p:nvSpPr>
        <p:spPr>
          <a:xfrm>
            <a:off x="0" y="-11113"/>
            <a:ext cx="10179050" cy="1035051"/>
          </a:xfrm>
        </p:spPr>
        <p:txBody>
          <a:bodyPr/>
          <a:lstStyle/>
          <a:p>
            <a:br>
              <a:rPr lang="fr-FR"/>
            </a:br>
            <a:r>
              <a:rPr lang="fr-FR">
                <a:latin typeface="Montserrat"/>
              </a:rPr>
              <a:t>Un accès rapide à tous vos documents de votre coffre</a:t>
            </a:r>
          </a:p>
        </p:txBody>
      </p:sp>
      <p:sp>
        <p:nvSpPr>
          <p:cNvPr id="3" name="Espace réservé du numéro de diapositive 2">
            <a:extLst>
              <a:ext uri="{FF2B5EF4-FFF2-40B4-BE49-F238E27FC236}">
                <a16:creationId xmlns:a16="http://schemas.microsoft.com/office/drawing/2014/main" id="{300B0935-0697-8056-E083-FBA702B9B62C}"/>
              </a:ext>
            </a:extLst>
          </p:cNvPr>
          <p:cNvSpPr>
            <a:spLocks noGrp="1"/>
          </p:cNvSpPr>
          <p:nvPr>
            <p:ph type="sldNum" sz="quarter" idx="4294967295"/>
          </p:nvPr>
        </p:nvSpPr>
        <p:spPr>
          <a:xfrm>
            <a:off x="11872913" y="6357938"/>
            <a:ext cx="319087" cy="365125"/>
          </a:xfrm>
        </p:spPr>
        <p:txBody>
          <a:bodyPr/>
          <a:lstStyle/>
          <a:p>
            <a:fld id="{2F9EC534-F9F4-4762-A8EB-FE67C53393FF}" type="slidenum">
              <a:rPr lang="fr-FR" smtClean="0"/>
              <a:pPr/>
              <a:t>7</a:t>
            </a:fld>
            <a:endParaRPr lang="fr-FR"/>
          </a:p>
        </p:txBody>
      </p:sp>
      <p:sp>
        <p:nvSpPr>
          <p:cNvPr id="6" name="Rectangle 5"/>
          <p:cNvSpPr/>
          <p:nvPr/>
        </p:nvSpPr>
        <p:spPr>
          <a:xfrm>
            <a:off x="6096861" y="3138983"/>
            <a:ext cx="5681803" cy="307777"/>
          </a:xfrm>
          <a:prstGeom prst="rect">
            <a:avLst/>
          </a:prstGeom>
        </p:spPr>
        <p:txBody>
          <a:bodyPr wrap="square" lIns="91440" tIns="45720" rIns="91440" bIns="45720" anchor="t">
            <a:spAutoFit/>
          </a:bodyPr>
          <a:lstStyle/>
          <a:p>
            <a:pPr fontAlgn="base"/>
            <a:endParaRPr lang="fr-FR" sz="1400">
              <a:solidFill>
                <a:schemeClr val="tx1">
                  <a:lumMod val="65000"/>
                  <a:lumOff val="35000"/>
                </a:schemeClr>
              </a:solidFill>
              <a:latin typeface="Montserrat"/>
            </a:endParaRPr>
          </a:p>
        </p:txBody>
      </p:sp>
      <p:pic>
        <p:nvPicPr>
          <p:cNvPr id="7" name="Image 6" descr="Une image contenant Appareils électroniques, texte, capture d’écran, multimédia&#10;&#10;Le contenu généré par l’IA peut être incorrect.">
            <a:extLst>
              <a:ext uri="{FF2B5EF4-FFF2-40B4-BE49-F238E27FC236}">
                <a16:creationId xmlns:a16="http://schemas.microsoft.com/office/drawing/2014/main" id="{C1DF7776-D09D-EED5-C62C-8E62D5ADB1CF}"/>
              </a:ext>
            </a:extLst>
          </p:cNvPr>
          <p:cNvPicPr>
            <a:picLocks noChangeAspect="1"/>
          </p:cNvPicPr>
          <p:nvPr/>
        </p:nvPicPr>
        <p:blipFill>
          <a:blip r:embed="rId2"/>
          <a:stretch>
            <a:fillRect/>
          </a:stretch>
        </p:blipFill>
        <p:spPr>
          <a:xfrm>
            <a:off x="939750" y="1942611"/>
            <a:ext cx="1933675" cy="3911600"/>
          </a:xfrm>
          <a:prstGeom prst="rect">
            <a:avLst/>
          </a:prstGeom>
        </p:spPr>
      </p:pic>
      <p:sp>
        <p:nvSpPr>
          <p:cNvPr id="12" name="Rectangle 11">
            <a:extLst>
              <a:ext uri="{FF2B5EF4-FFF2-40B4-BE49-F238E27FC236}">
                <a16:creationId xmlns:a16="http://schemas.microsoft.com/office/drawing/2014/main" id="{FFC5B277-F33E-EA36-8E86-314770E2EAED}"/>
              </a:ext>
            </a:extLst>
          </p:cNvPr>
          <p:cNvSpPr/>
          <p:nvPr/>
        </p:nvSpPr>
        <p:spPr>
          <a:xfrm>
            <a:off x="3672482" y="2447857"/>
            <a:ext cx="7180403" cy="2677656"/>
          </a:xfrm>
          <a:prstGeom prst="rect">
            <a:avLst/>
          </a:prstGeom>
        </p:spPr>
        <p:txBody>
          <a:bodyPr wrap="square" lIns="91440" tIns="45720" rIns="91440" bIns="45720" anchor="t">
            <a:spAutoFit/>
          </a:bodyPr>
          <a:lstStyle/>
          <a:p>
            <a:pPr marL="285750" indent="-285750">
              <a:buFont typeface="Arial"/>
              <a:buChar char="•"/>
            </a:pPr>
            <a:r>
              <a:rPr lang="fr-FR" sz="1400" dirty="0">
                <a:solidFill>
                  <a:schemeClr val="tx1">
                    <a:lumMod val="60000"/>
                    <a:lumOff val="40000"/>
                  </a:schemeClr>
                </a:solidFill>
                <a:latin typeface="Montserrat SemiBold"/>
              </a:rPr>
              <a:t>Accès direct aux documents : </a:t>
            </a:r>
            <a:r>
              <a:rPr lang="fr-FR" sz="1400" dirty="0">
                <a:solidFill>
                  <a:schemeClr val="tx2">
                    <a:lumMod val="76000"/>
                    <a:lumOff val="24000"/>
                  </a:schemeClr>
                </a:solidFill>
                <a:latin typeface="Montserrat"/>
              </a:rPr>
              <a:t>plus besoin de fouiller, vous accédez directement à vos documents et dossiers, organisés pour faciliter la gestion quotidienne.</a:t>
            </a:r>
            <a:endParaRPr lang="fr-FR" dirty="0">
              <a:solidFill>
                <a:schemeClr val="tx2">
                  <a:lumMod val="76000"/>
                  <a:lumOff val="24000"/>
                </a:schemeClr>
              </a:solidFill>
              <a:latin typeface="Calibri" panose="020F0502020204030204"/>
              <a:ea typeface="Calibri"/>
              <a:cs typeface="Calibri" panose="020F0502020204030204"/>
            </a:endParaRPr>
          </a:p>
          <a:p>
            <a:pPr marL="285750" indent="-285750">
              <a:buFont typeface="Arial"/>
              <a:buChar char="•"/>
            </a:pPr>
            <a:endParaRPr lang="fr-FR" sz="1400">
              <a:solidFill>
                <a:schemeClr val="tx1">
                  <a:lumMod val="65000"/>
                  <a:lumOff val="35000"/>
                </a:schemeClr>
              </a:solidFill>
              <a:latin typeface="Montserrat"/>
            </a:endParaRPr>
          </a:p>
          <a:p>
            <a:pPr marL="285750" indent="-285750">
              <a:buFont typeface="Arial"/>
              <a:buChar char="•"/>
            </a:pPr>
            <a:r>
              <a:rPr lang="fr-FR" sz="1400" dirty="0">
                <a:solidFill>
                  <a:schemeClr val="tx1">
                    <a:lumMod val="60000"/>
                    <a:lumOff val="40000"/>
                  </a:schemeClr>
                </a:solidFill>
                <a:latin typeface="Montserrat SemiBold"/>
              </a:rPr>
              <a:t>Mise en avant du mode hors connexion </a:t>
            </a:r>
            <a:r>
              <a:rPr lang="fr-FR" sz="1400" i="1" dirty="0">
                <a:solidFill>
                  <a:schemeClr val="tx1">
                    <a:lumMod val="60000"/>
                    <a:lumOff val="40000"/>
                  </a:schemeClr>
                </a:solidFill>
                <a:latin typeface="Montserrat SemiBold"/>
              </a:rPr>
              <a:t>(sur la version payante)</a:t>
            </a:r>
            <a:r>
              <a:rPr lang="fr-FR" sz="1400" dirty="0">
                <a:solidFill>
                  <a:schemeClr val="tx1">
                    <a:lumMod val="60000"/>
                    <a:lumOff val="40000"/>
                  </a:schemeClr>
                </a:solidFill>
                <a:latin typeface="Montserrat SemiBold"/>
              </a:rPr>
              <a:t> :</a:t>
            </a:r>
            <a:r>
              <a:rPr lang="fr-FR" sz="1400" dirty="0">
                <a:solidFill>
                  <a:schemeClr val="tx1">
                    <a:lumMod val="60000"/>
                    <a:lumOff val="40000"/>
                  </a:schemeClr>
                </a:solidFill>
                <a:latin typeface="Montserrat"/>
              </a:rPr>
              <a:t> </a:t>
            </a:r>
            <a:r>
              <a:rPr lang="fr-FR" sz="1400" dirty="0">
                <a:solidFill>
                  <a:schemeClr val="tx2">
                    <a:lumMod val="76000"/>
                    <a:lumOff val="24000"/>
                  </a:schemeClr>
                </a:solidFill>
                <a:latin typeface="Montserrat"/>
              </a:rPr>
              <a:t>depuis l'onglet en haut à droite, vous avez un accès facile et sécurisé à vos documents, où que vous soyez. </a:t>
            </a:r>
            <a:endParaRPr lang="fr-FR" sz="1400" dirty="0">
              <a:solidFill>
                <a:schemeClr val="tx2">
                  <a:lumMod val="76000"/>
                  <a:lumOff val="24000"/>
                </a:schemeClr>
              </a:solidFill>
              <a:latin typeface="Montserrat"/>
              <a:cs typeface="Calibri" panose="020F0502020204030204"/>
            </a:endParaRPr>
          </a:p>
          <a:p>
            <a:pPr>
              <a:buFont typeface="Arial"/>
            </a:pPr>
            <a:endParaRPr lang="fr-FR" sz="1400">
              <a:solidFill>
                <a:schemeClr val="tx1">
                  <a:lumMod val="65000"/>
                  <a:lumOff val="35000"/>
                </a:schemeClr>
              </a:solidFill>
              <a:latin typeface="Montserrat"/>
            </a:endParaRPr>
          </a:p>
          <a:p>
            <a:pPr marL="285750" indent="-285750">
              <a:buFont typeface="Arial"/>
              <a:buChar char="•"/>
            </a:pPr>
            <a:r>
              <a:rPr lang="fr-FR" sz="1400" dirty="0">
                <a:solidFill>
                  <a:schemeClr val="tx1">
                    <a:lumMod val="60000"/>
                    <a:lumOff val="40000"/>
                  </a:schemeClr>
                </a:solidFill>
                <a:latin typeface="Montserrat SemiBold"/>
              </a:rPr>
              <a:t>Ajout de document :</a:t>
            </a:r>
            <a:r>
              <a:rPr lang="fr-FR" sz="1400" dirty="0">
                <a:solidFill>
                  <a:schemeClr val="tx2"/>
                </a:solidFill>
                <a:latin typeface="Montserrat SemiBold"/>
              </a:rPr>
              <a:t> </a:t>
            </a:r>
            <a:r>
              <a:rPr lang="fr-FR" sz="1400" dirty="0">
                <a:solidFill>
                  <a:schemeClr val="tx2">
                    <a:lumMod val="76000"/>
                    <a:lumOff val="24000"/>
                  </a:schemeClr>
                </a:solidFill>
                <a:latin typeface="Montserrat"/>
              </a:rPr>
              <a:t>ajoutez vos documents importants depuis le coffre grâce au </a:t>
            </a:r>
            <a:r>
              <a:rPr lang="fr-FR" sz="1400" b="1" dirty="0">
                <a:solidFill>
                  <a:schemeClr val="tx2">
                    <a:lumMod val="76000"/>
                    <a:lumOff val="24000"/>
                  </a:schemeClr>
                </a:solidFill>
                <a:latin typeface="Montserrat"/>
              </a:rPr>
              <a:t>scanner</a:t>
            </a:r>
            <a:r>
              <a:rPr lang="fr-FR" sz="1400" dirty="0">
                <a:solidFill>
                  <a:schemeClr val="tx2">
                    <a:lumMod val="76000"/>
                    <a:lumOff val="24000"/>
                  </a:schemeClr>
                </a:solidFill>
                <a:latin typeface="Montserrat"/>
              </a:rPr>
              <a:t>, à l’</a:t>
            </a:r>
            <a:r>
              <a:rPr lang="fr-FR" sz="1400" b="1" dirty="0">
                <a:solidFill>
                  <a:schemeClr val="tx2">
                    <a:lumMod val="76000"/>
                    <a:lumOff val="24000"/>
                  </a:schemeClr>
                </a:solidFill>
                <a:latin typeface="Montserrat"/>
              </a:rPr>
              <a:t>import manuel</a:t>
            </a:r>
            <a:r>
              <a:rPr lang="fr-FR" sz="1400" dirty="0">
                <a:solidFill>
                  <a:schemeClr val="tx2">
                    <a:lumMod val="76000"/>
                    <a:lumOff val="24000"/>
                  </a:schemeClr>
                </a:solidFill>
                <a:latin typeface="Montserrat"/>
              </a:rPr>
              <a:t> ou la </a:t>
            </a:r>
            <a:r>
              <a:rPr lang="fr-FR" sz="1400" b="1" dirty="0">
                <a:solidFill>
                  <a:schemeClr val="tx2">
                    <a:lumMod val="76000"/>
                    <a:lumOff val="24000"/>
                  </a:schemeClr>
                </a:solidFill>
                <a:latin typeface="Montserrat"/>
              </a:rPr>
              <a:t>connexion d'organismes</a:t>
            </a:r>
            <a:r>
              <a:rPr lang="fr-FR" sz="1400" dirty="0">
                <a:solidFill>
                  <a:schemeClr val="tx2">
                    <a:lumMod val="76000"/>
                    <a:lumOff val="24000"/>
                  </a:schemeClr>
                </a:solidFill>
                <a:latin typeface="Montserrat"/>
              </a:rPr>
              <a:t>. Qu'il s'agisse de factures, de contrats, ou de documents personnels, vous n’aurez plus à fouiller dans des classeurs ou des e-mails.</a:t>
            </a:r>
            <a:endParaRPr lang="fr-FR" dirty="0">
              <a:solidFill>
                <a:schemeClr val="tx2">
                  <a:lumMod val="76000"/>
                  <a:lumOff val="24000"/>
                </a:schemeClr>
              </a:solidFill>
              <a:ea typeface="Calibri"/>
              <a:cs typeface="Calibri"/>
            </a:endParaRPr>
          </a:p>
        </p:txBody>
      </p:sp>
    </p:spTree>
    <p:extLst>
      <p:ext uri="{BB962C8B-B14F-4D97-AF65-F5344CB8AC3E}">
        <p14:creationId xmlns:p14="http://schemas.microsoft.com/office/powerpoint/2010/main" val="367142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10E4F6E-C993-CCDD-1630-30BEDB690158}"/>
              </a:ext>
            </a:extLst>
          </p:cNvPr>
          <p:cNvSpPr/>
          <p:nvPr/>
        </p:nvSpPr>
        <p:spPr>
          <a:xfrm>
            <a:off x="0" y="1440610"/>
            <a:ext cx="12192000" cy="49036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4" name="Espace réservé du texte 3"/>
          <p:cNvSpPr>
            <a:spLocks noGrp="1"/>
          </p:cNvSpPr>
          <p:nvPr>
            <p:ph type="body" sz="quarter" idx="47"/>
          </p:nvPr>
        </p:nvSpPr>
        <p:spPr/>
        <p:txBody>
          <a:bodyPr/>
          <a:lstStyle/>
          <a:p>
            <a:endParaRPr lang="fr-FR"/>
          </a:p>
        </p:txBody>
      </p:sp>
      <p:sp>
        <p:nvSpPr>
          <p:cNvPr id="3" name="Titre 2"/>
          <p:cNvSpPr>
            <a:spLocks noGrp="1"/>
          </p:cNvSpPr>
          <p:nvPr>
            <p:ph type="title" idx="4294967295"/>
          </p:nvPr>
        </p:nvSpPr>
        <p:spPr>
          <a:xfrm>
            <a:off x="0" y="-6350"/>
            <a:ext cx="10260013" cy="1316038"/>
          </a:xfrm>
        </p:spPr>
        <p:txBody>
          <a:bodyPr/>
          <a:lstStyle/>
          <a:p>
            <a:r>
              <a:rPr lang="fr-FR">
                <a:latin typeface="Montserrat"/>
              </a:rPr>
              <a:t>Gérez vos informations personnelles et vos préférences depuis votre </a:t>
            </a:r>
            <a:r>
              <a:rPr lang="fr-FR">
                <a:solidFill>
                  <a:schemeClr val="tx1"/>
                </a:solidFill>
                <a:latin typeface="Montserrat"/>
              </a:rPr>
              <a:t>profil</a:t>
            </a:r>
          </a:p>
        </p:txBody>
      </p:sp>
      <p:sp>
        <p:nvSpPr>
          <p:cNvPr id="2" name="Espace réservé du numéro de diapositive 1"/>
          <p:cNvSpPr>
            <a:spLocks noGrp="1"/>
          </p:cNvSpPr>
          <p:nvPr>
            <p:ph type="sldNum" sz="quarter" idx="4294967295"/>
          </p:nvPr>
        </p:nvSpPr>
        <p:spPr>
          <a:xfrm>
            <a:off x="11872913" y="6357938"/>
            <a:ext cx="319087" cy="365125"/>
          </a:xfrm>
        </p:spPr>
        <p:txBody>
          <a:bodyPr/>
          <a:lstStyle/>
          <a:p>
            <a:fld id="{2F9EC534-F9F4-4762-A8EB-FE67C53393FF}" type="slidenum">
              <a:rPr lang="fr-FR" smtClean="0"/>
              <a:pPr/>
              <a:t>8</a:t>
            </a:fld>
            <a:endParaRPr lang="fr-FR"/>
          </a:p>
        </p:txBody>
      </p:sp>
      <p:sp>
        <p:nvSpPr>
          <p:cNvPr id="6" name="Rectangle 5"/>
          <p:cNvSpPr/>
          <p:nvPr/>
        </p:nvSpPr>
        <p:spPr>
          <a:xfrm>
            <a:off x="4563851" y="3089488"/>
            <a:ext cx="5240623" cy="584983"/>
          </a:xfrm>
          <a:prstGeom prst="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eaLnBrk="0" fontAlgn="base" hangingPunct="0">
              <a:spcBef>
                <a:spcPct val="0"/>
              </a:spcBef>
              <a:spcAft>
                <a:spcPct val="0"/>
              </a:spcAft>
              <a:defRPr/>
            </a:pPr>
            <a:r>
              <a:rPr lang="fr-FR" sz="1200">
                <a:solidFill>
                  <a:prstClr val="white"/>
                </a:solidFill>
                <a:latin typeface="Montserrat SemiBold"/>
              </a:rPr>
              <a:t>La gestion des identifiants </a:t>
            </a:r>
            <a:r>
              <a:rPr lang="fr-FR" sz="1200">
                <a:solidFill>
                  <a:prstClr val="white"/>
                </a:solidFill>
                <a:latin typeface="Montserrat"/>
              </a:rPr>
              <a:t>(email, mot de passe, numéro de téléphone du Compte La Poste)</a:t>
            </a:r>
            <a:endParaRPr kumimoji="0" lang="fr-FR" sz="1200" i="0" u="none" strike="noStrike" kern="1200" cap="none" spc="0" normalizeH="0" baseline="0" noProof="0">
              <a:ln>
                <a:noFill/>
              </a:ln>
              <a:solidFill>
                <a:prstClr val="white"/>
              </a:solidFill>
              <a:effectLst/>
              <a:uLnTx/>
              <a:uFillTx/>
              <a:latin typeface="Montserrat"/>
            </a:endParaRPr>
          </a:p>
        </p:txBody>
      </p:sp>
      <p:sp>
        <p:nvSpPr>
          <p:cNvPr id="7" name="Rectangle 6"/>
          <p:cNvSpPr/>
          <p:nvPr/>
        </p:nvSpPr>
        <p:spPr>
          <a:xfrm>
            <a:off x="4575589" y="2249049"/>
            <a:ext cx="5240623" cy="726754"/>
          </a:xfrm>
          <a:prstGeom prst="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eaLnBrk="0" fontAlgn="base" hangingPunct="0">
              <a:spcBef>
                <a:spcPct val="0"/>
              </a:spcBef>
              <a:spcAft>
                <a:spcPct val="0"/>
              </a:spcAft>
              <a:defRPr/>
            </a:pPr>
            <a:r>
              <a:rPr lang="fr-FR" sz="1200">
                <a:solidFill>
                  <a:prstClr val="white"/>
                </a:solidFill>
                <a:latin typeface="Montserrat SemiBold"/>
              </a:rPr>
              <a:t>Les</a:t>
            </a:r>
            <a:r>
              <a:rPr kumimoji="0" lang="fr-FR" sz="1200" b="0" i="0" u="none" strike="noStrike" kern="1200" cap="none" spc="0" normalizeH="0" noProof="0">
                <a:ln>
                  <a:noFill/>
                </a:ln>
                <a:solidFill>
                  <a:prstClr val="white"/>
                </a:solidFill>
                <a:effectLst/>
                <a:uLnTx/>
                <a:uFillTx/>
                <a:latin typeface="Montserrat SemiBold"/>
              </a:rPr>
              <a:t> avantages </a:t>
            </a:r>
            <a:r>
              <a:rPr lang="fr-FR" sz="1200">
                <a:solidFill>
                  <a:prstClr val="white"/>
                </a:solidFill>
                <a:latin typeface="Montserrat SemiBold"/>
              </a:rPr>
              <a:t>de l'offre</a:t>
            </a:r>
            <a:r>
              <a:rPr kumimoji="0" lang="fr-FR" sz="1200" b="0" i="0" u="none" strike="noStrike" kern="1200" cap="none" spc="0" normalizeH="0" noProof="0">
                <a:ln>
                  <a:noFill/>
                </a:ln>
                <a:solidFill>
                  <a:prstClr val="white"/>
                </a:solidFill>
                <a:effectLst/>
                <a:uLnTx/>
                <a:uFillTx/>
                <a:latin typeface="Montserrat SemiBold"/>
              </a:rPr>
              <a:t> </a:t>
            </a:r>
            <a:r>
              <a:rPr lang="fr-FR" sz="1200">
                <a:solidFill>
                  <a:prstClr val="white"/>
                </a:solidFill>
                <a:latin typeface="Montserrat SemiBold"/>
              </a:rPr>
              <a:t>actuelle </a:t>
            </a:r>
            <a:r>
              <a:rPr kumimoji="0" lang="fr-FR" sz="1200" b="0" i="0" u="none" strike="noStrike" kern="1200" cap="none" spc="0" normalizeH="0" noProof="0">
                <a:ln>
                  <a:noFill/>
                </a:ln>
                <a:solidFill>
                  <a:prstClr val="white"/>
                </a:solidFill>
                <a:effectLst/>
                <a:uLnTx/>
                <a:uFillTx/>
                <a:latin typeface="Montserrat"/>
              </a:rPr>
              <a:t>et </a:t>
            </a:r>
            <a:r>
              <a:rPr lang="fr-FR" sz="1200">
                <a:solidFill>
                  <a:prstClr val="white"/>
                </a:solidFill>
                <a:latin typeface="Montserrat"/>
              </a:rPr>
              <a:t>la possibilité de changer</a:t>
            </a:r>
            <a:r>
              <a:rPr kumimoji="0" lang="fr-FR" sz="1200" b="0" i="0" u="none" strike="noStrike" kern="1200" cap="none" spc="0" normalizeH="0" noProof="0">
                <a:ln>
                  <a:noFill/>
                </a:ln>
                <a:solidFill>
                  <a:prstClr val="white"/>
                </a:solidFill>
                <a:effectLst/>
                <a:uLnTx/>
                <a:uFillTx/>
                <a:latin typeface="Montserrat"/>
              </a:rPr>
              <a:t> pour aller vers l’offre Premium ou dédiée aux </a:t>
            </a:r>
            <a:r>
              <a:rPr lang="fr-FR" sz="1200">
                <a:solidFill>
                  <a:prstClr val="white"/>
                </a:solidFill>
                <a:latin typeface="Montserrat"/>
              </a:rPr>
              <a:t>Professionnels</a:t>
            </a:r>
            <a:r>
              <a:rPr kumimoji="0" lang="fr-FR" sz="1200" b="0" i="0" u="none" strike="noStrike" kern="1200" cap="none" spc="0" normalizeH="0" noProof="0">
                <a:ln>
                  <a:noFill/>
                </a:ln>
                <a:solidFill>
                  <a:prstClr val="white"/>
                </a:solidFill>
                <a:effectLst/>
                <a:uLnTx/>
                <a:uFillTx/>
                <a:latin typeface="Montserrat"/>
              </a:rPr>
              <a:t> </a:t>
            </a:r>
            <a:r>
              <a:rPr kumimoji="0" lang="fr-FR" sz="1200" b="1" i="0" u="none" strike="noStrike" kern="1200" cap="none" spc="0" normalizeH="0" baseline="0" noProof="0">
                <a:ln>
                  <a:noFill/>
                </a:ln>
                <a:solidFill>
                  <a:prstClr val="white"/>
                </a:solidFill>
                <a:effectLst/>
                <a:uLnTx/>
                <a:uFillTx/>
                <a:latin typeface="Montserrat"/>
                <a:ea typeface="+mn-ea"/>
                <a:cs typeface="+mn-cs"/>
              </a:rPr>
              <a:t> </a:t>
            </a:r>
            <a:endParaRPr kumimoji="0" lang="fr-FR" sz="1200" b="0" i="0" u="none" strike="noStrike" kern="1200" cap="none" spc="0" normalizeH="0" baseline="0" noProof="0">
              <a:ln>
                <a:noFill/>
              </a:ln>
              <a:solidFill>
                <a:prstClr val="white"/>
              </a:solidFill>
              <a:effectLst/>
              <a:uLnTx/>
              <a:uFillTx/>
              <a:latin typeface="Montserrat" panose="00000500000000000000" pitchFamily="2" charset="0"/>
              <a:ea typeface="+mn-ea"/>
              <a:cs typeface="+mn-cs"/>
            </a:endParaRPr>
          </a:p>
        </p:txBody>
      </p:sp>
      <p:sp>
        <p:nvSpPr>
          <p:cNvPr id="8" name="Rectangle 7"/>
          <p:cNvSpPr/>
          <p:nvPr/>
        </p:nvSpPr>
        <p:spPr>
          <a:xfrm>
            <a:off x="4575589" y="3808211"/>
            <a:ext cx="5240623" cy="582941"/>
          </a:xfrm>
          <a:prstGeom prst="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eaLnBrk="0" fontAlgn="base" hangingPunct="0">
              <a:spcBef>
                <a:spcPct val="0"/>
              </a:spcBef>
              <a:spcAft>
                <a:spcPct val="0"/>
              </a:spcAft>
              <a:defRPr/>
            </a:pPr>
            <a:r>
              <a:rPr lang="fr-FR" sz="1200">
                <a:solidFill>
                  <a:prstClr val="white"/>
                </a:solidFill>
                <a:latin typeface="Montserrat SemiBold"/>
              </a:rPr>
              <a:t>Le paramétrage</a:t>
            </a:r>
            <a:r>
              <a:rPr kumimoji="0" lang="fr-FR" sz="1200" i="0" u="none" strike="noStrike" kern="1200" cap="none" spc="0" normalizeH="0" baseline="0" noProof="0">
                <a:ln>
                  <a:noFill/>
                </a:ln>
                <a:solidFill>
                  <a:prstClr val="white"/>
                </a:solidFill>
                <a:effectLst/>
                <a:uLnTx/>
                <a:uFillTx/>
                <a:latin typeface="Montserrat SemiBold"/>
              </a:rPr>
              <a:t> </a:t>
            </a:r>
            <a:r>
              <a:rPr lang="fr-FR" sz="1200">
                <a:solidFill>
                  <a:prstClr val="white"/>
                </a:solidFill>
                <a:latin typeface="Montserrat SemiBold"/>
              </a:rPr>
              <a:t>de votre</a:t>
            </a:r>
            <a:r>
              <a:rPr kumimoji="0" lang="fr-FR" sz="1200" i="0" u="none" strike="noStrike" kern="1200" cap="none" spc="0" normalizeH="0" baseline="0" noProof="0">
                <a:ln>
                  <a:noFill/>
                </a:ln>
                <a:solidFill>
                  <a:prstClr val="white"/>
                </a:solidFill>
                <a:effectLst/>
                <a:uLnTx/>
                <a:uFillTx/>
                <a:latin typeface="Montserrat SemiBold"/>
              </a:rPr>
              <a:t> </a:t>
            </a:r>
            <a:r>
              <a:rPr kumimoji="0" lang="fr-FR" sz="1200" i="0" u="none" strike="noStrike" kern="1200" cap="none" spc="0" normalizeH="0" baseline="0" noProof="0" err="1">
                <a:ln>
                  <a:noFill/>
                </a:ln>
                <a:solidFill>
                  <a:prstClr val="white"/>
                </a:solidFill>
                <a:effectLst/>
                <a:uLnTx/>
                <a:uFillTx/>
                <a:latin typeface="Montserrat SemiBold"/>
              </a:rPr>
              <a:t>Digiposte</a:t>
            </a:r>
            <a:r>
              <a:rPr kumimoji="0" lang="fr-FR" sz="1200" i="0" u="none" strike="noStrike" kern="1200" cap="none" spc="0" normalizeH="0" baseline="0" noProof="0">
                <a:ln>
                  <a:noFill/>
                </a:ln>
                <a:solidFill>
                  <a:prstClr val="white"/>
                </a:solidFill>
                <a:effectLst/>
                <a:uLnTx/>
                <a:uFillTx/>
                <a:latin typeface="Montserrat SemiBold"/>
              </a:rPr>
              <a:t> </a:t>
            </a:r>
            <a:r>
              <a:rPr kumimoji="0" lang="fr-FR" sz="1200" i="0" u="none" strike="noStrike" kern="1200" cap="none" spc="0" normalizeH="0" baseline="0" noProof="0">
                <a:ln>
                  <a:noFill/>
                </a:ln>
                <a:solidFill>
                  <a:prstClr val="white"/>
                </a:solidFill>
                <a:effectLst/>
                <a:uLnTx/>
                <a:uFillTx/>
                <a:latin typeface="Montserrat"/>
              </a:rPr>
              <a:t>(</a:t>
            </a:r>
            <a:r>
              <a:rPr lang="fr-FR" sz="1200">
                <a:solidFill>
                  <a:prstClr val="white"/>
                </a:solidFill>
                <a:latin typeface="Montserrat"/>
              </a:rPr>
              <a:t>notifications, consentements, suppression, etc.)</a:t>
            </a:r>
            <a:endParaRPr lang="fr-FR" sz="1600" i="0" u="none" strike="noStrike" kern="1200" cap="none" spc="0" normalizeH="0" baseline="0" noProof="0">
              <a:ln>
                <a:noFill/>
              </a:ln>
              <a:solidFill>
                <a:prstClr val="white"/>
              </a:solidFill>
              <a:effectLst/>
              <a:uLnTx/>
              <a:uFillTx/>
              <a:latin typeface="Montserrat"/>
            </a:endParaRPr>
          </a:p>
        </p:txBody>
      </p:sp>
      <p:sp>
        <p:nvSpPr>
          <p:cNvPr id="46" name="Rectangle 45"/>
          <p:cNvSpPr/>
          <p:nvPr/>
        </p:nvSpPr>
        <p:spPr>
          <a:xfrm>
            <a:off x="4575589" y="4504837"/>
            <a:ext cx="5240623" cy="584983"/>
          </a:xfrm>
          <a:prstGeom prst="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eaLnBrk="0" fontAlgn="base" hangingPunct="0">
              <a:spcBef>
                <a:spcPct val="0"/>
              </a:spcBef>
              <a:spcAft>
                <a:spcPct val="0"/>
              </a:spcAft>
              <a:defRPr/>
            </a:pPr>
            <a:r>
              <a:rPr lang="fr-FR" sz="1200">
                <a:solidFill>
                  <a:prstClr val="white"/>
                </a:solidFill>
                <a:latin typeface="Montserrat SemiBold"/>
              </a:rPr>
              <a:t>La sécurité de votre </a:t>
            </a:r>
            <a:r>
              <a:rPr lang="fr-FR" sz="1200" err="1">
                <a:solidFill>
                  <a:prstClr val="white"/>
                </a:solidFill>
                <a:latin typeface="Montserrat SemiBold"/>
              </a:rPr>
              <a:t>Digiposte</a:t>
            </a:r>
            <a:r>
              <a:rPr lang="fr-FR" sz="1200">
                <a:solidFill>
                  <a:prstClr val="white"/>
                </a:solidFill>
                <a:latin typeface="Montserrat SemiBold"/>
              </a:rPr>
              <a:t> </a:t>
            </a:r>
            <a:r>
              <a:rPr lang="fr-FR" sz="1200">
                <a:solidFill>
                  <a:prstClr val="white"/>
                </a:solidFill>
                <a:latin typeface="Montserrat"/>
              </a:rPr>
              <a:t>(historique de connexion, double authentification et mode de déverrouillage) </a:t>
            </a:r>
            <a:endParaRPr kumimoji="0" lang="fr-FR" sz="1200" i="0" u="none" strike="noStrike" kern="1200" cap="none" spc="0" normalizeH="0" baseline="0" noProof="0">
              <a:ln>
                <a:noFill/>
              </a:ln>
              <a:solidFill>
                <a:prstClr val="white"/>
              </a:solidFill>
              <a:effectLst/>
              <a:uLnTx/>
              <a:uFillTx/>
              <a:latin typeface="Montserrat"/>
            </a:endParaRPr>
          </a:p>
        </p:txBody>
      </p:sp>
      <p:sp>
        <p:nvSpPr>
          <p:cNvPr id="54" name="Rectangle 53"/>
          <p:cNvSpPr/>
          <p:nvPr/>
        </p:nvSpPr>
        <p:spPr>
          <a:xfrm>
            <a:off x="4575589" y="5223560"/>
            <a:ext cx="5240623" cy="584983"/>
          </a:xfrm>
          <a:prstGeom prst="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eaLnBrk="0" fontAlgn="base" hangingPunct="0">
              <a:spcBef>
                <a:spcPct val="0"/>
              </a:spcBef>
              <a:spcAft>
                <a:spcPct val="0"/>
              </a:spcAft>
              <a:defRPr/>
            </a:pPr>
            <a:r>
              <a:rPr lang="fr-FR" sz="1200">
                <a:solidFill>
                  <a:prstClr val="white"/>
                </a:solidFill>
                <a:latin typeface="Montserrat SemiBold"/>
              </a:rPr>
              <a:t>À propos de </a:t>
            </a:r>
            <a:r>
              <a:rPr lang="fr-FR" sz="1200" err="1">
                <a:solidFill>
                  <a:prstClr val="white"/>
                </a:solidFill>
                <a:latin typeface="Montserrat SemiBold"/>
              </a:rPr>
              <a:t>Digiposte</a:t>
            </a:r>
            <a:r>
              <a:rPr lang="fr-FR" sz="1200">
                <a:solidFill>
                  <a:prstClr val="white"/>
                </a:solidFill>
                <a:latin typeface="Montserrat SemiBold"/>
              </a:rPr>
              <a:t> </a:t>
            </a:r>
            <a:r>
              <a:rPr lang="fr-FR" sz="1200">
                <a:solidFill>
                  <a:prstClr val="white"/>
                </a:solidFill>
                <a:latin typeface="Montserrat"/>
              </a:rPr>
              <a:t>(</a:t>
            </a:r>
            <a:r>
              <a:rPr lang="fr-FR" sz="1200" err="1">
                <a:solidFill>
                  <a:prstClr val="white"/>
                </a:solidFill>
                <a:latin typeface="Montserrat"/>
              </a:rPr>
              <a:t>metions</a:t>
            </a:r>
            <a:r>
              <a:rPr lang="fr-FR" sz="1200">
                <a:solidFill>
                  <a:prstClr val="white"/>
                </a:solidFill>
                <a:latin typeface="Montserrat"/>
              </a:rPr>
              <a:t> légales, conditions générales d'utilisation, sécurité des données, etc.)</a:t>
            </a:r>
            <a:endParaRPr kumimoji="0" lang="fr-FR" sz="1200" i="0" u="none" strike="noStrike" kern="1200" cap="none" spc="0" normalizeH="0" baseline="0" noProof="0">
              <a:ln>
                <a:noFill/>
              </a:ln>
              <a:solidFill>
                <a:prstClr val="white"/>
              </a:solidFill>
              <a:effectLst/>
              <a:uLnTx/>
              <a:uFillTx/>
              <a:latin typeface="Montserrat"/>
            </a:endParaRPr>
          </a:p>
        </p:txBody>
      </p:sp>
      <p:pic>
        <p:nvPicPr>
          <p:cNvPr id="22" name="Image 21" descr="Une image contenant texte, Appareils électroniques, capture d’écran, Appareil mobile&#10;&#10;Le contenu généré par l’IA peut être incorrect.">
            <a:extLst>
              <a:ext uri="{FF2B5EF4-FFF2-40B4-BE49-F238E27FC236}">
                <a16:creationId xmlns:a16="http://schemas.microsoft.com/office/drawing/2014/main" id="{EED93C06-1E6A-57D1-9812-582F126A094F}"/>
              </a:ext>
            </a:extLst>
          </p:cNvPr>
          <p:cNvPicPr>
            <a:picLocks noChangeAspect="1"/>
          </p:cNvPicPr>
          <p:nvPr/>
        </p:nvPicPr>
        <p:blipFill>
          <a:blip r:embed="rId2"/>
          <a:stretch>
            <a:fillRect/>
          </a:stretch>
        </p:blipFill>
        <p:spPr>
          <a:xfrm>
            <a:off x="1611837" y="1663700"/>
            <a:ext cx="2034126" cy="4114800"/>
          </a:xfrm>
          <a:prstGeom prst="rect">
            <a:avLst/>
          </a:prstGeom>
        </p:spPr>
      </p:pic>
      <p:cxnSp>
        <p:nvCxnSpPr>
          <p:cNvPr id="38" name="Connecteur droit avec flèche 37"/>
          <p:cNvCxnSpPr/>
          <p:nvPr/>
        </p:nvCxnSpPr>
        <p:spPr>
          <a:xfrm flipV="1">
            <a:off x="3668530" y="2671538"/>
            <a:ext cx="776039" cy="362691"/>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necteur droit avec flèche 39"/>
          <p:cNvCxnSpPr/>
          <p:nvPr/>
        </p:nvCxnSpPr>
        <p:spPr>
          <a:xfrm flipV="1">
            <a:off x="3635635" y="3350334"/>
            <a:ext cx="804931" cy="242884"/>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onnecteur droit avec flèche 49"/>
          <p:cNvCxnSpPr/>
          <p:nvPr/>
        </p:nvCxnSpPr>
        <p:spPr>
          <a:xfrm>
            <a:off x="3641542" y="4299705"/>
            <a:ext cx="804619" cy="437664"/>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onnecteur droit avec flèche 52"/>
          <p:cNvCxnSpPr/>
          <p:nvPr/>
        </p:nvCxnSpPr>
        <p:spPr>
          <a:xfrm>
            <a:off x="3637971" y="3972031"/>
            <a:ext cx="770448" cy="7068"/>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necteur droit avec flèche 55"/>
          <p:cNvCxnSpPr/>
          <p:nvPr/>
        </p:nvCxnSpPr>
        <p:spPr>
          <a:xfrm>
            <a:off x="3682093" y="4733214"/>
            <a:ext cx="741982" cy="749460"/>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0826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309720"/>
            <a:ext cx="12192000" cy="50357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4" name="Espace réservé du texte 3"/>
          <p:cNvSpPr>
            <a:spLocks noGrp="1"/>
          </p:cNvSpPr>
          <p:nvPr>
            <p:ph type="body" sz="quarter" idx="47"/>
          </p:nvPr>
        </p:nvSpPr>
        <p:spPr/>
        <p:txBody>
          <a:bodyPr/>
          <a:lstStyle/>
          <a:p>
            <a:endParaRPr lang="fr-FR"/>
          </a:p>
        </p:txBody>
      </p:sp>
      <p:sp>
        <p:nvSpPr>
          <p:cNvPr id="3" name="Titre 2"/>
          <p:cNvSpPr>
            <a:spLocks noGrp="1"/>
          </p:cNvSpPr>
          <p:nvPr>
            <p:ph type="title" idx="4294967295"/>
          </p:nvPr>
        </p:nvSpPr>
        <p:spPr>
          <a:xfrm>
            <a:off x="180975" y="6350"/>
            <a:ext cx="12011025" cy="1292225"/>
          </a:xfrm>
        </p:spPr>
        <p:txBody>
          <a:bodyPr/>
          <a:lstStyle/>
          <a:p>
            <a:r>
              <a:rPr lang="fr-FR" sz="2800">
                <a:latin typeface="Montserrat"/>
              </a:rPr>
              <a:t>Toutes les réponses à vos questions depuis le site d'aide dédiée aux utilisateurs </a:t>
            </a:r>
            <a:endParaRPr lang="fr-FR" sz="2800"/>
          </a:p>
        </p:txBody>
      </p:sp>
      <p:sp>
        <p:nvSpPr>
          <p:cNvPr id="2" name="Espace réservé du numéro de diapositive 1"/>
          <p:cNvSpPr>
            <a:spLocks noGrp="1"/>
          </p:cNvSpPr>
          <p:nvPr>
            <p:ph type="sldNum" sz="quarter" idx="4294967295"/>
          </p:nvPr>
        </p:nvSpPr>
        <p:spPr>
          <a:xfrm>
            <a:off x="11872913" y="6357938"/>
            <a:ext cx="319087" cy="365125"/>
          </a:xfrm>
        </p:spPr>
        <p:txBody>
          <a:bodyPr/>
          <a:lstStyle/>
          <a:p>
            <a:fld id="{2F9EC534-F9F4-4762-A8EB-FE67C53393FF}" type="slidenum">
              <a:rPr lang="fr-FR" smtClean="0"/>
              <a:pPr/>
              <a:t>9</a:t>
            </a:fld>
            <a:endParaRPr lang="fr-FR"/>
          </a:p>
        </p:txBody>
      </p:sp>
      <p:pic>
        <p:nvPicPr>
          <p:cNvPr id="17" name="Image 16" descr="Une image contenant Appareils électroniques, texte, capture d’écran, multimédia&#10;&#10;Le contenu généré par l’IA peut être incorrect.">
            <a:extLst>
              <a:ext uri="{FF2B5EF4-FFF2-40B4-BE49-F238E27FC236}">
                <a16:creationId xmlns:a16="http://schemas.microsoft.com/office/drawing/2014/main" id="{04062926-621D-061C-45B6-6C1C1D88E68C}"/>
              </a:ext>
            </a:extLst>
          </p:cNvPr>
          <p:cNvPicPr>
            <a:picLocks noChangeAspect="1"/>
          </p:cNvPicPr>
          <p:nvPr/>
        </p:nvPicPr>
        <p:blipFill>
          <a:blip r:embed="rId3"/>
          <a:stretch>
            <a:fillRect/>
          </a:stretch>
        </p:blipFill>
        <p:spPr>
          <a:xfrm>
            <a:off x="3759333" y="1735831"/>
            <a:ext cx="1974124" cy="3993422"/>
          </a:xfrm>
          <a:prstGeom prst="rect">
            <a:avLst/>
          </a:prstGeom>
        </p:spPr>
      </p:pic>
      <p:sp>
        <p:nvSpPr>
          <p:cNvPr id="16" name="Flèche droite 5">
            <a:extLst>
              <a:ext uri="{FF2B5EF4-FFF2-40B4-BE49-F238E27FC236}">
                <a16:creationId xmlns:a16="http://schemas.microsoft.com/office/drawing/2014/main" id="{AE5FBD7E-7C4A-47D5-243F-CF0B271209D4}"/>
              </a:ext>
            </a:extLst>
          </p:cNvPr>
          <p:cNvSpPr/>
          <p:nvPr/>
        </p:nvSpPr>
        <p:spPr>
          <a:xfrm>
            <a:off x="2925542" y="4962882"/>
            <a:ext cx="661012" cy="154236"/>
          </a:xfrm>
          <a:prstGeom prst="right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11" name="Rectangle 10">
            <a:extLst>
              <a:ext uri="{FF2B5EF4-FFF2-40B4-BE49-F238E27FC236}">
                <a16:creationId xmlns:a16="http://schemas.microsoft.com/office/drawing/2014/main" id="{2584D01C-18B4-1E7A-0F16-49222B198CC2}"/>
              </a:ext>
            </a:extLst>
          </p:cNvPr>
          <p:cNvSpPr/>
          <p:nvPr/>
        </p:nvSpPr>
        <p:spPr>
          <a:xfrm>
            <a:off x="6287361" y="2681072"/>
            <a:ext cx="5580203" cy="1384995"/>
          </a:xfrm>
          <a:prstGeom prst="rect">
            <a:avLst/>
          </a:prstGeom>
        </p:spPr>
        <p:txBody>
          <a:bodyPr wrap="square" lIns="91440" tIns="45720" rIns="91440" bIns="45720" anchor="t">
            <a:spAutoFit/>
          </a:bodyPr>
          <a:lstStyle/>
          <a:p>
            <a:pPr marL="285750" indent="-285750">
              <a:buFont typeface="Arial"/>
              <a:buChar char="•"/>
            </a:pPr>
            <a:r>
              <a:rPr lang="fr-FR" sz="1400" dirty="0">
                <a:solidFill>
                  <a:schemeClr val="tx2">
                    <a:lumMod val="76000"/>
                    <a:lumOff val="24000"/>
                  </a:schemeClr>
                </a:solidFill>
                <a:latin typeface="Montserrat"/>
              </a:rPr>
              <a:t>Retrouvez toutes les</a:t>
            </a:r>
            <a:r>
              <a:rPr lang="fr-FR" sz="1400" dirty="0">
                <a:solidFill>
                  <a:schemeClr val="tx2"/>
                </a:solidFill>
                <a:latin typeface="Montserrat"/>
              </a:rPr>
              <a:t> </a:t>
            </a:r>
            <a:r>
              <a:rPr lang="fr-FR" sz="1400" dirty="0">
                <a:latin typeface="Montserrat SemiBold"/>
              </a:rPr>
              <a:t>réponses aux questions</a:t>
            </a:r>
            <a:r>
              <a:rPr lang="fr-FR" sz="1400" dirty="0">
                <a:solidFill>
                  <a:schemeClr val="tx2">
                    <a:lumMod val="76000"/>
                    <a:lumOff val="24000"/>
                  </a:schemeClr>
                </a:solidFill>
                <a:latin typeface="Montserrat"/>
              </a:rPr>
              <a:t> grâce à l'aide en ligne disponible depuis votre profil</a:t>
            </a:r>
          </a:p>
          <a:p>
            <a:pPr marL="285750" indent="-285750">
              <a:buFont typeface="Arial"/>
              <a:buChar char="•"/>
            </a:pPr>
            <a:endParaRPr lang="fr-FR" sz="1400">
              <a:solidFill>
                <a:schemeClr val="tx2"/>
              </a:solidFill>
              <a:latin typeface="Montserrat SemiBold"/>
            </a:endParaRPr>
          </a:p>
          <a:p>
            <a:pPr marL="285750" indent="-285750">
              <a:buFont typeface="Arial"/>
              <a:buChar char="•"/>
            </a:pPr>
            <a:r>
              <a:rPr lang="fr-FR" sz="1400" dirty="0">
                <a:solidFill>
                  <a:schemeClr val="tx2">
                    <a:lumMod val="76000"/>
                    <a:lumOff val="24000"/>
                  </a:schemeClr>
                </a:solidFill>
                <a:latin typeface="Montserrat"/>
              </a:rPr>
              <a:t>Accédez à des</a:t>
            </a:r>
            <a:r>
              <a:rPr lang="fr-FR" sz="1400" dirty="0">
                <a:solidFill>
                  <a:schemeClr val="tx2"/>
                </a:solidFill>
                <a:latin typeface="Montserrat"/>
              </a:rPr>
              <a:t> </a:t>
            </a:r>
            <a:r>
              <a:rPr lang="fr-FR" sz="1400" dirty="0">
                <a:latin typeface="Montserrat SemiBold"/>
              </a:rPr>
              <a:t>astuces et des conseils</a:t>
            </a:r>
            <a:r>
              <a:rPr lang="fr-FR" sz="1400" dirty="0">
                <a:latin typeface="Montserrat"/>
              </a:rPr>
              <a:t> </a:t>
            </a:r>
            <a:r>
              <a:rPr lang="fr-FR" sz="1400" dirty="0">
                <a:solidFill>
                  <a:schemeClr val="tx2">
                    <a:lumMod val="76000"/>
                    <a:lumOff val="24000"/>
                  </a:schemeClr>
                </a:solidFill>
                <a:latin typeface="Montserrat"/>
              </a:rPr>
              <a:t>pour gérer facilement votre vie administrative </a:t>
            </a:r>
          </a:p>
          <a:p>
            <a:pPr marL="285750" indent="-285750">
              <a:buFont typeface="Arial"/>
              <a:buChar char="•"/>
            </a:pPr>
            <a:endParaRPr lang="fr-FR" sz="1400">
              <a:solidFill>
                <a:schemeClr val="tx1">
                  <a:lumMod val="65000"/>
                  <a:lumOff val="35000"/>
                </a:schemeClr>
              </a:solidFill>
              <a:latin typeface="Montserrat"/>
            </a:endParaRPr>
          </a:p>
        </p:txBody>
      </p:sp>
      <p:pic>
        <p:nvPicPr>
          <p:cNvPr id="6" name="Image 5" descr="Une image contenant texte, Appareils électroniques, capture d’écran, Appareil mobile&#10;&#10;Le contenu généré par l’IA peut être incorrect.">
            <a:extLst>
              <a:ext uri="{FF2B5EF4-FFF2-40B4-BE49-F238E27FC236}">
                <a16:creationId xmlns:a16="http://schemas.microsoft.com/office/drawing/2014/main" id="{3B82C4D5-F3F4-8FF3-6E8B-FC85926D55F7}"/>
              </a:ext>
            </a:extLst>
          </p:cNvPr>
          <p:cNvPicPr>
            <a:picLocks noChangeAspect="1"/>
          </p:cNvPicPr>
          <p:nvPr/>
        </p:nvPicPr>
        <p:blipFill>
          <a:blip r:embed="rId4"/>
          <a:stretch>
            <a:fillRect/>
          </a:stretch>
        </p:blipFill>
        <p:spPr>
          <a:xfrm>
            <a:off x="772533" y="1663700"/>
            <a:ext cx="2034126" cy="4114800"/>
          </a:xfrm>
          <a:prstGeom prst="rect">
            <a:avLst/>
          </a:prstGeom>
        </p:spPr>
      </p:pic>
    </p:spTree>
    <p:extLst>
      <p:ext uri="{BB962C8B-B14F-4D97-AF65-F5344CB8AC3E}">
        <p14:creationId xmlns:p14="http://schemas.microsoft.com/office/powerpoint/2010/main" val="2655302939"/>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New Digiposte 2025">
  <a:themeElements>
    <a:clrScheme name="Docaposte Charte 2025">
      <a:dk1>
        <a:srgbClr val="0000FF"/>
      </a:dk1>
      <a:lt1>
        <a:srgbClr val="FFFFFF"/>
      </a:lt1>
      <a:dk2>
        <a:srgbClr val="2C2C2C"/>
      </a:dk2>
      <a:lt2>
        <a:srgbClr val="F6F6F6"/>
      </a:lt2>
      <a:accent1>
        <a:srgbClr val="FFCB05"/>
      </a:accent1>
      <a:accent2>
        <a:srgbClr val="FFFF80"/>
      </a:accent2>
      <a:accent3>
        <a:srgbClr val="0CFFC6"/>
      </a:accent3>
      <a:accent4>
        <a:srgbClr val="BF7CFF"/>
      </a:accent4>
      <a:accent5>
        <a:srgbClr val="1AA6A6"/>
      </a:accent5>
      <a:accent6>
        <a:srgbClr val="FF5657"/>
      </a:accent6>
      <a:hlink>
        <a:srgbClr val="0000FF"/>
      </a:hlink>
      <a:folHlink>
        <a:srgbClr val="BF7C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Digiposte 2025" id="{68D8B551-6D34-4026-AD7D-AB285457871C}" vid="{A4E997A4-FF89-40A8-8262-88E8C98469CA}"/>
    </a:ext>
  </a:extLst>
</a:theme>
</file>

<file path=ppt/theme/theme2.xml><?xml version="1.0" encoding="utf-8"?>
<a:theme xmlns:a="http://schemas.openxmlformats.org/drawingml/2006/main" name="Thème Bleu">
  <a:themeElements>
    <a:clrScheme name="Docaposte Charte 2025">
      <a:dk1>
        <a:srgbClr val="0000FF"/>
      </a:dk1>
      <a:lt1>
        <a:srgbClr val="FFFFFF"/>
      </a:lt1>
      <a:dk2>
        <a:srgbClr val="2C2C2C"/>
      </a:dk2>
      <a:lt2>
        <a:srgbClr val="F6F6F6"/>
      </a:lt2>
      <a:accent1>
        <a:srgbClr val="FFCB05"/>
      </a:accent1>
      <a:accent2>
        <a:srgbClr val="FFFF80"/>
      </a:accent2>
      <a:accent3>
        <a:srgbClr val="0CFFC6"/>
      </a:accent3>
      <a:accent4>
        <a:srgbClr val="BF7CFF"/>
      </a:accent4>
      <a:accent5>
        <a:srgbClr val="1AA6A6"/>
      </a:accent5>
      <a:accent6>
        <a:srgbClr val="FF5657"/>
      </a:accent6>
      <a:hlink>
        <a:srgbClr val="0000FF"/>
      </a:hlink>
      <a:folHlink>
        <a:srgbClr val="BF7C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Jaune Poussin">
  <a:themeElements>
    <a:clrScheme name="Docaposte Charte 2025">
      <a:dk1>
        <a:srgbClr val="0000FF"/>
      </a:dk1>
      <a:lt1>
        <a:srgbClr val="FFFFFF"/>
      </a:lt1>
      <a:dk2>
        <a:srgbClr val="2C2C2C"/>
      </a:dk2>
      <a:lt2>
        <a:srgbClr val="F6F6F6"/>
      </a:lt2>
      <a:accent1>
        <a:srgbClr val="FFCB05"/>
      </a:accent1>
      <a:accent2>
        <a:srgbClr val="FFFF80"/>
      </a:accent2>
      <a:accent3>
        <a:srgbClr val="0CFFC6"/>
      </a:accent3>
      <a:accent4>
        <a:srgbClr val="BF7CFF"/>
      </a:accent4>
      <a:accent5>
        <a:srgbClr val="1AA6A6"/>
      </a:accent5>
      <a:accent6>
        <a:srgbClr val="FF5657"/>
      </a:accent6>
      <a:hlink>
        <a:srgbClr val="0000FF"/>
      </a:hlink>
      <a:folHlink>
        <a:srgbClr val="BF7C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Jaune La Poste">
  <a:themeElements>
    <a:clrScheme name="Docaposte Charte 2025">
      <a:dk1>
        <a:srgbClr val="0000FF"/>
      </a:dk1>
      <a:lt1>
        <a:srgbClr val="FFFFFF"/>
      </a:lt1>
      <a:dk2>
        <a:srgbClr val="2C2C2C"/>
      </a:dk2>
      <a:lt2>
        <a:srgbClr val="F6F6F6"/>
      </a:lt2>
      <a:accent1>
        <a:srgbClr val="FFCB05"/>
      </a:accent1>
      <a:accent2>
        <a:srgbClr val="FFFF80"/>
      </a:accent2>
      <a:accent3>
        <a:srgbClr val="0CFFC6"/>
      </a:accent3>
      <a:accent4>
        <a:srgbClr val="BF7CFF"/>
      </a:accent4>
      <a:accent5>
        <a:srgbClr val="1AA6A6"/>
      </a:accent5>
      <a:accent6>
        <a:srgbClr val="FF5657"/>
      </a:accent6>
      <a:hlink>
        <a:srgbClr val="0000FF"/>
      </a:hlink>
      <a:folHlink>
        <a:srgbClr val="BF7C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Vert">
  <a:themeElements>
    <a:clrScheme name="Docaposte Charte 2025">
      <a:dk1>
        <a:srgbClr val="0000FF"/>
      </a:dk1>
      <a:lt1>
        <a:srgbClr val="FFFFFF"/>
      </a:lt1>
      <a:dk2>
        <a:srgbClr val="2C2C2C"/>
      </a:dk2>
      <a:lt2>
        <a:srgbClr val="F6F6F6"/>
      </a:lt2>
      <a:accent1>
        <a:srgbClr val="FFCB05"/>
      </a:accent1>
      <a:accent2>
        <a:srgbClr val="FFFF80"/>
      </a:accent2>
      <a:accent3>
        <a:srgbClr val="0CFFC6"/>
      </a:accent3>
      <a:accent4>
        <a:srgbClr val="BF7CFF"/>
      </a:accent4>
      <a:accent5>
        <a:srgbClr val="1AA6A6"/>
      </a:accent5>
      <a:accent6>
        <a:srgbClr val="FF5657"/>
      </a:accent6>
      <a:hlink>
        <a:srgbClr val="0000FF"/>
      </a:hlink>
      <a:folHlink>
        <a:srgbClr val="BF7C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Turquoise">
  <a:themeElements>
    <a:clrScheme name="Docaposte Charte 2025">
      <a:dk1>
        <a:srgbClr val="0000FF"/>
      </a:dk1>
      <a:lt1>
        <a:srgbClr val="FFFFFF"/>
      </a:lt1>
      <a:dk2>
        <a:srgbClr val="2C2C2C"/>
      </a:dk2>
      <a:lt2>
        <a:srgbClr val="F6F6F6"/>
      </a:lt2>
      <a:accent1>
        <a:srgbClr val="FFCB05"/>
      </a:accent1>
      <a:accent2>
        <a:srgbClr val="FFFF80"/>
      </a:accent2>
      <a:accent3>
        <a:srgbClr val="0CFFC6"/>
      </a:accent3>
      <a:accent4>
        <a:srgbClr val="BF7CFF"/>
      </a:accent4>
      <a:accent5>
        <a:srgbClr val="1AA6A6"/>
      </a:accent5>
      <a:accent6>
        <a:srgbClr val="FF5657"/>
      </a:accent6>
      <a:hlink>
        <a:srgbClr val="0000FF"/>
      </a:hlink>
      <a:folHlink>
        <a:srgbClr val="BF7C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hème violet">
  <a:themeElements>
    <a:clrScheme name="Docaposte Charte 2025">
      <a:dk1>
        <a:srgbClr val="0000FF"/>
      </a:dk1>
      <a:lt1>
        <a:srgbClr val="FFFFFF"/>
      </a:lt1>
      <a:dk2>
        <a:srgbClr val="2C2C2C"/>
      </a:dk2>
      <a:lt2>
        <a:srgbClr val="F6F6F6"/>
      </a:lt2>
      <a:accent1>
        <a:srgbClr val="FFCB05"/>
      </a:accent1>
      <a:accent2>
        <a:srgbClr val="FFFF80"/>
      </a:accent2>
      <a:accent3>
        <a:srgbClr val="0CFFC6"/>
      </a:accent3>
      <a:accent4>
        <a:srgbClr val="BF7CFF"/>
      </a:accent4>
      <a:accent5>
        <a:srgbClr val="1AA6A6"/>
      </a:accent5>
      <a:accent6>
        <a:srgbClr val="FF5657"/>
      </a:accent6>
      <a:hlink>
        <a:srgbClr val="0000FF"/>
      </a:hlink>
      <a:folHlink>
        <a:srgbClr val="BF7C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hème Corail">
  <a:themeElements>
    <a:clrScheme name="Docaposte Charte 2025">
      <a:dk1>
        <a:srgbClr val="0000FF"/>
      </a:dk1>
      <a:lt1>
        <a:srgbClr val="FFFFFF"/>
      </a:lt1>
      <a:dk2>
        <a:srgbClr val="2C2C2C"/>
      </a:dk2>
      <a:lt2>
        <a:srgbClr val="F6F6F6"/>
      </a:lt2>
      <a:accent1>
        <a:srgbClr val="FFCB05"/>
      </a:accent1>
      <a:accent2>
        <a:srgbClr val="FFFF80"/>
      </a:accent2>
      <a:accent3>
        <a:srgbClr val="0CFFC6"/>
      </a:accent3>
      <a:accent4>
        <a:srgbClr val="BF7CFF"/>
      </a:accent4>
      <a:accent5>
        <a:srgbClr val="1AA6A6"/>
      </a:accent5>
      <a:accent6>
        <a:srgbClr val="FF5657"/>
      </a:accent6>
      <a:hlink>
        <a:srgbClr val="0000FF"/>
      </a:hlink>
      <a:folHlink>
        <a:srgbClr val="BF7C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0AC57ED5C3A334D842A1AF7E41B65CC" ma:contentTypeVersion="16" ma:contentTypeDescription="Crée un document." ma:contentTypeScope="" ma:versionID="497b0da0a7d27f7db09c5e5de8c6767a">
  <xsd:schema xmlns:xsd="http://www.w3.org/2001/XMLSchema" xmlns:xs="http://www.w3.org/2001/XMLSchema" xmlns:p="http://schemas.microsoft.com/office/2006/metadata/properties" xmlns:ns2="89bf91c0-ef08-42b2-8b93-775d4803754e" xmlns:ns3="8ad8df82-1668-4a7e-ad3f-c2705312cd54" targetNamespace="http://schemas.microsoft.com/office/2006/metadata/properties" ma:root="true" ma:fieldsID="237777304fa2a04f48bb50fb789f7cf4" ns2:_="" ns3:_="">
    <xsd:import namespace="89bf91c0-ef08-42b2-8b93-775d4803754e"/>
    <xsd:import namespace="8ad8df82-1668-4a7e-ad3f-c2705312cd5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Typededoc" minOccurs="0"/>
                <xsd:element ref="ns2:D_x00e9_tail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bf91c0-ef08-42b2-8b93-775d480375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Typededoc" ma:index="12" nillable="true" ma:displayName="Type de doc" ma:format="Dropdown" ma:indexed="true" ma:internalName="Typededoc">
      <xsd:simpleType>
        <xsd:restriction base="dms:Choice">
          <xsd:enumeration value="Docs de référence"/>
          <xsd:enumeration value="Docs personnalisés"/>
        </xsd:restriction>
      </xsd:simpleType>
    </xsd:element>
    <xsd:element name="D_x00e9_tails" ma:index="13" nillable="true" ma:displayName="Détails" ma:format="Dropdown" ma:internalName="D_x00e9_tails">
      <xsd:simpleType>
        <xsd:restriction base="dms:Choice">
          <xsd:enumeration value="Template"/>
          <xsd:enumeration value="Formulaire"/>
          <xsd:enumeration value="Autre"/>
          <xsd:enumeration value="Procedure"/>
        </xsd:restriction>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alises d’images" ma:readOnly="false" ma:fieldId="{5cf76f15-5ced-4ddc-b409-7134ff3c332f}" ma:taxonomyMulti="true" ma:sspId="63e13a61-b2c7-4246-b1e6-f08b241a42b3"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ad8df82-1668-4a7e-ad3f-c2705312cd54" elementFormDefault="qualified">
    <xsd:import namespace="http://schemas.microsoft.com/office/2006/documentManagement/types"/>
    <xsd:import namespace="http://schemas.microsoft.com/office/infopath/2007/PartnerControls"/>
    <xsd:element name="SharedWithUsers" ma:index="14"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Partagé avec détails" ma:internalName="SharedWithDetails" ma:readOnly="true">
      <xsd:simpleType>
        <xsd:restriction base="dms:Note">
          <xsd:maxLength value="255"/>
        </xsd:restriction>
      </xsd:simpleType>
    </xsd:element>
    <xsd:element name="TaxCatchAll" ma:index="22" nillable="true" ma:displayName="Taxonomy Catch All Column" ma:hidden="true" ma:list="{62eabd05-6c44-4b80-a6d4-1ccaa25a2e06}" ma:internalName="TaxCatchAll" ma:showField="CatchAllData" ma:web="8ad8df82-1668-4a7e-ad3f-c2705312cd5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ypededoc xmlns="89bf91c0-ef08-42b2-8b93-775d4803754e" xsi:nil="true"/>
    <D_x00e9_tails xmlns="89bf91c0-ef08-42b2-8b93-775d4803754e" xsi:nil="true"/>
    <SharedWithUsers xmlns="8ad8df82-1668-4a7e-ad3f-c2705312cd54">
      <UserInfo>
        <DisplayName/>
        <AccountId xsi:nil="true"/>
        <AccountType/>
      </UserInfo>
    </SharedWithUsers>
    <TaxCatchAll xmlns="8ad8df82-1668-4a7e-ad3f-c2705312cd54" xsi:nil="true"/>
    <lcf76f155ced4ddcb4097134ff3c332f xmlns="89bf91c0-ef08-42b2-8b93-775d4803754e">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4ABE103-22A6-4E8B-8241-C64880770B7E}">
  <ds:schemaRefs>
    <ds:schemaRef ds:uri="89bf91c0-ef08-42b2-8b93-775d4803754e"/>
    <ds:schemaRef ds:uri="8ad8df82-1668-4a7e-ad3f-c2705312cd5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491A707-4771-4C37-A689-19DADE450B19}">
  <ds:schemaRefs>
    <ds:schemaRef ds:uri="89bf91c0-ef08-42b2-8b93-775d4803754e"/>
    <ds:schemaRef ds:uri="8ad8df82-1668-4a7e-ad3f-c2705312cd5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854B9AD-A1A4-451D-A34B-BD75CD3E30E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New Digiposte 2025</Template>
  <Application>Microsoft Office PowerPoint</Application>
  <PresentationFormat>Grand écran</PresentationFormat>
  <Slides>12</Slides>
  <Notes>0</Notes>
  <HiddenSlides>0</HiddenSlides>
  <ScaleCrop>false</ScaleCrop>
  <HeadingPairs>
    <vt:vector size="4" baseType="variant">
      <vt:variant>
        <vt:lpstr>Thème</vt:lpstr>
      </vt:variant>
      <vt:variant>
        <vt:i4>8</vt:i4>
      </vt:variant>
      <vt:variant>
        <vt:lpstr>Titres des diapositives</vt:lpstr>
      </vt:variant>
      <vt:variant>
        <vt:i4>12</vt:i4>
      </vt:variant>
    </vt:vector>
  </HeadingPairs>
  <TitlesOfParts>
    <vt:vector size="20" baseType="lpstr">
      <vt:lpstr>New Digiposte 2025</vt:lpstr>
      <vt:lpstr>Thème Bleu</vt:lpstr>
      <vt:lpstr>Thème Jaune Poussin</vt:lpstr>
      <vt:lpstr>Thème Jaune La Poste</vt:lpstr>
      <vt:lpstr>Thème Vert</vt:lpstr>
      <vt:lpstr>Thème Turquoise</vt:lpstr>
      <vt:lpstr>Thème violet</vt:lpstr>
      <vt:lpstr>Thème Corail</vt:lpstr>
      <vt:lpstr>Découvrez l’application mobile Digiposte</vt:lpstr>
      <vt:lpstr>Grâce à son interface intuitive et à ses fonctionnalités, vous pouvez accéder à vos documents en toute sécurité, les trier, les classer et les utiliser quand vous en avez besoin.  Téléchargez l'application mobile Digiposte pour retrouver toutes les fonctionnalités et profitez des avantages suivants :</vt:lpstr>
      <vt:lpstr>Vos connexions renforcées avec la double authentification</vt:lpstr>
      <vt:lpstr>Zoom sur l'activation de la double authentification push </vt:lpstr>
      <vt:lpstr>Retrouvez rapidement vos documents importants grâce aux justificatifs</vt:lpstr>
      <vt:lpstr>Partagez vos documents en toute sécurité à vos tiers</vt:lpstr>
      <vt:lpstr> Un accès rapide à tous vos documents de votre coffre</vt:lpstr>
      <vt:lpstr>Gérez vos informations personnelles et vos préférences depuis votre profil</vt:lpstr>
      <vt:lpstr>Toutes les réponses à vos questions depuis le site d'aide dédiée aux utilisateurs </vt:lpstr>
      <vt:lpstr>Zoom sur l'ajout de votre employeur</vt:lpstr>
      <vt:lpstr>Zoom sur l'ajout d'un organisme </vt:lpstr>
      <vt:lpstr>Présentation PowerPoint</vt:lpstr>
    </vt:vector>
  </TitlesOfParts>
  <Company>La Poste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L’application mobile Digiposte</dc:title>
  <dc:creator>DAS-NEVES Kelly</dc:creator>
  <cp:revision>14</cp:revision>
  <dcterms:created xsi:type="dcterms:W3CDTF">2024-09-27T13:23:19Z</dcterms:created>
  <dcterms:modified xsi:type="dcterms:W3CDTF">2025-05-22T12:38:27Z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0x01010010AC57ED5C3A334D842A1AF7E41B65CC</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