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E566C_C58042F6.xml" ContentType="application/vnd.ms-powerpoint.comments+xml"/>
  <Override PartName="/ppt/notesSlides/notesSlide3.xml" ContentType="application/vnd.openxmlformats-officedocument.presentationml.notesSlide+xml"/>
  <Override PartName="/ppt/comments/modernComment_7FFE5678_DA1D296.xml" ContentType="application/vnd.ms-powerpoint.comments+xml"/>
  <Override PartName="/ppt/notesSlides/notesSlide4.xml" ContentType="application/vnd.openxmlformats-officedocument.presentationml.notesSlide+xml"/>
  <Override PartName="/ppt/comments/modernComment_7FFE5671_2BB6B7AF.xml" ContentType="application/vnd.ms-powerpoint.comments+xml"/>
  <Override PartName="/ppt/comments/modernComment_7FFE5672_BAFC4A9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8" r:id="rId5"/>
    <p:sldMasterId id="2147483715" r:id="rId6"/>
    <p:sldMasterId id="2147483739" r:id="rId7"/>
    <p:sldMasterId id="2147483762" r:id="rId8"/>
    <p:sldMasterId id="2147483786" r:id="rId9"/>
    <p:sldMasterId id="2147483806" r:id="rId10"/>
    <p:sldMasterId id="2147483829" r:id="rId11"/>
  </p:sldMasterIdLst>
  <p:notesMasterIdLst>
    <p:notesMasterId r:id="rId23"/>
  </p:notesMasterIdLst>
  <p:sldIdLst>
    <p:sldId id="257" r:id="rId12"/>
    <p:sldId id="2147374710" r:id="rId13"/>
    <p:sldId id="2147374700" r:id="rId14"/>
    <p:sldId id="2147374712" r:id="rId15"/>
    <p:sldId id="2147374713" r:id="rId16"/>
    <p:sldId id="2147374714" r:id="rId17"/>
    <p:sldId id="2147374705" r:id="rId18"/>
    <p:sldId id="2147374706" r:id="rId19"/>
    <p:sldId id="2147374715" r:id="rId20"/>
    <p:sldId id="2147374717" r:id="rId21"/>
    <p:sldId id="214737471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FC6759-7235-71F6-4A63-4FA858418FA6}" name="ARETE Elodie" initials="AE" userId="S::elodie.arete@docaposte.fr::ec9f1fbb-f223-4998-ab6b-38ac20db1c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9F2D0"/>
    <a:srgbClr val="1B00FF"/>
    <a:srgbClr val="FFF8AB"/>
    <a:srgbClr val="FFCB0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4B912-9D6C-C959-CBC1-B02B1413198D}" v="97" dt="2025-05-22T12:33:46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TE Elodie" userId="S::elodie.arete@docaposte.fr::ec9f1fbb-f223-4998-ab6b-38ac20db1c9b" providerId="AD" clId="Web-{8EA43782-B383-4375-C3A5-8EC93DE6B74A}"/>
    <pc:docChg chg="modSld">
      <pc:chgData name="ARETE Elodie" userId="S::elodie.arete@docaposte.fr::ec9f1fbb-f223-4998-ab6b-38ac20db1c9b" providerId="AD" clId="Web-{8EA43782-B383-4375-C3A5-8EC93DE6B74A}" dt="2025-03-31T15:51:04.911" v="8" actId="20577"/>
      <pc:docMkLst>
        <pc:docMk/>
      </pc:docMkLst>
      <pc:sldChg chg="modSp">
        <pc:chgData name="ARETE Elodie" userId="S::elodie.arete@docaposte.fr::ec9f1fbb-f223-4998-ab6b-38ac20db1c9b" providerId="AD" clId="Web-{8EA43782-B383-4375-C3A5-8EC93DE6B74A}" dt="2025-03-31T15:51:04.911" v="8" actId="20577"/>
        <pc:sldMkLst>
          <pc:docMk/>
          <pc:sldMk cId="1377633356" sldId="257"/>
        </pc:sldMkLst>
        <pc:spChg chg="mod">
          <ac:chgData name="ARETE Elodie" userId="S::elodie.arete@docaposte.fr::ec9f1fbb-f223-4998-ab6b-38ac20db1c9b" providerId="AD" clId="Web-{8EA43782-B383-4375-C3A5-8EC93DE6B74A}" dt="2025-03-31T15:51:04.911" v="8" actId="20577"/>
          <ac:spMkLst>
            <pc:docMk/>
            <pc:sldMk cId="1377633356" sldId="257"/>
            <ac:spMk id="6" creationId="{9B1B1DEC-4F92-3B8E-CD65-4F4476BD0321}"/>
          </ac:spMkLst>
        </pc:spChg>
      </pc:sldChg>
    </pc:docChg>
  </pc:docChgLst>
  <pc:docChgLst>
    <pc:chgData clId="Web-{D6D4198E-E295-ED64-43CA-C4ABF8AE5F2C}"/>
    <pc:docChg chg="sldOrd">
      <pc:chgData name="" userId="" providerId="" clId="Web-{D6D4198E-E295-ED64-43CA-C4ABF8AE5F2C}" dt="2025-04-25T07:32:31.114" v="0"/>
      <pc:docMkLst>
        <pc:docMk/>
      </pc:docMkLst>
      <pc:sldChg chg="ord">
        <pc:chgData name="" userId="" providerId="" clId="Web-{D6D4198E-E295-ED64-43CA-C4ABF8AE5F2C}" dt="2025-04-25T07:32:31.114" v="0"/>
        <pc:sldMkLst>
          <pc:docMk/>
          <pc:sldMk cId="2374291147" sldId="318"/>
        </pc:sldMkLst>
      </pc:sldChg>
    </pc:docChg>
  </pc:docChgLst>
  <pc:docChgLst>
    <pc:chgData name="ARETE Elodie" userId="S::elodie.arete@docaposte.fr::ec9f1fbb-f223-4998-ab6b-38ac20db1c9b" providerId="AD" clId="Web-{C7D86737-F7D1-E527-2704-526AC3B9CABB}"/>
    <pc:docChg chg="modSld">
      <pc:chgData name="ARETE Elodie" userId="S::elodie.arete@docaposte.fr::ec9f1fbb-f223-4998-ab6b-38ac20db1c9b" providerId="AD" clId="Web-{C7D86737-F7D1-E527-2704-526AC3B9CABB}" dt="2025-04-22T09:10:51.131" v="0" actId="20577"/>
      <pc:docMkLst>
        <pc:docMk/>
      </pc:docMkLst>
      <pc:sldChg chg="modSp">
        <pc:chgData name="ARETE Elodie" userId="S::elodie.arete@docaposte.fr::ec9f1fbb-f223-4998-ab6b-38ac20db1c9b" providerId="AD" clId="Web-{C7D86737-F7D1-E527-2704-526AC3B9CABB}" dt="2025-04-22T09:10:51.131" v="0" actId="20577"/>
        <pc:sldMkLst>
          <pc:docMk/>
          <pc:sldMk cId="2566976283" sldId="2147374699"/>
        </pc:sldMkLst>
        <pc:spChg chg="mod">
          <ac:chgData name="ARETE Elodie" userId="S::elodie.arete@docaposte.fr::ec9f1fbb-f223-4998-ab6b-38ac20db1c9b" providerId="AD" clId="Web-{C7D86737-F7D1-E527-2704-526AC3B9CABB}" dt="2025-04-22T09:10:51.131" v="0" actId="20577"/>
          <ac:spMkLst>
            <pc:docMk/>
            <pc:sldMk cId="2566976283" sldId="2147374699"/>
            <ac:spMk id="4" creationId="{00000000-0000-0000-0000-000000000000}"/>
          </ac:spMkLst>
        </pc:spChg>
      </pc:sldChg>
    </pc:docChg>
  </pc:docChgLst>
  <pc:docChgLst>
    <pc:chgData name="DAS-NEVES Kelly" userId="S::kelly.das-neves@docaposte.fr::a91a96d4-370a-45e2-a351-cd2b7941614f" providerId="AD" clId="Web-{2BBBD52A-A4A2-8792-9519-C0CF9C0840BB}"/>
    <pc:docChg chg="modSld">
      <pc:chgData name="DAS-NEVES Kelly" userId="S::kelly.das-neves@docaposte.fr::a91a96d4-370a-45e2-a351-cd2b7941614f" providerId="AD" clId="Web-{2BBBD52A-A4A2-8792-9519-C0CF9C0840BB}" dt="2025-04-28T15:41:03.785" v="0" actId="20577"/>
      <pc:docMkLst>
        <pc:docMk/>
      </pc:docMkLst>
      <pc:sldChg chg="modSp">
        <pc:chgData name="DAS-NEVES Kelly" userId="S::kelly.das-neves@docaposte.fr::a91a96d4-370a-45e2-a351-cd2b7941614f" providerId="AD" clId="Web-{2BBBD52A-A4A2-8792-9519-C0CF9C0840BB}" dt="2025-04-28T15:41:03.785" v="0" actId="20577"/>
        <pc:sldMkLst>
          <pc:docMk/>
          <pc:sldMk cId="1377633356" sldId="257"/>
        </pc:sldMkLst>
        <pc:spChg chg="mod">
          <ac:chgData name="DAS-NEVES Kelly" userId="S::kelly.das-neves@docaposte.fr::a91a96d4-370a-45e2-a351-cd2b7941614f" providerId="AD" clId="Web-{2BBBD52A-A4A2-8792-9519-C0CF9C0840BB}" dt="2025-04-28T15:41:03.785" v="0" actId="20577"/>
          <ac:spMkLst>
            <pc:docMk/>
            <pc:sldMk cId="1377633356" sldId="257"/>
            <ac:spMk id="9" creationId="{8C18EAE8-1D2C-0D0A-27F9-69E3CFBA75EF}"/>
          </ac:spMkLst>
        </pc:spChg>
      </pc:sldChg>
    </pc:docChg>
  </pc:docChgLst>
  <pc:docChgLst>
    <pc:chgData name="DAS-NEVES Kelly" userId="S::kelly.das-neves@docaposte.fr::a91a96d4-370a-45e2-a351-cd2b7941614f" providerId="AD" clId="Web-{92F4B912-9D6C-C959-CBC1-B02B1413198D}"/>
    <pc:docChg chg="modSld">
      <pc:chgData name="DAS-NEVES Kelly" userId="S::kelly.das-neves@docaposte.fr::a91a96d4-370a-45e2-a351-cd2b7941614f" providerId="AD" clId="Web-{92F4B912-9D6C-C959-CBC1-B02B1413198D}" dt="2025-05-22T12:33:46.310" v="55"/>
      <pc:docMkLst>
        <pc:docMk/>
      </pc:docMkLst>
      <pc:sldChg chg="delSp">
        <pc:chgData name="DAS-NEVES Kelly" userId="S::kelly.das-neves@docaposte.fr::a91a96d4-370a-45e2-a351-cd2b7941614f" providerId="AD" clId="Web-{92F4B912-9D6C-C959-CBC1-B02B1413198D}" dt="2025-05-22T12:33:46.310" v="55"/>
        <pc:sldMkLst>
          <pc:docMk/>
          <pc:sldMk cId="1377633356" sldId="257"/>
        </pc:sldMkLst>
        <pc:picChg chg="del">
          <ac:chgData name="DAS-NEVES Kelly" userId="S::kelly.das-neves@docaposte.fr::a91a96d4-370a-45e2-a351-cd2b7941614f" providerId="AD" clId="Web-{92F4B912-9D6C-C959-CBC1-B02B1413198D}" dt="2025-05-22T12:33:46.310" v="55"/>
          <ac:picMkLst>
            <pc:docMk/>
            <pc:sldMk cId="1377633356" sldId="257"/>
            <ac:picMk id="15" creationId="{08C32CF6-82AB-B1F0-0C91-E82ACA726A5F}"/>
          </ac:picMkLst>
        </pc:picChg>
      </pc:sldChg>
      <pc:sldChg chg="modSp">
        <pc:chgData name="DAS-NEVES Kelly" userId="S::kelly.das-neves@docaposte.fr::a91a96d4-370a-45e2-a351-cd2b7941614f" providerId="AD" clId="Web-{92F4B912-9D6C-C959-CBC1-B02B1413198D}" dt="2025-05-22T12:31:50.978" v="15" actId="14100"/>
        <pc:sldMkLst>
          <pc:docMk/>
          <pc:sldMk cId="3313517302" sldId="2147374700"/>
        </pc:sldMkLst>
        <pc:spChg chg="mod">
          <ac:chgData name="DAS-NEVES Kelly" userId="S::kelly.das-neves@docaposte.fr::a91a96d4-370a-45e2-a351-cd2b7941614f" providerId="AD" clId="Web-{92F4B912-9D6C-C959-CBC1-B02B1413198D}" dt="2025-05-22T12:31:50.978" v="15" actId="14100"/>
          <ac:spMkLst>
            <pc:docMk/>
            <pc:sldMk cId="3313517302" sldId="2147374700"/>
            <ac:spMk id="4" creationId="{54776011-2D70-5114-4696-876F3756B1B8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1:24.227" v="7" actId="20577"/>
          <ac:spMkLst>
            <pc:docMk/>
            <pc:sldMk cId="3313517302" sldId="2147374700"/>
            <ac:spMk id="15" creationId="{F558FAE5-3EC0-B97D-0800-6D69344CB3C1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1:40.602" v="13" actId="20577"/>
          <ac:spMkLst>
            <pc:docMk/>
            <pc:sldMk cId="3313517302" sldId="2147374700"/>
            <ac:spMk id="16" creationId="{5F4416D9-06A2-0FCA-3C03-010C9E8EC132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1:29.508" v="9" actId="20577"/>
          <ac:spMkLst>
            <pc:docMk/>
            <pc:sldMk cId="3313517302" sldId="2147374700"/>
            <ac:spMk id="17" creationId="{3C5D32AE-ECEE-0014-4DA7-6998E216C8B3}"/>
          </ac:spMkLst>
        </pc:spChg>
      </pc:sldChg>
      <pc:sldChg chg="modSp">
        <pc:chgData name="DAS-NEVES Kelly" userId="S::kelly.das-neves@docaposte.fr::a91a96d4-370a-45e2-a351-cd2b7941614f" providerId="AD" clId="Web-{92F4B912-9D6C-C959-CBC1-B02B1413198D}" dt="2025-05-22T12:33:17.496" v="43" actId="14100"/>
        <pc:sldMkLst>
          <pc:docMk/>
          <pc:sldMk cId="733394863" sldId="2147374705"/>
        </pc:sldMkLst>
        <pc:spChg chg="mod">
          <ac:chgData name="DAS-NEVES Kelly" userId="S::kelly.das-neves@docaposte.fr::a91a96d4-370a-45e2-a351-cd2b7941614f" providerId="AD" clId="Web-{92F4B912-9D6C-C959-CBC1-B02B1413198D}" dt="2025-05-22T12:33:17.496" v="43" actId="14100"/>
          <ac:spMkLst>
            <pc:docMk/>
            <pc:sldMk cId="733394863" sldId="2147374705"/>
            <ac:spMk id="4" creationId="{3F243C69-7234-B68F-A916-073ED7B07AFD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2:48.276" v="30" actId="20577"/>
          <ac:spMkLst>
            <pc:docMk/>
            <pc:sldMk cId="733394863" sldId="2147374705"/>
            <ac:spMk id="30" creationId="{3BBF183B-88AB-3453-7A03-D7B4B4D76CFB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2:50.448" v="32" actId="20577"/>
          <ac:spMkLst>
            <pc:docMk/>
            <pc:sldMk cId="733394863" sldId="2147374705"/>
            <ac:spMk id="44" creationId="{5E0181DD-58AA-A79E-34AE-E7077575093F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2:55.589" v="35" actId="20577"/>
          <ac:spMkLst>
            <pc:docMk/>
            <pc:sldMk cId="733394863" sldId="2147374705"/>
            <ac:spMk id="46" creationId="{117BC77F-1D70-BFC4-8790-69D614288A81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3:02.464" v="37" actId="20577"/>
          <ac:spMkLst>
            <pc:docMk/>
            <pc:sldMk cId="733394863" sldId="2147374705"/>
            <ac:spMk id="49" creationId="{F746C725-E500-2DF1-DF6B-003A6C15B6F2}"/>
          </ac:spMkLst>
        </pc:spChg>
      </pc:sldChg>
      <pc:sldChg chg="modSp">
        <pc:chgData name="DAS-NEVES Kelly" userId="S::kelly.das-neves@docaposte.fr::a91a96d4-370a-45e2-a351-cd2b7941614f" providerId="AD" clId="Web-{92F4B912-9D6C-C959-CBC1-B02B1413198D}" dt="2025-05-22T12:31:15.758" v="4" actId="14100"/>
        <pc:sldMkLst>
          <pc:docMk/>
          <pc:sldMk cId="2274778956" sldId="2147374710"/>
        </pc:sldMkLst>
        <pc:spChg chg="mod">
          <ac:chgData name="DAS-NEVES Kelly" userId="S::kelly.das-neves@docaposte.fr::a91a96d4-370a-45e2-a351-cd2b7941614f" providerId="AD" clId="Web-{92F4B912-9D6C-C959-CBC1-B02B1413198D}" dt="2025-05-22T12:31:15.758" v="4" actId="14100"/>
          <ac:spMkLst>
            <pc:docMk/>
            <pc:sldMk cId="2274778956" sldId="2147374710"/>
            <ac:spMk id="4" creationId="{9B5BAF96-8030-E727-A2D1-645D9755E25F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1:12.132" v="3" actId="20577"/>
          <ac:spMkLst>
            <pc:docMk/>
            <pc:sldMk cId="2274778956" sldId="2147374710"/>
            <ac:spMk id="13" creationId="{C14BC013-1C61-F11A-501A-6D6F2AA9583E}"/>
          </ac:spMkLst>
        </pc:spChg>
      </pc:sldChg>
      <pc:sldChg chg="modSp">
        <pc:chgData name="DAS-NEVES Kelly" userId="S::kelly.das-neves@docaposte.fr::a91a96d4-370a-45e2-a351-cd2b7941614f" providerId="AD" clId="Web-{92F4B912-9D6C-C959-CBC1-B02B1413198D}" dt="2025-05-22T12:32:11.228" v="21" actId="20577"/>
        <pc:sldMkLst>
          <pc:docMk/>
          <pc:sldMk cId="228709014" sldId="2147374712"/>
        </pc:sldMkLst>
        <pc:spChg chg="mod">
          <ac:chgData name="DAS-NEVES Kelly" userId="S::kelly.das-neves@docaposte.fr::a91a96d4-370a-45e2-a351-cd2b7941614f" providerId="AD" clId="Web-{92F4B912-9D6C-C959-CBC1-B02B1413198D}" dt="2025-05-22T12:31:45.446" v="14" actId="14100"/>
          <ac:spMkLst>
            <pc:docMk/>
            <pc:sldMk cId="228709014" sldId="2147374712"/>
            <ac:spMk id="4" creationId="{17C698B2-8C31-6AF9-D357-B0D567729896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1:56.946" v="16" actId="20577"/>
          <ac:spMkLst>
            <pc:docMk/>
            <pc:sldMk cId="228709014" sldId="2147374712"/>
            <ac:spMk id="5" creationId="{A7D91959-60DA-E8DF-04D8-8DF60455DFA6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2:05.228" v="18" actId="20577"/>
          <ac:spMkLst>
            <pc:docMk/>
            <pc:sldMk cId="228709014" sldId="2147374712"/>
            <ac:spMk id="60" creationId="{15200265-7704-7B42-9CAC-304D2A29410F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2:08.744" v="19" actId="20577"/>
          <ac:spMkLst>
            <pc:docMk/>
            <pc:sldMk cId="228709014" sldId="2147374712"/>
            <ac:spMk id="62" creationId="{15200265-7704-7B42-9CAC-304D2A29410F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2:11.228" v="21" actId="20577"/>
          <ac:spMkLst>
            <pc:docMk/>
            <pc:sldMk cId="228709014" sldId="2147374712"/>
            <ac:spMk id="64" creationId="{15200265-7704-7B42-9CAC-304D2A29410F}"/>
          </ac:spMkLst>
        </pc:spChg>
      </pc:sldChg>
      <pc:sldChg chg="modSp">
        <pc:chgData name="DAS-NEVES Kelly" userId="S::kelly.das-neves@docaposte.fr::a91a96d4-370a-45e2-a351-cd2b7941614f" providerId="AD" clId="Web-{92F4B912-9D6C-C959-CBC1-B02B1413198D}" dt="2025-05-22T12:32:37.495" v="28" actId="20577"/>
        <pc:sldMkLst>
          <pc:docMk/>
          <pc:sldMk cId="1221268008" sldId="2147374713"/>
        </pc:sldMkLst>
        <pc:spChg chg="mod">
          <ac:chgData name="DAS-NEVES Kelly" userId="S::kelly.das-neves@docaposte.fr::a91a96d4-370a-45e2-a351-cd2b7941614f" providerId="AD" clId="Web-{92F4B912-9D6C-C959-CBC1-B02B1413198D}" dt="2025-05-22T12:32:28.385" v="26" actId="20577"/>
          <ac:spMkLst>
            <pc:docMk/>
            <pc:sldMk cId="1221268008" sldId="2147374713"/>
            <ac:spMk id="27" creationId="{106385FD-2973-8112-D5A3-8BC2F46A354F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2:31.354" v="27" actId="20577"/>
          <ac:spMkLst>
            <pc:docMk/>
            <pc:sldMk cId="1221268008" sldId="2147374713"/>
            <ac:spMk id="28" creationId="{AA9BFD43-F324-86B3-8C71-DC35A9E32A18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2:37.495" v="28" actId="20577"/>
          <ac:spMkLst>
            <pc:docMk/>
            <pc:sldMk cId="1221268008" sldId="2147374713"/>
            <ac:spMk id="29" creationId="{F1B81F5B-FDA1-E740-86A0-A98FA3054532}"/>
          </ac:spMkLst>
        </pc:spChg>
      </pc:sldChg>
      <pc:sldChg chg="modSp">
        <pc:chgData name="DAS-NEVES Kelly" userId="S::kelly.das-neves@docaposte.fr::a91a96d4-370a-45e2-a351-cd2b7941614f" providerId="AD" clId="Web-{92F4B912-9D6C-C959-CBC1-B02B1413198D}" dt="2025-05-22T12:33:11.996" v="42" actId="14100"/>
        <pc:sldMkLst>
          <pc:docMk/>
          <pc:sldMk cId="1500804799" sldId="2147374715"/>
        </pc:sldMkLst>
        <pc:spChg chg="mod">
          <ac:chgData name="DAS-NEVES Kelly" userId="S::kelly.das-neves@docaposte.fr::a91a96d4-370a-45e2-a351-cd2b7941614f" providerId="AD" clId="Web-{92F4B912-9D6C-C959-CBC1-B02B1413198D}" dt="2025-05-22T12:33:11.996" v="42" actId="14100"/>
          <ac:spMkLst>
            <pc:docMk/>
            <pc:sldMk cId="1500804799" sldId="2147374715"/>
            <ac:spMk id="4" creationId="{066590D9-0838-39D4-163E-58C89BD16256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3:07.433" v="39" actId="20577"/>
          <ac:spMkLst>
            <pc:docMk/>
            <pc:sldMk cId="1500804799" sldId="2147374715"/>
            <ac:spMk id="7" creationId="{3ED050E7-71BA-A99D-118F-47D9D2D3F254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3:09.887" v="41" actId="20577"/>
          <ac:spMkLst>
            <pc:docMk/>
            <pc:sldMk cId="1500804799" sldId="2147374715"/>
            <ac:spMk id="21" creationId="{74D94641-6396-FFEF-A259-AD311AE85E23}"/>
          </ac:spMkLst>
        </pc:spChg>
      </pc:sldChg>
      <pc:sldChg chg="delSp modSp">
        <pc:chgData name="DAS-NEVES Kelly" userId="S::kelly.das-neves@docaposte.fr::a91a96d4-370a-45e2-a351-cd2b7941614f" providerId="AD" clId="Web-{92F4B912-9D6C-C959-CBC1-B02B1413198D}" dt="2025-05-22T12:33:44.591" v="54" actId="20577"/>
        <pc:sldMkLst>
          <pc:docMk/>
          <pc:sldMk cId="1995477595" sldId="2147374717"/>
        </pc:sldMkLst>
        <pc:spChg chg="del">
          <ac:chgData name="DAS-NEVES Kelly" userId="S::kelly.das-neves@docaposte.fr::a91a96d4-370a-45e2-a351-cd2b7941614f" providerId="AD" clId="Web-{92F4B912-9D6C-C959-CBC1-B02B1413198D}" dt="2025-05-22T12:33:36.919" v="51"/>
          <ac:spMkLst>
            <pc:docMk/>
            <pc:sldMk cId="1995477595" sldId="2147374717"/>
            <ac:spMk id="5" creationId="{88CADF89-57C4-32EB-F20F-E9CCF01C9BDE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3:44.591" v="54" actId="20577"/>
          <ac:spMkLst>
            <pc:docMk/>
            <pc:sldMk cId="1995477595" sldId="2147374717"/>
            <ac:spMk id="22" creationId="{3E6917DC-25AC-B47B-90E4-0724FBACDF4B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3:24.934" v="44" actId="20577"/>
          <ac:spMkLst>
            <pc:docMk/>
            <pc:sldMk cId="1995477595" sldId="2147374717"/>
            <ac:spMk id="66" creationId="{D7FC1A89-98CF-E9B4-1979-6C618FDE0F7C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3:28.606" v="46" actId="20577"/>
          <ac:spMkLst>
            <pc:docMk/>
            <pc:sldMk cId="1995477595" sldId="2147374717"/>
            <ac:spMk id="67" creationId="{C40E0BA4-DFE4-2647-A205-52DCA6D69CC3}"/>
          </ac:spMkLst>
        </pc:spChg>
        <pc:spChg chg="mod">
          <ac:chgData name="DAS-NEVES Kelly" userId="S::kelly.das-neves@docaposte.fr::a91a96d4-370a-45e2-a351-cd2b7941614f" providerId="AD" clId="Web-{92F4B912-9D6C-C959-CBC1-B02B1413198D}" dt="2025-05-22T12:33:31.669" v="48" actId="20577"/>
          <ac:spMkLst>
            <pc:docMk/>
            <pc:sldMk cId="1995477595" sldId="2147374717"/>
            <ac:spMk id="68" creationId="{273558CA-8484-DBDA-41C1-E448C7907E48}"/>
          </ac:spMkLst>
        </pc:spChg>
        <pc:picChg chg="del">
          <ac:chgData name="DAS-NEVES Kelly" userId="S::kelly.das-neves@docaposte.fr::a91a96d4-370a-45e2-a351-cd2b7941614f" providerId="AD" clId="Web-{92F4B912-9D6C-C959-CBC1-B02B1413198D}" dt="2025-05-22T12:33:32.200" v="49"/>
          <ac:picMkLst>
            <pc:docMk/>
            <pc:sldMk cId="1995477595" sldId="2147374717"/>
            <ac:picMk id="48" creationId="{AEC026CA-6471-61A0-0B74-A2565E4D6C5E}"/>
          </ac:picMkLst>
        </pc:picChg>
        <pc:picChg chg="del">
          <ac:chgData name="DAS-NEVES Kelly" userId="S::kelly.das-neves@docaposte.fr::a91a96d4-370a-45e2-a351-cd2b7941614f" providerId="AD" clId="Web-{92F4B912-9D6C-C959-CBC1-B02B1413198D}" dt="2025-05-22T12:33:33.622" v="50"/>
          <ac:picMkLst>
            <pc:docMk/>
            <pc:sldMk cId="1995477595" sldId="2147374717"/>
            <ac:picMk id="53" creationId="{DF8049F8-B7D7-17AE-9106-80591B20C2F1}"/>
          </ac:picMkLst>
        </pc:picChg>
      </pc:sldChg>
    </pc:docChg>
  </pc:docChgLst>
  <pc:docChgLst>
    <pc:chgData name="HADDAD Sahar" userId="S::sahar.haddad@docaposte.fr::68cc7506-0d58-401b-bfeb-d46bc1bc5572" providerId="AD" clId="Web-{CF138CAF-B295-6CE4-E9A4-C45904F7BAF4}"/>
    <pc:docChg chg="modSld">
      <pc:chgData name="HADDAD Sahar" userId="S::sahar.haddad@docaposte.fr::68cc7506-0d58-401b-bfeb-d46bc1bc5572" providerId="AD" clId="Web-{CF138CAF-B295-6CE4-E9A4-C45904F7BAF4}" dt="2025-04-25T13:45:57.629" v="10"/>
      <pc:docMkLst>
        <pc:docMk/>
      </pc:docMkLst>
      <pc:sldChg chg="addSp delSp modSp">
        <pc:chgData name="HADDAD Sahar" userId="S::sahar.haddad@docaposte.fr::68cc7506-0d58-401b-bfeb-d46bc1bc5572" providerId="AD" clId="Web-{CF138CAF-B295-6CE4-E9A4-C45904F7BAF4}" dt="2025-04-25T13:45:57.629" v="10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CF138CAF-B295-6CE4-E9A4-C45904F7BAF4}" dt="2025-04-25T13:45:57.223" v="9" actId="20577"/>
          <ac:spMkLst>
            <pc:docMk/>
            <pc:sldMk cId="3313517302" sldId="2147374700"/>
            <ac:spMk id="4" creationId="{54776011-2D70-5114-4696-876F3756B1B8}"/>
          </ac:spMkLst>
        </pc:spChg>
        <pc:spChg chg="del">
          <ac:chgData name="HADDAD Sahar" userId="S::sahar.haddad@docaposte.fr::68cc7506-0d58-401b-bfeb-d46bc1bc5572" providerId="AD" clId="Web-{CF138CAF-B295-6CE4-E9A4-C45904F7BAF4}" dt="2025-04-25T13:45:39.488" v="5"/>
          <ac:spMkLst>
            <pc:docMk/>
            <pc:sldMk cId="3313517302" sldId="2147374700"/>
            <ac:spMk id="6" creationId="{CF006148-05B7-4CDF-F754-61784E6FBD56}"/>
          </ac:spMkLst>
        </pc:spChg>
        <pc:spChg chg="del">
          <ac:chgData name="HADDAD Sahar" userId="S::sahar.haddad@docaposte.fr::68cc7506-0d58-401b-bfeb-d46bc1bc5572" providerId="AD" clId="Web-{CF138CAF-B295-6CE4-E9A4-C45904F7BAF4}" dt="2025-04-25T13:45:39.488" v="4"/>
          <ac:spMkLst>
            <pc:docMk/>
            <pc:sldMk cId="3313517302" sldId="2147374700"/>
            <ac:spMk id="9" creationId="{C78ADED3-89FA-8788-F581-06DEB4C3F5C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0" creationId="{CF006148-05B7-4CDF-F754-61784E6FBD56}"/>
          </ac:spMkLst>
        </pc:spChg>
        <pc:spChg chg="del">
          <ac:chgData name="HADDAD Sahar" userId="S::sahar.haddad@docaposte.fr::68cc7506-0d58-401b-bfeb-d46bc1bc5572" providerId="AD" clId="Web-{CF138CAF-B295-6CE4-E9A4-C45904F7BAF4}" dt="2025-04-25T13:45:39.488" v="3"/>
          <ac:spMkLst>
            <pc:docMk/>
            <pc:sldMk cId="3313517302" sldId="2147374700"/>
            <ac:spMk id="11" creationId="{87033828-042F-8952-95AD-77F8477832B7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2" creationId="{C78ADED3-89FA-8788-F581-06DEB4C3F5C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3" creationId="{87033828-042F-8952-95AD-77F8477832B7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5" creationId="{F558FAE5-3EC0-B97D-0800-6D69344CB3C1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6" creationId="{5F4416D9-06A2-0FCA-3C03-010C9E8EC13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39.754" v="6"/>
          <ac:spMkLst>
            <pc:docMk/>
            <pc:sldMk cId="3313517302" sldId="2147374700"/>
            <ac:spMk id="17" creationId="{3C5D32AE-ECEE-0014-4DA7-6998E216C8B3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1" creationId="{CF006148-05B7-4CDF-F754-61784E6FBD56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2" creationId="{C78ADED3-89FA-8788-F581-06DEB4C3F5C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3" creationId="{87033828-042F-8952-95AD-77F8477832B7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4" creationId="{F558FAE5-3EC0-B97D-0800-6D69344CB3C1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5" creationId="{5F4416D9-06A2-0FCA-3C03-010C9E8EC13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46.879" v="7"/>
          <ac:spMkLst>
            <pc:docMk/>
            <pc:sldMk cId="3313517302" sldId="2147374700"/>
            <ac:spMk id="26" creationId="{3C5D32AE-ECEE-0014-4DA7-6998E216C8B3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0" creationId="{D82824CD-92B7-25F3-B0F4-586A20C9C0C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1" creationId="{089FD8F4-FB3B-7A8B-70B5-F3C9A478955B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2" creationId="{AB2348C8-A450-2BD5-079D-EA6EB51A8ED2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3" creationId="{66ED502E-4C43-CEC8-0ECF-29CB6F6161ED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4" creationId="{D01C4BA8-82A6-8AB2-FEF5-372AD6F0DB44}"/>
          </ac:spMkLst>
        </pc:spChg>
        <pc:spChg chg="add">
          <ac:chgData name="HADDAD Sahar" userId="S::sahar.haddad@docaposte.fr::68cc7506-0d58-401b-bfeb-d46bc1bc5572" providerId="AD" clId="Web-{CF138CAF-B295-6CE4-E9A4-C45904F7BAF4}" dt="2025-04-25T13:45:57.629" v="10"/>
          <ac:spMkLst>
            <pc:docMk/>
            <pc:sldMk cId="3313517302" sldId="2147374700"/>
            <ac:spMk id="39" creationId="{57B91C67-9E4C-AE81-570C-B5434EC73144}"/>
          </ac:spMkLst>
        </pc:spChg>
        <pc:picChg chg="del">
          <ac:chgData name="HADDAD Sahar" userId="S::sahar.haddad@docaposte.fr::68cc7506-0d58-401b-bfeb-d46bc1bc5572" providerId="AD" clId="Web-{CF138CAF-B295-6CE4-E9A4-C45904F7BAF4}" dt="2025-04-25T13:45:39.488" v="2"/>
          <ac:picMkLst>
            <pc:docMk/>
            <pc:sldMk cId="3313517302" sldId="2147374700"/>
            <ac:picMk id="7" creationId="{0B853E53-5AC0-4BED-C462-378972AF4879}"/>
          </ac:picMkLst>
        </pc:picChg>
        <pc:picChg chg="del">
          <ac:chgData name="HADDAD Sahar" userId="S::sahar.haddad@docaposte.fr::68cc7506-0d58-401b-bfeb-d46bc1bc5572" providerId="AD" clId="Web-{CF138CAF-B295-6CE4-E9A4-C45904F7BAF4}" dt="2025-04-25T13:45:39.488" v="0"/>
          <ac:picMkLst>
            <pc:docMk/>
            <pc:sldMk cId="3313517302" sldId="2147374700"/>
            <ac:picMk id="8" creationId="{30596C8B-5210-0C4A-0831-D3DBB3C15895}"/>
          </ac:picMkLst>
        </pc:picChg>
        <pc:picChg chg="del">
          <ac:chgData name="HADDAD Sahar" userId="S::sahar.haddad@docaposte.fr::68cc7506-0d58-401b-bfeb-d46bc1bc5572" providerId="AD" clId="Web-{CF138CAF-B295-6CE4-E9A4-C45904F7BAF4}" dt="2025-04-25T13:45:39.488" v="1"/>
          <ac:picMkLst>
            <pc:docMk/>
            <pc:sldMk cId="3313517302" sldId="2147374700"/>
            <ac:picMk id="14" creationId="{C964E6BB-1B55-6606-45E5-FE4853E67DE4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39.754" v="6"/>
          <ac:picMkLst>
            <pc:docMk/>
            <pc:sldMk cId="3313517302" sldId="2147374700"/>
            <ac:picMk id="18" creationId="{D59FD846-8CBD-6C5E-E93D-9CF478E8000C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39.754" v="6"/>
          <ac:picMkLst>
            <pc:docMk/>
            <pc:sldMk cId="3313517302" sldId="2147374700"/>
            <ac:picMk id="19" creationId="{555FC0A7-16CA-F1B4-9647-96DD55B979FF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39.754" v="6"/>
          <ac:picMkLst>
            <pc:docMk/>
            <pc:sldMk cId="3313517302" sldId="2147374700"/>
            <ac:picMk id="20" creationId="{D5A45D40-2207-EA04-E779-FFA7545E3D62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46.879" v="7"/>
          <ac:picMkLst>
            <pc:docMk/>
            <pc:sldMk cId="3313517302" sldId="2147374700"/>
            <ac:picMk id="27" creationId="{D59FD846-8CBD-6C5E-E93D-9CF478E8000C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46.879" v="7"/>
          <ac:picMkLst>
            <pc:docMk/>
            <pc:sldMk cId="3313517302" sldId="2147374700"/>
            <ac:picMk id="28" creationId="{555FC0A7-16CA-F1B4-9647-96DD55B979FF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46.879" v="7"/>
          <ac:picMkLst>
            <pc:docMk/>
            <pc:sldMk cId="3313517302" sldId="2147374700"/>
            <ac:picMk id="29" creationId="{D5A45D40-2207-EA04-E779-FFA7545E3D62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57.629" v="10"/>
          <ac:picMkLst>
            <pc:docMk/>
            <pc:sldMk cId="3313517302" sldId="2147374700"/>
            <ac:picMk id="41" creationId="{14111E9A-B339-211D-91FE-E7BB7698FDA2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57.629" v="10"/>
          <ac:picMkLst>
            <pc:docMk/>
            <pc:sldMk cId="3313517302" sldId="2147374700"/>
            <ac:picMk id="44" creationId="{3C83BCBC-AEB4-FD0F-8354-4BBEE4F66B79}"/>
          </ac:picMkLst>
        </pc:picChg>
        <pc:picChg chg="add">
          <ac:chgData name="HADDAD Sahar" userId="S::sahar.haddad@docaposte.fr::68cc7506-0d58-401b-bfeb-d46bc1bc5572" providerId="AD" clId="Web-{CF138CAF-B295-6CE4-E9A4-C45904F7BAF4}" dt="2025-04-25T13:45:57.629" v="10"/>
          <ac:picMkLst>
            <pc:docMk/>
            <pc:sldMk cId="3313517302" sldId="2147374700"/>
            <ac:picMk id="45" creationId="{71789499-6CC4-FE43-4BF9-F1A48B3C72DA}"/>
          </ac:picMkLst>
        </pc:picChg>
      </pc:sldChg>
    </pc:docChg>
  </pc:docChgLst>
  <pc:docChgLst>
    <pc:chgData name="HADDAD Sahar" userId="S::sahar.haddad@docaposte.fr::68cc7506-0d58-401b-bfeb-d46bc1bc5572" providerId="AD" clId="Web-{77602E6F-A9B2-FC44-8ADE-1CE40D672064}"/>
    <pc:docChg chg="addSld delSld modSld sldOrd">
      <pc:chgData name="HADDAD Sahar" userId="S::sahar.haddad@docaposte.fr::68cc7506-0d58-401b-bfeb-d46bc1bc5572" providerId="AD" clId="Web-{77602E6F-A9B2-FC44-8ADE-1CE40D672064}" dt="2025-04-24T18:02:28.505" v="72"/>
      <pc:docMkLst>
        <pc:docMk/>
      </pc:docMkLst>
      <pc:sldChg chg="modSp add ord">
        <pc:chgData name="HADDAD Sahar" userId="S::sahar.haddad@docaposte.fr::68cc7506-0d58-401b-bfeb-d46bc1bc5572" providerId="AD" clId="Web-{77602E6F-A9B2-FC44-8ADE-1CE40D672064}" dt="2025-04-24T17:45:55.808" v="10" actId="20577"/>
        <pc:sldMkLst>
          <pc:docMk/>
          <pc:sldMk cId="2374291147" sldId="318"/>
        </pc:sldMkLst>
        <pc:spChg chg="mod">
          <ac:chgData name="HADDAD Sahar" userId="S::sahar.haddad@docaposte.fr::68cc7506-0d58-401b-bfeb-d46bc1bc5572" providerId="AD" clId="Web-{77602E6F-A9B2-FC44-8ADE-1CE40D672064}" dt="2025-04-24T17:45:55.808" v="10" actId="20577"/>
          <ac:spMkLst>
            <pc:docMk/>
            <pc:sldMk cId="2374291147" sldId="318"/>
            <ac:spMk id="4" creationId="{9B5BAF96-8030-E727-A2D1-645D9755E25F}"/>
          </ac:spMkLst>
        </pc:spChg>
        <pc:picChg chg="mod">
          <ac:chgData name="HADDAD Sahar" userId="S::sahar.haddad@docaposte.fr::68cc7506-0d58-401b-bfeb-d46bc1bc5572" providerId="AD" clId="Web-{77602E6F-A9B2-FC44-8ADE-1CE40D672064}" dt="2025-04-24T17:45:17.369" v="2" actId="1076"/>
          <ac:picMkLst>
            <pc:docMk/>
            <pc:sldMk cId="2374291147" sldId="318"/>
            <ac:picMk id="6" creationId="{04012BC6-6F6E-457E-5F38-4B4A66B13BDC}"/>
          </ac:picMkLst>
        </pc:picChg>
      </pc:sldChg>
      <pc:sldChg chg="add del">
        <pc:chgData name="HADDAD Sahar" userId="S::sahar.haddad@docaposte.fr::68cc7506-0d58-401b-bfeb-d46bc1bc5572" providerId="AD" clId="Web-{77602E6F-A9B2-FC44-8ADE-1CE40D672064}" dt="2025-04-24T17:46:22.527" v="12"/>
        <pc:sldMkLst>
          <pc:docMk/>
          <pc:sldMk cId="551645072" sldId="1334"/>
        </pc:sldMkLst>
      </pc:sldChg>
      <pc:sldChg chg="addSp delSp modSp add ord">
        <pc:chgData name="HADDAD Sahar" userId="S::sahar.haddad@docaposte.fr::68cc7506-0d58-401b-bfeb-d46bc1bc5572" providerId="AD" clId="Web-{77602E6F-A9B2-FC44-8ADE-1CE40D672064}" dt="2025-04-24T17:48:34.109" v="53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77602E6F-A9B2-FC44-8ADE-1CE40D672064}" dt="2025-04-24T17:47:57.186" v="44" actId="20577"/>
          <ac:spMkLst>
            <pc:docMk/>
            <pc:sldMk cId="3313517302" sldId="2147374700"/>
            <ac:spMk id="4" creationId="{54776011-2D70-5114-4696-876F3756B1B8}"/>
          </ac:spMkLst>
        </pc:spChg>
        <pc:spChg chg="mod">
          <ac:chgData name="HADDAD Sahar" userId="S::sahar.haddad@docaposte.fr::68cc7506-0d58-401b-bfeb-d46bc1bc5572" providerId="AD" clId="Web-{77602E6F-A9B2-FC44-8ADE-1CE40D672064}" dt="2025-04-24T17:48:20.983" v="51" actId="20577"/>
          <ac:spMkLst>
            <pc:docMk/>
            <pc:sldMk cId="3313517302" sldId="2147374700"/>
            <ac:spMk id="5" creationId="{D52539FA-7217-B265-E9F0-E98433FFDAFC}"/>
          </ac:spMkLst>
        </pc:spChg>
        <pc:spChg chg="add del mod">
          <ac:chgData name="HADDAD Sahar" userId="S::sahar.haddad@docaposte.fr::68cc7506-0d58-401b-bfeb-d46bc1bc5572" providerId="AD" clId="Web-{77602E6F-A9B2-FC44-8ADE-1CE40D672064}" dt="2025-04-24T17:48:23.999" v="52"/>
          <ac:spMkLst>
            <pc:docMk/>
            <pc:sldMk cId="3313517302" sldId="2147374700"/>
            <ac:spMk id="10" creationId="{CA1D6341-8F60-2149-BBFE-E71D1BC7B40D}"/>
          </ac:spMkLst>
        </pc:spChg>
      </pc:sldChg>
      <pc:sldChg chg="add del">
        <pc:chgData name="HADDAD Sahar" userId="S::sahar.haddad@docaposte.fr::68cc7506-0d58-401b-bfeb-d46bc1bc5572" providerId="AD" clId="Web-{77602E6F-A9B2-FC44-8ADE-1CE40D672064}" dt="2025-04-24T18:00:45.205" v="64"/>
        <pc:sldMkLst>
          <pc:docMk/>
          <pc:sldMk cId="2797369347" sldId="2147374701"/>
        </pc:sldMkLst>
      </pc:sldChg>
      <pc:sldChg chg="add">
        <pc:chgData name="HADDAD Sahar" userId="S::sahar.haddad@docaposte.fr::68cc7506-0d58-401b-bfeb-d46bc1bc5572" providerId="AD" clId="Web-{77602E6F-A9B2-FC44-8ADE-1CE40D672064}" dt="2025-04-24T18:01:14.800" v="65"/>
        <pc:sldMkLst>
          <pc:docMk/>
          <pc:sldMk cId="3126732655" sldId="2147374701"/>
        </pc:sldMkLst>
      </pc:sldChg>
      <pc:sldChg chg="modSp add replId">
        <pc:chgData name="HADDAD Sahar" userId="S::sahar.haddad@docaposte.fr::68cc7506-0d58-401b-bfeb-d46bc1bc5572" providerId="AD" clId="Web-{77602E6F-A9B2-FC44-8ADE-1CE40D672064}" dt="2025-04-24T18:00:39.861" v="62" actId="20577"/>
        <pc:sldMkLst>
          <pc:docMk/>
          <pc:sldMk cId="1777982491" sldId="2147374702"/>
        </pc:sldMkLst>
        <pc:spChg chg="mod">
          <ac:chgData name="HADDAD Sahar" userId="S::sahar.haddad@docaposte.fr::68cc7506-0d58-401b-bfeb-d46bc1bc5572" providerId="AD" clId="Web-{77602E6F-A9B2-FC44-8ADE-1CE40D672064}" dt="2025-04-24T18:00:39.861" v="62" actId="20577"/>
          <ac:spMkLst>
            <pc:docMk/>
            <pc:sldMk cId="1777982491" sldId="2147374702"/>
            <ac:spMk id="4" creationId="{CDE3E6F1-7442-E078-F66C-7F8AFA11E0EB}"/>
          </ac:spMkLst>
        </pc:spChg>
      </pc:sldChg>
      <pc:sldChg chg="add">
        <pc:chgData name="HADDAD Sahar" userId="S::sahar.haddad@docaposte.fr::68cc7506-0d58-401b-bfeb-d46bc1bc5572" providerId="AD" clId="Web-{77602E6F-A9B2-FC44-8ADE-1CE40D672064}" dt="2025-04-24T18:00:40.518" v="63"/>
        <pc:sldMkLst>
          <pc:docMk/>
          <pc:sldMk cId="1299817968" sldId="2147374703"/>
        </pc:sldMkLst>
      </pc:sldChg>
      <pc:sldChg chg="add">
        <pc:chgData name="HADDAD Sahar" userId="S::sahar.haddad@docaposte.fr::68cc7506-0d58-401b-bfeb-d46bc1bc5572" providerId="AD" clId="Web-{77602E6F-A9B2-FC44-8ADE-1CE40D672064}" dt="2025-04-24T18:01:14.831" v="66"/>
        <pc:sldMkLst>
          <pc:docMk/>
          <pc:sldMk cId="3309551775" sldId="2147374704"/>
        </pc:sldMkLst>
      </pc:sldChg>
      <pc:sldChg chg="add ord">
        <pc:chgData name="HADDAD Sahar" userId="S::sahar.haddad@docaposte.fr::68cc7506-0d58-401b-bfeb-d46bc1bc5572" providerId="AD" clId="Web-{77602E6F-A9B2-FC44-8ADE-1CE40D672064}" dt="2025-04-24T18:02:28.505" v="72"/>
        <pc:sldMkLst>
          <pc:docMk/>
          <pc:sldMk cId="3940569439" sldId="2147374705"/>
        </pc:sldMkLst>
      </pc:sldChg>
      <pc:sldChg chg="add">
        <pc:chgData name="HADDAD Sahar" userId="S::sahar.haddad@docaposte.fr::68cc7506-0d58-401b-bfeb-d46bc1bc5572" providerId="AD" clId="Web-{77602E6F-A9B2-FC44-8ADE-1CE40D672064}" dt="2025-04-24T18:02:24.052" v="69"/>
        <pc:sldMkLst>
          <pc:docMk/>
          <pc:sldMk cId="733394863" sldId="2147374706"/>
        </pc:sldMkLst>
      </pc:sldChg>
      <pc:sldChg chg="add">
        <pc:chgData name="HADDAD Sahar" userId="S::sahar.haddad@docaposte.fr::68cc7506-0d58-401b-bfeb-d46bc1bc5572" providerId="AD" clId="Web-{77602E6F-A9B2-FC44-8ADE-1CE40D672064}" dt="2025-04-24T18:02:24.083" v="70"/>
        <pc:sldMkLst>
          <pc:docMk/>
          <pc:sldMk cId="3137096349" sldId="2147374707"/>
        </pc:sldMkLst>
      </pc:sldChg>
      <pc:sldChg chg="add">
        <pc:chgData name="HADDAD Sahar" userId="S::sahar.haddad@docaposte.fr::68cc7506-0d58-401b-bfeb-d46bc1bc5572" providerId="AD" clId="Web-{77602E6F-A9B2-FC44-8ADE-1CE40D672064}" dt="2025-04-24T18:02:24.161" v="71"/>
        <pc:sldMkLst>
          <pc:docMk/>
          <pc:sldMk cId="1500804799" sldId="2147374708"/>
        </pc:sldMkLst>
      </pc:sldChg>
      <pc:sldMasterChg chg="addSldLayout">
        <pc:chgData name="HADDAD Sahar" userId="S::sahar.haddad@docaposte.fr::68cc7506-0d58-401b-bfeb-d46bc1bc5572" providerId="AD" clId="Web-{77602E6F-A9B2-FC44-8ADE-1CE40D672064}" dt="2025-04-24T18:01:44.441" v="67"/>
        <pc:sldMasterMkLst>
          <pc:docMk/>
          <pc:sldMasterMk cId="3071127875" sldId="2147483648"/>
        </pc:sldMasterMkLst>
        <pc:sldLayoutChg chg="add">
          <pc:chgData name="HADDAD Sahar" userId="S::sahar.haddad@docaposte.fr::68cc7506-0d58-401b-bfeb-d46bc1bc5572" providerId="AD" clId="Web-{77602E6F-A9B2-FC44-8ADE-1CE40D672064}" dt="2025-04-24T17:46:02.792" v="11"/>
          <pc:sldLayoutMkLst>
            <pc:docMk/>
            <pc:sldMasterMk cId="3071127875" sldId="2147483648"/>
            <pc:sldLayoutMk cId="2588847239" sldId="2147483662"/>
          </pc:sldLayoutMkLst>
        </pc:sldLayoutChg>
        <pc:sldLayoutChg chg="add">
          <pc:chgData name="HADDAD Sahar" userId="S::sahar.haddad@docaposte.fr::68cc7506-0d58-401b-bfeb-d46bc1bc5572" providerId="AD" clId="Web-{77602E6F-A9B2-FC44-8ADE-1CE40D672064}" dt="2025-04-24T17:48:35.109" v="54"/>
          <pc:sldLayoutMkLst>
            <pc:docMk/>
            <pc:sldMasterMk cId="3071127875" sldId="2147483648"/>
            <pc:sldLayoutMk cId="3086621929" sldId="2147483663"/>
          </pc:sldLayoutMkLst>
        </pc:sldLayoutChg>
        <pc:sldLayoutChg chg="add">
          <pc:chgData name="HADDAD Sahar" userId="S::sahar.haddad@docaposte.fr::68cc7506-0d58-401b-bfeb-d46bc1bc5572" providerId="AD" clId="Web-{77602E6F-A9B2-FC44-8ADE-1CE40D672064}" dt="2025-04-24T18:01:44.441" v="67"/>
          <pc:sldLayoutMkLst>
            <pc:docMk/>
            <pc:sldMasterMk cId="3071127875" sldId="2147483648"/>
            <pc:sldLayoutMk cId="1750809396" sldId="2147483664"/>
          </pc:sldLayoutMkLst>
        </pc:sldLayoutChg>
      </pc:sldMasterChg>
    </pc:docChg>
  </pc:docChgLst>
  <pc:docChgLst>
    <pc:chgData name="HADDAD Sahar" userId="S::sahar.haddad@docaposte.fr::68cc7506-0d58-401b-bfeb-d46bc1bc5572" providerId="AD" clId="Web-{B1256539-37D2-DD7D-D174-CDF02AA06CF2}"/>
    <pc:docChg chg="addSld delSld modSld sldOrd">
      <pc:chgData name="HADDAD Sahar" userId="S::sahar.haddad@docaposte.fr::68cc7506-0d58-401b-bfeb-d46bc1bc5572" providerId="AD" clId="Web-{B1256539-37D2-DD7D-D174-CDF02AA06CF2}" dt="2025-04-24T18:20:41.933" v="298" actId="14100"/>
      <pc:docMkLst>
        <pc:docMk/>
      </pc:docMkLst>
      <pc:sldChg chg="modSp">
        <pc:chgData name="HADDAD Sahar" userId="S::sahar.haddad@docaposte.fr::68cc7506-0d58-401b-bfeb-d46bc1bc5572" providerId="AD" clId="Web-{B1256539-37D2-DD7D-D174-CDF02AA06CF2}" dt="2025-04-24T18:12:09.979" v="117" actId="20577"/>
        <pc:sldMkLst>
          <pc:docMk/>
          <pc:sldMk cId="2374291147" sldId="318"/>
        </pc:sldMkLst>
        <pc:spChg chg="mod">
          <ac:chgData name="HADDAD Sahar" userId="S::sahar.haddad@docaposte.fr::68cc7506-0d58-401b-bfeb-d46bc1bc5572" providerId="AD" clId="Web-{B1256539-37D2-DD7D-D174-CDF02AA06CF2}" dt="2025-04-24T18:12:09.979" v="117" actId="20577"/>
          <ac:spMkLst>
            <pc:docMk/>
            <pc:sldMk cId="2374291147" sldId="318"/>
            <ac:spMk id="13" creationId="{C14BC013-1C61-F11A-501A-6D6F2AA9583E}"/>
          </ac:spMkLst>
        </pc:spChg>
      </pc:sldChg>
      <pc:sldChg chg="modSp">
        <pc:chgData name="HADDAD Sahar" userId="S::sahar.haddad@docaposte.fr::68cc7506-0d58-401b-bfeb-d46bc1bc5572" providerId="AD" clId="Web-{B1256539-37D2-DD7D-D174-CDF02AA06CF2}" dt="2025-04-24T18:05:06.857" v="23" actId="20577"/>
        <pc:sldMkLst>
          <pc:docMk/>
          <pc:sldMk cId="3313517302" sldId="2147374700"/>
        </pc:sldMkLst>
        <pc:spChg chg="mod">
          <ac:chgData name="HADDAD Sahar" userId="S::sahar.haddad@docaposte.fr::68cc7506-0d58-401b-bfeb-d46bc1bc5572" providerId="AD" clId="Web-{B1256539-37D2-DD7D-D174-CDF02AA06CF2}" dt="2025-04-24T18:05:06.857" v="23" actId="20577"/>
          <ac:spMkLst>
            <pc:docMk/>
            <pc:sldMk cId="3313517302" sldId="2147374700"/>
            <ac:spMk id="4" creationId="{54776011-2D70-5114-4696-876F3756B1B8}"/>
          </ac:spMkLst>
        </pc:spChg>
      </pc:sldChg>
      <pc:sldChg chg="del">
        <pc:chgData name="HADDAD Sahar" userId="S::sahar.haddad@docaposte.fr::68cc7506-0d58-401b-bfeb-d46bc1bc5572" providerId="AD" clId="Web-{B1256539-37D2-DD7D-D174-CDF02AA06CF2}" dt="2025-04-24T18:05:25.576" v="24"/>
        <pc:sldMkLst>
          <pc:docMk/>
          <pc:sldMk cId="1777982491" sldId="2147374702"/>
        </pc:sldMkLst>
      </pc:sldChg>
      <pc:sldChg chg="modSp ord">
        <pc:chgData name="HADDAD Sahar" userId="S::sahar.haddad@docaposte.fr::68cc7506-0d58-401b-bfeb-d46bc1bc5572" providerId="AD" clId="Web-{B1256539-37D2-DD7D-D174-CDF02AA06CF2}" dt="2025-04-24T18:12:24.558" v="118"/>
        <pc:sldMkLst>
          <pc:docMk/>
          <pc:sldMk cId="3309551775" sldId="2147374704"/>
        </pc:sldMkLst>
        <pc:spChg chg="mod">
          <ac:chgData name="HADDAD Sahar" userId="S::sahar.haddad@docaposte.fr::68cc7506-0d58-401b-bfeb-d46bc1bc5572" providerId="AD" clId="Web-{B1256539-37D2-DD7D-D174-CDF02AA06CF2}" dt="2025-04-24T18:10:51.118" v="101"/>
          <ac:spMkLst>
            <pc:docMk/>
            <pc:sldMk cId="3309551775" sldId="2147374704"/>
            <ac:spMk id="16" creationId="{CD54868E-B634-EE92-9A5B-7D81E50C46FB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0:51.118" v="102"/>
          <ac:spMkLst>
            <pc:docMk/>
            <pc:sldMk cId="3309551775" sldId="2147374704"/>
            <ac:spMk id="18" creationId="{4D24419E-9FE0-526B-3D30-2BBC3909298B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0:51.118" v="103"/>
          <ac:spMkLst>
            <pc:docMk/>
            <pc:sldMk cId="3309551775" sldId="2147374704"/>
            <ac:spMk id="20" creationId="{E9736DB2-772E-9D75-0F33-04C49FD17287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0:59.680" v="108" actId="20577"/>
          <ac:spMkLst>
            <pc:docMk/>
            <pc:sldMk cId="3309551775" sldId="2147374704"/>
            <ac:spMk id="27" creationId="{106385FD-2973-8112-D5A3-8BC2F46A354F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1:05.102" v="109" actId="20577"/>
          <ac:spMkLst>
            <pc:docMk/>
            <pc:sldMk cId="3309551775" sldId="2147374704"/>
            <ac:spMk id="28" creationId="{AA9BFD43-F324-86B3-8C71-DC35A9E32A18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1:14.103" v="110" actId="20577"/>
          <ac:spMkLst>
            <pc:docMk/>
            <pc:sldMk cId="3309551775" sldId="2147374704"/>
            <ac:spMk id="29" creationId="{F1B81F5B-FDA1-E740-86A0-A98FA3054532}"/>
          </ac:spMkLst>
        </pc:spChg>
      </pc:sldChg>
      <pc:sldChg chg="modSp">
        <pc:chgData name="HADDAD Sahar" userId="S::sahar.haddad@docaposte.fr::68cc7506-0d58-401b-bfeb-d46bc1bc5572" providerId="AD" clId="Web-{B1256539-37D2-DD7D-D174-CDF02AA06CF2}" dt="2025-04-24T18:09:17.849" v="75" actId="20577"/>
        <pc:sldMkLst>
          <pc:docMk/>
          <pc:sldMk cId="733394863" sldId="2147374706"/>
        </pc:sldMkLst>
        <pc:spChg chg="mod">
          <ac:chgData name="HADDAD Sahar" userId="S::sahar.haddad@docaposte.fr::68cc7506-0d58-401b-bfeb-d46bc1bc5572" providerId="AD" clId="Web-{B1256539-37D2-DD7D-D174-CDF02AA06CF2}" dt="2025-04-24T18:06:55.860" v="30" actId="20577"/>
          <ac:spMkLst>
            <pc:docMk/>
            <pc:sldMk cId="733394863" sldId="2147374706"/>
            <ac:spMk id="4" creationId="{3F243C69-7234-B68F-A916-073ED7B07AFD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7:55.143" v="52" actId="20577"/>
          <ac:spMkLst>
            <pc:docMk/>
            <pc:sldMk cId="733394863" sldId="2147374706"/>
            <ac:spMk id="7" creationId="{EECA7FAC-B9EC-B869-DEC7-957C2D691076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7:37.424" v="48" actId="20577"/>
          <ac:spMkLst>
            <pc:docMk/>
            <pc:sldMk cId="733394863" sldId="2147374706"/>
            <ac:spMk id="10" creationId="{42FC9CC1-CE64-5278-036E-AE4FDB13205D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8:18.753" v="54" actId="20577"/>
          <ac:spMkLst>
            <pc:docMk/>
            <pc:sldMk cId="733394863" sldId="2147374706"/>
            <ac:spMk id="44" creationId="{5E0181DD-58AA-A79E-34AE-E7077575093F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8:32.144" v="69" actId="20577"/>
          <ac:spMkLst>
            <pc:docMk/>
            <pc:sldMk cId="733394863" sldId="2147374706"/>
            <ac:spMk id="46" creationId="{117BC77F-1D70-BFC4-8790-69D614288A81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09:17.849" v="75" actId="20577"/>
          <ac:spMkLst>
            <pc:docMk/>
            <pc:sldMk cId="733394863" sldId="2147374706"/>
            <ac:spMk id="49" creationId="{F746C725-E500-2DF1-DF6B-003A6C15B6F2}"/>
          </ac:spMkLst>
        </pc:spChg>
      </pc:sldChg>
      <pc:sldChg chg="addSp modSp">
        <pc:chgData name="HADDAD Sahar" userId="S::sahar.haddad@docaposte.fr::68cc7506-0d58-401b-bfeb-d46bc1bc5572" providerId="AD" clId="Web-{B1256539-37D2-DD7D-D174-CDF02AA06CF2}" dt="2025-04-24T18:16:35.253" v="205" actId="1076"/>
        <pc:sldMkLst>
          <pc:docMk/>
          <pc:sldMk cId="3137096349" sldId="2147374707"/>
        </pc:sldMkLst>
        <pc:spChg chg="mod">
          <ac:chgData name="HADDAD Sahar" userId="S::sahar.haddad@docaposte.fr::68cc7506-0d58-401b-bfeb-d46bc1bc5572" providerId="AD" clId="Web-{B1256539-37D2-DD7D-D174-CDF02AA06CF2}" dt="2025-04-24T18:15:37.673" v="179" actId="1076"/>
          <ac:spMkLst>
            <pc:docMk/>
            <pc:sldMk cId="3137096349" sldId="2147374707"/>
            <ac:spMk id="7" creationId="{EECA7FAC-B9EC-B869-DEC7-957C2D691076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3:28.701" v="131" actId="20577"/>
          <ac:spMkLst>
            <pc:docMk/>
            <pc:sldMk cId="3137096349" sldId="2147374707"/>
            <ac:spMk id="10" creationId="{42FC9CC1-CE64-5278-036E-AE4FDB13205D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6:35.253" v="205" actId="1076"/>
          <ac:spMkLst>
            <pc:docMk/>
            <pc:sldMk cId="3137096349" sldId="2147374707"/>
            <ac:spMk id="13" creationId="{1F44299E-7C95-9ACA-CE69-CA0356334DD9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5:42.674" v="180" actId="1076"/>
          <ac:spMkLst>
            <pc:docMk/>
            <pc:sldMk cId="3137096349" sldId="2147374707"/>
            <ac:spMk id="30" creationId="{3BBF183B-88AB-3453-7A03-D7B4B4D76CFB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5:42.689" v="181" actId="1076"/>
          <ac:spMkLst>
            <pc:docMk/>
            <pc:sldMk cId="3137096349" sldId="2147374707"/>
            <ac:spMk id="44" creationId="{5E0181DD-58AA-A79E-34AE-E7077575093F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5:42.705" v="182" actId="1076"/>
          <ac:spMkLst>
            <pc:docMk/>
            <pc:sldMk cId="3137096349" sldId="2147374707"/>
            <ac:spMk id="46" creationId="{117BC77F-1D70-BFC4-8790-69D614288A81}"/>
          </ac:spMkLst>
        </pc:spChg>
        <pc:grpChg chg="add mod">
          <ac:chgData name="HADDAD Sahar" userId="S::sahar.haddad@docaposte.fr::68cc7506-0d58-401b-bfeb-d46bc1bc5572" providerId="AD" clId="Web-{B1256539-37D2-DD7D-D174-CDF02AA06CF2}" dt="2025-04-24T18:15:57.580" v="187" actId="1076"/>
          <ac:grpSpMkLst>
            <pc:docMk/>
            <pc:sldMk cId="3137096349" sldId="2147374707"/>
            <ac:grpSpMk id="17" creationId="{808310FD-0870-44D7-FAE1-CC63B3E37B25}"/>
          </ac:grpSpMkLst>
        </pc:grpChg>
        <pc:picChg chg="mod">
          <ac:chgData name="HADDAD Sahar" userId="S::sahar.haddad@docaposte.fr::68cc7506-0d58-401b-bfeb-d46bc1bc5572" providerId="AD" clId="Web-{B1256539-37D2-DD7D-D174-CDF02AA06CF2}" dt="2025-04-24T18:15:42.720" v="183" actId="1076"/>
          <ac:picMkLst>
            <pc:docMk/>
            <pc:sldMk cId="3137096349" sldId="2147374707"/>
            <ac:picMk id="3" creationId="{C0D01762-50D8-D49F-692C-F97C0E9A793B}"/>
          </ac:picMkLst>
        </pc:picChg>
        <pc:picChg chg="mod">
          <ac:chgData name="HADDAD Sahar" userId="S::sahar.haddad@docaposte.fr::68cc7506-0d58-401b-bfeb-d46bc1bc5572" providerId="AD" clId="Web-{B1256539-37D2-DD7D-D174-CDF02AA06CF2}" dt="2025-04-24T18:15:42.720" v="184" actId="1076"/>
          <ac:picMkLst>
            <pc:docMk/>
            <pc:sldMk cId="3137096349" sldId="2147374707"/>
            <ac:picMk id="12" creationId="{A681A06B-6E22-9061-6B06-71B9B74932ED}"/>
          </ac:picMkLst>
        </pc:picChg>
        <pc:picChg chg="mod">
          <ac:chgData name="HADDAD Sahar" userId="S::sahar.haddad@docaposte.fr::68cc7506-0d58-401b-bfeb-d46bc1bc5572" providerId="AD" clId="Web-{B1256539-37D2-DD7D-D174-CDF02AA06CF2}" dt="2025-04-24T18:15:42.736" v="185" actId="1076"/>
          <ac:picMkLst>
            <pc:docMk/>
            <pc:sldMk cId="3137096349" sldId="2147374707"/>
            <ac:picMk id="14" creationId="{AA5EE5E3-D652-E04A-EA50-0F6C6FA6E1E6}"/>
          </ac:picMkLst>
        </pc:picChg>
      </pc:sldChg>
      <pc:sldChg chg="modSp ord">
        <pc:chgData name="HADDAD Sahar" userId="S::sahar.haddad@docaposte.fr::68cc7506-0d58-401b-bfeb-d46bc1bc5572" providerId="AD" clId="Web-{B1256539-37D2-DD7D-D174-CDF02AA06CF2}" dt="2025-04-24T18:17:53.224" v="229" actId="14100"/>
        <pc:sldMkLst>
          <pc:docMk/>
          <pc:sldMk cId="1500804799" sldId="2147374708"/>
        </pc:sldMkLst>
        <pc:spChg chg="mod">
          <ac:chgData name="HADDAD Sahar" userId="S::sahar.haddad@docaposte.fr::68cc7506-0d58-401b-bfeb-d46bc1bc5572" providerId="AD" clId="Web-{B1256539-37D2-DD7D-D174-CDF02AA06CF2}" dt="2025-04-24T18:17:45.631" v="228" actId="20577"/>
          <ac:spMkLst>
            <pc:docMk/>
            <pc:sldMk cId="1500804799" sldId="2147374708"/>
            <ac:spMk id="21" creationId="{74D94641-6396-FFEF-A259-AD311AE85E23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7:37.177" v="227" actId="20577"/>
          <ac:spMkLst>
            <pc:docMk/>
            <pc:sldMk cId="1500804799" sldId="2147374708"/>
            <ac:spMk id="26" creationId="{F336BFFB-B934-4285-7F5F-25CDF9AB34A2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7:34.083" v="226" actId="20577"/>
          <ac:spMkLst>
            <pc:docMk/>
            <pc:sldMk cId="1500804799" sldId="2147374708"/>
            <ac:spMk id="28" creationId="{B988554F-D31D-D87C-57D0-FB4BCF4B4E55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7:53.224" v="229" actId="14100"/>
          <ac:spMkLst>
            <pc:docMk/>
            <pc:sldMk cId="1500804799" sldId="2147374708"/>
            <ac:spMk id="31" creationId="{64669C50-48C4-8C7B-F3F4-C8E82B0D9628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7:19.286" v="219" actId="20577"/>
          <ac:spMkLst>
            <pc:docMk/>
            <pc:sldMk cId="1500804799" sldId="2147374708"/>
            <ac:spMk id="32" creationId="{8E02A74B-1242-D565-E1EF-9F0FB702CCF6}"/>
          </ac:spMkLst>
        </pc:spChg>
      </pc:sldChg>
      <pc:sldChg chg="modSp add ord">
        <pc:chgData name="HADDAD Sahar" userId="S::sahar.haddad@docaposte.fr::68cc7506-0d58-401b-bfeb-d46bc1bc5572" providerId="AD" clId="Web-{B1256539-37D2-DD7D-D174-CDF02AA06CF2}" dt="2025-04-24T18:20:41.933" v="298" actId="14100"/>
        <pc:sldMkLst>
          <pc:docMk/>
          <pc:sldMk cId="3583932762" sldId="2147374709"/>
        </pc:sldMkLst>
        <pc:spChg chg="mod">
          <ac:chgData name="HADDAD Sahar" userId="S::sahar.haddad@docaposte.fr::68cc7506-0d58-401b-bfeb-d46bc1bc5572" providerId="AD" clId="Web-{B1256539-37D2-DD7D-D174-CDF02AA06CF2}" dt="2025-04-24T18:20:41.933" v="298" actId="14100"/>
          <ac:spMkLst>
            <pc:docMk/>
            <pc:sldMk cId="3583932762" sldId="2147374709"/>
            <ac:spMk id="37" creationId="{CFEF98C2-D9E5-28AA-B2FA-86CD76DA4914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20:32.636" v="295" actId="20577"/>
          <ac:spMkLst>
            <pc:docMk/>
            <pc:sldMk cId="3583932762" sldId="2147374709"/>
            <ac:spMk id="39" creationId="{42FC9CC1-CE64-5278-036E-AE4FDB13205D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60" v="276"/>
          <ac:spMkLst>
            <pc:docMk/>
            <pc:sldMk cId="3583932762" sldId="2147374709"/>
            <ac:spMk id="41" creationId="{EBB55401-D0FD-0B10-D297-5A83DF7C8ECE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20:08.307" v="285" actId="20577"/>
          <ac:spMkLst>
            <pc:docMk/>
            <pc:sldMk cId="3583932762" sldId="2147374709"/>
            <ac:spMk id="43" creationId="{9174996E-D58B-EC08-0C6C-DF7AE8AD6EC0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60" v="278"/>
          <ac:spMkLst>
            <pc:docMk/>
            <pc:sldMk cId="3583932762" sldId="2147374709"/>
            <ac:spMk id="52" creationId="{9F92BB93-8CC3-4B92-374B-25271F3D1423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60" v="279"/>
          <ac:spMkLst>
            <pc:docMk/>
            <pc:sldMk cId="3583932762" sldId="2147374709"/>
            <ac:spMk id="54" creationId="{A95C433A-6E84-8F4D-4710-1CE552E555D0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75" v="280"/>
          <ac:spMkLst>
            <pc:docMk/>
            <pc:sldMk cId="3583932762" sldId="2147374709"/>
            <ac:spMk id="57" creationId="{3A49B046-3CED-59EA-B3C3-74531E63CC80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75" v="281"/>
          <ac:spMkLst>
            <pc:docMk/>
            <pc:sldMk cId="3583932762" sldId="2147374709"/>
            <ac:spMk id="59" creationId="{96160086-99D7-AA45-E064-D8ACE1C27D7B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75" v="282"/>
          <ac:spMkLst>
            <pc:docMk/>
            <pc:sldMk cId="3583932762" sldId="2147374709"/>
            <ac:spMk id="62" creationId="{FF3A4E67-1B8C-E103-DB4A-CDADBA93B9C5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59.275" v="283"/>
          <ac:spMkLst>
            <pc:docMk/>
            <pc:sldMk cId="3583932762" sldId="2147374709"/>
            <ac:spMk id="63" creationId="{CDE45030-32AD-B3F8-389F-6F884C4984BA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8:27.429" v="239" actId="20577"/>
          <ac:spMkLst>
            <pc:docMk/>
            <pc:sldMk cId="3583932762" sldId="2147374709"/>
            <ac:spMk id="66" creationId="{D7FC1A89-98CF-E9B4-1979-6C618FDE0F7C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8:47.304" v="244" actId="20577"/>
          <ac:spMkLst>
            <pc:docMk/>
            <pc:sldMk cId="3583932762" sldId="2147374709"/>
            <ac:spMk id="67" creationId="{C40E0BA4-DFE4-2647-A205-52DCA6D69CC3}"/>
          </ac:spMkLst>
        </pc:spChg>
        <pc:spChg chg="mod">
          <ac:chgData name="HADDAD Sahar" userId="S::sahar.haddad@docaposte.fr::68cc7506-0d58-401b-bfeb-d46bc1bc5572" providerId="AD" clId="Web-{B1256539-37D2-DD7D-D174-CDF02AA06CF2}" dt="2025-04-24T18:19:13.305" v="258" actId="20577"/>
          <ac:spMkLst>
            <pc:docMk/>
            <pc:sldMk cId="3583932762" sldId="2147374709"/>
            <ac:spMk id="68" creationId="{273558CA-8484-DBDA-41C1-E448C7907E48}"/>
          </ac:spMkLst>
        </pc:spChg>
        <pc:grpChg chg="mod">
          <ac:chgData name="HADDAD Sahar" userId="S::sahar.haddad@docaposte.fr::68cc7506-0d58-401b-bfeb-d46bc1bc5572" providerId="AD" clId="Web-{B1256539-37D2-DD7D-D174-CDF02AA06CF2}" dt="2025-04-24T18:20:33.214" v="297" actId="1076"/>
          <ac:grpSpMkLst>
            <pc:docMk/>
            <pc:sldMk cId="3583932762" sldId="2147374709"/>
            <ac:grpSpMk id="27" creationId="{E5643F8D-F94B-2787-43AF-E19177B1833A}"/>
          </ac:grpSpMkLst>
        </pc:grpChg>
      </pc:sldChg>
      <pc:sldChg chg="add del">
        <pc:chgData name="HADDAD Sahar" userId="S::sahar.haddad@docaposte.fr::68cc7506-0d58-401b-bfeb-d46bc1bc5572" providerId="AD" clId="Web-{B1256539-37D2-DD7D-D174-CDF02AA06CF2}" dt="2025-04-24T18:11:36.322" v="111"/>
        <pc:sldMkLst>
          <pc:docMk/>
          <pc:sldMk cId="829892759" sldId="2147374710"/>
        </pc:sldMkLst>
      </pc:sldChg>
      <pc:sldChg chg="add del">
        <pc:chgData name="HADDAD Sahar" userId="S::sahar.haddad@docaposte.fr::68cc7506-0d58-401b-bfeb-d46bc1bc5572" providerId="AD" clId="Web-{B1256539-37D2-DD7D-D174-CDF02AA06CF2}" dt="2025-04-24T18:06:07.796" v="26"/>
        <pc:sldMkLst>
          <pc:docMk/>
          <pc:sldMk cId="2126599590" sldId="2147374710"/>
        </pc:sldMkLst>
      </pc:sldChg>
    </pc:docChg>
  </pc:docChgLst>
  <pc:docChgLst>
    <pc:chgData name="ARETE Elodie" userId="S::elodie.arete@docaposte.fr::ec9f1fbb-f223-4998-ab6b-38ac20db1c9b" providerId="AD" clId="Web-{0783F672-D230-E330-A459-7341BF912073}"/>
    <pc:docChg chg="addSld delSld modSld">
      <pc:chgData name="ARETE Elodie" userId="S::elodie.arete@docaposte.fr::ec9f1fbb-f223-4998-ab6b-38ac20db1c9b" providerId="AD" clId="Web-{0783F672-D230-E330-A459-7341BF912073}" dt="2025-04-18T14:35:23.429" v="157" actId="1076"/>
      <pc:docMkLst>
        <pc:docMk/>
      </pc:docMkLst>
      <pc:sldChg chg="delSp modSp">
        <pc:chgData name="ARETE Elodie" userId="S::elodie.arete@docaposte.fr::ec9f1fbb-f223-4998-ab6b-38ac20db1c9b" providerId="AD" clId="Web-{0783F672-D230-E330-A459-7341BF912073}" dt="2025-04-18T14:35:23.429" v="157" actId="1076"/>
        <pc:sldMkLst>
          <pc:docMk/>
          <pc:sldMk cId="1377633356" sldId="257"/>
        </pc:sldMkLst>
        <pc:spChg chg="del">
          <ac:chgData name="ARETE Elodie" userId="S::elodie.arete@docaposte.fr::ec9f1fbb-f223-4998-ab6b-38ac20db1c9b" providerId="AD" clId="Web-{0783F672-D230-E330-A459-7341BF912073}" dt="2025-04-18T13:55:40.506" v="109"/>
          <ac:spMkLst>
            <pc:docMk/>
            <pc:sldMk cId="1377633356" sldId="257"/>
            <ac:spMk id="2" creationId="{B0A61E77-2DC6-358B-CB6C-BE8393CD0D38}"/>
          </ac:spMkLst>
        </pc:spChg>
        <pc:spChg chg="mod">
          <ac:chgData name="ARETE Elodie" userId="S::elodie.arete@docaposte.fr::ec9f1fbb-f223-4998-ab6b-38ac20db1c9b" providerId="AD" clId="Web-{0783F672-D230-E330-A459-7341BF912073}" dt="2025-04-18T14:35:23.429" v="157" actId="1076"/>
          <ac:spMkLst>
            <pc:docMk/>
            <pc:sldMk cId="1377633356" sldId="257"/>
            <ac:spMk id="6" creationId="{9B1B1DEC-4F92-3B8E-CD65-4F4476BD0321}"/>
          </ac:spMkLst>
        </pc:spChg>
        <pc:spChg chg="mod">
          <ac:chgData name="ARETE Elodie" userId="S::elodie.arete@docaposte.fr::ec9f1fbb-f223-4998-ab6b-38ac20db1c9b" providerId="AD" clId="Web-{0783F672-D230-E330-A459-7341BF912073}" dt="2025-04-18T14:34:47.912" v="156" actId="20577"/>
          <ac:spMkLst>
            <pc:docMk/>
            <pc:sldMk cId="1377633356" sldId="257"/>
            <ac:spMk id="9" creationId="{8C18EAE8-1D2C-0D0A-27F9-69E3CFBA75EF}"/>
          </ac:spMkLst>
        </pc:spChg>
      </pc:sldChg>
      <pc:sldChg chg="add del">
        <pc:chgData name="ARETE Elodie" userId="S::elodie.arete@docaposte.fr::ec9f1fbb-f223-4998-ab6b-38ac20db1c9b" providerId="AD" clId="Web-{0783F672-D230-E330-A459-7341BF912073}" dt="2025-04-18T14:30:54.278" v="114"/>
        <pc:sldMkLst>
          <pc:docMk/>
          <pc:sldMk cId="2374291147" sldId="318"/>
        </pc:sldMkLst>
      </pc:sldChg>
      <pc:sldChg chg="add del">
        <pc:chgData name="ARETE Elodie" userId="S::elodie.arete@docaposte.fr::ec9f1fbb-f223-4998-ab6b-38ac20db1c9b" providerId="AD" clId="Web-{0783F672-D230-E330-A459-7341BF912073}" dt="2025-04-18T14:30:05.417" v="113"/>
        <pc:sldMkLst>
          <pc:docMk/>
          <pc:sldMk cId="500726371" sldId="2147374701"/>
        </pc:sldMkLst>
      </pc:sldChg>
    </pc:docChg>
  </pc:docChgLst>
  <pc:docChgLst>
    <pc:chgData name="ARETE Elodie" userId="S::elodie.arete@docaposte.fr::ec9f1fbb-f223-4998-ab6b-38ac20db1c9b" providerId="AD" clId="Web-{23917A13-564D-4AA4-931C-0D79F1E5E45A}"/>
    <pc:docChg chg="addSld delSld modSld">
      <pc:chgData name="ARETE Elodie" userId="S::elodie.arete@docaposte.fr::ec9f1fbb-f223-4998-ab6b-38ac20db1c9b" providerId="AD" clId="Web-{23917A13-564D-4AA4-931C-0D79F1E5E45A}" dt="2025-04-25T17:02:26.726" v="698" actId="20577"/>
      <pc:docMkLst>
        <pc:docMk/>
      </pc:docMkLst>
      <pc:sldChg chg="del">
        <pc:chgData name="ARETE Elodie" userId="S::elodie.arete@docaposte.fr::ec9f1fbb-f223-4998-ab6b-38ac20db1c9b" providerId="AD" clId="Web-{23917A13-564D-4AA4-931C-0D79F1E5E45A}" dt="2025-04-25T16:35:22.771" v="224"/>
        <pc:sldMkLst>
          <pc:docMk/>
          <pc:sldMk cId="2374291147" sldId="318"/>
        </pc:sldMkLst>
      </pc:sldChg>
      <pc:sldChg chg="addSp delSp modSp">
        <pc:chgData name="ARETE Elodie" userId="S::elodie.arete@docaposte.fr::ec9f1fbb-f223-4998-ab6b-38ac20db1c9b" providerId="AD" clId="Web-{23917A13-564D-4AA4-931C-0D79F1E5E45A}" dt="2025-04-25T16:34:58.175" v="223" actId="20577"/>
        <pc:sldMkLst>
          <pc:docMk/>
          <pc:sldMk cId="3313517302" sldId="2147374700"/>
        </pc:sldMkLst>
        <pc:spChg chg="mod">
          <ac:chgData name="ARETE Elodie" userId="S::elodie.arete@docaposte.fr::ec9f1fbb-f223-4998-ab6b-38ac20db1c9b" providerId="AD" clId="Web-{23917A13-564D-4AA4-931C-0D79F1E5E45A}" dt="2025-04-25T16:26:54.747" v="15" actId="20577"/>
          <ac:spMkLst>
            <pc:docMk/>
            <pc:sldMk cId="3313517302" sldId="2147374700"/>
            <ac:spMk id="4" creationId="{54776011-2D70-5114-4696-876F3756B1B8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6:57.029" v="16"/>
          <ac:spMkLst>
            <pc:docMk/>
            <pc:sldMk cId="3313517302" sldId="2147374700"/>
            <ac:spMk id="5" creationId="{D52539FA-7217-B265-E9F0-E98433FFDAFC}"/>
          </ac:spMkLst>
        </pc:spChg>
        <pc:spChg chg="add del mod">
          <ac:chgData name="ARETE Elodie" userId="S::elodie.arete@docaposte.fr::ec9f1fbb-f223-4998-ab6b-38ac20db1c9b" providerId="AD" clId="Web-{23917A13-564D-4AA4-931C-0D79F1E5E45A}" dt="2025-04-25T16:31:53.130" v="111"/>
          <ac:spMkLst>
            <pc:docMk/>
            <pc:sldMk cId="3313517302" sldId="2147374700"/>
            <ac:spMk id="7" creationId="{0B26CECC-3931-93DE-D8C8-3E3619EE358A}"/>
          </ac:spMkLst>
        </pc:spChg>
        <pc:spChg chg="add del mod">
          <ac:chgData name="ARETE Elodie" userId="S::elodie.arete@docaposte.fr::ec9f1fbb-f223-4998-ab6b-38ac20db1c9b" providerId="AD" clId="Web-{23917A13-564D-4AA4-931C-0D79F1E5E45A}" dt="2025-04-25T16:34:58.175" v="223" actId="20577"/>
          <ac:spMkLst>
            <pc:docMk/>
            <pc:sldMk cId="3313517302" sldId="2147374700"/>
            <ac:spMk id="15" creationId="{F558FAE5-3EC0-B97D-0800-6D69344CB3C1}"/>
          </ac:spMkLst>
        </pc:spChg>
        <pc:spChg chg="add del">
          <ac:chgData name="ARETE Elodie" userId="S::elodie.arete@docaposte.fr::ec9f1fbb-f223-4998-ab6b-38ac20db1c9b" providerId="AD" clId="Web-{23917A13-564D-4AA4-931C-0D79F1E5E45A}" dt="2025-04-25T16:27:51.533" v="41"/>
          <ac:spMkLst>
            <pc:docMk/>
            <pc:sldMk cId="3313517302" sldId="2147374700"/>
            <ac:spMk id="17" creationId="{3C5D32AE-ECEE-0014-4DA7-6998E216C8B3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55.721" v="44"/>
          <ac:spMkLst>
            <pc:docMk/>
            <pc:sldMk cId="3313517302" sldId="2147374700"/>
            <ac:spMk id="21" creationId="{CF006148-05B7-4CDF-F754-61784E6FBD56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40.923" v="34"/>
          <ac:spMkLst>
            <pc:docMk/>
            <pc:sldMk cId="3313517302" sldId="2147374700"/>
            <ac:spMk id="22" creationId="{C78ADED3-89FA-8788-F581-06DEB4C3F5C2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46.814" v="39"/>
          <ac:spMkLst>
            <pc:docMk/>
            <pc:sldMk cId="3313517302" sldId="2147374700"/>
            <ac:spMk id="23" creationId="{87033828-042F-8952-95AD-77F8477832B7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35.235" v="31"/>
          <ac:spMkLst>
            <pc:docMk/>
            <pc:sldMk cId="3313517302" sldId="2147374700"/>
            <ac:spMk id="24" creationId="{F558FAE5-3EC0-B97D-0800-6D69344CB3C1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38.876" v="33"/>
          <ac:spMkLst>
            <pc:docMk/>
            <pc:sldMk cId="3313517302" sldId="2147374700"/>
            <ac:spMk id="25" creationId="{5F4416D9-06A2-0FCA-3C03-010C9E8EC132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37.047" v="32"/>
          <ac:spMkLst>
            <pc:docMk/>
            <pc:sldMk cId="3313517302" sldId="2147374700"/>
            <ac:spMk id="26" creationId="{3C5D32AE-ECEE-0014-4DA7-6998E216C8B3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8.609" v="29"/>
          <ac:spMkLst>
            <pc:docMk/>
            <pc:sldMk cId="3313517302" sldId="2147374700"/>
            <ac:spMk id="30" creationId="{D82824CD-92B7-25F3-B0F4-586A20C9C0C2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2.968" v="25"/>
          <ac:spMkLst>
            <pc:docMk/>
            <pc:sldMk cId="3313517302" sldId="2147374700"/>
            <ac:spMk id="31" creationId="{089FD8F4-FB3B-7A8B-70B5-F3C9A478955B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5.828" v="28"/>
          <ac:spMkLst>
            <pc:docMk/>
            <pc:sldMk cId="3313517302" sldId="2147374700"/>
            <ac:spMk id="32" creationId="{AB2348C8-A450-2BD5-079D-EA6EB51A8ED2}"/>
          </ac:spMkLst>
        </pc:spChg>
        <pc:spChg chg="del mod">
          <ac:chgData name="ARETE Elodie" userId="S::elodie.arete@docaposte.fr::ec9f1fbb-f223-4998-ab6b-38ac20db1c9b" providerId="AD" clId="Web-{23917A13-564D-4AA4-931C-0D79F1E5E45A}" dt="2025-04-25T16:27:18.202" v="22"/>
          <ac:spMkLst>
            <pc:docMk/>
            <pc:sldMk cId="3313517302" sldId="2147374700"/>
            <ac:spMk id="33" creationId="{66ED502E-4C43-CEC8-0ECF-29CB6F6161ED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1.796" v="24"/>
          <ac:spMkLst>
            <pc:docMk/>
            <pc:sldMk cId="3313517302" sldId="2147374700"/>
            <ac:spMk id="34" creationId="{D01C4BA8-82A6-8AB2-FEF5-372AD6F0DB44}"/>
          </ac:spMkLst>
        </pc:spChg>
        <pc:spChg chg="del">
          <ac:chgData name="ARETE Elodie" userId="S::elodie.arete@docaposte.fr::ec9f1fbb-f223-4998-ab6b-38ac20db1c9b" providerId="AD" clId="Web-{23917A13-564D-4AA4-931C-0D79F1E5E45A}" dt="2025-04-25T16:27:20.015" v="23"/>
          <ac:spMkLst>
            <pc:docMk/>
            <pc:sldMk cId="3313517302" sldId="2147374700"/>
            <ac:spMk id="39" creationId="{57B91C67-9E4C-AE81-570C-B5434EC73144}"/>
          </ac:spMkLst>
        </pc:spChg>
        <pc:grpChg chg="del">
          <ac:chgData name="ARETE Elodie" userId="S::elodie.arete@docaposte.fr::ec9f1fbb-f223-4998-ab6b-38ac20db1c9b" providerId="AD" clId="Web-{23917A13-564D-4AA4-931C-0D79F1E5E45A}" dt="2025-04-25T16:27:02.045" v="17"/>
          <ac:grpSpMkLst>
            <pc:docMk/>
            <pc:sldMk cId="3313517302" sldId="2147374700"/>
            <ac:grpSpMk id="38" creationId="{1DE66639-2353-5EB0-AFC8-2E9A16EBDF82}"/>
          </ac:grpSpMkLst>
        </pc:grpChg>
        <pc:picChg chg="add del">
          <ac:chgData name="ARETE Elodie" userId="S::elodie.arete@docaposte.fr::ec9f1fbb-f223-4998-ab6b-38ac20db1c9b" providerId="AD" clId="Web-{23917A13-564D-4AA4-931C-0D79F1E5E45A}" dt="2025-04-25T16:27:44.189" v="37"/>
          <ac:picMkLst>
            <pc:docMk/>
            <pc:sldMk cId="3313517302" sldId="2147374700"/>
            <ac:picMk id="19" creationId="{555FC0A7-16CA-F1B4-9647-96DD55B979FF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44.907" v="38"/>
          <ac:picMkLst>
            <pc:docMk/>
            <pc:sldMk cId="3313517302" sldId="2147374700"/>
            <ac:picMk id="27" creationId="{D59FD846-8CBD-6C5E-E93D-9CF478E8000C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42.204" v="35"/>
          <ac:picMkLst>
            <pc:docMk/>
            <pc:sldMk cId="3313517302" sldId="2147374700"/>
            <ac:picMk id="28" creationId="{555FC0A7-16CA-F1B4-9647-96DD55B979FF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56.721" v="45"/>
          <ac:picMkLst>
            <pc:docMk/>
            <pc:sldMk cId="3313517302" sldId="2147374700"/>
            <ac:picMk id="29" creationId="{D5A45D40-2207-EA04-E779-FFA7545E3D62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24.656" v="27"/>
          <ac:picMkLst>
            <pc:docMk/>
            <pc:sldMk cId="3313517302" sldId="2147374700"/>
            <ac:picMk id="41" creationId="{14111E9A-B339-211D-91FE-E7BB7698FDA2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23.828" v="26"/>
          <ac:picMkLst>
            <pc:docMk/>
            <pc:sldMk cId="3313517302" sldId="2147374700"/>
            <ac:picMk id="44" creationId="{3C83BCBC-AEB4-FD0F-8354-4BBEE4F66B79}"/>
          </ac:picMkLst>
        </pc:picChg>
        <pc:picChg chg="del">
          <ac:chgData name="ARETE Elodie" userId="S::elodie.arete@docaposte.fr::ec9f1fbb-f223-4998-ab6b-38ac20db1c9b" providerId="AD" clId="Web-{23917A13-564D-4AA4-931C-0D79F1E5E45A}" dt="2025-04-25T16:27:29.437" v="30"/>
          <ac:picMkLst>
            <pc:docMk/>
            <pc:sldMk cId="3313517302" sldId="2147374700"/>
            <ac:picMk id="45" creationId="{71789499-6CC4-FE43-4BF9-F1A48B3C72DA}"/>
          </ac:picMkLst>
        </pc:picChg>
      </pc:sldChg>
      <pc:sldChg chg="del">
        <pc:chgData name="ARETE Elodie" userId="S::elodie.arete@docaposte.fr::ec9f1fbb-f223-4998-ab6b-38ac20db1c9b" providerId="AD" clId="Web-{23917A13-564D-4AA4-931C-0D79F1E5E45A}" dt="2025-04-25T16:36:36.480" v="232"/>
        <pc:sldMkLst>
          <pc:docMk/>
          <pc:sldMk cId="3126732655" sldId="2147374701"/>
        </pc:sldMkLst>
      </pc:sldChg>
      <pc:sldChg chg="del">
        <pc:chgData name="ARETE Elodie" userId="S::elodie.arete@docaposte.fr::ec9f1fbb-f223-4998-ab6b-38ac20db1c9b" providerId="AD" clId="Web-{23917A13-564D-4AA4-931C-0D79F1E5E45A}" dt="2025-04-25T16:35:51.601" v="230"/>
        <pc:sldMkLst>
          <pc:docMk/>
          <pc:sldMk cId="1299817968" sldId="2147374703"/>
        </pc:sldMkLst>
      </pc:sldChg>
      <pc:sldChg chg="del">
        <pc:chgData name="ARETE Elodie" userId="S::elodie.arete@docaposte.fr::ec9f1fbb-f223-4998-ab6b-38ac20db1c9b" providerId="AD" clId="Web-{23917A13-564D-4AA4-931C-0D79F1E5E45A}" dt="2025-04-25T16:38:30.285" v="261"/>
        <pc:sldMkLst>
          <pc:docMk/>
          <pc:sldMk cId="3309551775" sldId="2147374704"/>
        </pc:sldMkLst>
      </pc:sldChg>
      <pc:sldChg chg="modSp add">
        <pc:chgData name="ARETE Elodie" userId="S::elodie.arete@docaposte.fr::ec9f1fbb-f223-4998-ab6b-38ac20db1c9b" providerId="AD" clId="Web-{23917A13-564D-4AA4-931C-0D79F1E5E45A}" dt="2025-04-25T16:46:06.603" v="413" actId="20577"/>
        <pc:sldMkLst>
          <pc:docMk/>
          <pc:sldMk cId="733394863" sldId="2147374705"/>
        </pc:sldMkLst>
        <pc:spChg chg="mod">
          <ac:chgData name="ARETE Elodie" userId="S::elodie.arete@docaposte.fr::ec9f1fbb-f223-4998-ab6b-38ac20db1c9b" providerId="AD" clId="Web-{23917A13-564D-4AA4-931C-0D79F1E5E45A}" dt="2025-04-25T16:45:02.833" v="388" actId="20577"/>
          <ac:spMkLst>
            <pc:docMk/>
            <pc:sldMk cId="733394863" sldId="2147374705"/>
            <ac:spMk id="4" creationId="{3F243C69-7234-B68F-A916-073ED7B07AFD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5:36.867" v="398" actId="20577"/>
          <ac:spMkLst>
            <pc:docMk/>
            <pc:sldMk cId="733394863" sldId="2147374705"/>
            <ac:spMk id="43" creationId="{1D9CB2D3-9AAF-8FD5-F8A7-10E9F71616F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5:29.210" v="392" actId="20577"/>
          <ac:spMkLst>
            <pc:docMk/>
            <pc:sldMk cId="733394863" sldId="2147374705"/>
            <ac:spMk id="44" creationId="{5E0181DD-58AA-A79E-34AE-E7077575093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6:06.603" v="413" actId="20577"/>
          <ac:spMkLst>
            <pc:docMk/>
            <pc:sldMk cId="733394863" sldId="2147374705"/>
            <ac:spMk id="45" creationId="{A450D8D5-510F-8337-31FD-150BEBFCA3A4}"/>
          </ac:spMkLst>
        </pc:spChg>
      </pc:sldChg>
      <pc:sldChg chg="del">
        <pc:chgData name="ARETE Elodie" userId="S::elodie.arete@docaposte.fr::ec9f1fbb-f223-4998-ab6b-38ac20db1c9b" providerId="AD" clId="Web-{23917A13-564D-4AA4-931C-0D79F1E5E45A}" dt="2025-04-25T16:43:57.531" v="380"/>
        <pc:sldMkLst>
          <pc:docMk/>
          <pc:sldMk cId="3940569439" sldId="2147374705"/>
        </pc:sldMkLst>
      </pc:sldChg>
      <pc:sldChg chg="del">
        <pc:chgData name="ARETE Elodie" userId="S::elodie.arete@docaposte.fr::ec9f1fbb-f223-4998-ab6b-38ac20db1c9b" providerId="AD" clId="Web-{23917A13-564D-4AA4-931C-0D79F1E5E45A}" dt="2025-04-25T16:44:35.018" v="382"/>
        <pc:sldMkLst>
          <pc:docMk/>
          <pc:sldMk cId="733394863" sldId="2147374706"/>
        </pc:sldMkLst>
      </pc:sldChg>
      <pc:sldChg chg="addSp delSp modSp add">
        <pc:chgData name="ARETE Elodie" userId="S::elodie.arete@docaposte.fr::ec9f1fbb-f223-4998-ab6b-38ac20db1c9b" providerId="AD" clId="Web-{23917A13-564D-4AA4-931C-0D79F1E5E45A}" dt="2025-04-25T17:00:45.875" v="670" actId="20577"/>
        <pc:sldMkLst>
          <pc:docMk/>
          <pc:sldMk cId="3137096349" sldId="2147374706"/>
        </pc:sldMkLst>
        <pc:spChg chg="mod">
          <ac:chgData name="ARETE Elodie" userId="S::elodie.arete@docaposte.fr::ec9f1fbb-f223-4998-ab6b-38ac20db1c9b" providerId="AD" clId="Web-{23917A13-564D-4AA4-931C-0D79F1E5E45A}" dt="2025-04-25T16:50:23.873" v="483" actId="14100"/>
          <ac:spMkLst>
            <pc:docMk/>
            <pc:sldMk cId="3137096349" sldId="2147374706"/>
            <ac:spMk id="3" creationId="{2568FCF2-9AF5-B1CD-925A-6A953B0E33ED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9:53.574" v="471" actId="14100"/>
          <ac:spMkLst>
            <pc:docMk/>
            <pc:sldMk cId="3137096349" sldId="2147374706"/>
            <ac:spMk id="6" creationId="{B1805353-496A-EE63-4D7A-57371E487A94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0:14.841" v="480" actId="20577"/>
          <ac:spMkLst>
            <pc:docMk/>
            <pc:sldMk cId="3137096349" sldId="2147374706"/>
            <ac:spMk id="7" creationId="{C90E6FB5-5156-6D7F-ED09-022980F947E8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1:29.644" v="515" actId="1076"/>
          <ac:spMkLst>
            <pc:docMk/>
            <pc:sldMk cId="3137096349" sldId="2147374706"/>
            <ac:spMk id="15" creationId="{F2B407E3-4280-08A9-315A-AB073EF11A7A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1:32.769" v="517" actId="1076"/>
          <ac:spMkLst>
            <pc:docMk/>
            <pc:sldMk cId="3137096349" sldId="2147374706"/>
            <ac:spMk id="16" creationId="{4AED1103-DEE0-95A9-690E-677AAF9CA74C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1:32.785" v="518" actId="1076"/>
          <ac:spMkLst>
            <pc:docMk/>
            <pc:sldMk cId="3137096349" sldId="2147374706"/>
            <ac:spMk id="18" creationId="{04035C21-2EC8-40C6-E962-749B6C99315E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0:45.875" v="670" actId="20577"/>
          <ac:spMkLst>
            <pc:docMk/>
            <pc:sldMk cId="3137096349" sldId="2147374706"/>
            <ac:spMk id="19" creationId="{02AAD8C2-F1A0-90A0-319E-4E6B77E70B8E}"/>
          </ac:spMkLst>
        </pc:spChg>
        <pc:spChg chg="del mod">
          <ac:chgData name="ARETE Elodie" userId="S::elodie.arete@docaposte.fr::ec9f1fbb-f223-4998-ab6b-38ac20db1c9b" providerId="AD" clId="Web-{23917A13-564D-4AA4-931C-0D79F1E5E45A}" dt="2025-04-25T16:58:29.020" v="645"/>
          <ac:spMkLst>
            <pc:docMk/>
            <pc:sldMk cId="3137096349" sldId="2147374706"/>
            <ac:spMk id="45" creationId="{C14BC013-1C61-F11A-501A-6D6F2AA9583E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8:53.069" v="650" actId="20577"/>
          <ac:spMkLst>
            <pc:docMk/>
            <pc:sldMk cId="3137096349" sldId="2147374706"/>
            <ac:spMk id="68" creationId="{2EAB5923-42D4-8406-716A-D9CC021F499B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9:54.464" v="663" actId="20577"/>
          <ac:spMkLst>
            <pc:docMk/>
            <pc:sldMk cId="3137096349" sldId="2147374706"/>
            <ac:spMk id="69" creationId="{340DC641-95B9-38C0-0976-BEF011A7D25A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8:55.085" v="651" actId="20577"/>
          <ac:spMkLst>
            <pc:docMk/>
            <pc:sldMk cId="3137096349" sldId="2147374706"/>
            <ac:spMk id="83" creationId="{1AFEBE76-3FC7-6B15-82E1-13F06B545501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9:51.495" v="662" actId="20577"/>
          <ac:spMkLst>
            <pc:docMk/>
            <pc:sldMk cId="3137096349" sldId="2147374706"/>
            <ac:spMk id="84" creationId="{02DE3646-BA05-AA92-4FC4-E732834DDE31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9:31.853" v="653" actId="20577"/>
          <ac:spMkLst>
            <pc:docMk/>
            <pc:sldMk cId="3137096349" sldId="2147374706"/>
            <ac:spMk id="88" creationId="{97A14478-F21B-B3A8-541B-14DF0D5494D3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0:16.372" v="665" actId="20577"/>
          <ac:spMkLst>
            <pc:docMk/>
            <pc:sldMk cId="3137096349" sldId="2147374706"/>
            <ac:spMk id="89" creationId="{B14EDB63-9B3A-51B7-DA20-653ACF3C4E5A}"/>
          </ac:spMkLst>
        </pc:spChg>
        <pc:grpChg chg="add mod">
          <ac:chgData name="ARETE Elodie" userId="S::elodie.arete@docaposte.fr::ec9f1fbb-f223-4998-ab6b-38ac20db1c9b" providerId="AD" clId="Web-{23917A13-564D-4AA4-931C-0D79F1E5E45A}" dt="2025-04-25T16:58:39.365" v="649" actId="1076"/>
          <ac:grpSpMkLst>
            <pc:docMk/>
            <pc:sldMk cId="3137096349" sldId="2147374706"/>
            <ac:grpSpMk id="2" creationId="{0C1307CD-2634-3EC3-8C29-ED5339155B84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51:32.832" v="520" actId="1076"/>
          <ac:grpSpMkLst>
            <pc:docMk/>
            <pc:sldMk cId="3137096349" sldId="2147374706"/>
            <ac:grpSpMk id="24" creationId="{28B461B3-76D8-0AFE-C9B2-E13EB139E085}"/>
          </ac:grpSpMkLst>
        </pc:grpChg>
        <pc:grpChg chg="del">
          <ac:chgData name="ARETE Elodie" userId="S::elodie.arete@docaposte.fr::ec9f1fbb-f223-4998-ab6b-38ac20db1c9b" providerId="AD" clId="Web-{23917A13-564D-4AA4-931C-0D79F1E5E45A}" dt="2025-04-25T16:48:57.695" v="442"/>
          <ac:grpSpMkLst>
            <pc:docMk/>
            <pc:sldMk cId="3137096349" sldId="2147374706"/>
            <ac:grpSpMk id="47" creationId="{65314AFB-90DA-45EE-0345-8CF1319BD04D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58:39.287" v="646" actId="1076"/>
          <ac:grpSpMkLst>
            <pc:docMk/>
            <pc:sldMk cId="3137096349" sldId="2147374706"/>
            <ac:grpSpMk id="66" creationId="{75C1934F-1020-151D-F42E-787FD25362C8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58:39.302" v="647" actId="1076"/>
          <ac:grpSpMkLst>
            <pc:docMk/>
            <pc:sldMk cId="3137096349" sldId="2147374706"/>
            <ac:grpSpMk id="81" creationId="{6CC5D023-AC18-8E59-F262-47D079976F76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58:39.333" v="648" actId="1076"/>
          <ac:grpSpMkLst>
            <pc:docMk/>
            <pc:sldMk cId="3137096349" sldId="2147374706"/>
            <ac:grpSpMk id="86" creationId="{4B260A50-23A8-ED97-F0A1-316AA5C40664}"/>
          </ac:grpSpMkLst>
        </pc:grpChg>
        <pc:picChg chg="mod">
          <ac:chgData name="ARETE Elodie" userId="S::elodie.arete@docaposte.fr::ec9f1fbb-f223-4998-ab6b-38ac20db1c9b" providerId="AD" clId="Web-{23917A13-564D-4AA4-931C-0D79F1E5E45A}" dt="2025-04-25T16:51:32.800" v="519" actId="1076"/>
          <ac:picMkLst>
            <pc:docMk/>
            <pc:sldMk cId="3137096349" sldId="2147374706"/>
            <ac:picMk id="20" creationId="{FA6BBF66-248C-6C22-0F99-9CD797513702}"/>
          </ac:picMkLst>
        </pc:picChg>
      </pc:sldChg>
      <pc:sldChg chg="del">
        <pc:chgData name="ARETE Elodie" userId="S::elodie.arete@docaposte.fr::ec9f1fbb-f223-4998-ab6b-38ac20db1c9b" providerId="AD" clId="Web-{23917A13-564D-4AA4-931C-0D79F1E5E45A}" dt="2025-04-25T16:46:27.386" v="415"/>
        <pc:sldMkLst>
          <pc:docMk/>
          <pc:sldMk cId="3137096349" sldId="2147374707"/>
        </pc:sldMkLst>
      </pc:sldChg>
      <pc:sldChg chg="del">
        <pc:chgData name="ARETE Elodie" userId="S::elodie.arete@docaposte.fr::ec9f1fbb-f223-4998-ab6b-38ac20db1c9b" providerId="AD" clId="Web-{23917A13-564D-4AA4-931C-0D79F1E5E45A}" dt="2025-04-25T16:46:30.449" v="417"/>
        <pc:sldMkLst>
          <pc:docMk/>
          <pc:sldMk cId="1500804799" sldId="2147374708"/>
        </pc:sldMkLst>
      </pc:sldChg>
      <pc:sldChg chg="del">
        <pc:chgData name="ARETE Elodie" userId="S::elodie.arete@docaposte.fr::ec9f1fbb-f223-4998-ab6b-38ac20db1c9b" providerId="AD" clId="Web-{23917A13-564D-4AA4-931C-0D79F1E5E45A}" dt="2025-04-25T16:46:30.418" v="416"/>
        <pc:sldMkLst>
          <pc:docMk/>
          <pc:sldMk cId="3583932762" sldId="2147374709"/>
        </pc:sldMkLst>
      </pc:sldChg>
      <pc:sldChg chg="addSp delSp modSp add">
        <pc:chgData name="ARETE Elodie" userId="S::elodie.arete@docaposte.fr::ec9f1fbb-f223-4998-ab6b-38ac20db1c9b" providerId="AD" clId="Web-{23917A13-564D-4AA4-931C-0D79F1E5E45A}" dt="2025-04-25T16:34:13.922" v="179" actId="1076"/>
        <pc:sldMkLst>
          <pc:docMk/>
          <pc:sldMk cId="2274778956" sldId="2147374710"/>
        </pc:sldMkLst>
        <pc:spChg chg="mod">
          <ac:chgData name="ARETE Elodie" userId="S::elodie.arete@docaposte.fr::ec9f1fbb-f223-4998-ab6b-38ac20db1c9b" providerId="AD" clId="Web-{23917A13-564D-4AA4-931C-0D79F1E5E45A}" dt="2025-04-25T16:29:17.477" v="47" actId="20577"/>
          <ac:spMkLst>
            <pc:docMk/>
            <pc:sldMk cId="2274778956" sldId="2147374710"/>
            <ac:spMk id="4" creationId="{9B5BAF96-8030-E727-A2D1-645D9755E25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33:18.167" v="155" actId="20577"/>
          <ac:spMkLst>
            <pc:docMk/>
            <pc:sldMk cId="2274778956" sldId="2147374710"/>
            <ac:spMk id="8" creationId="{D8FE726C-5B4B-ABC4-E933-8C09585F6AC2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34:13.906" v="178" actId="1076"/>
          <ac:spMkLst>
            <pc:docMk/>
            <pc:sldMk cId="2274778956" sldId="2147374710"/>
            <ac:spMk id="13" creationId="{C14BC013-1C61-F11A-501A-6D6F2AA9583E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30:49.359" v="97" actId="20577"/>
          <ac:spMkLst>
            <pc:docMk/>
            <pc:sldMk cId="2274778956" sldId="2147374710"/>
            <ac:spMk id="14" creationId="{C735E70A-5E34-FD94-368F-211AB3593B4A}"/>
          </ac:spMkLst>
        </pc:spChg>
        <pc:grpChg chg="add del mod">
          <ac:chgData name="ARETE Elodie" userId="S::elodie.arete@docaposte.fr::ec9f1fbb-f223-4998-ab6b-38ac20db1c9b" providerId="AD" clId="Web-{23917A13-564D-4AA4-931C-0D79F1E5E45A}" dt="2025-04-25T16:33:24.824" v="166"/>
          <ac:grpSpMkLst>
            <pc:docMk/>
            <pc:sldMk cId="2274778956" sldId="2147374710"/>
            <ac:grpSpMk id="6" creationId="{C01E55EC-7D1A-C2FF-0E8B-7BFB9080D348}"/>
          </ac:grpSpMkLst>
        </pc:grpChg>
        <pc:grpChg chg="mod">
          <ac:chgData name="ARETE Elodie" userId="S::elodie.arete@docaposte.fr::ec9f1fbb-f223-4998-ab6b-38ac20db1c9b" providerId="AD" clId="Web-{23917A13-564D-4AA4-931C-0D79F1E5E45A}" dt="2025-04-25T16:34:13.922" v="179" actId="1076"/>
          <ac:grpSpMkLst>
            <pc:docMk/>
            <pc:sldMk cId="2274778956" sldId="2147374710"/>
            <ac:grpSpMk id="11" creationId="{BD3AC315-39F8-8887-54E7-CB278B4B3A24}"/>
          </ac:grpSpMkLst>
        </pc:grpChg>
      </pc:sldChg>
      <pc:sldChg chg="add del">
        <pc:chgData name="ARETE Elodie" userId="S::elodie.arete@docaposte.fr::ec9f1fbb-f223-4998-ab6b-38ac20db1c9b" providerId="AD" clId="Web-{23917A13-564D-4AA4-931C-0D79F1E5E45A}" dt="2025-04-25T16:35:48.851" v="229"/>
        <pc:sldMkLst>
          <pc:docMk/>
          <pc:sldMk cId="2797369347" sldId="2147374711"/>
        </pc:sldMkLst>
      </pc:sldChg>
      <pc:sldChg chg="modSp add">
        <pc:chgData name="ARETE Elodie" userId="S::elodie.arete@docaposte.fr::ec9f1fbb-f223-4998-ab6b-38ac20db1c9b" providerId="AD" clId="Web-{23917A13-564D-4AA4-931C-0D79F1E5E45A}" dt="2025-04-25T16:56:15.744" v="624" actId="14100"/>
        <pc:sldMkLst>
          <pc:docMk/>
          <pc:sldMk cId="228709014" sldId="2147374712"/>
        </pc:sldMkLst>
        <pc:spChg chg="mod">
          <ac:chgData name="ARETE Elodie" userId="S::elodie.arete@docaposte.fr::ec9f1fbb-f223-4998-ab6b-38ac20db1c9b" providerId="AD" clId="Web-{23917A13-564D-4AA4-931C-0D79F1E5E45A}" dt="2025-04-25T16:36:59.794" v="241" actId="20577"/>
          <ac:spMkLst>
            <pc:docMk/>
            <pc:sldMk cId="228709014" sldId="2147374712"/>
            <ac:spMk id="4" creationId="{17C698B2-8C31-6AF9-D357-B0D567729896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6:15.744" v="624" actId="14100"/>
          <ac:spMkLst>
            <pc:docMk/>
            <pc:sldMk cId="228709014" sldId="2147374712"/>
            <ac:spMk id="5" creationId="{A7D91959-60DA-E8DF-04D8-8DF60455DFA6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38:04.018" v="259" actId="20577"/>
          <ac:spMkLst>
            <pc:docMk/>
            <pc:sldMk cId="228709014" sldId="2147374712"/>
            <ac:spMk id="62" creationId="{15200265-7704-7B42-9CAC-304D2A29410F}"/>
          </ac:spMkLst>
        </pc:spChg>
      </pc:sldChg>
      <pc:sldChg chg="modSp add">
        <pc:chgData name="ARETE Elodie" userId="S::elodie.arete@docaposte.fr::ec9f1fbb-f223-4998-ab6b-38ac20db1c9b" providerId="AD" clId="Web-{23917A13-564D-4AA4-931C-0D79F1E5E45A}" dt="2025-04-25T16:56:59.169" v="628" actId="20577"/>
        <pc:sldMkLst>
          <pc:docMk/>
          <pc:sldMk cId="1221268008" sldId="2147374713"/>
        </pc:sldMkLst>
        <pc:spChg chg="mod">
          <ac:chgData name="ARETE Elodie" userId="S::elodie.arete@docaposte.fr::ec9f1fbb-f223-4998-ab6b-38ac20db1c9b" providerId="AD" clId="Web-{23917A13-564D-4AA4-931C-0D79F1E5E45A}" dt="2025-04-25T16:40:51.298" v="288" actId="20577"/>
          <ac:spMkLst>
            <pc:docMk/>
            <pc:sldMk cId="1221268008" sldId="2147374713"/>
            <ac:spMk id="4" creationId="{A64314BC-8754-9DE1-6DA6-EDA2D113EF80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2:02.741" v="326" actId="20577"/>
          <ac:spMkLst>
            <pc:docMk/>
            <pc:sldMk cId="1221268008" sldId="2147374713"/>
            <ac:spMk id="9" creationId="{32F1AED2-FBC1-DC19-EF99-D439B95E13DE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0:38.203" v="286"/>
          <ac:spMkLst>
            <pc:docMk/>
            <pc:sldMk cId="1221268008" sldId="2147374713"/>
            <ac:spMk id="11" creationId="{9501AB27-4DFB-EBE7-D37C-4B9CEDCA3CBB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0:35.125" v="284"/>
          <ac:spMkLst>
            <pc:docMk/>
            <pc:sldMk cId="1221268008" sldId="2147374713"/>
            <ac:spMk id="12" creationId="{BC97E635-D77C-2FFF-5210-76432EB3A7A4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2:43.822" v="342" actId="14100"/>
          <ac:spMkLst>
            <pc:docMk/>
            <pc:sldMk cId="1221268008" sldId="2147374713"/>
            <ac:spMk id="13" creationId="{5782F237-9A39-1D2C-0898-18077F87E5E1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6:59.169" v="628" actId="20577"/>
          <ac:spMkLst>
            <pc:docMk/>
            <pc:sldMk cId="1221268008" sldId="2147374713"/>
            <ac:spMk id="14" creationId="{F7CD984B-F2BF-697F-D4EA-13CE13BE8F57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3:28.263" v="373" actId="14100"/>
          <ac:spMkLst>
            <pc:docMk/>
            <pc:sldMk cId="1221268008" sldId="2147374713"/>
            <ac:spMk id="17" creationId="{CB946A6E-24C9-4BD4-1934-3B2139589DF3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3:21.434" v="372" actId="20577"/>
          <ac:spMkLst>
            <pc:docMk/>
            <pc:sldMk cId="1221268008" sldId="2147374713"/>
            <ac:spMk id="19" creationId="{C8607DDE-A0C0-BEB0-4861-FAF0D0031429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6:51.560" v="626" actId="20577"/>
          <ac:spMkLst>
            <pc:docMk/>
            <pc:sldMk cId="1221268008" sldId="2147374713"/>
            <ac:spMk id="27" creationId="{106385FD-2973-8112-D5A3-8BC2F46A354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2:15.414" v="333" actId="20577"/>
          <ac:spMkLst>
            <pc:docMk/>
            <pc:sldMk cId="1221268008" sldId="2147374713"/>
            <ac:spMk id="28" creationId="{AA9BFD43-F324-86B3-8C71-DC35A9E32A18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2:54.760" v="349" actId="20577"/>
          <ac:spMkLst>
            <pc:docMk/>
            <pc:sldMk cId="1221268008" sldId="2147374713"/>
            <ac:spMk id="29" creationId="{F1B81F5B-FDA1-E740-86A0-A98FA3054532}"/>
          </ac:spMkLst>
        </pc:spChg>
      </pc:sldChg>
      <pc:sldChg chg="modSp add">
        <pc:chgData name="ARETE Elodie" userId="S::elodie.arete@docaposte.fr::ec9f1fbb-f223-4998-ab6b-38ac20db1c9b" providerId="AD" clId="Web-{23917A13-564D-4AA4-931C-0D79F1E5E45A}" dt="2025-04-25T16:43:55.234" v="379" actId="20577"/>
        <pc:sldMkLst>
          <pc:docMk/>
          <pc:sldMk cId="3031092446" sldId="2147374714"/>
        </pc:sldMkLst>
        <pc:spChg chg="mod">
          <ac:chgData name="ARETE Elodie" userId="S::elodie.arete@docaposte.fr::ec9f1fbb-f223-4998-ab6b-38ac20db1c9b" providerId="AD" clId="Web-{23917A13-564D-4AA4-931C-0D79F1E5E45A}" dt="2025-04-25T16:43:55.234" v="379" actId="20577"/>
          <ac:spMkLst>
            <pc:docMk/>
            <pc:sldMk cId="3031092446" sldId="2147374714"/>
            <ac:spMk id="6" creationId="{62330254-4195-09F4-C44A-0C72247E561A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43:52.968" v="378" actId="20577"/>
          <ac:spMkLst>
            <pc:docMk/>
            <pc:sldMk cId="3031092446" sldId="2147374714"/>
            <ac:spMk id="8" creationId="{DC61423B-F3AB-0059-CF1C-E75D53F9735A}"/>
          </ac:spMkLst>
        </pc:spChg>
      </pc:sldChg>
      <pc:sldChg chg="modSp add">
        <pc:chgData name="ARETE Elodie" userId="S::elodie.arete@docaposte.fr::ec9f1fbb-f223-4998-ab6b-38ac20db1c9b" providerId="AD" clId="Web-{23917A13-564D-4AA4-931C-0D79F1E5E45A}" dt="2025-04-25T17:01:12.033" v="676" actId="20577"/>
        <pc:sldMkLst>
          <pc:docMk/>
          <pc:sldMk cId="1500804799" sldId="2147374715"/>
        </pc:sldMkLst>
        <pc:spChg chg="mod">
          <ac:chgData name="ARETE Elodie" userId="S::elodie.arete@docaposte.fr::ec9f1fbb-f223-4998-ab6b-38ac20db1c9b" providerId="AD" clId="Web-{23917A13-564D-4AA4-931C-0D79F1E5E45A}" dt="2025-04-25T16:52:25.461" v="531" actId="20577"/>
          <ac:spMkLst>
            <pc:docMk/>
            <pc:sldMk cId="1500804799" sldId="2147374715"/>
            <ac:spMk id="7" creationId="{3ED050E7-71BA-A99D-118F-47D9D2D3F254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3:15.137" v="548" actId="1076"/>
          <ac:spMkLst>
            <pc:docMk/>
            <pc:sldMk cId="1500804799" sldId="2147374715"/>
            <ac:spMk id="16" creationId="{F693FDD4-EC9B-3BBF-8D97-1CE97F80ECD0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3:23.528" v="556" actId="20577"/>
          <ac:spMkLst>
            <pc:docMk/>
            <pc:sldMk cId="1500804799" sldId="2147374715"/>
            <ac:spMk id="19" creationId="{D7AD0B5B-8A19-DD9E-A03C-CC4B06AF5F87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1:12.033" v="676" actId="20577"/>
          <ac:spMkLst>
            <pc:docMk/>
            <pc:sldMk cId="1500804799" sldId="2147374715"/>
            <ac:spMk id="21" creationId="{74D94641-6396-FFEF-A259-AD311AE85E23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3:33.966" v="562" actId="20577"/>
          <ac:spMkLst>
            <pc:docMk/>
            <pc:sldMk cId="1500804799" sldId="2147374715"/>
            <ac:spMk id="22" creationId="{90BD1E2F-B8D0-798B-9BBC-08827E3A1F50}"/>
          </ac:spMkLst>
        </pc:spChg>
        <pc:picChg chg="mod">
          <ac:chgData name="ARETE Elodie" userId="S::elodie.arete@docaposte.fr::ec9f1fbb-f223-4998-ab6b-38ac20db1c9b" providerId="AD" clId="Web-{23917A13-564D-4AA4-931C-0D79F1E5E45A}" dt="2025-04-25T16:53:15.168" v="551" actId="1076"/>
          <ac:picMkLst>
            <pc:docMk/>
            <pc:sldMk cId="1500804799" sldId="2147374715"/>
            <ac:picMk id="24" creationId="{19D43E9B-5B8D-171A-ECB4-527A347FD986}"/>
          </ac:picMkLst>
        </pc:picChg>
      </pc:sldChg>
      <pc:sldChg chg="add del">
        <pc:chgData name="ARETE Elodie" userId="S::elodie.arete@docaposte.fr::ec9f1fbb-f223-4998-ab6b-38ac20db1c9b" providerId="AD" clId="Web-{23917A13-564D-4AA4-931C-0D79F1E5E45A}" dt="2025-04-25T16:48:04.112" v="429"/>
        <pc:sldMkLst>
          <pc:docMk/>
          <pc:sldMk cId="3583932762" sldId="2147374716"/>
        </pc:sldMkLst>
      </pc:sldChg>
      <pc:sldChg chg="modSp add">
        <pc:chgData name="ARETE Elodie" userId="S::elodie.arete@docaposte.fr::ec9f1fbb-f223-4998-ab6b-38ac20db1c9b" providerId="AD" clId="Web-{23917A13-564D-4AA4-931C-0D79F1E5E45A}" dt="2025-04-25T17:02:26.726" v="698" actId="20577"/>
        <pc:sldMkLst>
          <pc:docMk/>
          <pc:sldMk cId="1995477595" sldId="2147374717"/>
        </pc:sldMkLst>
        <pc:spChg chg="mod">
          <ac:chgData name="ARETE Elodie" userId="S::elodie.arete@docaposte.fr::ec9f1fbb-f223-4998-ab6b-38ac20db1c9b" providerId="AD" clId="Web-{23917A13-564D-4AA4-931C-0D79F1E5E45A}" dt="2025-04-25T16:53:53.514" v="567" actId="20577"/>
          <ac:spMkLst>
            <pc:docMk/>
            <pc:sldMk cId="1995477595" sldId="2147374717"/>
            <ac:spMk id="4" creationId="{14814F08-8079-F7BE-B1D2-1905585D2152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5:29.256" v="623" actId="14100"/>
          <ac:spMkLst>
            <pc:docMk/>
            <pc:sldMk cId="1995477595" sldId="2147374717"/>
            <ac:spMk id="6" creationId="{2CB8F8AA-7DC9-62D5-BA7F-4B148F795E69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4:49.628" v="607" actId="20577"/>
          <ac:spMkLst>
            <pc:docMk/>
            <pc:sldMk cId="1995477595" sldId="2147374717"/>
            <ac:spMk id="20" creationId="{087260F1-8CAE-87EF-F68D-56EC0DC3E57F}"/>
          </ac:spMkLst>
        </pc:spChg>
        <pc:spChg chg="mod">
          <ac:chgData name="ARETE Elodie" userId="S::elodie.arete@docaposte.fr::ec9f1fbb-f223-4998-ab6b-38ac20db1c9b" providerId="AD" clId="Web-{23917A13-564D-4AA4-931C-0D79F1E5E45A}" dt="2025-04-25T16:55:25.881" v="622" actId="20577"/>
          <ac:spMkLst>
            <pc:docMk/>
            <pc:sldMk cId="1995477595" sldId="2147374717"/>
            <ac:spMk id="22" creationId="{3E6917DC-25AC-B47B-90E4-0724FBACDF4B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1:44.113" v="692" actId="20577"/>
          <ac:spMkLst>
            <pc:docMk/>
            <pc:sldMk cId="1995477595" sldId="2147374717"/>
            <ac:spMk id="66" creationId="{D7FC1A89-98CF-E9B4-1979-6C618FDE0F7C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1:36.863" v="690" actId="20577"/>
          <ac:spMkLst>
            <pc:docMk/>
            <pc:sldMk cId="1995477595" sldId="2147374717"/>
            <ac:spMk id="67" creationId="{C40E0BA4-DFE4-2647-A205-52DCA6D69CC3}"/>
          </ac:spMkLst>
        </pc:spChg>
        <pc:spChg chg="mod">
          <ac:chgData name="ARETE Elodie" userId="S::elodie.arete@docaposte.fr::ec9f1fbb-f223-4998-ab6b-38ac20db1c9b" providerId="AD" clId="Web-{23917A13-564D-4AA4-931C-0D79F1E5E45A}" dt="2025-04-25T17:02:26.726" v="698" actId="20577"/>
          <ac:spMkLst>
            <pc:docMk/>
            <pc:sldMk cId="1995477595" sldId="2147374717"/>
            <ac:spMk id="68" creationId="{273558CA-8484-DBDA-41C1-E448C7907E48}"/>
          </ac:spMkLst>
        </pc:spChg>
      </pc:sldChg>
    </pc:docChg>
  </pc:docChgLst>
  <pc:docChgLst>
    <pc:chgData name="ARETE Elodie" userId="S::elodie.arete@docaposte.fr::ec9f1fbb-f223-4998-ab6b-38ac20db1c9b" providerId="AD" clId="Web-{BCEEDED2-041F-A479-4709-97335210075D}"/>
    <pc:docChg chg="modSld">
      <pc:chgData name="ARETE Elodie" userId="S::elodie.arete@docaposte.fr::ec9f1fbb-f223-4998-ab6b-38ac20db1c9b" providerId="AD" clId="Web-{BCEEDED2-041F-A479-4709-97335210075D}" dt="2025-04-28T08:18:43.664" v="26" actId="20577"/>
      <pc:docMkLst>
        <pc:docMk/>
      </pc:docMkLst>
      <pc:sldChg chg="modSp">
        <pc:chgData name="ARETE Elodie" userId="S::elodie.arete@docaposte.fr::ec9f1fbb-f223-4998-ab6b-38ac20db1c9b" providerId="AD" clId="Web-{BCEEDED2-041F-A479-4709-97335210075D}" dt="2025-04-28T08:17:18.442" v="10" actId="20577"/>
        <pc:sldMkLst>
          <pc:docMk/>
          <pc:sldMk cId="733394863" sldId="2147374705"/>
        </pc:sldMkLst>
        <pc:spChg chg="mod">
          <ac:chgData name="ARETE Elodie" userId="S::elodie.arete@docaposte.fr::ec9f1fbb-f223-4998-ab6b-38ac20db1c9b" providerId="AD" clId="Web-{BCEEDED2-041F-A479-4709-97335210075D}" dt="2025-04-28T08:17:18.442" v="10" actId="20577"/>
          <ac:spMkLst>
            <pc:docMk/>
            <pc:sldMk cId="733394863" sldId="2147374705"/>
            <ac:spMk id="45" creationId="{A450D8D5-510F-8337-31FD-150BEBFCA3A4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7:37.724" v="12" actId="20577"/>
        <pc:sldMkLst>
          <pc:docMk/>
          <pc:sldMk cId="3137096349" sldId="2147374706"/>
        </pc:sldMkLst>
        <pc:spChg chg="mod">
          <ac:chgData name="ARETE Elodie" userId="S::elodie.arete@docaposte.fr::ec9f1fbb-f223-4998-ab6b-38ac20db1c9b" providerId="AD" clId="Web-{BCEEDED2-041F-A479-4709-97335210075D}" dt="2025-04-28T08:17:37.724" v="12" actId="20577"/>
          <ac:spMkLst>
            <pc:docMk/>
            <pc:sldMk cId="3137096349" sldId="2147374706"/>
            <ac:spMk id="7" creationId="{C90E6FB5-5156-6D7F-ED09-022980F947E8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5:54.377" v="3" actId="20577"/>
        <pc:sldMkLst>
          <pc:docMk/>
          <pc:sldMk cId="2274778956" sldId="2147374710"/>
        </pc:sldMkLst>
        <pc:spChg chg="mod">
          <ac:chgData name="ARETE Elodie" userId="S::elodie.arete@docaposte.fr::ec9f1fbb-f223-4998-ab6b-38ac20db1c9b" providerId="AD" clId="Web-{BCEEDED2-041F-A479-4709-97335210075D}" dt="2025-04-28T08:15:54.377" v="3" actId="20577"/>
          <ac:spMkLst>
            <pc:docMk/>
            <pc:sldMk cId="2274778956" sldId="2147374710"/>
            <ac:spMk id="13" creationId="{C14BC013-1C61-F11A-501A-6D6F2AA9583E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6:20.268" v="6" actId="20577"/>
        <pc:sldMkLst>
          <pc:docMk/>
          <pc:sldMk cId="2797369347" sldId="2147374711"/>
        </pc:sldMkLst>
        <pc:spChg chg="mod">
          <ac:chgData name="ARETE Elodie" userId="S::elodie.arete@docaposte.fr::ec9f1fbb-f223-4998-ab6b-38ac20db1c9b" providerId="AD" clId="Web-{BCEEDED2-041F-A479-4709-97335210075D}" dt="2025-04-28T08:16:20.268" v="6" actId="20577"/>
          <ac:spMkLst>
            <pc:docMk/>
            <pc:sldMk cId="2797369347" sldId="2147374711"/>
            <ac:spMk id="7" creationId="{7B8DDC95-78D9-3944-CB28-130F34E608ED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6:41.738" v="8" actId="20577"/>
        <pc:sldMkLst>
          <pc:docMk/>
          <pc:sldMk cId="228709014" sldId="2147374712"/>
        </pc:sldMkLst>
        <pc:spChg chg="mod">
          <ac:chgData name="ARETE Elodie" userId="S::elodie.arete@docaposte.fr::ec9f1fbb-f223-4998-ab6b-38ac20db1c9b" providerId="AD" clId="Web-{BCEEDED2-041F-A479-4709-97335210075D}" dt="2025-04-28T08:16:41.738" v="8" actId="20577"/>
          <ac:spMkLst>
            <pc:docMk/>
            <pc:sldMk cId="228709014" sldId="2147374712"/>
            <ac:spMk id="5" creationId="{A7D91959-60DA-E8DF-04D8-8DF60455DFA6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6:59.051" v="9" actId="14100"/>
        <pc:sldMkLst>
          <pc:docMk/>
          <pc:sldMk cId="1221268008" sldId="2147374713"/>
        </pc:sldMkLst>
        <pc:spChg chg="mod">
          <ac:chgData name="ARETE Elodie" userId="S::elodie.arete@docaposte.fr::ec9f1fbb-f223-4998-ab6b-38ac20db1c9b" providerId="AD" clId="Web-{BCEEDED2-041F-A479-4709-97335210075D}" dt="2025-04-28T08:16:59.051" v="9" actId="14100"/>
          <ac:spMkLst>
            <pc:docMk/>
            <pc:sldMk cId="1221268008" sldId="2147374713"/>
            <ac:spMk id="29" creationId="{F1B81F5B-FDA1-E740-86A0-A98FA3054532}"/>
          </ac:spMkLst>
        </pc:spChg>
      </pc:sldChg>
      <pc:sldChg chg="modSp">
        <pc:chgData name="ARETE Elodie" userId="S::elodie.arete@docaposte.fr::ec9f1fbb-f223-4998-ab6b-38ac20db1c9b" providerId="AD" clId="Web-{BCEEDED2-041F-A479-4709-97335210075D}" dt="2025-04-28T08:18:43.664" v="26" actId="20577"/>
        <pc:sldMkLst>
          <pc:docMk/>
          <pc:sldMk cId="1995477595" sldId="2147374717"/>
        </pc:sldMkLst>
        <pc:spChg chg="mod">
          <ac:chgData name="ARETE Elodie" userId="S::elodie.arete@docaposte.fr::ec9f1fbb-f223-4998-ab6b-38ac20db1c9b" providerId="AD" clId="Web-{BCEEDED2-041F-A479-4709-97335210075D}" dt="2025-04-28T08:18:43.664" v="26" actId="20577"/>
          <ac:spMkLst>
            <pc:docMk/>
            <pc:sldMk cId="1995477595" sldId="2147374717"/>
            <ac:spMk id="20" creationId="{087260F1-8CAE-87EF-F68D-56EC0DC3E57F}"/>
          </ac:spMkLst>
        </pc:spChg>
        <pc:spChg chg="mod">
          <ac:chgData name="ARETE Elodie" userId="S::elodie.arete@docaposte.fr::ec9f1fbb-f223-4998-ab6b-38ac20db1c9b" providerId="AD" clId="Web-{BCEEDED2-041F-A479-4709-97335210075D}" dt="2025-04-28T08:18:24.069" v="21"/>
          <ac:spMkLst>
            <pc:docMk/>
            <pc:sldMk cId="1995477595" sldId="2147374717"/>
            <ac:spMk id="66" creationId="{D7FC1A89-98CF-E9B4-1979-6C618FDE0F7C}"/>
          </ac:spMkLst>
        </pc:spChg>
      </pc:sldChg>
    </pc:docChg>
  </pc:docChgLst>
  <pc:docChgLst>
    <pc:chgData name="ARETE Elodie" userId="S::elodie.arete@docaposte.fr::ec9f1fbb-f223-4998-ab6b-38ac20db1c9b" providerId="AD" clId="Web-{4DF0127A-8471-B8CA-34CB-8A9AD4C5FF95}"/>
    <pc:docChg chg="modSld">
      <pc:chgData name="ARETE Elodie" userId="S::elodie.arete@docaposte.fr::ec9f1fbb-f223-4998-ab6b-38ac20db1c9b" providerId="AD" clId="Web-{4DF0127A-8471-B8CA-34CB-8A9AD4C5FF95}" dt="2025-04-18T14:42:58.973" v="8" actId="1076"/>
      <pc:docMkLst>
        <pc:docMk/>
      </pc:docMkLst>
      <pc:sldChg chg="addSp delSp modSp">
        <pc:chgData name="ARETE Elodie" userId="S::elodie.arete@docaposte.fr::ec9f1fbb-f223-4998-ab6b-38ac20db1c9b" providerId="AD" clId="Web-{4DF0127A-8471-B8CA-34CB-8A9AD4C5FF95}" dt="2025-04-18T14:42:58.973" v="8" actId="1076"/>
        <pc:sldMkLst>
          <pc:docMk/>
          <pc:sldMk cId="1377633356" sldId="257"/>
        </pc:sldMkLst>
        <pc:picChg chg="add del mod">
          <ac:chgData name="ARETE Elodie" userId="S::elodie.arete@docaposte.fr::ec9f1fbb-f223-4998-ab6b-38ac20db1c9b" providerId="AD" clId="Web-{4DF0127A-8471-B8CA-34CB-8A9AD4C5FF95}" dt="2025-04-18T14:41:26.610" v="1"/>
          <ac:picMkLst>
            <pc:docMk/>
            <pc:sldMk cId="1377633356" sldId="257"/>
            <ac:picMk id="2" creationId="{3AE2CBDA-75A0-65BA-5A23-55BE244CB78A}"/>
          </ac:picMkLst>
        </pc:picChg>
        <pc:picChg chg="add mod">
          <ac:chgData name="ARETE Elodie" userId="S::elodie.arete@docaposte.fr::ec9f1fbb-f223-4998-ab6b-38ac20db1c9b" providerId="AD" clId="Web-{4DF0127A-8471-B8CA-34CB-8A9AD4C5FF95}" dt="2025-04-18T14:42:58.973" v="8" actId="1076"/>
          <ac:picMkLst>
            <pc:docMk/>
            <pc:sldMk cId="1377633356" sldId="257"/>
            <ac:picMk id="3" creationId="{58425FDB-9848-6F58-B050-1B6A5DA45A14}"/>
          </ac:picMkLst>
        </pc:picChg>
        <pc:picChg chg="del">
          <ac:chgData name="ARETE Elodie" userId="S::elodie.arete@docaposte.fr::ec9f1fbb-f223-4998-ab6b-38ac20db1c9b" providerId="AD" clId="Web-{4DF0127A-8471-B8CA-34CB-8A9AD4C5FF95}" dt="2025-04-18T14:41:44.720" v="5"/>
          <ac:picMkLst>
            <pc:docMk/>
            <pc:sldMk cId="1377633356" sldId="257"/>
            <ac:picMk id="16" creationId="{83B5CC50-60FD-DAAB-E3DE-A0C2E90FC179}"/>
          </ac:picMkLst>
        </pc:picChg>
      </pc:sldChg>
    </pc:docChg>
  </pc:docChgLst>
  <pc:docChgLst>
    <pc:chgData name="ARETE Elodie" userId="S::elodie.arete@docaposte.fr::ec9f1fbb-f223-4998-ab6b-38ac20db1c9b" providerId="AD" clId="Web-{85F27F7A-54D4-7C0F-DF05-C5C86E55FD9C}"/>
    <pc:docChg chg="addSld delSld">
      <pc:chgData name="ARETE Elodie" userId="S::elodie.arete@docaposte.fr::ec9f1fbb-f223-4998-ab6b-38ac20db1c9b" providerId="AD" clId="Web-{85F27F7A-54D4-7C0F-DF05-C5C86E55FD9C}" dt="2025-03-31T15:52:12.585" v="10"/>
      <pc:docMkLst>
        <pc:docMk/>
      </pc:docMkLst>
      <pc:sldChg chg="del">
        <pc:chgData name="ARETE Elodie" userId="S::elodie.arete@docaposte.fr::ec9f1fbb-f223-4998-ab6b-38ac20db1c9b" providerId="AD" clId="Web-{85F27F7A-54D4-7C0F-DF05-C5C86E55FD9C}" dt="2025-03-31T15:52:03.131" v="9"/>
        <pc:sldMkLst>
          <pc:docMk/>
          <pc:sldMk cId="2374291147" sldId="318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0"/>
        <pc:sldMkLst>
          <pc:docMk/>
          <pc:sldMk cId="706743120" sldId="319"/>
        </pc:sldMkLst>
      </pc:sldChg>
      <pc:sldChg chg="add">
        <pc:chgData name="ARETE Elodie" userId="S::elodie.arete@docaposte.fr::ec9f1fbb-f223-4998-ab6b-38ac20db1c9b" providerId="AD" clId="Web-{85F27F7A-54D4-7C0F-DF05-C5C86E55FD9C}" dt="2025-03-31T15:52:12.585" v="10"/>
        <pc:sldMkLst>
          <pc:docMk/>
          <pc:sldMk cId="2566976283" sldId="2147374699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8"/>
        <pc:sldMkLst>
          <pc:docMk/>
          <pc:sldMk cId="1347842597" sldId="2147374700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7"/>
        <pc:sldMkLst>
          <pc:docMk/>
          <pc:sldMk cId="2274322946" sldId="2147374701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31" v="6"/>
        <pc:sldMkLst>
          <pc:docMk/>
          <pc:sldMk cId="1954184675" sldId="2147374702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5"/>
        <pc:sldMkLst>
          <pc:docMk/>
          <pc:sldMk cId="681006805" sldId="2147374703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3"/>
        <pc:sldMkLst>
          <pc:docMk/>
          <pc:sldMk cId="2592872545" sldId="2147374704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2"/>
        <pc:sldMkLst>
          <pc:docMk/>
          <pc:sldMk cId="3946503791" sldId="2147374705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1"/>
        <pc:sldMkLst>
          <pc:docMk/>
          <pc:sldMk cId="3108639000" sldId="2147374706"/>
        </pc:sldMkLst>
      </pc:sldChg>
      <pc:sldChg chg="del">
        <pc:chgData name="ARETE Elodie" userId="S::elodie.arete@docaposte.fr::ec9f1fbb-f223-4998-ab6b-38ac20db1c9b" providerId="AD" clId="Web-{85F27F7A-54D4-7C0F-DF05-C5C86E55FD9C}" dt="2025-03-31T15:52:03.116" v="4"/>
        <pc:sldMkLst>
          <pc:docMk/>
          <pc:sldMk cId="2907209153" sldId="2147374707"/>
        </pc:sldMkLst>
      </pc:sldChg>
      <pc:sldMasterChg chg="addSldLayout">
        <pc:chgData name="ARETE Elodie" userId="S::elodie.arete@docaposte.fr::ec9f1fbb-f223-4998-ab6b-38ac20db1c9b" providerId="AD" clId="Web-{85F27F7A-54D4-7C0F-DF05-C5C86E55FD9C}" dt="2025-03-31T15:52:12.585" v="10"/>
        <pc:sldMasterMkLst>
          <pc:docMk/>
          <pc:sldMasterMk cId="3071127875" sldId="2147483648"/>
        </pc:sldMasterMkLst>
        <pc:sldLayoutChg chg="add">
          <pc:chgData name="ARETE Elodie" userId="S::elodie.arete@docaposte.fr::ec9f1fbb-f223-4998-ab6b-38ac20db1c9b" providerId="AD" clId="Web-{85F27F7A-54D4-7C0F-DF05-C5C86E55FD9C}" dt="2025-03-31T15:52:12.585" v="10"/>
          <pc:sldLayoutMkLst>
            <pc:docMk/>
            <pc:sldMasterMk cId="3071127875" sldId="2147483648"/>
            <pc:sldLayoutMk cId="2712544704" sldId="2147483661"/>
          </pc:sldLayoutMkLst>
        </pc:sldLayoutChg>
      </pc:sldMasterChg>
    </pc:docChg>
  </pc:docChgLst>
</pc:chgInfo>
</file>

<file path=ppt/comments/modernComment_7FFE566C_C58042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DF66A2-064D-4D80-A9A1-90DC109E62DA}" authorId="{A9FC6759-7235-71F6-4A63-4FA858418FA6}" status="resolved" created="2025-04-24T14:36:45.492" complete="100000">
    <pc:sldMkLst xmlns:pc="http://schemas.microsoft.com/office/powerpoint/2013/main/command">
      <pc:docMk/>
      <pc:sldMk cId="3313517302" sldId="2147374700"/>
    </pc:sldMkLst>
    <p188:txBody>
      <a:bodyPr/>
      <a:lstStyle/>
      <a:p>
        <a:r>
          <a:rPr lang="fr-FR"/>
          <a:t>[@HADDAD Sahar] ici je pense qu'on peut mettre des illustration plutôt que des coches : https://zeroheight.com/4c2bfba73/p/06b0f7-illustrations/b/30d5af</a:t>
        </a:r>
      </a:p>
    </p188:txBody>
  </p188:cm>
</p188:cmLst>
</file>

<file path=ppt/comments/modernComment_7FFE5671_2BB6B7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C9BE3C-1FAB-46F1-ADD6-B22FCFC72AEF}" authorId="{A9FC6759-7235-71F6-4A63-4FA858418FA6}" status="resolved" created="2025-04-24T14:41:07.837" complete="100000">
    <pc:sldMkLst xmlns:pc="http://schemas.microsoft.com/office/powerpoint/2013/main/command">
      <pc:docMk/>
      <pc:sldMk cId="733394863" sldId="2147374705"/>
    </pc:sldMkLst>
    <p188:txBody>
      <a:bodyPr/>
      <a:lstStyle/>
      <a:p>
        <a:r>
          <a:rPr lang="fr-FR"/>
          <a:t>Aligner les illustrations pour éviter la lecture en zig-zag [@HADDAD Sahar] </a:t>
        </a:r>
      </a:p>
    </p188:txBody>
  </p188:cm>
</p188:cmLst>
</file>

<file path=ppt/comments/modernComment_7FFE5672_BAFC4A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3775E6-BB08-44D3-A223-4654C4673724}" authorId="{A9FC6759-7235-71F6-4A63-4FA858418FA6}" status="resolved" created="2025-04-24T14:41:26.040" complete="100000">
    <pc:sldMkLst xmlns:pc="http://schemas.microsoft.com/office/powerpoint/2013/main/command">
      <pc:docMk/>
      <pc:sldMk cId="3137096349" sldId="2147374706"/>
    </pc:sldMkLst>
    <p188:txBody>
      <a:bodyPr/>
      <a:lstStyle/>
      <a:p>
        <a:r>
          <a:rPr lang="fr-FR"/>
          <a:t>Pareil : mettre les illustrations à gauche pour faciliter la lecture [@HADDAD Sahar] </a:t>
        </a:r>
      </a:p>
    </p188:txBody>
  </p188:cm>
</p188:cmLst>
</file>

<file path=ppt/comments/modernComment_7FFE5678_DA1D2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C06FFC-B1E7-4F87-9C03-A2DDAE918B8F}" authorId="{A9FC6759-7235-71F6-4A63-4FA858418FA6}" status="resolved" created="2025-04-24T14:38:10.58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26732655" sldId="2147374701"/>
      <ac:spMk id="13" creationId="{04618D2A-E5C9-EB28-5602-FCB28B987753}"/>
    </ac:deMkLst>
    <p188:txBody>
      <a:bodyPr/>
      <a:lstStyle/>
      <a:p>
        <a:r>
          <a:rPr lang="fr-FR"/>
          <a:t>À mettre dans un bloc bleu [@HADDAD Sahar]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8F5E2-079A-4A26-8C00-A26B748AD0A0}" type="datetimeFigureOut">
              <a:t>22/05/2025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4DFD-D294-469D-8BC5-DD6549D0EF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3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B70D3-FCD0-F0EC-DA8B-C636C163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54B21-0AF9-F597-AA71-AF799721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BB7CB6-7383-AA9E-7871-E8EE3315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BA19F-4BE8-282B-3843-7851A0954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5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E53A-6896-E710-0788-3E0ABF50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FB58F4-3188-765D-A07A-BE3B406CB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122F89-8283-DCE4-8244-BC4000B88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4C28C0-E1D6-7911-B4CD-8C8CD513C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D15B-677D-12AF-8F6F-AD8282E1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E9BD7A-6E85-60F8-4820-303159BF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BA25E4-D31B-DA7B-F229-5FB528921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36B51-1553-51C5-4F58-D156EFA34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2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1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53295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31805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77000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83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248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08168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01024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5440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9359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38938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36312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6095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5778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6858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47784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19110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45725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32836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080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414965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4429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1062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6902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69513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415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42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828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47266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50626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2358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5993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92384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70507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893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91630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8661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2194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702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0614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67376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221403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3411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276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9109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1947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035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3453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7373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0555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38474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318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691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92523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19355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9490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36747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97950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03355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66748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758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1625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8690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9430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7418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237828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6715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</a:t>
              </a:r>
              <a:r>
                <a:rPr lang="fr-FR" sz="180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est une solution opérée par </a:t>
              </a:r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6823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821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1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5302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52321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0921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9167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34665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4492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42111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4473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7875620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850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23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5685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62805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721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07883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296191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961F-D9CF-43B2-8CA3-C586B053CE12}" type="datetime1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71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B689-7E7A-4C94-9E7F-E5C654E1C943}" type="datetime1">
              <a:rPr lang="fr-FR" smtClean="0"/>
              <a:t>22/05/2025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it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C7FE3-622C-8740-AD24-F7E111B9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2E8-B29C-4F39-BA1D-3243B863AB79}" type="datetime1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BA3216-B456-4745-A86A-E643104AE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34">
            <a:extLst>
              <a:ext uri="{FF2B5EF4-FFF2-40B4-BE49-F238E27FC236}">
                <a16:creationId xmlns:a16="http://schemas.microsoft.com/office/drawing/2014/main" id="{34F207FA-B66C-6F40-820D-94FE89F1CD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19859" y="-22860"/>
            <a:ext cx="3770047" cy="6344662"/>
          </a:xfrm>
          <a:custGeom>
            <a:avLst/>
            <a:gdLst>
              <a:gd name="connsiteX0" fmla="*/ 0 w 2790825"/>
              <a:gd name="connsiteY0" fmla="*/ 6278601 h 6278601"/>
              <a:gd name="connsiteX1" fmla="*/ 751485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2790825"/>
              <a:gd name="connsiteY0" fmla="*/ 6278601 h 6278601"/>
              <a:gd name="connsiteX1" fmla="*/ 1020427 w 2790825"/>
              <a:gd name="connsiteY1" fmla="*/ 0 h 6278601"/>
              <a:gd name="connsiteX2" fmla="*/ 2790825 w 2790825"/>
              <a:gd name="connsiteY2" fmla="*/ 0 h 6278601"/>
              <a:gd name="connsiteX3" fmla="*/ 2039340 w 2790825"/>
              <a:gd name="connsiteY3" fmla="*/ 6278601 h 6278601"/>
              <a:gd name="connsiteX4" fmla="*/ 0 w 2790825"/>
              <a:gd name="connsiteY4" fmla="*/ 6278601 h 6278601"/>
              <a:gd name="connsiteX0" fmla="*/ 0 w 3310778"/>
              <a:gd name="connsiteY0" fmla="*/ 6314460 h 6314460"/>
              <a:gd name="connsiteX1" fmla="*/ 1540380 w 3310778"/>
              <a:gd name="connsiteY1" fmla="*/ 0 h 6314460"/>
              <a:gd name="connsiteX2" fmla="*/ 3310778 w 3310778"/>
              <a:gd name="connsiteY2" fmla="*/ 0 h 6314460"/>
              <a:gd name="connsiteX3" fmla="*/ 2559293 w 3310778"/>
              <a:gd name="connsiteY3" fmla="*/ 6278601 h 6314460"/>
              <a:gd name="connsiteX4" fmla="*/ 0 w 3310778"/>
              <a:gd name="connsiteY4" fmla="*/ 6314460 h 6314460"/>
              <a:gd name="connsiteX0" fmla="*/ 0 w 3312328"/>
              <a:gd name="connsiteY0" fmla="*/ 6314460 h 6314460"/>
              <a:gd name="connsiteX1" fmla="*/ 1540380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12328"/>
              <a:gd name="connsiteY0" fmla="*/ 6314460 h 6314460"/>
              <a:gd name="connsiteX1" fmla="*/ 1213256 w 3312328"/>
              <a:gd name="connsiteY1" fmla="*/ 0 h 6314460"/>
              <a:gd name="connsiteX2" fmla="*/ 3310778 w 3312328"/>
              <a:gd name="connsiteY2" fmla="*/ 0 h 6314460"/>
              <a:gd name="connsiteX3" fmla="*/ 3312328 w 3312328"/>
              <a:gd name="connsiteY3" fmla="*/ 6278601 h 6314460"/>
              <a:gd name="connsiteX4" fmla="*/ 0 w 3312328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78601 h 6314460"/>
              <a:gd name="connsiteX4" fmla="*/ 0 w 3371805"/>
              <a:gd name="connsiteY4" fmla="*/ 6314460 h 6314460"/>
              <a:gd name="connsiteX0" fmla="*/ 0 w 3371805"/>
              <a:gd name="connsiteY0" fmla="*/ 6314460 h 6314460"/>
              <a:gd name="connsiteX1" fmla="*/ 1272733 w 3371805"/>
              <a:gd name="connsiteY1" fmla="*/ 0 h 6314460"/>
              <a:gd name="connsiteX2" fmla="*/ 3370255 w 3371805"/>
              <a:gd name="connsiteY2" fmla="*/ 0 h 6314460"/>
              <a:gd name="connsiteX3" fmla="*/ 3371805 w 3371805"/>
              <a:gd name="connsiteY3" fmla="*/ 6295147 h 6314460"/>
              <a:gd name="connsiteX4" fmla="*/ 0 w 3371805"/>
              <a:gd name="connsiteY4" fmla="*/ 6314460 h 63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05" h="6314460">
                <a:moveTo>
                  <a:pt x="0" y="6314460"/>
                </a:moveTo>
                <a:lnTo>
                  <a:pt x="1272733" y="0"/>
                </a:lnTo>
                <a:lnTo>
                  <a:pt x="3370255" y="0"/>
                </a:lnTo>
                <a:cubicBezTo>
                  <a:pt x="3370772" y="2092867"/>
                  <a:pt x="3371288" y="4202280"/>
                  <a:pt x="3371805" y="6295147"/>
                </a:cubicBezTo>
                <a:lnTo>
                  <a:pt x="0" y="631446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/>
              <a:t>Insérez votre image</a:t>
            </a:r>
          </a:p>
        </p:txBody>
      </p:sp>
      <p:sp>
        <p:nvSpPr>
          <p:cNvPr id="7" name="Parallélogramme 27">
            <a:extLst>
              <a:ext uri="{FF2B5EF4-FFF2-40B4-BE49-F238E27FC236}">
                <a16:creationId xmlns:a16="http://schemas.microsoft.com/office/drawing/2014/main" id="{9AAA4716-3EF6-904B-8B3B-7EBFB3613C1A}"/>
              </a:ext>
            </a:extLst>
          </p:cNvPr>
          <p:cNvSpPr/>
          <p:nvPr userDrawn="1"/>
        </p:nvSpPr>
        <p:spPr>
          <a:xfrm>
            <a:off x="-27081" y="-49364"/>
            <a:ext cx="9902601" cy="6371165"/>
          </a:xfrm>
          <a:custGeom>
            <a:avLst/>
            <a:gdLst>
              <a:gd name="connsiteX0" fmla="*/ 0 w 11318109"/>
              <a:gd name="connsiteY0" fmla="*/ 5845823 h 5845823"/>
              <a:gd name="connsiteX1" fmla="*/ 1461456 w 11318109"/>
              <a:gd name="connsiteY1" fmla="*/ 0 h 5845823"/>
              <a:gd name="connsiteX2" fmla="*/ 11318109 w 11318109"/>
              <a:gd name="connsiteY2" fmla="*/ 0 h 5845823"/>
              <a:gd name="connsiteX3" fmla="*/ 9856653 w 11318109"/>
              <a:gd name="connsiteY3" fmla="*/ 5845823 h 5845823"/>
              <a:gd name="connsiteX4" fmla="*/ 0 w 11318109"/>
              <a:gd name="connsiteY4" fmla="*/ 5845823 h 5845823"/>
              <a:gd name="connsiteX0" fmla="*/ 0 w 10744368"/>
              <a:gd name="connsiteY0" fmla="*/ 5845823 h 5845823"/>
              <a:gd name="connsiteX1" fmla="*/ 887715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44368"/>
              <a:gd name="connsiteY0" fmla="*/ 5845823 h 5845823"/>
              <a:gd name="connsiteX1" fmla="*/ 101331 w 10744368"/>
              <a:gd name="connsiteY1" fmla="*/ 0 h 5845823"/>
              <a:gd name="connsiteX2" fmla="*/ 10744368 w 10744368"/>
              <a:gd name="connsiteY2" fmla="*/ 0 h 5845823"/>
              <a:gd name="connsiteX3" fmla="*/ 9282912 w 10744368"/>
              <a:gd name="connsiteY3" fmla="*/ 5845823 h 5845823"/>
              <a:gd name="connsiteX4" fmla="*/ 0 w 10744368"/>
              <a:gd name="connsiteY4" fmla="*/ 5845823 h 5845823"/>
              <a:gd name="connsiteX0" fmla="*/ 0 w 10726080"/>
              <a:gd name="connsiteY0" fmla="*/ 5845823 h 5845823"/>
              <a:gd name="connsiteX1" fmla="*/ 83043 w 10726080"/>
              <a:gd name="connsiteY1" fmla="*/ 0 h 5845823"/>
              <a:gd name="connsiteX2" fmla="*/ 10726080 w 10726080"/>
              <a:gd name="connsiteY2" fmla="*/ 0 h 5845823"/>
              <a:gd name="connsiteX3" fmla="*/ 9264624 w 10726080"/>
              <a:gd name="connsiteY3" fmla="*/ 5845823 h 5845823"/>
              <a:gd name="connsiteX4" fmla="*/ 0 w 10726080"/>
              <a:gd name="connsiteY4" fmla="*/ 5845823 h 5845823"/>
              <a:gd name="connsiteX0" fmla="*/ 0 w 10695083"/>
              <a:gd name="connsiteY0" fmla="*/ 5861321 h 5861321"/>
              <a:gd name="connsiteX1" fmla="*/ 52046 w 10695083"/>
              <a:gd name="connsiteY1" fmla="*/ 0 h 5861321"/>
              <a:gd name="connsiteX2" fmla="*/ 10695083 w 10695083"/>
              <a:gd name="connsiteY2" fmla="*/ 0 h 5861321"/>
              <a:gd name="connsiteX3" fmla="*/ 9233627 w 10695083"/>
              <a:gd name="connsiteY3" fmla="*/ 5845823 h 5861321"/>
              <a:gd name="connsiteX4" fmla="*/ 0 w 10695083"/>
              <a:gd name="connsiteY4" fmla="*/ 5861321 h 5861321"/>
              <a:gd name="connsiteX0" fmla="*/ 0 w 10695083"/>
              <a:gd name="connsiteY0" fmla="*/ 5861321 h 5865701"/>
              <a:gd name="connsiteX1" fmla="*/ 52046 w 10695083"/>
              <a:gd name="connsiteY1" fmla="*/ 0 h 5865701"/>
              <a:gd name="connsiteX2" fmla="*/ 10695083 w 10695083"/>
              <a:gd name="connsiteY2" fmla="*/ 0 h 5865701"/>
              <a:gd name="connsiteX3" fmla="*/ 9149142 w 10695083"/>
              <a:gd name="connsiteY3" fmla="*/ 5865701 h 5865701"/>
              <a:gd name="connsiteX4" fmla="*/ 0 w 10695083"/>
              <a:gd name="connsiteY4" fmla="*/ 5861321 h 5865701"/>
              <a:gd name="connsiteX0" fmla="*/ 0 w 10639093"/>
              <a:gd name="connsiteY0" fmla="*/ 5861321 h 5865701"/>
              <a:gd name="connsiteX1" fmla="*/ 52046 w 10639093"/>
              <a:gd name="connsiteY1" fmla="*/ 0 h 5865701"/>
              <a:gd name="connsiteX2" fmla="*/ 10639093 w 10639093"/>
              <a:gd name="connsiteY2" fmla="*/ 0 h 5865701"/>
              <a:gd name="connsiteX3" fmla="*/ 9149142 w 10639093"/>
              <a:gd name="connsiteY3" fmla="*/ 5865701 h 5865701"/>
              <a:gd name="connsiteX4" fmla="*/ 0 w 10639093"/>
              <a:gd name="connsiteY4" fmla="*/ 5861321 h 586570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86469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61321 h 5861321"/>
              <a:gd name="connsiteX1" fmla="*/ 52046 w 10639093"/>
              <a:gd name="connsiteY1" fmla="*/ 0 h 5861321"/>
              <a:gd name="connsiteX2" fmla="*/ 10639093 w 10639093"/>
              <a:gd name="connsiteY2" fmla="*/ 0 h 5861321"/>
              <a:gd name="connsiteX3" fmla="*/ 9167806 w 10639093"/>
              <a:gd name="connsiteY3" fmla="*/ 5847413 h 5861321"/>
              <a:gd name="connsiteX4" fmla="*/ 0 w 10639093"/>
              <a:gd name="connsiteY4" fmla="*/ 5861321 h 5861321"/>
              <a:gd name="connsiteX0" fmla="*/ 0 w 10639093"/>
              <a:gd name="connsiteY0" fmla="*/ 5885806 h 5885806"/>
              <a:gd name="connsiteX1" fmla="*/ 24998 w 10639093"/>
              <a:gd name="connsiteY1" fmla="*/ 0 h 5885806"/>
              <a:gd name="connsiteX2" fmla="*/ 10639093 w 10639093"/>
              <a:gd name="connsiteY2" fmla="*/ 24485 h 5885806"/>
              <a:gd name="connsiteX3" fmla="*/ 9167806 w 10639093"/>
              <a:gd name="connsiteY3" fmla="*/ 5871898 h 5885806"/>
              <a:gd name="connsiteX4" fmla="*/ 0 w 10639093"/>
              <a:gd name="connsiteY4" fmla="*/ 5885806 h 5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9093" h="5885806">
                <a:moveTo>
                  <a:pt x="0" y="5885806"/>
                </a:moveTo>
                <a:lnTo>
                  <a:pt x="24998" y="0"/>
                </a:lnTo>
                <a:lnTo>
                  <a:pt x="10639093" y="24485"/>
                </a:lnTo>
                <a:lnTo>
                  <a:pt x="9167806" y="5871898"/>
                </a:lnTo>
                <a:lnTo>
                  <a:pt x="0" y="588580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2">
            <a:extLst>
              <a:ext uri="{FF2B5EF4-FFF2-40B4-BE49-F238E27FC236}">
                <a16:creationId xmlns:a16="http://schemas.microsoft.com/office/drawing/2014/main" id="{624EE2D4-AEA5-6A43-B609-363CB771C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1773450"/>
            <a:ext cx="747875" cy="1325563"/>
          </a:xfrm>
        </p:spPr>
        <p:txBody>
          <a:bodyPr>
            <a:normAutofit/>
          </a:bodyPr>
          <a:lstStyle>
            <a:lvl1pPr marL="0" indent="0">
              <a:buClr>
                <a:srgbClr val="FFCE00"/>
              </a:buClr>
              <a:buFont typeface="+mj-lt"/>
              <a:buNone/>
              <a:defRPr sz="3600" b="0" i="0">
                <a:solidFill>
                  <a:srgbClr val="FFCE00"/>
                </a:solidFill>
                <a:latin typeface="Montserrat" pitchFamily="2" charset="77"/>
              </a:defRPr>
            </a:lvl1pPr>
          </a:lstStyle>
          <a:p>
            <a:r>
              <a:rPr lang="fr-FR"/>
              <a:t>#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36C86B64-B441-AF4C-B398-294932B9D6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347537" y="3289300"/>
            <a:ext cx="7138824" cy="1363663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  <a:lvl2pPr marL="9144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3716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3pPr>
            <a:lvl4pPr marL="18288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4pPr>
            <a:lvl5pPr marL="2286000" indent="-457200">
              <a:buFont typeface="+mj-lt"/>
              <a:buAutoNum type="alphaLcPeriod"/>
              <a:defRPr sz="2000"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/>
              <a:t>Sous-partie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A81FAD-6EDA-664C-8CEC-970F404633A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48138" y="1773450"/>
            <a:ext cx="8013578" cy="1325562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055444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contenu 3">
    <p:bg>
      <p:bgPr>
        <a:pattFill prst="pct5">
          <a:fgClr>
            <a:srgbClr val="CAD5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D5017-EDE5-154E-BA87-40D08C7D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0A4358-EE0D-4F49-A2AE-6EF2CE7334F9}" type="datetime1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C0FD26-7762-E048-BC93-C95FD1668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DDF93-2F0D-894B-9C2B-1261658E4CC8}"/>
              </a:ext>
            </a:extLst>
          </p:cNvPr>
          <p:cNvSpPr/>
          <p:nvPr userDrawn="1"/>
        </p:nvSpPr>
        <p:spPr>
          <a:xfrm>
            <a:off x="596900" y="1067321"/>
            <a:ext cx="10998200" cy="493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30">
            <a:extLst>
              <a:ext uri="{FF2B5EF4-FFF2-40B4-BE49-F238E27FC236}">
                <a16:creationId xmlns:a16="http://schemas.microsoft.com/office/drawing/2014/main" id="{C78CB16A-7BD6-B54D-8728-F8DA13398F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1828422"/>
            <a:ext cx="7632700" cy="395446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3146298-5353-5345-A85B-84A6693BA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340095"/>
            <a:ext cx="10998200" cy="600991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000" baseline="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Titre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23F4AFA-71EE-BB4B-9812-E98DB4AE1D89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0F92F95-7F38-4F4F-8FFF-CA6FACF876EA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19CED77-671B-0B41-B21B-DB441BCAAE5F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893897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194830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41231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38901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90679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92053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080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9795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12401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4980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7411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3919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509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1611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25789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5929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74986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26172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404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13344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4633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08109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75121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77948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37767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58829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73825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80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45092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991406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6537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46772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70651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95568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6173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3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1840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63723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3020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1136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59895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87501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706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7948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28824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31146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901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1757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9837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61924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1337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10039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5232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2610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23926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724481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30671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15655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0676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56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2473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18777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12049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4112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0247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3312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6439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2099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56818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8484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20308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9352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7567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32401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21603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910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473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8179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76892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85296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620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1380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662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49331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140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6" r:id="rId20"/>
    <p:sldLayoutId id="214748366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2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2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46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ide.digiposte.fr/" TargetMode="External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10" Type="http://schemas.openxmlformats.org/officeDocument/2006/relationships/image" Target="../media/image21.png"/><Relationship Id="rId4" Type="http://schemas.openxmlformats.org/officeDocument/2006/relationships/image" Target="../media/image44.png"/><Relationship Id="rId9" Type="http://schemas.openxmlformats.org/officeDocument/2006/relationships/hyperlink" Target="https://aide.digiposte.fr/contac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E566C_C58042F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18/10/relationships/comments" Target="../comments/modernComment_7FFE5678_DA1D296.xml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microsoft.com/office/2018/10/relationships/comments" Target="../comments/modernComment_7FFE5671_2BB6B7AF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microsoft.com/office/2018/10/relationships/comments" Target="../comments/modernComment_7FFE5672_BAFC4A9D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fr-FR" b="1" spc="130">
              <a:ea typeface="Calibri"/>
            </a:endParaRPr>
          </a:p>
        </p:txBody>
      </p:sp>
      <p:pic>
        <p:nvPicPr>
          <p:cNvPr id="3" name="Image 2" descr="Une image contenant Graphique, clipart, symbole, graphisme&#10;&#10;Le contenu généré par l’IA peut être incorrect.">
            <a:extLst>
              <a:ext uri="{FF2B5EF4-FFF2-40B4-BE49-F238E27FC236}">
                <a16:creationId xmlns:a16="http://schemas.microsoft.com/office/drawing/2014/main" id="{58425FDB-9848-6F58-B050-1B6A5DA4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7" y="2139711"/>
            <a:ext cx="3740989" cy="32938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0432" y="3500887"/>
            <a:ext cx="5687568" cy="735415"/>
          </a:xfrm>
        </p:spPr>
        <p:txBody>
          <a:bodyPr/>
          <a:lstStyle/>
          <a:p>
            <a:r>
              <a:rPr lang="fr-FR" dirty="0"/>
              <a:t>Simplifiez votre vie administrative avec Digiposte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0628" y="6485106"/>
            <a:ext cx="374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Montserrat" panose="00000500000000000000" pitchFamily="2" charset="0"/>
              </a:rPr>
              <a:t>Présentation 2025</a:t>
            </a:r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DAC89-AF85-97EB-035E-B5D4B297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6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444834" y="1969681"/>
            <a:ext cx="539315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Tous vos documents regroupés et sécurisés</a:t>
            </a:r>
            <a:br>
              <a:rPr lang="fr-FR" sz="1400" b="1" dirty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</a:b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Bulletin de paie, permis, pièce d’identité, factures, garanties, justificatif de domicile, etc.</a:t>
            </a:r>
            <a:endParaRPr lang="fr-FR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7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444833" y="2974466"/>
            <a:ext cx="530103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 dirty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Accessible à tout moment où que vous soyez</a:t>
            </a:r>
            <a:br>
              <a:rPr lang="fr-FR" sz="1400" b="1" dirty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</a:b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Déménagement, incendie, perte de document, document défectueux, voyages à l’étranger, etc.</a:t>
            </a:r>
            <a:endParaRPr lang="en-US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8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444832" y="4103421"/>
            <a:ext cx="5156014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sz="1400" b="1" dirty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Gains de temps dans vos démarches administratives</a:t>
            </a:r>
            <a:br>
              <a:rPr lang="fr-FR" sz="1400" b="1" dirty="0">
                <a:latin typeface="Montserrat"/>
                <a:ea typeface="Calibri"/>
                <a:cs typeface="Calibri"/>
              </a:rPr>
            </a:b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Déclaration d’impôts, prêt immobilier, préparer sa retraire, demande d’APL, etc.</a:t>
            </a:r>
            <a:endParaRPr lang="en-US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30F7AAD-062C-E313-4A79-429B4C09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550" y="2109533"/>
            <a:ext cx="457200" cy="457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D6A8A47-4DC2-8EDF-2CC7-4584BADCF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809" y="3163099"/>
            <a:ext cx="457200" cy="457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0342C7C-0BC2-0261-8415-D5E57EA32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809" y="4313257"/>
            <a:ext cx="457200" cy="45720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CB8F8AA-7DC9-62D5-BA7F-4B148F795E69}"/>
              </a:ext>
            </a:extLst>
          </p:cNvPr>
          <p:cNvSpPr/>
          <p:nvPr/>
        </p:nvSpPr>
        <p:spPr>
          <a:xfrm>
            <a:off x="7080144" y="1593771"/>
            <a:ext cx="3606057" cy="339900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087260F1-8CAE-87EF-F68D-56EC0DC3E57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Que faire si vous avez des questions à propos de votre coffre-fort numérique </a:t>
            </a:r>
            <a:r>
              <a:rPr lang="fr-FR" sz="12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Digiposte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 ? </a:t>
            </a:r>
          </a:p>
          <a:p>
            <a:endParaRPr lang="fr-FR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3E6917DC-25AC-B47B-90E4-0724FBACDF4B}"/>
              </a:ext>
            </a:extLst>
          </p:cNvPr>
          <p:cNvSpPr txBox="1"/>
          <p:nvPr/>
        </p:nvSpPr>
        <p:spPr>
          <a:xfrm>
            <a:off x="7296653" y="2489231"/>
            <a:ext cx="317833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Consultez notre aide en ligne :</a:t>
            </a:r>
            <a:r>
              <a:rPr lang="fr-FR" sz="1200" dirty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 dirty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</a:t>
            </a:r>
            <a:endParaRPr lang="fr-FR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Posez une question au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Chatbot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Rapprochez-vous de votre interlocuteur RH pour informations complémentaires</a:t>
            </a:r>
          </a:p>
          <a:p>
            <a:pPr marL="171450" indent="-171450">
              <a:buFont typeface="Arial"/>
              <a:buChar char="•"/>
            </a:pP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Contactez le service client Digiposte via le formulaire de contact :</a:t>
            </a:r>
            <a:r>
              <a:rPr lang="fr-FR" sz="1200" dirty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200" dirty="0">
                <a:solidFill>
                  <a:srgbClr val="0A00FF"/>
                </a:solidFill>
                <a:latin typeface="Montserrat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https://aide.digiposte.fr/contact</a:t>
            </a:r>
            <a:endParaRPr lang="fr-FR" sz="1200" i="1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fr-FR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8778583-C798-FF34-95B2-176364A74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sp>
        <p:nvSpPr>
          <p:cNvPr id="17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 txBox="1">
            <a:spLocks/>
          </p:cNvSpPr>
          <p:nvPr/>
        </p:nvSpPr>
        <p:spPr>
          <a:xfrm>
            <a:off x="546100" y="9525"/>
            <a:ext cx="11645900" cy="1406525"/>
          </a:xfrm>
          <a:prstGeom prst="rect">
            <a:avLst/>
          </a:prstGeom>
        </p:spPr>
        <p:txBody>
          <a:bodyPr vert="horz" lIns="720000" tIns="180000" rIns="0" bIns="18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Montserrat"/>
              </a:rPr>
              <a:t>En résumé, comment Digiposte simplifie votre vie administrative ?</a:t>
            </a:r>
          </a:p>
        </p:txBody>
      </p:sp>
    </p:spTree>
    <p:extLst>
      <p:ext uri="{BB962C8B-B14F-4D97-AF65-F5344CB8AC3E}">
        <p14:creationId xmlns:p14="http://schemas.microsoft.com/office/powerpoint/2010/main" val="199547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76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7950" y="6350"/>
            <a:ext cx="10814050" cy="130333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Vos bulletins de paie sont dans </a:t>
            </a:r>
            <a:r>
              <a:rPr lang="fr-FR" sz="2800" dirty="0" err="1">
                <a:latin typeface="Montserrat"/>
              </a:rPr>
              <a:t>Digiposte</a:t>
            </a:r>
            <a:endParaRPr lang="fr-FR" dirty="0" err="1"/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78742" y="2162196"/>
            <a:ext cx="5055244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 c'est l'outil qui permet de </a:t>
            </a:r>
            <a:r>
              <a:rPr lang="fr-FR" sz="1400" dirty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centraliser vos documents importants</a:t>
            </a:r>
            <a:r>
              <a:rPr lang="fr-FR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et faciliter votre vie administrative.</a:t>
            </a:r>
          </a:p>
          <a:p>
            <a:endParaRPr lang="fr-FR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C'est pourquoi, votre entreprise a choisi de déposer, chaque mois, </a:t>
            </a:r>
            <a:r>
              <a:rPr lang="fr-FR" sz="1400" dirty="0">
                <a:solidFill>
                  <a:srgbClr val="1B00FF"/>
                </a:solidFill>
                <a:latin typeface="Montserrat"/>
                <a:ea typeface="Calibri"/>
                <a:cs typeface="Calibri"/>
              </a:rPr>
              <a:t>vos bulletins de paie dans Digiposte</a:t>
            </a:r>
            <a:r>
              <a:rPr lang="fr-FR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Calibri"/>
                <a:cs typeface="Calibri"/>
              </a:rPr>
              <a:t>.</a:t>
            </a:r>
            <a:endParaRPr lang="fr-FR" dirty="0">
              <a:solidFill>
                <a:schemeClr val="tx1">
                  <a:lumMod val="49000"/>
                  <a:lumOff val="51000"/>
                </a:schemeClr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D3AC315-39F8-8887-54E7-CB278B4B3A24}"/>
              </a:ext>
            </a:extLst>
          </p:cNvPr>
          <p:cNvGrpSpPr/>
          <p:nvPr/>
        </p:nvGrpSpPr>
        <p:grpSpPr>
          <a:xfrm>
            <a:off x="780846" y="3761882"/>
            <a:ext cx="4684535" cy="853272"/>
            <a:chOff x="686833" y="3480270"/>
            <a:chExt cx="4684535" cy="853272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4F3B0A1-3F8A-14AA-7D94-F92BC05491A6}"/>
                </a:ext>
              </a:extLst>
            </p:cNvPr>
            <p:cNvSpPr/>
            <p:nvPr/>
          </p:nvSpPr>
          <p:spPr>
            <a:xfrm>
              <a:off x="686833" y="3480270"/>
              <a:ext cx="4684535" cy="853272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735E70A-5E34-FD94-368F-211AB3593B4A}"/>
                </a:ext>
              </a:extLst>
            </p:cNvPr>
            <p:cNvSpPr txBox="1">
              <a:spLocks/>
            </p:cNvSpPr>
            <p:nvPr/>
          </p:nvSpPr>
          <p:spPr>
            <a:xfrm>
              <a:off x="1540373" y="3719116"/>
              <a:ext cx="3567661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Ni </a:t>
              </a:r>
              <a:r>
                <a:rPr lang="fr-FR" sz="1200" b="0" dirty="0" err="1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, ni votre employeur n’a accès à vos documents !  </a:t>
              </a:r>
              <a:endParaRPr lang="fr-FR" dirty="0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CE8231F-FC67-3778-2A2C-DF75D3FA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566" y="3681638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dessin humoristique, Graphique, cercle&#10;&#10;Le contenu généré par l’IA peut être incorrect.">
            <a:extLst>
              <a:ext uri="{FF2B5EF4-FFF2-40B4-BE49-F238E27FC236}">
                <a16:creationId xmlns:a16="http://schemas.microsoft.com/office/drawing/2014/main" id="{D392884E-4EDB-11FD-FC08-7E8F1F499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842" y="1717343"/>
            <a:ext cx="5838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BD75-5E03-6515-A160-EE131C416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776011-2D70-5114-4696-876F3756B1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1350" y="6350"/>
            <a:ext cx="10280650" cy="130333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Quels sont les avantages de </a:t>
            </a:r>
            <a:r>
              <a:rPr lang="fr-FR" sz="2800" dirty="0" err="1">
                <a:latin typeface="Montserrat"/>
              </a:rPr>
              <a:t>Digiposte</a:t>
            </a:r>
            <a:r>
              <a:rPr lang="fr-FR" sz="2800" dirty="0">
                <a:latin typeface="Montserrat"/>
              </a:rPr>
              <a:t> ?</a:t>
            </a:r>
            <a:endParaRPr lang="fr-FR" sz="2800" dirty="0"/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CF006148-05B7-4CDF-F754-61784E6FBD56}"/>
              </a:ext>
            </a:extLst>
          </p:cNvPr>
          <p:cNvSpPr txBox="1"/>
          <p:nvPr/>
        </p:nvSpPr>
        <p:spPr>
          <a:xfrm>
            <a:off x="1923306" y="3203637"/>
            <a:ext cx="111745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A00FF"/>
                </a:solidFill>
                <a:latin typeface="Montserrat"/>
              </a:rPr>
              <a:t>Simple​</a:t>
            </a:r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C78ADED3-89FA-8788-F581-06DEB4C3F5C2}"/>
              </a:ext>
            </a:extLst>
          </p:cNvPr>
          <p:cNvSpPr txBox="1"/>
          <p:nvPr/>
        </p:nvSpPr>
        <p:spPr>
          <a:xfrm>
            <a:off x="8352834" y="3203637"/>
            <a:ext cx="178822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A00FF"/>
                </a:solidFill>
                <a:latin typeface="Montserrat"/>
              </a:rPr>
              <a:t>Confidentiel</a:t>
            </a:r>
            <a:endParaRPr lang="fr-FR" dirty="0">
              <a:solidFill>
                <a:srgbClr val="0A00FF"/>
              </a:solidFill>
            </a:endParaRP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87033828-042F-8952-95AD-77F8477832B7}"/>
              </a:ext>
            </a:extLst>
          </p:cNvPr>
          <p:cNvSpPr txBox="1"/>
          <p:nvPr/>
        </p:nvSpPr>
        <p:spPr>
          <a:xfrm>
            <a:off x="5288664" y="3203637"/>
            <a:ext cx="128705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0A00FF"/>
                </a:solidFill>
                <a:latin typeface="Montserrat"/>
              </a:rPr>
              <a:t>Sécurisé</a:t>
            </a:r>
            <a:endParaRPr lang="fr-FR" dirty="0">
              <a:solidFill>
                <a:srgbClr val="0A00FF"/>
              </a:solidFill>
            </a:endParaRPr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F558FAE5-3EC0-B97D-0800-6D69344CB3C1}"/>
              </a:ext>
            </a:extLst>
          </p:cNvPr>
          <p:cNvSpPr txBox="1"/>
          <p:nvPr/>
        </p:nvSpPr>
        <p:spPr>
          <a:xfrm>
            <a:off x="989446" y="3691082"/>
            <a:ext cx="2985654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Digiposte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 permet de centraliser simplement les</a:t>
            </a:r>
            <a:r>
              <a:rPr lang="fr-FR" sz="1400" dirty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 dirty="0">
                <a:solidFill>
                  <a:srgbClr val="0A00FF"/>
                </a:solidFill>
                <a:latin typeface="Montserrat"/>
                <a:ea typeface="Roboto"/>
              </a:rPr>
              <a:t>documents importants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dans un coffre-fort numérique.</a:t>
            </a:r>
          </a:p>
        </p:txBody>
      </p:sp>
      <p:sp>
        <p:nvSpPr>
          <p:cNvPr id="16" name="ZoneTexte 11">
            <a:extLst>
              <a:ext uri="{FF2B5EF4-FFF2-40B4-BE49-F238E27FC236}">
                <a16:creationId xmlns:a16="http://schemas.microsoft.com/office/drawing/2014/main" id="{5F4416D9-06A2-0FCA-3C03-010C9E8EC132}"/>
              </a:ext>
            </a:extLst>
          </p:cNvPr>
          <p:cNvSpPr txBox="1"/>
          <p:nvPr/>
        </p:nvSpPr>
        <p:spPr>
          <a:xfrm>
            <a:off x="7674264" y="3691082"/>
            <a:ext cx="31472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Service</a:t>
            </a:r>
            <a:r>
              <a:rPr lang="fr-FR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</a:rPr>
              <a:t> </a:t>
            </a:r>
            <a:r>
              <a:rPr lang="fr-FR" sz="1400" dirty="0">
                <a:solidFill>
                  <a:srgbClr val="0A00FF"/>
                </a:solidFill>
                <a:latin typeface="Montserrat"/>
              </a:rPr>
              <a:t>géré par La Poste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 qui garantit l'hébergement</a:t>
            </a:r>
            <a:r>
              <a:rPr lang="fr-FR" sz="1400" dirty="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 dirty="0">
                <a:solidFill>
                  <a:srgbClr val="0A00FF"/>
                </a:solidFill>
                <a:latin typeface="Montserrat"/>
              </a:rPr>
              <a:t>100% en France,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la sécurité, la pérennité et la confidentialité des documents </a:t>
            </a: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3C5D32AE-ECEE-0014-4DA7-6998E216C8B3}"/>
              </a:ext>
            </a:extLst>
          </p:cNvPr>
          <p:cNvSpPr txBox="1"/>
          <p:nvPr/>
        </p:nvSpPr>
        <p:spPr>
          <a:xfrm>
            <a:off x="4326082" y="3691082"/>
            <a:ext cx="3158836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Les connexions sur Digiposte sont sécurisées avec des</a:t>
            </a:r>
            <a:r>
              <a:rPr lang="fr-FR" sz="1400" dirty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 dirty="0">
                <a:solidFill>
                  <a:srgbClr val="0A00FF"/>
                </a:solidFill>
                <a:latin typeface="Montserrat"/>
                <a:ea typeface="Roboto"/>
              </a:rPr>
              <a:t>systèmes anti-intrusion</a:t>
            </a:r>
            <a:r>
              <a:rPr lang="fr-FR" sz="1400" dirty="0">
                <a:solidFill>
                  <a:srgbClr val="595959"/>
                </a:solidFill>
                <a:latin typeface="Montserrat"/>
                <a:ea typeface="Roboto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Roboto"/>
              </a:rPr>
              <a:t>et des options de</a:t>
            </a:r>
            <a:r>
              <a:rPr lang="fr-FR" sz="1400" dirty="0">
                <a:solidFill>
                  <a:schemeClr val="tx2"/>
                </a:solidFill>
                <a:latin typeface="Montserrat"/>
                <a:ea typeface="Roboto"/>
              </a:rPr>
              <a:t> </a:t>
            </a:r>
            <a:r>
              <a:rPr lang="fr-FR" sz="1400" dirty="0">
                <a:solidFill>
                  <a:srgbClr val="0A00FF"/>
                </a:solidFill>
                <a:latin typeface="Montserrat"/>
                <a:ea typeface="Roboto"/>
              </a:rPr>
              <a:t>double authentification</a:t>
            </a:r>
            <a:r>
              <a:rPr lang="fr-FR" sz="1400" dirty="0">
                <a:solidFill>
                  <a:srgbClr val="595959"/>
                </a:solidFill>
                <a:latin typeface="Montserrat"/>
                <a:ea typeface="Roboto"/>
              </a:rPr>
              <a:t>.</a:t>
            </a:r>
            <a:endParaRPr lang="fr-FR" dirty="0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18" name="Image 17" descr="Une image contenant logo, symbole, Bleu électrique&#10;&#10;Le contenu généré par l’IA peut être incorrect.">
            <a:extLst>
              <a:ext uri="{FF2B5EF4-FFF2-40B4-BE49-F238E27FC236}">
                <a16:creationId xmlns:a16="http://schemas.microsoft.com/office/drawing/2014/main" id="{D59FD846-8CBD-6C5E-E93D-9CF478E80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73" y="2105891"/>
            <a:ext cx="914400" cy="914400"/>
          </a:xfrm>
          <a:prstGeom prst="rect">
            <a:avLst/>
          </a:prstGeom>
        </p:spPr>
      </p:pic>
      <p:pic>
        <p:nvPicPr>
          <p:cNvPr id="19" name="Image 1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55FC0A7-16CA-F1B4-9647-96DD55B97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209" y="2105891"/>
            <a:ext cx="914400" cy="914400"/>
          </a:xfrm>
          <a:prstGeom prst="rect">
            <a:avLst/>
          </a:prstGeom>
        </p:spPr>
      </p:pic>
      <p:pic>
        <p:nvPicPr>
          <p:cNvPr id="20" name="Image 1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D5A45D40-2207-EA04-E779-FFA7545E3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891" y="210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73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A452C-6422-B880-CC34-37F1A328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7C698B2-8C31-6AF9-D357-B0D5677298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850" y="6350"/>
            <a:ext cx="11982450" cy="130333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Des documents originaux reçus</a:t>
            </a:r>
            <a:endParaRPr lang="fr-FR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" name="ZoneTexte 19">
            <a:extLst>
              <a:ext uri="{FF2B5EF4-FFF2-40B4-BE49-F238E27FC236}">
                <a16:creationId xmlns:a16="http://schemas.microsoft.com/office/drawing/2014/main" id="{A7D91959-60DA-E8DF-04D8-8DF60455DFA6}"/>
              </a:ext>
            </a:extLst>
          </p:cNvPr>
          <p:cNvSpPr txBox="1"/>
          <p:nvPr/>
        </p:nvSpPr>
        <p:spPr>
          <a:xfrm>
            <a:off x="798533" y="1483490"/>
            <a:ext cx="5274791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Vos documents reçus dans votre coffre-fort numérique ont la même valeur qu'un document papier et sont accompagnés :</a:t>
            </a:r>
            <a:endParaRPr lang="fr-FR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sp>
        <p:nvSpPr>
          <p:cNvPr id="60" name="ZoneTexte 38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24337" y="2481842"/>
            <a:ext cx="46244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 dirty="0">
                <a:solidFill>
                  <a:srgbClr val="0000FF"/>
                </a:solidFill>
                <a:latin typeface="Montserrat"/>
                <a:ea typeface="Verdana"/>
              </a:rPr>
              <a:t>D'un niveau de certification</a:t>
            </a:r>
            <a:r>
              <a:rPr lang="en-US" sz="1400" b="1" dirty="0">
                <a:solidFill>
                  <a:srgbClr val="0000FF"/>
                </a:solidFill>
                <a:latin typeface="Montserrat"/>
                <a:ea typeface="Verdana"/>
              </a:rPr>
              <a:t>​  </a:t>
            </a:r>
            <a:endParaRPr lang="en-US" sz="1400" b="1" dirty="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Certifié</a:t>
            </a:r>
            <a:r>
              <a:rPr lang="fr-FR" sz="1400" b="1" dirty="0">
                <a:solidFill>
                  <a:schemeClr val="tx2"/>
                </a:solidFill>
                <a:latin typeface="Montserrat"/>
                <a:ea typeface="Verdana"/>
              </a:rPr>
              <a:t> 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(document original dont l'expéditeur est identifié) ou </a:t>
            </a:r>
            <a:r>
              <a:rPr lang="fr-FR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/>
                <a:ea typeface="Verdana"/>
              </a:rPr>
              <a:t>non certifié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(ajout manuel par l’utilisateur).</a:t>
            </a:r>
            <a:endParaRPr lang="en-US" sz="14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 panose="020B0604030504040204" pitchFamily="34" charset="0"/>
            </a:endParaRPr>
          </a:p>
        </p:txBody>
      </p:sp>
      <p:sp>
        <p:nvSpPr>
          <p:cNvPr id="62" name="ZoneTexte 54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7207" y="3520248"/>
            <a:ext cx="460963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 dirty="0">
                <a:solidFill>
                  <a:srgbClr val="0000FF"/>
                </a:solidFill>
                <a:latin typeface="Montserrat"/>
                <a:ea typeface="Verdana"/>
              </a:rPr>
              <a:t>D'un format du document</a:t>
            </a:r>
            <a:r>
              <a:rPr lang="en-US" sz="1400" b="1" dirty="0">
                <a:solidFill>
                  <a:srgbClr val="0000FF"/>
                </a:solidFill>
                <a:latin typeface="Montserrat"/>
                <a:ea typeface="Verdana"/>
              </a:rPr>
              <a:t>​</a:t>
            </a:r>
            <a:r>
              <a:rPr lang="en-US" sz="1400" dirty="0">
                <a:solidFill>
                  <a:srgbClr val="0000FF"/>
                </a:solidFill>
                <a:latin typeface="Montserrat"/>
                <a:ea typeface="Verdana"/>
              </a:rPr>
              <a:t>  </a:t>
            </a:r>
            <a:endParaRPr lang="fr-FR" sz="1400" dirty="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Les bulletins de paie sont des documents PDF. Vous pouvez également ajouter d'autres types de documents. </a:t>
            </a:r>
          </a:p>
        </p:txBody>
      </p:sp>
      <p:sp>
        <p:nvSpPr>
          <p:cNvPr id="64" name="ZoneTexte 59">
            <a:extLst>
              <a:ext uri="{FF2B5EF4-FFF2-40B4-BE49-F238E27FC236}">
                <a16:creationId xmlns:a16="http://schemas.microsoft.com/office/drawing/2014/main" id="{15200265-7704-7B42-9CAC-304D2A29410F}"/>
              </a:ext>
            </a:extLst>
          </p:cNvPr>
          <p:cNvSpPr txBox="1"/>
          <p:nvPr/>
        </p:nvSpPr>
        <p:spPr>
          <a:xfrm>
            <a:off x="1419635" y="4592125"/>
            <a:ext cx="483536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b="1" dirty="0">
                <a:solidFill>
                  <a:srgbClr val="0000FF"/>
                </a:solidFill>
                <a:latin typeface="Montserrat"/>
                <a:ea typeface="Verdana"/>
              </a:rPr>
              <a:t>Des détails du document </a:t>
            </a:r>
            <a:endParaRPr lang="fr-FR" sz="1400" dirty="0">
              <a:solidFill>
                <a:schemeClr val="bg1"/>
              </a:solidFill>
              <a:latin typeface="Montserrat"/>
              <a:ea typeface="Verdana" panose="020B0604030504040204" pitchFamily="34" charset="0"/>
            </a:endParaRPr>
          </a:p>
          <a:p>
            <a:pPr fontAlgn="base"/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Verdana"/>
              </a:rPr>
              <a:t>Nom de l’employeur, date de dépôt, titre du document, poids et type de document.</a:t>
            </a:r>
            <a:endParaRPr lang="en-US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Verdana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B7033A5-BC6B-FE17-F4A5-DA4763BDD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4" y="4593263"/>
            <a:ext cx="457200" cy="4572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D710CD9-7A23-F465-A3D4-7C3C400BD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6344" y="2564842"/>
            <a:ext cx="457200" cy="4572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404F2777-AB7A-A42C-54C0-4DFC5A7C9C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344" y="3662397"/>
            <a:ext cx="457200" cy="457200"/>
          </a:xfrm>
          <a:prstGeom prst="rect">
            <a:avLst/>
          </a:prstGeom>
        </p:spPr>
      </p:pic>
      <p:pic>
        <p:nvPicPr>
          <p:cNvPr id="6" name="Image 5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78697836-7AB4-9DCB-C298-C912FC0765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3324" y="1483888"/>
            <a:ext cx="6438900" cy="39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0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9348-5B0C-1DEC-5AF4-56A57FC5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51F5C94-1807-9690-7A8F-0222C64CBD40}"/>
              </a:ext>
            </a:extLst>
          </p:cNvPr>
          <p:cNvSpPr/>
          <p:nvPr/>
        </p:nvSpPr>
        <p:spPr>
          <a:xfrm>
            <a:off x="583621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bg1"/>
                </a:solidFill>
                <a:latin typeface="Montserrat"/>
              </a:rPr>
              <a:t>1. Invitation</a:t>
            </a:r>
          </a:p>
        </p:txBody>
      </p:sp>
      <p:pic>
        <p:nvPicPr>
          <p:cNvPr id="25" name="Image 24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EE3929A-5928-08DF-F38B-467A5B528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3" y="1490449"/>
            <a:ext cx="3429001" cy="2051715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64314BC-8754-9DE1-6DA6-EDA2D113E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-6350"/>
            <a:ext cx="11347450" cy="1316038"/>
          </a:xfrm>
          <a:noFill/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Un parcours simple pour récupérer vos bulletins de paie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501AB27-4DFB-EBE7-D37C-4B9CEDCA3CBB}"/>
              </a:ext>
            </a:extLst>
          </p:cNvPr>
          <p:cNvSpPr/>
          <p:nvPr/>
        </p:nvSpPr>
        <p:spPr>
          <a:xfrm>
            <a:off x="433459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FFFFFF"/>
                </a:solidFill>
                <a:latin typeface="Montserrat"/>
              </a:rPr>
              <a:t>2. Inscription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C97E635-D77C-2FFF-5210-76432EB3A7A4}"/>
              </a:ext>
            </a:extLst>
          </p:cNvPr>
          <p:cNvSpPr/>
          <p:nvPr/>
        </p:nvSpPr>
        <p:spPr>
          <a:xfrm>
            <a:off x="8074832" y="3482230"/>
            <a:ext cx="3531095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rgbClr val="FFFFFF"/>
                </a:solidFill>
                <a:latin typeface="Montserrat"/>
              </a:rPr>
              <a:t>3. Découverte</a:t>
            </a:r>
          </a:p>
        </p:txBody>
      </p:sp>
      <p:sp>
        <p:nvSpPr>
          <p:cNvPr id="27" name="ZoneTexte 21">
            <a:extLst>
              <a:ext uri="{FF2B5EF4-FFF2-40B4-BE49-F238E27FC236}">
                <a16:creationId xmlns:a16="http://schemas.microsoft.com/office/drawing/2014/main" id="{106385FD-2973-8112-D5A3-8BC2F46A354F}"/>
              </a:ext>
            </a:extLst>
          </p:cNvPr>
          <p:cNvSpPr txBox="1"/>
          <p:nvPr/>
        </p:nvSpPr>
        <p:spPr>
          <a:xfrm>
            <a:off x="581828" y="4357627"/>
            <a:ext cx="355561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Suivez le parcours pour activer votre coffre-fort numérique depuis l</a:t>
            </a:r>
            <a:r>
              <a:rPr lang="fr-FR" sz="1200" dirty="0">
                <a:latin typeface="Montserrat"/>
                <a:ea typeface="+mn-lt"/>
                <a:cs typeface="+mn-lt"/>
              </a:rPr>
              <a:t>’invitation </a:t>
            </a:r>
            <a:r>
              <a:rPr lang="fr-FR" sz="1200" err="1">
                <a:latin typeface="Montserrat"/>
                <a:ea typeface="+mn-lt"/>
                <a:cs typeface="+mn-lt"/>
              </a:rPr>
              <a:t>Digiposte</a:t>
            </a:r>
            <a:r>
              <a:rPr lang="fr-FR" sz="1200" dirty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 reçue par e-mail.</a:t>
            </a:r>
            <a:endParaRPr lang="fr-FR" dirty="0">
              <a:solidFill>
                <a:srgbClr val="606060"/>
              </a:solidFill>
            </a:endParaRPr>
          </a:p>
        </p:txBody>
      </p:sp>
      <p:sp>
        <p:nvSpPr>
          <p:cNvPr id="28" name="ZoneTexte 23">
            <a:extLst>
              <a:ext uri="{FF2B5EF4-FFF2-40B4-BE49-F238E27FC236}">
                <a16:creationId xmlns:a16="http://schemas.microsoft.com/office/drawing/2014/main" id="{AA9BFD43-F324-86B3-8C71-DC35A9E32A18}"/>
              </a:ext>
            </a:extLst>
          </p:cNvPr>
          <p:cNvSpPr txBox="1"/>
          <p:nvPr/>
        </p:nvSpPr>
        <p:spPr>
          <a:xfrm>
            <a:off x="4370232" y="4368359"/>
            <a:ext cx="33576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Montserrat"/>
              </a:rPr>
              <a:t>Identifiez-vous</a:t>
            </a:r>
            <a:r>
              <a:rPr lang="fr-FR" sz="1200" dirty="0">
                <a:solidFill>
                  <a:srgbClr val="606060"/>
                </a:solidFill>
                <a:latin typeface="Montserrat"/>
              </a:rPr>
              <a:t> avec les informations communiquées préalablement par votre employeur (code 1 / code 2).</a:t>
            </a:r>
            <a:endParaRPr lang="fr-FR" dirty="0">
              <a:solidFill>
                <a:srgbClr val="606060"/>
              </a:solidFill>
            </a:endParaRPr>
          </a:p>
        </p:txBody>
      </p:sp>
      <p:sp>
        <p:nvSpPr>
          <p:cNvPr id="29" name="ZoneTexte 25">
            <a:extLst>
              <a:ext uri="{FF2B5EF4-FFF2-40B4-BE49-F238E27FC236}">
                <a16:creationId xmlns:a16="http://schemas.microsoft.com/office/drawing/2014/main" id="{F1B81F5B-FDA1-E740-86A0-A98FA3054532}"/>
              </a:ext>
            </a:extLst>
          </p:cNvPr>
          <p:cNvSpPr txBox="1"/>
          <p:nvPr/>
        </p:nvSpPr>
        <p:spPr>
          <a:xfrm>
            <a:off x="8200711" y="4353132"/>
            <a:ext cx="351305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606060"/>
                </a:solidFill>
                <a:latin typeface="Montserrat"/>
              </a:rPr>
              <a:t>Retrouvez tous les </a:t>
            </a:r>
            <a:r>
              <a:rPr lang="fr-FR" sz="1200" dirty="0">
                <a:latin typeface="Montserrat"/>
              </a:rPr>
              <a:t>documents</a:t>
            </a:r>
            <a:r>
              <a:rPr lang="fr-FR" sz="1200" dirty="0">
                <a:solidFill>
                  <a:srgbClr val="606060"/>
                </a:solidFill>
                <a:latin typeface="Montserrat"/>
              </a:rPr>
              <a:t> déposés par votre employeur dans votre coffre-fort.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0CA7F6-B5E2-BFC3-6EDA-50BE2171CECB}"/>
              </a:ext>
            </a:extLst>
          </p:cNvPr>
          <p:cNvGrpSpPr/>
          <p:nvPr/>
        </p:nvGrpSpPr>
        <p:grpSpPr>
          <a:xfrm>
            <a:off x="543268" y="5118153"/>
            <a:ext cx="3644698" cy="701805"/>
            <a:chOff x="543268" y="4890691"/>
            <a:chExt cx="3644698" cy="70180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F6DE125-F7E2-0872-51FB-DD4954E4CD15}"/>
                </a:ext>
              </a:extLst>
            </p:cNvPr>
            <p:cNvSpPr/>
            <p:nvPr/>
          </p:nvSpPr>
          <p:spPr>
            <a:xfrm>
              <a:off x="543268" y="4890691"/>
              <a:ext cx="3644698" cy="701805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32F1AED2-FBC1-DC19-EF99-D439B95E13DE}"/>
                </a:ext>
              </a:extLst>
            </p:cNvPr>
            <p:cNvSpPr txBox="1">
              <a:spLocks/>
            </p:cNvSpPr>
            <p:nvPr/>
          </p:nvSpPr>
          <p:spPr>
            <a:xfrm>
              <a:off x="662240" y="4956659"/>
              <a:ext cx="3493503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rgbClr val="205C96"/>
                  </a:solidFill>
                  <a:latin typeface="Montserrat"/>
                  <a:ea typeface="Calibri"/>
                </a:rPr>
                <a:t>Ou allez directement sur l’URL dédiée à votre entreprise : </a:t>
              </a:r>
              <a:r>
                <a:rPr lang="fr-FR" sz="1200" b="0" u="sng" dirty="0">
                  <a:solidFill>
                    <a:srgbClr val="205C96"/>
                  </a:solidFill>
                  <a:latin typeface="Montserrat"/>
                  <a:ea typeface="Calibri"/>
                </a:rPr>
                <a:t>https://adherer.digiposte.fr/nomentreprise </a:t>
              </a:r>
              <a:endParaRPr lang="fr-FR" dirty="0">
                <a:ea typeface="Calibri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FFF9E0-090B-56E7-0521-8134CFF5A2F3}"/>
              </a:ext>
            </a:extLst>
          </p:cNvPr>
          <p:cNvGrpSpPr/>
          <p:nvPr/>
        </p:nvGrpSpPr>
        <p:grpSpPr>
          <a:xfrm>
            <a:off x="4352194" y="5118152"/>
            <a:ext cx="3628712" cy="834516"/>
            <a:chOff x="559254" y="4890691"/>
            <a:chExt cx="3628712" cy="834516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782F237-9A39-1D2C-0898-18077F87E5E1}"/>
                </a:ext>
              </a:extLst>
            </p:cNvPr>
            <p:cNvSpPr/>
            <p:nvPr/>
          </p:nvSpPr>
          <p:spPr>
            <a:xfrm>
              <a:off x="559254" y="4890691"/>
              <a:ext cx="3628712" cy="703157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F7CD984B-F2BF-697F-D4EA-13CE13BE8F57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75148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rgbClr val="205C96"/>
                  </a:solidFill>
                  <a:latin typeface="Montserrat"/>
                  <a:ea typeface="Calibri"/>
                </a:rPr>
                <a:t>Nous vous recommandons d’utiliser votre adresse e-mail personnelle pour l'inscription à </a:t>
              </a:r>
              <a:r>
                <a:rPr lang="fr-FR" sz="1200" b="0" dirty="0" err="1">
                  <a:solidFill>
                    <a:srgbClr val="205C96"/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 dirty="0">
                  <a:solidFill>
                    <a:srgbClr val="205C96"/>
                  </a:solidFill>
                  <a:latin typeface="Montserrat"/>
                  <a:ea typeface="Calibri"/>
                </a:rPr>
                <a:t>.</a:t>
              </a:r>
            </a:p>
            <a:p>
              <a:endParaRPr lang="fr-FR" sz="1200" b="0" dirty="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D042036-4492-FADB-97AD-8A4900FEA0C8}"/>
              </a:ext>
            </a:extLst>
          </p:cNvPr>
          <p:cNvGrpSpPr/>
          <p:nvPr/>
        </p:nvGrpSpPr>
        <p:grpSpPr>
          <a:xfrm>
            <a:off x="8077969" y="5118152"/>
            <a:ext cx="3644698" cy="703157"/>
            <a:chOff x="543268" y="4890691"/>
            <a:chExt cx="3644698" cy="703157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B946A6E-24C9-4BD4-1934-3B2139589DF3}"/>
                </a:ext>
              </a:extLst>
            </p:cNvPr>
            <p:cNvSpPr/>
            <p:nvPr/>
          </p:nvSpPr>
          <p:spPr>
            <a:xfrm>
              <a:off x="543268" y="4890691"/>
              <a:ext cx="3644698" cy="703157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8607DDE-A0C0-BEB0-4861-FAF0D0031429}"/>
                </a:ext>
              </a:extLst>
            </p:cNvPr>
            <p:cNvSpPr txBox="1">
              <a:spLocks/>
            </p:cNvSpPr>
            <p:nvPr/>
          </p:nvSpPr>
          <p:spPr>
            <a:xfrm>
              <a:off x="656553" y="4973719"/>
              <a:ext cx="3413892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rgbClr val="205C96"/>
                  </a:solidFill>
                  <a:latin typeface="Montserrat"/>
                  <a:ea typeface="Calibri"/>
                </a:rPr>
                <a:t>À chaque dépôt de document dans votre </a:t>
              </a:r>
              <a:r>
                <a:rPr lang="fr-FR" sz="1200" b="0" dirty="0" err="1">
                  <a:solidFill>
                    <a:srgbClr val="205C96"/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 dirty="0">
                  <a:solidFill>
                    <a:srgbClr val="205C96"/>
                  </a:solidFill>
                  <a:latin typeface="Montserrat"/>
                  <a:ea typeface="Calibri"/>
                </a:rPr>
                <a:t>, vous recevrez une notification par e-mail.</a:t>
              </a:r>
              <a:endParaRPr lang="fr-FR" dirty="0"/>
            </a:p>
          </p:txBody>
        </p:sp>
      </p:grpSp>
      <p:pic>
        <p:nvPicPr>
          <p:cNvPr id="22" name="Image 21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078EFAC2-59DB-9A4B-E1B1-E8C79B474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35" y="1489574"/>
            <a:ext cx="3345408" cy="2034162"/>
          </a:xfrm>
          <a:prstGeom prst="rect">
            <a:avLst/>
          </a:prstGeom>
        </p:spPr>
      </p:pic>
      <p:pic>
        <p:nvPicPr>
          <p:cNvPr id="23" name="Image 22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624678B-7329-DFD1-8398-F1D32FA4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28" y="1473389"/>
            <a:ext cx="3429001" cy="205171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3144EF9-B7F3-B518-CE5E-9FFF0B17939E}"/>
              </a:ext>
            </a:extLst>
          </p:cNvPr>
          <p:cNvSpPr/>
          <p:nvPr/>
        </p:nvSpPr>
        <p:spPr>
          <a:xfrm>
            <a:off x="1159098" y="1595443"/>
            <a:ext cx="2404056" cy="1678737"/>
          </a:xfrm>
          <a:prstGeom prst="rect">
            <a:avLst/>
          </a:prstGeom>
          <a:solidFill>
            <a:srgbClr val="FA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Une image contenant text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32F8722D-0C30-3115-8F8A-00C2FDCD6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552" y="1568424"/>
            <a:ext cx="1606314" cy="17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2330254-4195-09F4-C44A-0C72247E5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"/>
              </a:rPr>
              <a:t>Quels avantages</a:t>
            </a:r>
            <a:br>
              <a:rPr lang="fr-FR" dirty="0">
                <a:latin typeface="Montserrat"/>
              </a:rPr>
            </a:br>
            <a:r>
              <a:rPr lang="fr-FR" dirty="0">
                <a:latin typeface="Montserrat"/>
              </a:rPr>
              <a:t>pour vous ?</a:t>
            </a:r>
            <a:br>
              <a:rPr lang="fr-FR" dirty="0">
                <a:latin typeface="Montserrat"/>
              </a:rPr>
            </a:b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B60E32-4913-C044-B44E-CE5B4B860E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357938"/>
            <a:ext cx="319087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09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762" y="3175"/>
            <a:ext cx="12196762" cy="1352550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Un espace numérique pour faciliter votre vie administrative</a:t>
            </a:r>
            <a:r>
              <a:rPr lang="fr-FR" sz="2800" dirty="0">
                <a:solidFill>
                  <a:srgbClr val="1B00FF"/>
                </a:solidFill>
                <a:latin typeface="Montserrat"/>
              </a:rPr>
              <a:t> </a:t>
            </a:r>
            <a:endParaRPr lang="fr-FR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0" name="Espace réservé du texte 1">
            <a:extLst>
              <a:ext uri="{FF2B5EF4-FFF2-40B4-BE49-F238E27FC236}">
                <a16:creationId xmlns:a16="http://schemas.microsoft.com/office/drawing/2014/main" id="{3BBF183B-88AB-3453-7A03-D7B4B4D76CFB}"/>
              </a:ext>
            </a:extLst>
          </p:cNvPr>
          <p:cNvSpPr txBox="1">
            <a:spLocks/>
          </p:cNvSpPr>
          <p:nvPr/>
        </p:nvSpPr>
        <p:spPr>
          <a:xfrm>
            <a:off x="1804857" y="1917766"/>
            <a:ext cx="4394343" cy="46461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 coffre-fort numérique personnel</a:t>
            </a:r>
            <a:r>
              <a:rPr lang="fr-FR" sz="1400" dirty="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 dirty="0">
                <a:solidFill>
                  <a:srgbClr val="1B00FF"/>
                </a:solidFill>
                <a:latin typeface="Montserrat"/>
              </a:rPr>
              <a:t>gratuit</a:t>
            </a:r>
            <a:r>
              <a:rPr lang="fr-FR" sz="1400" dirty="0">
                <a:solidFill>
                  <a:schemeClr val="tx2"/>
                </a:solidFill>
                <a:latin typeface="Montserrat"/>
              </a:rPr>
              <a:t> 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avec une capacité de stockage de</a:t>
            </a:r>
            <a:r>
              <a:rPr lang="fr-FR" sz="1400" dirty="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 dirty="0">
                <a:solidFill>
                  <a:srgbClr val="1B00FF"/>
                </a:solidFill>
                <a:latin typeface="Montserrat"/>
              </a:rPr>
              <a:t>5 Go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5E0181DD-58AA-A79E-34AE-E7077575093F}"/>
              </a:ext>
            </a:extLst>
          </p:cNvPr>
          <p:cNvSpPr txBox="1">
            <a:spLocks/>
          </p:cNvSpPr>
          <p:nvPr/>
        </p:nvSpPr>
        <p:spPr>
          <a:xfrm>
            <a:off x="1805066" y="2973198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Vos documents classés automatiquement dans un</a:t>
            </a:r>
            <a:r>
              <a:rPr lang="fr-FR" sz="1400" dirty="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 dirty="0">
                <a:solidFill>
                  <a:srgbClr val="1B00FF"/>
                </a:solidFill>
                <a:latin typeface="Montserrat"/>
              </a:rPr>
              <a:t>dossier dédié</a:t>
            </a:r>
          </a:p>
        </p:txBody>
      </p:sp>
      <p:sp>
        <p:nvSpPr>
          <p:cNvPr id="46" name="Espace réservé du texte 1">
            <a:extLst>
              <a:ext uri="{FF2B5EF4-FFF2-40B4-BE49-F238E27FC236}">
                <a16:creationId xmlns:a16="http://schemas.microsoft.com/office/drawing/2014/main" id="{117BC77F-1D70-BFC4-8790-69D614288A81}"/>
              </a:ext>
            </a:extLst>
          </p:cNvPr>
          <p:cNvSpPr txBox="1">
            <a:spLocks/>
          </p:cNvSpPr>
          <p:nvPr/>
        </p:nvSpPr>
        <p:spPr>
          <a:xfrm>
            <a:off x="1803559" y="4036327"/>
            <a:ext cx="4403615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 </a:t>
            </a:r>
            <a:r>
              <a:rPr lang="fr-FR" sz="1400" dirty="0">
                <a:solidFill>
                  <a:srgbClr val="1B00FF"/>
                </a:solidFill>
                <a:latin typeface="Montserrat"/>
              </a:rPr>
              <a:t>notification automatique</a:t>
            </a:r>
            <a:r>
              <a:rPr lang="fr-FR" sz="1400" dirty="0">
                <a:solidFill>
                  <a:srgbClr val="595959"/>
                </a:solidFill>
                <a:latin typeface="Montserrat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envoyée à chaque dépôt de document par l’employeur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F746C725-E500-2DF1-DF6B-003A6C15B6F2}"/>
              </a:ext>
            </a:extLst>
          </p:cNvPr>
          <p:cNvSpPr txBox="1">
            <a:spLocks/>
          </p:cNvSpPr>
          <p:nvPr/>
        </p:nvSpPr>
        <p:spPr>
          <a:xfrm>
            <a:off x="1818101" y="5064434"/>
            <a:ext cx="4595831" cy="4725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 solution</a:t>
            </a:r>
            <a:r>
              <a:rPr lang="fr-FR" sz="1400" dirty="0">
                <a:solidFill>
                  <a:schemeClr val="tx2"/>
                </a:solidFill>
                <a:latin typeface="Montserrat"/>
              </a:rPr>
              <a:t> </a:t>
            </a:r>
            <a:r>
              <a:rPr lang="fr-FR" sz="1400" dirty="0">
                <a:solidFill>
                  <a:srgbClr val="1B00FF"/>
                </a:solidFill>
                <a:latin typeface="Montserrat"/>
              </a:rPr>
              <a:t>sécurisée, 100% hébergée en France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pour centraliser tous ses documents importants</a:t>
            </a:r>
          </a:p>
        </p:txBody>
      </p:sp>
      <p:pic>
        <p:nvPicPr>
          <p:cNvPr id="37" name="Image 36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389B5FD-9BF1-EF80-C5BE-79757CF0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70" y="3891692"/>
            <a:ext cx="763373" cy="763373"/>
          </a:xfrm>
          <a:prstGeom prst="rect">
            <a:avLst/>
          </a:prstGeom>
        </p:spPr>
      </p:pic>
      <p:pic>
        <p:nvPicPr>
          <p:cNvPr id="38" name="Image 37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46B9EA62-E3EE-8DEE-13CD-EA79FC80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19" y="2825922"/>
            <a:ext cx="763373" cy="763373"/>
          </a:xfrm>
          <a:prstGeom prst="rect">
            <a:avLst/>
          </a:prstGeom>
        </p:spPr>
      </p:pic>
      <p:pic>
        <p:nvPicPr>
          <p:cNvPr id="39" name="Image 38" descr="Une image contenant Graphiqu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093597A-ACE3-2ACC-0644-5E61DE5DB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8" y="4917989"/>
            <a:ext cx="763373" cy="763373"/>
          </a:xfrm>
          <a:prstGeom prst="rect">
            <a:avLst/>
          </a:prstGeom>
        </p:spPr>
      </p:pic>
      <p:pic>
        <p:nvPicPr>
          <p:cNvPr id="40" name="Image 39" descr="Une image contenant cercle, capture d’écran, jaune, conception&#10;&#10;Le contenu généré par l’IA peut être incorrect.">
            <a:extLst>
              <a:ext uri="{FF2B5EF4-FFF2-40B4-BE49-F238E27FC236}">
                <a16:creationId xmlns:a16="http://schemas.microsoft.com/office/drawing/2014/main" id="{89164882-9BB7-D34E-7E93-80033F6DD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22" y="1717246"/>
            <a:ext cx="763373" cy="763373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7080144" y="1593771"/>
            <a:ext cx="3606057" cy="290872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4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418348" y="2000513"/>
            <a:ext cx="289251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205C96"/>
                </a:solidFill>
                <a:latin typeface="Montserrat"/>
                <a:ea typeface="Calibri"/>
              </a:rPr>
              <a:t>Et si je change d’entreprise, que se passe-t-il ? </a:t>
            </a:r>
            <a:endParaRPr lang="fr-FR" dirty="0"/>
          </a:p>
        </p:txBody>
      </p:sp>
      <p:sp>
        <p:nvSpPr>
          <p:cNvPr id="45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7296653" y="2489231"/>
            <a:ext cx="317833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Votre </a:t>
            </a:r>
            <a:r>
              <a:rPr lang="fr-FR" sz="1200" dirty="0" err="1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 dirty="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 vous suis partout ! Vous continuerez d’avoir accès à votre coffre-fort et vos bulletins de paie en toute circonstance.</a:t>
            </a:r>
            <a:endParaRPr lang="fr-FR" dirty="0"/>
          </a:p>
          <a:p>
            <a:endParaRPr lang="fr-FR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C'est pourquoi nous vous recommandons d'utiliser un adresse e-mail personnelle lors de l'activation de votre coffre-fort numérique.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48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B2F1-64E4-237A-4FFC-ECA9AFDA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>
            <a:extLst>
              <a:ext uri="{FF2B5EF4-FFF2-40B4-BE49-F238E27FC236}">
                <a16:creationId xmlns:a16="http://schemas.microsoft.com/office/drawing/2014/main" id="{50E8F445-3035-EF4B-68C8-40CCA8F23FA0}"/>
              </a:ext>
            </a:extLst>
          </p:cNvPr>
          <p:cNvSpPr/>
          <p:nvPr/>
        </p:nvSpPr>
        <p:spPr>
          <a:xfrm>
            <a:off x="7080144" y="1593771"/>
            <a:ext cx="3606057" cy="3756026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243C69-7234-B68F-A916-073ED7B07A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9525"/>
            <a:ext cx="11645900" cy="1406525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Digiposte, bien plus que des bulletins de paie !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ED1103-DEE0-95A9-690E-677AAF9CA74C}"/>
              </a:ext>
            </a:extLst>
          </p:cNvPr>
          <p:cNvSpPr/>
          <p:nvPr/>
        </p:nvSpPr>
        <p:spPr>
          <a:xfrm>
            <a:off x="7344062" y="4456936"/>
            <a:ext cx="161311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buClr>
                <a:srgbClr val="3A3A3A"/>
              </a:buClr>
            </a:pPr>
            <a:r>
              <a:rPr lang="fr-FR" altLang="fr-FR" sz="1000">
                <a:solidFill>
                  <a:srgbClr val="595959"/>
                </a:solidFill>
                <a:latin typeface="Montserrat"/>
              </a:rPr>
              <a:t>  Depuis l’application mobile  </a:t>
            </a:r>
            <a:endParaRPr lang="fr-FR">
              <a:solidFill>
                <a:srgbClr val="595959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35C21-2EC8-40C6-E962-749B6C99315E}"/>
              </a:ext>
            </a:extLst>
          </p:cNvPr>
          <p:cNvSpPr/>
          <p:nvPr/>
        </p:nvSpPr>
        <p:spPr>
          <a:xfrm>
            <a:off x="8995935" y="4461769"/>
            <a:ext cx="1140185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20000"/>
              </a:spcBef>
              <a:buClr>
                <a:srgbClr val="3A3A3A"/>
              </a:buClr>
            </a:pPr>
            <a:r>
              <a:rPr lang="fr-FR" altLang="fr-FR" sz="1000">
                <a:solidFill>
                  <a:srgbClr val="595959"/>
                </a:solidFill>
                <a:latin typeface="Montserrat"/>
              </a:rPr>
              <a:t> Depuis le site web </a:t>
            </a:r>
          </a:p>
        </p:txBody>
      </p:sp>
      <p:pic>
        <p:nvPicPr>
          <p:cNvPr id="20" name="Image 19" descr="Une image contenant texte, capture d’écran, logiciel, Système d’exploitation&#10;&#10;Le contenu généré par l’IA peut être incorrect.">
            <a:extLst>
              <a:ext uri="{FF2B5EF4-FFF2-40B4-BE49-F238E27FC236}">
                <a16:creationId xmlns:a16="http://schemas.microsoft.com/office/drawing/2014/main" id="{FA6BBF66-248C-6C22-0F99-9CD797513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7" t="52807"/>
          <a:stretch/>
        </p:blipFill>
        <p:spPr>
          <a:xfrm>
            <a:off x="8039021" y="3557323"/>
            <a:ext cx="435959" cy="81439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28B461B3-76D8-0AFE-C9B2-E13EB139E085}"/>
              </a:ext>
            </a:extLst>
          </p:cNvPr>
          <p:cNvGrpSpPr/>
          <p:nvPr/>
        </p:nvGrpSpPr>
        <p:grpSpPr>
          <a:xfrm>
            <a:off x="8998275" y="3492815"/>
            <a:ext cx="1036545" cy="882170"/>
            <a:chOff x="9737077" y="4519890"/>
            <a:chExt cx="1036545" cy="882170"/>
          </a:xfrm>
        </p:grpSpPr>
        <p:pic>
          <p:nvPicPr>
            <p:cNvPr id="22" name="Picture 4" descr="https://cdn.zeplin.io/5e9d5c6f870f547e7283e2f2/assets/34463cc0-b8e7-485c-a370-dba9d8adee0c.png">
              <a:extLst>
                <a:ext uri="{FF2B5EF4-FFF2-40B4-BE49-F238E27FC236}">
                  <a16:creationId xmlns:a16="http://schemas.microsoft.com/office/drawing/2014/main" id="{1A417E47-31D0-DF43-F8E0-BD5DD8417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30" b="31135"/>
            <a:stretch/>
          </p:blipFill>
          <p:spPr bwMode="auto">
            <a:xfrm>
              <a:off x="9737077" y="4519890"/>
              <a:ext cx="1003599" cy="70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hoto Mac PNG | PNG Mart">
              <a:extLst>
                <a:ext uri="{FF2B5EF4-FFF2-40B4-BE49-F238E27FC236}">
                  <a16:creationId xmlns:a16="http://schemas.microsoft.com/office/drawing/2014/main" id="{F2537CEB-4B22-6CF2-007D-C60F4137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859" y="4615319"/>
              <a:ext cx="945763" cy="786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F2B407E3-4280-08A9-315A-AB073EF11A7A}"/>
              </a:ext>
            </a:extLst>
          </p:cNvPr>
          <p:cNvSpPr txBox="1">
            <a:spLocks/>
          </p:cNvSpPr>
          <p:nvPr/>
        </p:nvSpPr>
        <p:spPr>
          <a:xfrm>
            <a:off x="7407691" y="2112416"/>
            <a:ext cx="3057703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205C96"/>
                </a:solidFill>
                <a:latin typeface="Montserrat"/>
                <a:ea typeface="Calibri"/>
              </a:rPr>
              <a:t>Vous avez besoin de vos documents pour vos démarches administratives ? </a:t>
            </a:r>
            <a:endParaRPr lang="fr-FR" dirty="0"/>
          </a:p>
          <a:p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19" name="ZoneTexte 35">
            <a:extLst>
              <a:ext uri="{FF2B5EF4-FFF2-40B4-BE49-F238E27FC236}">
                <a16:creationId xmlns:a16="http://schemas.microsoft.com/office/drawing/2014/main" id="{02AAD8C2-F1A0-90A0-319E-4E6B77E70B8E}"/>
              </a:ext>
            </a:extLst>
          </p:cNvPr>
          <p:cNvSpPr txBox="1"/>
          <p:nvPr/>
        </p:nvSpPr>
        <p:spPr>
          <a:xfrm>
            <a:off x="7285996" y="2606462"/>
            <a:ext cx="317833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Avec </a:t>
            </a:r>
            <a:r>
              <a:rPr lang="fr-FR" sz="1200" dirty="0" err="1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 dirty="0">
                <a:solidFill>
                  <a:srgbClr val="205C96"/>
                </a:solidFill>
                <a:latin typeface="Montserrat"/>
                <a:ea typeface="Calibri"/>
                <a:cs typeface="Calibri"/>
              </a:rPr>
              <a:t>, retrouvez l’ensemble de vos documents partout où que vous soyez 24h/24 et 7J/7 !</a:t>
            </a:r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1D5C123-695A-4C05-3711-D3455F9CC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14" y="1360657"/>
            <a:ext cx="457200" cy="457200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id="{75C1934F-1020-151D-F42E-787FD25362C8}"/>
              </a:ext>
            </a:extLst>
          </p:cNvPr>
          <p:cNvGrpSpPr/>
          <p:nvPr/>
        </p:nvGrpSpPr>
        <p:grpSpPr>
          <a:xfrm>
            <a:off x="773564" y="1546738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C61DFEC3-2E6A-3171-3117-DA4A04B8433D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68" name="ZoneTexte 26">
              <a:extLst>
                <a:ext uri="{FF2B5EF4-FFF2-40B4-BE49-F238E27FC236}">
                  <a16:creationId xmlns:a16="http://schemas.microsoft.com/office/drawing/2014/main" id="{2EAB5923-42D4-8406-716A-D9CC021F499B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Centralisez vos documents importants</a:t>
              </a:r>
              <a:endParaRPr lang="fr-FR" dirty="0" err="1">
                <a:solidFill>
                  <a:srgbClr val="008000"/>
                </a:solidFill>
              </a:endParaRPr>
            </a:p>
          </p:txBody>
        </p:sp>
        <p:sp>
          <p:nvSpPr>
            <p:cNvPr id="69" name="ZoneTexte 26">
              <a:extLst>
                <a:ext uri="{FF2B5EF4-FFF2-40B4-BE49-F238E27FC236}">
                  <a16:creationId xmlns:a16="http://schemas.microsoft.com/office/drawing/2014/main" id="{340DC641-95B9-38C0-0976-BEF011A7D2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Factures, pièce d’identité, permis de conduire, etc.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9CB01C0-692C-D2D3-C80B-387B111FB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CC5D023-AC18-8E59-F262-47D079976F76}"/>
              </a:ext>
            </a:extLst>
          </p:cNvPr>
          <p:cNvGrpSpPr/>
          <p:nvPr/>
        </p:nvGrpSpPr>
        <p:grpSpPr>
          <a:xfrm>
            <a:off x="779250" y="2456590"/>
            <a:ext cx="4935610" cy="1029664"/>
            <a:chOff x="779251" y="2336893"/>
            <a:chExt cx="4935610" cy="1029664"/>
          </a:xfrm>
          <a:solidFill>
            <a:srgbClr val="D9F2D0"/>
          </a:solidFill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3CA8B4DC-B295-12BA-88ED-95075658D623}"/>
                </a:ext>
              </a:extLst>
            </p:cNvPr>
            <p:cNvSpPr/>
            <p:nvPr/>
          </p:nvSpPr>
          <p:spPr>
            <a:xfrm>
              <a:off x="779251" y="2336893"/>
              <a:ext cx="4935610" cy="1029664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3" name="ZoneTexte 26">
              <a:extLst>
                <a:ext uri="{FF2B5EF4-FFF2-40B4-BE49-F238E27FC236}">
                  <a16:creationId xmlns:a16="http://schemas.microsoft.com/office/drawing/2014/main" id="{1AFEBE76-3FC7-6B15-82E1-13F06B545501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Préparez vos démarches administratives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84" name="ZoneTexte 26">
              <a:extLst>
                <a:ext uri="{FF2B5EF4-FFF2-40B4-BE49-F238E27FC236}">
                  <a16:creationId xmlns:a16="http://schemas.microsoft.com/office/drawing/2014/main" id="{02DE3646-BA05-AA92-4FC4-E732834DDE31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Renouvellement pièce d’identité, dossier de location, prêt immobilier, etc.</a:t>
              </a:r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AAC0968A-F665-6B26-5287-0D73A732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4B260A50-23A8-ED97-F0A1-316AA5C40664}"/>
              </a:ext>
            </a:extLst>
          </p:cNvPr>
          <p:cNvGrpSpPr/>
          <p:nvPr/>
        </p:nvGrpSpPr>
        <p:grpSpPr>
          <a:xfrm>
            <a:off x="773564" y="3576842"/>
            <a:ext cx="4935610" cy="830636"/>
            <a:chOff x="779251" y="2376698"/>
            <a:chExt cx="4935610" cy="830636"/>
          </a:xfrm>
          <a:solidFill>
            <a:srgbClr val="D9F2D0"/>
          </a:solidFill>
        </p:grpSpPr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6820EA9-774F-3632-B193-E4DCBFBA6916}"/>
                </a:ext>
              </a:extLst>
            </p:cNvPr>
            <p:cNvSpPr/>
            <p:nvPr/>
          </p:nvSpPr>
          <p:spPr>
            <a:xfrm>
              <a:off x="779251" y="2376698"/>
              <a:ext cx="4935610" cy="830636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88" name="ZoneTexte 26">
              <a:extLst>
                <a:ext uri="{FF2B5EF4-FFF2-40B4-BE49-F238E27FC236}">
                  <a16:creationId xmlns:a16="http://schemas.microsoft.com/office/drawing/2014/main" id="{97A14478-F21B-B3A8-541B-14DF0D5494D3}"/>
                </a:ext>
              </a:extLst>
            </p:cNvPr>
            <p:cNvSpPr txBox="1"/>
            <p:nvPr/>
          </p:nvSpPr>
          <p:spPr>
            <a:xfrm>
              <a:off x="1495517" y="2524086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Partagez vos documents à un tiers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89" name="ZoneTexte 26">
              <a:extLst>
                <a:ext uri="{FF2B5EF4-FFF2-40B4-BE49-F238E27FC236}">
                  <a16:creationId xmlns:a16="http://schemas.microsoft.com/office/drawing/2014/main" id="{B14EDB63-9B3A-51B7-DA20-653ACF3C4E5A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Sur sélection ou via les contacts de confiance</a:t>
              </a: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7CD63E88-F164-FF60-8352-3D23E732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1307CD-2634-3EC3-8C29-ED5339155B84}"/>
              </a:ext>
            </a:extLst>
          </p:cNvPr>
          <p:cNvGrpSpPr/>
          <p:nvPr/>
        </p:nvGrpSpPr>
        <p:grpSpPr>
          <a:xfrm>
            <a:off x="778893" y="4488045"/>
            <a:ext cx="4935610" cy="1006482"/>
            <a:chOff x="779251" y="2376698"/>
            <a:chExt cx="4935610" cy="1006482"/>
          </a:xfrm>
          <a:solidFill>
            <a:srgbClr val="D9F2D0"/>
          </a:solidFill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568FCF2-9AF5-B1CD-925A-6A953B0E33ED}"/>
                </a:ext>
              </a:extLst>
            </p:cNvPr>
            <p:cNvSpPr/>
            <p:nvPr/>
          </p:nvSpPr>
          <p:spPr>
            <a:xfrm>
              <a:off x="779251" y="2376698"/>
              <a:ext cx="4935610" cy="1006482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6" name="ZoneTexte 26">
              <a:extLst>
                <a:ext uri="{FF2B5EF4-FFF2-40B4-BE49-F238E27FC236}">
                  <a16:creationId xmlns:a16="http://schemas.microsoft.com/office/drawing/2014/main" id="{B1805353-496A-EE63-4D7A-57371E487A94}"/>
                </a:ext>
              </a:extLst>
            </p:cNvPr>
            <p:cNvSpPr txBox="1"/>
            <p:nvPr/>
          </p:nvSpPr>
          <p:spPr>
            <a:xfrm>
              <a:off x="1495517" y="2502772"/>
              <a:ext cx="4205189" cy="276999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Numérisez vos documents avec le scanner mobile 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7" name="ZoneTexte 26">
              <a:extLst>
                <a:ext uri="{FF2B5EF4-FFF2-40B4-BE49-F238E27FC236}">
                  <a16:creationId xmlns:a16="http://schemas.microsoft.com/office/drawing/2014/main" id="{C90E6FB5-5156-6D7F-ED09-022980F947E8}"/>
                </a:ext>
              </a:extLst>
            </p:cNvPr>
            <p:cNvSpPr txBox="1"/>
            <p:nvPr/>
          </p:nvSpPr>
          <p:spPr>
            <a:xfrm>
              <a:off x="1495517" y="2789688"/>
              <a:ext cx="4114602" cy="461665"/>
            </a:xfrm>
            <a:prstGeom prst="rect">
              <a:avLst/>
            </a:prstGeom>
            <a:grp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ou envoyez-vous directement vos documents par e-mail vers </a:t>
              </a:r>
              <a:r>
                <a:rPr lang="fr-FR" sz="1200" dirty="0" err="1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Digiposte</a:t>
              </a:r>
              <a:r>
                <a:rPr lang="fr-FR" sz="1200" dirty="0">
                  <a:solidFill>
                    <a:srgbClr val="008000"/>
                  </a:solidFill>
                  <a:latin typeface="Montserrat"/>
                  <a:ea typeface="Calibri"/>
                  <a:cs typeface="Calibri"/>
                </a:rPr>
                <a:t>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E7CCD69-2C7D-EF60-EA39-621747C3A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180" y="2544280"/>
              <a:ext cx="457200" cy="4572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370963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3F6-F5C5-E75D-2AC0-B3EB56DD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66590D9-0838-39D4-163E-58C89BD16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175"/>
            <a:ext cx="12192000" cy="1419225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Une réception automatique des documents</a:t>
            </a: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3ED050E7-71BA-A99D-118F-47D9D2D3F254}"/>
              </a:ext>
            </a:extLst>
          </p:cNvPr>
          <p:cNvSpPr txBox="1"/>
          <p:nvPr/>
        </p:nvSpPr>
        <p:spPr>
          <a:xfrm>
            <a:off x="697427" y="1645136"/>
            <a:ext cx="565899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Vous pouvez récupérer, stocker et consulter vos documents personnels depuis </a:t>
            </a:r>
            <a:r>
              <a:rPr lang="fr-FR" sz="14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Digiposte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.</a:t>
            </a:r>
            <a:endParaRPr lang="fr-FR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  <a:p>
            <a:endParaRPr lang="fr-FR" sz="1400" dirty="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  <a:p>
            <a:r>
              <a:rPr lang="fr-FR" sz="1400" b="1" dirty="0">
                <a:solidFill>
                  <a:srgbClr val="0A00FF"/>
                </a:solidFill>
                <a:latin typeface="Montserrat"/>
              </a:rPr>
              <a:t>Comment ça marche ?</a:t>
            </a:r>
          </a:p>
          <a:p>
            <a:endParaRPr lang="fr-FR" sz="1400" dirty="0">
              <a:solidFill>
                <a:schemeClr val="tx1">
                  <a:lumMod val="49000"/>
                  <a:lumOff val="51000"/>
                </a:schemeClr>
              </a:solidFill>
              <a:latin typeface="Montserra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D94641-6396-FFEF-A259-AD311AE85E23}"/>
              </a:ext>
            </a:extLst>
          </p:cNvPr>
          <p:cNvSpPr txBox="1"/>
          <p:nvPr/>
        </p:nvSpPr>
        <p:spPr>
          <a:xfrm>
            <a:off x="683345" y="2689412"/>
            <a:ext cx="52556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Connectez vos organismes pour recevoir automatiquement vos documents.</a:t>
            </a:r>
          </a:p>
          <a:p>
            <a:pPr marL="171450" indent="-171450">
              <a:buFont typeface="Calibri"/>
              <a:buChar char="-"/>
            </a:pP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rPr>
              <a:t>Une fois connectée, vous serez notifié à chaque nouveau document reçu.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F693FDD4-EC9B-3BBF-8D97-1CE97F80ECD0}"/>
              </a:ext>
            </a:extLst>
          </p:cNvPr>
          <p:cNvSpPr/>
          <p:nvPr/>
        </p:nvSpPr>
        <p:spPr>
          <a:xfrm>
            <a:off x="768244" y="3848953"/>
            <a:ext cx="4901457" cy="1251378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lang="fr-FR" kern="0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7AD0B5B-8A19-DD9E-A03C-CC4B06AF5F87}"/>
              </a:ext>
            </a:extLst>
          </p:cNvPr>
          <p:cNvSpPr txBox="1">
            <a:spLocks/>
          </p:cNvSpPr>
          <p:nvPr/>
        </p:nvSpPr>
        <p:spPr>
          <a:xfrm>
            <a:off x="1468398" y="4065196"/>
            <a:ext cx="3502115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 kern="0"/>
            </a:defPPr>
            <a:lvl1pPr marL="0" algn="l" defTabSz="914400" rtl="0" eaLnBrk="1" latinLnBrk="0" hangingPunct="1">
              <a:defRPr sz="2400" b="1" i="0" kern="120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205C96"/>
                </a:solidFill>
                <a:latin typeface="Montserrat"/>
                <a:ea typeface="Calibri"/>
              </a:rPr>
              <a:t>Les bulletins de vos enfants sont sur Pronote ? </a:t>
            </a:r>
          </a:p>
          <a:p>
            <a:endParaRPr lang="fr-FR" sz="12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22" name="ZoneTexte 35">
            <a:extLst>
              <a:ext uri="{FF2B5EF4-FFF2-40B4-BE49-F238E27FC236}">
                <a16:creationId xmlns:a16="http://schemas.microsoft.com/office/drawing/2014/main" id="{90BD1E2F-B8D0-798B-9BBC-08827E3A1F50}"/>
              </a:ext>
            </a:extLst>
          </p:cNvPr>
          <p:cNvSpPr txBox="1"/>
          <p:nvPr/>
        </p:nvSpPr>
        <p:spPr>
          <a:xfrm>
            <a:off x="1365753" y="4477714"/>
            <a:ext cx="392763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Vous avez aussi la possibilité de les archiver automatiquement dans </a:t>
            </a:r>
            <a:r>
              <a:rPr lang="fr-FR" sz="12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9D43E9B-5B8D-171A-ECB4-527A347F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64" y="4180990"/>
            <a:ext cx="457200" cy="457200"/>
          </a:xfrm>
          <a:prstGeom prst="rect">
            <a:avLst/>
          </a:prstGeom>
        </p:spPr>
      </p:pic>
      <p:pic>
        <p:nvPicPr>
          <p:cNvPr id="25" name="Image 24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3283A825-0175-157B-ACF8-875977BEB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1581150"/>
            <a:ext cx="6235700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04799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001FC-7B31-4478-BECA-6F26B734E1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5E8BEB-CE74-4BC7-B718-62B83668107B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ad8df82-1668-4a7e-ad3f-c2705312cd54"/>
    <ds:schemaRef ds:uri="89bf91c0-ef08-42b2-8b93-775d4803754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8C39A8-47DC-498D-A6DE-A99FA3032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0</TotalTime>
  <Words>772</Words>
  <Application>Microsoft Office PowerPoint</Application>
  <PresentationFormat>Grand écran</PresentationFormat>
  <Paragraphs>79</Paragraphs>
  <Slides>11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Simplifiez votre vie administrative avec Digiposte</vt:lpstr>
      <vt:lpstr>Vos bulletins de paie sont dans Digiposte</vt:lpstr>
      <vt:lpstr>Quels sont les avantages de Digiposte ?</vt:lpstr>
      <vt:lpstr>Des documents originaux reçus</vt:lpstr>
      <vt:lpstr>Un parcours simple pour récupérer vos bulletins de paie</vt:lpstr>
      <vt:lpstr>Quels avantages pour vous ? </vt:lpstr>
      <vt:lpstr>Un espace numérique pour faciliter votre vie administrative </vt:lpstr>
      <vt:lpstr>Digiposte, bien plus que des bulletins de paie ! </vt:lpstr>
      <vt:lpstr>Une réception automatique des documents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Simplifiez votre vie administrative avec Digiposte</dc:title>
  <dc:creator/>
  <cp:lastModifiedBy>DAS-NEVES Kelly</cp:lastModifiedBy>
  <cp:revision>394</cp:revision>
  <dcterms:created xsi:type="dcterms:W3CDTF">2025-03-31T08:25:35Z</dcterms:created>
  <dcterms:modified xsi:type="dcterms:W3CDTF">2025-05-22T12:33:49Z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</Properties>
</file>