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8"/>
  </p:notesMasterIdLst>
  <p:sldIdLst>
    <p:sldId id="257" r:id="rId12"/>
    <p:sldId id="318" r:id="rId13"/>
    <p:sldId id="2147374700" r:id="rId14"/>
    <p:sldId id="319" r:id="rId15"/>
    <p:sldId id="320" r:id="rId16"/>
    <p:sldId id="214737470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ECB7D-8D8C-6AC2-13D0-34881C0A86DB}" v="23" dt="2025-05-22T12:40:01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665ECB7D-8D8C-6AC2-13D0-34881C0A86DB}"/>
    <pc:docChg chg="modSld">
      <pc:chgData name="DAS-NEVES Kelly" userId="S::kelly.das-neves@docaposte.fr::a91a96d4-370a-45e2-a351-cd2b7941614f" providerId="AD" clId="Web-{665ECB7D-8D8C-6AC2-13D0-34881C0A86DB}" dt="2025-05-22T12:40:01.741" v="12"/>
      <pc:docMkLst>
        <pc:docMk/>
      </pc:docMkLst>
      <pc:sldChg chg="modSp">
        <pc:chgData name="DAS-NEVES Kelly" userId="S::kelly.das-neves@docaposte.fr::a91a96d4-370a-45e2-a351-cd2b7941614f" providerId="AD" clId="Web-{665ECB7D-8D8C-6AC2-13D0-34881C0A86DB}" dt="2025-05-22T12:39:36.803" v="3" actId="20577"/>
        <pc:sldMkLst>
          <pc:docMk/>
          <pc:sldMk cId="2374291147" sldId="318"/>
        </pc:sldMkLst>
        <pc:spChg chg="mod">
          <ac:chgData name="DAS-NEVES Kelly" userId="S::kelly.das-neves@docaposte.fr::a91a96d4-370a-45e2-a351-cd2b7941614f" providerId="AD" clId="Web-{665ECB7D-8D8C-6AC2-13D0-34881C0A86DB}" dt="2025-05-22T12:39:36.803" v="3" actId="20577"/>
          <ac:spMkLst>
            <pc:docMk/>
            <pc:sldMk cId="2374291147" sldId="318"/>
            <ac:spMk id="16" creationId="{92503DDC-DBC0-4DF5-1A64-5D91645C7C3A}"/>
          </ac:spMkLst>
        </pc:spChg>
      </pc:sldChg>
      <pc:sldChg chg="modSp">
        <pc:chgData name="DAS-NEVES Kelly" userId="S::kelly.das-neves@docaposte.fr::a91a96d4-370a-45e2-a351-cd2b7941614f" providerId="AD" clId="Web-{665ECB7D-8D8C-6AC2-13D0-34881C0A86DB}" dt="2025-05-22T12:39:53.600" v="8" actId="20577"/>
        <pc:sldMkLst>
          <pc:docMk/>
          <pc:sldMk cId="39508781" sldId="319"/>
        </pc:sldMkLst>
        <pc:spChg chg="mod">
          <ac:chgData name="DAS-NEVES Kelly" userId="S::kelly.das-neves@docaposte.fr::a91a96d4-370a-45e2-a351-cd2b7941614f" providerId="AD" clId="Web-{665ECB7D-8D8C-6AC2-13D0-34881C0A86DB}" dt="2025-05-22T12:39:48.100" v="5"/>
          <ac:spMkLst>
            <pc:docMk/>
            <pc:sldMk cId="39508781" sldId="319"/>
            <ac:spMk id="17" creationId="{A40057A7-0AA2-71B8-A593-9AF55D0F707B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39:53.600" v="8" actId="20577"/>
          <ac:spMkLst>
            <pc:docMk/>
            <pc:sldMk cId="39508781" sldId="319"/>
            <ac:spMk id="20" creationId="{C14BC013-1C61-F11A-501A-6D6F2AA9583E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39:48.100" v="6"/>
          <ac:spMkLst>
            <pc:docMk/>
            <pc:sldMk cId="39508781" sldId="319"/>
            <ac:spMk id="21" creationId="{A358D0DA-9273-A0E3-BE1A-07BA051EC178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39:48.131" v="7"/>
          <ac:spMkLst>
            <pc:docMk/>
            <pc:sldMk cId="39508781" sldId="319"/>
            <ac:spMk id="31" creationId="{10889212-6547-DFCD-A1FE-72D84643BF48}"/>
          </ac:spMkLst>
        </pc:spChg>
      </pc:sldChg>
      <pc:sldChg chg="modSp">
        <pc:chgData name="DAS-NEVES Kelly" userId="S::kelly.das-neves@docaposte.fr::a91a96d4-370a-45e2-a351-cd2b7941614f" providerId="AD" clId="Web-{665ECB7D-8D8C-6AC2-13D0-34881C0A86DB}" dt="2025-05-22T12:40:01.741" v="12"/>
        <pc:sldMkLst>
          <pc:docMk/>
          <pc:sldMk cId="1664030087" sldId="320"/>
        </pc:sldMkLst>
        <pc:spChg chg="mod">
          <ac:chgData name="DAS-NEVES Kelly" userId="S::kelly.das-neves@docaposte.fr::a91a96d4-370a-45e2-a351-cd2b7941614f" providerId="AD" clId="Web-{665ECB7D-8D8C-6AC2-13D0-34881C0A86DB}" dt="2025-05-22T12:40:01.710" v="10"/>
          <ac:spMkLst>
            <pc:docMk/>
            <pc:sldMk cId="1664030087" sldId="320"/>
            <ac:spMk id="16" creationId="{700257FD-D066-A3C3-7BA9-EB63D9D43CD9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40:01.710" v="11"/>
          <ac:spMkLst>
            <pc:docMk/>
            <pc:sldMk cId="1664030087" sldId="320"/>
            <ac:spMk id="17" creationId="{5FF41A67-0435-99EB-7778-411334871B12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40:01.741" v="12"/>
          <ac:spMkLst>
            <pc:docMk/>
            <pc:sldMk cId="1664030087" sldId="320"/>
            <ac:spMk id="19" creationId="{F12D45DF-8B10-FA3B-23F5-56AEDC6700A6}"/>
          </ac:spMkLst>
        </pc:spChg>
        <pc:spChg chg="mod">
          <ac:chgData name="DAS-NEVES Kelly" userId="S::kelly.das-neves@docaposte.fr::a91a96d4-370a-45e2-a351-cd2b7941614f" providerId="AD" clId="Web-{665ECB7D-8D8C-6AC2-13D0-34881C0A86DB}" dt="2025-05-22T12:39:58.194" v="9" actId="20577"/>
          <ac:spMkLst>
            <pc:docMk/>
            <pc:sldMk cId="1664030087" sldId="320"/>
            <ac:spMk id="20" creationId="{66C7B009-6C7C-5C52-07C0-BB9BB255A110}"/>
          </ac:spMkLst>
        </pc:spChg>
      </pc:sldChg>
    </pc:docChg>
  </pc:docChgLst>
  <pc:docChgLst>
    <pc:chgData name="DAS-NEVES Kelly" userId="S::kelly.das-neves@docaposte.fr::a91a96d4-370a-45e2-a351-cd2b7941614f" providerId="AD" clId="Web-{9D2AAD71-CFA2-84CC-9DDF-B74FB25664EC}"/>
    <pc:docChg chg="modSld">
      <pc:chgData name="DAS-NEVES Kelly" userId="S::kelly.das-neves@docaposte.fr::a91a96d4-370a-45e2-a351-cd2b7941614f" providerId="AD" clId="Web-{9D2AAD71-CFA2-84CC-9DDF-B74FB25664EC}" dt="2025-05-14T09:09:57.039" v="4" actId="20577"/>
      <pc:docMkLst>
        <pc:docMk/>
      </pc:docMkLst>
      <pc:sldChg chg="modSp">
        <pc:chgData name="DAS-NEVES Kelly" userId="S::kelly.das-neves@docaposte.fr::a91a96d4-370a-45e2-a351-cd2b7941614f" providerId="AD" clId="Web-{9D2AAD71-CFA2-84CC-9DDF-B74FB25664EC}" dt="2025-05-14T09:09:57.039" v="4" actId="20577"/>
        <pc:sldMkLst>
          <pc:docMk/>
          <pc:sldMk cId="1377633356" sldId="257"/>
        </pc:sldMkLst>
        <pc:spChg chg="mod">
          <ac:chgData name="DAS-NEVES Kelly" userId="S::kelly.das-neves@docaposte.fr::a91a96d4-370a-45e2-a351-cd2b7941614f" providerId="AD" clId="Web-{9D2AAD71-CFA2-84CC-9DDF-B74FB25664EC}" dt="2025-05-14T09:09:57.039" v="4" actId="20577"/>
          <ac:spMkLst>
            <pc:docMk/>
            <pc:sldMk cId="1377633356" sldId="257"/>
            <ac:spMk id="9" creationId="{8C18EAE8-1D2C-0D0A-27F9-69E3CFBA75EF}"/>
          </ac:spMkLst>
        </pc:spChg>
      </pc:sldChg>
    </pc:docChg>
  </pc:docChgLst>
  <pc:docChgLst>
    <pc:chgData name="ARETE Elodie" userId="S::elodie.arete@docaposte.fr::ec9f1fbb-f223-4998-ab6b-38ac20db1c9b" providerId="AD" clId="Web-{E33F7022-1144-41A3-3999-53BB612CBD3A}"/>
    <pc:docChg chg="modSld">
      <pc:chgData name="ARETE Elodie" userId="S::elodie.arete@docaposte.fr::ec9f1fbb-f223-4998-ab6b-38ac20db1c9b" providerId="AD" clId="Web-{E33F7022-1144-41A3-3999-53BB612CBD3A}" dt="2025-04-30T14:28:00.188" v="4"/>
      <pc:docMkLst>
        <pc:docMk/>
      </pc:docMkLst>
      <pc:sldChg chg="modSp">
        <pc:chgData name="ARETE Elodie" userId="S::elodie.arete@docaposte.fr::ec9f1fbb-f223-4998-ab6b-38ac20db1c9b" providerId="AD" clId="Web-{E33F7022-1144-41A3-3999-53BB612CBD3A}" dt="2025-04-30T14:26:51.529" v="2"/>
        <pc:sldMkLst>
          <pc:docMk/>
          <pc:sldMk cId="39508781" sldId="319"/>
        </pc:sldMkLst>
        <pc:picChg chg="mod">
          <ac:chgData name="ARETE Elodie" userId="S::elodie.arete@docaposte.fr::ec9f1fbb-f223-4998-ab6b-38ac20db1c9b" providerId="AD" clId="Web-{E33F7022-1144-41A3-3999-53BB612CBD3A}" dt="2025-04-30T14:26:51.529" v="2"/>
          <ac:picMkLst>
            <pc:docMk/>
            <pc:sldMk cId="39508781" sldId="319"/>
            <ac:picMk id="43" creationId="{F5DD73EF-E35A-3559-7AF7-144E9749F7C9}"/>
          </ac:picMkLst>
        </pc:picChg>
        <pc:picChg chg="mod">
          <ac:chgData name="ARETE Elodie" userId="S::elodie.arete@docaposte.fr::ec9f1fbb-f223-4998-ab6b-38ac20db1c9b" providerId="AD" clId="Web-{E33F7022-1144-41A3-3999-53BB612CBD3A}" dt="2025-04-30T14:26:34.123" v="1"/>
          <ac:picMkLst>
            <pc:docMk/>
            <pc:sldMk cId="39508781" sldId="319"/>
            <ac:picMk id="45" creationId="{2C6F8A88-3C7D-6B1F-9B97-00F563B0DA99}"/>
          </ac:picMkLst>
        </pc:picChg>
      </pc:sldChg>
      <pc:sldChg chg="delSp modSp">
        <pc:chgData name="ARETE Elodie" userId="S::elodie.arete@docaposte.fr::ec9f1fbb-f223-4998-ab6b-38ac20db1c9b" providerId="AD" clId="Web-{E33F7022-1144-41A3-3999-53BB612CBD3A}" dt="2025-04-30T14:28:00.188" v="4"/>
        <pc:sldMkLst>
          <pc:docMk/>
          <pc:sldMk cId="1664030087" sldId="320"/>
        </pc:sldMkLst>
        <pc:spChg chg="topLvl">
          <ac:chgData name="ARETE Elodie" userId="S::elodie.arete@docaposte.fr::ec9f1fbb-f223-4998-ab6b-38ac20db1c9b" providerId="AD" clId="Web-{E33F7022-1144-41A3-3999-53BB612CBD3A}" dt="2025-04-30T14:27:52.500" v="3"/>
          <ac:spMkLst>
            <pc:docMk/>
            <pc:sldMk cId="1664030087" sldId="320"/>
            <ac:spMk id="16" creationId="{700257FD-D066-A3C3-7BA9-EB63D9D43CD9}"/>
          </ac:spMkLst>
        </pc:spChg>
        <pc:spChg chg="topLvl">
          <ac:chgData name="ARETE Elodie" userId="S::elodie.arete@docaposte.fr::ec9f1fbb-f223-4998-ab6b-38ac20db1c9b" providerId="AD" clId="Web-{E33F7022-1144-41A3-3999-53BB612CBD3A}" dt="2025-04-30T14:27:52.500" v="3"/>
          <ac:spMkLst>
            <pc:docMk/>
            <pc:sldMk cId="1664030087" sldId="320"/>
            <ac:spMk id="17" creationId="{5FF41A67-0435-99EB-7778-411334871B12}"/>
          </ac:spMkLst>
        </pc:spChg>
        <pc:spChg chg="topLvl">
          <ac:chgData name="ARETE Elodie" userId="S::elodie.arete@docaposte.fr::ec9f1fbb-f223-4998-ab6b-38ac20db1c9b" providerId="AD" clId="Web-{E33F7022-1144-41A3-3999-53BB612CBD3A}" dt="2025-04-30T14:27:52.500" v="3"/>
          <ac:spMkLst>
            <pc:docMk/>
            <pc:sldMk cId="1664030087" sldId="320"/>
            <ac:spMk id="19" creationId="{F12D45DF-8B10-FA3B-23F5-56AEDC6700A6}"/>
          </ac:spMkLst>
        </pc:spChg>
        <pc:grpChg chg="del">
          <ac:chgData name="ARETE Elodie" userId="S::elodie.arete@docaposte.fr::ec9f1fbb-f223-4998-ab6b-38ac20db1c9b" providerId="AD" clId="Web-{E33F7022-1144-41A3-3999-53BB612CBD3A}" dt="2025-04-30T14:27:52.500" v="3"/>
          <ac:grpSpMkLst>
            <pc:docMk/>
            <pc:sldMk cId="1664030087" sldId="320"/>
            <ac:grpSpMk id="11" creationId="{C16C8467-BF4C-EAC4-63CC-6A7FA1DB0217}"/>
          </ac:grpSpMkLst>
        </pc:grpChg>
        <pc:picChg chg="mod topLvl">
          <ac:chgData name="ARETE Elodie" userId="S::elodie.arete@docaposte.fr::ec9f1fbb-f223-4998-ab6b-38ac20db1c9b" providerId="AD" clId="Web-{E33F7022-1144-41A3-3999-53BB612CBD3A}" dt="2025-04-30T14:28:00.188" v="4"/>
          <ac:picMkLst>
            <pc:docMk/>
            <pc:sldMk cId="1664030087" sldId="320"/>
            <ac:picMk id="2" creationId="{55FD90B6-26F1-8BC5-35FC-3D9341BC5BE4}"/>
          </ac:picMkLst>
        </pc:picChg>
        <pc:picChg chg="topLvl">
          <ac:chgData name="ARETE Elodie" userId="S::elodie.arete@docaposte.fr::ec9f1fbb-f223-4998-ab6b-38ac20db1c9b" providerId="AD" clId="Web-{E33F7022-1144-41A3-3999-53BB612CBD3A}" dt="2025-04-30T14:27:52.500" v="3"/>
          <ac:picMkLst>
            <pc:docMk/>
            <pc:sldMk cId="1664030087" sldId="320"/>
            <ac:picMk id="12" creationId="{84A45751-E7FF-0027-7E50-DCAE5D04E659}"/>
          </ac:picMkLst>
        </pc:picChg>
        <pc:picChg chg="topLvl">
          <ac:chgData name="ARETE Elodie" userId="S::elodie.arete@docaposte.fr::ec9f1fbb-f223-4998-ab6b-38ac20db1c9b" providerId="AD" clId="Web-{E33F7022-1144-41A3-3999-53BB612CBD3A}" dt="2025-04-30T14:27:52.500" v="3"/>
          <ac:picMkLst>
            <pc:docMk/>
            <pc:sldMk cId="1664030087" sldId="320"/>
            <ac:picMk id="21" creationId="{545AEB4E-CBA6-0C9B-319D-F276779E7636}"/>
          </ac:picMkLst>
        </pc:picChg>
        <pc:picChg chg="topLvl">
          <ac:chgData name="ARETE Elodie" userId="S::elodie.arete@docaposte.fr::ec9f1fbb-f223-4998-ab6b-38ac20db1c9b" providerId="AD" clId="Web-{E33F7022-1144-41A3-3999-53BB612CBD3A}" dt="2025-04-30T14:27:52.500" v="3"/>
          <ac:picMkLst>
            <pc:docMk/>
            <pc:sldMk cId="1664030087" sldId="320"/>
            <ac:picMk id="23" creationId="{D625274A-76E8-3A51-ED87-AFF4A029E930}"/>
          </ac:picMkLst>
        </pc:picChg>
        <pc:picChg chg="topLvl">
          <ac:chgData name="ARETE Elodie" userId="S::elodie.arete@docaposte.fr::ec9f1fbb-f223-4998-ab6b-38ac20db1c9b" providerId="AD" clId="Web-{E33F7022-1144-41A3-3999-53BB612CBD3A}" dt="2025-04-30T14:27:52.500" v="3"/>
          <ac:picMkLst>
            <pc:docMk/>
            <pc:sldMk cId="1664030087" sldId="320"/>
            <ac:picMk id="25" creationId="{F4644FF4-B772-6658-EB5E-6C6D3946675A}"/>
          </ac:picMkLst>
        </pc:picChg>
      </pc:sldChg>
    </pc:docChg>
  </pc:docChgLst>
  <pc:docChgLst>
    <pc:chgData name="ARETE Elodie" userId="S::elodie.arete@docaposte.fr::ec9f1fbb-f223-4998-ab6b-38ac20db1c9b" providerId="AD" clId="Web-{08AE9876-788C-95B2-27FB-B90527F545EF}"/>
    <pc:docChg chg="addSld delSld modSld">
      <pc:chgData name="ARETE Elodie" userId="S::elodie.arete@docaposte.fr::ec9f1fbb-f223-4998-ab6b-38ac20db1c9b" providerId="AD" clId="Web-{08AE9876-788C-95B2-27FB-B90527F545EF}" dt="2025-02-27T17:04:31.084" v="605" actId="14100"/>
      <pc:docMkLst>
        <pc:docMk/>
      </pc:docMkLst>
      <pc:sldChg chg="modSp del">
        <pc:chgData name="ARETE Elodie" userId="S::elodie.arete@docaposte.fr::ec9f1fbb-f223-4998-ab6b-38ac20db1c9b" providerId="AD" clId="Web-{08AE9876-788C-95B2-27FB-B90527F545EF}" dt="2025-02-27T16:10:06.738" v="9"/>
        <pc:sldMkLst>
          <pc:docMk/>
          <pc:sldMk cId="3784089036" sldId="256"/>
        </pc:sldMkLst>
        <pc:spChg chg="mod">
          <ac:chgData name="ARETE Elodie" userId="S::elodie.arete@docaposte.fr::ec9f1fbb-f223-4998-ab6b-38ac20db1c9b" providerId="AD" clId="Web-{08AE9876-788C-95B2-27FB-B90527F545EF}" dt="2025-02-27T16:09:59.956" v="3" actId="20577"/>
          <ac:spMkLst>
            <pc:docMk/>
            <pc:sldMk cId="3784089036" sldId="256"/>
            <ac:spMk id="2" creationId="{00000000-0000-0000-0000-000000000000}"/>
          </ac:spMkLst>
        </pc:spChg>
      </pc:sldChg>
      <pc:sldChg chg="addSp modSp add">
        <pc:chgData name="ARETE Elodie" userId="S::elodie.arete@docaposte.fr::ec9f1fbb-f223-4998-ab6b-38ac20db1c9b" providerId="AD" clId="Web-{08AE9876-788C-95B2-27FB-B90527F545EF}" dt="2025-02-27T16:10:39.973" v="17" actId="1076"/>
        <pc:sldMkLst>
          <pc:docMk/>
          <pc:sldMk cId="1377633356" sldId="257"/>
        </pc:sldMkLst>
        <pc:spChg chg="add mod">
          <ac:chgData name="ARETE Elodie" userId="S::elodie.arete@docaposte.fr::ec9f1fbb-f223-4998-ab6b-38ac20db1c9b" providerId="AD" clId="Web-{08AE9876-788C-95B2-27FB-B90527F545EF}" dt="2025-02-27T16:10:39.973" v="17" actId="1076"/>
          <ac:spMkLst>
            <pc:docMk/>
            <pc:sldMk cId="1377633356" sldId="257"/>
            <ac:spMk id="2" creationId="{B0A61E77-2DC6-358B-CB6C-BE8393CD0D38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10:39.957" v="16" actId="1076"/>
          <ac:spMkLst>
            <pc:docMk/>
            <pc:sldMk cId="1377633356" sldId="257"/>
            <ac:spMk id="6" creationId="{9B1B1DEC-4F92-3B8E-CD65-4F4476BD0321}"/>
          </ac:spMkLst>
        </pc:spChg>
      </pc:sldChg>
      <pc:sldChg chg="addSp delSp modSp add">
        <pc:chgData name="ARETE Elodie" userId="S::elodie.arete@docaposte.fr::ec9f1fbb-f223-4998-ab6b-38ac20db1c9b" providerId="AD" clId="Web-{08AE9876-788C-95B2-27FB-B90527F545EF}" dt="2025-02-27T17:04:31.084" v="605" actId="14100"/>
        <pc:sldMkLst>
          <pc:docMk/>
          <pc:sldMk cId="2374291147" sldId="318"/>
        </pc:sldMkLst>
        <pc:spChg chg="mod">
          <ac:chgData name="ARETE Elodie" userId="S::elodie.arete@docaposte.fr::ec9f1fbb-f223-4998-ab6b-38ac20db1c9b" providerId="AD" clId="Web-{08AE9876-788C-95B2-27FB-B90527F545EF}" dt="2025-02-27T16:31:57.823" v="264" actId="20577"/>
          <ac:spMkLst>
            <pc:docMk/>
            <pc:sldMk cId="2374291147" sldId="318"/>
            <ac:spMk id="4" creationId="{9B5BAF96-8030-E727-A2D1-645D9755E25F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14:05.135" v="22"/>
          <ac:spMkLst>
            <pc:docMk/>
            <pc:sldMk cId="2374291147" sldId="318"/>
            <ac:spMk id="12" creationId="{B973447D-B1BB-C463-6A60-5575C4CFF9F3}"/>
          </ac:spMkLst>
        </pc:spChg>
        <pc:spChg chg="add mod">
          <ac:chgData name="ARETE Elodie" userId="S::elodie.arete@docaposte.fr::ec9f1fbb-f223-4998-ab6b-38ac20db1c9b" providerId="AD" clId="Web-{08AE9876-788C-95B2-27FB-B90527F545EF}" dt="2025-02-27T16:23:37.185" v="145" actId="14100"/>
          <ac:spMkLst>
            <pc:docMk/>
            <pc:sldMk cId="2374291147" sldId="318"/>
            <ac:spMk id="13" creationId="{3853F4EB-3A5C-E8B7-EA36-4EAE5CCBA700}"/>
          </ac:spMkLst>
        </pc:spChg>
        <pc:spChg chg="add mod">
          <ac:chgData name="ARETE Elodie" userId="S::elodie.arete@docaposte.fr::ec9f1fbb-f223-4998-ab6b-38ac20db1c9b" providerId="AD" clId="Web-{08AE9876-788C-95B2-27FB-B90527F545EF}" dt="2025-02-27T16:41:33.996" v="449" actId="20577"/>
          <ac:spMkLst>
            <pc:docMk/>
            <pc:sldMk cId="2374291147" sldId="318"/>
            <ac:spMk id="14" creationId="{22F9779F-5301-A199-B90F-D0F7B0D86BBD}"/>
          </ac:spMkLst>
        </pc:spChg>
        <pc:spChg chg="mod">
          <ac:chgData name="ARETE Elodie" userId="S::elodie.arete@docaposte.fr::ec9f1fbb-f223-4998-ab6b-38ac20db1c9b" providerId="AD" clId="Web-{08AE9876-788C-95B2-27FB-B90527F545EF}" dt="2025-02-27T17:04:31.084" v="605" actId="14100"/>
          <ac:spMkLst>
            <pc:docMk/>
            <pc:sldMk cId="2374291147" sldId="318"/>
            <ac:spMk id="16" creationId="{92503DDC-DBC0-4DF5-1A64-5D91645C7C3A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14:14.151" v="26"/>
          <ac:spMkLst>
            <pc:docMk/>
            <pc:sldMk cId="2374291147" sldId="318"/>
            <ac:spMk id="17" creationId="{34146A2C-328E-7577-18D1-BA895573EF5C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28:14.738" v="194" actId="14100"/>
          <ac:spMkLst>
            <pc:docMk/>
            <pc:sldMk cId="2374291147" sldId="318"/>
            <ac:spMk id="19" creationId="{9FE33D19-0163-4BB0-4CE3-C0DB47C82CEF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27:57.613" v="189" actId="20577"/>
          <ac:spMkLst>
            <pc:docMk/>
            <pc:sldMk cId="2374291147" sldId="318"/>
            <ac:spMk id="20" creationId="{801141DC-97C6-A50E-C40F-9A2527F5C809}"/>
          </ac:spMkLst>
        </pc:spChg>
        <pc:spChg chg="add del mod">
          <ac:chgData name="ARETE Elodie" userId="S::elodie.arete@docaposte.fr::ec9f1fbb-f223-4998-ab6b-38ac20db1c9b" providerId="AD" clId="Web-{08AE9876-788C-95B2-27FB-B90527F545EF}" dt="2025-02-27T16:52:14.452" v="479"/>
          <ac:spMkLst>
            <pc:docMk/>
            <pc:sldMk cId="2374291147" sldId="318"/>
            <ac:spMk id="22" creationId="{38FD138B-C785-A26F-2363-EA6EC2958802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22:46.588" v="120" actId="20577"/>
          <ac:spMkLst>
            <pc:docMk/>
            <pc:sldMk cId="2374291147" sldId="318"/>
            <ac:spMk id="25" creationId="{F7862D0D-29E2-7B89-110F-B705DA9DE9F8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14:05.135" v="21"/>
          <ac:spMkLst>
            <pc:docMk/>
            <pc:sldMk cId="2374291147" sldId="318"/>
            <ac:spMk id="30" creationId="{6A630170-5566-1A7F-FB09-6FFF687D67C7}"/>
          </ac:spMkLst>
        </pc:spChg>
        <pc:grpChg chg="add mod">
          <ac:chgData name="ARETE Elodie" userId="S::elodie.arete@docaposte.fr::ec9f1fbb-f223-4998-ab6b-38ac20db1c9b" providerId="AD" clId="Web-{08AE9876-788C-95B2-27FB-B90527F545EF}" dt="2025-02-27T16:29:16.756" v="222" actId="1076"/>
          <ac:grpSpMkLst>
            <pc:docMk/>
            <pc:sldMk cId="2374291147" sldId="318"/>
            <ac:grpSpMk id="5" creationId="{2A425095-856C-0444-5E7C-79F9FB9653BA}"/>
          </ac:grpSpMkLst>
        </pc:grpChg>
        <pc:grpChg chg="del">
          <ac:chgData name="ARETE Elodie" userId="S::elodie.arete@docaposte.fr::ec9f1fbb-f223-4998-ab6b-38ac20db1c9b" providerId="AD" clId="Web-{08AE9876-788C-95B2-27FB-B90527F545EF}" dt="2025-02-27T16:14:39.699" v="34"/>
          <ac:grpSpMkLst>
            <pc:docMk/>
            <pc:sldMk cId="2374291147" sldId="318"/>
            <ac:grpSpMk id="10" creationId="{265CD801-7F50-80C1-5C45-BC047E14FF96}"/>
          </ac:grpSpMkLst>
        </pc:grpChg>
        <pc:grpChg chg="del mod">
          <ac:chgData name="ARETE Elodie" userId="S::elodie.arete@docaposte.fr::ec9f1fbb-f223-4998-ab6b-38ac20db1c9b" providerId="AD" clId="Web-{08AE9876-788C-95B2-27FB-B90527F545EF}" dt="2025-02-27T16:22:48.338" v="121"/>
          <ac:grpSpMkLst>
            <pc:docMk/>
            <pc:sldMk cId="2374291147" sldId="318"/>
            <ac:grpSpMk id="11" creationId="{C6A32194-1117-2782-3133-586B3702FEC5}"/>
          </ac:grpSpMkLst>
        </pc:grpChg>
        <pc:grpChg chg="add mod">
          <ac:chgData name="ARETE Elodie" userId="S::elodie.arete@docaposte.fr::ec9f1fbb-f223-4998-ab6b-38ac20db1c9b" providerId="AD" clId="Web-{08AE9876-788C-95B2-27FB-B90527F545EF}" dt="2025-02-27T16:29:16.771" v="223" actId="1076"/>
          <ac:grpSpMkLst>
            <pc:docMk/>
            <pc:sldMk cId="2374291147" sldId="318"/>
            <ac:grpSpMk id="18" creationId="{C55AF3D9-10E0-6D3C-50E9-1E40DD0EA274}"/>
          </ac:grpSpMkLst>
        </pc:grpChg>
        <pc:picChg chg="del">
          <ac:chgData name="ARETE Elodie" userId="S::elodie.arete@docaposte.fr::ec9f1fbb-f223-4998-ab6b-38ac20db1c9b" providerId="AD" clId="Web-{08AE9876-788C-95B2-27FB-B90527F545EF}" dt="2025-02-27T16:14:09.291" v="24"/>
          <ac:picMkLst>
            <pc:docMk/>
            <pc:sldMk cId="2374291147" sldId="318"/>
            <ac:picMk id="6" creationId="{1A1F113C-D13E-75C0-0F96-FF5440361D96}"/>
          </ac:picMkLst>
        </pc:picChg>
        <pc:picChg chg="del mod">
          <ac:chgData name="ARETE Elodie" userId="S::elodie.arete@docaposte.fr::ec9f1fbb-f223-4998-ab6b-38ac20db1c9b" providerId="AD" clId="Web-{08AE9876-788C-95B2-27FB-B90527F545EF}" dt="2025-02-27T16:28:23.195" v="196"/>
          <ac:picMkLst>
            <pc:docMk/>
            <pc:sldMk cId="2374291147" sldId="318"/>
            <ac:picMk id="7" creationId="{969C3E29-858B-36F8-EB9F-B467889E1104}"/>
          </ac:picMkLst>
        </pc:picChg>
        <pc:picChg chg="add mod">
          <ac:chgData name="ARETE Elodie" userId="S::elodie.arete@docaposte.fr::ec9f1fbb-f223-4998-ab6b-38ac20db1c9b" providerId="AD" clId="Web-{08AE9876-788C-95B2-27FB-B90527F545EF}" dt="2025-02-27T16:23:41.855" v="146" actId="1076"/>
          <ac:picMkLst>
            <pc:docMk/>
            <pc:sldMk cId="2374291147" sldId="318"/>
            <ac:picMk id="15" creationId="{A2283C77-AF6E-0E19-05B2-43936A1C7BE1}"/>
          </ac:picMkLst>
        </pc:picChg>
        <pc:picChg chg="mod">
          <ac:chgData name="ARETE Elodie" userId="S::elodie.arete@docaposte.fr::ec9f1fbb-f223-4998-ab6b-38ac20db1c9b" providerId="AD" clId="Web-{08AE9876-788C-95B2-27FB-B90527F545EF}" dt="2025-02-27T16:28:16.910" v="195" actId="1076"/>
          <ac:picMkLst>
            <pc:docMk/>
            <pc:sldMk cId="2374291147" sldId="318"/>
            <ac:picMk id="21" creationId="{B350243E-FEFB-52B3-3CDA-640165C448F7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6:39:14.039" v="415"/>
          <ac:picMkLst>
            <pc:docMk/>
            <pc:sldMk cId="2374291147" sldId="318"/>
            <ac:picMk id="24" creationId="{F446DD58-5DA0-27DB-8A92-BCD9EF474E50}"/>
          </ac:picMkLst>
        </pc:picChg>
        <pc:picChg chg="add mod">
          <ac:chgData name="ARETE Elodie" userId="S::elodie.arete@docaposte.fr::ec9f1fbb-f223-4998-ab6b-38ac20db1c9b" providerId="AD" clId="Web-{08AE9876-788C-95B2-27FB-B90527F545EF}" dt="2025-02-27T16:52:26.281" v="482" actId="1076"/>
          <ac:picMkLst>
            <pc:docMk/>
            <pc:sldMk cId="2374291147" sldId="318"/>
            <ac:picMk id="26" creationId="{558120C5-3BC4-890F-AAE7-C6A53E49CA48}"/>
          </ac:picMkLst>
        </pc:picChg>
      </pc:sldChg>
      <pc:sldChg chg="addSp delSp modSp add">
        <pc:chgData name="ARETE Elodie" userId="S::elodie.arete@docaposte.fr::ec9f1fbb-f223-4998-ab6b-38ac20db1c9b" providerId="AD" clId="Web-{08AE9876-788C-95B2-27FB-B90527F545EF}" dt="2025-02-27T17:03:55.551" v="601" actId="1076"/>
        <pc:sldMkLst>
          <pc:docMk/>
          <pc:sldMk cId="39508781" sldId="319"/>
        </pc:sldMkLst>
        <pc:spChg chg="mod">
          <ac:chgData name="ARETE Elodie" userId="S::elodie.arete@docaposte.fr::ec9f1fbb-f223-4998-ab6b-38ac20db1c9b" providerId="AD" clId="Web-{08AE9876-788C-95B2-27FB-B90527F545EF}" dt="2025-02-27T16:29:26.678" v="224" actId="20577"/>
          <ac:spMkLst>
            <pc:docMk/>
            <pc:sldMk cId="39508781" sldId="319"/>
            <ac:spMk id="3" creationId="{A9F05F39-C5BF-ADE6-9B9C-DC396D916B7A}"/>
          </ac:spMkLst>
        </pc:spChg>
        <pc:spChg chg="add mod">
          <ac:chgData name="ARETE Elodie" userId="S::elodie.arete@docaposte.fr::ec9f1fbb-f223-4998-ab6b-38ac20db1c9b" providerId="AD" clId="Web-{08AE9876-788C-95B2-27FB-B90527F545EF}" dt="2025-02-27T17:03:55.426" v="596" actId="1076"/>
          <ac:spMkLst>
            <pc:docMk/>
            <pc:sldMk cId="39508781" sldId="319"/>
            <ac:spMk id="17" creationId="{A40057A7-0AA2-71B8-A593-9AF55D0F707B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35:09.750" v="333" actId="20577"/>
          <ac:spMkLst>
            <pc:docMk/>
            <pc:sldMk cId="39508781" sldId="319"/>
            <ac:spMk id="20" creationId="{C14BC013-1C61-F11A-501A-6D6F2AA9583E}"/>
          </ac:spMkLst>
        </pc:spChg>
        <pc:spChg chg="add mod">
          <ac:chgData name="ARETE Elodie" userId="S::elodie.arete@docaposte.fr::ec9f1fbb-f223-4998-ab6b-38ac20db1c9b" providerId="AD" clId="Web-{08AE9876-788C-95B2-27FB-B90527F545EF}" dt="2025-02-27T17:03:55.442" v="597" actId="1076"/>
          <ac:spMkLst>
            <pc:docMk/>
            <pc:sldMk cId="39508781" sldId="319"/>
            <ac:spMk id="21" creationId="{A358D0DA-9273-A0E3-BE1A-07BA051EC178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3:47.248" v="293"/>
          <ac:spMkLst>
            <pc:docMk/>
            <pc:sldMk cId="39508781" sldId="319"/>
            <ac:spMk id="27" creationId="{D7FC1A89-98CF-E9B4-1979-6C618FDE0F7C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3:47.248" v="292"/>
          <ac:spMkLst>
            <pc:docMk/>
            <pc:sldMk cId="39508781" sldId="319"/>
            <ac:spMk id="28" creationId="{C40E0BA4-DFE4-2647-A205-52DCA6D69CC3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3:47.248" v="291"/>
          <ac:spMkLst>
            <pc:docMk/>
            <pc:sldMk cId="39508781" sldId="319"/>
            <ac:spMk id="29" creationId="{273558CA-8484-DBDA-41C1-E448C7907E48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3:47.248" v="290"/>
          <ac:spMkLst>
            <pc:docMk/>
            <pc:sldMk cId="39508781" sldId="319"/>
            <ac:spMk id="30" creationId="{6A0404CE-B8B6-F970-CDE4-5C51A73ED0F8}"/>
          </ac:spMkLst>
        </pc:spChg>
        <pc:spChg chg="add del mod">
          <ac:chgData name="ARETE Elodie" userId="S::elodie.arete@docaposte.fr::ec9f1fbb-f223-4998-ab6b-38ac20db1c9b" providerId="AD" clId="Web-{08AE9876-788C-95B2-27FB-B90527F545EF}" dt="2025-02-27T17:03:55.457" v="598" actId="1076"/>
          <ac:spMkLst>
            <pc:docMk/>
            <pc:sldMk cId="39508781" sldId="319"/>
            <ac:spMk id="31" creationId="{10889212-6547-DFCD-A1FE-72D84643BF48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8"/>
          <ac:spMkLst>
            <pc:docMk/>
            <pc:sldMk cId="39508781" sldId="319"/>
            <ac:spMk id="32" creationId="{944DFFF5-90CC-C32E-982D-6C514349A514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7"/>
          <ac:spMkLst>
            <pc:docMk/>
            <pc:sldMk cId="39508781" sldId="319"/>
            <ac:spMk id="33" creationId="{1D9CB2D3-9AAF-8FD5-F8A7-10E9F71616FF}"/>
          </ac:spMkLst>
        </pc:spChg>
        <pc:spChg chg="mod">
          <ac:chgData name="ARETE Elodie" userId="S::elodie.arete@docaposte.fr::ec9f1fbb-f223-4998-ab6b-38ac20db1c9b" providerId="AD" clId="Web-{08AE9876-788C-95B2-27FB-B90527F545EF}" dt="2025-02-27T16:43:20.890" v="478" actId="20577"/>
          <ac:spMkLst>
            <pc:docMk/>
            <pc:sldMk cId="39508781" sldId="319"/>
            <ac:spMk id="36" creationId="{0511D91E-E8E1-D6F7-8F73-6ADE808422AF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6"/>
          <ac:spMkLst>
            <pc:docMk/>
            <pc:sldMk cId="39508781" sldId="319"/>
            <ac:spMk id="37" creationId="{A450D8D5-510F-8337-31FD-150BEBFCA3A4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5"/>
          <ac:spMkLst>
            <pc:docMk/>
            <pc:sldMk cId="39508781" sldId="319"/>
            <ac:spMk id="38" creationId="{03084404-6B07-1B8D-40A3-6AA10B4B6677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4"/>
          <ac:spMkLst>
            <pc:docMk/>
            <pc:sldMk cId="39508781" sldId="319"/>
            <ac:spMk id="39" creationId="{8A24B4DB-3042-61EB-98FF-5EFE1AC602FE}"/>
          </ac:spMkLst>
        </pc:spChg>
        <pc:spChg chg="del">
          <ac:chgData name="ARETE Elodie" userId="S::elodie.arete@docaposte.fr::ec9f1fbb-f223-4998-ab6b-38ac20db1c9b" providerId="AD" clId="Web-{08AE9876-788C-95B2-27FB-B90527F545EF}" dt="2025-02-27T16:34:17.906" v="303"/>
          <ac:spMkLst>
            <pc:docMk/>
            <pc:sldMk cId="39508781" sldId="319"/>
            <ac:spMk id="41" creationId="{CF720583-F60D-59BF-7656-FE833A8E2580}"/>
          </ac:spMkLst>
        </pc:spChg>
        <pc:grpChg chg="add">
          <ac:chgData name="ARETE Elodie" userId="S::elodie.arete@docaposte.fr::ec9f1fbb-f223-4998-ab6b-38ac20db1c9b" providerId="AD" clId="Web-{08AE9876-788C-95B2-27FB-B90527F545EF}" dt="2025-02-27T16:39:42.508" v="416"/>
          <ac:grpSpMkLst>
            <pc:docMk/>
            <pc:sldMk cId="39508781" sldId="319"/>
            <ac:grpSpMk id="42" creationId="{DF441532-4909-5636-F0F3-5F96FC6EC5EC}"/>
          </ac:grpSpMkLst>
        </pc:grpChg>
        <pc:picChg chg="del">
          <ac:chgData name="ARETE Elodie" userId="S::elodie.arete@docaposte.fr::ec9f1fbb-f223-4998-ab6b-38ac20db1c9b" providerId="AD" clId="Web-{08AE9876-788C-95B2-27FB-B90527F545EF}" dt="2025-02-27T16:34:17.906" v="302"/>
          <ac:picMkLst>
            <pc:docMk/>
            <pc:sldMk cId="39508781" sldId="319"/>
            <ac:picMk id="5" creationId="{1F7811B8-48FC-5320-ADFB-0674C4D982FE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34:17.906" v="301"/>
          <ac:picMkLst>
            <pc:docMk/>
            <pc:sldMk cId="39508781" sldId="319"/>
            <ac:picMk id="8" creationId="{9587A41E-AC0B-E233-C899-6D5725A3A15A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7:03:04.659" v="589"/>
          <ac:picMkLst>
            <pc:docMk/>
            <pc:sldMk cId="39508781" sldId="319"/>
            <ac:picMk id="10" creationId="{6CE5E5FD-E3B9-36D1-B7A7-0D9FBE015F8F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6:58:17.979" v="525"/>
          <ac:picMkLst>
            <pc:docMk/>
            <pc:sldMk cId="39508781" sldId="319"/>
            <ac:picMk id="12" creationId="{045F40F0-14ED-A6EA-3D4C-9DAD2BC558F0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7:03:03.768" v="588"/>
          <ac:picMkLst>
            <pc:docMk/>
            <pc:sldMk cId="39508781" sldId="319"/>
            <ac:picMk id="14" creationId="{E9A804D1-48E1-2911-D9BE-ECE98933A73C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7:03:03.768" v="587"/>
          <ac:picMkLst>
            <pc:docMk/>
            <pc:sldMk cId="39508781" sldId="319"/>
            <ac:picMk id="15" creationId="{94B5EB13-CE69-34EC-9F95-46B030FDC25E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33:47.248" v="297"/>
          <ac:picMkLst>
            <pc:docMk/>
            <pc:sldMk cId="39508781" sldId="319"/>
            <ac:picMk id="22" creationId="{646D7082-227C-121F-3E66-4A5A1376A58E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33:47.248" v="296"/>
          <ac:picMkLst>
            <pc:docMk/>
            <pc:sldMk cId="39508781" sldId="319"/>
            <ac:picMk id="23" creationId="{B627BA9E-9B69-B4CF-9356-FBA2424A09F1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33:47.248" v="295"/>
          <ac:picMkLst>
            <pc:docMk/>
            <pc:sldMk cId="39508781" sldId="319"/>
            <ac:picMk id="24" creationId="{EF3418FA-AC72-F55B-C835-3DDEBEDA8186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33:47.248" v="294"/>
          <ac:picMkLst>
            <pc:docMk/>
            <pc:sldMk cId="39508781" sldId="319"/>
            <ac:picMk id="25" creationId="{7CC167BF-0D20-9DF6-184B-9815FCD32FD6}"/>
          </ac:picMkLst>
        </pc:picChg>
        <pc:picChg chg="add mod">
          <ac:chgData name="ARETE Elodie" userId="S::elodie.arete@docaposte.fr::ec9f1fbb-f223-4998-ab6b-38ac20db1c9b" providerId="AD" clId="Web-{08AE9876-788C-95B2-27FB-B90527F545EF}" dt="2025-02-27T17:03:55.489" v="599" actId="1076"/>
          <ac:picMkLst>
            <pc:docMk/>
            <pc:sldMk cId="39508781" sldId="319"/>
            <ac:picMk id="43" creationId="{F5DD73EF-E35A-3559-7AF7-144E9749F7C9}"/>
          </ac:picMkLst>
        </pc:picChg>
        <pc:picChg chg="add mod">
          <ac:chgData name="ARETE Elodie" userId="S::elodie.arete@docaposte.fr::ec9f1fbb-f223-4998-ab6b-38ac20db1c9b" providerId="AD" clId="Web-{08AE9876-788C-95B2-27FB-B90527F545EF}" dt="2025-02-27T17:03:55.504" v="600" actId="1076"/>
          <ac:picMkLst>
            <pc:docMk/>
            <pc:sldMk cId="39508781" sldId="319"/>
            <ac:picMk id="44" creationId="{31BB344A-9E85-8D55-9E6B-9CFB310D0C49}"/>
          </ac:picMkLst>
        </pc:picChg>
        <pc:picChg chg="add mod">
          <ac:chgData name="ARETE Elodie" userId="S::elodie.arete@docaposte.fr::ec9f1fbb-f223-4998-ab6b-38ac20db1c9b" providerId="AD" clId="Web-{08AE9876-788C-95B2-27FB-B90527F545EF}" dt="2025-02-27T17:03:55.551" v="601" actId="1076"/>
          <ac:picMkLst>
            <pc:docMk/>
            <pc:sldMk cId="39508781" sldId="319"/>
            <ac:picMk id="45" creationId="{2C6F8A88-3C7D-6B1F-9B97-00F563B0DA99}"/>
          </ac:picMkLst>
        </pc:picChg>
      </pc:sldChg>
      <pc:sldChg chg="modSp add">
        <pc:chgData name="ARETE Elodie" userId="S::elodie.arete@docaposte.fr::ec9f1fbb-f223-4998-ab6b-38ac20db1c9b" providerId="AD" clId="Web-{08AE9876-788C-95B2-27FB-B90527F545EF}" dt="2025-02-27T16:31:09.743" v="227" actId="20577"/>
        <pc:sldMkLst>
          <pc:docMk/>
          <pc:sldMk cId="1664030087" sldId="320"/>
        </pc:sldMkLst>
        <pc:spChg chg="mod">
          <ac:chgData name="ARETE Elodie" userId="S::elodie.arete@docaposte.fr::ec9f1fbb-f223-4998-ab6b-38ac20db1c9b" providerId="AD" clId="Web-{08AE9876-788C-95B2-27FB-B90527F545EF}" dt="2025-02-27T16:31:09.743" v="227" actId="20577"/>
          <ac:spMkLst>
            <pc:docMk/>
            <pc:sldMk cId="1664030087" sldId="320"/>
            <ac:spMk id="3" creationId="{74932EF6-9624-2FE7-04D8-4C12D7E8538D}"/>
          </ac:spMkLst>
        </pc:spChg>
      </pc:sldChg>
      <pc:sldChg chg="add">
        <pc:chgData name="ARETE Elodie" userId="S::elodie.arete@docaposte.fr::ec9f1fbb-f223-4998-ab6b-38ac20db1c9b" providerId="AD" clId="Web-{08AE9876-788C-95B2-27FB-B90527F545EF}" dt="2025-02-27T16:10:00.893" v="8"/>
        <pc:sldMkLst>
          <pc:docMk/>
          <pc:sldMk cId="2566976283" sldId="2147374699"/>
        </pc:sldMkLst>
      </pc:sldChg>
      <pc:sldChg chg="addSp delSp modSp add replId">
        <pc:chgData name="ARETE Elodie" userId="S::elodie.arete@docaposte.fr::ec9f1fbb-f223-4998-ab6b-38ac20db1c9b" providerId="AD" clId="Web-{08AE9876-788C-95B2-27FB-B90527F545EF}" dt="2025-02-27T16:25:03.155" v="155" actId="1076"/>
        <pc:sldMkLst>
          <pc:docMk/>
          <pc:sldMk cId="43788003" sldId="2147374700"/>
        </pc:sldMkLst>
        <pc:spChg chg="mod">
          <ac:chgData name="ARETE Elodie" userId="S::elodie.arete@docaposte.fr::ec9f1fbb-f223-4998-ab6b-38ac20db1c9b" providerId="AD" clId="Web-{08AE9876-788C-95B2-27FB-B90527F545EF}" dt="2025-02-27T16:25:03.155" v="155" actId="1076"/>
          <ac:spMkLst>
            <pc:docMk/>
            <pc:sldMk cId="43788003" sldId="2147374700"/>
            <ac:spMk id="26" creationId="{5BEB21A1-D487-7BF4-2BDC-36A61B9C5AC5}"/>
          </ac:spMkLst>
        </pc:spChg>
        <pc:grpChg chg="add del mod">
          <ac:chgData name="ARETE Elodie" userId="S::elodie.arete@docaposte.fr::ec9f1fbb-f223-4998-ab6b-38ac20db1c9b" providerId="AD" clId="Web-{08AE9876-788C-95B2-27FB-B90527F545EF}" dt="2025-02-27T16:19:59.583" v="95"/>
          <ac:grpSpMkLst>
            <pc:docMk/>
            <pc:sldMk cId="43788003" sldId="2147374700"/>
            <ac:grpSpMk id="5" creationId="{1BE167FE-E6F7-4935-9BC9-F3B5C468551B}"/>
          </ac:grpSpMkLst>
        </pc:grpChg>
        <pc:grpChg chg="del">
          <ac:chgData name="ARETE Elodie" userId="S::elodie.arete@docaposte.fr::ec9f1fbb-f223-4998-ab6b-38ac20db1c9b" providerId="AD" clId="Web-{08AE9876-788C-95B2-27FB-B90527F545EF}" dt="2025-02-27T16:22:18.759" v="111"/>
          <ac:grpSpMkLst>
            <pc:docMk/>
            <pc:sldMk cId="43788003" sldId="2147374700"/>
            <ac:grpSpMk id="10" creationId="{2A425095-856C-0444-5E7C-79F9FB9653BA}"/>
          </ac:grpSpMkLst>
        </pc:grpChg>
        <pc:grpChg chg="add del mod">
          <ac:chgData name="ARETE Elodie" userId="S::elodie.arete@docaposte.fr::ec9f1fbb-f223-4998-ab6b-38ac20db1c9b" providerId="AD" clId="Web-{08AE9876-788C-95B2-27FB-B90527F545EF}" dt="2025-02-27T16:20:33.115" v="98"/>
          <ac:grpSpMkLst>
            <pc:docMk/>
            <pc:sldMk cId="43788003" sldId="2147374700"/>
            <ac:grpSpMk id="18" creationId="{5083EB4B-0707-AA4F-40DB-D5266602C071}"/>
          </ac:grpSpMkLst>
        </pc:grpChg>
        <pc:grpChg chg="add mod">
          <ac:chgData name="ARETE Elodie" userId="S::elodie.arete@docaposte.fr::ec9f1fbb-f223-4998-ab6b-38ac20db1c9b" providerId="AD" clId="Web-{08AE9876-788C-95B2-27FB-B90527F545EF}" dt="2025-02-27T16:24:50.498" v="150" actId="1076"/>
          <ac:grpSpMkLst>
            <pc:docMk/>
            <pc:sldMk cId="43788003" sldId="2147374700"/>
            <ac:grpSpMk id="22" creationId="{3A335C5E-9B91-0454-AE4D-9BCB9C40A66D}"/>
          </ac:grpSpMkLst>
        </pc:grpChg>
      </pc:sldChg>
      <pc:sldChg chg="addSp delSp modSp add del replId">
        <pc:chgData name="ARETE Elodie" userId="S::elodie.arete@docaposte.fr::ec9f1fbb-f223-4998-ab6b-38ac20db1c9b" providerId="AD" clId="Web-{08AE9876-788C-95B2-27FB-B90527F545EF}" dt="2025-02-27T16:22:04.446" v="109"/>
        <pc:sldMkLst>
          <pc:docMk/>
          <pc:sldMk cId="3487465661" sldId="2147374701"/>
        </pc:sldMkLst>
        <pc:picChg chg="del">
          <ac:chgData name="ARETE Elodie" userId="S::elodie.arete@docaposte.fr::ec9f1fbb-f223-4998-ab6b-38ac20db1c9b" providerId="AD" clId="Web-{08AE9876-788C-95B2-27FB-B90527F545EF}" dt="2025-02-27T16:21:17.351" v="101"/>
          <ac:picMkLst>
            <pc:docMk/>
            <pc:sldMk cId="3487465661" sldId="2147374701"/>
            <ac:picMk id="6" creationId="{717A8EC4-59D2-07E9-2D98-5B103EE9C364}"/>
          </ac:picMkLst>
        </pc:picChg>
        <pc:picChg chg="del">
          <ac:chgData name="ARETE Elodie" userId="S::elodie.arete@docaposte.fr::ec9f1fbb-f223-4998-ab6b-38ac20db1c9b" providerId="AD" clId="Web-{08AE9876-788C-95B2-27FB-B90527F545EF}" dt="2025-02-27T16:21:17.101" v="100"/>
          <ac:picMkLst>
            <pc:docMk/>
            <pc:sldMk cId="3487465661" sldId="2147374701"/>
            <ac:picMk id="7" creationId="{1FC64E61-2F48-6D7D-884A-AC1635F0D800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6:22:00.134" v="108"/>
          <ac:picMkLst>
            <pc:docMk/>
            <pc:sldMk cId="3487465661" sldId="2147374701"/>
            <ac:picMk id="13" creationId="{24F784BE-D1DE-B36D-420B-B77C819E3B54}"/>
          </ac:picMkLst>
        </pc:picChg>
        <pc:picChg chg="add del mod">
          <ac:chgData name="ARETE Elodie" userId="S::elodie.arete@docaposte.fr::ec9f1fbb-f223-4998-ab6b-38ac20db1c9b" providerId="AD" clId="Web-{08AE9876-788C-95B2-27FB-B90527F545EF}" dt="2025-02-27T16:21:56.542" v="106"/>
          <ac:picMkLst>
            <pc:docMk/>
            <pc:sldMk cId="3487465661" sldId="2147374701"/>
            <ac:picMk id="14" creationId="{83C992F2-2135-F727-4735-36A000C229CE}"/>
          </ac:picMkLst>
        </pc:picChg>
      </pc:sldChg>
      <pc:sldMasterChg chg="addSldLayout">
        <pc:chgData name="ARETE Elodie" userId="S::elodie.arete@docaposte.fr::ec9f1fbb-f223-4998-ab6b-38ac20db1c9b" providerId="AD" clId="Web-{08AE9876-788C-95B2-27FB-B90527F545EF}" dt="2025-02-27T16:10:00.893" v="8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08AE9876-788C-95B2-27FB-B90527F545EF}" dt="2025-02-27T16:10:00.815" v="5"/>
          <pc:sldLayoutMkLst>
            <pc:docMk/>
            <pc:sldMasterMk cId="3071127875" sldId="2147483648"/>
            <pc:sldLayoutMk cId="2566639045" sldId="2147483660"/>
          </pc:sldLayoutMkLst>
        </pc:sldLayoutChg>
        <pc:sldLayoutChg chg="add">
          <pc:chgData name="ARETE Elodie" userId="S::elodie.arete@docaposte.fr::ec9f1fbb-f223-4998-ab6b-38ac20db1c9b" providerId="AD" clId="Web-{08AE9876-788C-95B2-27FB-B90527F545EF}" dt="2025-02-27T16:10:00.893" v="8"/>
          <pc:sldLayoutMkLst>
            <pc:docMk/>
            <pc:sldMasterMk cId="3071127875" sldId="2147483648"/>
            <pc:sldLayoutMk cId="635635733" sldId="2147483661"/>
          </pc:sldLayoutMkLst>
        </pc:sldLayoutChg>
      </pc:sldMasterChg>
    </pc:docChg>
  </pc:docChgLst>
  <pc:docChgLst>
    <pc:chgData name="ARETE Elodie" userId="S::elodie.arete@docaposte.fr::ec9f1fbb-f223-4998-ab6b-38ac20db1c9b" providerId="AD" clId="Web-{73C6A1B4-8E9A-D487-4B4E-7D3175668FEE}"/>
    <pc:docChg chg="modSld">
      <pc:chgData name="ARETE Elodie" userId="S::elodie.arete@docaposte.fr::ec9f1fbb-f223-4998-ab6b-38ac20db1c9b" providerId="AD" clId="Web-{73C6A1B4-8E9A-D487-4B4E-7D3175668FEE}" dt="2025-03-03T13:45:26.914" v="184" actId="20577"/>
      <pc:docMkLst>
        <pc:docMk/>
      </pc:docMkLst>
      <pc:sldChg chg="modSp">
        <pc:chgData name="ARETE Elodie" userId="S::elodie.arete@docaposte.fr::ec9f1fbb-f223-4998-ab6b-38ac20db1c9b" providerId="AD" clId="Web-{73C6A1B4-8E9A-D487-4B4E-7D3175668FEE}" dt="2025-03-03T13:45:26.914" v="184" actId="20577"/>
        <pc:sldMkLst>
          <pc:docMk/>
          <pc:sldMk cId="1377633356" sldId="257"/>
        </pc:sldMkLst>
        <pc:spChg chg="mod">
          <ac:chgData name="ARETE Elodie" userId="S::elodie.arete@docaposte.fr::ec9f1fbb-f223-4998-ab6b-38ac20db1c9b" providerId="AD" clId="Web-{73C6A1B4-8E9A-D487-4B4E-7D3175668FEE}" dt="2025-03-03T13:45:26.914" v="184" actId="20577"/>
          <ac:spMkLst>
            <pc:docMk/>
            <pc:sldMk cId="1377633356" sldId="257"/>
            <ac:spMk id="9" creationId="{8C18EAE8-1D2C-0D0A-27F9-69E3CFBA75EF}"/>
          </ac:spMkLst>
        </pc:spChg>
      </pc:sldChg>
      <pc:sldChg chg="modSp">
        <pc:chgData name="ARETE Elodie" userId="S::elodie.arete@docaposte.fr::ec9f1fbb-f223-4998-ab6b-38ac20db1c9b" providerId="AD" clId="Web-{73C6A1B4-8E9A-D487-4B4E-7D3175668FEE}" dt="2025-02-28T13:03:49.118" v="125" actId="1076"/>
        <pc:sldMkLst>
          <pc:docMk/>
          <pc:sldMk cId="2374291147" sldId="318"/>
        </pc:sldMkLst>
        <pc:spChg chg="mod">
          <ac:chgData name="ARETE Elodie" userId="S::elodie.arete@docaposte.fr::ec9f1fbb-f223-4998-ab6b-38ac20db1c9b" providerId="AD" clId="Web-{73C6A1B4-8E9A-D487-4B4E-7D3175668FEE}" dt="2025-02-28T13:03:46.024" v="124" actId="1076"/>
          <ac:spMkLst>
            <pc:docMk/>
            <pc:sldMk cId="2374291147" sldId="318"/>
            <ac:spMk id="14" creationId="{22F9779F-5301-A199-B90F-D0F7B0D86BBD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3:02.179" v="105" actId="20577"/>
          <ac:spMkLst>
            <pc:docMk/>
            <pc:sldMk cId="2374291147" sldId="318"/>
            <ac:spMk id="16" creationId="{92503DDC-DBC0-4DF5-1A64-5D91645C7C3A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3:49.118" v="125" actId="1076"/>
          <ac:spMkLst>
            <pc:docMk/>
            <pc:sldMk cId="2374291147" sldId="318"/>
            <ac:spMk id="20" creationId="{801141DC-97C6-A50E-C40F-9A2527F5C809}"/>
          </ac:spMkLst>
        </pc:spChg>
        <pc:grpChg chg="mod">
          <ac:chgData name="ARETE Elodie" userId="S::elodie.arete@docaposte.fr::ec9f1fbb-f223-4998-ab6b-38ac20db1c9b" providerId="AD" clId="Web-{73C6A1B4-8E9A-D487-4B4E-7D3175668FEE}" dt="2025-02-28T07:44:39.228" v="7" actId="1076"/>
          <ac:grpSpMkLst>
            <pc:docMk/>
            <pc:sldMk cId="2374291147" sldId="318"/>
            <ac:grpSpMk id="5" creationId="{2A425095-856C-0444-5E7C-79F9FB9653BA}"/>
          </ac:grpSpMkLst>
        </pc:grpChg>
        <pc:grpChg chg="mod">
          <ac:chgData name="ARETE Elodie" userId="S::elodie.arete@docaposte.fr::ec9f1fbb-f223-4998-ab6b-38ac20db1c9b" providerId="AD" clId="Web-{73C6A1B4-8E9A-D487-4B4E-7D3175668FEE}" dt="2025-02-28T07:44:39.244" v="8" actId="1076"/>
          <ac:grpSpMkLst>
            <pc:docMk/>
            <pc:sldMk cId="2374291147" sldId="318"/>
            <ac:grpSpMk id="18" creationId="{C55AF3D9-10E0-6D3C-50E9-1E40DD0EA274}"/>
          </ac:grpSpMkLst>
        </pc:grpChg>
      </pc:sldChg>
      <pc:sldChg chg="addSp delSp modSp">
        <pc:chgData name="ARETE Elodie" userId="S::elodie.arete@docaposte.fr::ec9f1fbb-f223-4998-ab6b-38ac20db1c9b" providerId="AD" clId="Web-{73C6A1B4-8E9A-D487-4B4E-7D3175668FEE}" dt="2025-02-28T13:08:17.704" v="181"/>
        <pc:sldMkLst>
          <pc:docMk/>
          <pc:sldMk cId="39508781" sldId="319"/>
        </pc:sldMkLst>
        <pc:spChg chg="mod">
          <ac:chgData name="ARETE Elodie" userId="S::elodie.arete@docaposte.fr::ec9f1fbb-f223-4998-ab6b-38ac20db1c9b" providerId="AD" clId="Web-{73C6A1B4-8E9A-D487-4B4E-7D3175668FEE}" dt="2025-02-28T13:08:14.907" v="175" actId="1076"/>
          <ac:spMkLst>
            <pc:docMk/>
            <pc:sldMk cId="39508781" sldId="319"/>
            <ac:spMk id="17" creationId="{A40057A7-0AA2-71B8-A593-9AF55D0F707B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5:14.433" v="132" actId="20577"/>
          <ac:spMkLst>
            <pc:docMk/>
            <pc:sldMk cId="39508781" sldId="319"/>
            <ac:spMk id="20" creationId="{C14BC013-1C61-F11A-501A-6D6F2AA9583E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8:14.923" v="176" actId="1076"/>
          <ac:spMkLst>
            <pc:docMk/>
            <pc:sldMk cId="39508781" sldId="319"/>
            <ac:spMk id="21" creationId="{A358D0DA-9273-A0E3-BE1A-07BA051EC178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8:14.938" v="177" actId="1076"/>
          <ac:spMkLst>
            <pc:docMk/>
            <pc:sldMk cId="39508781" sldId="319"/>
            <ac:spMk id="31" creationId="{10889212-6547-DFCD-A1FE-72D84643BF48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1:54.911" v="80" actId="1076"/>
          <ac:spMkLst>
            <pc:docMk/>
            <pc:sldMk cId="39508781" sldId="319"/>
            <ac:spMk id="36" creationId="{0511D91E-E8E1-D6F7-8F73-6ADE808422AF}"/>
          </ac:spMkLst>
        </pc:spChg>
        <pc:grpChg chg="add del">
          <ac:chgData name="ARETE Elodie" userId="S::elodie.arete@docaposte.fr::ec9f1fbb-f223-4998-ab6b-38ac20db1c9b" providerId="AD" clId="Web-{73C6A1B4-8E9A-D487-4B4E-7D3175668FEE}" dt="2025-02-28T13:08:17.704" v="181"/>
          <ac:grpSpMkLst>
            <pc:docMk/>
            <pc:sldMk cId="39508781" sldId="319"/>
            <ac:grpSpMk id="16" creationId="{1CFA4CB3-6A1A-23C5-E0D1-765534A9135C}"/>
          </ac:grpSpMkLst>
        </pc:grpChg>
        <pc:picChg chg="mod">
          <ac:chgData name="ARETE Elodie" userId="S::elodie.arete@docaposte.fr::ec9f1fbb-f223-4998-ab6b-38ac20db1c9b" providerId="AD" clId="Web-{73C6A1B4-8E9A-D487-4B4E-7D3175668FEE}" dt="2025-02-28T13:08:15.001" v="178" actId="1076"/>
          <ac:picMkLst>
            <pc:docMk/>
            <pc:sldMk cId="39508781" sldId="319"/>
            <ac:picMk id="43" creationId="{F5DD73EF-E35A-3559-7AF7-144E9749F7C9}"/>
          </ac:picMkLst>
        </pc:picChg>
        <pc:picChg chg="mod">
          <ac:chgData name="ARETE Elodie" userId="S::elodie.arete@docaposte.fr::ec9f1fbb-f223-4998-ab6b-38ac20db1c9b" providerId="AD" clId="Web-{73C6A1B4-8E9A-D487-4B4E-7D3175668FEE}" dt="2025-02-28T13:08:15.079" v="179" actId="1076"/>
          <ac:picMkLst>
            <pc:docMk/>
            <pc:sldMk cId="39508781" sldId="319"/>
            <ac:picMk id="44" creationId="{31BB344A-9E85-8D55-9E6B-9CFB310D0C49}"/>
          </ac:picMkLst>
        </pc:picChg>
        <pc:picChg chg="mod">
          <ac:chgData name="ARETE Elodie" userId="S::elodie.arete@docaposte.fr::ec9f1fbb-f223-4998-ab6b-38ac20db1c9b" providerId="AD" clId="Web-{73C6A1B4-8E9A-D487-4B4E-7D3175668FEE}" dt="2025-02-28T13:08:15.142" v="180" actId="1076"/>
          <ac:picMkLst>
            <pc:docMk/>
            <pc:sldMk cId="39508781" sldId="319"/>
            <ac:picMk id="45" creationId="{2C6F8A88-3C7D-6B1F-9B97-00F563B0DA99}"/>
          </ac:picMkLst>
        </pc:picChg>
      </pc:sldChg>
      <pc:sldChg chg="addSp delSp modSp">
        <pc:chgData name="ARETE Elodie" userId="S::elodie.arete@docaposte.fr::ec9f1fbb-f223-4998-ab6b-38ac20db1c9b" providerId="AD" clId="Web-{73C6A1B4-8E9A-D487-4B4E-7D3175668FEE}" dt="2025-02-28T13:17:12.095" v="183" actId="1076"/>
        <pc:sldMkLst>
          <pc:docMk/>
          <pc:sldMk cId="1664030087" sldId="320"/>
        </pc:sldMkLst>
        <pc:spChg chg="mod">
          <ac:chgData name="ARETE Elodie" userId="S::elodie.arete@docaposte.fr::ec9f1fbb-f223-4998-ab6b-38ac20db1c9b" providerId="AD" clId="Web-{73C6A1B4-8E9A-D487-4B4E-7D3175668FEE}" dt="2025-02-28T13:01:10.129" v="57" actId="1076"/>
          <ac:spMkLst>
            <pc:docMk/>
            <pc:sldMk cId="1664030087" sldId="320"/>
            <ac:spMk id="5" creationId="{D670844C-2437-2573-1100-B3944430EFE6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7:58.469" v="166"/>
          <ac:spMkLst>
            <pc:docMk/>
            <pc:sldMk cId="1664030087" sldId="320"/>
            <ac:spMk id="16" creationId="{700257FD-D066-A3C3-7BA9-EB63D9D43CD9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7:58.469" v="165"/>
          <ac:spMkLst>
            <pc:docMk/>
            <pc:sldMk cId="1664030087" sldId="320"/>
            <ac:spMk id="17" creationId="{5FF41A67-0435-99EB-7778-411334871B12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7:58.469" v="164"/>
          <ac:spMkLst>
            <pc:docMk/>
            <pc:sldMk cId="1664030087" sldId="320"/>
            <ac:spMk id="19" creationId="{F12D45DF-8B10-FA3B-23F5-56AEDC6700A6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1:00.019" v="53" actId="20577"/>
          <ac:spMkLst>
            <pc:docMk/>
            <pc:sldMk cId="1664030087" sldId="320"/>
            <ac:spMk id="20" creationId="{66C7B009-6C7C-5C52-07C0-BB9BB255A110}"/>
          </ac:spMkLst>
        </pc:spChg>
        <pc:grpChg chg="add">
          <ac:chgData name="ARETE Elodie" userId="S::elodie.arete@docaposte.fr::ec9f1fbb-f223-4998-ab6b-38ac20db1c9b" providerId="AD" clId="Web-{73C6A1B4-8E9A-D487-4B4E-7D3175668FEE}" dt="2025-02-28T13:08:02.297" v="167"/>
          <ac:grpSpMkLst>
            <pc:docMk/>
            <pc:sldMk cId="1664030087" sldId="320"/>
            <ac:grpSpMk id="11" creationId="{C16C8467-BF4C-EAC4-63CC-6A7FA1DB0217}"/>
          </ac:grpSpMkLst>
        </pc:grpChg>
        <pc:picChg chg="mod">
          <ac:chgData name="ARETE Elodie" userId="S::elodie.arete@docaposte.fr::ec9f1fbb-f223-4998-ab6b-38ac20db1c9b" providerId="AD" clId="Web-{73C6A1B4-8E9A-D487-4B4E-7D3175668FEE}" dt="2025-02-28T13:06:17.685" v="153" actId="1076"/>
          <ac:picMkLst>
            <pc:docMk/>
            <pc:sldMk cId="1664030087" sldId="320"/>
            <ac:picMk id="2" creationId="{55FD90B6-26F1-8BC5-35FC-3D9341BC5BE4}"/>
          </ac:picMkLst>
        </pc:picChg>
        <pc:picChg chg="add del">
          <ac:chgData name="ARETE Elodie" userId="S::elodie.arete@docaposte.fr::ec9f1fbb-f223-4998-ab6b-38ac20db1c9b" providerId="AD" clId="Web-{73C6A1B4-8E9A-D487-4B4E-7D3175668FEE}" dt="2025-02-28T13:06:13.435" v="152"/>
          <ac:picMkLst>
            <pc:docMk/>
            <pc:sldMk cId="1664030087" sldId="320"/>
            <ac:picMk id="10" creationId="{B45C8762-F21D-13AB-0C26-43541050CCCB}"/>
          </ac:picMkLst>
        </pc:picChg>
        <pc:picChg chg="mod">
          <ac:chgData name="ARETE Elodie" userId="S::elodie.arete@docaposte.fr::ec9f1fbb-f223-4998-ab6b-38ac20db1c9b" providerId="AD" clId="Web-{73C6A1B4-8E9A-D487-4B4E-7D3175668FEE}" dt="2025-02-28T13:06:22.701" v="156" actId="1076"/>
          <ac:picMkLst>
            <pc:docMk/>
            <pc:sldMk cId="1664030087" sldId="320"/>
            <ac:picMk id="12" creationId="{84A45751-E7FF-0027-7E50-DCAE5D04E659}"/>
          </ac:picMkLst>
        </pc:picChg>
        <pc:picChg chg="mod">
          <ac:chgData name="ARETE Elodie" userId="S::elodie.arete@docaposte.fr::ec9f1fbb-f223-4998-ab6b-38ac20db1c9b" providerId="AD" clId="Web-{73C6A1B4-8E9A-D487-4B4E-7D3175668FEE}" dt="2025-02-28T13:06:21.076" v="155" actId="1076"/>
          <ac:picMkLst>
            <pc:docMk/>
            <pc:sldMk cId="1664030087" sldId="320"/>
            <ac:picMk id="21" creationId="{545AEB4E-CBA6-0C9B-319D-F276779E7636}"/>
          </ac:picMkLst>
        </pc:picChg>
        <pc:picChg chg="mod">
          <ac:chgData name="ARETE Elodie" userId="S::elodie.arete@docaposte.fr::ec9f1fbb-f223-4998-ab6b-38ac20db1c9b" providerId="AD" clId="Web-{73C6A1B4-8E9A-D487-4B4E-7D3175668FEE}" dt="2025-02-28T13:17:12.095" v="183" actId="1076"/>
          <ac:picMkLst>
            <pc:docMk/>
            <pc:sldMk cId="1664030087" sldId="320"/>
            <ac:picMk id="23" creationId="{D625274A-76E8-3A51-ED87-AFF4A029E930}"/>
          </ac:picMkLst>
        </pc:picChg>
      </pc:sldChg>
      <pc:sldChg chg="modSp">
        <pc:chgData name="ARETE Elodie" userId="S::elodie.arete@docaposte.fr::ec9f1fbb-f223-4998-ab6b-38ac20db1c9b" providerId="AD" clId="Web-{73C6A1B4-8E9A-D487-4B4E-7D3175668FEE}" dt="2025-02-28T13:02:54.679" v="101" actId="1076"/>
        <pc:sldMkLst>
          <pc:docMk/>
          <pc:sldMk cId="43788003" sldId="2147374700"/>
        </pc:sldMkLst>
        <pc:spChg chg="mod">
          <ac:chgData name="ARETE Elodie" userId="S::elodie.arete@docaposte.fr::ec9f1fbb-f223-4998-ab6b-38ac20db1c9b" providerId="AD" clId="Web-{73C6A1B4-8E9A-D487-4B4E-7D3175668FEE}" dt="2025-02-28T13:02:42.678" v="96" actId="1076"/>
          <ac:spMkLst>
            <pc:docMk/>
            <pc:sldMk cId="43788003" sldId="2147374700"/>
            <ac:spMk id="25" creationId="{D6714264-CD33-1BFE-00C4-83ED6BFAD2DC}"/>
          </ac:spMkLst>
        </pc:spChg>
        <pc:spChg chg="mod">
          <ac:chgData name="ARETE Elodie" userId="S::elodie.arete@docaposte.fr::ec9f1fbb-f223-4998-ab6b-38ac20db1c9b" providerId="AD" clId="Web-{73C6A1B4-8E9A-D487-4B4E-7D3175668FEE}" dt="2025-02-28T13:02:54.679" v="101" actId="1076"/>
          <ac:spMkLst>
            <pc:docMk/>
            <pc:sldMk cId="43788003" sldId="2147374700"/>
            <ac:spMk id="26" creationId="{5BEB21A1-D487-7BF4-2BDC-36A61B9C5AC5}"/>
          </ac:spMkLst>
        </pc:spChg>
      </pc:sldChg>
    </pc:docChg>
  </pc:docChgLst>
  <pc:docChgLst>
    <pc:chgData name="ARETE Elodie" userId="S::elodie.arete@docaposte.fr::ec9f1fbb-f223-4998-ab6b-38ac20db1c9b" providerId="AD" clId="Web-{6DC8F73C-72AF-44BE-8AF5-068673C74532}"/>
    <pc:docChg chg="modSld">
      <pc:chgData name="ARETE Elodie" userId="S::elodie.arete@docaposte.fr::ec9f1fbb-f223-4998-ab6b-38ac20db1c9b" providerId="AD" clId="Web-{6DC8F73C-72AF-44BE-8AF5-068673C74532}" dt="2025-04-30T14:30:36.728" v="0"/>
      <pc:docMkLst>
        <pc:docMk/>
      </pc:docMkLst>
      <pc:sldChg chg="modSp">
        <pc:chgData name="ARETE Elodie" userId="S::elodie.arete@docaposte.fr::ec9f1fbb-f223-4998-ab6b-38ac20db1c9b" providerId="AD" clId="Web-{6DC8F73C-72AF-44BE-8AF5-068673C74532}" dt="2025-04-30T14:30:36.728" v="0"/>
        <pc:sldMkLst>
          <pc:docMk/>
          <pc:sldMk cId="1664030087" sldId="320"/>
        </pc:sldMkLst>
        <pc:picChg chg="mod">
          <ac:chgData name="ARETE Elodie" userId="S::elodie.arete@docaposte.fr::ec9f1fbb-f223-4998-ab6b-38ac20db1c9b" providerId="AD" clId="Web-{6DC8F73C-72AF-44BE-8AF5-068673C74532}" dt="2025-04-30T14:30:36.728" v="0"/>
          <ac:picMkLst>
            <pc:docMk/>
            <pc:sldMk cId="1664030087" sldId="320"/>
            <ac:picMk id="2" creationId="{55FD90B6-26F1-8BC5-35FC-3D9341BC5B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587B-2A69-4DB7-935D-6133FAFC0DC7}" type="datetimeFigureOut"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E65B-3F88-4D5C-9694-AE1F988547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92C4-E300-C7BC-CBDF-DC29D3B9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230B8C-2CDA-AD1E-160F-7ACBF7868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617335-DF56-3DBF-D7FC-2C6EC114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6F04E-06F9-286C-A840-97EBAA507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3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3470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85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269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6621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96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9926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396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0158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965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3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388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38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7486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28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968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5241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8639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77586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656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255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7842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8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6845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782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8454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404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6014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985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2025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75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834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06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609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097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710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145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2156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0755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9053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7677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5704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360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28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999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531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10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561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9035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4168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63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2664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65283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1995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646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441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81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1184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7288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221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7903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327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1432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736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554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8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86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7077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34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029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141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845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5811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587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846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7873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2702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9003675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51752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9952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1904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649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93518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CF3-ECCF-4B4D-91CE-C00648F7E987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90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FC3-19C9-4EB3-8960-6E3F96EBECF2}" type="datetime1">
              <a:rPr lang="fr-FR" smtClean="0"/>
              <a:t>22/05/2025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4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83366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10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105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05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566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227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437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704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8488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3435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761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8276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054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491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632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83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858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6256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1149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944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83724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7592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958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107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55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2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00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5794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4211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35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129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110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012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8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8650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62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10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350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69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08510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2423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664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4850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4059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551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1206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940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9249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0069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14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600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142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095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4202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122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175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079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9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717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672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29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1561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5746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9613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589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8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222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513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5362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327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22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862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9075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09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791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0994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2472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73359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6772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337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4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9267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1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4054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8141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5637" y="6413720"/>
            <a:ext cx="3408218" cy="3003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TUTORIEL</a:t>
            </a:r>
            <a:r>
              <a:rPr sz="18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lang="fr-FR" b="1" dirty="0">
                <a:solidFill>
                  <a:srgbClr val="0000FF"/>
                </a:solidFill>
                <a:latin typeface="Calibri"/>
                <a:cs typeface="Calibri"/>
              </a:rPr>
              <a:t> 2025</a:t>
            </a:r>
            <a:endParaRPr lang="fr-FR" sz="1800" b="1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9" y="2001826"/>
            <a:ext cx="3622128" cy="32529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187950"/>
            <a:ext cx="5687568" cy="735415"/>
          </a:xfrm>
        </p:spPr>
        <p:txBody>
          <a:bodyPr/>
          <a:lstStyle/>
          <a:p>
            <a:pPr marL="12700">
              <a:spcBef>
                <a:spcPts val="130"/>
              </a:spcBef>
            </a:pPr>
            <a:r>
              <a:rPr lang="fr-FR" dirty="0"/>
              <a:t>Comment refuser la dématérialisation de mon bulletin de paie 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980432" y="3943715"/>
            <a:ext cx="5205984" cy="974282"/>
          </a:xfrm>
        </p:spPr>
        <p:txBody>
          <a:bodyPr/>
          <a:lstStyle/>
          <a:p>
            <a:r>
              <a:rPr lang="fr-FR" dirty="0"/>
              <a:t>Avec l’option « aide à la collecte de refus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1380489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Refusez la dématérialisation via un parcours dédié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677036" y="1941060"/>
            <a:ext cx="553594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Pour refuser la dématérialisation, suivez le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lien en bas de l'e-mail d'invitation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ou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rendez-vous sur l'URL dédiée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(communiquée par votre entreprise).</a:t>
            </a:r>
            <a:endParaRPr lang="fr-FR" sz="16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A425095-856C-0444-5E7C-79F9FB9653BA}"/>
              </a:ext>
            </a:extLst>
          </p:cNvPr>
          <p:cNvGrpSpPr/>
          <p:nvPr/>
        </p:nvGrpSpPr>
        <p:grpSpPr>
          <a:xfrm>
            <a:off x="765661" y="2912711"/>
            <a:ext cx="5905458" cy="1079244"/>
            <a:chOff x="6341295" y="4703077"/>
            <a:chExt cx="5905458" cy="1079244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853F4EB-3A5C-E8B7-EA36-4EAE5CCBA700}"/>
                </a:ext>
              </a:extLst>
            </p:cNvPr>
            <p:cNvSpPr/>
            <p:nvPr/>
          </p:nvSpPr>
          <p:spPr>
            <a:xfrm>
              <a:off x="6341295" y="4703077"/>
              <a:ext cx="5905458" cy="1079244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2F9779F-5301-A199-B90F-D0F7B0D86BBD}"/>
                </a:ext>
              </a:extLst>
            </p:cNvPr>
            <p:cNvSpPr txBox="1">
              <a:spLocks/>
            </p:cNvSpPr>
            <p:nvPr/>
          </p:nvSpPr>
          <p:spPr>
            <a:xfrm>
              <a:off x="7214843" y="4961357"/>
              <a:ext cx="4881915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Munissez-vous de vos identifiants (transmis par votre employeur) et suivez le parcours. </a:t>
              </a:r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Une étape va vous indiquer si vous avez des documents reçus à récupérer ou non. </a:t>
              </a:r>
              <a:endParaRPr lang="fr-FR" sz="200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2283C77-AF6E-0E19-05B2-43936A1C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028" y="5009548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5AF3D9-10E0-6D3C-50E9-1E40DD0EA274}"/>
              </a:ext>
            </a:extLst>
          </p:cNvPr>
          <p:cNvGrpSpPr/>
          <p:nvPr/>
        </p:nvGrpSpPr>
        <p:grpSpPr>
          <a:xfrm>
            <a:off x="759613" y="4140377"/>
            <a:ext cx="5905458" cy="885721"/>
            <a:chOff x="6341295" y="4703077"/>
            <a:chExt cx="5905458" cy="885721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9FE33D19-0163-4BB0-4CE3-C0DB47C82CEF}"/>
                </a:ext>
              </a:extLst>
            </p:cNvPr>
            <p:cNvSpPr/>
            <p:nvPr/>
          </p:nvSpPr>
          <p:spPr>
            <a:xfrm>
              <a:off x="6341295" y="4703077"/>
              <a:ext cx="5905458" cy="885721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01141DC-97C6-A50E-C40F-9A2527F5C809}"/>
                </a:ext>
              </a:extLst>
            </p:cNvPr>
            <p:cNvSpPr txBox="1">
              <a:spLocks/>
            </p:cNvSpPr>
            <p:nvPr/>
          </p:nvSpPr>
          <p:spPr>
            <a:xfrm>
              <a:off x="7209587" y="4950846"/>
              <a:ext cx="46717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L'URL dédiée ressemble généralement à :</a:t>
              </a:r>
              <a:b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</a:b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https://adherer.digiposte.fr/nomdelentreprise </a:t>
              </a:r>
              <a:endPara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350243E-FEFB-52B3-3CDA-640165C4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61" y="4912786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Image 2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58120C5-3BC4-890F-AAE7-C6A53E49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33" y="940235"/>
            <a:ext cx="4556727" cy="5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7C82-1EE2-1077-963B-218B44AB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AC8D01-7ACB-F0FA-7A14-C52E746CE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6350"/>
            <a:ext cx="11963400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2 cas possibles pour refuser la dématérialisation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37839" cy="905012"/>
            <a:chOff x="783851" y="4703077"/>
            <a:chExt cx="4937839" cy="905012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001409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Votre entreprise vous informe que votre prochain bulletin de paie sera déposé dans Digiposte (en général 1 mois avant ou au moment de l’embauche).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783851" y="4703077"/>
            <a:chExt cx="4937839" cy="86153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942853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1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Récupérez</a:t>
              </a: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vos documents puis refusez la réception de nouveaux documents. </a:t>
              </a:r>
              <a:endParaRPr lang="fr-FR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6683" y="0"/>
            <a:ext cx="10685318" cy="13096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Montserrat"/>
              </a:rPr>
              <a:t>Vous n'avez pas encore reçu de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31447" y="1311589"/>
            <a:ext cx="533717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Renseignez 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l'</a:t>
            </a:r>
            <a:r>
              <a:rPr lang="fr-FR" sz="1200" dirty="0">
                <a:latin typeface="Montserrat"/>
                <a:ea typeface="Calibri"/>
                <a:cs typeface="Calibri"/>
              </a:rPr>
              <a:t>URL</a:t>
            </a:r>
            <a:r>
              <a:rPr lang="fr-FR" sz="1400" dirty="0">
                <a:latin typeface="Montserrat"/>
                <a:ea typeface="Calibri"/>
                <a:cs typeface="Calibri"/>
              </a:rPr>
              <a:t> dédiée à votre entreprise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pour refuser la dématérialisation et suivez les étapes.</a:t>
            </a:r>
          </a:p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Votre RH de proximité pourra vous communiquer l'URL. </a:t>
            </a:r>
            <a:endParaRPr lang="fr-FR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0057A7-0AA2-71B8-A593-9AF55D0F707B}"/>
              </a:ext>
            </a:extLst>
          </p:cNvPr>
          <p:cNvSpPr txBox="1"/>
          <p:nvPr/>
        </p:nvSpPr>
        <p:spPr>
          <a:xfrm>
            <a:off x="728361" y="4963854"/>
            <a:ext cx="3266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Saisissez vos identifiants correspond au matricule et code EK (inscrit en haut à droite de votre bulletin de paie).</a:t>
            </a:r>
            <a:endParaRPr lang="fr-FR" sz="1600" dirty="0">
              <a:solidFill>
                <a:srgbClr val="606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58D0DA-9273-A0E3-BE1A-07BA051EC178}"/>
              </a:ext>
            </a:extLst>
          </p:cNvPr>
          <p:cNvSpPr txBox="1"/>
          <p:nvPr/>
        </p:nvSpPr>
        <p:spPr>
          <a:xfrm>
            <a:off x="4440727" y="4963853"/>
            <a:ext cx="3260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Expliquez-nous la raison de votre refus et confirmez votre refus.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0889212-6547-DFCD-A1FE-72D84643BF48}"/>
              </a:ext>
            </a:extLst>
          </p:cNvPr>
          <p:cNvSpPr txBox="1"/>
          <p:nvPr/>
        </p:nvSpPr>
        <p:spPr>
          <a:xfrm>
            <a:off x="8192050" y="4963851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Un e-mail de confirmation vous sera envoyé quand votre refus sera effectif. </a:t>
            </a:r>
            <a:endParaRPr lang="fr-FR" sz="16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F441532-4909-5636-F0F3-5F96FC6EC5EC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597373DE-708F-C471-E3E5-6A1C53A3421F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0511D91E-E8E1-D6F7-8F73-6ADE808422AF}"/>
                </a:ext>
              </a:extLst>
            </p:cNvPr>
            <p:cNvSpPr txBox="1">
              <a:spLocks/>
            </p:cNvSpPr>
            <p:nvPr/>
          </p:nvSpPr>
          <p:spPr>
            <a:xfrm>
              <a:off x="7349225" y="1416855"/>
              <a:ext cx="4105853" cy="5668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vous a envoyé un e-mail pour créer votre coffre-fort. Vous pouvez accéder à l'URL dédiée en cliquant sur le lien en bas de l'e-mail. </a:t>
              </a:r>
              <a:endParaRPr lang="fr-FR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9A6922F-82C8-C60E-27B8-91F4A3CF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43" name="Image 42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F5DD73EF-E35A-3559-7AF7-144E9749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0" y="2593480"/>
            <a:ext cx="3676281" cy="2222094"/>
          </a:xfrm>
          <a:prstGeom prst="rect">
            <a:avLst/>
          </a:prstGeom>
        </p:spPr>
      </p:pic>
      <p:pic>
        <p:nvPicPr>
          <p:cNvPr id="44" name="Image 43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1BB344A-9E85-8D55-9E6B-9CFB310D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04" y="2586596"/>
            <a:ext cx="3676281" cy="2228499"/>
          </a:xfrm>
          <a:prstGeom prst="rect">
            <a:avLst/>
          </a:prstGeom>
        </p:spPr>
      </p:pic>
      <p:pic>
        <p:nvPicPr>
          <p:cNvPr id="45" name="Image 4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C6F8A88-3C7D-6B1F-9B97-00F563B0D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03" y="2593427"/>
            <a:ext cx="3676457" cy="22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636" y="0"/>
            <a:ext cx="10633364" cy="1293813"/>
          </a:xfrm>
        </p:spPr>
        <p:txBody>
          <a:bodyPr/>
          <a:lstStyle/>
          <a:p>
            <a:r>
              <a:rPr lang="fr-FR" sz="2400" dirty="0">
                <a:latin typeface="Montserrat"/>
              </a:rPr>
              <a:t>Vous avez déjà reçu un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Quand des documents ont déjà été envoyés, il faut s'inscrire sur Digiposte pour les récupérer.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Vous pouvez ensuite refuser de recevoir de nouveaux documents, depuis la rubrique Organismes. </a:t>
            </a:r>
            <a:endParaRPr lang="fr-FR" sz="1400" dirty="0">
              <a:latin typeface="Montserra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0257FD-D066-A3C3-7BA9-EB63D9D43CD9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Activez votre coffre-fort </a:t>
            </a:r>
            <a:r>
              <a:rPr lang="fr-FR" sz="1200" dirty="0" err="1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 depuis l'invitation reçue par e-mail ou depuis l'URL dédiée à votre entreprise.</a:t>
            </a:r>
            <a:endParaRPr lang="fr-FR" sz="1200" dirty="0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41A67-0435-99EB-7778-411334871B12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Rendez-vous sur la rubrique Organismes, cliquez sur votre employeur et téléchargez vos documents.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2D45DF-8B10-FA3B-23F5-56AEDC6700A6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Cliquez sur les paramètres de l’organisme afin de le déconnecter.</a:t>
            </a:r>
            <a:endParaRPr lang="fr-FR" sz="1200" dirty="0">
              <a:solidFill>
                <a:srgbClr val="606060"/>
              </a:solidFill>
              <a:latin typeface="Montserrat"/>
            </a:endParaRPr>
          </a:p>
        </p:txBody>
      </p: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5FD90B6-26F1-8BC5-35FC-3D9341BC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23" y="2589506"/>
            <a:ext cx="3641314" cy="2200958"/>
          </a:xfrm>
          <a:prstGeom prst="rect">
            <a:avLst/>
          </a:prstGeom>
        </p:spPr>
      </p:pic>
      <p:pic>
        <p:nvPicPr>
          <p:cNvPr id="12" name="Image 1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4A45751-E7FF-0027-7E50-DCAE5D04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83" y="2587275"/>
            <a:ext cx="3647665" cy="2200959"/>
          </a:xfrm>
          <a:prstGeom prst="rect">
            <a:avLst/>
          </a:prstGeom>
        </p:spPr>
      </p:pic>
      <p:pic>
        <p:nvPicPr>
          <p:cNvPr id="21" name="Image 20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545AEB4E-CBA6-0C9B-319D-F276779E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48" y="2589506"/>
            <a:ext cx="3647665" cy="2200959"/>
          </a:xfrm>
          <a:prstGeom prst="rect">
            <a:avLst/>
          </a:prstGeom>
        </p:spPr>
      </p:pic>
      <p:pic>
        <p:nvPicPr>
          <p:cNvPr id="23" name="Image 2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D625274A-76E8-3A51-ED87-AFF4A029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900" y="2742247"/>
            <a:ext cx="2305134" cy="1463456"/>
          </a:xfrm>
          <a:prstGeom prst="rect">
            <a:avLst/>
          </a:prstGeom>
        </p:spPr>
      </p:pic>
      <p:pic>
        <p:nvPicPr>
          <p:cNvPr id="25" name="Image 24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F4644FF4-B772-6658-EB5E-6C6D39466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335" y="2870804"/>
            <a:ext cx="1973490" cy="1357994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14727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Vous recevrez à nouveau vos bulletins de paie au format papier au plus tard 62 jours après la déconnexion de l’organisme.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67254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8F53E35-C894-4B91-8027-24DFC5FF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34226-85E1-45C3-8666-CBD73227DC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2C53B4-6A35-4C2C-BBB1-9CB725365F40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89bf91c0-ef08-42b2-8b93-775d4803754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ad8df82-1668-4a7e-ad3f-c2705312cd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3</TotalTime>
  <Words>393</Words>
  <Application>Microsoft Office PowerPoint</Application>
  <PresentationFormat>Grand écran</PresentationFormat>
  <Paragraphs>31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Comment refuser la dématérialisation de mon bulletin de paie ?</vt:lpstr>
      <vt:lpstr>Refusez la dématérialisation via un parcours dédié</vt:lpstr>
      <vt:lpstr>2 cas possibles pour refuser la dématérialisation</vt:lpstr>
      <vt:lpstr>Vous n'avez pas encore reçu de document dans Digiposte </vt:lpstr>
      <vt:lpstr>Vous avez déjà reçu un document dans Digiposte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255</cp:revision>
  <dcterms:created xsi:type="dcterms:W3CDTF">2025-02-27T16:09:44Z</dcterms:created>
  <dcterms:modified xsi:type="dcterms:W3CDTF">2025-05-22T12:40:04Z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