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7"/>
  </p:notesMasterIdLst>
  <p:sldIdLst>
    <p:sldId id="256" r:id="rId12"/>
    <p:sldId id="318" r:id="rId13"/>
    <p:sldId id="319" r:id="rId14"/>
    <p:sldId id="320" r:id="rId15"/>
    <p:sldId id="214737470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CB7F2-45CB-C532-D755-C7C0A5D98AD7}" v="68" dt="2025-06-16T13:36:48.289"/>
    <p1510:client id="{A8F530B8-3175-AEEA-C551-6572CE6B3FFA}" v="7" dt="2025-06-17T14:57:09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TE Elodie" userId="S::elodie.arete@docaposte.fr::ec9f1fbb-f223-4998-ab6b-38ac20db1c9b" providerId="AD" clId="Web-{223B4E5D-5DF7-E589-F973-9B688915EA85}"/>
    <pc:docChg chg="modSld">
      <pc:chgData name="ARETE Elodie" userId="S::elodie.arete@docaposte.fr::ec9f1fbb-f223-4998-ab6b-38ac20db1c9b" providerId="AD" clId="Web-{223B4E5D-5DF7-E589-F973-9B688915EA85}" dt="2025-03-03T13:45:32.097" v="334" actId="20577"/>
      <pc:docMkLst>
        <pc:docMk/>
      </pc:docMkLst>
      <pc:sldChg chg="modSp">
        <pc:chgData name="ARETE Elodie" userId="S::elodie.arete@docaposte.fr::ec9f1fbb-f223-4998-ab6b-38ac20db1c9b" providerId="AD" clId="Web-{223B4E5D-5DF7-E589-F973-9B688915EA85}" dt="2025-03-03T13:45:32.097" v="334" actId="20577"/>
        <pc:sldMkLst>
          <pc:docMk/>
          <pc:sldMk cId="3784089036" sldId="256"/>
        </pc:sldMkLst>
        <pc:spChg chg="mod">
          <ac:chgData name="ARETE Elodie" userId="S::elodie.arete@docaposte.fr::ec9f1fbb-f223-4998-ab6b-38ac20db1c9b" providerId="AD" clId="Web-{223B4E5D-5DF7-E589-F973-9B688915EA85}" dt="2025-03-03T13:45:32.097" v="334" actId="20577"/>
          <ac:spMkLst>
            <pc:docMk/>
            <pc:sldMk cId="3784089036" sldId="256"/>
            <ac:spMk id="9" creationId="{8C18EAE8-1D2C-0D0A-27F9-69E3CFBA75EF}"/>
          </ac:spMkLst>
        </pc:spChg>
      </pc:sldChg>
      <pc:sldChg chg="addSp delSp modSp">
        <pc:chgData name="ARETE Elodie" userId="S::elodie.arete@docaposte.fr::ec9f1fbb-f223-4998-ab6b-38ac20db1c9b" providerId="AD" clId="Web-{223B4E5D-5DF7-E589-F973-9B688915EA85}" dt="2025-02-28T13:13:00.647" v="299" actId="20577"/>
        <pc:sldMkLst>
          <pc:docMk/>
          <pc:sldMk cId="2374291147" sldId="318"/>
        </pc:sldMkLst>
        <pc:spChg chg="add mod">
          <ac:chgData name="ARETE Elodie" userId="S::elodie.arete@docaposte.fr::ec9f1fbb-f223-4998-ab6b-38ac20db1c9b" providerId="AD" clId="Web-{223B4E5D-5DF7-E589-F973-9B688915EA85}" dt="2025-02-27T15:20:19.877" v="6" actId="20577"/>
          <ac:spMkLst>
            <pc:docMk/>
            <pc:sldMk cId="2374291147" sldId="318"/>
            <ac:spMk id="3" creationId="{C3A3FC0F-4797-3F86-CE15-CB6E07404DAA}"/>
          </ac:spMkLst>
        </pc:spChg>
        <pc:spChg chg="mod">
          <ac:chgData name="ARETE Elodie" userId="S::elodie.arete@docaposte.fr::ec9f1fbb-f223-4998-ab6b-38ac20db1c9b" providerId="AD" clId="Web-{223B4E5D-5DF7-E589-F973-9B688915EA85}" dt="2025-02-27T15:24:21.418" v="53" actId="1076"/>
          <ac:spMkLst>
            <pc:docMk/>
            <pc:sldMk cId="2374291147" sldId="318"/>
            <ac:spMk id="4" creationId="{9B5BAF96-8030-E727-A2D1-645D9755E25F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09:18.830" v="174"/>
          <ac:spMkLst>
            <pc:docMk/>
            <pc:sldMk cId="2374291147" sldId="318"/>
            <ac:spMk id="12" creationId="{B973447D-B1BB-C463-6A60-5575C4CFF9F3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14" creationId="{A818F9C2-018E-9DBC-4239-8F2370A5AC7A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15" creationId="{D194BD9C-3821-0BA4-ABFE-E588B90F80F5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09:18.830" v="175"/>
          <ac:spMkLst>
            <pc:docMk/>
            <pc:sldMk cId="2374291147" sldId="318"/>
            <ac:spMk id="16" creationId="{92503DDC-DBC0-4DF5-1A64-5D91645C7C3A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09:18.830" v="176"/>
          <ac:spMkLst>
            <pc:docMk/>
            <pc:sldMk cId="2374291147" sldId="318"/>
            <ac:spMk id="17" creationId="{34146A2C-328E-7577-18D1-BA895573EF5C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18" creationId="{37F9408E-700C-B493-D2B1-032E0507D786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19" creationId="{19670E70-5C33-6825-4E8F-AFEC9DC2AD2E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22" creationId="{EF872996-BAED-AE11-2E85-D791F2B5AE9A}"/>
          </ac:spMkLst>
        </pc:spChg>
        <pc:spChg chg="mod topLvl">
          <ac:chgData name="ARETE Elodie" userId="S::elodie.arete@docaposte.fr::ec9f1fbb-f223-4998-ab6b-38ac20db1c9b" providerId="AD" clId="Web-{223B4E5D-5DF7-E589-F973-9B688915EA85}" dt="2025-02-27T15:34:55.724" v="97"/>
          <ac:spMkLst>
            <pc:docMk/>
            <pc:sldMk cId="2374291147" sldId="318"/>
            <ac:spMk id="23" creationId="{33A05F15-AB97-E3FE-8C09-301B5FACD242}"/>
          </ac:spMkLst>
        </pc:spChg>
        <pc:spChg chg="add mod">
          <ac:chgData name="ARETE Elodie" userId="S::elodie.arete@docaposte.fr::ec9f1fbb-f223-4998-ab6b-38ac20db1c9b" providerId="AD" clId="Web-{223B4E5D-5DF7-E589-F973-9B688915EA85}" dt="2025-02-28T13:13:00.647" v="299" actId="20577"/>
          <ac:spMkLst>
            <pc:docMk/>
            <pc:sldMk cId="2374291147" sldId="318"/>
            <ac:spMk id="24" creationId="{5BEB21A1-D487-7BF4-2BDC-36A61B9C5AC5}"/>
          </ac:spMkLst>
        </pc:spChg>
        <pc:spChg chg="mod topLvl">
          <ac:chgData name="ARETE Elodie" userId="S::elodie.arete@docaposte.fr::ec9f1fbb-f223-4998-ab6b-38ac20db1c9b" providerId="AD" clId="Web-{223B4E5D-5DF7-E589-F973-9B688915EA85}" dt="2025-02-27T15:35:48.492" v="109" actId="1076"/>
          <ac:spMkLst>
            <pc:docMk/>
            <pc:sldMk cId="2374291147" sldId="318"/>
            <ac:spMk id="25" creationId="{F7862D0D-29E2-7B89-110F-B705DA9DE9F8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27" creationId="{FBE20377-0155-76AA-CAB6-36E4AEA25A1F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9:09.720" v="171"/>
          <ac:spMkLst>
            <pc:docMk/>
            <pc:sldMk cId="2374291147" sldId="318"/>
            <ac:spMk id="28" creationId="{D6714264-CD33-1BFE-00C4-83ED6BFAD2DC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09:18.830" v="177"/>
          <ac:spMkLst>
            <pc:docMk/>
            <pc:sldMk cId="2374291147" sldId="318"/>
            <ac:spMk id="30" creationId="{6A630170-5566-1A7F-FB09-6FFF687D67C7}"/>
          </ac:spMkLst>
        </pc:spChg>
        <pc:spChg chg="mod topLvl">
          <ac:chgData name="ARETE Elodie" userId="S::elodie.arete@docaposte.fr::ec9f1fbb-f223-4998-ab6b-38ac20db1c9b" providerId="AD" clId="Web-{223B4E5D-5DF7-E589-F973-9B688915EA85}" dt="2025-02-27T15:36:07.696" v="111"/>
          <ac:spMkLst>
            <pc:docMk/>
            <pc:sldMk cId="2374291147" sldId="318"/>
            <ac:spMk id="36" creationId="{657ACF89-A016-F665-027C-F18A5A884480}"/>
          </ac:spMkLst>
        </pc:spChg>
        <pc:spChg chg="mod topLvl">
          <ac:chgData name="ARETE Elodie" userId="S::elodie.arete@docaposte.fr::ec9f1fbb-f223-4998-ab6b-38ac20db1c9b" providerId="AD" clId="Web-{223B4E5D-5DF7-E589-F973-9B688915EA85}" dt="2025-02-27T15:36:22.962" v="117" actId="1076"/>
          <ac:spMkLst>
            <pc:docMk/>
            <pc:sldMk cId="2374291147" sldId="318"/>
            <ac:spMk id="37" creationId="{8461682A-95D9-B12E-0834-0F15F75F6B92}"/>
          </ac:spMkLst>
        </pc:spChg>
        <pc:spChg chg="del mod topLvl">
          <ac:chgData name="ARETE Elodie" userId="S::elodie.arete@docaposte.fr::ec9f1fbb-f223-4998-ab6b-38ac20db1c9b" providerId="AD" clId="Web-{223B4E5D-5DF7-E589-F973-9B688915EA85}" dt="2025-02-27T15:20:42.816" v="10"/>
          <ac:spMkLst>
            <pc:docMk/>
            <pc:sldMk cId="2374291147" sldId="318"/>
            <ac:spMk id="41" creationId="{E72C1CAC-793C-7EF0-1529-A0D3C9E8D7A7}"/>
          </ac:spMkLst>
        </pc:spChg>
        <pc:grpChg chg="add del">
          <ac:chgData name="ARETE Elodie" userId="S::elodie.arete@docaposte.fr::ec9f1fbb-f223-4998-ab6b-38ac20db1c9b" providerId="AD" clId="Web-{223B4E5D-5DF7-E589-F973-9B688915EA85}" dt="2025-02-28T13:09:18.830" v="179"/>
          <ac:grpSpMkLst>
            <pc:docMk/>
            <pc:sldMk cId="2374291147" sldId="318"/>
            <ac:grpSpMk id="10" creationId="{265CD801-7F50-80C1-5C45-BC047E14FF96}"/>
          </ac:grpSpMkLst>
        </pc:grpChg>
        <pc:grpChg chg="add del">
          <ac:chgData name="ARETE Elodie" userId="S::elodie.arete@docaposte.fr::ec9f1fbb-f223-4998-ab6b-38ac20db1c9b" providerId="AD" clId="Web-{223B4E5D-5DF7-E589-F973-9B688915EA85}" dt="2025-02-28T13:09:18.830" v="178"/>
          <ac:grpSpMkLst>
            <pc:docMk/>
            <pc:sldMk cId="2374291147" sldId="318"/>
            <ac:grpSpMk id="11" creationId="{C6A32194-1117-2782-3133-586B3702FEC5}"/>
          </ac:grpSpMkLst>
        </pc:grpChg>
        <pc:grpChg chg="del mod">
          <ac:chgData name="ARETE Elodie" userId="S::elodie.arete@docaposte.fr::ec9f1fbb-f223-4998-ab6b-38ac20db1c9b" providerId="AD" clId="Web-{223B4E5D-5DF7-E589-F973-9B688915EA85}" dt="2025-02-27T15:28:34.397" v="72"/>
          <ac:grpSpMkLst>
            <pc:docMk/>
            <pc:sldMk cId="2374291147" sldId="318"/>
            <ac:grpSpMk id="34" creationId="{F854DC28-5F94-999B-346B-17622C6529A3}"/>
          </ac:grpSpMkLst>
        </pc:grpChg>
        <pc:grpChg chg="del mod">
          <ac:chgData name="ARETE Elodie" userId="S::elodie.arete@docaposte.fr::ec9f1fbb-f223-4998-ab6b-38ac20db1c9b" providerId="AD" clId="Web-{223B4E5D-5DF7-E589-F973-9B688915EA85}" dt="2025-02-27T15:28:22.115" v="68"/>
          <ac:grpSpMkLst>
            <pc:docMk/>
            <pc:sldMk cId="2374291147" sldId="318"/>
            <ac:grpSpMk id="35" creationId="{3FBB0744-C421-5150-A606-7C67CF731478}"/>
          </ac:grpSpMkLst>
        </pc:grpChg>
        <pc:grpChg chg="topLvl">
          <ac:chgData name="ARETE Elodie" userId="S::elodie.arete@docaposte.fr::ec9f1fbb-f223-4998-ab6b-38ac20db1c9b" providerId="AD" clId="Web-{223B4E5D-5DF7-E589-F973-9B688915EA85}" dt="2025-02-27T15:20:42.816" v="10"/>
          <ac:grpSpMkLst>
            <pc:docMk/>
            <pc:sldMk cId="2374291147" sldId="318"/>
            <ac:grpSpMk id="40" creationId="{89AD2D57-2874-D598-E02C-94EA49293D7D}"/>
          </ac:grpSpMkLst>
        </pc:grpChg>
        <pc:grpChg chg="del">
          <ac:chgData name="ARETE Elodie" userId="S::elodie.arete@docaposte.fr::ec9f1fbb-f223-4998-ab6b-38ac20db1c9b" providerId="AD" clId="Web-{223B4E5D-5DF7-E589-F973-9B688915EA85}" dt="2025-02-27T15:20:42.816" v="10"/>
          <ac:grpSpMkLst>
            <pc:docMk/>
            <pc:sldMk cId="2374291147" sldId="318"/>
            <ac:grpSpMk id="44" creationId="{49910C0D-0351-BAFF-74CD-F38366DF2401}"/>
          </ac:grpSpMkLst>
        </pc:grpChg>
        <pc:picChg chg="add del mod">
          <ac:chgData name="ARETE Elodie" userId="S::elodie.arete@docaposte.fr::ec9f1fbb-f223-4998-ab6b-38ac20db1c9b" providerId="AD" clId="Web-{223B4E5D-5DF7-E589-F973-9B688915EA85}" dt="2025-02-27T15:22:57.868" v="20"/>
          <ac:picMkLst>
            <pc:docMk/>
            <pc:sldMk cId="2374291147" sldId="318"/>
            <ac:picMk id="5" creationId="{4EEEAFCA-7614-D6EC-6FE7-25FBA9D07BAA}"/>
          </ac:picMkLst>
        </pc:picChg>
        <pc:picChg chg="add del mod ord">
          <ac:chgData name="ARETE Elodie" userId="S::elodie.arete@docaposte.fr::ec9f1fbb-f223-4998-ab6b-38ac20db1c9b" providerId="AD" clId="Web-{223B4E5D-5DF7-E589-F973-9B688915EA85}" dt="2025-02-28T13:09:18.830" v="172"/>
          <ac:picMkLst>
            <pc:docMk/>
            <pc:sldMk cId="2374291147" sldId="318"/>
            <ac:picMk id="6" creationId="{1A1F113C-D13E-75C0-0F96-FF5440361D96}"/>
          </ac:picMkLst>
        </pc:picChg>
        <pc:picChg chg="add del mod ord">
          <ac:chgData name="ARETE Elodie" userId="S::elodie.arete@docaposte.fr::ec9f1fbb-f223-4998-ab6b-38ac20db1c9b" providerId="AD" clId="Web-{223B4E5D-5DF7-E589-F973-9B688915EA85}" dt="2025-02-28T13:09:18.830" v="173"/>
          <ac:picMkLst>
            <pc:docMk/>
            <pc:sldMk cId="2374291147" sldId="318"/>
            <ac:picMk id="7" creationId="{969C3E29-858B-36F8-EB9F-B467889E1104}"/>
          </ac:picMkLst>
        </pc:picChg>
        <pc:picChg chg="add mod">
          <ac:chgData name="ARETE Elodie" userId="S::elodie.arete@docaposte.fr::ec9f1fbb-f223-4998-ab6b-38ac20db1c9b" providerId="AD" clId="Web-{223B4E5D-5DF7-E589-F973-9B688915EA85}" dt="2025-02-27T15:28:12.693" v="64" actId="1076"/>
          <ac:picMkLst>
            <pc:docMk/>
            <pc:sldMk cId="2374291147" sldId="318"/>
            <ac:picMk id="8" creationId="{D4C1CE91-C5C4-93A5-D4AA-C66145EA436C}"/>
          </ac:picMkLst>
        </pc:picChg>
        <pc:picChg chg="add mod">
          <ac:chgData name="ARETE Elodie" userId="S::elodie.arete@docaposte.fr::ec9f1fbb-f223-4998-ab6b-38ac20db1c9b" providerId="AD" clId="Web-{223B4E5D-5DF7-E589-F973-9B688915EA85}" dt="2025-02-27T15:28:19.506" v="67" actId="1076"/>
          <ac:picMkLst>
            <pc:docMk/>
            <pc:sldMk cId="2374291147" sldId="318"/>
            <ac:picMk id="9" creationId="{A2BC20C8-486B-4240-8F09-454C4C5740E2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9:09.720" v="171"/>
          <ac:picMkLst>
            <pc:docMk/>
            <pc:sldMk cId="2374291147" sldId="318"/>
            <ac:picMk id="13" creationId="{7C935D27-4C6F-28D5-A8DD-231D3F7185D3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9:09.720" v="171"/>
          <ac:picMkLst>
            <pc:docMk/>
            <pc:sldMk cId="2374291147" sldId="318"/>
            <ac:picMk id="29" creationId="{D06FF2D9-B0B1-5AA8-FD09-81206C49A2E3}"/>
          </ac:picMkLst>
        </pc:picChg>
        <pc:picChg chg="del">
          <ac:chgData name="ARETE Elodie" userId="S::elodie.arete@docaposte.fr::ec9f1fbb-f223-4998-ab6b-38ac20db1c9b" providerId="AD" clId="Web-{223B4E5D-5DF7-E589-F973-9B688915EA85}" dt="2025-02-27T15:28:10.552" v="63"/>
          <ac:picMkLst>
            <pc:docMk/>
            <pc:sldMk cId="2374291147" sldId="318"/>
            <ac:picMk id="32" creationId="{E236BD5F-F2BD-1467-B547-8E2D5DEBABAF}"/>
          </ac:picMkLst>
        </pc:picChg>
        <pc:picChg chg="del">
          <ac:chgData name="ARETE Elodie" userId="S::elodie.arete@docaposte.fr::ec9f1fbb-f223-4998-ab6b-38ac20db1c9b" providerId="AD" clId="Web-{223B4E5D-5DF7-E589-F973-9B688915EA85}" dt="2025-02-27T15:28:14.005" v="65"/>
          <ac:picMkLst>
            <pc:docMk/>
            <pc:sldMk cId="2374291147" sldId="318"/>
            <ac:picMk id="38" creationId="{1CCDD06E-2F04-5545-6FCD-7EB52B14517E}"/>
          </ac:picMkLst>
        </pc:picChg>
      </pc:sldChg>
      <pc:sldChg chg="addSp delSp modSp">
        <pc:chgData name="ARETE Elodie" userId="S::elodie.arete@docaposte.fr::ec9f1fbb-f223-4998-ab6b-38ac20db1c9b" providerId="AD" clId="Web-{223B4E5D-5DF7-E589-F973-9B688915EA85}" dt="2025-02-28T13:13:46.086" v="321" actId="20577"/>
        <pc:sldMkLst>
          <pc:docMk/>
          <pc:sldMk cId="39508781" sldId="319"/>
        </pc:sldMkLst>
        <pc:spChg chg="mod">
          <ac:chgData name="ARETE Elodie" userId="S::elodie.arete@docaposte.fr::ec9f1fbb-f223-4998-ab6b-38ac20db1c9b" providerId="AD" clId="Web-{223B4E5D-5DF7-E589-F973-9B688915EA85}" dt="2025-02-27T16:29:49.382" v="137" actId="20577"/>
          <ac:spMkLst>
            <pc:docMk/>
            <pc:sldMk cId="39508781" sldId="319"/>
            <ac:spMk id="3" creationId="{A9F05F39-C5BF-ADE6-9B9C-DC396D916B7A}"/>
          </ac:spMkLst>
        </pc:spChg>
        <pc:spChg chg="add mod">
          <ac:chgData name="ARETE Elodie" userId="S::elodie.arete@docaposte.fr::ec9f1fbb-f223-4998-ab6b-38ac20db1c9b" providerId="AD" clId="Web-{223B4E5D-5DF7-E589-F973-9B688915EA85}" dt="2025-02-27T15:20:51.051" v="12"/>
          <ac:spMkLst>
            <pc:docMk/>
            <pc:sldMk cId="39508781" sldId="319"/>
            <ac:spMk id="4" creationId="{7CBE83EF-5412-2693-830B-17C0B510C17C}"/>
          </ac:spMkLst>
        </pc:spChg>
        <pc:spChg chg="del topLvl">
          <ac:chgData name="ARETE Elodie" userId="S::elodie.arete@docaposte.fr::ec9f1fbb-f223-4998-ab6b-38ac20db1c9b" providerId="AD" clId="Web-{223B4E5D-5DF7-E589-F973-9B688915EA85}" dt="2025-02-27T15:20:49.738" v="11"/>
          <ac:spMkLst>
            <pc:docMk/>
            <pc:sldMk cId="39508781" sldId="319"/>
            <ac:spMk id="10" creationId="{606D51CD-5211-F9EE-DD96-FCD49C13FB60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14.054" v="303" actId="20577"/>
          <ac:spMkLst>
            <pc:docMk/>
            <pc:sldMk cId="39508781" sldId="319"/>
            <ac:spMk id="20" creationId="{C14BC013-1C61-F11A-501A-6D6F2AA9583E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22.914" v="308"/>
          <ac:spMkLst>
            <pc:docMk/>
            <pc:sldMk cId="39508781" sldId="319"/>
            <ac:spMk id="27" creationId="{D7FC1A89-98CF-E9B4-1979-6C618FDE0F7C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22.914" v="309"/>
          <ac:spMkLst>
            <pc:docMk/>
            <pc:sldMk cId="39508781" sldId="319"/>
            <ac:spMk id="28" creationId="{C40E0BA4-DFE4-2647-A205-52DCA6D69CC3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22.914" v="310"/>
          <ac:spMkLst>
            <pc:docMk/>
            <pc:sldMk cId="39508781" sldId="319"/>
            <ac:spMk id="29" creationId="{273558CA-8484-DBDA-41C1-E448C7907E48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22.976" v="311"/>
          <ac:spMkLst>
            <pc:docMk/>
            <pc:sldMk cId="39508781" sldId="319"/>
            <ac:spMk id="30" creationId="{6A0404CE-B8B6-F970-CDE4-5C51A73ED0F8}"/>
          </ac:spMkLst>
        </pc:spChg>
        <pc:spChg chg="mod">
          <ac:chgData name="ARETE Elodie" userId="S::elodie.arete@docaposte.fr::ec9f1fbb-f223-4998-ab6b-38ac20db1c9b" providerId="AD" clId="Web-{223B4E5D-5DF7-E589-F973-9B688915EA85}" dt="2025-02-27T15:36:31.619" v="118"/>
          <ac:spMkLst>
            <pc:docMk/>
            <pc:sldMk cId="39508781" sldId="319"/>
            <ac:spMk id="32" creationId="{944DFFF5-90CC-C32E-982D-6C514349A514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36.133" v="315" actId="20577"/>
          <ac:spMkLst>
            <pc:docMk/>
            <pc:sldMk cId="39508781" sldId="319"/>
            <ac:spMk id="33" creationId="{1D9CB2D3-9AAF-8FD5-F8A7-10E9F71616FF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33.586" v="314"/>
          <ac:spMkLst>
            <pc:docMk/>
            <pc:sldMk cId="39508781" sldId="319"/>
            <ac:spMk id="37" creationId="{A450D8D5-510F-8337-31FD-150BEBFCA3A4}"/>
          </ac:spMkLst>
        </pc:spChg>
        <pc:spChg chg="mod">
          <ac:chgData name="ARETE Elodie" userId="S::elodie.arete@docaposte.fr::ec9f1fbb-f223-4998-ab6b-38ac20db1c9b" providerId="AD" clId="Web-{223B4E5D-5DF7-E589-F973-9B688915EA85}" dt="2025-02-27T15:37:21.261" v="133" actId="14100"/>
          <ac:spMkLst>
            <pc:docMk/>
            <pc:sldMk cId="39508781" sldId="319"/>
            <ac:spMk id="38" creationId="{03084404-6B07-1B8D-40A3-6AA10B4B6677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46.086" v="321" actId="20577"/>
          <ac:spMkLst>
            <pc:docMk/>
            <pc:sldMk cId="39508781" sldId="319"/>
            <ac:spMk id="39" creationId="{8A24B4DB-3042-61EB-98FF-5EFE1AC602FE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40.992" v="319"/>
          <ac:spMkLst>
            <pc:docMk/>
            <pc:sldMk cId="39508781" sldId="319"/>
            <ac:spMk id="41" creationId="{CF720583-F60D-59BF-7656-FE833A8E2580}"/>
          </ac:spMkLst>
        </pc:spChg>
        <pc:grpChg chg="topLvl">
          <ac:chgData name="ARETE Elodie" userId="S::elodie.arete@docaposte.fr::ec9f1fbb-f223-4998-ab6b-38ac20db1c9b" providerId="AD" clId="Web-{223B4E5D-5DF7-E589-F973-9B688915EA85}" dt="2025-02-27T15:20:49.738" v="11"/>
          <ac:grpSpMkLst>
            <pc:docMk/>
            <pc:sldMk cId="39508781" sldId="319"/>
            <ac:grpSpMk id="9" creationId="{2DF50019-EB40-4924-3B6A-0C0AC78C8994}"/>
          </ac:grpSpMkLst>
        </pc:grpChg>
        <pc:grpChg chg="del">
          <ac:chgData name="ARETE Elodie" userId="S::elodie.arete@docaposte.fr::ec9f1fbb-f223-4998-ab6b-38ac20db1c9b" providerId="AD" clId="Web-{223B4E5D-5DF7-E589-F973-9B688915EA85}" dt="2025-02-27T15:20:49.738" v="11"/>
          <ac:grpSpMkLst>
            <pc:docMk/>
            <pc:sldMk cId="39508781" sldId="319"/>
            <ac:grpSpMk id="11" creationId="{5A7314B8-3931-1AA3-2AC6-649A62BCC6BB}"/>
          </ac:grpSpMkLst>
        </pc:grpChg>
        <pc:picChg chg="add mod">
          <ac:chgData name="ARETE Elodie" userId="S::elodie.arete@docaposte.fr::ec9f1fbb-f223-4998-ab6b-38ac20db1c9b" providerId="AD" clId="Web-{223B4E5D-5DF7-E589-F973-9B688915EA85}" dt="2025-02-27T15:28:59.179" v="77" actId="1076"/>
          <ac:picMkLst>
            <pc:docMk/>
            <pc:sldMk cId="39508781" sldId="319"/>
            <ac:picMk id="5" creationId="{1F7811B8-48FC-5320-ADFB-0674C4D982FE}"/>
          </ac:picMkLst>
        </pc:picChg>
        <pc:picChg chg="add mod">
          <ac:chgData name="ARETE Elodie" userId="S::elodie.arete@docaposte.fr::ec9f1fbb-f223-4998-ab6b-38ac20db1c9b" providerId="AD" clId="Web-{223B4E5D-5DF7-E589-F973-9B688915EA85}" dt="2025-02-27T15:29:02.242" v="79" actId="1076"/>
          <ac:picMkLst>
            <pc:docMk/>
            <pc:sldMk cId="39508781" sldId="319"/>
            <ac:picMk id="8" creationId="{9587A41E-AC0B-E233-C899-6D5725A3A15A}"/>
          </ac:picMkLst>
        </pc:picChg>
        <pc:picChg chg="del">
          <ac:chgData name="ARETE Elodie" userId="S::elodie.arete@docaposte.fr::ec9f1fbb-f223-4998-ab6b-38ac20db1c9b" providerId="AD" clId="Web-{223B4E5D-5DF7-E589-F973-9B688915EA85}" dt="2025-02-27T15:28:53.101" v="74"/>
          <ac:picMkLst>
            <pc:docMk/>
            <pc:sldMk cId="39508781" sldId="319"/>
            <ac:picMk id="34" creationId="{5F91FE00-C390-A212-2567-4D42C0CE2476}"/>
          </ac:picMkLst>
        </pc:picChg>
        <pc:picChg chg="del">
          <ac:chgData name="ARETE Elodie" userId="S::elodie.arete@docaposte.fr::ec9f1fbb-f223-4998-ab6b-38ac20db1c9b" providerId="AD" clId="Web-{223B4E5D-5DF7-E589-F973-9B688915EA85}" dt="2025-02-27T15:28:54.304" v="75"/>
          <ac:picMkLst>
            <pc:docMk/>
            <pc:sldMk cId="39508781" sldId="319"/>
            <ac:picMk id="40" creationId="{DAAA8F2F-C0E1-6678-0D45-C892E3BBE0DB}"/>
          </ac:picMkLst>
        </pc:picChg>
      </pc:sldChg>
      <pc:sldChg chg="addSp delSp modSp">
        <pc:chgData name="ARETE Elodie" userId="S::elodie.arete@docaposte.fr::ec9f1fbb-f223-4998-ab6b-38ac20db1c9b" providerId="AD" clId="Web-{223B4E5D-5DF7-E589-F973-9B688915EA85}" dt="2025-02-28T13:17:17.138" v="333" actId="1076"/>
        <pc:sldMkLst>
          <pc:docMk/>
          <pc:sldMk cId="1664030087" sldId="320"/>
        </pc:sldMkLst>
        <pc:spChg chg="mod">
          <ac:chgData name="ARETE Elodie" userId="S::elodie.arete@docaposte.fr::ec9f1fbb-f223-4998-ab6b-38ac20db1c9b" providerId="AD" clId="Web-{223B4E5D-5DF7-E589-F973-9B688915EA85}" dt="2025-02-27T16:30:47.774" v="147" actId="20577"/>
          <ac:spMkLst>
            <pc:docMk/>
            <pc:sldMk cId="1664030087" sldId="320"/>
            <ac:spMk id="3" creationId="{74932EF6-9624-2FE7-04D8-4C12D7E8538D}"/>
          </ac:spMkLst>
        </pc:spChg>
        <pc:spChg chg="mod">
          <ac:chgData name="ARETE Elodie" userId="S::elodie.arete@docaposte.fr::ec9f1fbb-f223-4998-ab6b-38ac20db1c9b" providerId="AD" clId="Web-{223B4E5D-5DF7-E589-F973-9B688915EA85}" dt="2025-02-27T15:36:54.385" v="128"/>
          <ac:spMkLst>
            <pc:docMk/>
            <pc:sldMk cId="1664030087" sldId="320"/>
            <ac:spMk id="4" creationId="{04B797A6-BADD-F4B7-4073-2339EA1A7B5C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4:06.665" v="330" actId="1076"/>
          <ac:spMkLst>
            <pc:docMk/>
            <pc:sldMk cId="1664030087" sldId="320"/>
            <ac:spMk id="5" creationId="{D670844C-2437-2573-1100-B3944430EFE6}"/>
          </ac:spMkLst>
        </pc:spChg>
        <pc:spChg chg="del topLvl">
          <ac:chgData name="ARETE Elodie" userId="S::elodie.arete@docaposte.fr::ec9f1fbb-f223-4998-ab6b-38ac20db1c9b" providerId="AD" clId="Web-{223B4E5D-5DF7-E589-F973-9B688915EA85}" dt="2025-02-27T15:20:56.848" v="13"/>
          <ac:spMkLst>
            <pc:docMk/>
            <pc:sldMk cId="1664030087" sldId="320"/>
            <ac:spMk id="10" creationId="{37F0BC6B-BDCE-949D-7654-8D4F7137820D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8:24.813" v="154"/>
          <ac:spMkLst>
            <pc:docMk/>
            <pc:sldMk cId="1664030087" sldId="320"/>
            <ac:spMk id="10" creationId="{8BEB7F7B-3E8E-082D-C3A7-A6BC38A27A24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8:24.813" v="154"/>
          <ac:spMkLst>
            <pc:docMk/>
            <pc:sldMk cId="1664030087" sldId="320"/>
            <ac:spMk id="11" creationId="{4A301379-159B-791F-138E-903125C013F7}"/>
          </ac:spMkLst>
        </pc:spChg>
        <pc:spChg chg="add">
          <ac:chgData name="ARETE Elodie" userId="S::elodie.arete@docaposte.fr::ec9f1fbb-f223-4998-ab6b-38ac20db1c9b" providerId="AD" clId="Web-{223B4E5D-5DF7-E589-F973-9B688915EA85}" dt="2025-02-28T13:08:24.813" v="154"/>
          <ac:spMkLst>
            <pc:docMk/>
            <pc:sldMk cId="1664030087" sldId="320"/>
            <ac:spMk id="13" creationId="{939C4DC4-BC3D-2E95-C39B-BE5ACD88B70A}"/>
          </ac:spMkLst>
        </pc:spChg>
        <pc:spChg chg="add mod">
          <ac:chgData name="ARETE Elodie" userId="S::elodie.arete@docaposte.fr::ec9f1fbb-f223-4998-ab6b-38ac20db1c9b" providerId="AD" clId="Web-{223B4E5D-5DF7-E589-F973-9B688915EA85}" dt="2025-02-27T15:20:57.582" v="14"/>
          <ac:spMkLst>
            <pc:docMk/>
            <pc:sldMk cId="1664030087" sldId="320"/>
            <ac:spMk id="14" creationId="{A9C00F0E-F4D0-8E73-FF2B-3E9E3D6F5F46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11:53.193" v="281"/>
          <ac:spMkLst>
            <pc:docMk/>
            <pc:sldMk cId="1664030087" sldId="320"/>
            <ac:spMk id="16" creationId="{700257FD-D066-A3C3-7BA9-EB63D9D43CD9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11:53.193" v="280"/>
          <ac:spMkLst>
            <pc:docMk/>
            <pc:sldMk cId="1664030087" sldId="320"/>
            <ac:spMk id="17" creationId="{5FF41A67-0435-99EB-7778-411334871B12}"/>
          </ac:spMkLst>
        </pc:spChg>
        <pc:spChg chg="add del mod">
          <ac:chgData name="ARETE Elodie" userId="S::elodie.arete@docaposte.fr::ec9f1fbb-f223-4998-ab6b-38ac20db1c9b" providerId="AD" clId="Web-{223B4E5D-5DF7-E589-F973-9B688915EA85}" dt="2025-02-28T13:11:53.193" v="279"/>
          <ac:spMkLst>
            <pc:docMk/>
            <pc:sldMk cId="1664030087" sldId="320"/>
            <ac:spMk id="19" creationId="{F12D45DF-8B10-FA3B-23F5-56AEDC6700A6}"/>
          </ac:spMkLst>
        </pc:spChg>
        <pc:spChg chg="mod">
          <ac:chgData name="ARETE Elodie" userId="S::elodie.arete@docaposte.fr::ec9f1fbb-f223-4998-ab6b-38ac20db1c9b" providerId="AD" clId="Web-{223B4E5D-5DF7-E589-F973-9B688915EA85}" dt="2025-02-28T13:13:58.977" v="326" actId="20577"/>
          <ac:spMkLst>
            <pc:docMk/>
            <pc:sldMk cId="1664030087" sldId="320"/>
            <ac:spMk id="20" creationId="{66C7B009-6C7C-5C52-07C0-BB9BB255A110}"/>
          </ac:spMkLst>
        </pc:spChg>
        <pc:grpChg chg="add mod">
          <ac:chgData name="ARETE Elodie" userId="S::elodie.arete@docaposte.fr::ec9f1fbb-f223-4998-ab6b-38ac20db1c9b" providerId="AD" clId="Web-{223B4E5D-5DF7-E589-F973-9B688915EA85}" dt="2025-02-28T13:09:51.534" v="207" actId="1076"/>
          <ac:grpSpMkLst>
            <pc:docMk/>
            <pc:sldMk cId="1664030087" sldId="320"/>
            <ac:grpSpMk id="8" creationId="{1CFA4CB3-6A1A-23C5-E0D1-765534A9135C}"/>
          </ac:grpSpMkLst>
        </pc:grpChg>
        <pc:grpChg chg="topLvl">
          <ac:chgData name="ARETE Elodie" userId="S::elodie.arete@docaposte.fr::ec9f1fbb-f223-4998-ab6b-38ac20db1c9b" providerId="AD" clId="Web-{223B4E5D-5DF7-E589-F973-9B688915EA85}" dt="2025-02-27T15:20:56.848" v="13"/>
          <ac:grpSpMkLst>
            <pc:docMk/>
            <pc:sldMk cId="1664030087" sldId="320"/>
            <ac:grpSpMk id="9" creationId="{17591ED8-3364-FE40-9FD3-FB574A61C86B}"/>
          </ac:grpSpMkLst>
        </pc:grpChg>
        <pc:grpChg chg="del">
          <ac:chgData name="ARETE Elodie" userId="S::elodie.arete@docaposte.fr::ec9f1fbb-f223-4998-ab6b-38ac20db1c9b" providerId="AD" clId="Web-{223B4E5D-5DF7-E589-F973-9B688915EA85}" dt="2025-02-27T15:20:56.848" v="13"/>
          <ac:grpSpMkLst>
            <pc:docMk/>
            <pc:sldMk cId="1664030087" sldId="320"/>
            <ac:grpSpMk id="11" creationId="{485C6295-9F0C-F0C2-F395-EA2B2DAF4754}"/>
          </ac:grpSpMkLst>
        </pc:grpChg>
        <pc:grpChg chg="add">
          <ac:chgData name="ARETE Elodie" userId="S::elodie.arete@docaposte.fr::ec9f1fbb-f223-4998-ab6b-38ac20db1c9b" providerId="AD" clId="Web-{223B4E5D-5DF7-E589-F973-9B688915EA85}" dt="2025-02-27T15:30:12.963" v="92"/>
          <ac:grpSpMkLst>
            <pc:docMk/>
            <pc:sldMk cId="1664030087" sldId="320"/>
            <ac:grpSpMk id="22" creationId="{FB193811-FEB1-00E8-BAE2-A1D0A75F8773}"/>
          </ac:grpSpMkLst>
        </pc:grpChg>
        <pc:picChg chg="add del mod">
          <ac:chgData name="ARETE Elodie" userId="S::elodie.arete@docaposte.fr::ec9f1fbb-f223-4998-ab6b-38ac20db1c9b" providerId="AD" clId="Web-{223B4E5D-5DF7-E589-F973-9B688915EA85}" dt="2025-02-28T13:11:53.193" v="278"/>
          <ac:picMkLst>
            <pc:docMk/>
            <pc:sldMk cId="1664030087" sldId="320"/>
            <ac:picMk id="2" creationId="{55FD90B6-26F1-8BC5-35FC-3D9341BC5BE4}"/>
          </ac:picMkLst>
        </pc:picChg>
        <pc:picChg chg="del">
          <ac:chgData name="ARETE Elodie" userId="S::elodie.arete@docaposte.fr::ec9f1fbb-f223-4998-ab6b-38ac20db1c9b" providerId="AD" clId="Web-{223B4E5D-5DF7-E589-F973-9B688915EA85}" dt="2025-02-27T15:29:50.212" v="86"/>
          <ac:picMkLst>
            <pc:docMk/>
            <pc:sldMk cId="1664030087" sldId="320"/>
            <ac:picMk id="8" creationId="{D2A4547F-2EFC-350D-EA26-0A356403E4F7}"/>
          </ac:picMkLst>
        </pc:picChg>
        <pc:picChg chg="add del mod">
          <ac:chgData name="ARETE Elodie" userId="S::elodie.arete@docaposte.fr::ec9f1fbb-f223-4998-ab6b-38ac20db1c9b" providerId="AD" clId="Web-{223B4E5D-5DF7-E589-F973-9B688915EA85}" dt="2025-02-28T13:11:53.193" v="277"/>
          <ac:picMkLst>
            <pc:docMk/>
            <pc:sldMk cId="1664030087" sldId="320"/>
            <ac:picMk id="12" creationId="{84A45751-E7FF-0027-7E50-DCAE5D04E659}"/>
          </ac:picMkLst>
        </pc:picChg>
        <pc:picChg chg="add mod">
          <ac:chgData name="ARETE Elodie" userId="S::elodie.arete@docaposte.fr::ec9f1fbb-f223-4998-ab6b-38ac20db1c9b" providerId="AD" clId="Web-{223B4E5D-5DF7-E589-F973-9B688915EA85}" dt="2025-02-27T15:36:54.401" v="130"/>
          <ac:picMkLst>
            <pc:docMk/>
            <pc:sldMk cId="1664030087" sldId="320"/>
            <ac:picMk id="15" creationId="{2ACF5C40-6819-010B-FA4A-A723AB8F419D}"/>
          </ac:picMkLst>
        </pc:picChg>
        <pc:picChg chg="add del mod">
          <ac:chgData name="ARETE Elodie" userId="S::elodie.arete@docaposte.fr::ec9f1fbb-f223-4998-ab6b-38ac20db1c9b" providerId="AD" clId="Web-{223B4E5D-5DF7-E589-F973-9B688915EA85}" dt="2025-02-28T13:11:53.193" v="276"/>
          <ac:picMkLst>
            <pc:docMk/>
            <pc:sldMk cId="1664030087" sldId="320"/>
            <ac:picMk id="21" creationId="{545AEB4E-CBA6-0C9B-319D-F276779E7636}"/>
          </ac:picMkLst>
        </pc:picChg>
        <pc:picChg chg="add del mod">
          <ac:chgData name="ARETE Elodie" userId="S::elodie.arete@docaposte.fr::ec9f1fbb-f223-4998-ab6b-38ac20db1c9b" providerId="AD" clId="Web-{223B4E5D-5DF7-E589-F973-9B688915EA85}" dt="2025-02-28T13:11:53.193" v="275"/>
          <ac:picMkLst>
            <pc:docMk/>
            <pc:sldMk cId="1664030087" sldId="320"/>
            <ac:picMk id="23" creationId="{D625274A-76E8-3A51-ED87-AFF4A029E930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8:24.813" v="154"/>
          <ac:picMkLst>
            <pc:docMk/>
            <pc:sldMk cId="1664030087" sldId="320"/>
            <ac:picMk id="24" creationId="{36C93903-97C9-4381-32D0-37C908D73BB6}"/>
          </ac:picMkLst>
        </pc:picChg>
        <pc:picChg chg="add del mod">
          <ac:chgData name="ARETE Elodie" userId="S::elodie.arete@docaposte.fr::ec9f1fbb-f223-4998-ab6b-38ac20db1c9b" providerId="AD" clId="Web-{223B4E5D-5DF7-E589-F973-9B688915EA85}" dt="2025-02-28T13:11:53.193" v="274"/>
          <ac:picMkLst>
            <pc:docMk/>
            <pc:sldMk cId="1664030087" sldId="320"/>
            <ac:picMk id="25" creationId="{F4644FF4-B772-6658-EB5E-6C6D3946675A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8:24.813" v="154"/>
          <ac:picMkLst>
            <pc:docMk/>
            <pc:sldMk cId="1664030087" sldId="320"/>
            <ac:picMk id="26" creationId="{3673B02F-0A2E-ED3D-626E-B84286E19F57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8:24.813" v="154"/>
          <ac:picMkLst>
            <pc:docMk/>
            <pc:sldMk cId="1664030087" sldId="320"/>
            <ac:picMk id="27" creationId="{3D00F23C-0D2A-7B05-ADE6-CBE7E1F13528}"/>
          </ac:picMkLst>
        </pc:picChg>
        <pc:picChg chg="add mod">
          <ac:chgData name="ARETE Elodie" userId="S::elodie.arete@docaposte.fr::ec9f1fbb-f223-4998-ab6b-38ac20db1c9b" providerId="AD" clId="Web-{223B4E5D-5DF7-E589-F973-9B688915EA85}" dt="2025-02-28T13:17:17.138" v="333" actId="1076"/>
          <ac:picMkLst>
            <pc:docMk/>
            <pc:sldMk cId="1664030087" sldId="320"/>
            <ac:picMk id="28" creationId="{915CB9FD-C4A8-D3E7-1CD3-393777B62DBC}"/>
          </ac:picMkLst>
        </pc:picChg>
        <pc:picChg chg="add">
          <ac:chgData name="ARETE Elodie" userId="S::elodie.arete@docaposte.fr::ec9f1fbb-f223-4998-ab6b-38ac20db1c9b" providerId="AD" clId="Web-{223B4E5D-5DF7-E589-F973-9B688915EA85}" dt="2025-02-28T13:08:24.813" v="154"/>
          <ac:picMkLst>
            <pc:docMk/>
            <pc:sldMk cId="1664030087" sldId="320"/>
            <ac:picMk id="29" creationId="{35B49FBA-E1F8-E5C5-0876-77A4523C7CFD}"/>
          </ac:picMkLst>
        </pc:picChg>
      </pc:sldChg>
      <pc:sldChg chg="modSp">
        <pc:chgData name="ARETE Elodie" userId="S::elodie.arete@docaposte.fr::ec9f1fbb-f223-4998-ab6b-38ac20db1c9b" providerId="AD" clId="Web-{223B4E5D-5DF7-E589-F973-9B688915EA85}" dt="2025-02-27T16:07:30.951" v="134" actId="20577"/>
        <pc:sldMkLst>
          <pc:docMk/>
          <pc:sldMk cId="2566976283" sldId="2147374699"/>
        </pc:sldMkLst>
        <pc:spChg chg="mod">
          <ac:chgData name="ARETE Elodie" userId="S::elodie.arete@docaposte.fr::ec9f1fbb-f223-4998-ab6b-38ac20db1c9b" providerId="AD" clId="Web-{223B4E5D-5DF7-E589-F973-9B688915EA85}" dt="2025-02-27T16:07:30.951" v="134" actId="20577"/>
          <ac:spMkLst>
            <pc:docMk/>
            <pc:sldMk cId="2566976283" sldId="2147374699"/>
            <ac:spMk id="4" creationId="{00000000-0000-0000-0000-000000000000}"/>
          </ac:spMkLst>
        </pc:spChg>
      </pc:sldChg>
    </pc:docChg>
  </pc:docChgLst>
  <pc:docChgLst>
    <pc:chgData name="DAS-NEVES Kelly" userId="S::kelly.das-neves@docaposte.fr::a91a96d4-370a-45e2-a351-cd2b7941614f" providerId="AD" clId="Web-{09BB1412-6C00-0C1C-1CC0-2C79AE9EF1B5}"/>
    <pc:docChg chg="modSld">
      <pc:chgData name="DAS-NEVES Kelly" userId="S::kelly.das-neves@docaposte.fr::a91a96d4-370a-45e2-a351-cd2b7941614f" providerId="AD" clId="Web-{09BB1412-6C00-0C1C-1CC0-2C79AE9EF1B5}" dt="2025-05-14T09:11:15.768" v="4" actId="20577"/>
      <pc:docMkLst>
        <pc:docMk/>
      </pc:docMkLst>
      <pc:sldChg chg="modSp">
        <pc:chgData name="DAS-NEVES Kelly" userId="S::kelly.das-neves@docaposte.fr::a91a96d4-370a-45e2-a351-cd2b7941614f" providerId="AD" clId="Web-{09BB1412-6C00-0C1C-1CC0-2C79AE9EF1B5}" dt="2025-05-14T09:11:15.768" v="4" actId="20577"/>
        <pc:sldMkLst>
          <pc:docMk/>
          <pc:sldMk cId="3784089036" sldId="256"/>
        </pc:sldMkLst>
        <pc:spChg chg="mod">
          <ac:chgData name="DAS-NEVES Kelly" userId="S::kelly.das-neves@docaposte.fr::a91a96d4-370a-45e2-a351-cd2b7941614f" providerId="AD" clId="Web-{09BB1412-6C00-0C1C-1CC0-2C79AE9EF1B5}" dt="2025-05-14T09:11:15.768" v="4" actId="20577"/>
          <ac:spMkLst>
            <pc:docMk/>
            <pc:sldMk cId="3784089036" sldId="256"/>
            <ac:spMk id="9" creationId="{8C18EAE8-1D2C-0D0A-27F9-69E3CFBA75EF}"/>
          </ac:spMkLst>
        </pc:spChg>
      </pc:sldChg>
    </pc:docChg>
  </pc:docChgLst>
  <pc:docChgLst>
    <pc:chgData name="DAS-NEVES Kelly" userId="S::kelly.das-neves@docaposte.fr::a91a96d4-370a-45e2-a351-cd2b7941614f" providerId="AD" clId="Web-{4D9CB7F2-45CB-C532-D755-C7C0A5D98AD7}"/>
    <pc:docChg chg="addSld delSld modSld">
      <pc:chgData name="DAS-NEVES Kelly" userId="S::kelly.das-neves@docaposte.fr::a91a96d4-370a-45e2-a351-cd2b7941614f" providerId="AD" clId="Web-{4D9CB7F2-45CB-C532-D755-C7C0A5D98AD7}" dt="2025-06-16T13:36:45.399" v="34" actId="20577"/>
      <pc:docMkLst>
        <pc:docMk/>
      </pc:docMkLst>
      <pc:sldChg chg="addSp delSp modSp">
        <pc:chgData name="DAS-NEVES Kelly" userId="S::kelly.das-neves@docaposte.fr::a91a96d4-370a-45e2-a351-cd2b7941614f" providerId="AD" clId="Web-{4D9CB7F2-45CB-C532-D755-C7C0A5D98AD7}" dt="2025-06-16T13:36:45.399" v="34" actId="20577"/>
        <pc:sldMkLst>
          <pc:docMk/>
          <pc:sldMk cId="39508781" sldId="319"/>
        </pc:sldMkLst>
        <pc:spChg chg="add mod">
          <ac:chgData name="DAS-NEVES Kelly" userId="S::kelly.das-neves@docaposte.fr::a91a96d4-370a-45e2-a351-cd2b7941614f" providerId="AD" clId="Web-{4D9CB7F2-45CB-C532-D755-C7C0A5D98AD7}" dt="2025-06-16T13:36:45.399" v="34" actId="20577"/>
          <ac:spMkLst>
            <pc:docMk/>
            <pc:sldMk cId="39508781" sldId="319"/>
            <ac:spMk id="4" creationId="{5AD90E3D-49CE-7632-5185-521755FBE6E1}"/>
          </ac:spMkLst>
        </pc:spChg>
        <pc:spChg chg="del mod">
          <ac:chgData name="DAS-NEVES Kelly" userId="S::kelly.das-neves@docaposte.fr::a91a96d4-370a-45e2-a351-cd2b7941614f" providerId="AD" clId="Web-{4D9CB7F2-45CB-C532-D755-C7C0A5D98AD7}" dt="2025-06-16T13:35:27.599" v="10"/>
          <ac:spMkLst>
            <pc:docMk/>
            <pc:sldMk cId="39508781" sldId="319"/>
            <ac:spMk id="27" creationId="{D7FC1A89-98CF-E9B4-1979-6C618FDE0F7C}"/>
          </ac:spMkLst>
        </pc:spChg>
        <pc:spChg chg="mod">
          <ac:chgData name="DAS-NEVES Kelly" userId="S::kelly.das-neves@docaposte.fr::a91a96d4-370a-45e2-a351-cd2b7941614f" providerId="AD" clId="Web-{4D9CB7F2-45CB-C532-D755-C7C0A5D98AD7}" dt="2025-06-16T13:35:30.771" v="15" actId="1076"/>
          <ac:spMkLst>
            <pc:docMk/>
            <pc:sldMk cId="39508781" sldId="319"/>
            <ac:spMk id="28" creationId="{C40E0BA4-DFE4-2647-A205-52DCA6D69CC3}"/>
          </ac:spMkLst>
        </pc:spChg>
        <pc:spChg chg="mod">
          <ac:chgData name="DAS-NEVES Kelly" userId="S::kelly.das-neves@docaposte.fr::a91a96d4-370a-45e2-a351-cd2b7941614f" providerId="AD" clId="Web-{4D9CB7F2-45CB-C532-D755-C7C0A5D98AD7}" dt="2025-06-16T13:35:30.787" v="16" actId="1076"/>
          <ac:spMkLst>
            <pc:docMk/>
            <pc:sldMk cId="39508781" sldId="319"/>
            <ac:spMk id="29" creationId="{273558CA-8484-DBDA-41C1-E448C7907E48}"/>
          </ac:spMkLst>
        </pc:spChg>
        <pc:spChg chg="mod">
          <ac:chgData name="DAS-NEVES Kelly" userId="S::kelly.das-neves@docaposte.fr::a91a96d4-370a-45e2-a351-cd2b7941614f" providerId="AD" clId="Web-{4D9CB7F2-45CB-C532-D755-C7C0A5D98AD7}" dt="2025-06-16T13:35:30.802" v="17" actId="1076"/>
          <ac:spMkLst>
            <pc:docMk/>
            <pc:sldMk cId="39508781" sldId="319"/>
            <ac:spMk id="30" creationId="{6A0404CE-B8B6-F970-CDE4-5C51A73ED0F8}"/>
          </ac:spMkLst>
        </pc:spChg>
        <pc:picChg chg="mod">
          <ac:chgData name="DAS-NEVES Kelly" userId="S::kelly.das-neves@docaposte.fr::a91a96d4-370a-45e2-a351-cd2b7941614f" providerId="AD" clId="Web-{4D9CB7F2-45CB-C532-D755-C7C0A5D98AD7}" dt="2025-06-16T13:35:30.724" v="12" actId="1076"/>
          <ac:picMkLst>
            <pc:docMk/>
            <pc:sldMk cId="39508781" sldId="319"/>
            <ac:picMk id="22" creationId="{646D7082-227C-121F-3E66-4A5A1376A58E}"/>
          </ac:picMkLst>
        </pc:picChg>
        <pc:picChg chg="mod">
          <ac:chgData name="DAS-NEVES Kelly" userId="S::kelly.das-neves@docaposte.fr::a91a96d4-370a-45e2-a351-cd2b7941614f" providerId="AD" clId="Web-{4D9CB7F2-45CB-C532-D755-C7C0A5D98AD7}" dt="2025-06-16T13:35:30.740" v="13" actId="1076"/>
          <ac:picMkLst>
            <pc:docMk/>
            <pc:sldMk cId="39508781" sldId="319"/>
            <ac:picMk id="23" creationId="{B627BA9E-9B69-B4CF-9356-FBA2424A09F1}"/>
          </ac:picMkLst>
        </pc:picChg>
        <pc:picChg chg="mod">
          <ac:chgData name="DAS-NEVES Kelly" userId="S::kelly.das-neves@docaposte.fr::a91a96d4-370a-45e2-a351-cd2b7941614f" providerId="AD" clId="Web-{4D9CB7F2-45CB-C532-D755-C7C0A5D98AD7}" dt="2025-06-16T13:35:30.756" v="14" actId="1076"/>
          <ac:picMkLst>
            <pc:docMk/>
            <pc:sldMk cId="39508781" sldId="319"/>
            <ac:picMk id="24" creationId="{EF3418FA-AC72-F55B-C835-3DDEBEDA8186}"/>
          </ac:picMkLst>
        </pc:picChg>
        <pc:picChg chg="del">
          <ac:chgData name="DAS-NEVES Kelly" userId="S::kelly.das-neves@docaposte.fr::a91a96d4-370a-45e2-a351-cd2b7941614f" providerId="AD" clId="Web-{4D9CB7F2-45CB-C532-D755-C7C0A5D98AD7}" dt="2025-06-16T13:35:27.599" v="11"/>
          <ac:picMkLst>
            <pc:docMk/>
            <pc:sldMk cId="39508781" sldId="319"/>
            <ac:picMk id="25" creationId="{7CC167BF-0D20-9DF6-184B-9815FCD32FD6}"/>
          </ac:picMkLst>
        </pc:picChg>
      </pc:sldChg>
      <pc:sldChg chg="add del replId">
        <pc:chgData name="DAS-NEVES Kelly" userId="S::kelly.das-neves@docaposte.fr::a91a96d4-370a-45e2-a351-cd2b7941614f" providerId="AD" clId="Web-{4D9CB7F2-45CB-C532-D755-C7C0A5D98AD7}" dt="2025-06-16T13:36:34.633" v="19"/>
        <pc:sldMkLst>
          <pc:docMk/>
          <pc:sldMk cId="1956617482" sldId="2147374701"/>
        </pc:sldMkLst>
      </pc:sldChg>
    </pc:docChg>
  </pc:docChgLst>
  <pc:docChgLst>
    <pc:chgData name="ARETE Elodie" userId="S::elodie.arete@docaposte.fr::ec9f1fbb-f223-4998-ab6b-38ac20db1c9b" providerId="AD" clId="Web-{84043631-8E39-15C4-4F55-C4EE8BCF6123}"/>
    <pc:docChg chg="addSld delSld modSld">
      <pc:chgData name="ARETE Elodie" userId="S::elodie.arete@docaposte.fr::ec9f1fbb-f223-4998-ab6b-38ac20db1c9b" providerId="AD" clId="Web-{84043631-8E39-15C4-4F55-C4EE8BCF6123}" dt="2025-02-27T12:55:25.334" v="792"/>
      <pc:docMkLst>
        <pc:docMk/>
      </pc:docMkLst>
      <pc:sldChg chg="addSp delSp modSp">
        <pc:chgData name="ARETE Elodie" userId="S::elodie.arete@docaposte.fr::ec9f1fbb-f223-4998-ab6b-38ac20db1c9b" providerId="AD" clId="Web-{84043631-8E39-15C4-4F55-C4EE8BCF6123}" dt="2025-02-27T09:06:30.332" v="791" actId="1076"/>
        <pc:sldMkLst>
          <pc:docMk/>
          <pc:sldMk cId="3784089036" sldId="256"/>
        </pc:sldMkLst>
        <pc:spChg chg="mod">
          <ac:chgData name="ARETE Elodie" userId="S::elodie.arete@docaposte.fr::ec9f1fbb-f223-4998-ab6b-38ac20db1c9b" providerId="AD" clId="Web-{84043631-8E39-15C4-4F55-C4EE8BCF6123}" dt="2025-02-27T08:57:23.410" v="749" actId="14100"/>
          <ac:spMkLst>
            <pc:docMk/>
            <pc:sldMk cId="3784089036" sldId="256"/>
            <ac:spMk id="6" creationId="{9B1B1DEC-4F92-3B8E-CD65-4F4476BD0321}"/>
          </ac:spMkLst>
        </pc:spChg>
        <pc:spChg chg="mod topLvl">
          <ac:chgData name="ARETE Elodie" userId="S::elodie.arete@docaposte.fr::ec9f1fbb-f223-4998-ab6b-38ac20db1c9b" providerId="AD" clId="Web-{84043631-8E39-15C4-4F55-C4EE8BCF6123}" dt="2025-02-27T09:06:00.347" v="781"/>
          <ac:spMkLst>
            <pc:docMk/>
            <pc:sldMk cId="3784089036" sldId="256"/>
            <ac:spMk id="10" creationId="{BD1BBBB6-C4D5-81A1-351E-8CEF5714B606}"/>
          </ac:spMkLst>
        </pc:spChg>
        <pc:grpChg chg="del">
          <ac:chgData name="ARETE Elodie" userId="S::elodie.arete@docaposte.fr::ec9f1fbb-f223-4998-ab6b-38ac20db1c9b" providerId="AD" clId="Web-{84043631-8E39-15C4-4F55-C4EE8BCF6123}" dt="2025-02-27T09:06:00.347" v="781"/>
          <ac:grpSpMkLst>
            <pc:docMk/>
            <pc:sldMk cId="3784089036" sldId="256"/>
            <ac:grpSpMk id="17" creationId="{26ABA6AF-F684-4FCD-9544-D4EA10591E06}"/>
          </ac:grpSpMkLst>
        </pc:grpChg>
        <pc:picChg chg="add del topLvl">
          <ac:chgData name="ARETE Elodie" userId="S::elodie.arete@docaposte.fr::ec9f1fbb-f223-4998-ab6b-38ac20db1c9b" providerId="AD" clId="Web-{84043631-8E39-15C4-4F55-C4EE8BCF6123}" dt="2025-02-27T09:06:25.082" v="788"/>
          <ac:picMkLst>
            <pc:docMk/>
            <pc:sldMk cId="3784089036" sldId="256"/>
            <ac:picMk id="14" creationId="{D72E9142-FB3A-15B5-B32F-B424C012023B}"/>
          </ac:picMkLst>
        </pc:picChg>
        <pc:picChg chg="mod topLvl">
          <ac:chgData name="ARETE Elodie" userId="S::elodie.arete@docaposte.fr::ec9f1fbb-f223-4998-ab6b-38ac20db1c9b" providerId="AD" clId="Web-{84043631-8E39-15C4-4F55-C4EE8BCF6123}" dt="2025-02-27T09:06:30.332" v="791" actId="1076"/>
          <ac:picMkLst>
            <pc:docMk/>
            <pc:sldMk cId="3784089036" sldId="256"/>
            <ac:picMk id="15" creationId="{08C32CF6-82AB-B1F0-0C91-E82ACA726A5F}"/>
          </ac:picMkLst>
        </pc:picChg>
      </pc:sldChg>
      <pc:sldChg chg="addSp delSp modSp del">
        <pc:chgData name="ARETE Elodie" userId="S::elodie.arete@docaposte.fr::ec9f1fbb-f223-4998-ab6b-38ac20db1c9b" providerId="AD" clId="Web-{84043631-8E39-15C4-4F55-C4EE8BCF6123}" dt="2025-02-27T08:22:19.555" v="26"/>
        <pc:sldMkLst>
          <pc:docMk/>
          <pc:sldMk cId="44734820" sldId="257"/>
        </pc:sldMkLst>
        <pc:spChg chg="del">
          <ac:chgData name="ARETE Elodie" userId="S::elodie.arete@docaposte.fr::ec9f1fbb-f223-4998-ab6b-38ac20db1c9b" providerId="AD" clId="Web-{84043631-8E39-15C4-4F55-C4EE8BCF6123}" dt="2025-02-27T08:20:58.912" v="4"/>
          <ac:spMkLst>
            <pc:docMk/>
            <pc:sldMk cId="44734820" sldId="257"/>
            <ac:spMk id="2" creationId="{907B8871-18B5-120C-9754-D45A7209B514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0:58.912" v="2"/>
          <ac:spMkLst>
            <pc:docMk/>
            <pc:sldMk cId="44734820" sldId="257"/>
            <ac:spMk id="3" creationId="{427F4529-80F1-464C-468F-D5B759984500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0:58.912" v="3"/>
          <ac:spMkLst>
            <pc:docMk/>
            <pc:sldMk cId="44734820" sldId="257"/>
            <ac:spMk id="5" creationId="{51ECDA7C-E9EF-CDEE-B796-0DAA56590F72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0:58.912" v="1"/>
          <ac:spMkLst>
            <pc:docMk/>
            <pc:sldMk cId="44734820" sldId="257"/>
            <ac:spMk id="6" creationId="{DFCF11BB-1F0B-1FD1-0305-B8461DC6E177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0:58.912" v="0"/>
          <ac:spMkLst>
            <pc:docMk/>
            <pc:sldMk cId="44734820" sldId="257"/>
            <ac:spMk id="7" creationId="{36DA5014-5F8C-52CB-1194-07BC819E4DD5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22:17.336" v="25" actId="20577"/>
          <ac:spMkLst>
            <pc:docMk/>
            <pc:sldMk cId="44734820" sldId="257"/>
            <ac:spMk id="9" creationId="{9B5BAF96-8030-E727-A2D1-645D9755E25F}"/>
          </ac:spMkLst>
        </pc:spChg>
        <pc:picChg chg="add del mod">
          <ac:chgData name="ARETE Elodie" userId="S::elodie.arete@docaposte.fr::ec9f1fbb-f223-4998-ab6b-38ac20db1c9b" providerId="AD" clId="Web-{84043631-8E39-15C4-4F55-C4EE8BCF6123}" dt="2025-02-27T08:21:12.569" v="6"/>
          <ac:picMkLst>
            <pc:docMk/>
            <pc:sldMk cId="44734820" sldId="257"/>
            <ac:picMk id="8" creationId="{8DC4CE29-8F43-F755-D106-434333A178F9}"/>
          </ac:picMkLst>
        </pc:picChg>
      </pc:sldChg>
      <pc:sldChg chg="addSp delSp modSp add">
        <pc:chgData name="ARETE Elodie" userId="S::elodie.arete@docaposte.fr::ec9f1fbb-f223-4998-ab6b-38ac20db1c9b" providerId="AD" clId="Web-{84043631-8E39-15C4-4F55-C4EE8BCF6123}" dt="2025-02-27T08:54:28.593" v="675" actId="20577"/>
        <pc:sldMkLst>
          <pc:docMk/>
          <pc:sldMk cId="2374291147" sldId="318"/>
        </pc:sldMkLst>
        <pc:spChg chg="del">
          <ac:chgData name="ARETE Elodie" userId="S::elodie.arete@docaposte.fr::ec9f1fbb-f223-4998-ab6b-38ac20db1c9b" providerId="AD" clId="Web-{84043631-8E39-15C4-4F55-C4EE8BCF6123}" dt="2025-02-27T08:22:40.149" v="33"/>
          <ac:spMkLst>
            <pc:docMk/>
            <pc:sldMk cId="2374291147" sldId="318"/>
            <ac:spMk id="3" creationId="{71456F4B-9496-664A-2398-0267971E75BF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29:06.988" v="146" actId="1076"/>
          <ac:spMkLst>
            <pc:docMk/>
            <pc:sldMk cId="2374291147" sldId="318"/>
            <ac:spMk id="4" creationId="{9B5BAF96-8030-E727-A2D1-645D9755E25F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27:53.908" v="130"/>
          <ac:spMkLst>
            <pc:docMk/>
            <pc:sldMk cId="2374291147" sldId="318"/>
            <ac:spMk id="5" creationId="{97055800-21B7-5A7D-03C5-64DC484B9A41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2:35.774" v="32"/>
          <ac:spMkLst>
            <pc:docMk/>
            <pc:sldMk cId="2374291147" sldId="318"/>
            <ac:spMk id="7" creationId="{5FE82054-5512-F196-F714-C1F76021DF74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4:26.402" v="64"/>
          <ac:spMkLst>
            <pc:docMk/>
            <pc:sldMk cId="2374291147" sldId="318"/>
            <ac:spMk id="8" creationId="{12B6D08F-6588-6619-C9FB-3FE907FB45B5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24:15.512" v="59"/>
          <ac:spMkLst>
            <pc:docMk/>
            <pc:sldMk cId="2374291147" sldId="318"/>
            <ac:spMk id="10" creationId="{D9259B67-C91B-9B75-E073-A3D3B66B818B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33:04.151" v="213" actId="1076"/>
          <ac:spMkLst>
            <pc:docMk/>
            <pc:sldMk cId="2374291147" sldId="318"/>
            <ac:spMk id="12" creationId="{B973447D-B1BB-C463-6A60-5575C4CFF9F3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33:04.182" v="214" actId="1076"/>
          <ac:spMkLst>
            <pc:docMk/>
            <pc:sldMk cId="2374291147" sldId="318"/>
            <ac:spMk id="16" creationId="{92503DDC-DBC0-4DF5-1A64-5D91645C7C3A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33:04.198" v="215" actId="1076"/>
          <ac:spMkLst>
            <pc:docMk/>
            <pc:sldMk cId="2374291147" sldId="318"/>
            <ac:spMk id="17" creationId="{34146A2C-328E-7577-18D1-BA895573EF5C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25:08.372" v="97"/>
          <ac:spMkLst>
            <pc:docMk/>
            <pc:sldMk cId="2374291147" sldId="318"/>
            <ac:spMk id="18" creationId="{B7D4CEF8-8612-C427-B742-954C2729DC5F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25:08.372" v="96"/>
          <ac:spMkLst>
            <pc:docMk/>
            <pc:sldMk cId="2374291147" sldId="318"/>
            <ac:spMk id="19" creationId="{B02FD0AA-8B87-D5CF-E206-EA6B0E85754E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2:35.774" v="29"/>
          <ac:spMkLst>
            <pc:docMk/>
            <pc:sldMk cId="2374291147" sldId="318"/>
            <ac:spMk id="20" creationId="{826C1764-9F64-FDAB-8307-D566E64CB2F5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2:35.774" v="31"/>
          <ac:spMkLst>
            <pc:docMk/>
            <pc:sldMk cId="2374291147" sldId="318"/>
            <ac:spMk id="21" creationId="{1F6B353E-C3CD-6456-B2AE-C8475FC4FB8E}"/>
          </ac:spMkLst>
        </pc:spChg>
        <pc:spChg chg="add mod topLvl">
          <ac:chgData name="ARETE Elodie" userId="S::elodie.arete@docaposte.fr::ec9f1fbb-f223-4998-ab6b-38ac20db1c9b" providerId="AD" clId="Web-{84043631-8E39-15C4-4F55-C4EE8BCF6123}" dt="2025-02-27T08:31:50.993" v="200" actId="1076"/>
          <ac:spMkLst>
            <pc:docMk/>
            <pc:sldMk cId="2374291147" sldId="318"/>
            <ac:spMk id="23" creationId="{33A05F15-AB97-E3FE-8C09-301B5FACD242}"/>
          </ac:spMkLst>
        </pc:spChg>
        <pc:spChg chg="add mod topLvl">
          <ac:chgData name="ARETE Elodie" userId="S::elodie.arete@docaposte.fr::ec9f1fbb-f223-4998-ab6b-38ac20db1c9b" providerId="AD" clId="Web-{84043631-8E39-15C4-4F55-C4EE8BCF6123}" dt="2025-02-27T08:31:58.915" v="201" actId="20577"/>
          <ac:spMkLst>
            <pc:docMk/>
            <pc:sldMk cId="2374291147" sldId="318"/>
            <ac:spMk id="25" creationId="{F7862D0D-29E2-7B89-110F-B705DA9DE9F8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32:15.556" v="210"/>
          <ac:spMkLst>
            <pc:docMk/>
            <pc:sldMk cId="2374291147" sldId="318"/>
            <ac:spMk id="27" creationId="{D66F4B9B-838C-9AB7-CFFE-9E941AA4DF29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27:48.205" v="128" actId="1076"/>
          <ac:spMkLst>
            <pc:docMk/>
            <pc:sldMk cId="2374291147" sldId="318"/>
            <ac:spMk id="29" creationId="{F368E46F-2885-B34A-5671-009F4DFCF33C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33:04.229" v="216" actId="1076"/>
          <ac:spMkLst>
            <pc:docMk/>
            <pc:sldMk cId="2374291147" sldId="318"/>
            <ac:spMk id="30" creationId="{6A630170-5566-1A7F-FB09-6FFF687D67C7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31:24.445" v="193"/>
          <ac:spMkLst>
            <pc:docMk/>
            <pc:sldMk cId="2374291147" sldId="318"/>
            <ac:spMk id="33" creationId="{13AB16A3-4C8A-A450-059B-39CFBB0AC8BF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32:13.697" v="209" actId="1076"/>
          <ac:spMkLst>
            <pc:docMk/>
            <pc:sldMk cId="2374291147" sldId="318"/>
            <ac:spMk id="37" creationId="{8461682A-95D9-B12E-0834-0F15F75F6B92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54:28.593" v="675" actId="20577"/>
          <ac:spMkLst>
            <pc:docMk/>
            <pc:sldMk cId="2374291147" sldId="318"/>
            <ac:spMk id="41" creationId="{E72C1CAC-793C-7EF0-1529-A0D3C9E8D7A7}"/>
          </ac:spMkLst>
        </pc:spChg>
        <pc:grpChg chg="add del">
          <ac:chgData name="ARETE Elodie" userId="S::elodie.arete@docaposte.fr::ec9f1fbb-f223-4998-ab6b-38ac20db1c9b" providerId="AD" clId="Web-{84043631-8E39-15C4-4F55-C4EE8BCF6123}" dt="2025-02-27T08:34:11.341" v="232"/>
          <ac:grpSpMkLst>
            <pc:docMk/>
            <pc:sldMk cId="2374291147" sldId="318"/>
            <ac:grpSpMk id="15" creationId="{562F085D-A178-E2B5-0EDF-FCE0756765ED}"/>
          </ac:grpSpMkLst>
        </pc:grpChg>
        <pc:grpChg chg="add del mod">
          <ac:chgData name="ARETE Elodie" userId="S::elodie.arete@docaposte.fr::ec9f1fbb-f223-4998-ab6b-38ac20db1c9b" providerId="AD" clId="Web-{84043631-8E39-15C4-4F55-C4EE8BCF6123}" dt="2025-02-27T08:30:57.210" v="182"/>
          <ac:grpSpMkLst>
            <pc:docMk/>
            <pc:sldMk cId="2374291147" sldId="318"/>
            <ac:grpSpMk id="22" creationId="{FA2E4F5B-9329-0F6E-78B7-D9F2B0CFC49F}"/>
          </ac:grpSpMkLst>
        </pc:grpChg>
        <pc:grpChg chg="add del mod">
          <ac:chgData name="ARETE Elodie" userId="S::elodie.arete@docaposte.fr::ec9f1fbb-f223-4998-ab6b-38ac20db1c9b" providerId="AD" clId="Web-{84043631-8E39-15C4-4F55-C4EE8BCF6123}" dt="2025-02-27T08:32:16.853" v="211"/>
          <ac:grpSpMkLst>
            <pc:docMk/>
            <pc:sldMk cId="2374291147" sldId="318"/>
            <ac:grpSpMk id="26" creationId="{0CE0B155-D027-34AE-FD80-BE3A6C01221E}"/>
          </ac:grpSpMkLst>
        </pc:grpChg>
        <pc:grpChg chg="add mod">
          <ac:chgData name="ARETE Elodie" userId="S::elodie.arete@docaposte.fr::ec9f1fbb-f223-4998-ab6b-38ac20db1c9b" providerId="AD" clId="Web-{84043631-8E39-15C4-4F55-C4EE8BCF6123}" dt="2025-02-27T08:33:04.261" v="217" actId="1076"/>
          <ac:grpSpMkLst>
            <pc:docMk/>
            <pc:sldMk cId="2374291147" sldId="318"/>
            <ac:grpSpMk id="34" creationId="{F854DC28-5F94-999B-346B-17622C6529A3}"/>
          </ac:grpSpMkLst>
        </pc:grpChg>
        <pc:grpChg chg="add mod">
          <ac:chgData name="ARETE Elodie" userId="S::elodie.arete@docaposte.fr::ec9f1fbb-f223-4998-ab6b-38ac20db1c9b" providerId="AD" clId="Web-{84043631-8E39-15C4-4F55-C4EE8BCF6123}" dt="2025-02-27T08:33:04.307" v="218" actId="1076"/>
          <ac:grpSpMkLst>
            <pc:docMk/>
            <pc:sldMk cId="2374291147" sldId="318"/>
            <ac:grpSpMk id="35" creationId="{3FBB0744-C421-5150-A606-7C67CF731478}"/>
          </ac:grpSpMkLst>
        </pc:grpChg>
        <pc:grpChg chg="add">
          <ac:chgData name="ARETE Elodie" userId="S::elodie.arete@docaposte.fr::ec9f1fbb-f223-4998-ab6b-38ac20db1c9b" providerId="AD" clId="Web-{84043631-8E39-15C4-4F55-C4EE8BCF6123}" dt="2025-02-27T08:34:13.325" v="233"/>
          <ac:grpSpMkLst>
            <pc:docMk/>
            <pc:sldMk cId="2374291147" sldId="318"/>
            <ac:grpSpMk id="44" creationId="{49910C0D-0351-BAFF-74CD-F38366DF2401}"/>
          </ac:grpSpMkLst>
        </pc:grpChg>
        <pc:picChg chg="del">
          <ac:chgData name="ARETE Elodie" userId="S::elodie.arete@docaposte.fr::ec9f1fbb-f223-4998-ab6b-38ac20db1c9b" providerId="AD" clId="Web-{84043631-8E39-15C4-4F55-C4EE8BCF6123}" dt="2025-02-27T08:22:35.774" v="30"/>
          <ac:picMkLst>
            <pc:docMk/>
            <pc:sldMk cId="2374291147" sldId="318"/>
            <ac:picMk id="14" creationId="{A30CFC09-1FA0-5E54-798B-3A5AE2E06B1E}"/>
          </ac:picMkLst>
        </pc:picChg>
        <pc:picChg chg="add del topLvl">
          <ac:chgData name="ARETE Elodie" userId="S::elodie.arete@docaposte.fr::ec9f1fbb-f223-4998-ab6b-38ac20db1c9b" providerId="AD" clId="Web-{84043631-8E39-15C4-4F55-C4EE8BCF6123}" dt="2025-02-27T08:30:59.304" v="183"/>
          <ac:picMkLst>
            <pc:docMk/>
            <pc:sldMk cId="2374291147" sldId="318"/>
            <ac:picMk id="24" creationId="{1B1A9490-5F0C-5FA7-857E-A8305A8F3B39}"/>
          </ac:picMkLst>
        </pc:picChg>
        <pc:picChg chg="add del mod">
          <ac:chgData name="ARETE Elodie" userId="S::elodie.arete@docaposte.fr::ec9f1fbb-f223-4998-ab6b-38ac20db1c9b" providerId="AD" clId="Web-{84043631-8E39-15C4-4F55-C4EE8BCF6123}" dt="2025-02-27T08:30:52.085" v="179"/>
          <ac:picMkLst>
            <pc:docMk/>
            <pc:sldMk cId="2374291147" sldId="318"/>
            <ac:picMk id="31" creationId="{07B09100-ECE9-24AA-4A23-8ADF5BBA2552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31:05.898" v="186" actId="1076"/>
          <ac:picMkLst>
            <pc:docMk/>
            <pc:sldMk cId="2374291147" sldId="318"/>
            <ac:picMk id="32" creationId="{E236BD5F-F2BD-1467-B547-8E2D5DEBABAF}"/>
          </ac:picMkLst>
        </pc:picChg>
      </pc:sldChg>
      <pc:sldChg chg="addSp delSp modSp new">
        <pc:chgData name="ARETE Elodie" userId="S::elodie.arete@docaposte.fr::ec9f1fbb-f223-4998-ab6b-38ac20db1c9b" providerId="AD" clId="Web-{84043631-8E39-15C4-4F55-C4EE8BCF6123}" dt="2025-02-27T08:54:31.562" v="677" actId="20577"/>
        <pc:sldMkLst>
          <pc:docMk/>
          <pc:sldMk cId="39508781" sldId="319"/>
        </pc:sldMkLst>
        <pc:spChg chg="del mod">
          <ac:chgData name="ARETE Elodie" userId="S::elodie.arete@docaposte.fr::ec9f1fbb-f223-4998-ab6b-38ac20db1c9b" providerId="AD" clId="Web-{84043631-8E39-15C4-4F55-C4EE8BCF6123}" dt="2025-02-27T08:33:22.683" v="222"/>
          <ac:spMkLst>
            <pc:docMk/>
            <pc:sldMk cId="39508781" sldId="319"/>
            <ac:spMk id="2" creationId="{606D51CD-5211-F9EE-DD96-FCD49C13FB60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36:08.125" v="255" actId="14100"/>
          <ac:spMkLst>
            <pc:docMk/>
            <pc:sldMk cId="39508781" sldId="319"/>
            <ac:spMk id="3" creationId="{A9F05F39-C5BF-ADE6-9B9C-DC396D916B7A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36:17.328" v="256"/>
          <ac:spMkLst>
            <pc:docMk/>
            <pc:sldMk cId="39508781" sldId="319"/>
            <ac:spMk id="4" creationId="{C0382ABB-1EF3-3511-A369-D24DFAF7DAEE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33:27.308" v="224"/>
          <ac:spMkLst>
            <pc:docMk/>
            <pc:sldMk cId="39508781" sldId="319"/>
            <ac:spMk id="8" creationId="{E74B5D75-8563-32D3-761C-40173FC4C0B2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4:31.562" v="677" actId="20577"/>
          <ac:spMkLst>
            <pc:docMk/>
            <pc:sldMk cId="39508781" sldId="319"/>
            <ac:spMk id="10" creationId="{606D51CD-5211-F9EE-DD96-FCD49C13FB60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35:35.734" v="248" actId="14100"/>
          <ac:spMkLst>
            <pc:docMk/>
            <pc:sldMk cId="39508781" sldId="319"/>
            <ac:spMk id="18" creationId="{209F85EC-0C88-C44C-EA7C-183A419E844F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2:41.590" v="650" actId="1076"/>
          <ac:spMkLst>
            <pc:docMk/>
            <pc:sldMk cId="39508781" sldId="319"/>
            <ac:spMk id="20" creationId="{C14BC013-1C61-F11A-501A-6D6F2AA9583E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39:49.600" v="305"/>
          <ac:spMkLst>
            <pc:docMk/>
            <pc:sldMk cId="39508781" sldId="319"/>
            <ac:spMk id="26" creationId="{9AC1DEE2-C322-54BF-EBAB-A298BB479DE8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3:08.106" v="669" actId="1076"/>
          <ac:spMkLst>
            <pc:docMk/>
            <pc:sldMk cId="39508781" sldId="319"/>
            <ac:spMk id="27" creationId="{D7FC1A89-98CF-E9B4-1979-6C618FDE0F7C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3:08.138" v="670" actId="1076"/>
          <ac:spMkLst>
            <pc:docMk/>
            <pc:sldMk cId="39508781" sldId="319"/>
            <ac:spMk id="28" creationId="{C40E0BA4-DFE4-2647-A205-52DCA6D69CC3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3:08.169" v="671" actId="1076"/>
          <ac:spMkLst>
            <pc:docMk/>
            <pc:sldMk cId="39508781" sldId="319"/>
            <ac:spMk id="29" creationId="{273558CA-8484-DBDA-41C1-E448C7907E48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3:08.185" v="672" actId="1076"/>
          <ac:spMkLst>
            <pc:docMk/>
            <pc:sldMk cId="39508781" sldId="319"/>
            <ac:spMk id="30" creationId="{6A0404CE-B8B6-F970-CDE4-5C51A73ED0F8}"/>
          </ac:spMkLst>
        </pc:spChg>
        <pc:spChg chg="mod topLvl">
          <ac:chgData name="ARETE Elodie" userId="S::elodie.arete@docaposte.fr::ec9f1fbb-f223-4998-ab6b-38ac20db1c9b" providerId="AD" clId="Web-{84043631-8E39-15C4-4F55-C4EE8BCF6123}" dt="2025-02-27T08:44:11.826" v="459" actId="1076"/>
          <ac:spMkLst>
            <pc:docMk/>
            <pc:sldMk cId="39508781" sldId="319"/>
            <ac:spMk id="32" creationId="{944DFFF5-90CC-C32E-982D-6C514349A514}"/>
          </ac:spMkLst>
        </pc:spChg>
        <pc:spChg chg="mod topLvl">
          <ac:chgData name="ARETE Elodie" userId="S::elodie.arete@docaposte.fr::ec9f1fbb-f223-4998-ab6b-38ac20db1c9b" providerId="AD" clId="Web-{84043631-8E39-15C4-4F55-C4EE8BCF6123}" dt="2025-02-27T08:44:11.842" v="460" actId="1076"/>
          <ac:spMkLst>
            <pc:docMk/>
            <pc:sldMk cId="39508781" sldId="319"/>
            <ac:spMk id="33" creationId="{1D9CB2D3-9AAF-8FD5-F8A7-10E9F71616FF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42:29.995" v="395"/>
          <ac:spMkLst>
            <pc:docMk/>
            <pc:sldMk cId="39508781" sldId="319"/>
            <ac:spMk id="36" creationId="{A450D8D5-510F-8337-31FD-150BEBFCA3A4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1:32.494" v="639" actId="1076"/>
          <ac:spMkLst>
            <pc:docMk/>
            <pc:sldMk cId="39508781" sldId="319"/>
            <ac:spMk id="37" creationId="{A450D8D5-510F-8337-31FD-150BEBFCA3A4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44:11.920" v="463" actId="1076"/>
          <ac:spMkLst>
            <pc:docMk/>
            <pc:sldMk cId="39508781" sldId="319"/>
            <ac:spMk id="38" creationId="{03084404-6B07-1B8D-40A3-6AA10B4B6677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44:11.935" v="464" actId="1076"/>
          <ac:spMkLst>
            <pc:docMk/>
            <pc:sldMk cId="39508781" sldId="319"/>
            <ac:spMk id="39" creationId="{8A24B4DB-3042-61EB-98FF-5EFE1AC602FE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1:37.385" v="641" actId="1076"/>
          <ac:spMkLst>
            <pc:docMk/>
            <pc:sldMk cId="39508781" sldId="319"/>
            <ac:spMk id="41" creationId="{CF720583-F60D-59BF-7656-FE833A8E2580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52:53.215" v="652"/>
          <ac:spMkLst>
            <pc:docMk/>
            <pc:sldMk cId="39508781" sldId="319"/>
            <ac:spMk id="43" creationId="{7D8B0CD1-B6EB-4D23-5117-07DF64F302F5}"/>
          </ac:spMkLst>
        </pc:spChg>
        <pc:grpChg chg="add mod">
          <ac:chgData name="ARETE Elodie" userId="S::elodie.arete@docaposte.fr::ec9f1fbb-f223-4998-ab6b-38ac20db1c9b" providerId="AD" clId="Web-{84043631-8E39-15C4-4F55-C4EE8BCF6123}" dt="2025-02-27T08:33:44.777" v="230" actId="1076"/>
          <ac:grpSpMkLst>
            <pc:docMk/>
            <pc:sldMk cId="39508781" sldId="319"/>
            <ac:grpSpMk id="9" creationId="{2DF50019-EB40-4924-3B6A-0C0AC78C8994}"/>
          </ac:grpSpMkLst>
        </pc:grpChg>
        <pc:grpChg chg="add">
          <ac:chgData name="ARETE Elodie" userId="S::elodie.arete@docaposte.fr::ec9f1fbb-f223-4998-ab6b-38ac20db1c9b" providerId="AD" clId="Web-{84043631-8E39-15C4-4F55-C4EE8BCF6123}" dt="2025-02-27T08:34:08.262" v="231"/>
          <ac:grpSpMkLst>
            <pc:docMk/>
            <pc:sldMk cId="39508781" sldId="319"/>
            <ac:grpSpMk id="11" creationId="{5A7314B8-3931-1AA3-2AC6-649A62BCC6BB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08:35:19.780" v="243"/>
          <ac:grpSpMkLst>
            <pc:docMk/>
            <pc:sldMk cId="39508781" sldId="319"/>
            <ac:grpSpMk id="12" creationId="{50CBF259-9BE4-CEF5-44A3-B884E1CA3C11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08:35:14.811" v="242"/>
          <ac:grpSpMkLst>
            <pc:docMk/>
            <pc:sldMk cId="39508781" sldId="319"/>
            <ac:grpSpMk id="13" creationId="{5F1D1F7E-2BAD-D125-28C6-6059204E5799}"/>
          </ac:grpSpMkLst>
        </pc:grpChg>
        <pc:grpChg chg="add del mod">
          <ac:chgData name="ARETE Elodie" userId="S::elodie.arete@docaposte.fr::ec9f1fbb-f223-4998-ab6b-38ac20db1c9b" providerId="AD" clId="Web-{84043631-8E39-15C4-4F55-C4EE8BCF6123}" dt="2025-02-27T08:42:31.667" v="396"/>
          <ac:grpSpMkLst>
            <pc:docMk/>
            <pc:sldMk cId="39508781" sldId="319"/>
            <ac:grpSpMk id="35" creationId="{B2926262-16C3-E989-F556-619946BE4458}"/>
          </ac:grpSpMkLst>
        </pc:grpChg>
        <pc:picChg chg="add del mod">
          <ac:chgData name="ARETE Elodie" userId="S::elodie.arete@docaposte.fr::ec9f1fbb-f223-4998-ab6b-38ac20db1c9b" providerId="AD" clId="Web-{84043631-8E39-15C4-4F55-C4EE8BCF6123}" dt="2025-02-27T08:35:14.811" v="242"/>
          <ac:picMkLst>
            <pc:docMk/>
            <pc:sldMk cId="39508781" sldId="319"/>
            <ac:picMk id="15" creationId="{DF9287BA-1D50-FD84-9826-AF76AD1002F9}"/>
          </ac:picMkLst>
        </pc:picChg>
        <pc:picChg chg="mod">
          <ac:chgData name="ARETE Elodie" userId="S::elodie.arete@docaposte.fr::ec9f1fbb-f223-4998-ab6b-38ac20db1c9b" providerId="AD" clId="Web-{84043631-8E39-15C4-4F55-C4EE8BCF6123}" dt="2025-02-27T08:35:14.811" v="242"/>
          <ac:picMkLst>
            <pc:docMk/>
            <pc:sldMk cId="39508781" sldId="319"/>
            <ac:picMk id="16" creationId="{69E0C117-5AEC-82C0-00A8-C01BB7E6121E}"/>
          </ac:picMkLst>
        </pc:picChg>
        <pc:picChg chg="add del mod">
          <ac:chgData name="ARETE Elodie" userId="S::elodie.arete@docaposte.fr::ec9f1fbb-f223-4998-ab6b-38ac20db1c9b" providerId="AD" clId="Web-{84043631-8E39-15C4-4F55-C4EE8BCF6123}" dt="2025-02-27T08:37:25.408" v="281"/>
          <ac:picMkLst>
            <pc:docMk/>
            <pc:sldMk cId="39508781" sldId="319"/>
            <ac:picMk id="21" creationId="{D7155D6D-AAF8-90ED-06E8-C5766AB9C1FE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53:08.013" v="665" actId="1076"/>
          <ac:picMkLst>
            <pc:docMk/>
            <pc:sldMk cId="39508781" sldId="319"/>
            <ac:picMk id="22" creationId="{646D7082-227C-121F-3E66-4A5A1376A58E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53:08.028" v="666" actId="1076"/>
          <ac:picMkLst>
            <pc:docMk/>
            <pc:sldMk cId="39508781" sldId="319"/>
            <ac:picMk id="23" creationId="{B627BA9E-9B69-B4CF-9356-FBA2424A09F1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53:08.060" v="667" actId="1076"/>
          <ac:picMkLst>
            <pc:docMk/>
            <pc:sldMk cId="39508781" sldId="319"/>
            <ac:picMk id="24" creationId="{EF3418FA-AC72-F55B-C835-3DDEBEDA8186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53:08.091" v="668" actId="1076"/>
          <ac:picMkLst>
            <pc:docMk/>
            <pc:sldMk cId="39508781" sldId="319"/>
            <ac:picMk id="25" creationId="{7CC167BF-0D20-9DF6-184B-9815FCD32FD6}"/>
          </ac:picMkLst>
        </pc:picChg>
        <pc:picChg chg="mod topLvl">
          <ac:chgData name="ARETE Elodie" userId="S::elodie.arete@docaposte.fr::ec9f1fbb-f223-4998-ab6b-38ac20db1c9b" providerId="AD" clId="Web-{84043631-8E39-15C4-4F55-C4EE8BCF6123}" dt="2025-02-27T08:44:11.873" v="461" actId="1076"/>
          <ac:picMkLst>
            <pc:docMk/>
            <pc:sldMk cId="39508781" sldId="319"/>
            <ac:picMk id="34" creationId="{5F91FE00-C390-A212-2567-4D42C0CE2476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44:11.951" v="465" actId="1076"/>
          <ac:picMkLst>
            <pc:docMk/>
            <pc:sldMk cId="39508781" sldId="319"/>
            <ac:picMk id="40" creationId="{DAAA8F2F-C0E1-6678-0D45-C892E3BBE0DB}"/>
          </ac:picMkLst>
        </pc:picChg>
      </pc:sldChg>
      <pc:sldChg chg="addSp delSp modSp new del">
        <pc:chgData name="ARETE Elodie" userId="S::elodie.arete@docaposte.fr::ec9f1fbb-f223-4998-ab6b-38ac20db1c9b" providerId="AD" clId="Web-{84043631-8E39-15C4-4F55-C4EE8BCF6123}" dt="2025-02-27T08:29:59.662" v="171"/>
        <pc:sldMkLst>
          <pc:docMk/>
          <pc:sldMk cId="1213113794" sldId="319"/>
        </pc:sldMkLst>
        <pc:spChg chg="del">
          <ac:chgData name="ARETE Elodie" userId="S::elodie.arete@docaposte.fr::ec9f1fbb-f223-4998-ab6b-38ac20db1c9b" providerId="AD" clId="Web-{84043631-8E39-15C4-4F55-C4EE8BCF6123}" dt="2025-02-27T08:29:02.879" v="144"/>
          <ac:spMkLst>
            <pc:docMk/>
            <pc:sldMk cId="1213113794" sldId="319"/>
            <ac:spMk id="2" creationId="{B727C9D8-F85A-1A24-2138-86BB9BBBC817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9:32.739" v="164"/>
          <ac:spMkLst>
            <pc:docMk/>
            <pc:sldMk cId="1213113794" sldId="319"/>
            <ac:spMk id="3" creationId="{6481C07A-5DB2-8247-5A3B-E1A0EA5F6B86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29:26.848" v="161"/>
          <ac:spMkLst>
            <pc:docMk/>
            <pc:sldMk cId="1213113794" sldId="319"/>
            <ac:spMk id="4" creationId="{17A879AC-7E7A-6330-B9C9-7644B9E6F935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29:29.645" v="163"/>
          <ac:spMkLst>
            <pc:docMk/>
            <pc:sldMk cId="1213113794" sldId="319"/>
            <ac:spMk id="6" creationId="{38D3D82E-2369-6811-20E5-C6368310262A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29:35.724" v="165"/>
          <ac:spMkLst>
            <pc:docMk/>
            <pc:sldMk cId="1213113794" sldId="319"/>
            <ac:spMk id="8" creationId="{372C2CF4-062D-B047-A166-235AB7501224}"/>
          </ac:spMkLst>
        </pc:spChg>
        <pc:spChg chg="add">
          <ac:chgData name="ARETE Elodie" userId="S::elodie.arete@docaposte.fr::ec9f1fbb-f223-4998-ab6b-38ac20db1c9b" providerId="AD" clId="Web-{84043631-8E39-15C4-4F55-C4EE8BCF6123}" dt="2025-02-27T08:29:13.285" v="149"/>
          <ac:spMkLst>
            <pc:docMk/>
            <pc:sldMk cId="1213113794" sldId="319"/>
            <ac:spMk id="10" creationId="{C2AAEF23-7FF4-626A-6471-F94DD97377B6}"/>
          </ac:spMkLst>
        </pc:spChg>
        <pc:spChg chg="add">
          <ac:chgData name="ARETE Elodie" userId="S::elodie.arete@docaposte.fr::ec9f1fbb-f223-4998-ab6b-38ac20db1c9b" providerId="AD" clId="Web-{84043631-8E39-15C4-4F55-C4EE8BCF6123}" dt="2025-02-27T08:29:13.301" v="150"/>
          <ac:spMkLst>
            <pc:docMk/>
            <pc:sldMk cId="1213113794" sldId="319"/>
            <ac:spMk id="12" creationId="{C67B00DB-137C-E17A-570C-032F2DBA121D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29:23.036" v="155"/>
          <ac:spMkLst>
            <pc:docMk/>
            <pc:sldMk cId="1213113794" sldId="319"/>
            <ac:spMk id="14" creationId="{AFDB9A22-A7B3-7DCA-EAB3-FCD28621E9E4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29:23.067" v="156"/>
          <ac:spMkLst>
            <pc:docMk/>
            <pc:sldMk cId="1213113794" sldId="319"/>
            <ac:spMk id="16" creationId="{C4917741-80F2-38B3-2516-9B1137EEF46F}"/>
          </ac:spMkLst>
        </pc:spChg>
        <pc:spChg chg="del topLvl">
          <ac:chgData name="ARETE Elodie" userId="S::elodie.arete@docaposte.fr::ec9f1fbb-f223-4998-ab6b-38ac20db1c9b" providerId="AD" clId="Web-{84043631-8E39-15C4-4F55-C4EE8BCF6123}" dt="2025-02-27T08:29:26.848" v="159"/>
          <ac:spMkLst>
            <pc:docMk/>
            <pc:sldMk cId="1213113794" sldId="319"/>
            <ac:spMk id="19" creationId="{04D70022-7760-96BD-4825-9EFA6C1DC4F5}"/>
          </ac:spMkLst>
        </pc:spChg>
        <pc:spChg chg="del topLvl">
          <ac:chgData name="ARETE Elodie" userId="S::elodie.arete@docaposte.fr::ec9f1fbb-f223-4998-ab6b-38ac20db1c9b" providerId="AD" clId="Web-{84043631-8E39-15C4-4F55-C4EE8BCF6123}" dt="2025-02-27T08:29:26.848" v="157"/>
          <ac:spMkLst>
            <pc:docMk/>
            <pc:sldMk cId="1213113794" sldId="319"/>
            <ac:spMk id="21" creationId="{0588E7C2-809F-0224-C31B-6CA1915C8E1B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29:36.567" v="166"/>
          <ac:spMkLst>
            <pc:docMk/>
            <pc:sldMk cId="1213113794" sldId="319"/>
            <ac:spMk id="24" creationId="{3D5067B6-0854-DE03-1D5D-91A7B9175BFF}"/>
          </ac:spMkLst>
        </pc:spChg>
        <pc:grpChg chg="add del">
          <ac:chgData name="ARETE Elodie" userId="S::elodie.arete@docaposte.fr::ec9f1fbb-f223-4998-ab6b-38ac20db1c9b" providerId="AD" clId="Web-{84043631-8E39-15C4-4F55-C4EE8BCF6123}" dt="2025-02-27T08:29:26.848" v="160"/>
          <ac:grpSpMkLst>
            <pc:docMk/>
            <pc:sldMk cId="1213113794" sldId="319"/>
            <ac:grpSpMk id="17" creationId="{326CB0CE-A544-8C6B-A53B-7124A1D3CBC6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08:29:18.661" v="154"/>
          <ac:grpSpMkLst>
            <pc:docMk/>
            <pc:sldMk cId="1213113794" sldId="319"/>
            <ac:grpSpMk id="22" creationId="{0CA6FF1C-0B7B-44B2-615D-3E038E2C9B86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08:29:50.240" v="170"/>
          <ac:grpSpMkLst>
            <pc:docMk/>
            <pc:sldMk cId="1213113794" sldId="319"/>
            <ac:grpSpMk id="29" creationId="{179F7D2E-2B4F-8F88-65C7-6B63757C8770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08:29:50.240" v="169"/>
          <ac:grpSpMkLst>
            <pc:docMk/>
            <pc:sldMk cId="1213113794" sldId="319"/>
            <ac:grpSpMk id="34" creationId="{4813FD7E-BBB9-F4B4-7D15-285E85A31DFA}"/>
          </ac:grpSpMkLst>
        </pc:grpChg>
        <pc:picChg chg="del topLvl">
          <ac:chgData name="ARETE Elodie" userId="S::elodie.arete@docaposte.fr::ec9f1fbb-f223-4998-ab6b-38ac20db1c9b" providerId="AD" clId="Web-{84043631-8E39-15C4-4F55-C4EE8BCF6123}" dt="2025-02-27T08:29:26.848" v="158"/>
          <ac:picMkLst>
            <pc:docMk/>
            <pc:sldMk cId="1213113794" sldId="319"/>
            <ac:picMk id="20" creationId="{7BB5B2FC-38AE-07EE-0CA7-9E60E421E4F3}"/>
          </ac:picMkLst>
        </pc:picChg>
      </pc:sldChg>
      <pc:sldChg chg="addSp delSp modSp add replId">
        <pc:chgData name="ARETE Elodie" userId="S::elodie.arete@docaposte.fr::ec9f1fbb-f223-4998-ab6b-38ac20db1c9b" providerId="AD" clId="Web-{84043631-8E39-15C4-4F55-C4EE8BCF6123}" dt="2025-02-27T08:58:43.210" v="760" actId="20577"/>
        <pc:sldMkLst>
          <pc:docMk/>
          <pc:sldMk cId="1664030087" sldId="320"/>
        </pc:sldMkLst>
        <pc:spChg chg="mod">
          <ac:chgData name="ARETE Elodie" userId="S::elodie.arete@docaposte.fr::ec9f1fbb-f223-4998-ab6b-38ac20db1c9b" providerId="AD" clId="Web-{84043631-8E39-15C4-4F55-C4EE8BCF6123}" dt="2025-02-27T08:58:43.210" v="760" actId="20577"/>
          <ac:spMkLst>
            <pc:docMk/>
            <pc:sldMk cId="1664030087" sldId="320"/>
            <ac:spMk id="3" creationId="{74932EF6-9624-2FE7-04D8-4C12D7E8538D}"/>
          </ac:spMkLst>
        </pc:spChg>
        <pc:spChg chg="topLvl">
          <ac:chgData name="ARETE Elodie" userId="S::elodie.arete@docaposte.fr::ec9f1fbb-f223-4998-ab6b-38ac20db1c9b" providerId="AD" clId="Web-{84043631-8E39-15C4-4F55-C4EE8BCF6123}" dt="2025-02-27T08:50:38.134" v="625"/>
          <ac:spMkLst>
            <pc:docMk/>
            <pc:sldMk cId="1664030087" sldId="320"/>
            <ac:spMk id="4" creationId="{04B797A6-BADD-F4B7-4073-2339EA1A7B5C}"/>
          </ac:spMkLst>
        </pc:spChg>
        <pc:spChg chg="mod topLvl">
          <ac:chgData name="ARETE Elodie" userId="S::elodie.arete@docaposte.fr::ec9f1fbb-f223-4998-ab6b-38ac20db1c9b" providerId="AD" clId="Web-{84043631-8E39-15C4-4F55-C4EE8BCF6123}" dt="2025-02-27T08:55:09.594" v="689" actId="1076"/>
          <ac:spMkLst>
            <pc:docMk/>
            <pc:sldMk cId="1664030087" sldId="320"/>
            <ac:spMk id="5" creationId="{D670844C-2437-2573-1100-B3944430EFE6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54:34.187" v="678" actId="20577"/>
          <ac:spMkLst>
            <pc:docMk/>
            <pc:sldMk cId="1664030087" sldId="320"/>
            <ac:spMk id="10" creationId="{37F0BC6B-BDCE-949D-7654-8D4F7137820D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2:01.667" v="642"/>
          <ac:spMkLst>
            <pc:docMk/>
            <pc:sldMk cId="1664030087" sldId="320"/>
            <ac:spMk id="16" creationId="{700257FD-D066-A3C3-7BA9-EB63D9D43CD9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2:01.667" v="643"/>
          <ac:spMkLst>
            <pc:docMk/>
            <pc:sldMk cId="1664030087" sldId="320"/>
            <ac:spMk id="17" creationId="{5FF41A67-0435-99EB-7778-411334871B12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44:52.546" v="469" actId="20577"/>
          <ac:spMkLst>
            <pc:docMk/>
            <pc:sldMk cId="1664030087" sldId="320"/>
            <ac:spMk id="18" creationId="{E72E7381-7A7F-322C-24F4-1BEB515D7B67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2:01.714" v="644"/>
          <ac:spMkLst>
            <pc:docMk/>
            <pc:sldMk cId="1664030087" sldId="320"/>
            <ac:spMk id="19" creationId="{F12D45DF-8B10-FA3B-23F5-56AEDC6700A6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52:27.152" v="647" actId="1076"/>
          <ac:spMkLst>
            <pc:docMk/>
            <pc:sldMk cId="1664030087" sldId="320"/>
            <ac:spMk id="20" creationId="{66C7B009-6C7C-5C52-07C0-BB9BB255A110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58.721" v="527"/>
          <ac:spMkLst>
            <pc:docMk/>
            <pc:sldMk cId="1664030087" sldId="320"/>
            <ac:spMk id="27" creationId="{3BB59D83-C3A4-C388-21DF-51990BC929B3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58.721" v="526"/>
          <ac:spMkLst>
            <pc:docMk/>
            <pc:sldMk cId="1664030087" sldId="320"/>
            <ac:spMk id="28" creationId="{4ED7C5A4-B3C5-78BF-F931-49272CCC17D2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58.721" v="525"/>
          <ac:spMkLst>
            <pc:docMk/>
            <pc:sldMk cId="1664030087" sldId="320"/>
            <ac:spMk id="29" creationId="{B215D965-57A6-6761-EA39-A731838A71FB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55.690" v="523"/>
          <ac:spMkLst>
            <pc:docMk/>
            <pc:sldMk cId="1664030087" sldId="320"/>
            <ac:spMk id="30" creationId="{B80DFB01-4282-DDEC-AB54-1C23A7707722}"/>
          </ac:spMkLst>
        </pc:spChg>
        <pc:spChg chg="mod">
          <ac:chgData name="ARETE Elodie" userId="S::elodie.arete@docaposte.fr::ec9f1fbb-f223-4998-ab6b-38ac20db1c9b" providerId="AD" clId="Web-{84043631-8E39-15C4-4F55-C4EE8BCF6123}" dt="2025-02-27T08:50:19.727" v="621" actId="20577"/>
          <ac:spMkLst>
            <pc:docMk/>
            <pc:sldMk cId="1664030087" sldId="320"/>
            <ac:spMk id="31" creationId="{260FC06C-D526-3A39-07CB-2BDA423D2491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47:00.253" v="534"/>
          <ac:spMkLst>
            <pc:docMk/>
            <pc:sldMk cId="1664030087" sldId="320"/>
            <ac:spMk id="32" creationId="{C148F7E3-1844-D1CD-0380-EE3961EB7FED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47:00.253" v="533"/>
          <ac:spMkLst>
            <pc:docMk/>
            <pc:sldMk cId="1664030087" sldId="320"/>
            <ac:spMk id="33" creationId="{D9BA5B9E-1B51-0665-6D3F-5AB014D01737}"/>
          </ac:spMkLst>
        </pc:spChg>
        <pc:spChg chg="del mod">
          <ac:chgData name="ARETE Elodie" userId="S::elodie.arete@docaposte.fr::ec9f1fbb-f223-4998-ab6b-38ac20db1c9b" providerId="AD" clId="Web-{84043631-8E39-15C4-4F55-C4EE8BCF6123}" dt="2025-02-27T08:47:00.253" v="531"/>
          <ac:spMkLst>
            <pc:docMk/>
            <pc:sldMk cId="1664030087" sldId="320"/>
            <ac:spMk id="37" creationId="{24F69840-E3B9-EDB1-523C-BEEFE12B047A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07.907" v="498"/>
          <ac:spMkLst>
            <pc:docMk/>
            <pc:sldMk cId="1664030087" sldId="320"/>
            <ac:spMk id="38" creationId="{C9DCDCC2-4ABB-B501-4F98-484030B31A71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07.907" v="497"/>
          <ac:spMkLst>
            <pc:docMk/>
            <pc:sldMk cId="1664030087" sldId="320"/>
            <ac:spMk id="39" creationId="{BF803AA0-2335-01AC-B794-B04A097FE168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46:07.907" v="495"/>
          <ac:spMkLst>
            <pc:docMk/>
            <pc:sldMk cId="1664030087" sldId="320"/>
            <ac:spMk id="41" creationId="{D1AAA3F2-D228-48FF-4D45-5B0801E94C6E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52:31.574" v="648"/>
          <ac:spMkLst>
            <pc:docMk/>
            <pc:sldMk cId="1664030087" sldId="320"/>
            <ac:spMk id="42" creationId="{60B7505E-FE03-F503-0F4B-D039D36E5E80}"/>
          </ac:spMkLst>
        </pc:spChg>
        <pc:grpChg chg="add del mod">
          <ac:chgData name="ARETE Elodie" userId="S::elodie.arete@docaposte.fr::ec9f1fbb-f223-4998-ab6b-38ac20db1c9b" providerId="AD" clId="Web-{84043631-8E39-15C4-4F55-C4EE8BCF6123}" dt="2025-02-27T08:50:38.134" v="625"/>
          <ac:grpSpMkLst>
            <pc:docMk/>
            <pc:sldMk cId="1664030087" sldId="320"/>
            <ac:grpSpMk id="12" creationId="{4943050F-F77E-D0CC-9A5C-498736E5DBCC}"/>
          </ac:grpSpMkLst>
        </pc:grpChg>
        <pc:grpChg chg="add del mod">
          <ac:chgData name="ARETE Elodie" userId="S::elodie.arete@docaposte.fr::ec9f1fbb-f223-4998-ab6b-38ac20db1c9b" providerId="AD" clId="Web-{84043631-8E39-15C4-4F55-C4EE8BCF6123}" dt="2025-02-27T08:50:26.618" v="623"/>
          <ac:grpSpMkLst>
            <pc:docMk/>
            <pc:sldMk cId="1664030087" sldId="320"/>
            <ac:grpSpMk id="21" creationId="{6870E53B-F8A2-E160-44D5-2B2ABD62E526}"/>
          </ac:grpSpMkLst>
        </pc:grpChg>
        <pc:picChg chg="topLvl">
          <ac:chgData name="ARETE Elodie" userId="S::elodie.arete@docaposte.fr::ec9f1fbb-f223-4998-ab6b-38ac20db1c9b" providerId="AD" clId="Web-{84043631-8E39-15C4-4F55-C4EE8BCF6123}" dt="2025-02-27T08:50:38.134" v="625"/>
          <ac:picMkLst>
            <pc:docMk/>
            <pc:sldMk cId="1664030087" sldId="320"/>
            <ac:picMk id="8" creationId="{D2A4547F-2EFC-350D-EA26-0A356403E4F7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48:29.567" v="565" actId="1076"/>
          <ac:picMkLst>
            <pc:docMk/>
            <pc:sldMk cId="1664030087" sldId="320"/>
            <ac:picMk id="13" creationId="{5238AE16-5BAA-8A0B-C1D7-C5F9EF5A3698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48:27.739" v="563" actId="14100"/>
          <ac:picMkLst>
            <pc:docMk/>
            <pc:sldMk cId="1664030087" sldId="320"/>
            <ac:picMk id="14" creationId="{9E9261DF-196C-C4F8-E4A5-9A24013826BC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8:48:31.255" v="566" actId="1076"/>
          <ac:picMkLst>
            <pc:docMk/>
            <pc:sldMk cId="1664030087" sldId="320"/>
            <ac:picMk id="15" creationId="{004A623F-2B62-353C-747D-A65C09D121D5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6:55.690" v="524"/>
          <ac:picMkLst>
            <pc:docMk/>
            <pc:sldMk cId="1664030087" sldId="320"/>
            <ac:picMk id="22" creationId="{1F5894DE-00A9-6E58-6832-A158DBD3C6B8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6:58.721" v="530"/>
          <ac:picMkLst>
            <pc:docMk/>
            <pc:sldMk cId="1664030087" sldId="320"/>
            <ac:picMk id="23" creationId="{2C4A1D9A-A492-9C92-88E4-8667808C88C5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6:58.721" v="529"/>
          <ac:picMkLst>
            <pc:docMk/>
            <pc:sldMk cId="1664030087" sldId="320"/>
            <ac:picMk id="24" creationId="{70436BC4-1DD2-06E1-CD13-31A61999F695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6:58.721" v="528"/>
          <ac:picMkLst>
            <pc:docMk/>
            <pc:sldMk cId="1664030087" sldId="320"/>
            <ac:picMk id="25" creationId="{2650DFBC-2946-9424-E2F8-08C7C45AE27F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7:00.253" v="532"/>
          <ac:picMkLst>
            <pc:docMk/>
            <pc:sldMk cId="1664030087" sldId="320"/>
            <ac:picMk id="34" creationId="{0AE92E66-3161-6501-002D-D32DEBDB21BE}"/>
          </ac:picMkLst>
        </pc:picChg>
        <pc:picChg chg="del">
          <ac:chgData name="ARETE Elodie" userId="S::elodie.arete@docaposte.fr::ec9f1fbb-f223-4998-ab6b-38ac20db1c9b" providerId="AD" clId="Web-{84043631-8E39-15C4-4F55-C4EE8BCF6123}" dt="2025-02-27T08:46:07.907" v="496"/>
          <ac:picMkLst>
            <pc:docMk/>
            <pc:sldMk cId="1664030087" sldId="320"/>
            <ac:picMk id="40" creationId="{1747157A-2F3B-7470-542D-57344EAEA3EB}"/>
          </ac:picMkLst>
        </pc:picChg>
      </pc:sldChg>
      <pc:sldChg chg="add del replId">
        <pc:chgData name="ARETE Elodie" userId="S::elodie.arete@docaposte.fr::ec9f1fbb-f223-4998-ab6b-38ac20db1c9b" providerId="AD" clId="Web-{84043631-8E39-15C4-4F55-C4EE8BCF6123}" dt="2025-02-27T08:34:50.764" v="239"/>
        <pc:sldMkLst>
          <pc:docMk/>
          <pc:sldMk cId="2879994678" sldId="320"/>
        </pc:sldMkLst>
      </pc:sldChg>
      <pc:sldChg chg="addSp delSp modSp new del mod modClrScheme chgLayout">
        <pc:chgData name="ARETE Elodie" userId="S::elodie.arete@docaposte.fr::ec9f1fbb-f223-4998-ab6b-38ac20db1c9b" providerId="AD" clId="Web-{84043631-8E39-15C4-4F55-C4EE8BCF6123}" dt="2025-02-27T08:59:44.367" v="767"/>
        <pc:sldMkLst>
          <pc:docMk/>
          <pc:sldMk cId="4099001026" sldId="321"/>
        </pc:sldMkLst>
        <pc:spChg chg="del">
          <ac:chgData name="ARETE Elodie" userId="S::elodie.arete@docaposte.fr::ec9f1fbb-f223-4998-ab6b-38ac20db1c9b" providerId="AD" clId="Web-{84043631-8E39-15C4-4F55-C4EE8BCF6123}" dt="2025-02-27T08:54:37.156" v="681"/>
          <ac:spMkLst>
            <pc:docMk/>
            <pc:sldMk cId="4099001026" sldId="321"/>
            <ac:spMk id="2" creationId="{C2A507CD-00FE-6504-7F2E-2F70BEDE027D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54:37.156" v="680"/>
          <ac:spMkLst>
            <pc:docMk/>
            <pc:sldMk cId="4099001026" sldId="321"/>
            <ac:spMk id="3" creationId="{2D94B638-B6DB-F745-F6B6-35C8B2F57994}"/>
          </ac:spMkLst>
        </pc:spChg>
        <pc:spChg chg="del">
          <ac:chgData name="ARETE Elodie" userId="S::elodie.arete@docaposte.fr::ec9f1fbb-f223-4998-ab6b-38ac20db1c9b" providerId="AD" clId="Web-{84043631-8E39-15C4-4F55-C4EE8BCF6123}" dt="2025-02-27T08:54:37.156" v="679"/>
          <ac:spMkLst>
            <pc:docMk/>
            <pc:sldMk cId="4099001026" sldId="321"/>
            <ac:spMk id="4" creationId="{7D923550-D586-2F71-28F3-1C69DC3BD10A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54:48.640" v="684"/>
          <ac:spMkLst>
            <pc:docMk/>
            <pc:sldMk cId="4099001026" sldId="321"/>
            <ac:spMk id="7" creationId="{D5551530-B6BE-FF65-1378-19FE741EBF70}"/>
          </ac:spMkLst>
        </pc:spChg>
        <pc:spChg chg="add del">
          <ac:chgData name="ARETE Elodie" userId="S::elodie.arete@docaposte.fr::ec9f1fbb-f223-4998-ab6b-38ac20db1c9b" providerId="AD" clId="Web-{84043631-8E39-15C4-4F55-C4EE8BCF6123}" dt="2025-02-27T08:57:35.333" v="750"/>
          <ac:spMkLst>
            <pc:docMk/>
            <pc:sldMk cId="4099001026" sldId="321"/>
            <ac:spMk id="8" creationId="{95648C74-2050-68B6-5616-BB5E6CB527C4}"/>
          </ac:spMkLst>
        </pc:spChg>
        <pc:spChg chg="add del mod">
          <ac:chgData name="ARETE Elodie" userId="S::elodie.arete@docaposte.fr::ec9f1fbb-f223-4998-ab6b-38ac20db1c9b" providerId="AD" clId="Web-{84043631-8E39-15C4-4F55-C4EE8BCF6123}" dt="2025-02-27T08:56:06.330" v="731"/>
          <ac:spMkLst>
            <pc:docMk/>
            <pc:sldMk cId="4099001026" sldId="321"/>
            <ac:spMk id="9" creationId="{8E92DE86-228C-FA1C-4ACB-9D4B910F5918}"/>
          </ac:spMkLst>
        </pc:spChg>
        <pc:spChg chg="add">
          <ac:chgData name="ARETE Elodie" userId="S::elodie.arete@docaposte.fr::ec9f1fbb-f223-4998-ab6b-38ac20db1c9b" providerId="AD" clId="Web-{84043631-8E39-15C4-4F55-C4EE8BCF6123}" dt="2025-02-27T08:54:38.375" v="682"/>
          <ac:spMkLst>
            <pc:docMk/>
            <pc:sldMk cId="4099001026" sldId="321"/>
            <ac:spMk id="10" creationId="{7A303483-5A67-A1EF-4998-E6DB9AB03275}"/>
          </ac:spMkLst>
        </pc:spChg>
        <pc:spChg chg="add">
          <ac:chgData name="ARETE Elodie" userId="S::elodie.arete@docaposte.fr::ec9f1fbb-f223-4998-ab6b-38ac20db1c9b" providerId="AD" clId="Web-{84043631-8E39-15C4-4F55-C4EE8BCF6123}" dt="2025-02-27T08:54:38.375" v="682"/>
          <ac:spMkLst>
            <pc:docMk/>
            <pc:sldMk cId="4099001026" sldId="321"/>
            <ac:spMk id="11" creationId="{C1454DB1-1D01-567D-0178-7B7ECEDF6404}"/>
          </ac:spMkLst>
        </pc:spChg>
        <pc:spChg chg="add mod">
          <ac:chgData name="ARETE Elodie" userId="S::elodie.arete@docaposte.fr::ec9f1fbb-f223-4998-ab6b-38ac20db1c9b" providerId="AD" clId="Web-{84043631-8E39-15C4-4F55-C4EE8BCF6123}" dt="2025-02-27T08:57:07.629" v="748" actId="1076"/>
          <ac:spMkLst>
            <pc:docMk/>
            <pc:sldMk cId="4099001026" sldId="321"/>
            <ac:spMk id="15" creationId="{FBDFA829-88A6-7D7A-E33E-9537D44D5D4F}"/>
          </ac:spMkLst>
        </pc:spChg>
        <pc:grpChg chg="add del">
          <ac:chgData name="ARETE Elodie" userId="S::elodie.arete@docaposte.fr::ec9f1fbb-f223-4998-ab6b-38ac20db1c9b" providerId="AD" clId="Web-{84043631-8E39-15C4-4F55-C4EE8BCF6123}" dt="2025-02-27T08:57:54.083" v="751"/>
          <ac:grpSpMkLst>
            <pc:docMk/>
            <pc:sldMk cId="4099001026" sldId="321"/>
            <ac:grpSpMk id="5" creationId="{FD63B3F4-B957-AA8E-EB30-0BC8A1F44040}"/>
          </ac:grpSpMkLst>
        </pc:grpChg>
        <pc:grpChg chg="add mod">
          <ac:chgData name="ARETE Elodie" userId="S::elodie.arete@docaposte.fr::ec9f1fbb-f223-4998-ab6b-38ac20db1c9b" providerId="AD" clId="Web-{84043631-8E39-15C4-4F55-C4EE8BCF6123}" dt="2025-02-27T08:56:02.893" v="730" actId="1076"/>
          <ac:grpSpMkLst>
            <pc:docMk/>
            <pc:sldMk cId="4099001026" sldId="321"/>
            <ac:grpSpMk id="6" creationId="{60B35EB8-6030-5016-C49C-A9426FE562E5}"/>
          </ac:grpSpMkLst>
        </pc:grpChg>
        <pc:grpChg chg="add">
          <ac:chgData name="ARETE Elodie" userId="S::elodie.arete@docaposte.fr::ec9f1fbb-f223-4998-ab6b-38ac20db1c9b" providerId="AD" clId="Web-{84043631-8E39-15C4-4F55-C4EE8BCF6123}" dt="2025-02-27T08:57:57.146" v="752"/>
          <ac:grpSpMkLst>
            <pc:docMk/>
            <pc:sldMk cId="4099001026" sldId="321"/>
            <ac:grpSpMk id="21" creationId="{39A262B8-3E56-9F9F-1B48-73211E92219C}"/>
          </ac:grpSpMkLst>
        </pc:grpChg>
        <pc:picChg chg="add del">
          <ac:chgData name="ARETE Elodie" userId="S::elodie.arete@docaposte.fr::ec9f1fbb-f223-4998-ab6b-38ac20db1c9b" providerId="AD" clId="Web-{84043631-8E39-15C4-4F55-C4EE8BCF6123}" dt="2025-02-27T08:54:57.453" v="685"/>
          <ac:picMkLst>
            <pc:docMk/>
            <pc:sldMk cId="4099001026" sldId="321"/>
            <ac:picMk id="12" creationId="{39520366-9210-5A77-CA82-BCEDD73B3E2E}"/>
          </ac:picMkLst>
        </pc:picChg>
        <pc:picChg chg="add">
          <ac:chgData name="ARETE Elodie" userId="S::elodie.arete@docaposte.fr::ec9f1fbb-f223-4998-ab6b-38ac20db1c9b" providerId="AD" clId="Web-{84043631-8E39-15C4-4F55-C4EE8BCF6123}" dt="2025-02-27T08:54:38.375" v="682"/>
          <ac:picMkLst>
            <pc:docMk/>
            <pc:sldMk cId="4099001026" sldId="321"/>
            <ac:picMk id="13" creationId="{2F1F2530-E3F9-F2B6-4365-4A7AD1FF4E0F}"/>
          </ac:picMkLst>
        </pc:picChg>
        <pc:picChg chg="add">
          <ac:chgData name="ARETE Elodie" userId="S::elodie.arete@docaposte.fr::ec9f1fbb-f223-4998-ab6b-38ac20db1c9b" providerId="AD" clId="Web-{84043631-8E39-15C4-4F55-C4EE8BCF6123}" dt="2025-02-27T08:54:38.375" v="682"/>
          <ac:picMkLst>
            <pc:docMk/>
            <pc:sldMk cId="4099001026" sldId="321"/>
            <ac:picMk id="14" creationId="{5B8A11FF-9B34-8419-F477-E759A9FA54B0}"/>
          </ac:picMkLst>
        </pc:picChg>
      </pc:sldChg>
      <pc:sldChg chg="addSp delSp modSp add">
        <pc:chgData name="ARETE Elodie" userId="S::elodie.arete@docaposte.fr::ec9f1fbb-f223-4998-ab6b-38ac20db1c9b" providerId="AD" clId="Web-{84043631-8E39-15C4-4F55-C4EE8BCF6123}" dt="2025-02-27T12:55:25.334" v="792"/>
        <pc:sldMkLst>
          <pc:docMk/>
          <pc:sldMk cId="2566976283" sldId="2147374699"/>
        </pc:sldMkLst>
        <pc:spChg chg="del">
          <ac:chgData name="ARETE Elodie" userId="S::elodie.arete@docaposte.fr::ec9f1fbb-f223-4998-ab6b-38ac20db1c9b" providerId="AD" clId="Web-{84043631-8E39-15C4-4F55-C4EE8BCF6123}" dt="2025-02-27T08:59:35.977" v="765"/>
          <ac:spMkLst>
            <pc:docMk/>
            <pc:sldMk cId="2566976283" sldId="2147374699"/>
            <ac:spMk id="3" creationId="{00000000-0000-0000-0000-000000000000}"/>
          </ac:spMkLst>
        </pc:spChg>
        <pc:spChg chg="mod">
          <ac:chgData name="ARETE Elodie" userId="S::elodie.arete@docaposte.fr::ec9f1fbb-f223-4998-ab6b-38ac20db1c9b" providerId="AD" clId="Web-{84043631-8E39-15C4-4F55-C4EE8BCF6123}" dt="2025-02-27T09:00:09.884" v="768" actId="1076"/>
          <ac:spMkLst>
            <pc:docMk/>
            <pc:sldMk cId="2566976283" sldId="2147374699"/>
            <ac:spMk id="4" creationId="{00000000-0000-0000-0000-000000000000}"/>
          </ac:spMkLst>
        </pc:spChg>
        <pc:spChg chg="del topLvl">
          <ac:chgData name="ARETE Elodie" userId="S::elodie.arete@docaposte.fr::ec9f1fbb-f223-4998-ab6b-38ac20db1c9b" providerId="AD" clId="Web-{84043631-8E39-15C4-4F55-C4EE8BCF6123}" dt="2025-02-27T12:55:25.334" v="792"/>
          <ac:spMkLst>
            <pc:docMk/>
            <pc:sldMk cId="2566976283" sldId="2147374699"/>
            <ac:spMk id="6" creationId="{13A4A5A6-8635-6ECD-9402-553BD4559952}"/>
          </ac:spMkLst>
        </pc:spChg>
        <pc:grpChg chg="topLvl">
          <ac:chgData name="ARETE Elodie" userId="S::elodie.arete@docaposte.fr::ec9f1fbb-f223-4998-ab6b-38ac20db1c9b" providerId="AD" clId="Web-{84043631-8E39-15C4-4F55-C4EE8BCF6123}" dt="2025-02-27T12:55:25.334" v="792"/>
          <ac:grpSpMkLst>
            <pc:docMk/>
            <pc:sldMk cId="2566976283" sldId="2147374699"/>
            <ac:grpSpMk id="5" creationId="{D327E5B2-F8F0-C2F7-99CA-FD052E9B358F}"/>
          </ac:grpSpMkLst>
        </pc:grpChg>
        <pc:grpChg chg="add del">
          <ac:chgData name="ARETE Elodie" userId="S::elodie.arete@docaposte.fr::ec9f1fbb-f223-4998-ab6b-38ac20db1c9b" providerId="AD" clId="Web-{84043631-8E39-15C4-4F55-C4EE8BCF6123}" dt="2025-02-27T12:55:25.334" v="792"/>
          <ac:grpSpMkLst>
            <pc:docMk/>
            <pc:sldMk cId="2566976283" sldId="2147374699"/>
            <ac:grpSpMk id="9" creationId="{A21011E5-0E64-0733-7596-7375CF90EF97}"/>
          </ac:grpSpMkLst>
        </pc:grpChg>
        <pc:picChg chg="add del mod">
          <ac:chgData name="ARETE Elodie" userId="S::elodie.arete@docaposte.fr::ec9f1fbb-f223-4998-ab6b-38ac20db1c9b" providerId="AD" clId="Web-{84043631-8E39-15C4-4F55-C4EE8BCF6123}" dt="2025-02-27T09:03:16.420" v="774"/>
          <ac:picMkLst>
            <pc:docMk/>
            <pc:sldMk cId="2566976283" sldId="2147374699"/>
            <ac:picMk id="10" creationId="{217E6176-782E-BD89-B74B-2E773A546C4E}"/>
          </ac:picMkLst>
        </pc:picChg>
        <pc:picChg chg="add del mod">
          <ac:chgData name="ARETE Elodie" userId="S::elodie.arete@docaposte.fr::ec9f1fbb-f223-4998-ab6b-38ac20db1c9b" providerId="AD" clId="Web-{84043631-8E39-15C4-4F55-C4EE8BCF6123}" dt="2025-02-27T09:04:44.657" v="777"/>
          <ac:picMkLst>
            <pc:docMk/>
            <pc:sldMk cId="2566976283" sldId="2147374699"/>
            <ac:picMk id="11" creationId="{BCA99704-0565-9500-DB49-17C54C6B88B1}"/>
          </ac:picMkLst>
        </pc:picChg>
        <pc:picChg chg="add mod">
          <ac:chgData name="ARETE Elodie" userId="S::elodie.arete@docaposte.fr::ec9f1fbb-f223-4998-ab6b-38ac20db1c9b" providerId="AD" clId="Web-{84043631-8E39-15C4-4F55-C4EE8BCF6123}" dt="2025-02-27T09:04:55.845" v="780" actId="1076"/>
          <ac:picMkLst>
            <pc:docMk/>
            <pc:sldMk cId="2566976283" sldId="2147374699"/>
            <ac:picMk id="12" creationId="{69E74F55-4ABD-AE70-C058-AF2F0B8B4120}"/>
          </ac:picMkLst>
        </pc:picChg>
      </pc:sldChg>
      <pc:sldMasterChg chg="addSldLayout">
        <pc:chgData name="ARETE Elodie" userId="S::elodie.arete@docaposte.fr::ec9f1fbb-f223-4998-ab6b-38ac20db1c9b" providerId="AD" clId="Web-{84043631-8E39-15C4-4F55-C4EE8BCF6123}" dt="2025-02-27T08:59:21.711" v="761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84043631-8E39-15C4-4F55-C4EE8BCF6123}" dt="2025-02-27T08:22:13.133" v="23"/>
          <pc:sldLayoutMkLst>
            <pc:docMk/>
            <pc:sldMasterMk cId="3071127875" sldId="2147483648"/>
            <pc:sldLayoutMk cId="1593264762" sldId="2147483660"/>
          </pc:sldLayoutMkLst>
        </pc:sldLayoutChg>
        <pc:sldLayoutChg chg="add">
          <pc:chgData name="ARETE Elodie" userId="S::elodie.arete@docaposte.fr::ec9f1fbb-f223-4998-ab6b-38ac20db1c9b" providerId="AD" clId="Web-{84043631-8E39-15C4-4F55-C4EE8BCF6123}" dt="2025-02-27T08:59:21.711" v="761"/>
          <pc:sldLayoutMkLst>
            <pc:docMk/>
            <pc:sldMasterMk cId="3071127875" sldId="2147483648"/>
            <pc:sldLayoutMk cId="4133733930" sldId="2147483661"/>
          </pc:sldLayoutMkLst>
        </pc:sldLayoutChg>
      </pc:sldMasterChg>
    </pc:docChg>
  </pc:docChgLst>
  <pc:docChgLst>
    <pc:chgData name="DAS-NEVES Kelly" userId="S::kelly.das-neves@docaposte.fr::a91a96d4-370a-45e2-a351-cd2b7941614f" providerId="AD" clId="Web-{C195AA5F-6254-1FE0-0580-69D87DADCFA1}"/>
    <pc:docChg chg="modSld">
      <pc:chgData name="DAS-NEVES Kelly" userId="S::kelly.das-neves@docaposte.fr::a91a96d4-370a-45e2-a351-cd2b7941614f" providerId="AD" clId="Web-{C195AA5F-6254-1FE0-0580-69D87DADCFA1}" dt="2025-05-22T12:40:56.831" v="4" actId="20577"/>
      <pc:docMkLst>
        <pc:docMk/>
      </pc:docMkLst>
      <pc:sldChg chg="modSp">
        <pc:chgData name="DAS-NEVES Kelly" userId="S::kelly.das-neves@docaposte.fr::a91a96d4-370a-45e2-a351-cd2b7941614f" providerId="AD" clId="Web-{C195AA5F-6254-1FE0-0580-69D87DADCFA1}" dt="2025-05-22T12:40:50.299" v="2" actId="20577"/>
        <pc:sldMkLst>
          <pc:docMk/>
          <pc:sldMk cId="39508781" sldId="319"/>
        </pc:sldMkLst>
        <pc:spChg chg="mod">
          <ac:chgData name="DAS-NEVES Kelly" userId="S::kelly.das-neves@docaposte.fr::a91a96d4-370a-45e2-a351-cd2b7941614f" providerId="AD" clId="Web-{C195AA5F-6254-1FE0-0580-69D87DADCFA1}" dt="2025-05-22T12:40:50.299" v="2" actId="20577"/>
          <ac:spMkLst>
            <pc:docMk/>
            <pc:sldMk cId="39508781" sldId="319"/>
            <ac:spMk id="20" creationId="{C14BC013-1C61-F11A-501A-6D6F2AA9583E}"/>
          </ac:spMkLst>
        </pc:spChg>
      </pc:sldChg>
      <pc:sldChg chg="modSp">
        <pc:chgData name="DAS-NEVES Kelly" userId="S::kelly.das-neves@docaposte.fr::a91a96d4-370a-45e2-a351-cd2b7941614f" providerId="AD" clId="Web-{C195AA5F-6254-1FE0-0580-69D87DADCFA1}" dt="2025-05-22T12:40:56.831" v="4" actId="20577"/>
        <pc:sldMkLst>
          <pc:docMk/>
          <pc:sldMk cId="1664030087" sldId="320"/>
        </pc:sldMkLst>
        <pc:spChg chg="mod">
          <ac:chgData name="DAS-NEVES Kelly" userId="S::kelly.das-neves@docaposte.fr::a91a96d4-370a-45e2-a351-cd2b7941614f" providerId="AD" clId="Web-{C195AA5F-6254-1FE0-0580-69D87DADCFA1}" dt="2025-05-22T12:40:56.831" v="4" actId="20577"/>
          <ac:spMkLst>
            <pc:docMk/>
            <pc:sldMk cId="1664030087" sldId="320"/>
            <ac:spMk id="20" creationId="{66C7B009-6C7C-5C52-07C0-BB9BB255A110}"/>
          </ac:spMkLst>
        </pc:spChg>
      </pc:sldChg>
    </pc:docChg>
  </pc:docChgLst>
  <pc:docChgLst>
    <pc:chgData name="ARETE Elodie" userId="S::elodie.arete@docaposte.fr::ec9f1fbb-f223-4998-ab6b-38ac20db1c9b" providerId="AD" clId="Web-{149A0B23-B756-A257-2FC0-2DBBB2188058}"/>
    <pc:docChg chg="addSld delSld modSld modMainMaster">
      <pc:chgData name="ARETE Elodie" userId="S::elodie.arete@docaposte.fr::ec9f1fbb-f223-4998-ab6b-38ac20db1c9b" providerId="AD" clId="Web-{149A0B23-B756-A257-2FC0-2DBBB2188058}" dt="2025-02-26T15:31:01.035" v="83"/>
      <pc:docMkLst>
        <pc:docMk/>
      </pc:docMkLst>
      <pc:sldChg chg="addSp delSp modSp mod">
        <pc:chgData name="ARETE Elodie" userId="S::elodie.arete@docaposte.fr::ec9f1fbb-f223-4998-ab6b-38ac20db1c9b" providerId="AD" clId="Web-{149A0B23-B756-A257-2FC0-2DBBB2188058}" dt="2025-02-26T15:29:29.548" v="81" actId="14100"/>
        <pc:sldMkLst>
          <pc:docMk/>
          <pc:sldMk cId="3784089036" sldId="256"/>
        </pc:sldMkLst>
        <pc:spChg chg="del">
          <ac:chgData name="ARETE Elodie" userId="S::elodie.arete@docaposte.fr::ec9f1fbb-f223-4998-ab6b-38ac20db1c9b" providerId="AD" clId="Web-{149A0B23-B756-A257-2FC0-2DBBB2188058}" dt="2025-02-26T15:09:42.071" v="4"/>
          <ac:spMkLst>
            <pc:docMk/>
            <pc:sldMk cId="3784089036" sldId="256"/>
            <ac:spMk id="2" creationId="{00000000-0000-0000-0000-000000000000}"/>
          </ac:spMkLst>
        </pc:spChg>
        <pc:spChg chg="del">
          <ac:chgData name="ARETE Elodie" userId="S::elodie.arete@docaposte.fr::ec9f1fbb-f223-4998-ab6b-38ac20db1c9b" providerId="AD" clId="Web-{149A0B23-B756-A257-2FC0-2DBBB2188058}" dt="2025-02-26T15:09:47.993" v="5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ARETE Elodie" userId="S::elodie.arete@docaposte.fr::ec9f1fbb-f223-4998-ab6b-38ac20db1c9b" providerId="AD" clId="Web-{149A0B23-B756-A257-2FC0-2DBBB2188058}" dt="2025-02-26T15:12:00.919" v="32" actId="20577"/>
          <ac:spMkLst>
            <pc:docMk/>
            <pc:sldMk cId="3784089036" sldId="256"/>
            <ac:spMk id="6" creationId="{9B1B1DEC-4F92-3B8E-CD65-4F4476BD0321}"/>
          </ac:spMkLst>
        </pc:spChg>
        <pc:spChg chg="add del mod">
          <ac:chgData name="ARETE Elodie" userId="S::elodie.arete@docaposte.fr::ec9f1fbb-f223-4998-ab6b-38ac20db1c9b" providerId="AD" clId="Web-{149A0B23-B756-A257-2FC0-2DBBB2188058}" dt="2025-02-26T15:11:28.184" v="23"/>
          <ac:spMkLst>
            <pc:docMk/>
            <pc:sldMk cId="3784089036" sldId="256"/>
            <ac:spMk id="7" creationId="{8453BFA2-D70C-B823-A698-F23E0D54C777}"/>
          </ac:spMkLst>
        </pc:spChg>
        <pc:spChg chg="add mod">
          <ac:chgData name="ARETE Elodie" userId="S::elodie.arete@docaposte.fr::ec9f1fbb-f223-4998-ab6b-38ac20db1c9b" providerId="AD" clId="Web-{149A0B23-B756-A257-2FC0-2DBBB2188058}" dt="2025-02-26T15:12:30.701" v="48" actId="20577"/>
          <ac:spMkLst>
            <pc:docMk/>
            <pc:sldMk cId="3784089036" sldId="256"/>
            <ac:spMk id="9" creationId="{8C18EAE8-1D2C-0D0A-27F9-69E3CFBA75EF}"/>
          </ac:spMkLst>
        </pc:spChg>
        <pc:spChg chg="add mod">
          <ac:chgData name="ARETE Elodie" userId="S::elodie.arete@docaposte.fr::ec9f1fbb-f223-4998-ab6b-38ac20db1c9b" providerId="AD" clId="Web-{149A0B23-B756-A257-2FC0-2DBBB2188058}" dt="2025-02-26T15:16:06.927" v="62"/>
          <ac:spMkLst>
            <pc:docMk/>
            <pc:sldMk cId="3784089036" sldId="256"/>
            <ac:spMk id="10" creationId="{BD1BBBB6-C4D5-81A1-351E-8CEF5714B606}"/>
          </ac:spMkLst>
        </pc:spChg>
        <pc:spChg chg="add">
          <ac:chgData name="ARETE Elodie" userId="S::elodie.arete@docaposte.fr::ec9f1fbb-f223-4998-ab6b-38ac20db1c9b" providerId="AD" clId="Web-{149A0B23-B756-A257-2FC0-2DBBB2188058}" dt="2025-02-26T15:09:16.945" v="0"/>
          <ac:spMkLst>
            <pc:docMk/>
            <pc:sldMk cId="3784089036" sldId="256"/>
            <ac:spMk id="11" creationId="{0911B315-B968-A929-2859-0AF9812CB362}"/>
          </ac:spMkLst>
        </pc:spChg>
        <pc:spChg chg="add">
          <ac:chgData name="ARETE Elodie" userId="S::elodie.arete@docaposte.fr::ec9f1fbb-f223-4998-ab6b-38ac20db1c9b" providerId="AD" clId="Web-{149A0B23-B756-A257-2FC0-2DBBB2188058}" dt="2025-02-26T15:09:16.945" v="0"/>
          <ac:spMkLst>
            <pc:docMk/>
            <pc:sldMk cId="3784089036" sldId="256"/>
            <ac:spMk id="12" creationId="{B7630254-19E8-3785-90DC-5919AF2D86D0}"/>
          </ac:spMkLst>
        </pc:spChg>
        <pc:spChg chg="add del mod">
          <ac:chgData name="ARETE Elodie" userId="S::elodie.arete@docaposte.fr::ec9f1fbb-f223-4998-ab6b-38ac20db1c9b" providerId="AD" clId="Web-{149A0B23-B756-A257-2FC0-2DBBB2188058}" dt="2025-02-26T15:18:54.636" v="72"/>
          <ac:spMkLst>
            <pc:docMk/>
            <pc:sldMk cId="3784089036" sldId="256"/>
            <ac:spMk id="18" creationId="{735AEC92-1C80-75AE-E5D0-3D5782483AAF}"/>
          </ac:spMkLst>
        </pc:spChg>
        <pc:spChg chg="add del mod">
          <ac:chgData name="ARETE Elodie" userId="S::elodie.arete@docaposte.fr::ec9f1fbb-f223-4998-ab6b-38ac20db1c9b" providerId="AD" clId="Web-{149A0B23-B756-A257-2FC0-2DBBB2188058}" dt="2025-02-26T15:19:16.168" v="75"/>
          <ac:spMkLst>
            <pc:docMk/>
            <pc:sldMk cId="3784089036" sldId="256"/>
            <ac:spMk id="19" creationId="{14192D9B-2430-A2FC-94EF-2A879739FEF6}"/>
          </ac:spMkLst>
        </pc:spChg>
        <pc:spChg chg="add del mod">
          <ac:chgData name="ARETE Elodie" userId="S::elodie.arete@docaposte.fr::ec9f1fbb-f223-4998-ab6b-38ac20db1c9b" providerId="AD" clId="Web-{149A0B23-B756-A257-2FC0-2DBBB2188058}" dt="2025-02-26T15:19:21.871" v="77"/>
          <ac:spMkLst>
            <pc:docMk/>
            <pc:sldMk cId="3784089036" sldId="256"/>
            <ac:spMk id="20" creationId="{242B385F-FF01-0F5B-13F5-2B473EBA38D1}"/>
          </ac:spMkLst>
        </pc:spChg>
        <pc:grpChg chg="add del mod">
          <ac:chgData name="ARETE Elodie" userId="S::elodie.arete@docaposte.fr::ec9f1fbb-f223-4998-ab6b-38ac20db1c9b" providerId="AD" clId="Web-{149A0B23-B756-A257-2FC0-2DBBB2188058}" dt="2025-02-26T15:16:01.099" v="61"/>
          <ac:grpSpMkLst>
            <pc:docMk/>
            <pc:sldMk cId="3784089036" sldId="256"/>
            <ac:grpSpMk id="4" creationId="{DA632E05-1D81-BF9C-43EF-825B12CEA8CC}"/>
          </ac:grpSpMkLst>
        </pc:grpChg>
        <pc:grpChg chg="add del mod">
          <ac:chgData name="ARETE Elodie" userId="S::elodie.arete@docaposte.fr::ec9f1fbb-f223-4998-ab6b-38ac20db1c9b" providerId="AD" clId="Web-{149A0B23-B756-A257-2FC0-2DBBB2188058}" dt="2025-02-26T15:29:29.548" v="81" actId="14100"/>
          <ac:grpSpMkLst>
            <pc:docMk/>
            <pc:sldMk cId="3784089036" sldId="256"/>
            <ac:grpSpMk id="5" creationId="{8B98C5CD-9355-C421-04F0-D761753349AC}"/>
          </ac:grpSpMkLst>
        </pc:grpChg>
        <pc:grpChg chg="add mod">
          <ac:chgData name="ARETE Elodie" userId="S::elodie.arete@docaposte.fr::ec9f1fbb-f223-4998-ab6b-38ac20db1c9b" providerId="AD" clId="Web-{149A0B23-B756-A257-2FC0-2DBBB2188058}" dt="2025-02-26T15:19:10.465" v="74" actId="1076"/>
          <ac:grpSpMkLst>
            <pc:docMk/>
            <pc:sldMk cId="3784089036" sldId="256"/>
            <ac:grpSpMk id="17" creationId="{26ABA6AF-F684-4FCD-9544-D4EA10591E06}"/>
          </ac:grpSpMkLst>
        </pc:grpChg>
        <pc:picChg chg="add del mod">
          <ac:chgData name="ARETE Elodie" userId="S::elodie.arete@docaposte.fr::ec9f1fbb-f223-4998-ab6b-38ac20db1c9b" providerId="AD" clId="Web-{149A0B23-B756-A257-2FC0-2DBBB2188058}" dt="2025-02-26T15:09:35.758" v="2"/>
          <ac:picMkLst>
            <pc:docMk/>
            <pc:sldMk cId="3784089036" sldId="256"/>
            <ac:picMk id="8" creationId="{36B087FD-CE00-7754-56F2-B6BFF4BED44E}"/>
          </ac:picMkLst>
        </pc:picChg>
        <pc:picChg chg="add del">
          <ac:chgData name="ARETE Elodie" userId="S::elodie.arete@docaposte.fr::ec9f1fbb-f223-4998-ab6b-38ac20db1c9b" providerId="AD" clId="Web-{149A0B23-B756-A257-2FC0-2DBBB2188058}" dt="2025-02-26T15:09:39.711" v="3"/>
          <ac:picMkLst>
            <pc:docMk/>
            <pc:sldMk cId="3784089036" sldId="256"/>
            <ac:picMk id="13" creationId="{F4DAADA8-352A-ED0E-3E32-FB0156AC1BD4}"/>
          </ac:picMkLst>
        </pc:picChg>
        <pc:picChg chg="add del mod topLvl">
          <ac:chgData name="ARETE Elodie" userId="S::elodie.arete@docaposte.fr::ec9f1fbb-f223-4998-ab6b-38ac20db1c9b" providerId="AD" clId="Web-{149A0B23-B756-A257-2FC0-2DBBB2188058}" dt="2025-02-26T15:16:14.381" v="66" actId="1076"/>
          <ac:picMkLst>
            <pc:docMk/>
            <pc:sldMk cId="3784089036" sldId="256"/>
            <ac:picMk id="14" creationId="{D72E9142-FB3A-15B5-B32F-B424C012023B}"/>
          </ac:picMkLst>
        </pc:picChg>
        <pc:picChg chg="add topLvl">
          <ac:chgData name="ARETE Elodie" userId="S::elodie.arete@docaposte.fr::ec9f1fbb-f223-4998-ab6b-38ac20db1c9b" providerId="AD" clId="Web-{149A0B23-B756-A257-2FC0-2DBBB2188058}" dt="2025-02-26T15:16:01.099" v="61"/>
          <ac:picMkLst>
            <pc:docMk/>
            <pc:sldMk cId="3784089036" sldId="256"/>
            <ac:picMk id="15" creationId="{08C32CF6-82AB-B1F0-0C91-E82ACA726A5F}"/>
          </ac:picMkLst>
        </pc:picChg>
        <pc:picChg chg="add mod">
          <ac:chgData name="ARETE Elodie" userId="S::elodie.arete@docaposte.fr::ec9f1fbb-f223-4998-ab6b-38ac20db1c9b" providerId="AD" clId="Web-{149A0B23-B756-A257-2FC0-2DBBB2188058}" dt="2025-02-26T15:13:54.438" v="52" actId="1076"/>
          <ac:picMkLst>
            <pc:docMk/>
            <pc:sldMk cId="3784089036" sldId="256"/>
            <ac:picMk id="16" creationId="{83B5CC50-60FD-DAAB-E3DE-A0C2E90FC179}"/>
          </ac:picMkLst>
        </pc:picChg>
      </pc:sldChg>
      <pc:sldChg chg="addSp modSp new mod modClrScheme chgLayout">
        <pc:chgData name="ARETE Elodie" userId="S::elodie.arete@docaposte.fr::ec9f1fbb-f223-4998-ab6b-38ac20db1c9b" providerId="AD" clId="Web-{149A0B23-B756-A257-2FC0-2DBBB2188058}" dt="2025-02-26T15:31:01.035" v="83"/>
        <pc:sldMkLst>
          <pc:docMk/>
          <pc:sldMk cId="44734820" sldId="257"/>
        </pc:sldMkLst>
        <pc:spChg chg="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2" creationId="{907B8871-18B5-120C-9754-D45A7209B514}"/>
          </ac:spMkLst>
        </pc:spChg>
        <pc:spChg chg="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3" creationId="{427F4529-80F1-464C-468F-D5B759984500}"/>
          </ac:spMkLst>
        </pc:spChg>
        <pc:spChg chg="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4" creationId="{ABC36D20-C045-C6AF-AC5C-ED6F6883C8EE}"/>
          </ac:spMkLst>
        </pc:spChg>
        <pc:spChg chg="add 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5" creationId="{51ECDA7C-E9EF-CDEE-B796-0DAA56590F72}"/>
          </ac:spMkLst>
        </pc:spChg>
        <pc:spChg chg="add 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6" creationId="{DFCF11BB-1F0B-1FD1-0305-B8461DC6E177}"/>
          </ac:spMkLst>
        </pc:spChg>
        <pc:spChg chg="add mod ord">
          <ac:chgData name="ARETE Elodie" userId="S::elodie.arete@docaposte.fr::ec9f1fbb-f223-4998-ab6b-38ac20db1c9b" providerId="AD" clId="Web-{149A0B23-B756-A257-2FC0-2DBBB2188058}" dt="2025-02-26T15:31:01.035" v="83"/>
          <ac:spMkLst>
            <pc:docMk/>
            <pc:sldMk cId="44734820" sldId="257"/>
            <ac:spMk id="7" creationId="{36DA5014-5F8C-52CB-1194-07BC819E4DD5}"/>
          </ac:spMkLst>
        </pc:spChg>
      </pc:sldChg>
      <pc:sldChg chg="add del">
        <pc:chgData name="ARETE Elodie" userId="S::elodie.arete@docaposte.fr::ec9f1fbb-f223-4998-ab6b-38ac20db1c9b" providerId="AD" clId="Web-{149A0B23-B756-A257-2FC0-2DBBB2188058}" dt="2025-02-26T15:29:31.891" v="82"/>
        <pc:sldMkLst>
          <pc:docMk/>
          <pc:sldMk cId="3284353158" sldId="2147374691"/>
        </pc:sldMkLst>
      </pc:sldChg>
      <pc:sldMasterChg chg="mod setBg addSldLayout delSldLayout modSldLayout">
        <pc:chgData name="ARETE Elodie" userId="S::elodie.arete@docaposte.fr::ec9f1fbb-f223-4998-ab6b-38ac20db1c9b" providerId="AD" clId="Web-{149A0B23-B756-A257-2FC0-2DBBB2188058}" dt="2025-02-26T15:29:31.891" v="82"/>
        <pc:sldMasterMkLst>
          <pc:docMk/>
          <pc:sldMasterMk cId="3071127875" sldId="2147483648"/>
        </pc:sldMasterMkLst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310491181" sldId="2147483649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841795644" sldId="2147483650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466923455" sldId="2147483651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747632232" sldId="2147483652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2611866596" sldId="2147483653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3395854097" sldId="2147483654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4040201302" sldId="2147483655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2706407263" sldId="2147483656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1610903340" sldId="2147483657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4172787210" sldId="2147483658"/>
          </pc:sldLayoutMkLst>
        </pc:sldLayoutChg>
        <pc:sldLayoutChg chg="mod">
          <pc:chgData name="ARETE Elodie" userId="S::elodie.arete@docaposte.fr::ec9f1fbb-f223-4998-ab6b-38ac20db1c9b" providerId="AD" clId="Web-{149A0B23-B756-A257-2FC0-2DBBB2188058}" dt="2025-02-26T15:18:59.808" v="73"/>
          <pc:sldLayoutMkLst>
            <pc:docMk/>
            <pc:sldMasterMk cId="3071127875" sldId="2147483648"/>
            <pc:sldLayoutMk cId="1902177510" sldId="2147483659"/>
          </pc:sldLayoutMkLst>
        </pc:sldLayoutChg>
        <pc:sldLayoutChg chg="add del">
          <pc:chgData name="ARETE Elodie" userId="S::elodie.arete@docaposte.fr::ec9f1fbb-f223-4998-ab6b-38ac20db1c9b" providerId="AD" clId="Web-{149A0B23-B756-A257-2FC0-2DBBB2188058}" dt="2025-02-26T15:29:31.891" v="82"/>
          <pc:sldLayoutMkLst>
            <pc:docMk/>
            <pc:sldMasterMk cId="3071127875" sldId="2147483648"/>
            <pc:sldLayoutMk cId="255994400" sldId="2147483660"/>
          </pc:sldLayoutMkLst>
        </pc:sldLayoutChg>
      </pc:sldMasterChg>
    </pc:docChg>
  </pc:docChgLst>
  <pc:docChgLst>
    <pc:chgData name="DAS-NEVES Kelly" userId="S::kelly.das-neves@docaposte.fr::a91a96d4-370a-45e2-a351-cd2b7941614f" providerId="AD" clId="Web-{A8F530B8-3175-AEEA-C551-6572CE6B3FFA}"/>
    <pc:docChg chg="modSld">
      <pc:chgData name="DAS-NEVES Kelly" userId="S::kelly.das-neves@docaposte.fr::a91a96d4-370a-45e2-a351-cd2b7941614f" providerId="AD" clId="Web-{A8F530B8-3175-AEEA-C551-6572CE6B3FFA}" dt="2025-06-17T14:57:09.376" v="6" actId="1076"/>
      <pc:docMkLst>
        <pc:docMk/>
      </pc:docMkLst>
      <pc:sldChg chg="modSp">
        <pc:chgData name="DAS-NEVES Kelly" userId="S::kelly.das-neves@docaposte.fr::a91a96d4-370a-45e2-a351-cd2b7941614f" providerId="AD" clId="Web-{A8F530B8-3175-AEEA-C551-6572CE6B3FFA}" dt="2025-06-17T14:57:09.376" v="6" actId="1076"/>
        <pc:sldMkLst>
          <pc:docMk/>
          <pc:sldMk cId="39508781" sldId="319"/>
        </pc:sldMkLst>
        <pc:spChg chg="mod">
          <ac:chgData name="DAS-NEVES Kelly" userId="S::kelly.das-neves@docaposte.fr::a91a96d4-370a-45e2-a351-cd2b7941614f" providerId="AD" clId="Web-{A8F530B8-3175-AEEA-C551-6572CE6B3FFA}" dt="2025-06-17T14:57:09.376" v="6" actId="1076"/>
          <ac:spMkLst>
            <pc:docMk/>
            <pc:sldMk cId="39508781" sldId="319"/>
            <ac:spMk id="4" creationId="{5AD90E3D-49CE-7632-5185-521755FBE6E1}"/>
          </ac:spMkLst>
        </pc:spChg>
        <pc:spChg chg="mod">
          <ac:chgData name="DAS-NEVES Kelly" userId="S::kelly.das-neves@docaposte.fr::a91a96d4-370a-45e2-a351-cd2b7941614f" providerId="AD" clId="Web-{A8F530B8-3175-AEEA-C551-6572CE6B3FFA}" dt="2025-06-17T14:57:03.876" v="3" actId="1076"/>
          <ac:spMkLst>
            <pc:docMk/>
            <pc:sldMk cId="39508781" sldId="319"/>
            <ac:spMk id="28" creationId="{C40E0BA4-DFE4-2647-A205-52DCA6D69CC3}"/>
          </ac:spMkLst>
        </pc:spChg>
        <pc:spChg chg="mod">
          <ac:chgData name="DAS-NEVES Kelly" userId="S::kelly.das-neves@docaposte.fr::a91a96d4-370a-45e2-a351-cd2b7941614f" providerId="AD" clId="Web-{A8F530B8-3175-AEEA-C551-6572CE6B3FFA}" dt="2025-06-17T14:57:03.892" v="4" actId="1076"/>
          <ac:spMkLst>
            <pc:docMk/>
            <pc:sldMk cId="39508781" sldId="319"/>
            <ac:spMk id="29" creationId="{273558CA-8484-DBDA-41C1-E448C7907E48}"/>
          </ac:spMkLst>
        </pc:spChg>
        <pc:spChg chg="mod">
          <ac:chgData name="DAS-NEVES Kelly" userId="S::kelly.das-neves@docaposte.fr::a91a96d4-370a-45e2-a351-cd2b7941614f" providerId="AD" clId="Web-{A8F530B8-3175-AEEA-C551-6572CE6B3FFA}" dt="2025-06-17T14:57:03.907" v="5" actId="1076"/>
          <ac:spMkLst>
            <pc:docMk/>
            <pc:sldMk cId="39508781" sldId="319"/>
            <ac:spMk id="30" creationId="{6A0404CE-B8B6-F970-CDE4-5C51A73ED0F8}"/>
          </ac:spMkLst>
        </pc:spChg>
        <pc:picChg chg="mod">
          <ac:chgData name="DAS-NEVES Kelly" userId="S::kelly.das-neves@docaposte.fr::a91a96d4-370a-45e2-a351-cd2b7941614f" providerId="AD" clId="Web-{A8F530B8-3175-AEEA-C551-6572CE6B3FFA}" dt="2025-06-17T14:57:03.845" v="0" actId="1076"/>
          <ac:picMkLst>
            <pc:docMk/>
            <pc:sldMk cId="39508781" sldId="319"/>
            <ac:picMk id="22" creationId="{646D7082-227C-121F-3E66-4A5A1376A58E}"/>
          </ac:picMkLst>
        </pc:picChg>
        <pc:picChg chg="mod">
          <ac:chgData name="DAS-NEVES Kelly" userId="S::kelly.das-neves@docaposte.fr::a91a96d4-370a-45e2-a351-cd2b7941614f" providerId="AD" clId="Web-{A8F530B8-3175-AEEA-C551-6572CE6B3FFA}" dt="2025-06-17T14:57:03.845" v="1" actId="1076"/>
          <ac:picMkLst>
            <pc:docMk/>
            <pc:sldMk cId="39508781" sldId="319"/>
            <ac:picMk id="23" creationId="{B627BA9E-9B69-B4CF-9356-FBA2424A09F1}"/>
          </ac:picMkLst>
        </pc:picChg>
        <pc:picChg chg="mod">
          <ac:chgData name="DAS-NEVES Kelly" userId="S::kelly.das-neves@docaposte.fr::a91a96d4-370a-45e2-a351-cd2b7941614f" providerId="AD" clId="Web-{A8F530B8-3175-AEEA-C551-6572CE6B3FFA}" dt="2025-06-17T14:57:03.860" v="2" actId="1076"/>
          <ac:picMkLst>
            <pc:docMk/>
            <pc:sldMk cId="39508781" sldId="319"/>
            <ac:picMk id="24" creationId="{EF3418FA-AC72-F55B-C835-3DDEBEDA8186}"/>
          </ac:picMkLst>
        </pc:picChg>
      </pc:sldChg>
    </pc:docChg>
  </pc:docChgLst>
  <pc:docChgLst>
    <pc:chgData name="ARETE Elodie" userId="S::elodie.arete@docaposte.fr::ec9f1fbb-f223-4998-ab6b-38ac20db1c9b" providerId="AD" clId="Web-{B917436E-B5F2-4718-BCD2-69E9FFBE3E93}"/>
    <pc:docChg chg="modSld">
      <pc:chgData name="ARETE Elodie" userId="S::elodie.arete@docaposte.fr::ec9f1fbb-f223-4998-ab6b-38ac20db1c9b" providerId="AD" clId="Web-{B917436E-B5F2-4718-BCD2-69E9FFBE3E93}" dt="2025-02-27T15:10:29.721" v="104" actId="20577"/>
      <pc:docMkLst>
        <pc:docMk/>
      </pc:docMkLst>
      <pc:sldChg chg="modSp">
        <pc:chgData name="ARETE Elodie" userId="S::elodie.arete@docaposte.fr::ec9f1fbb-f223-4998-ab6b-38ac20db1c9b" providerId="AD" clId="Web-{B917436E-B5F2-4718-BCD2-69E9FFBE3E93}" dt="2025-02-27T12:57:10.382" v="27" actId="14100"/>
        <pc:sldMkLst>
          <pc:docMk/>
          <pc:sldMk cId="39508781" sldId="319"/>
        </pc:sldMkLst>
        <pc:spChg chg="mod">
          <ac:chgData name="ARETE Elodie" userId="S::elodie.arete@docaposte.fr::ec9f1fbb-f223-4998-ab6b-38ac20db1c9b" providerId="AD" clId="Web-{B917436E-B5F2-4718-BCD2-69E9FFBE3E93}" dt="2025-02-27T12:57:02.179" v="26" actId="14100"/>
          <ac:spMkLst>
            <pc:docMk/>
            <pc:sldMk cId="39508781" sldId="319"/>
            <ac:spMk id="37" creationId="{A450D8D5-510F-8337-31FD-150BEBFCA3A4}"/>
          </ac:spMkLst>
        </pc:spChg>
        <pc:spChg chg="mod">
          <ac:chgData name="ARETE Elodie" userId="S::elodie.arete@docaposte.fr::ec9f1fbb-f223-4998-ab6b-38ac20db1c9b" providerId="AD" clId="Web-{B917436E-B5F2-4718-BCD2-69E9FFBE3E93}" dt="2025-02-27T12:57:10.382" v="27" actId="14100"/>
          <ac:spMkLst>
            <pc:docMk/>
            <pc:sldMk cId="39508781" sldId="319"/>
            <ac:spMk id="41" creationId="{CF720583-F60D-59BF-7656-FE833A8E2580}"/>
          </ac:spMkLst>
        </pc:spChg>
      </pc:sldChg>
      <pc:sldChg chg="addSp delSp modSp">
        <pc:chgData name="ARETE Elodie" userId="S::elodie.arete@docaposte.fr::ec9f1fbb-f223-4998-ab6b-38ac20db1c9b" providerId="AD" clId="Web-{B917436E-B5F2-4718-BCD2-69E9FFBE3E93}" dt="2025-02-27T15:10:29.721" v="104" actId="20577"/>
        <pc:sldMkLst>
          <pc:docMk/>
          <pc:sldMk cId="1664030087" sldId="320"/>
        </pc:sldMkLst>
        <pc:spChg chg="mod">
          <ac:chgData name="ARETE Elodie" userId="S::elodie.arete@docaposte.fr::ec9f1fbb-f223-4998-ab6b-38ac20db1c9b" providerId="AD" clId="Web-{B917436E-B5F2-4718-BCD2-69E9FFBE3E93}" dt="2025-02-27T12:57:30.414" v="34" actId="20577"/>
          <ac:spMkLst>
            <pc:docMk/>
            <pc:sldMk cId="1664030087" sldId="320"/>
            <ac:spMk id="5" creationId="{D670844C-2437-2573-1100-B3944430EFE6}"/>
          </ac:spMkLst>
        </pc:spChg>
        <pc:spChg chg="mod">
          <ac:chgData name="ARETE Elodie" userId="S::elodie.arete@docaposte.fr::ec9f1fbb-f223-4998-ab6b-38ac20db1c9b" providerId="AD" clId="Web-{B917436E-B5F2-4718-BCD2-69E9FFBE3E93}" dt="2025-02-27T15:09:54.360" v="92" actId="20577"/>
          <ac:spMkLst>
            <pc:docMk/>
            <pc:sldMk cId="1664030087" sldId="320"/>
            <ac:spMk id="16" creationId="{700257FD-D066-A3C3-7BA9-EB63D9D43CD9}"/>
          </ac:spMkLst>
        </pc:spChg>
        <pc:spChg chg="mod">
          <ac:chgData name="ARETE Elodie" userId="S::elodie.arete@docaposte.fr::ec9f1fbb-f223-4998-ab6b-38ac20db1c9b" providerId="AD" clId="Web-{B917436E-B5F2-4718-BCD2-69E9FFBE3E93}" dt="2025-02-27T15:10:29.721" v="104" actId="20577"/>
          <ac:spMkLst>
            <pc:docMk/>
            <pc:sldMk cId="1664030087" sldId="320"/>
            <ac:spMk id="17" creationId="{5FF41A67-0435-99EB-7778-411334871B12}"/>
          </ac:spMkLst>
        </pc:spChg>
        <pc:spChg chg="mod">
          <ac:chgData name="ARETE Elodie" userId="S::elodie.arete@docaposte.fr::ec9f1fbb-f223-4998-ab6b-38ac20db1c9b" providerId="AD" clId="Web-{B917436E-B5F2-4718-BCD2-69E9FFBE3E93}" dt="2025-02-27T15:09:24.406" v="83" actId="1076"/>
          <ac:spMkLst>
            <pc:docMk/>
            <pc:sldMk cId="1664030087" sldId="320"/>
            <ac:spMk id="19" creationId="{F12D45DF-8B10-FA3B-23F5-56AEDC6700A6}"/>
          </ac:spMkLst>
        </pc:spChg>
        <pc:picChg chg="add mod">
          <ac:chgData name="ARETE Elodie" userId="S::elodie.arete@docaposte.fr::ec9f1fbb-f223-4998-ab6b-38ac20db1c9b" providerId="AD" clId="Web-{B917436E-B5F2-4718-BCD2-69E9FFBE3E93}" dt="2025-02-27T15:09:24.437" v="84" actId="1076"/>
          <ac:picMkLst>
            <pc:docMk/>
            <pc:sldMk cId="1664030087" sldId="320"/>
            <ac:picMk id="2" creationId="{55FD90B6-26F1-8BC5-35FC-3D9341BC5BE4}"/>
          </ac:picMkLst>
        </pc:picChg>
        <pc:picChg chg="add mod">
          <ac:chgData name="ARETE Elodie" userId="S::elodie.arete@docaposte.fr::ec9f1fbb-f223-4998-ab6b-38ac20db1c9b" providerId="AD" clId="Web-{B917436E-B5F2-4718-BCD2-69E9FFBE3E93}" dt="2025-02-27T15:09:24.468" v="85" actId="1076"/>
          <ac:picMkLst>
            <pc:docMk/>
            <pc:sldMk cId="1664030087" sldId="320"/>
            <ac:picMk id="12" creationId="{84A45751-E7FF-0027-7E50-DCAE5D04E659}"/>
          </ac:picMkLst>
        </pc:picChg>
        <pc:picChg chg="del">
          <ac:chgData name="ARETE Elodie" userId="S::elodie.arete@docaposte.fr::ec9f1fbb-f223-4998-ab6b-38ac20db1c9b" providerId="AD" clId="Web-{B917436E-B5F2-4718-BCD2-69E9FFBE3E93}" dt="2025-02-27T15:06:07.742" v="40"/>
          <ac:picMkLst>
            <pc:docMk/>
            <pc:sldMk cId="1664030087" sldId="320"/>
            <ac:picMk id="13" creationId="{5238AE16-5BAA-8A0B-C1D7-C5F9EF5A3698}"/>
          </ac:picMkLst>
        </pc:picChg>
        <pc:picChg chg="del">
          <ac:chgData name="ARETE Elodie" userId="S::elodie.arete@docaposte.fr::ec9f1fbb-f223-4998-ab6b-38ac20db1c9b" providerId="AD" clId="Web-{B917436E-B5F2-4718-BCD2-69E9FFBE3E93}" dt="2025-02-27T15:06:07.742" v="39"/>
          <ac:picMkLst>
            <pc:docMk/>
            <pc:sldMk cId="1664030087" sldId="320"/>
            <ac:picMk id="14" creationId="{9E9261DF-196C-C4F8-E4A5-9A24013826BC}"/>
          </ac:picMkLst>
        </pc:picChg>
        <pc:picChg chg="del">
          <ac:chgData name="ARETE Elodie" userId="S::elodie.arete@docaposte.fr::ec9f1fbb-f223-4998-ab6b-38ac20db1c9b" providerId="AD" clId="Web-{B917436E-B5F2-4718-BCD2-69E9FFBE3E93}" dt="2025-02-27T15:06:07.742" v="38"/>
          <ac:picMkLst>
            <pc:docMk/>
            <pc:sldMk cId="1664030087" sldId="320"/>
            <ac:picMk id="15" creationId="{004A623F-2B62-353C-747D-A65C09D121D5}"/>
          </ac:picMkLst>
        </pc:picChg>
        <pc:picChg chg="add mod">
          <ac:chgData name="ARETE Elodie" userId="S::elodie.arete@docaposte.fr::ec9f1fbb-f223-4998-ab6b-38ac20db1c9b" providerId="AD" clId="Web-{B917436E-B5F2-4718-BCD2-69E9FFBE3E93}" dt="2025-02-27T15:09:24.500" v="86" actId="1076"/>
          <ac:picMkLst>
            <pc:docMk/>
            <pc:sldMk cId="1664030087" sldId="320"/>
            <ac:picMk id="21" creationId="{545AEB4E-CBA6-0C9B-319D-F276779E7636}"/>
          </ac:picMkLst>
        </pc:picChg>
        <pc:picChg chg="add del mod">
          <ac:chgData name="ARETE Elodie" userId="S::elodie.arete@docaposte.fr::ec9f1fbb-f223-4998-ab6b-38ac20db1c9b" providerId="AD" clId="Web-{B917436E-B5F2-4718-BCD2-69E9FFBE3E93}" dt="2025-02-27T15:07:09.697" v="62"/>
          <ac:picMkLst>
            <pc:docMk/>
            <pc:sldMk cId="1664030087" sldId="320"/>
            <ac:picMk id="22" creationId="{84CD390A-845C-AB86-96CE-9FE5119CC255}"/>
          </ac:picMkLst>
        </pc:picChg>
        <pc:picChg chg="add mod">
          <ac:chgData name="ARETE Elodie" userId="S::elodie.arete@docaposte.fr::ec9f1fbb-f223-4998-ab6b-38ac20db1c9b" providerId="AD" clId="Web-{B917436E-B5F2-4718-BCD2-69E9FFBE3E93}" dt="2025-02-27T15:09:24.515" v="87" actId="1076"/>
          <ac:picMkLst>
            <pc:docMk/>
            <pc:sldMk cId="1664030087" sldId="320"/>
            <ac:picMk id="23" creationId="{D625274A-76E8-3A51-ED87-AFF4A029E930}"/>
          </ac:picMkLst>
        </pc:picChg>
        <pc:picChg chg="add del mod">
          <ac:chgData name="ARETE Elodie" userId="S::elodie.arete@docaposte.fr::ec9f1fbb-f223-4998-ab6b-38ac20db1c9b" providerId="AD" clId="Web-{B917436E-B5F2-4718-BCD2-69E9FFBE3E93}" dt="2025-02-27T15:08:14.153" v="73"/>
          <ac:picMkLst>
            <pc:docMk/>
            <pc:sldMk cId="1664030087" sldId="320"/>
            <ac:picMk id="24" creationId="{D628653D-D7CF-CC3D-A472-A2E5C486C434}"/>
          </ac:picMkLst>
        </pc:picChg>
        <pc:picChg chg="add mod">
          <ac:chgData name="ARETE Elodie" userId="S::elodie.arete@docaposte.fr::ec9f1fbb-f223-4998-ab6b-38ac20db1c9b" providerId="AD" clId="Web-{B917436E-B5F2-4718-BCD2-69E9FFBE3E93}" dt="2025-02-27T15:09:24.546" v="88" actId="1076"/>
          <ac:picMkLst>
            <pc:docMk/>
            <pc:sldMk cId="1664030087" sldId="320"/>
            <ac:picMk id="25" creationId="{F4644FF4-B772-6658-EB5E-6C6D394667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EF8AC-3977-4CB1-BE37-D8E1313BF922}" type="datetimeFigureOut"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238-0F19-49DA-952B-9C327708EF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2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4001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8615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583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12301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884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0996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6156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72584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8706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451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62244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30831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262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43068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127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0147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1657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89499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284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925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2474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12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5618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5375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8632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1901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4138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3685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50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28511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72344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2595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8237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96768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865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1158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1784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25584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2728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0924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202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8747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61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114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3454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866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8395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2795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3045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282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4647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912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227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4288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42564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1796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69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4107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938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38793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61188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25431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917837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9835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371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480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4258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92970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06612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6653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08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6049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4516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5765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87584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64549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6173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6343241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955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36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1680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629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32486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52D-80E2-4474-AA28-8D73FC021040}" type="datetime1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3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3BB7-A395-4124-A0B0-62134F09DDB6}" type="datetime1">
              <a:rPr lang="fr-FR" smtClean="0"/>
              <a:t>17/06/2025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0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95551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070284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41699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09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7346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0409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4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60567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280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80754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17459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75841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159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5946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825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316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09088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0846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089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17732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7774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322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2982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878489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46294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6244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7768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3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573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309301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44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43517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75262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374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52052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3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71730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359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2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9321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918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43647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7808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5503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715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26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769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15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2926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189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3566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85303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29206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271701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80956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407116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2479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84187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90284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83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58956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340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4792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988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3153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3041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32520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20704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88846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050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2295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27651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3971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54833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2522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9762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47895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40783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76788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5132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09465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51800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501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44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5329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r>
              <a:rPr lang="fr-FR"/>
              <a:t/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9278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7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5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8641" y="6435776"/>
            <a:ext cx="3007605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>
              <a:spcBef>
                <a:spcPts val="100"/>
              </a:spcBef>
            </a:pPr>
            <a:r>
              <a:rPr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TUTORIEL</a:t>
            </a:r>
            <a:r>
              <a:rPr sz="1400" spc="-55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–</a:t>
            </a:r>
            <a:r>
              <a:rPr lang="fr-FR" sz="1400" dirty="0">
                <a:solidFill>
                  <a:srgbClr val="0000FF"/>
                </a:solidFill>
                <a:latin typeface="Montserrat" panose="00000500000000000000" pitchFamily="2" charset="0"/>
                <a:cs typeface="Calibri"/>
              </a:rPr>
              <a:t> 2025</a:t>
            </a:r>
            <a:endParaRPr lang="fr-FR" sz="1400" dirty="0">
              <a:solidFill>
                <a:srgbClr val="0000FF"/>
              </a:solidFill>
              <a:latin typeface="Montserrat" panose="00000500000000000000" pitchFamily="2" charset="0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" y="2017634"/>
            <a:ext cx="3622128" cy="32529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0432" y="3511907"/>
            <a:ext cx="5687568" cy="735415"/>
          </a:xfrm>
        </p:spPr>
        <p:txBody>
          <a:bodyPr/>
          <a:lstStyle/>
          <a:p>
            <a:r>
              <a:rPr lang="fr-FR" dirty="0"/>
              <a:t>Comment refuser la dématérialisation de mon bulletin de paie ?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A1F113C-D13E-75C0-0F96-FF544036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969C3E29-858B-36F8-EB9F-B467889E1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31" name="Espace réservé du texte 3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860" y="-6350"/>
            <a:ext cx="11630140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2 cas possibles pour refuser la dématérialisation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B973447D-B1BB-C463-6A60-5575C4CFF9F3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146A2C-328E-7577-18D1-BA895573EF5C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A630170-5566-1A7F-FB09-6FFF687D67C7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6A32194-1117-2782-3133-586B3702FEC5}"/>
              </a:ext>
            </a:extLst>
          </p:cNvPr>
          <p:cNvGrpSpPr/>
          <p:nvPr/>
        </p:nvGrpSpPr>
        <p:grpSpPr>
          <a:xfrm>
            <a:off x="783851" y="4703077"/>
            <a:ext cx="4937839" cy="861530"/>
            <a:chOff x="783851" y="4703077"/>
            <a:chExt cx="4937839" cy="861530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33A05F15-AB97-E3FE-8C09-301B5FACD242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F7862D0D-29E2-7B89-110F-B705DA9DE9F8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09305"/>
              <a:ext cx="4001409" cy="659155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400" b="0" dirty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Votre entreprise vous informe que votre prochain bulletin de paie sera déposé dans Digiposte (en général 1 mois avant ou au moment de l’embauche). </a:t>
              </a:r>
              <a:endParaRPr lang="fr-FR" sz="1400" b="0">
                <a:solidFill>
                  <a:schemeClr val="tx2">
                    <a:lumMod val="76000"/>
                    <a:lumOff val="24000"/>
                  </a:schemeClr>
                </a:solidFill>
                <a:ea typeface="Calibri"/>
              </a:endParaRP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4C1CE91-C5C4-93A5-D4AA-C66145EA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5CD801-7F50-80C1-5C45-BC047E14FF96}"/>
              </a:ext>
            </a:extLst>
          </p:cNvPr>
          <p:cNvGrpSpPr/>
          <p:nvPr/>
        </p:nvGrpSpPr>
        <p:grpSpPr>
          <a:xfrm>
            <a:off x="6341295" y="4703077"/>
            <a:ext cx="4937839" cy="861530"/>
            <a:chOff x="6341295" y="4703077"/>
            <a:chExt cx="4937839" cy="861530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657ACF89-A016-F665-027C-F18A5A884480}"/>
                </a:ext>
              </a:extLst>
            </p:cNvPr>
            <p:cNvSpPr/>
            <p:nvPr/>
          </p:nvSpPr>
          <p:spPr>
            <a:xfrm>
              <a:off x="6341295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id="{8461682A-95D9-B12E-0834-0F15F75F6B92}"/>
                </a:ext>
              </a:extLst>
            </p:cNvPr>
            <p:cNvSpPr txBox="1">
              <a:spLocks/>
            </p:cNvSpPr>
            <p:nvPr/>
          </p:nvSpPr>
          <p:spPr>
            <a:xfrm>
              <a:off x="7241119" y="4914060"/>
              <a:ext cx="3719187" cy="443711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400" b="0" dirty="0">
                  <a:solidFill>
                    <a:schemeClr val="tx2">
                      <a:lumMod val="76000"/>
                      <a:lumOff val="24000"/>
                    </a:schemeClr>
                  </a:solidFill>
                  <a:ea typeface="Calibri"/>
                </a:rPr>
                <a:t>Munissez-vous de vos identifiants (transmis par votre employeur) et suivez le parcours. 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2BC20C8-486B-4240-8F09-454C4C57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7028" y="4900691"/>
              <a:ext cx="457200" cy="457200"/>
            </a:xfrm>
            <a:prstGeom prst="rect">
              <a:avLst/>
            </a:prstGeom>
          </p:spPr>
        </p:pic>
      </p:grpSp>
      <p:pic>
        <p:nvPicPr>
          <p:cNvPr id="5" name="Image 4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13" name="Image 12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5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68078" cy="861530"/>
            <a:chOff x="783851" y="4703077"/>
            <a:chExt cx="4968078" cy="86153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175414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Votre entreprise vous informe que votre prochain bulletin de paie sera déposé dans Digiposte (en général 1 mois avant ou au moment de l’embauche).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6341612" y="4703076"/>
            <a:chExt cx="4937839" cy="86153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6341612" y="4703076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7134276" y="4942852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Munissez-vous de vos identifiants (transmis par votre employeur) et suivez le parcours.</a:t>
              </a:r>
              <a:endPara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6789" y="490069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1345" y="0"/>
            <a:ext cx="10660655" cy="13096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Montserrat"/>
              </a:rPr>
              <a:t>Vous n'avez pas encore reçu de document dans </a:t>
            </a:r>
            <a:r>
              <a:rPr lang="fr-FR" sz="2400" dirty="0" err="1">
                <a:latin typeface="Montserrat"/>
              </a:rPr>
              <a:t>Digiposte</a:t>
            </a:r>
            <a:endParaRPr lang="fr-FR" sz="2400" dirty="0" err="1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1635330" y="1332609"/>
            <a:ext cx="445699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Prévenez votre employeur que vous ne souhaitez pas recevoir votre bulletin de paie au format numérique à tout moment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avant le premier dépôt du bulletin de paie numérique dans Digiposte par :</a:t>
            </a:r>
            <a:endParaRPr lang="fr-FR" sz="1400">
              <a:latin typeface="Montserrat"/>
            </a:endParaRPr>
          </a:p>
        </p:txBody>
      </p:sp>
      <p:pic>
        <p:nvPicPr>
          <p:cNvPr id="22" name="Image 21" descr="Une image contenant logo,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646D7082-227C-121F-3E66-4A5A1376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3" y="5137290"/>
            <a:ext cx="572814" cy="572814"/>
          </a:xfrm>
          <a:prstGeom prst="rect">
            <a:avLst/>
          </a:prstGeom>
        </p:spPr>
      </p:pic>
      <p:pic>
        <p:nvPicPr>
          <p:cNvPr id="23" name="Image 22" descr="Une image contenant cercle, Graphique, clipart, conception&#10;&#10;Le contenu généré par l’IA peut être incorrect.">
            <a:extLst>
              <a:ext uri="{FF2B5EF4-FFF2-40B4-BE49-F238E27FC236}">
                <a16:creationId xmlns:a16="http://schemas.microsoft.com/office/drawing/2014/main" id="{B627BA9E-9B69-B4CF-9356-FBA2424A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82" y="4408135"/>
            <a:ext cx="551794" cy="557049"/>
          </a:xfrm>
          <a:prstGeom prst="rect">
            <a:avLst/>
          </a:prstGeom>
        </p:spPr>
      </p:pic>
      <p:pic>
        <p:nvPicPr>
          <p:cNvPr id="24" name="Image 23" descr="Une image contenant jaune, ligne, triang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EF3418FA-AC72-F55B-C835-3DDEBEDA8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96" y="3652704"/>
            <a:ext cx="572814" cy="57281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40E0BA4-DFE4-2647-A205-52DCA6D69CC3}"/>
              </a:ext>
            </a:extLst>
          </p:cNvPr>
          <p:cNvSpPr txBox="1"/>
          <p:nvPr/>
        </p:nvSpPr>
        <p:spPr>
          <a:xfrm>
            <a:off x="1635333" y="3773797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Courrier (e-mail ou postal)</a:t>
            </a:r>
            <a:endParaRPr lang="fr-FR" sz="1600" dirty="0">
              <a:latin typeface="Montserra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3558CA-8484-DBDA-41C1-E448C7907E48}"/>
              </a:ext>
            </a:extLst>
          </p:cNvPr>
          <p:cNvSpPr txBox="1"/>
          <p:nvPr/>
        </p:nvSpPr>
        <p:spPr>
          <a:xfrm>
            <a:off x="1635332" y="4509521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Document envoyé par votre entreprise</a:t>
            </a:r>
            <a:endParaRPr lang="fr-FR" sz="1600" dirty="0">
              <a:latin typeface="Montserra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A0404CE-B8B6-F970-CDE4-5C51A73ED0F8}"/>
              </a:ext>
            </a:extLst>
          </p:cNvPr>
          <p:cNvSpPr txBox="1"/>
          <p:nvPr/>
        </p:nvSpPr>
        <p:spPr>
          <a:xfrm>
            <a:off x="1635331" y="5255755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Tout autre moyen</a:t>
            </a:r>
            <a:endParaRPr lang="fr-FR" sz="1600" dirty="0">
              <a:latin typeface="Montserrat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44DFFF5-90CC-C32E-982D-6C514349A514}"/>
              </a:ext>
            </a:extLst>
          </p:cNvPr>
          <p:cNvSpPr/>
          <p:nvPr/>
        </p:nvSpPr>
        <p:spPr>
          <a:xfrm>
            <a:off x="6774748" y="1573979"/>
            <a:ext cx="4937839" cy="1865267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D9CB2D3-9AAF-8FD5-F8A7-10E9F71616FF}"/>
              </a:ext>
            </a:extLst>
          </p:cNvPr>
          <p:cNvSpPr txBox="1">
            <a:spLocks/>
          </p:cNvSpPr>
          <p:nvPr/>
        </p:nvSpPr>
        <p:spPr>
          <a:xfrm>
            <a:off x="7033915" y="2000513"/>
            <a:ext cx="4423380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Vous avez changé d’avis et souhaitez recevoir vos bulletins de paie dans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 ?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37" name="ZoneTexte 35">
            <a:extLst>
              <a:ext uri="{FF2B5EF4-FFF2-40B4-BE49-F238E27FC236}">
                <a16:creationId xmlns:a16="http://schemas.microsoft.com/office/drawing/2014/main" id="{A450D8D5-510F-8337-31FD-150BEBFCA3A4}"/>
              </a:ext>
            </a:extLst>
          </p:cNvPr>
          <p:cNvSpPr txBox="1"/>
          <p:nvPr/>
        </p:nvSpPr>
        <p:spPr>
          <a:xfrm>
            <a:off x="6946546" y="2468636"/>
            <a:ext cx="4736660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Pas d’inquiétude, vous pouvez informer votre employeur à tout moment de votre souhait de recevoir vos documents dans </a:t>
            </a:r>
            <a:r>
              <a:rPr lang="fr-FR" sz="1200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 Il pourra ainsi vous créer votre coffre-fort personnel​.</a:t>
            </a:r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03084404-6B07-1B8D-40A3-6AA10B4B6677}"/>
              </a:ext>
            </a:extLst>
          </p:cNvPr>
          <p:cNvSpPr/>
          <p:nvPr/>
        </p:nvSpPr>
        <p:spPr>
          <a:xfrm>
            <a:off x="6769492" y="3791661"/>
            <a:ext cx="4937839" cy="1726172"/>
          </a:xfrm>
          <a:custGeom>
            <a:avLst/>
            <a:gdLst/>
            <a:ahLst/>
            <a:cxnLst/>
            <a:rect l="l" t="t" r="r" b="b"/>
            <a:pathLst>
              <a:path w="4505325" h="1028700">
                <a:moveTo>
                  <a:pt x="4505325" y="0"/>
                </a:moveTo>
                <a:lnTo>
                  <a:pt x="0" y="0"/>
                </a:lnTo>
                <a:lnTo>
                  <a:pt x="0" y="1028700"/>
                </a:lnTo>
                <a:lnTo>
                  <a:pt x="4505325" y="1028700"/>
                </a:lnTo>
                <a:lnTo>
                  <a:pt x="4505325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1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8A24B4DB-3042-61EB-98FF-5EFE1AC602FE}"/>
              </a:ext>
            </a:extLst>
          </p:cNvPr>
          <p:cNvSpPr txBox="1">
            <a:spLocks/>
          </p:cNvSpPr>
          <p:nvPr/>
        </p:nvSpPr>
        <p:spPr>
          <a:xfrm>
            <a:off x="7028659" y="4103290"/>
            <a:ext cx="4423380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  <a:lvl1pPr>
              <a:defRPr sz="2400" b="1" i="0">
                <a:solidFill>
                  <a:schemeClr val="hlink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rPr>
              <a:t>Bon à savoir</a:t>
            </a:r>
            <a:endParaRPr lang="fr-FR" sz="120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</a:endParaRPr>
          </a:p>
        </p:txBody>
      </p:sp>
      <p:sp>
        <p:nvSpPr>
          <p:cNvPr id="41" name="ZoneTexte 35">
            <a:extLst>
              <a:ext uri="{FF2B5EF4-FFF2-40B4-BE49-F238E27FC236}">
                <a16:creationId xmlns:a16="http://schemas.microsoft.com/office/drawing/2014/main" id="{CF720583-F60D-59BF-7656-FE833A8E2580}"/>
              </a:ext>
            </a:extLst>
          </p:cNvPr>
          <p:cNvSpPr txBox="1"/>
          <p:nvPr/>
        </p:nvSpPr>
        <p:spPr>
          <a:xfrm>
            <a:off x="6942874" y="4404541"/>
            <a:ext cx="470642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Si vous n’avez pas fait part de votre opposition à votre employeur avant le premier dépôt de document, vous recevrez automatiquement votre prochain bulletin de paie dans </a:t>
            </a:r>
            <a:r>
              <a:rPr lang="fr-FR" sz="1200" err="1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7811B8-48FC-5320-ADFB-0674C4D98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609" y="1347730"/>
            <a:ext cx="457200" cy="457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87A41E-AC0B-E233-C899-6D5725A3A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561" y="3561158"/>
            <a:ext cx="457200" cy="457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D90E3D-49CE-7632-5185-521755FBE6E1}"/>
              </a:ext>
            </a:extLst>
          </p:cNvPr>
          <p:cNvSpPr txBox="1"/>
          <p:nvPr/>
        </p:nvSpPr>
        <p:spPr>
          <a:xfrm>
            <a:off x="1635333" y="2990026"/>
            <a:ext cx="49325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Formulaire en ligne </a:t>
            </a:r>
            <a:endParaRPr lang="fr-FR" sz="1400" dirty="0">
              <a:latin typeface="Montserrat"/>
              <a:ea typeface="Calibri"/>
              <a:cs typeface="Calibri"/>
            </a:endParaRPr>
          </a:p>
        </p:txBody>
      </p:sp>
      <p:pic>
        <p:nvPicPr>
          <p:cNvPr id="21" name="object 79">
            <a:extLst>
              <a:ext uri="{FF2B5EF4-FFF2-40B4-BE49-F238E27FC236}">
                <a16:creationId xmlns:a16="http://schemas.microsoft.com/office/drawing/2014/main" id="{7A837F6E-48E0-B61D-95B1-4BFEC560671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882" y="2860118"/>
            <a:ext cx="617220" cy="6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3378" y="0"/>
            <a:ext cx="10638622" cy="1293813"/>
          </a:xfrm>
        </p:spPr>
        <p:txBody>
          <a:bodyPr/>
          <a:lstStyle/>
          <a:p>
            <a:r>
              <a:rPr lang="fr-FR" sz="2400" dirty="0">
                <a:latin typeface="Montserrat"/>
              </a:rPr>
              <a:t>Vous avez déjà reçu un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Quand des documents ont déjà été envoyés, il faut s'inscrire sur Digiposte pour les récupérer. 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Vous pouvez ensuite refuser de recevoir de nouveaux documents, depuis la rubrique Organismes. </a:t>
            </a:r>
            <a:endParaRPr lang="fr-FR" sz="14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27906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Vous recevrez à nouveau vos bulletins de paie au format papier au plus tard 62 jours après la déconnexion de l’organisme.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1CFA4CB3-6A1A-23C5-E0D1-765534A9135C}"/>
              </a:ext>
            </a:extLst>
          </p:cNvPr>
          <p:cNvGrpSpPr/>
          <p:nvPr/>
        </p:nvGrpSpPr>
        <p:grpSpPr>
          <a:xfrm>
            <a:off x="539535" y="2587275"/>
            <a:ext cx="11394368" cy="3224296"/>
            <a:chOff x="539535" y="2587275"/>
            <a:chExt cx="11394368" cy="3224296"/>
          </a:xfrm>
        </p:grpSpPr>
        <p:sp>
          <p:nvSpPr>
            <p:cNvPr id="10" name="ZoneTexte 4">
              <a:extLst>
                <a:ext uri="{FF2B5EF4-FFF2-40B4-BE49-F238E27FC236}">
                  <a16:creationId xmlns:a16="http://schemas.microsoft.com/office/drawing/2014/main" id="{8BEB7F7B-3E8E-082D-C3A7-A6BC38A27A24}"/>
                </a:ext>
              </a:extLst>
            </p:cNvPr>
            <p:cNvSpPr txBox="1"/>
            <p:nvPr/>
          </p:nvSpPr>
          <p:spPr>
            <a:xfrm>
              <a:off x="778741" y="4980574"/>
              <a:ext cx="3166791" cy="83099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Activez votre coffre-fort </a:t>
              </a:r>
              <a:r>
                <a:rPr lang="fr-FR" sz="1200" dirty="0" err="1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Digiposte</a:t>
              </a:r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 depuis l'invitation reçue par e-mail ou depuis l'URL dédiée à votre entreprise.</a:t>
              </a:r>
              <a:endParaRPr lang="fr-FR" sz="1200" dirty="0">
                <a:solidFill>
                  <a:schemeClr val="tx2"/>
                </a:solidFill>
                <a:latin typeface="Montserrat"/>
              </a:endParaRPr>
            </a:p>
          </p:txBody>
        </p:sp>
        <p:sp>
          <p:nvSpPr>
            <p:cNvPr id="11" name="ZoneTexte 7">
              <a:extLst>
                <a:ext uri="{FF2B5EF4-FFF2-40B4-BE49-F238E27FC236}">
                  <a16:creationId xmlns:a16="http://schemas.microsoft.com/office/drawing/2014/main" id="{4A301379-159B-791F-138E-903125C013F7}"/>
                </a:ext>
              </a:extLst>
            </p:cNvPr>
            <p:cNvSpPr txBox="1"/>
            <p:nvPr/>
          </p:nvSpPr>
          <p:spPr>
            <a:xfrm>
              <a:off x="4452106" y="4980573"/>
              <a:ext cx="3460288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Rendez-vous sur la rubrique Organismes, cliquez sur votre employeur et téléchargez vos documents.</a:t>
              </a:r>
            </a:p>
          </p:txBody>
        </p:sp>
        <p:sp>
          <p:nvSpPr>
            <p:cNvPr id="13" name="ZoneTexte 9">
              <a:extLst>
                <a:ext uri="{FF2B5EF4-FFF2-40B4-BE49-F238E27FC236}">
                  <a16:creationId xmlns:a16="http://schemas.microsoft.com/office/drawing/2014/main" id="{939C4DC4-BC3D-2E95-C39B-BE5ACD88B70A}"/>
                </a:ext>
              </a:extLst>
            </p:cNvPr>
            <p:cNvSpPr txBox="1"/>
            <p:nvPr/>
          </p:nvSpPr>
          <p:spPr>
            <a:xfrm>
              <a:off x="8193788" y="4980572"/>
              <a:ext cx="3266639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chemeClr val="tx2"/>
                  </a:solidFill>
                  <a:latin typeface="Montserrat"/>
                  <a:ea typeface="Calibri"/>
                  <a:cs typeface="Calibri"/>
                </a:rPr>
                <a:t>Cliquez sur les paramètres de l’organisme afin de le déconnecter.</a:t>
              </a:r>
              <a:endParaRPr lang="fr-FR" sz="1200" dirty="0">
                <a:solidFill>
                  <a:schemeClr val="tx2"/>
                </a:solidFill>
                <a:latin typeface="Montserrat"/>
              </a:endParaRPr>
            </a:p>
          </p:txBody>
        </p:sp>
        <p:pic>
          <p:nvPicPr>
            <p:cNvPr id="24" name="Image 23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6C93903-97C9-4381-32D0-37C908D7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35" y="2589506"/>
              <a:ext cx="3647690" cy="2200959"/>
            </a:xfrm>
            <a:prstGeom prst="rect">
              <a:avLst/>
            </a:prstGeom>
          </p:spPr>
        </p:pic>
        <p:pic>
          <p:nvPicPr>
            <p:cNvPr id="26" name="Image 25" descr="Une image contenant texte, Appareils électroniques, ordinateur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673B02F-0A2E-ED3D-626E-B84286E1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0983" y="2587275"/>
              <a:ext cx="3647665" cy="2200959"/>
            </a:xfrm>
            <a:prstGeom prst="rect">
              <a:avLst/>
            </a:prstGeom>
          </p:spPr>
        </p:pic>
        <p:pic>
          <p:nvPicPr>
            <p:cNvPr id="27" name="Image 26" descr="Une image contenant Appareils électroniques, texte, multimédia, ordinateur&#10;&#10;Le contenu généré par l’IA peut être incorrect.">
              <a:extLst>
                <a:ext uri="{FF2B5EF4-FFF2-40B4-BE49-F238E27FC236}">
                  <a16:creationId xmlns:a16="http://schemas.microsoft.com/office/drawing/2014/main" id="{3D00F23C-0D2A-7B05-ADE6-CBE7E1F1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8748" y="2589506"/>
              <a:ext cx="3647665" cy="2200959"/>
            </a:xfrm>
            <a:prstGeom prst="rect">
              <a:avLst/>
            </a:prstGeom>
          </p:spPr>
        </p:pic>
        <p:pic>
          <p:nvPicPr>
            <p:cNvPr id="28" name="Image 27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915CB9FD-C4A8-D3E7-1CD3-393777B6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23514" y="2733030"/>
              <a:ext cx="2310389" cy="1466788"/>
            </a:xfrm>
            <a:prstGeom prst="rect">
              <a:avLst/>
            </a:prstGeom>
          </p:spPr>
        </p:pic>
        <p:pic>
          <p:nvPicPr>
            <p:cNvPr id="29" name="Image 28" descr="Une image contenant texte, capture d’écran, logo, Police&#10;&#10;Le contenu généré par l’IA peut être incorrect.">
              <a:extLst>
                <a:ext uri="{FF2B5EF4-FFF2-40B4-BE49-F238E27FC236}">
                  <a16:creationId xmlns:a16="http://schemas.microsoft.com/office/drawing/2014/main" id="{35B49FBA-E1F8-E5C5-0876-77A4523C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335" y="2870804"/>
              <a:ext cx="1973490" cy="1357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102940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1834217-5A43-458B-A7B0-C370BF9550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3CFE22-B2BF-421A-8799-E9B936B0C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D43E39-D748-41D5-B195-D326FA4A87FF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bf91c0-ef08-42b2-8b93-775d4803754e"/>
    <ds:schemaRef ds:uri="http://schemas.openxmlformats.org/package/2006/metadata/core-properties"/>
    <ds:schemaRef ds:uri="8ad8df82-1668-4a7e-ad3f-c2705312cd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0</TotalTime>
  <Words>406</Words>
  <Application>Microsoft Office PowerPoint</Application>
  <PresentationFormat>Grand écran</PresentationFormat>
  <Paragraphs>34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Calibri</vt:lpstr>
      <vt:lpstr>Montserrat</vt:lpstr>
      <vt:lpstr>Wingdings</vt:lpstr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Comment refuser la dématérialisation de mon bulletin de paie ?</vt:lpstr>
      <vt:lpstr>2 cas possibles pour refuser la dématérialisation</vt:lpstr>
      <vt:lpstr>Vous n'avez pas encore reçu de document dans Digiposte</vt:lpstr>
      <vt:lpstr>Vous avez déjà reçu un document dans Digiposte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449</cp:revision>
  <dcterms:created xsi:type="dcterms:W3CDTF">2025-02-26T08:57:46Z</dcterms:created>
  <dcterms:modified xsi:type="dcterms:W3CDTF">2025-06-17T14:58:08Z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