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3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4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5.xml" ContentType="application/vnd.openxmlformats-officedocument.theme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theme/theme6.xml" ContentType="application/vnd.openxmlformats-officedocument.theme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theme/theme7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omments/modernComment_7FFE566C_C58042F6.xml" ContentType="application/vnd.ms-powerpoint.comments+xml"/>
  <Override PartName="/ppt/comments/modernComment_7FFE566D_BA5E276F.xml" ContentType="application/vnd.ms-powerpoint.comments+xml"/>
  <Override PartName="/ppt/comments/modernComment_7FFE5670_D0BAB35F.xml" ContentType="application/vnd.ms-powerpoint.comments+xml"/>
  <Override PartName="/ppt/comments/modernComment_7FFE5671_2BB6B7AF.xml" ContentType="application/vnd.ms-powerpoint.comments+xml"/>
  <Override PartName="/ppt/comments/modernComment_7FFE5672_BAFC4A9D.xml" ContentType="application/vnd.ms-powerpoint.comments+xml"/>
  <Override PartName="/ppt/authors.xml" ContentType="application/vnd.ms-powerpoint.author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4"/>
    <p:sldMasterId id="2147483690" r:id="rId5"/>
    <p:sldMasterId id="2147483717" r:id="rId6"/>
    <p:sldMasterId id="2147483741" r:id="rId7"/>
    <p:sldMasterId id="2147483764" r:id="rId8"/>
    <p:sldMasterId id="2147483788" r:id="rId9"/>
    <p:sldMasterId id="2147483808" r:id="rId10"/>
    <p:sldMasterId id="2147483831" r:id="rId11"/>
  </p:sldMasterIdLst>
  <p:notesMasterIdLst>
    <p:notesMasterId r:id="rId32"/>
  </p:notesMasterIdLst>
  <p:sldIdLst>
    <p:sldId id="257" r:id="rId12"/>
    <p:sldId id="318" r:id="rId13"/>
    <p:sldId id="2147374700" r:id="rId14"/>
    <p:sldId id="2147374701" r:id="rId15"/>
    <p:sldId id="2147374721" r:id="rId16"/>
    <p:sldId id="2147374703" r:id="rId17"/>
    <p:sldId id="2147374717" r:id="rId18"/>
    <p:sldId id="2147374704" r:id="rId19"/>
    <p:sldId id="1397" r:id="rId20"/>
    <p:sldId id="2147374718" r:id="rId21"/>
    <p:sldId id="2147374705" r:id="rId22"/>
    <p:sldId id="2147374706" r:id="rId23"/>
    <p:sldId id="2147374707" r:id="rId24"/>
    <p:sldId id="2147374710" r:id="rId25"/>
    <p:sldId id="2147374719" r:id="rId26"/>
    <p:sldId id="2147374708" r:id="rId27"/>
    <p:sldId id="2147374712" r:id="rId28"/>
    <p:sldId id="2147374715" r:id="rId29"/>
    <p:sldId id="2147374709" r:id="rId30"/>
    <p:sldId id="2147374720" r:id="rId3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27FEE39-1513-EC99-FA7F-A8B5198353F9}" name="DAS-NEVES Kelly" initials="DK" userId="S::kelly.das-neves@docaposte.fr::a91a96d4-370a-45e2-a351-cd2b7941614f" providerId="AD"/>
  <p188:author id="{A9FC6759-7235-71F6-4A63-4FA858418FA6}" name="ARETE Elodie" initials="AE" userId="S::elodie.arete@docaposte.fr::ec9f1fbb-f223-4998-ab6b-38ac20db1c9b" providerId="AD"/>
  <p188:author id="{81D1B3A2-5564-C7F6-D44E-7D42F8367A34}" name="HADDAD Sahar" initials="HS" userId="S::sahar.haddad@docaposte.fr::68cc7506-0d58-401b-bfeb-d46bc1bc5572" providerId="AD"/>
  <p188:author id="{245DC0FA-1074-7B1E-C906-339C6EF80024}" name="COLBERT Veronique" initials="CV" userId="S::veronique.colbert@laposte.fr::318f0300-7ddb-45f7-83d8-9a013e0b82e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D9F2D0"/>
    <a:srgbClr val="0A00FF"/>
    <a:srgbClr val="FFCE03"/>
    <a:srgbClr val="DDEAF7"/>
    <a:srgbClr val="FAFAFC"/>
    <a:srgbClr val="1B00FF"/>
    <a:srgbClr val="0272E3"/>
    <a:srgbClr val="FFFFFF"/>
    <a:srgbClr val="FFEB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FE6792-0292-C6CF-F604-9065219C06F6}" v="25" dt="2025-06-16T12:06:02.320"/>
    <p1510:client id="{BF533504-57B4-831B-D354-A54CE331246B}" v="1" dt="2025-06-17T12:03:44.89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27102A9-8310-4765-A935-A1911B00CA55}" styleName="Style léger 1 - Accentuation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Style léger 2 - Accentuation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8034E78-7F5D-4C2E-B375-FC64B27BC917}" styleName="Style foncé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EC20E35-A176-4012-BC5E-935CFFF8708E}" styleName="Style moyen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1728" y="6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microsoft.com/office/2018/10/relationships/authors" Target="authors.xml"/><Relationship Id="rId21" Type="http://schemas.openxmlformats.org/officeDocument/2006/relationships/slide" Target="slides/slide10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3.xml"/><Relationship Id="rId32" Type="http://schemas.openxmlformats.org/officeDocument/2006/relationships/notesMaster" Target="notesMasters/notesMaster1.xml"/><Relationship Id="rId37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tableStyles" Target="tableStyle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theme" Target="theme/theme1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ETE Elodie" userId="S::elodie.arete@docaposte.fr::ec9f1fbb-f223-4998-ab6b-38ac20db1c9b" providerId="AD" clId="Web-{568E01D1-0C0A-38ED-1154-861BD62C5036}"/>
    <pc:docChg chg="modSld">
      <pc:chgData name="ARETE Elodie" userId="S::elodie.arete@docaposte.fr::ec9f1fbb-f223-4998-ab6b-38ac20db1c9b" providerId="AD" clId="Web-{568E01D1-0C0A-38ED-1154-861BD62C5036}" dt="2025-04-22T09:10:45.149" v="1" actId="20577"/>
      <pc:docMkLst>
        <pc:docMk/>
      </pc:docMkLst>
      <pc:sldChg chg="modSp">
        <pc:chgData name="ARETE Elodie" userId="S::elodie.arete@docaposte.fr::ec9f1fbb-f223-4998-ab6b-38ac20db1c9b" providerId="AD" clId="Web-{568E01D1-0C0A-38ED-1154-861BD62C5036}" dt="2025-04-22T09:10:45.149" v="1" actId="20577"/>
        <pc:sldMkLst>
          <pc:docMk/>
          <pc:sldMk cId="2566976283" sldId="2147374699"/>
        </pc:sldMkLst>
        <pc:spChg chg="mod">
          <ac:chgData name="ARETE Elodie" userId="S::elodie.arete@docaposte.fr::ec9f1fbb-f223-4998-ab6b-38ac20db1c9b" providerId="AD" clId="Web-{568E01D1-0C0A-38ED-1154-861BD62C5036}" dt="2025-04-22T09:10:45.149" v="1" actId="20577"/>
          <ac:spMkLst>
            <pc:docMk/>
            <pc:sldMk cId="2566976283" sldId="2147374699"/>
            <ac:spMk id="4" creationId="{00000000-0000-0000-0000-000000000000}"/>
          </ac:spMkLst>
        </pc:spChg>
      </pc:sldChg>
    </pc:docChg>
  </pc:docChgLst>
  <pc:docChgLst>
    <pc:chgData name="HADDAD Sahar" userId="S::sahar.haddad@docaposte.fr::68cc7506-0d58-401b-bfeb-d46bc1bc5572" providerId="AD" clId="Web-{5F2B1038-DD06-BADD-F3DC-B83E4635D3CF}"/>
    <pc:docChg chg="modSld">
      <pc:chgData name="HADDAD Sahar" userId="S::sahar.haddad@docaposte.fr::68cc7506-0d58-401b-bfeb-d46bc1bc5572" providerId="AD" clId="Web-{5F2B1038-DD06-BADD-F3DC-B83E4635D3CF}" dt="2025-04-23T13:17:12.879" v="463"/>
      <pc:docMkLst>
        <pc:docMk/>
      </pc:docMkLst>
      <pc:sldChg chg="modSp">
        <pc:chgData name="HADDAD Sahar" userId="S::sahar.haddad@docaposte.fr::68cc7506-0d58-401b-bfeb-d46bc1bc5572" providerId="AD" clId="Web-{5F2B1038-DD06-BADD-F3DC-B83E4635D3CF}" dt="2025-04-23T13:14:10.950" v="457" actId="1076"/>
        <pc:sldMkLst>
          <pc:docMk/>
          <pc:sldMk cId="3940569439" sldId="1386"/>
        </pc:sldMkLst>
        <pc:spChg chg="mod">
          <ac:chgData name="HADDAD Sahar" userId="S::sahar.haddad@docaposte.fr::68cc7506-0d58-401b-bfeb-d46bc1bc5572" providerId="AD" clId="Web-{5F2B1038-DD06-BADD-F3DC-B83E4635D3CF}" dt="2025-04-23T13:14:10.950" v="457" actId="1076"/>
          <ac:spMkLst>
            <pc:docMk/>
            <pc:sldMk cId="3940569439" sldId="1386"/>
            <ac:spMk id="7" creationId="{6FDE6754-F401-5A43-8456-86B2935ECECB}"/>
          </ac:spMkLst>
        </pc:spChg>
      </pc:sldChg>
      <pc:sldChg chg="addSp delSp modSp">
        <pc:chgData name="HADDAD Sahar" userId="S::sahar.haddad@docaposte.fr::68cc7506-0d58-401b-bfeb-d46bc1bc5572" providerId="AD" clId="Web-{5F2B1038-DD06-BADD-F3DC-B83E4635D3CF}" dt="2025-04-23T13:17:12.879" v="463"/>
        <pc:sldMkLst>
          <pc:docMk/>
          <pc:sldMk cId="733394863" sldId="2147374705"/>
        </pc:sldMkLst>
        <pc:picChg chg="add del mod">
          <ac:chgData name="HADDAD Sahar" userId="S::sahar.haddad@docaposte.fr::68cc7506-0d58-401b-bfeb-d46bc1bc5572" providerId="AD" clId="Web-{5F2B1038-DD06-BADD-F3DC-B83E4635D3CF}" dt="2025-04-23T13:17:12.879" v="463"/>
          <ac:picMkLst>
            <pc:docMk/>
            <pc:sldMk cId="733394863" sldId="2147374705"/>
            <ac:picMk id="2" creationId="{37651434-B962-E135-350F-BC917C5D29AA}"/>
          </ac:picMkLst>
        </pc:picChg>
      </pc:sldChg>
      <pc:sldChg chg="modSp">
        <pc:chgData name="HADDAD Sahar" userId="S::sahar.haddad@docaposte.fr::68cc7506-0d58-401b-bfeb-d46bc1bc5572" providerId="AD" clId="Web-{5F2B1038-DD06-BADD-F3DC-B83E4635D3CF}" dt="2025-04-23T13:13:20.792" v="451" actId="14100"/>
        <pc:sldMkLst>
          <pc:docMk/>
          <pc:sldMk cId="3137096349" sldId="2147374706"/>
        </pc:sldMkLst>
        <pc:spChg chg="mod">
          <ac:chgData name="HADDAD Sahar" userId="S::sahar.haddad@docaposte.fr::68cc7506-0d58-401b-bfeb-d46bc1bc5572" providerId="AD" clId="Web-{5F2B1038-DD06-BADD-F3DC-B83E4635D3CF}" dt="2025-04-23T13:13:08.995" v="450" actId="14100"/>
          <ac:spMkLst>
            <pc:docMk/>
            <pc:sldMk cId="3137096349" sldId="2147374706"/>
            <ac:spMk id="16" creationId="{4AED1103-DEE0-95A9-690E-677AAF9CA74C}"/>
          </ac:spMkLst>
        </pc:spChg>
        <pc:spChg chg="mod">
          <ac:chgData name="HADDAD Sahar" userId="S::sahar.haddad@docaposte.fr::68cc7506-0d58-401b-bfeb-d46bc1bc5572" providerId="AD" clId="Web-{5F2B1038-DD06-BADD-F3DC-B83E4635D3CF}" dt="2025-04-23T13:13:20.792" v="451" actId="14100"/>
          <ac:spMkLst>
            <pc:docMk/>
            <pc:sldMk cId="3137096349" sldId="2147374706"/>
            <ac:spMk id="18" creationId="{04035C21-2EC8-40C6-E962-749B6C99315E}"/>
          </ac:spMkLst>
        </pc:spChg>
      </pc:sldChg>
      <pc:sldChg chg="addSp delSp modSp">
        <pc:chgData name="HADDAD Sahar" userId="S::sahar.haddad@docaposte.fr::68cc7506-0d58-401b-bfeb-d46bc1bc5572" providerId="AD" clId="Web-{5F2B1038-DD06-BADD-F3DC-B83E4635D3CF}" dt="2025-04-23T13:13:52.137" v="456" actId="14100"/>
        <pc:sldMkLst>
          <pc:docMk/>
          <pc:sldMk cId="1500804799" sldId="2147374707"/>
        </pc:sldMkLst>
        <pc:spChg chg="add del mod">
          <ac:chgData name="HADDAD Sahar" userId="S::sahar.haddad@docaposte.fr::68cc7506-0d58-401b-bfeb-d46bc1bc5572" providerId="AD" clId="Web-{5F2B1038-DD06-BADD-F3DC-B83E4635D3CF}" dt="2025-04-23T13:10:53.755" v="375"/>
          <ac:spMkLst>
            <pc:docMk/>
            <pc:sldMk cId="1500804799" sldId="2147374707"/>
            <ac:spMk id="8" creationId="{A63746AA-0DB8-31CE-BCBA-E5F16E0D7D70}"/>
          </ac:spMkLst>
        </pc:spChg>
        <pc:spChg chg="add mod ord">
          <ac:chgData name="HADDAD Sahar" userId="S::sahar.haddad@docaposte.fr::68cc7506-0d58-401b-bfeb-d46bc1bc5572" providerId="AD" clId="Web-{5F2B1038-DD06-BADD-F3DC-B83E4635D3CF}" dt="2025-04-23T13:13:46.934" v="454" actId="14100"/>
          <ac:spMkLst>
            <pc:docMk/>
            <pc:sldMk cId="1500804799" sldId="2147374707"/>
            <ac:spMk id="9" creationId="{F05FF744-C8C3-BA03-0240-6A3D49EA68B3}"/>
          </ac:spMkLst>
        </pc:spChg>
        <pc:spChg chg="add mod ord">
          <ac:chgData name="HADDAD Sahar" userId="S::sahar.haddad@docaposte.fr::68cc7506-0d58-401b-bfeb-d46bc1bc5572" providerId="AD" clId="Web-{5F2B1038-DD06-BADD-F3DC-B83E4635D3CF}" dt="2025-04-23T13:12:29.634" v="443" actId="1076"/>
          <ac:spMkLst>
            <pc:docMk/>
            <pc:sldMk cId="1500804799" sldId="2147374707"/>
            <ac:spMk id="10" creationId="{EC6910FD-8AB7-9579-0F9C-DDE09888FBDB}"/>
          </ac:spMkLst>
        </pc:spChg>
        <pc:spChg chg="del mod">
          <ac:chgData name="HADDAD Sahar" userId="S::sahar.haddad@docaposte.fr::68cc7506-0d58-401b-bfeb-d46bc1bc5572" providerId="AD" clId="Web-{5F2B1038-DD06-BADD-F3DC-B83E4635D3CF}" dt="2025-04-23T13:11:24.787" v="398"/>
          <ac:spMkLst>
            <pc:docMk/>
            <pc:sldMk cId="1500804799" sldId="2147374707"/>
            <ac:spMk id="11" creationId="{F2C83E8E-F601-3034-EDF7-ACC6688FE5D2}"/>
          </ac:spMkLst>
        </pc:spChg>
        <pc:spChg chg="add del mod">
          <ac:chgData name="HADDAD Sahar" userId="S::sahar.haddad@docaposte.fr::68cc7506-0d58-401b-bfeb-d46bc1bc5572" providerId="AD" clId="Web-{5F2B1038-DD06-BADD-F3DC-B83E4635D3CF}" dt="2025-04-23T13:10:51.677" v="374"/>
          <ac:spMkLst>
            <pc:docMk/>
            <pc:sldMk cId="1500804799" sldId="2147374707"/>
            <ac:spMk id="12" creationId="{C410A21F-1071-F166-DFE3-67B5C5DE1FA9}"/>
          </ac:spMkLst>
        </pc:spChg>
        <pc:spChg chg="add mod">
          <ac:chgData name="HADDAD Sahar" userId="S::sahar.haddad@docaposte.fr::68cc7506-0d58-401b-bfeb-d46bc1bc5572" providerId="AD" clId="Web-{5F2B1038-DD06-BADD-F3DC-B83E4635D3CF}" dt="2025-04-23T13:13:43.652" v="453" actId="14100"/>
          <ac:spMkLst>
            <pc:docMk/>
            <pc:sldMk cId="1500804799" sldId="2147374707"/>
            <ac:spMk id="13" creationId="{ABE0A6BD-29C4-E635-04D9-AE3C650D9628}"/>
          </ac:spMkLst>
        </pc:spChg>
        <pc:spChg chg="add mod">
          <ac:chgData name="HADDAD Sahar" userId="S::sahar.haddad@docaposte.fr::68cc7506-0d58-401b-bfeb-d46bc1bc5572" providerId="AD" clId="Web-{5F2B1038-DD06-BADD-F3DC-B83E4635D3CF}" dt="2025-04-23T13:12:32.946" v="448" actId="1076"/>
          <ac:spMkLst>
            <pc:docMk/>
            <pc:sldMk cId="1500804799" sldId="2147374707"/>
            <ac:spMk id="14" creationId="{331334A3-F50C-5A6F-A236-F8CD663CD8E5}"/>
          </ac:spMkLst>
        </pc:spChg>
        <pc:spChg chg="add del mod">
          <ac:chgData name="HADDAD Sahar" userId="S::sahar.haddad@docaposte.fr::68cc7506-0d58-401b-bfeb-d46bc1bc5572" providerId="AD" clId="Web-{5F2B1038-DD06-BADD-F3DC-B83E4635D3CF}" dt="2025-04-23T13:08:48.625" v="344"/>
          <ac:spMkLst>
            <pc:docMk/>
            <pc:sldMk cId="1500804799" sldId="2147374707"/>
            <ac:spMk id="15" creationId="{025D1D59-A48D-7A73-CA18-1660A3D483BF}"/>
          </ac:spMkLst>
        </pc:spChg>
        <pc:spChg chg="del">
          <ac:chgData name="HADDAD Sahar" userId="S::sahar.haddad@docaposte.fr::68cc7506-0d58-401b-bfeb-d46bc1bc5572" providerId="AD" clId="Web-{5F2B1038-DD06-BADD-F3DC-B83E4635D3CF}" dt="2025-04-23T13:08:59.125" v="349"/>
          <ac:spMkLst>
            <pc:docMk/>
            <pc:sldMk cId="1500804799" sldId="2147374707"/>
            <ac:spMk id="19" creationId="{7DC9F0C6-9740-9170-6B6F-5F7F6A00E2A4}"/>
          </ac:spMkLst>
        </pc:spChg>
        <pc:spChg chg="add del mod">
          <ac:chgData name="HADDAD Sahar" userId="S::sahar.haddad@docaposte.fr::68cc7506-0d58-401b-bfeb-d46bc1bc5572" providerId="AD" clId="Web-{5F2B1038-DD06-BADD-F3DC-B83E4635D3CF}" dt="2025-04-23T13:11:22.225" v="397"/>
          <ac:spMkLst>
            <pc:docMk/>
            <pc:sldMk cId="1500804799" sldId="2147374707"/>
            <ac:spMk id="20" creationId="{428DE6F5-75C1-73C7-2BA5-BB0C18A7FEBE}"/>
          </ac:spMkLst>
        </pc:spChg>
        <pc:spChg chg="mod">
          <ac:chgData name="HADDAD Sahar" userId="S::sahar.haddad@docaposte.fr::68cc7506-0d58-401b-bfeb-d46bc1bc5572" providerId="AD" clId="Web-{5F2B1038-DD06-BADD-F3DC-B83E4635D3CF}" dt="2025-04-23T13:13:52.137" v="456" actId="14100"/>
          <ac:spMkLst>
            <pc:docMk/>
            <pc:sldMk cId="1500804799" sldId="2147374707"/>
            <ac:spMk id="21" creationId="{74D94641-6396-FFEF-A259-AD311AE85E23}"/>
          </ac:spMkLst>
        </pc:spChg>
        <pc:spChg chg="add del mod">
          <ac:chgData name="HADDAD Sahar" userId="S::sahar.haddad@docaposte.fr::68cc7506-0d58-401b-bfeb-d46bc1bc5572" providerId="AD" clId="Web-{5F2B1038-DD06-BADD-F3DC-B83E4635D3CF}" dt="2025-04-23T13:11:22.225" v="396"/>
          <ac:spMkLst>
            <pc:docMk/>
            <pc:sldMk cId="1500804799" sldId="2147374707"/>
            <ac:spMk id="22" creationId="{13341016-65A1-0190-7816-DF15D3C9AA46}"/>
          </ac:spMkLst>
        </pc:spChg>
        <pc:spChg chg="add del">
          <ac:chgData name="HADDAD Sahar" userId="S::sahar.haddad@docaposte.fr::68cc7506-0d58-401b-bfeb-d46bc1bc5572" providerId="AD" clId="Web-{5F2B1038-DD06-BADD-F3DC-B83E4635D3CF}" dt="2025-04-23T13:11:29.022" v="402"/>
          <ac:spMkLst>
            <pc:docMk/>
            <pc:sldMk cId="1500804799" sldId="2147374707"/>
            <ac:spMk id="24" creationId="{428DE6F5-75C1-73C7-2BA5-BB0C18A7FEBE}"/>
          </ac:spMkLst>
        </pc:spChg>
        <pc:spChg chg="add del">
          <ac:chgData name="HADDAD Sahar" userId="S::sahar.haddad@docaposte.fr::68cc7506-0d58-401b-bfeb-d46bc1bc5572" providerId="AD" clId="Web-{5F2B1038-DD06-BADD-F3DC-B83E4635D3CF}" dt="2025-04-23T13:11:29.022" v="401"/>
          <ac:spMkLst>
            <pc:docMk/>
            <pc:sldMk cId="1500804799" sldId="2147374707"/>
            <ac:spMk id="25" creationId="{13341016-65A1-0190-7816-DF15D3C9AA46}"/>
          </ac:spMkLst>
        </pc:spChg>
        <pc:spChg chg="mod">
          <ac:chgData name="HADDAD Sahar" userId="S::sahar.haddad@docaposte.fr::68cc7506-0d58-401b-bfeb-d46bc1bc5572" providerId="AD" clId="Web-{5F2B1038-DD06-BADD-F3DC-B83E4635D3CF}" dt="2025-04-23T13:13:49.121" v="455" actId="14100"/>
          <ac:spMkLst>
            <pc:docMk/>
            <pc:sldMk cId="1500804799" sldId="2147374707"/>
            <ac:spMk id="26" creationId="{F336BFFB-B934-4285-7F5F-25CDF9AB34A2}"/>
          </ac:spMkLst>
        </pc:spChg>
        <pc:spChg chg="mod">
          <ac:chgData name="HADDAD Sahar" userId="S::sahar.haddad@docaposte.fr::68cc7506-0d58-401b-bfeb-d46bc1bc5572" providerId="AD" clId="Web-{5F2B1038-DD06-BADD-F3DC-B83E4635D3CF}" dt="2025-04-23T13:12:32.915" v="446" actId="1076"/>
          <ac:spMkLst>
            <pc:docMk/>
            <pc:sldMk cId="1500804799" sldId="2147374707"/>
            <ac:spMk id="28" creationId="{B988554F-D31D-D87C-57D0-FB4BCF4B4E55}"/>
          </ac:spMkLst>
        </pc:spChg>
        <pc:spChg chg="add mod ord">
          <ac:chgData name="HADDAD Sahar" userId="S::sahar.haddad@docaposte.fr::68cc7506-0d58-401b-bfeb-d46bc1bc5572" providerId="AD" clId="Web-{5F2B1038-DD06-BADD-F3DC-B83E4635D3CF}" dt="2025-04-23T13:11:54.945" v="430" actId="20577"/>
          <ac:spMkLst>
            <pc:docMk/>
            <pc:sldMk cId="1500804799" sldId="2147374707"/>
            <ac:spMk id="34" creationId="{428DE6F5-75C1-73C7-2BA5-BB0C18A7FEBE}"/>
          </ac:spMkLst>
        </pc:spChg>
        <pc:spChg chg="add ord">
          <ac:chgData name="HADDAD Sahar" userId="S::sahar.haddad@docaposte.fr::68cc7506-0d58-401b-bfeb-d46bc1bc5572" providerId="AD" clId="Web-{5F2B1038-DD06-BADD-F3DC-B83E4635D3CF}" dt="2025-04-23T13:11:42.741" v="427"/>
          <ac:spMkLst>
            <pc:docMk/>
            <pc:sldMk cId="1500804799" sldId="2147374707"/>
            <ac:spMk id="35" creationId="{13341016-65A1-0190-7816-DF15D3C9AA46}"/>
          </ac:spMkLst>
        </pc:spChg>
        <pc:spChg chg="del">
          <ac:chgData name="HADDAD Sahar" userId="S::sahar.haddad@docaposte.fr::68cc7506-0d58-401b-bfeb-d46bc1bc5572" providerId="AD" clId="Web-{5F2B1038-DD06-BADD-F3DC-B83E4635D3CF}" dt="2025-04-23T13:05:13.023" v="295"/>
          <ac:spMkLst>
            <pc:docMk/>
            <pc:sldMk cId="1500804799" sldId="2147374707"/>
            <ac:spMk id="50" creationId="{055DACD5-001B-0A25-25B4-854FE0C52C8E}"/>
          </ac:spMkLst>
        </pc:spChg>
        <pc:picChg chg="add mod">
          <ac:chgData name="HADDAD Sahar" userId="S::sahar.haddad@docaposte.fr::68cc7506-0d58-401b-bfeb-d46bc1bc5572" providerId="AD" clId="Web-{5F2B1038-DD06-BADD-F3DC-B83E4635D3CF}" dt="2025-04-23T13:12:29.665" v="445" actId="1076"/>
          <ac:picMkLst>
            <pc:docMk/>
            <pc:sldMk cId="1500804799" sldId="2147374707"/>
            <ac:picMk id="2" creationId="{87F9380D-6D12-056B-852A-A6BF14E7D586}"/>
          </ac:picMkLst>
        </pc:picChg>
        <pc:picChg chg="add del mod">
          <ac:chgData name="HADDAD Sahar" userId="S::sahar.haddad@docaposte.fr::68cc7506-0d58-401b-bfeb-d46bc1bc5572" providerId="AD" clId="Web-{5F2B1038-DD06-BADD-F3DC-B83E4635D3CF}" dt="2025-04-23T13:11:00.724" v="382"/>
          <ac:picMkLst>
            <pc:docMk/>
            <pc:sldMk cId="1500804799" sldId="2147374707"/>
            <ac:picMk id="3" creationId="{1E37670A-F680-2742-1BDC-A5675911F66E}"/>
          </ac:picMkLst>
        </pc:picChg>
        <pc:picChg chg="add mod">
          <ac:chgData name="HADDAD Sahar" userId="S::sahar.haddad@docaposte.fr::68cc7506-0d58-401b-bfeb-d46bc1bc5572" providerId="AD" clId="Web-{5F2B1038-DD06-BADD-F3DC-B83E4635D3CF}" dt="2025-04-23T13:13:39.168" v="452" actId="1076"/>
          <ac:picMkLst>
            <pc:docMk/>
            <pc:sldMk cId="1500804799" sldId="2147374707"/>
            <ac:picMk id="6" creationId="{DB72312B-B4C2-301B-C957-EE5A74455422}"/>
          </ac:picMkLst>
        </pc:picChg>
        <pc:picChg chg="add del mod">
          <ac:chgData name="HADDAD Sahar" userId="S::sahar.haddad@docaposte.fr::68cc7506-0d58-401b-bfeb-d46bc1bc5572" providerId="AD" clId="Web-{5F2B1038-DD06-BADD-F3DC-B83E4635D3CF}" dt="2025-04-23T13:11:01.427" v="383"/>
          <ac:picMkLst>
            <pc:docMk/>
            <pc:sldMk cId="1500804799" sldId="2147374707"/>
            <ac:picMk id="16" creationId="{D04ED12D-F4E9-F647-3D32-FD9A94A431DF}"/>
          </ac:picMkLst>
        </pc:picChg>
        <pc:picChg chg="add mod">
          <ac:chgData name="HADDAD Sahar" userId="S::sahar.haddad@docaposte.fr::68cc7506-0d58-401b-bfeb-d46bc1bc5572" providerId="AD" clId="Web-{5F2B1038-DD06-BADD-F3DC-B83E4635D3CF}" dt="2025-04-23T13:12:32.962" v="449" actId="1076"/>
          <ac:picMkLst>
            <pc:docMk/>
            <pc:sldMk cId="1500804799" sldId="2147374707"/>
            <ac:picMk id="17" creationId="{1E37670A-F680-2742-1BDC-A5675911F66E}"/>
          </ac:picMkLst>
        </pc:picChg>
        <pc:picChg chg="add del">
          <ac:chgData name="HADDAD Sahar" userId="S::sahar.haddad@docaposte.fr::68cc7506-0d58-401b-bfeb-d46bc1bc5572" providerId="AD" clId="Web-{5F2B1038-DD06-BADD-F3DC-B83E4635D3CF}" dt="2025-04-23T13:11:13.162" v="388"/>
          <ac:picMkLst>
            <pc:docMk/>
            <pc:sldMk cId="1500804799" sldId="2147374707"/>
            <ac:picMk id="18" creationId="{D9BF8067-F916-F363-B3EF-CB844A5DABF6}"/>
          </ac:picMkLst>
        </pc:picChg>
        <pc:picChg chg="add del mod">
          <ac:chgData name="HADDAD Sahar" userId="S::sahar.haddad@docaposte.fr::68cc7506-0d58-401b-bfeb-d46bc1bc5572" providerId="AD" clId="Web-{5F2B1038-DD06-BADD-F3DC-B83E4635D3CF}" dt="2025-04-23T13:11:22.225" v="395"/>
          <ac:picMkLst>
            <pc:docMk/>
            <pc:sldMk cId="1500804799" sldId="2147374707"/>
            <ac:picMk id="23" creationId="{E785D5C8-A81B-3188-74B6-CEFBEABED019}"/>
          </ac:picMkLst>
        </pc:picChg>
        <pc:picChg chg="add del">
          <ac:chgData name="HADDAD Sahar" userId="S::sahar.haddad@docaposte.fr::68cc7506-0d58-401b-bfeb-d46bc1bc5572" providerId="AD" clId="Web-{5F2B1038-DD06-BADD-F3DC-B83E4635D3CF}" dt="2025-04-23T13:11:29.022" v="400"/>
          <ac:picMkLst>
            <pc:docMk/>
            <pc:sldMk cId="1500804799" sldId="2147374707"/>
            <ac:picMk id="27" creationId="{E785D5C8-A81B-3188-74B6-CEFBEABED019}"/>
          </ac:picMkLst>
        </pc:picChg>
        <pc:picChg chg="mod">
          <ac:chgData name="HADDAD Sahar" userId="S::sahar.haddad@docaposte.fr::68cc7506-0d58-401b-bfeb-d46bc1bc5572" providerId="AD" clId="Web-{5F2B1038-DD06-BADD-F3DC-B83E4635D3CF}" dt="2025-04-23T13:08:16.030" v="334" actId="1076"/>
          <ac:picMkLst>
            <pc:docMk/>
            <pc:sldMk cId="1500804799" sldId="2147374707"/>
            <ac:picMk id="36" creationId="{26473FEB-FCA5-DEAD-B98D-EC1E42263C68}"/>
          </ac:picMkLst>
        </pc:picChg>
        <pc:picChg chg="add del">
          <ac:chgData name="HADDAD Sahar" userId="S::sahar.haddad@docaposte.fr::68cc7506-0d58-401b-bfeb-d46bc1bc5572" providerId="AD" clId="Web-{5F2B1038-DD06-BADD-F3DC-B83E4635D3CF}" dt="2025-04-23T13:11:32.350" v="405"/>
          <ac:picMkLst>
            <pc:docMk/>
            <pc:sldMk cId="1500804799" sldId="2147374707"/>
            <ac:picMk id="37" creationId="{E785D5C8-A81B-3188-74B6-CEFBEABED019}"/>
          </ac:picMkLst>
        </pc:picChg>
        <pc:picChg chg="mod">
          <ac:chgData name="HADDAD Sahar" userId="S::sahar.haddad@docaposte.fr::68cc7506-0d58-401b-bfeb-d46bc1bc5572" providerId="AD" clId="Web-{5F2B1038-DD06-BADD-F3DC-B83E4635D3CF}" dt="2025-04-23T13:08:15.436" v="333" actId="1076"/>
          <ac:picMkLst>
            <pc:docMk/>
            <pc:sldMk cId="1500804799" sldId="2147374707"/>
            <ac:picMk id="38" creationId="{E55416D2-FE91-834E-35B8-A97102F69A61}"/>
          </ac:picMkLst>
        </pc:picChg>
        <pc:picChg chg="mod">
          <ac:chgData name="HADDAD Sahar" userId="S::sahar.haddad@docaposte.fr::68cc7506-0d58-401b-bfeb-d46bc1bc5572" providerId="AD" clId="Web-{5F2B1038-DD06-BADD-F3DC-B83E4635D3CF}" dt="2025-04-23T13:08:18.374" v="335" actId="1076"/>
          <ac:picMkLst>
            <pc:docMk/>
            <pc:sldMk cId="1500804799" sldId="2147374707"/>
            <ac:picMk id="40" creationId="{85EDE02D-9483-1CF6-D6C9-7A12E27F219D}"/>
          </ac:picMkLst>
        </pc:picChg>
        <pc:picChg chg="del">
          <ac:chgData name="HADDAD Sahar" userId="S::sahar.haddad@docaposte.fr::68cc7506-0d58-401b-bfeb-d46bc1bc5572" providerId="AD" clId="Web-{5F2B1038-DD06-BADD-F3DC-B83E4635D3CF}" dt="2025-04-23T13:03:49.754" v="294"/>
          <ac:picMkLst>
            <pc:docMk/>
            <pc:sldMk cId="1500804799" sldId="2147374707"/>
            <ac:picMk id="42" creationId="{523F7E4F-B167-94F7-F1F3-370422059811}"/>
          </ac:picMkLst>
        </pc:picChg>
        <pc:picChg chg="del">
          <ac:chgData name="HADDAD Sahar" userId="S::sahar.haddad@docaposte.fr::68cc7506-0d58-401b-bfeb-d46bc1bc5572" providerId="AD" clId="Web-{5F2B1038-DD06-BADD-F3DC-B83E4635D3CF}" dt="2025-04-23T13:03:16.846" v="291"/>
          <ac:picMkLst>
            <pc:docMk/>
            <pc:sldMk cId="1500804799" sldId="2147374707"/>
            <ac:picMk id="49" creationId="{244FDF6A-6A94-CDDC-F062-052DC5438A3B}"/>
          </ac:picMkLst>
        </pc:picChg>
      </pc:sldChg>
      <pc:sldChg chg="addSp delSp modSp">
        <pc:chgData name="HADDAD Sahar" userId="S::sahar.haddad@docaposte.fr::68cc7506-0d58-401b-bfeb-d46bc1bc5572" providerId="AD" clId="Web-{5F2B1038-DD06-BADD-F3DC-B83E4635D3CF}" dt="2025-04-23T12:59:08.196" v="287" actId="14100"/>
        <pc:sldMkLst>
          <pc:docMk/>
          <pc:sldMk cId="3583932762" sldId="2147374710"/>
        </pc:sldMkLst>
        <pc:spChg chg="del">
          <ac:chgData name="HADDAD Sahar" userId="S::sahar.haddad@docaposte.fr::68cc7506-0d58-401b-bfeb-d46bc1bc5572" providerId="AD" clId="Web-{5F2B1038-DD06-BADD-F3DC-B83E4635D3CF}" dt="2025-04-23T12:56:18.658" v="250"/>
          <ac:spMkLst>
            <pc:docMk/>
            <pc:sldMk cId="3583932762" sldId="2147374710"/>
            <ac:spMk id="75" creationId="{63AC2B0B-697A-B205-AD4E-7E9774196A4B}"/>
          </ac:spMkLst>
        </pc:spChg>
        <pc:spChg chg="del">
          <ac:chgData name="HADDAD Sahar" userId="S::sahar.haddad@docaposte.fr::68cc7506-0d58-401b-bfeb-d46bc1bc5572" providerId="AD" clId="Web-{5F2B1038-DD06-BADD-F3DC-B83E4635D3CF}" dt="2025-04-23T12:57:44.537" v="257"/>
          <ac:spMkLst>
            <pc:docMk/>
            <pc:sldMk cId="3583932762" sldId="2147374710"/>
            <ac:spMk id="76" creationId="{BBD8F303-B694-C007-5609-C30292A20F42}"/>
          </ac:spMkLst>
        </pc:spChg>
        <pc:spChg chg="del">
          <ac:chgData name="HADDAD Sahar" userId="S::sahar.haddad@docaposte.fr::68cc7506-0d58-401b-bfeb-d46bc1bc5572" providerId="AD" clId="Web-{5F2B1038-DD06-BADD-F3DC-B83E4635D3CF}" dt="2025-04-23T12:57:40.677" v="255"/>
          <ac:spMkLst>
            <pc:docMk/>
            <pc:sldMk cId="3583932762" sldId="2147374710"/>
            <ac:spMk id="77" creationId="{0DD8A18E-83B0-C9ED-0475-DBA68F5E21F3}"/>
          </ac:spMkLst>
        </pc:spChg>
        <pc:picChg chg="add del mod">
          <ac:chgData name="HADDAD Sahar" userId="S::sahar.haddad@docaposte.fr::68cc7506-0d58-401b-bfeb-d46bc1bc5572" providerId="AD" clId="Web-{5F2B1038-DD06-BADD-F3DC-B83E4635D3CF}" dt="2025-04-23T12:55:09.765" v="241"/>
          <ac:picMkLst>
            <pc:docMk/>
            <pc:sldMk cId="3583932762" sldId="2147374710"/>
            <ac:picMk id="2" creationId="{0B4528FF-7700-16E2-8AD7-FCD3711FCE27}"/>
          </ac:picMkLst>
        </pc:picChg>
        <pc:picChg chg="add mod">
          <ac:chgData name="HADDAD Sahar" userId="S::sahar.haddad@docaposte.fr::68cc7506-0d58-401b-bfeb-d46bc1bc5572" providerId="AD" clId="Web-{5F2B1038-DD06-BADD-F3DC-B83E4635D3CF}" dt="2025-04-23T12:59:08.196" v="287" actId="14100"/>
          <ac:picMkLst>
            <pc:docMk/>
            <pc:sldMk cId="3583932762" sldId="2147374710"/>
            <ac:picMk id="3" creationId="{330F7AAD-062C-E313-4A79-429B4C097FB3}"/>
          </ac:picMkLst>
        </pc:picChg>
        <pc:picChg chg="add del mod">
          <ac:chgData name="HADDAD Sahar" userId="S::sahar.haddad@docaposte.fr::68cc7506-0d58-401b-bfeb-d46bc1bc5572" providerId="AD" clId="Web-{5F2B1038-DD06-BADD-F3DC-B83E4635D3CF}" dt="2025-04-23T12:58:54.914" v="277"/>
          <ac:picMkLst>
            <pc:docMk/>
            <pc:sldMk cId="3583932762" sldId="2147374710"/>
            <ac:picMk id="6" creationId="{75532F8A-2B30-1A06-DD7E-0145570401C8}"/>
          </ac:picMkLst>
        </pc:picChg>
        <pc:picChg chg="add del mod">
          <ac:chgData name="HADDAD Sahar" userId="S::sahar.haddad@docaposte.fr::68cc7506-0d58-401b-bfeb-d46bc1bc5572" providerId="AD" clId="Web-{5F2B1038-DD06-BADD-F3DC-B83E4635D3CF}" dt="2025-04-23T12:58:54.914" v="276"/>
          <ac:picMkLst>
            <pc:docMk/>
            <pc:sldMk cId="3583932762" sldId="2147374710"/>
            <ac:picMk id="7" creationId="{45479CD8-02DF-8524-249D-2AF5DA7322A8}"/>
          </ac:picMkLst>
        </pc:picChg>
        <pc:picChg chg="add mod">
          <ac:chgData name="HADDAD Sahar" userId="S::sahar.haddad@docaposte.fr::68cc7506-0d58-401b-bfeb-d46bc1bc5572" providerId="AD" clId="Web-{5F2B1038-DD06-BADD-F3DC-B83E4635D3CF}" dt="2025-04-23T12:59:08.196" v="286" actId="14100"/>
          <ac:picMkLst>
            <pc:docMk/>
            <pc:sldMk cId="3583932762" sldId="2147374710"/>
            <ac:picMk id="8" creationId="{FD6A8A47-4DC2-8EDF-2CC7-4584BADCFFC1}"/>
          </ac:picMkLst>
        </pc:picChg>
        <pc:picChg chg="add mod">
          <ac:chgData name="HADDAD Sahar" userId="S::sahar.haddad@docaposte.fr::68cc7506-0d58-401b-bfeb-d46bc1bc5572" providerId="AD" clId="Web-{5F2B1038-DD06-BADD-F3DC-B83E4635D3CF}" dt="2025-04-23T12:59:08.196" v="285" actId="14100"/>
          <ac:picMkLst>
            <pc:docMk/>
            <pc:sldMk cId="3583932762" sldId="2147374710"/>
            <ac:picMk id="9" creationId="{C0342C7C-0BC2-0261-8415-D5E57EA32B86}"/>
          </ac:picMkLst>
        </pc:picChg>
      </pc:sldChg>
      <pc:sldChg chg="addSp delSp modSp">
        <pc:chgData name="HADDAD Sahar" userId="S::sahar.haddad@docaposte.fr::68cc7506-0d58-401b-bfeb-d46bc1bc5572" providerId="AD" clId="Web-{5F2B1038-DD06-BADD-F3DC-B83E4635D3CF}" dt="2025-04-23T12:55:39.500" v="249" actId="1076"/>
        <pc:sldMkLst>
          <pc:docMk/>
          <pc:sldMk cId="3791854215" sldId="2147374711"/>
        </pc:sldMkLst>
        <pc:spChg chg="add del mod">
          <ac:chgData name="HADDAD Sahar" userId="S::sahar.haddad@docaposte.fr::68cc7506-0d58-401b-bfeb-d46bc1bc5572" providerId="AD" clId="Web-{5F2B1038-DD06-BADD-F3DC-B83E4635D3CF}" dt="2025-04-23T12:38:45.038" v="46"/>
          <ac:spMkLst>
            <pc:docMk/>
            <pc:sldMk cId="3791854215" sldId="2147374711"/>
            <ac:spMk id="2" creationId="{23CFF0BC-F73B-C63E-108F-45D8C533B4FA}"/>
          </ac:spMkLst>
        </pc:spChg>
        <pc:spChg chg="mod">
          <ac:chgData name="HADDAD Sahar" userId="S::sahar.haddad@docaposte.fr::68cc7506-0d58-401b-bfeb-d46bc1bc5572" providerId="AD" clId="Web-{5F2B1038-DD06-BADD-F3DC-B83E4635D3CF}" dt="2025-04-23T12:39:03.258" v="66" actId="20577"/>
          <ac:spMkLst>
            <pc:docMk/>
            <pc:sldMk cId="3791854215" sldId="2147374711"/>
            <ac:spMk id="4" creationId="{BF654380-4AC1-63F0-8873-10CE5C906B3E}"/>
          </ac:spMkLst>
        </pc:spChg>
        <pc:spChg chg="add del mod">
          <ac:chgData name="HADDAD Sahar" userId="S::sahar.haddad@docaposte.fr::68cc7506-0d58-401b-bfeb-d46bc1bc5572" providerId="AD" clId="Web-{5F2B1038-DD06-BADD-F3DC-B83E4635D3CF}" dt="2025-04-23T12:39:19.368" v="78" actId="1076"/>
          <ac:spMkLst>
            <pc:docMk/>
            <pc:sldMk cId="3791854215" sldId="2147374711"/>
            <ac:spMk id="11" creationId="{BC07FD23-3AEF-D511-96E3-5ACB6D43FD8A}"/>
          </ac:spMkLst>
        </pc:spChg>
        <pc:spChg chg="add mod">
          <ac:chgData name="HADDAD Sahar" userId="S::sahar.haddad@docaposte.fr::68cc7506-0d58-401b-bfeb-d46bc1bc5572" providerId="AD" clId="Web-{5F2B1038-DD06-BADD-F3DC-B83E4635D3CF}" dt="2025-04-23T12:40:05.963" v="95"/>
          <ac:spMkLst>
            <pc:docMk/>
            <pc:sldMk cId="3791854215" sldId="2147374711"/>
            <ac:spMk id="14" creationId="{93F7E0E2-1E91-808D-994C-7BD6BF8BCCE5}"/>
          </ac:spMkLst>
        </pc:spChg>
        <pc:spChg chg="add del mod">
          <ac:chgData name="HADDAD Sahar" userId="S::sahar.haddad@docaposte.fr::68cc7506-0d58-401b-bfeb-d46bc1bc5572" providerId="AD" clId="Web-{5F2B1038-DD06-BADD-F3DC-B83E4635D3CF}" dt="2025-04-23T12:39:19.399" v="79" actId="1076"/>
          <ac:spMkLst>
            <pc:docMk/>
            <pc:sldMk cId="3791854215" sldId="2147374711"/>
            <ac:spMk id="19" creationId="{722A6024-A167-30B2-3EEA-00BC7AFD3498}"/>
          </ac:spMkLst>
        </pc:spChg>
        <pc:spChg chg="add del mod">
          <ac:chgData name="HADDAD Sahar" userId="S::sahar.haddad@docaposte.fr::68cc7506-0d58-401b-bfeb-d46bc1bc5572" providerId="AD" clId="Web-{5F2B1038-DD06-BADD-F3DC-B83E4635D3CF}" dt="2025-04-23T12:39:19.446" v="80" actId="1076"/>
          <ac:spMkLst>
            <pc:docMk/>
            <pc:sldMk cId="3791854215" sldId="2147374711"/>
            <ac:spMk id="23" creationId="{810B9C9F-3515-8E95-561B-332F1904EA36}"/>
          </ac:spMkLst>
        </pc:spChg>
        <pc:spChg chg="add del mod">
          <ac:chgData name="HADDAD Sahar" userId="S::sahar.haddad@docaposte.fr::68cc7506-0d58-401b-bfeb-d46bc1bc5572" providerId="AD" clId="Web-{5F2B1038-DD06-BADD-F3DC-B83E4635D3CF}" dt="2025-04-23T12:39:19.477" v="81" actId="1076"/>
          <ac:spMkLst>
            <pc:docMk/>
            <pc:sldMk cId="3791854215" sldId="2147374711"/>
            <ac:spMk id="27" creationId="{28B8451A-1D0F-1B72-343F-5CD6ECCB1C09}"/>
          </ac:spMkLst>
        </pc:spChg>
        <pc:spChg chg="add del mod">
          <ac:chgData name="HADDAD Sahar" userId="S::sahar.haddad@docaposte.fr::68cc7506-0d58-401b-bfeb-d46bc1bc5572" providerId="AD" clId="Web-{5F2B1038-DD06-BADD-F3DC-B83E4635D3CF}" dt="2025-04-23T12:39:19.524" v="82" actId="1076"/>
          <ac:spMkLst>
            <pc:docMk/>
            <pc:sldMk cId="3791854215" sldId="2147374711"/>
            <ac:spMk id="30" creationId="{C5AF592F-A111-D45A-62D0-C8D1752BB682}"/>
          </ac:spMkLst>
        </pc:spChg>
        <pc:spChg chg="del mod topLvl">
          <ac:chgData name="HADDAD Sahar" userId="S::sahar.haddad@docaposte.fr::68cc7506-0d58-401b-bfeb-d46bc1bc5572" providerId="AD" clId="Web-{5F2B1038-DD06-BADD-F3DC-B83E4635D3CF}" dt="2025-04-23T12:52:18.555" v="210"/>
          <ac:spMkLst>
            <pc:docMk/>
            <pc:sldMk cId="3791854215" sldId="2147374711"/>
            <ac:spMk id="33" creationId="{699AABB8-2E06-8F13-8591-D579B8C8FBE5}"/>
          </ac:spMkLst>
        </pc:spChg>
        <pc:spChg chg="mod ord">
          <ac:chgData name="HADDAD Sahar" userId="S::sahar.haddad@docaposte.fr::68cc7506-0d58-401b-bfeb-d46bc1bc5572" providerId="AD" clId="Web-{5F2B1038-DD06-BADD-F3DC-B83E4635D3CF}" dt="2025-04-23T12:54:06.997" v="234"/>
          <ac:spMkLst>
            <pc:docMk/>
            <pc:sldMk cId="3791854215" sldId="2147374711"/>
            <ac:spMk id="34" creationId="{F9E46F31-9BED-EDAE-C6FB-F39A01113077}"/>
          </ac:spMkLst>
        </pc:spChg>
        <pc:spChg chg="del">
          <ac:chgData name="HADDAD Sahar" userId="S::sahar.haddad@docaposte.fr::68cc7506-0d58-401b-bfeb-d46bc1bc5572" providerId="AD" clId="Web-{5F2B1038-DD06-BADD-F3DC-B83E4635D3CF}" dt="2025-04-23T12:43:59.097" v="104"/>
          <ac:spMkLst>
            <pc:docMk/>
            <pc:sldMk cId="3791854215" sldId="2147374711"/>
            <ac:spMk id="37" creationId="{5CB7744B-7422-F649-A991-4664EF957CC1}"/>
          </ac:spMkLst>
        </pc:spChg>
        <pc:spChg chg="mod">
          <ac:chgData name="HADDAD Sahar" userId="S::sahar.haddad@docaposte.fr::68cc7506-0d58-401b-bfeb-d46bc1bc5572" providerId="AD" clId="Web-{5F2B1038-DD06-BADD-F3DC-B83E4635D3CF}" dt="2025-04-23T12:53:07.729" v="225" actId="1076"/>
          <ac:spMkLst>
            <pc:docMk/>
            <pc:sldMk cId="3791854215" sldId="2147374711"/>
            <ac:spMk id="39" creationId="{6FBDCCF4-4C6D-8B63-6E2D-0975A39811B2}"/>
          </ac:spMkLst>
        </pc:spChg>
        <pc:spChg chg="del mod">
          <ac:chgData name="HADDAD Sahar" userId="S::sahar.haddad@docaposte.fr::68cc7506-0d58-401b-bfeb-d46bc1bc5572" providerId="AD" clId="Web-{5F2B1038-DD06-BADD-F3DC-B83E4635D3CF}" dt="2025-04-23T12:48:13.686" v="173"/>
          <ac:spMkLst>
            <pc:docMk/>
            <pc:sldMk cId="3791854215" sldId="2147374711"/>
            <ac:spMk id="40" creationId="{F89F06B2-046D-DF70-23CF-715833DA57DD}"/>
          </ac:spMkLst>
        </pc:spChg>
        <pc:spChg chg="mod ord">
          <ac:chgData name="HADDAD Sahar" userId="S::sahar.haddad@docaposte.fr::68cc7506-0d58-401b-bfeb-d46bc1bc5572" providerId="AD" clId="Web-{5F2B1038-DD06-BADD-F3DC-B83E4635D3CF}" dt="2025-04-23T12:55:28.390" v="247" actId="1076"/>
          <ac:spMkLst>
            <pc:docMk/>
            <pc:sldMk cId="3791854215" sldId="2147374711"/>
            <ac:spMk id="41" creationId="{2B0582D4-D1E9-ADFB-B049-D27978B78E0B}"/>
          </ac:spMkLst>
        </pc:spChg>
        <pc:spChg chg="del">
          <ac:chgData name="HADDAD Sahar" userId="S::sahar.haddad@docaposte.fr::68cc7506-0d58-401b-bfeb-d46bc1bc5572" providerId="AD" clId="Web-{5F2B1038-DD06-BADD-F3DC-B83E4635D3CF}" dt="2025-04-23T12:46:00.227" v="129"/>
          <ac:spMkLst>
            <pc:docMk/>
            <pc:sldMk cId="3791854215" sldId="2147374711"/>
            <ac:spMk id="43" creationId="{B71990B8-D3EB-C949-BD0C-598BC448AD39}"/>
          </ac:spMkLst>
        </pc:spChg>
        <pc:spChg chg="del mod">
          <ac:chgData name="HADDAD Sahar" userId="S::sahar.haddad@docaposte.fr::68cc7506-0d58-401b-bfeb-d46bc1bc5572" providerId="AD" clId="Web-{5F2B1038-DD06-BADD-F3DC-B83E4635D3CF}" dt="2025-04-23T12:45:33.054" v="119"/>
          <ac:spMkLst>
            <pc:docMk/>
            <pc:sldMk cId="3791854215" sldId="2147374711"/>
            <ac:spMk id="44" creationId="{0581F051-2626-5684-E773-5C1FC92AAC41}"/>
          </ac:spMkLst>
        </pc:spChg>
        <pc:spChg chg="mod">
          <ac:chgData name="HADDAD Sahar" userId="S::sahar.haddad@docaposte.fr::68cc7506-0d58-401b-bfeb-d46bc1bc5572" providerId="AD" clId="Web-{5F2B1038-DD06-BADD-F3DC-B83E4635D3CF}" dt="2025-04-23T12:53:19.385" v="230" actId="1076"/>
          <ac:spMkLst>
            <pc:docMk/>
            <pc:sldMk cId="3791854215" sldId="2147374711"/>
            <ac:spMk id="47" creationId="{9B2FEC91-828C-1FDA-58C8-DBEDA1A6B02E}"/>
          </ac:spMkLst>
        </pc:spChg>
        <pc:spChg chg="mod ord">
          <ac:chgData name="HADDAD Sahar" userId="S::sahar.haddad@docaposte.fr::68cc7506-0d58-401b-bfeb-d46bc1bc5572" providerId="AD" clId="Web-{5F2B1038-DD06-BADD-F3DC-B83E4635D3CF}" dt="2025-04-23T12:48:05.357" v="171" actId="1076"/>
          <ac:spMkLst>
            <pc:docMk/>
            <pc:sldMk cId="3791854215" sldId="2147374711"/>
            <ac:spMk id="49" creationId="{9A34CF30-BD87-4BC1-0C07-5165957BDD32}"/>
          </ac:spMkLst>
        </pc:spChg>
        <pc:spChg chg="del">
          <ac:chgData name="HADDAD Sahar" userId="S::sahar.haddad@docaposte.fr::68cc7506-0d58-401b-bfeb-d46bc1bc5572" providerId="AD" clId="Web-{5F2B1038-DD06-BADD-F3DC-B83E4635D3CF}" dt="2025-04-23T12:48:15.123" v="174"/>
          <ac:spMkLst>
            <pc:docMk/>
            <pc:sldMk cId="3791854215" sldId="2147374711"/>
            <ac:spMk id="50" creationId="{7748BE9C-0D37-8A84-FCFA-1DB01AEC9BC7}"/>
          </ac:spMkLst>
        </pc:spChg>
        <pc:spChg chg="add del mod">
          <ac:chgData name="HADDAD Sahar" userId="S::sahar.haddad@docaposte.fr::68cc7506-0d58-401b-bfeb-d46bc1bc5572" providerId="AD" clId="Web-{5F2B1038-DD06-BADD-F3DC-B83E4635D3CF}" dt="2025-04-23T12:39:19.305" v="76" actId="1076"/>
          <ac:spMkLst>
            <pc:docMk/>
            <pc:sldMk cId="3791854215" sldId="2147374711"/>
            <ac:spMk id="74" creationId="{992A2986-901B-D70D-DB6F-B457CD4ACF76}"/>
          </ac:spMkLst>
        </pc:spChg>
        <pc:spChg chg="add del mod">
          <ac:chgData name="HADDAD Sahar" userId="S::sahar.haddad@docaposte.fr::68cc7506-0d58-401b-bfeb-d46bc1bc5572" providerId="AD" clId="Web-{5F2B1038-DD06-BADD-F3DC-B83E4635D3CF}" dt="2025-04-23T12:39:19.337" v="77" actId="1076"/>
          <ac:spMkLst>
            <pc:docMk/>
            <pc:sldMk cId="3791854215" sldId="2147374711"/>
            <ac:spMk id="77" creationId="{ECCEEBEB-8AF2-ACEC-5584-0F72E5193F32}"/>
          </ac:spMkLst>
        </pc:spChg>
        <pc:grpChg chg="add mod">
          <ac:chgData name="HADDAD Sahar" userId="S::sahar.haddad@docaposte.fr::68cc7506-0d58-401b-bfeb-d46bc1bc5572" providerId="AD" clId="Web-{5F2B1038-DD06-BADD-F3DC-B83E4635D3CF}" dt="2025-04-23T12:44:21.098" v="110" actId="1076"/>
          <ac:grpSpMkLst>
            <pc:docMk/>
            <pc:sldMk cId="3791854215" sldId="2147374711"/>
            <ac:grpSpMk id="15" creationId="{EA960FA9-2BA4-F674-668B-FAD031011176}"/>
          </ac:grpSpMkLst>
        </pc:grpChg>
        <pc:grpChg chg="add mod">
          <ac:chgData name="HADDAD Sahar" userId="S::sahar.haddad@docaposte.fr::68cc7506-0d58-401b-bfeb-d46bc1bc5572" providerId="AD" clId="Web-{5F2B1038-DD06-BADD-F3DC-B83E4635D3CF}" dt="2025-04-23T12:51:47.678" v="202" actId="1076"/>
          <ac:grpSpMkLst>
            <pc:docMk/>
            <pc:sldMk cId="3791854215" sldId="2147374711"/>
            <ac:grpSpMk id="28" creationId="{CC76EE00-481D-EE5F-A136-A6A8A0E04202}"/>
          </ac:grpSpMkLst>
        </pc:grpChg>
        <pc:grpChg chg="add del">
          <ac:chgData name="HADDAD Sahar" userId="S::sahar.haddad@docaposte.fr::68cc7506-0d58-401b-bfeb-d46bc1bc5572" providerId="AD" clId="Web-{5F2B1038-DD06-BADD-F3DC-B83E4635D3CF}" dt="2025-04-23T12:52:18.555" v="210"/>
          <ac:grpSpMkLst>
            <pc:docMk/>
            <pc:sldMk cId="3791854215" sldId="2147374711"/>
            <ac:grpSpMk id="31" creationId="{846C24D4-E7C7-A1E5-B2A5-16962F08A3FA}"/>
          </ac:grpSpMkLst>
        </pc:grpChg>
        <pc:graphicFrameChg chg="add del mod topLvl modGraphic">
          <ac:chgData name="HADDAD Sahar" userId="S::sahar.haddad@docaposte.fr::68cc7506-0d58-401b-bfeb-d46bc1bc5572" providerId="AD" clId="Web-{5F2B1038-DD06-BADD-F3DC-B83E4635D3CF}" dt="2025-04-23T12:39:19.274" v="75" actId="1076"/>
          <ac:graphicFrameMkLst>
            <pc:docMk/>
            <pc:sldMk cId="3791854215" sldId="2147374711"/>
            <ac:graphicFrameMk id="6" creationId="{A0ED65A4-F3DE-C511-932F-0CEF34CA89A4}"/>
          </ac:graphicFrameMkLst>
        </pc:graphicFrameChg>
        <pc:picChg chg="add del mod modCrop">
          <ac:chgData name="HADDAD Sahar" userId="S::sahar.haddad@docaposte.fr::68cc7506-0d58-401b-bfeb-d46bc1bc5572" providerId="AD" clId="Web-{5F2B1038-DD06-BADD-F3DC-B83E4635D3CF}" dt="2025-04-23T12:38:42.601" v="43"/>
          <ac:picMkLst>
            <pc:docMk/>
            <pc:sldMk cId="3791854215" sldId="2147374711"/>
            <ac:picMk id="12" creationId="{4712D204-5D2B-7679-D9AC-EB076925752E}"/>
          </ac:picMkLst>
        </pc:picChg>
        <pc:picChg chg="add mod">
          <ac:chgData name="HADDAD Sahar" userId="S::sahar.haddad@docaposte.fr::68cc7506-0d58-401b-bfeb-d46bc1bc5572" providerId="AD" clId="Web-{5F2B1038-DD06-BADD-F3DC-B83E4635D3CF}" dt="2025-04-23T12:40:02.166" v="94" actId="1076"/>
          <ac:picMkLst>
            <pc:docMk/>
            <pc:sldMk cId="3791854215" sldId="2147374711"/>
            <ac:picMk id="13" creationId="{42D37D12-8959-36B0-126B-2B15089CCDD8}"/>
          </ac:picMkLst>
        </pc:picChg>
        <pc:picChg chg="add del mod">
          <ac:chgData name="HADDAD Sahar" userId="S::sahar.haddad@docaposte.fr::68cc7506-0d58-401b-bfeb-d46bc1bc5572" providerId="AD" clId="Web-{5F2B1038-DD06-BADD-F3DC-B83E4635D3CF}" dt="2025-04-23T12:49:51.252" v="182"/>
          <ac:picMkLst>
            <pc:docMk/>
            <pc:sldMk cId="3791854215" sldId="2147374711"/>
            <ac:picMk id="16" creationId="{27BE645E-CDB7-9C27-3A70-2175461AE1EF}"/>
          </ac:picMkLst>
        </pc:picChg>
        <pc:picChg chg="add del mod">
          <ac:chgData name="HADDAD Sahar" userId="S::sahar.haddad@docaposte.fr::68cc7506-0d58-401b-bfeb-d46bc1bc5572" providerId="AD" clId="Web-{5F2B1038-DD06-BADD-F3DC-B83E4635D3CF}" dt="2025-04-23T12:49:49.830" v="181"/>
          <ac:picMkLst>
            <pc:docMk/>
            <pc:sldMk cId="3791854215" sldId="2147374711"/>
            <ac:picMk id="17" creationId="{3337DD50-FD60-E9F7-0421-F2B39CAB8B76}"/>
          </ac:picMkLst>
        </pc:picChg>
        <pc:picChg chg="add del mod ord">
          <ac:chgData name="HADDAD Sahar" userId="S::sahar.haddad@docaposte.fr::68cc7506-0d58-401b-bfeb-d46bc1bc5572" providerId="AD" clId="Web-{5F2B1038-DD06-BADD-F3DC-B83E4635D3CF}" dt="2025-04-23T12:49:48.455" v="180"/>
          <ac:picMkLst>
            <pc:docMk/>
            <pc:sldMk cId="3791854215" sldId="2147374711"/>
            <ac:picMk id="18" creationId="{31DA63DC-3574-286B-29A8-B66CC47A20E8}"/>
          </ac:picMkLst>
        </pc:picChg>
        <pc:picChg chg="add mod ord">
          <ac:chgData name="HADDAD Sahar" userId="S::sahar.haddad@docaposte.fr::68cc7506-0d58-401b-bfeb-d46bc1bc5572" providerId="AD" clId="Web-{5F2B1038-DD06-BADD-F3DC-B83E4635D3CF}" dt="2025-04-23T12:49:45.064" v="179" actId="14100"/>
          <ac:picMkLst>
            <pc:docMk/>
            <pc:sldMk cId="3791854215" sldId="2147374711"/>
            <ac:picMk id="24" creationId="{05F448E1-CFE3-2D15-6C4F-F0E63375DFA9}"/>
          </ac:picMkLst>
        </pc:picChg>
        <pc:picChg chg="add mod ord">
          <ac:chgData name="HADDAD Sahar" userId="S::sahar.haddad@docaposte.fr::68cc7506-0d58-401b-bfeb-d46bc1bc5572" providerId="AD" clId="Web-{5F2B1038-DD06-BADD-F3DC-B83E4635D3CF}" dt="2025-04-23T12:51:07.786" v="198"/>
          <ac:picMkLst>
            <pc:docMk/>
            <pc:sldMk cId="3791854215" sldId="2147374711"/>
            <ac:picMk id="25" creationId="{0FD9DB73-109D-4342-4B4C-D8690209A7C6}"/>
          </ac:picMkLst>
        </pc:picChg>
        <pc:picChg chg="add mod ord">
          <ac:chgData name="HADDAD Sahar" userId="S::sahar.haddad@docaposte.fr::68cc7506-0d58-401b-bfeb-d46bc1bc5572" providerId="AD" clId="Web-{5F2B1038-DD06-BADD-F3DC-B83E4635D3CF}" dt="2025-04-23T12:55:23.375" v="244" actId="1076"/>
          <ac:picMkLst>
            <pc:docMk/>
            <pc:sldMk cId="3791854215" sldId="2147374711"/>
            <ac:picMk id="26" creationId="{BD9EA40E-800D-6209-5EED-B9086298D160}"/>
          </ac:picMkLst>
        </pc:picChg>
        <pc:picChg chg="add mod ord">
          <ac:chgData name="HADDAD Sahar" userId="S::sahar.haddad@docaposte.fr::68cc7506-0d58-401b-bfeb-d46bc1bc5572" providerId="AD" clId="Web-{5F2B1038-DD06-BADD-F3DC-B83E4635D3CF}" dt="2025-04-23T12:54:02.295" v="232"/>
          <ac:picMkLst>
            <pc:docMk/>
            <pc:sldMk cId="3791854215" sldId="2147374711"/>
            <ac:picMk id="29" creationId="{18990110-814C-CE73-4496-4D2E9C42BF5D}"/>
          </ac:picMkLst>
        </pc:picChg>
        <pc:picChg chg="del mod ord topLvl">
          <ac:chgData name="HADDAD Sahar" userId="S::sahar.haddad@docaposte.fr::68cc7506-0d58-401b-bfeb-d46bc1bc5572" providerId="AD" clId="Web-{5F2B1038-DD06-BADD-F3DC-B83E4635D3CF}" dt="2025-04-23T12:52:36.665" v="215"/>
          <ac:picMkLst>
            <pc:docMk/>
            <pc:sldMk cId="3791854215" sldId="2147374711"/>
            <ac:picMk id="32" creationId="{33C34325-740F-D7F2-85B3-BA8A91294047}"/>
          </ac:picMkLst>
        </pc:picChg>
        <pc:picChg chg="add mod ord">
          <ac:chgData name="HADDAD Sahar" userId="S::sahar.haddad@docaposte.fr::68cc7506-0d58-401b-bfeb-d46bc1bc5572" providerId="AD" clId="Web-{5F2B1038-DD06-BADD-F3DC-B83E4635D3CF}" dt="2025-04-23T12:53:19.338" v="229" actId="1076"/>
          <ac:picMkLst>
            <pc:docMk/>
            <pc:sldMk cId="3791854215" sldId="2147374711"/>
            <ac:picMk id="35" creationId="{06D7DA97-A542-91BD-2718-F68046E4BE53}"/>
          </ac:picMkLst>
        </pc:picChg>
        <pc:picChg chg="add mod">
          <ac:chgData name="HADDAD Sahar" userId="S::sahar.haddad@docaposte.fr::68cc7506-0d58-401b-bfeb-d46bc1bc5572" providerId="AD" clId="Web-{5F2B1038-DD06-BADD-F3DC-B83E4635D3CF}" dt="2025-04-23T12:55:39.500" v="249" actId="1076"/>
          <ac:picMkLst>
            <pc:docMk/>
            <pc:sldMk cId="3791854215" sldId="2147374711"/>
            <ac:picMk id="36" creationId="{9767B9AD-3E83-08BC-6ADE-A868D73BC141}"/>
          </ac:picMkLst>
        </pc:picChg>
      </pc:sldChg>
    </pc:docChg>
  </pc:docChgLst>
  <pc:docChgLst>
    <pc:chgData name="ARETE Elodie" userId="S::elodie.arete@docaposte.fr::ec9f1fbb-f223-4998-ab6b-38ac20db1c9b" providerId="AD" clId="Web-{F57406FB-7327-0128-7FA8-15C0AEBE91D2}"/>
    <pc:docChg chg="modSld">
      <pc:chgData name="ARETE Elodie" userId="S::elodie.arete@docaposte.fr::ec9f1fbb-f223-4998-ab6b-38ac20db1c9b" providerId="AD" clId="Web-{F57406FB-7327-0128-7FA8-15C0AEBE91D2}" dt="2025-04-18T14:43:02.684" v="13" actId="1076"/>
      <pc:docMkLst>
        <pc:docMk/>
      </pc:docMkLst>
      <pc:sldChg chg="addSp delSp modSp">
        <pc:chgData name="ARETE Elodie" userId="S::elodie.arete@docaposte.fr::ec9f1fbb-f223-4998-ab6b-38ac20db1c9b" providerId="AD" clId="Web-{F57406FB-7327-0128-7FA8-15C0AEBE91D2}" dt="2025-04-18T14:43:02.684" v="13" actId="1076"/>
        <pc:sldMkLst>
          <pc:docMk/>
          <pc:sldMk cId="1377633356" sldId="257"/>
        </pc:sldMkLst>
        <pc:picChg chg="add mod">
          <ac:chgData name="ARETE Elodie" userId="S::elodie.arete@docaposte.fr::ec9f1fbb-f223-4998-ab6b-38ac20db1c9b" providerId="AD" clId="Web-{F57406FB-7327-0128-7FA8-15C0AEBE91D2}" dt="2025-04-18T14:43:02.684" v="13" actId="1076"/>
          <ac:picMkLst>
            <pc:docMk/>
            <pc:sldMk cId="1377633356" sldId="257"/>
            <ac:picMk id="2" creationId="{5F9FB6E6-138C-2E52-863D-39964B309659}"/>
          </ac:picMkLst>
        </pc:picChg>
        <pc:picChg chg="add del mod">
          <ac:chgData name="ARETE Elodie" userId="S::elodie.arete@docaposte.fr::ec9f1fbb-f223-4998-ab6b-38ac20db1c9b" providerId="AD" clId="Web-{F57406FB-7327-0128-7FA8-15C0AEBE91D2}" dt="2025-04-18T14:42:13.542" v="4"/>
          <ac:picMkLst>
            <pc:docMk/>
            <pc:sldMk cId="1377633356" sldId="257"/>
            <ac:picMk id="3" creationId="{E4C88F3C-50A7-6273-EE37-2E9C49E9C343}"/>
          </ac:picMkLst>
        </pc:picChg>
        <pc:picChg chg="add del mod">
          <ac:chgData name="ARETE Elodie" userId="S::elodie.arete@docaposte.fr::ec9f1fbb-f223-4998-ab6b-38ac20db1c9b" providerId="AD" clId="Web-{F57406FB-7327-0128-7FA8-15C0AEBE91D2}" dt="2025-04-18T14:42:15.511" v="6"/>
          <ac:picMkLst>
            <pc:docMk/>
            <pc:sldMk cId="1377633356" sldId="257"/>
            <ac:picMk id="4" creationId="{80559F23-52EC-641C-CBA2-4EAA074A642F}"/>
          </ac:picMkLst>
        </pc:picChg>
        <pc:picChg chg="del">
          <ac:chgData name="ARETE Elodie" userId="S::elodie.arete@docaposte.fr::ec9f1fbb-f223-4998-ab6b-38ac20db1c9b" providerId="AD" clId="Web-{F57406FB-7327-0128-7FA8-15C0AEBE91D2}" dt="2025-04-18T14:41:57.370" v="2"/>
          <ac:picMkLst>
            <pc:docMk/>
            <pc:sldMk cId="1377633356" sldId="257"/>
            <ac:picMk id="16" creationId="{83B5CC50-60FD-DAAB-E3DE-A0C2E90FC179}"/>
          </ac:picMkLst>
        </pc:picChg>
      </pc:sldChg>
    </pc:docChg>
  </pc:docChgLst>
  <pc:docChgLst>
    <pc:chgData clId="Web-{970BEF33-2E42-41B2-8492-FFA833686F04}"/>
    <pc:docChg chg="delSld">
      <pc:chgData name="" userId="" providerId="" clId="Web-{970BEF33-2E42-41B2-8492-FFA833686F04}" dt="2025-04-23T07:03:32.894" v="0"/>
      <pc:docMkLst>
        <pc:docMk/>
      </pc:docMkLst>
      <pc:sldChg chg="del">
        <pc:chgData name="" userId="" providerId="" clId="Web-{970BEF33-2E42-41B2-8492-FFA833686F04}" dt="2025-04-23T07:03:32.894" v="0"/>
        <pc:sldMkLst>
          <pc:docMk/>
          <pc:sldMk cId="4250125735" sldId="2147374702"/>
        </pc:sldMkLst>
      </pc:sldChg>
    </pc:docChg>
  </pc:docChgLst>
  <pc:docChgLst>
    <pc:chgData name="ARETE Elodie" userId="S::elodie.arete@docaposte.fr::ec9f1fbb-f223-4998-ab6b-38ac20db1c9b" providerId="AD" clId="Web-{5A3CA2D8-6CF5-7867-A66B-290CDE3EB294}"/>
    <pc:docChg chg="modSld">
      <pc:chgData name="ARETE Elodie" userId="S::elodie.arete@docaposte.fr::ec9f1fbb-f223-4998-ab6b-38ac20db1c9b" providerId="AD" clId="Web-{5A3CA2D8-6CF5-7867-A66B-290CDE3EB294}" dt="2025-04-25T17:02:42.952" v="91" actId="20577"/>
      <pc:docMkLst>
        <pc:docMk/>
      </pc:docMkLst>
      <pc:sldChg chg="modSp">
        <pc:chgData name="ARETE Elodie" userId="S::elodie.arete@docaposte.fr::ec9f1fbb-f223-4998-ab6b-38ac20db1c9b" providerId="AD" clId="Web-{5A3CA2D8-6CF5-7867-A66B-290CDE3EB294}" dt="2025-04-25T16:26:17.058" v="8" actId="20577"/>
        <pc:sldMkLst>
          <pc:docMk/>
          <pc:sldMk cId="2374291147" sldId="318"/>
        </pc:sldMkLst>
        <pc:spChg chg="mod">
          <ac:chgData name="ARETE Elodie" userId="S::elodie.arete@docaposte.fr::ec9f1fbb-f223-4998-ab6b-38ac20db1c9b" providerId="AD" clId="Web-{5A3CA2D8-6CF5-7867-A66B-290CDE3EB294}" dt="2025-04-25T16:26:17.058" v="8" actId="20577"/>
          <ac:spMkLst>
            <pc:docMk/>
            <pc:sldMk cId="2374291147" sldId="318"/>
            <ac:spMk id="13" creationId="{C14BC013-1C61-F11A-501A-6D6F2AA9583E}"/>
          </ac:spMkLst>
        </pc:spChg>
      </pc:sldChg>
      <pc:sldChg chg="modSp">
        <pc:chgData name="ARETE Elodie" userId="S::elodie.arete@docaposte.fr::ec9f1fbb-f223-4998-ab6b-38ac20db1c9b" providerId="AD" clId="Web-{5A3CA2D8-6CF5-7867-A66B-290CDE3EB294}" dt="2025-04-25T17:01:53.076" v="61" actId="20577"/>
        <pc:sldMkLst>
          <pc:docMk/>
          <pc:sldMk cId="3137096349" sldId="2147374706"/>
        </pc:sldMkLst>
        <pc:spChg chg="mod">
          <ac:chgData name="ARETE Elodie" userId="S::elodie.arete@docaposte.fr::ec9f1fbb-f223-4998-ab6b-38ac20db1c9b" providerId="AD" clId="Web-{5A3CA2D8-6CF5-7867-A66B-290CDE3EB294}" dt="2025-04-25T16:51:42.129" v="12" actId="1076"/>
          <ac:spMkLst>
            <pc:docMk/>
            <pc:sldMk cId="3137096349" sldId="2147374706"/>
            <ac:spMk id="16" creationId="{4AED1103-DEE0-95A9-690E-677AAF9CA74C}"/>
          </ac:spMkLst>
        </pc:spChg>
        <pc:spChg chg="mod">
          <ac:chgData name="ARETE Elodie" userId="S::elodie.arete@docaposte.fr::ec9f1fbb-f223-4998-ab6b-38ac20db1c9b" providerId="AD" clId="Web-{5A3CA2D8-6CF5-7867-A66B-290CDE3EB294}" dt="2025-04-25T16:51:42.144" v="13" actId="1076"/>
          <ac:spMkLst>
            <pc:docMk/>
            <pc:sldMk cId="3137096349" sldId="2147374706"/>
            <ac:spMk id="18" creationId="{04035C21-2EC8-40C6-E962-749B6C99315E}"/>
          </ac:spMkLst>
        </pc:spChg>
        <pc:spChg chg="mod">
          <ac:chgData name="ARETE Elodie" userId="S::elodie.arete@docaposte.fr::ec9f1fbb-f223-4998-ab6b-38ac20db1c9b" providerId="AD" clId="Web-{5A3CA2D8-6CF5-7867-A66B-290CDE3EB294}" dt="2025-04-25T16:59:07.401" v="19" actId="20577"/>
          <ac:spMkLst>
            <pc:docMk/>
            <pc:sldMk cId="3137096349" sldId="2147374706"/>
            <ac:spMk id="68" creationId="{2EAB5923-42D4-8406-716A-D9CC021F499B}"/>
          </ac:spMkLst>
        </pc:spChg>
        <pc:spChg chg="mod">
          <ac:chgData name="ARETE Elodie" userId="S::elodie.arete@docaposte.fr::ec9f1fbb-f223-4998-ab6b-38ac20db1c9b" providerId="AD" clId="Web-{5A3CA2D8-6CF5-7867-A66B-290CDE3EB294}" dt="2025-04-25T17:00:04.590" v="56" actId="20577"/>
          <ac:spMkLst>
            <pc:docMk/>
            <pc:sldMk cId="3137096349" sldId="2147374706"/>
            <ac:spMk id="69" creationId="{340DC641-95B9-38C0-0976-BEF011A7D25A}"/>
          </ac:spMkLst>
        </pc:spChg>
        <pc:spChg chg="mod">
          <ac:chgData name="ARETE Elodie" userId="S::elodie.arete@docaposte.fr::ec9f1fbb-f223-4998-ab6b-38ac20db1c9b" providerId="AD" clId="Web-{5A3CA2D8-6CF5-7867-A66B-290CDE3EB294}" dt="2025-04-25T16:59:12.308" v="24" actId="20577"/>
          <ac:spMkLst>
            <pc:docMk/>
            <pc:sldMk cId="3137096349" sldId="2147374706"/>
            <ac:spMk id="83" creationId="{1AFEBE76-3FC7-6B15-82E1-13F06B545501}"/>
          </ac:spMkLst>
        </pc:spChg>
        <pc:spChg chg="mod">
          <ac:chgData name="ARETE Elodie" userId="S::elodie.arete@docaposte.fr::ec9f1fbb-f223-4998-ab6b-38ac20db1c9b" providerId="AD" clId="Web-{5A3CA2D8-6CF5-7867-A66B-290CDE3EB294}" dt="2025-04-25T17:00:08.699" v="58" actId="20577"/>
          <ac:spMkLst>
            <pc:docMk/>
            <pc:sldMk cId="3137096349" sldId="2147374706"/>
            <ac:spMk id="84" creationId="{02DE3646-BA05-AA92-4FC4-E732834DDE31}"/>
          </ac:spMkLst>
        </pc:spChg>
        <pc:spChg chg="mod">
          <ac:chgData name="ARETE Elodie" userId="S::elodie.arete@docaposte.fr::ec9f1fbb-f223-4998-ab6b-38ac20db1c9b" providerId="AD" clId="Web-{5A3CA2D8-6CF5-7867-A66B-290CDE3EB294}" dt="2025-04-25T16:59:18.152" v="26" actId="20577"/>
          <ac:spMkLst>
            <pc:docMk/>
            <pc:sldMk cId="3137096349" sldId="2147374706"/>
            <ac:spMk id="88" creationId="{97A14478-F21B-B3A8-541B-14DF0D5494D3}"/>
          </ac:spMkLst>
        </pc:spChg>
        <pc:spChg chg="mod">
          <ac:chgData name="ARETE Elodie" userId="S::elodie.arete@docaposte.fr::ec9f1fbb-f223-4998-ab6b-38ac20db1c9b" providerId="AD" clId="Web-{5A3CA2D8-6CF5-7867-A66B-290CDE3EB294}" dt="2025-04-25T17:01:53.076" v="61" actId="20577"/>
          <ac:spMkLst>
            <pc:docMk/>
            <pc:sldMk cId="3137096349" sldId="2147374706"/>
            <ac:spMk id="89" creationId="{B14EDB63-9B3A-51B7-DA20-653ACF3C4E5A}"/>
          </ac:spMkLst>
        </pc:spChg>
        <pc:grpChg chg="mod">
          <ac:chgData name="ARETE Elodie" userId="S::elodie.arete@docaposte.fr::ec9f1fbb-f223-4998-ab6b-38ac20db1c9b" providerId="AD" clId="Web-{5A3CA2D8-6CF5-7867-A66B-290CDE3EB294}" dt="2025-04-25T16:51:42.207" v="15" actId="1076"/>
          <ac:grpSpMkLst>
            <pc:docMk/>
            <pc:sldMk cId="3137096349" sldId="2147374706"/>
            <ac:grpSpMk id="24" creationId="{28B461B3-76D8-0AFE-C9B2-E13EB139E085}"/>
          </ac:grpSpMkLst>
        </pc:grpChg>
        <pc:picChg chg="mod">
          <ac:chgData name="ARETE Elodie" userId="S::elodie.arete@docaposte.fr::ec9f1fbb-f223-4998-ab6b-38ac20db1c9b" providerId="AD" clId="Web-{5A3CA2D8-6CF5-7867-A66B-290CDE3EB294}" dt="2025-04-25T16:51:42.160" v="14" actId="1076"/>
          <ac:picMkLst>
            <pc:docMk/>
            <pc:sldMk cId="3137096349" sldId="2147374706"/>
            <ac:picMk id="20" creationId="{FA6BBF66-248C-6C22-0F99-9CD797513702}"/>
          </ac:picMkLst>
        </pc:picChg>
      </pc:sldChg>
      <pc:sldChg chg="modSp">
        <pc:chgData name="ARETE Elodie" userId="S::elodie.arete@docaposte.fr::ec9f1fbb-f223-4998-ab6b-38ac20db1c9b" providerId="AD" clId="Web-{5A3CA2D8-6CF5-7867-A66B-290CDE3EB294}" dt="2025-04-25T17:02:42.952" v="91" actId="20577"/>
        <pc:sldMkLst>
          <pc:docMk/>
          <pc:sldMk cId="3583932762" sldId="2147374710"/>
        </pc:sldMkLst>
        <pc:spChg chg="mod">
          <ac:chgData name="ARETE Elodie" userId="S::elodie.arete@docaposte.fr::ec9f1fbb-f223-4998-ab6b-38ac20db1c9b" providerId="AD" clId="Web-{5A3CA2D8-6CF5-7867-A66B-290CDE3EB294}" dt="2025-04-25T17:02:02.170" v="67" actId="20577"/>
          <ac:spMkLst>
            <pc:docMk/>
            <pc:sldMk cId="3583932762" sldId="2147374710"/>
            <ac:spMk id="66" creationId="{D7FC1A89-98CF-E9B4-1979-6C618FDE0F7C}"/>
          </ac:spMkLst>
        </pc:spChg>
        <pc:spChg chg="mod">
          <ac:chgData name="ARETE Elodie" userId="S::elodie.arete@docaposte.fr::ec9f1fbb-f223-4998-ab6b-38ac20db1c9b" providerId="AD" clId="Web-{5A3CA2D8-6CF5-7867-A66B-290CDE3EB294}" dt="2025-04-25T17:02:09.748" v="72" actId="20577"/>
          <ac:spMkLst>
            <pc:docMk/>
            <pc:sldMk cId="3583932762" sldId="2147374710"/>
            <ac:spMk id="67" creationId="{C40E0BA4-DFE4-2647-A205-52DCA6D69CC3}"/>
          </ac:spMkLst>
        </pc:spChg>
        <pc:spChg chg="mod">
          <ac:chgData name="ARETE Elodie" userId="S::elodie.arete@docaposte.fr::ec9f1fbb-f223-4998-ab6b-38ac20db1c9b" providerId="AD" clId="Web-{5A3CA2D8-6CF5-7867-A66B-290CDE3EB294}" dt="2025-04-25T17:02:42.952" v="91" actId="20577"/>
          <ac:spMkLst>
            <pc:docMk/>
            <pc:sldMk cId="3583932762" sldId="2147374710"/>
            <ac:spMk id="68" creationId="{273558CA-8484-DBDA-41C1-E448C7907E48}"/>
          </ac:spMkLst>
        </pc:spChg>
      </pc:sldChg>
      <pc:sldChg chg="modSp">
        <pc:chgData name="ARETE Elodie" userId="S::elodie.arete@docaposte.fr::ec9f1fbb-f223-4998-ab6b-38ac20db1c9b" providerId="AD" clId="Web-{5A3CA2D8-6CF5-7867-A66B-290CDE3EB294}" dt="2025-04-25T16:44:01.746" v="9" actId="20577"/>
        <pc:sldMkLst>
          <pc:docMk/>
          <pc:sldMk cId="3031092446" sldId="2147374717"/>
        </pc:sldMkLst>
        <pc:spChg chg="mod">
          <ac:chgData name="ARETE Elodie" userId="S::elodie.arete@docaposte.fr::ec9f1fbb-f223-4998-ab6b-38ac20db1c9b" providerId="AD" clId="Web-{5A3CA2D8-6CF5-7867-A66B-290CDE3EB294}" dt="2025-04-25T16:44:01.746" v="9" actId="20577"/>
          <ac:spMkLst>
            <pc:docMk/>
            <pc:sldMk cId="3031092446" sldId="2147374717"/>
            <ac:spMk id="6" creationId="{62330254-4195-09F4-C44A-0C72247E561A}"/>
          </ac:spMkLst>
        </pc:spChg>
      </pc:sldChg>
      <pc:sldChg chg="modSp">
        <pc:chgData name="ARETE Elodie" userId="S::elodie.arete@docaposte.fr::ec9f1fbb-f223-4998-ab6b-38ac20db1c9b" providerId="AD" clId="Web-{5A3CA2D8-6CF5-7867-A66B-290CDE3EB294}" dt="2025-04-25T16:44:05.871" v="10" actId="20577"/>
        <pc:sldMkLst>
          <pc:docMk/>
          <pc:sldMk cId="2625731108" sldId="2147374718"/>
        </pc:sldMkLst>
        <pc:spChg chg="mod">
          <ac:chgData name="ARETE Elodie" userId="S::elodie.arete@docaposte.fr::ec9f1fbb-f223-4998-ab6b-38ac20db1c9b" providerId="AD" clId="Web-{5A3CA2D8-6CF5-7867-A66B-290CDE3EB294}" dt="2025-04-25T16:44:05.871" v="10" actId="20577"/>
          <ac:spMkLst>
            <pc:docMk/>
            <pc:sldMk cId="2625731108" sldId="2147374718"/>
            <ac:spMk id="6" creationId="{A2BBD65B-5473-C934-1E80-A432054B91FA}"/>
          </ac:spMkLst>
        </pc:spChg>
      </pc:sldChg>
      <pc:sldChg chg="modSp">
        <pc:chgData name="ARETE Elodie" userId="S::elodie.arete@docaposte.fr::ec9f1fbb-f223-4998-ab6b-38ac20db1c9b" providerId="AD" clId="Web-{5A3CA2D8-6CF5-7867-A66B-290CDE3EB294}" dt="2025-04-25T16:44:10.653" v="11" actId="20577"/>
        <pc:sldMkLst>
          <pc:docMk/>
          <pc:sldMk cId="3927052895" sldId="2147374719"/>
        </pc:sldMkLst>
        <pc:spChg chg="mod">
          <ac:chgData name="ARETE Elodie" userId="S::elodie.arete@docaposte.fr::ec9f1fbb-f223-4998-ab6b-38ac20db1c9b" providerId="AD" clId="Web-{5A3CA2D8-6CF5-7867-A66B-290CDE3EB294}" dt="2025-04-25T16:44:10.653" v="11" actId="20577"/>
          <ac:spMkLst>
            <pc:docMk/>
            <pc:sldMk cId="3927052895" sldId="2147374719"/>
            <ac:spMk id="6" creationId="{A8064B71-8A47-9D00-4F7F-C2F607BA1D47}"/>
          </ac:spMkLst>
        </pc:spChg>
      </pc:sldChg>
    </pc:docChg>
  </pc:docChgLst>
  <pc:docChgLst>
    <pc:chgData name="HADDAD Sahar" userId="S::sahar.haddad@docaposte.fr::68cc7506-0d58-401b-bfeb-d46bc1bc5572" providerId="AD" clId="Web-{E54C956E-0C2C-BC9C-0633-BA895C74B392}"/>
    <pc:docChg chg="addSld delSld modSld">
      <pc:chgData name="HADDAD Sahar" userId="S::sahar.haddad@docaposte.fr::68cc7506-0d58-401b-bfeb-d46bc1bc5572" providerId="AD" clId="Web-{E54C956E-0C2C-BC9C-0633-BA895C74B392}" dt="2025-04-24T09:04:24.332" v="83"/>
      <pc:docMkLst>
        <pc:docMk/>
      </pc:docMkLst>
      <pc:sldChg chg="addSp delSp modSp">
        <pc:chgData name="HADDAD Sahar" userId="S::sahar.haddad@docaposte.fr::68cc7506-0d58-401b-bfeb-d46bc1bc5572" providerId="AD" clId="Web-{E54C956E-0C2C-BC9C-0633-BA895C74B392}" dt="2025-04-24T09:02:43.422" v="42" actId="1076"/>
        <pc:sldMkLst>
          <pc:docMk/>
          <pc:sldMk cId="1630853723" sldId="2147374712"/>
        </pc:sldMkLst>
        <pc:spChg chg="mod ord">
          <ac:chgData name="HADDAD Sahar" userId="S::sahar.haddad@docaposte.fr::68cc7506-0d58-401b-bfeb-d46bc1bc5572" providerId="AD" clId="Web-{E54C956E-0C2C-BC9C-0633-BA895C74B392}" dt="2025-04-24T09:01:45.344" v="31" actId="14100"/>
          <ac:spMkLst>
            <pc:docMk/>
            <pc:sldMk cId="1630853723" sldId="2147374712"/>
            <ac:spMk id="33" creationId="{0A2858B9-C171-4445-B0B3-750FF354E091}"/>
          </ac:spMkLst>
        </pc:spChg>
        <pc:spChg chg="mod">
          <ac:chgData name="HADDAD Sahar" userId="S::sahar.haddad@docaposte.fr::68cc7506-0d58-401b-bfeb-d46bc1bc5572" providerId="AD" clId="Web-{E54C956E-0C2C-BC9C-0633-BA895C74B392}" dt="2025-04-24T09:00:39.511" v="20" actId="1076"/>
          <ac:spMkLst>
            <pc:docMk/>
            <pc:sldMk cId="1630853723" sldId="2147374712"/>
            <ac:spMk id="56" creationId="{A1EE1779-500E-21DA-4EE9-9B9E5417B792}"/>
          </ac:spMkLst>
        </pc:spChg>
        <pc:spChg chg="mod">
          <ac:chgData name="HADDAD Sahar" userId="S::sahar.haddad@docaposte.fr::68cc7506-0d58-401b-bfeb-d46bc1bc5572" providerId="AD" clId="Web-{E54C956E-0C2C-BC9C-0633-BA895C74B392}" dt="2025-04-24T09:02:05.858" v="35" actId="1076"/>
          <ac:spMkLst>
            <pc:docMk/>
            <pc:sldMk cId="1630853723" sldId="2147374712"/>
            <ac:spMk id="64" creationId="{0C4848E2-A074-2AE3-0B48-99F6AC52ABB2}"/>
          </ac:spMkLst>
        </pc:spChg>
        <pc:grpChg chg="mod ord modVis">
          <ac:chgData name="HADDAD Sahar" userId="S::sahar.haddad@docaposte.fr::68cc7506-0d58-401b-bfeb-d46bc1bc5572" providerId="AD" clId="Web-{E54C956E-0C2C-BC9C-0633-BA895C74B392}" dt="2025-04-24T09:01:42.810" v="29"/>
          <ac:grpSpMkLst>
            <pc:docMk/>
            <pc:sldMk cId="1630853723" sldId="2147374712"/>
            <ac:grpSpMk id="40" creationId="{6C531C1C-EB6A-63AB-351E-9CF0DC3D5D73}"/>
          </ac:grpSpMkLst>
        </pc:grpChg>
        <pc:picChg chg="add del mod">
          <ac:chgData name="HADDAD Sahar" userId="S::sahar.haddad@docaposte.fr::68cc7506-0d58-401b-bfeb-d46bc1bc5572" providerId="AD" clId="Web-{E54C956E-0C2C-BC9C-0633-BA895C74B392}" dt="2025-04-24T08:59:31.321" v="3"/>
          <ac:picMkLst>
            <pc:docMk/>
            <pc:sldMk cId="1630853723" sldId="2147374712"/>
            <ac:picMk id="5" creationId="{D30B9920-FDDA-6EE8-1548-C4FCDE8FAA54}"/>
          </ac:picMkLst>
        </pc:picChg>
        <pc:picChg chg="add mod ord modVis modCrop">
          <ac:chgData name="HADDAD Sahar" userId="S::sahar.haddad@docaposte.fr::68cc7506-0d58-401b-bfeb-d46bc1bc5572" providerId="AD" clId="Web-{E54C956E-0C2C-BC9C-0633-BA895C74B392}" dt="2025-04-24T09:02:43.422" v="42" actId="1076"/>
          <ac:picMkLst>
            <pc:docMk/>
            <pc:sldMk cId="1630853723" sldId="2147374712"/>
            <ac:picMk id="6" creationId="{35A4DCFB-A561-F16F-C789-B03EAEE3B4BE}"/>
          </ac:picMkLst>
        </pc:picChg>
        <pc:picChg chg="del mod">
          <ac:chgData name="HADDAD Sahar" userId="S::sahar.haddad@docaposte.fr::68cc7506-0d58-401b-bfeb-d46bc1bc5572" providerId="AD" clId="Web-{E54C956E-0C2C-BC9C-0633-BA895C74B392}" dt="2025-04-24T08:59:16.477" v="1"/>
          <ac:picMkLst>
            <pc:docMk/>
            <pc:sldMk cId="1630853723" sldId="2147374712"/>
            <ac:picMk id="107" creationId="{6E41A430-1DBF-D803-3879-C536326B4F09}"/>
          </ac:picMkLst>
        </pc:picChg>
      </pc:sldChg>
      <pc:sldChg chg="del">
        <pc:chgData name="HADDAD Sahar" userId="S::sahar.haddad@docaposte.fr::68cc7506-0d58-401b-bfeb-d46bc1bc5572" providerId="AD" clId="Web-{E54C956E-0C2C-BC9C-0633-BA895C74B392}" dt="2025-04-24T09:03:07.095" v="45"/>
        <pc:sldMkLst>
          <pc:docMk/>
          <pc:sldMk cId="2052801974" sldId="2147374713"/>
        </pc:sldMkLst>
      </pc:sldChg>
      <pc:sldChg chg="add del replId">
        <pc:chgData name="HADDAD Sahar" userId="S::sahar.haddad@docaposte.fr::68cc7506-0d58-401b-bfeb-d46bc1bc5572" providerId="AD" clId="Web-{E54C956E-0C2C-BC9C-0633-BA895C74B392}" dt="2025-04-24T09:04:24.332" v="83"/>
        <pc:sldMkLst>
          <pc:docMk/>
          <pc:sldMk cId="1930106991" sldId="2147374714"/>
        </pc:sldMkLst>
      </pc:sldChg>
      <pc:sldChg chg="del">
        <pc:chgData name="HADDAD Sahar" userId="S::sahar.haddad@docaposte.fr::68cc7506-0d58-401b-bfeb-d46bc1bc5572" providerId="AD" clId="Web-{E54C956E-0C2C-BC9C-0633-BA895C74B392}" dt="2025-04-24T09:02:50.531" v="43"/>
        <pc:sldMkLst>
          <pc:docMk/>
          <pc:sldMk cId="4144434018" sldId="2147374714"/>
        </pc:sldMkLst>
      </pc:sldChg>
      <pc:sldChg chg="addSp delSp modSp add replId">
        <pc:chgData name="HADDAD Sahar" userId="S::sahar.haddad@docaposte.fr::68cc7506-0d58-401b-bfeb-d46bc1bc5572" providerId="AD" clId="Web-{E54C956E-0C2C-BC9C-0633-BA895C74B392}" dt="2025-04-24T09:04:04.503" v="82" actId="1076"/>
        <pc:sldMkLst>
          <pc:docMk/>
          <pc:sldMk cId="2015578608" sldId="2147374715"/>
        </pc:sldMkLst>
        <pc:spChg chg="mod">
          <ac:chgData name="HADDAD Sahar" userId="S::sahar.haddad@docaposte.fr::68cc7506-0d58-401b-bfeb-d46bc1bc5572" providerId="AD" clId="Web-{E54C956E-0C2C-BC9C-0633-BA895C74B392}" dt="2025-04-24T09:03:18.423" v="48" actId="20577"/>
          <ac:spMkLst>
            <pc:docMk/>
            <pc:sldMk cId="2015578608" sldId="2147374715"/>
            <ac:spMk id="4" creationId="{D6C52C13-91F3-65C6-B7FC-0F6BF64A21BD}"/>
          </ac:spMkLst>
        </pc:spChg>
        <pc:spChg chg="add mod">
          <ac:chgData name="HADDAD Sahar" userId="S::sahar.haddad@docaposte.fr::68cc7506-0d58-401b-bfeb-d46bc1bc5572" providerId="AD" clId="Web-{E54C956E-0C2C-BC9C-0633-BA895C74B392}" dt="2025-04-24T09:03:49.080" v="62" actId="14100"/>
          <ac:spMkLst>
            <pc:docMk/>
            <pc:sldMk cId="2015578608" sldId="2147374715"/>
            <ac:spMk id="5" creationId="{DC2237FF-94FE-E0D3-4530-31FE502137AD}"/>
          </ac:spMkLst>
        </pc:spChg>
        <pc:spChg chg="add mod">
          <ac:chgData name="HADDAD Sahar" userId="S::sahar.haddad@docaposte.fr::68cc7506-0d58-401b-bfeb-d46bc1bc5572" providerId="AD" clId="Web-{E54C956E-0C2C-BC9C-0633-BA895C74B392}" dt="2025-04-24T09:04:03.675" v="74" actId="1076"/>
          <ac:spMkLst>
            <pc:docMk/>
            <pc:sldMk cId="2015578608" sldId="2147374715"/>
            <ac:spMk id="10" creationId="{AC84B8FA-7072-C6BE-B461-B4C31B3DA17D}"/>
          </ac:spMkLst>
        </pc:spChg>
        <pc:spChg chg="add mod">
          <ac:chgData name="HADDAD Sahar" userId="S::sahar.haddad@docaposte.fr::68cc7506-0d58-401b-bfeb-d46bc1bc5572" providerId="AD" clId="Web-{E54C956E-0C2C-BC9C-0633-BA895C74B392}" dt="2025-04-24T09:04:03.940" v="76" actId="1076"/>
          <ac:spMkLst>
            <pc:docMk/>
            <pc:sldMk cId="2015578608" sldId="2147374715"/>
            <ac:spMk id="14" creationId="{31CFED39-E2EF-B316-7086-D9EFE295F311}"/>
          </ac:spMkLst>
        </pc:spChg>
        <pc:spChg chg="add mod">
          <ac:chgData name="HADDAD Sahar" userId="S::sahar.haddad@docaposte.fr::68cc7506-0d58-401b-bfeb-d46bc1bc5572" providerId="AD" clId="Web-{E54C956E-0C2C-BC9C-0633-BA895C74B392}" dt="2025-04-24T09:04:04.175" v="78" actId="1076"/>
          <ac:spMkLst>
            <pc:docMk/>
            <pc:sldMk cId="2015578608" sldId="2147374715"/>
            <ac:spMk id="18" creationId="{DCE95D72-427C-BB27-8C1D-EDC48771F8F2}"/>
          </ac:spMkLst>
        </pc:spChg>
        <pc:spChg chg="add mod">
          <ac:chgData name="HADDAD Sahar" userId="S::sahar.haddad@docaposte.fr::68cc7506-0d58-401b-bfeb-d46bc1bc5572" providerId="AD" clId="Web-{E54C956E-0C2C-BC9C-0633-BA895C74B392}" dt="2025-04-24T09:04:04.362" v="80" actId="1076"/>
          <ac:spMkLst>
            <pc:docMk/>
            <pc:sldMk cId="2015578608" sldId="2147374715"/>
            <ac:spMk id="22" creationId="{02B8B827-A25A-7035-B3AB-EDFE2D593E1D}"/>
          </ac:spMkLst>
        </pc:spChg>
        <pc:spChg chg="add mod">
          <ac:chgData name="HADDAD Sahar" userId="S::sahar.haddad@docaposte.fr::68cc7506-0d58-401b-bfeb-d46bc1bc5572" providerId="AD" clId="Web-{E54C956E-0C2C-BC9C-0633-BA895C74B392}" dt="2025-04-24T09:04:04.503" v="82" actId="1076"/>
          <ac:spMkLst>
            <pc:docMk/>
            <pc:sldMk cId="2015578608" sldId="2147374715"/>
            <ac:spMk id="26" creationId="{76120076-195D-B9C0-3B18-4889BF6B6430}"/>
          </ac:spMkLst>
        </pc:spChg>
        <pc:spChg chg="del">
          <ac:chgData name="HADDAD Sahar" userId="S::sahar.haddad@docaposte.fr::68cc7506-0d58-401b-bfeb-d46bc1bc5572" providerId="AD" clId="Web-{E54C956E-0C2C-BC9C-0633-BA895C74B392}" dt="2025-04-24T09:03:22.767" v="52"/>
          <ac:spMkLst>
            <pc:docMk/>
            <pc:sldMk cId="2015578608" sldId="2147374715"/>
            <ac:spMk id="33" creationId="{F5874943-EBD5-A3CE-7B84-C17AE77B77C5}"/>
          </ac:spMkLst>
        </pc:spChg>
        <pc:spChg chg="del">
          <ac:chgData name="HADDAD Sahar" userId="S::sahar.haddad@docaposte.fr::68cc7506-0d58-401b-bfeb-d46bc1bc5572" providerId="AD" clId="Web-{E54C956E-0C2C-BC9C-0633-BA895C74B392}" dt="2025-04-24T09:03:28.642" v="56"/>
          <ac:spMkLst>
            <pc:docMk/>
            <pc:sldMk cId="2015578608" sldId="2147374715"/>
            <ac:spMk id="56" creationId="{001A69EC-E282-A541-8177-6599729FAF4A}"/>
          </ac:spMkLst>
        </pc:spChg>
        <pc:spChg chg="del">
          <ac:chgData name="HADDAD Sahar" userId="S::sahar.haddad@docaposte.fr::68cc7506-0d58-401b-bfeb-d46bc1bc5572" providerId="AD" clId="Web-{E54C956E-0C2C-BC9C-0633-BA895C74B392}" dt="2025-04-24T09:03:25.751" v="55"/>
          <ac:spMkLst>
            <pc:docMk/>
            <pc:sldMk cId="2015578608" sldId="2147374715"/>
            <ac:spMk id="58" creationId="{874C2852-0147-8869-9AD3-D88FC8A55481}"/>
          </ac:spMkLst>
        </pc:spChg>
        <pc:spChg chg="del">
          <ac:chgData name="HADDAD Sahar" userId="S::sahar.haddad@docaposte.fr::68cc7506-0d58-401b-bfeb-d46bc1bc5572" providerId="AD" clId="Web-{E54C956E-0C2C-BC9C-0633-BA895C74B392}" dt="2025-04-24T09:03:25.751" v="54"/>
          <ac:spMkLst>
            <pc:docMk/>
            <pc:sldMk cId="2015578608" sldId="2147374715"/>
            <ac:spMk id="60" creationId="{6D78CF94-208E-95FC-A906-21ECF85B6607}"/>
          </ac:spMkLst>
        </pc:spChg>
        <pc:spChg chg="del">
          <ac:chgData name="HADDAD Sahar" userId="S::sahar.haddad@docaposte.fr::68cc7506-0d58-401b-bfeb-d46bc1bc5572" providerId="AD" clId="Web-{E54C956E-0C2C-BC9C-0633-BA895C74B392}" dt="2025-04-24T09:03:25.751" v="53"/>
          <ac:spMkLst>
            <pc:docMk/>
            <pc:sldMk cId="2015578608" sldId="2147374715"/>
            <ac:spMk id="64" creationId="{E2A4D8F9-7203-5232-B864-B4106AE3E108}"/>
          </ac:spMkLst>
        </pc:spChg>
        <pc:spChg chg="del">
          <ac:chgData name="HADDAD Sahar" userId="S::sahar.haddad@docaposte.fr::68cc7506-0d58-401b-bfeb-d46bc1bc5572" providerId="AD" clId="Web-{E54C956E-0C2C-BC9C-0633-BA895C74B392}" dt="2025-04-24T09:03:22.751" v="50"/>
          <ac:spMkLst>
            <pc:docMk/>
            <pc:sldMk cId="2015578608" sldId="2147374715"/>
            <ac:spMk id="102" creationId="{D59969E7-98EC-3387-1760-D33C7CBA2C5C}"/>
          </ac:spMkLst>
        </pc:spChg>
        <pc:picChg chg="del">
          <ac:chgData name="HADDAD Sahar" userId="S::sahar.haddad@docaposte.fr::68cc7506-0d58-401b-bfeb-d46bc1bc5572" providerId="AD" clId="Web-{E54C956E-0C2C-BC9C-0633-BA895C74B392}" dt="2025-04-24T09:03:22.751" v="51"/>
          <ac:picMkLst>
            <pc:docMk/>
            <pc:sldMk cId="2015578608" sldId="2147374715"/>
            <ac:picMk id="6" creationId="{B5EF2E30-28B3-3A27-A56A-E54733085CEF}"/>
          </ac:picMkLst>
        </pc:picChg>
        <pc:picChg chg="add mod">
          <ac:chgData name="HADDAD Sahar" userId="S::sahar.haddad@docaposte.fr::68cc7506-0d58-401b-bfeb-d46bc1bc5572" providerId="AD" clId="Web-{E54C956E-0C2C-BC9C-0633-BA895C74B392}" dt="2025-04-24T09:04:03.628" v="73" actId="1076"/>
          <ac:picMkLst>
            <pc:docMk/>
            <pc:sldMk cId="2015578608" sldId="2147374715"/>
            <ac:picMk id="8" creationId="{1380E1FF-DD38-1CEA-E45B-5A02C84FA40E}"/>
          </ac:picMkLst>
        </pc:picChg>
        <pc:picChg chg="add mod">
          <ac:chgData name="HADDAD Sahar" userId="S::sahar.haddad@docaposte.fr::68cc7506-0d58-401b-bfeb-d46bc1bc5572" providerId="AD" clId="Web-{E54C956E-0C2C-BC9C-0633-BA895C74B392}" dt="2025-04-24T09:04:03.880" v="75" actId="1076"/>
          <ac:picMkLst>
            <pc:docMk/>
            <pc:sldMk cId="2015578608" sldId="2147374715"/>
            <ac:picMk id="12" creationId="{F988B92E-80A6-2420-2B01-18904B297C60}"/>
          </ac:picMkLst>
        </pc:picChg>
        <pc:picChg chg="add mod">
          <ac:chgData name="HADDAD Sahar" userId="S::sahar.haddad@docaposte.fr::68cc7506-0d58-401b-bfeb-d46bc1bc5572" providerId="AD" clId="Web-{E54C956E-0C2C-BC9C-0633-BA895C74B392}" dt="2025-04-24T09:04:04.097" v="77" actId="1076"/>
          <ac:picMkLst>
            <pc:docMk/>
            <pc:sldMk cId="2015578608" sldId="2147374715"/>
            <ac:picMk id="16" creationId="{EF9DE8FD-219C-4189-D714-18EDA4BFB17C}"/>
          </ac:picMkLst>
        </pc:picChg>
        <pc:picChg chg="add mod">
          <ac:chgData name="HADDAD Sahar" userId="S::sahar.haddad@docaposte.fr::68cc7506-0d58-401b-bfeb-d46bc1bc5572" providerId="AD" clId="Web-{E54C956E-0C2C-BC9C-0633-BA895C74B392}" dt="2025-04-24T09:04:04.331" v="79" actId="1076"/>
          <ac:picMkLst>
            <pc:docMk/>
            <pc:sldMk cId="2015578608" sldId="2147374715"/>
            <ac:picMk id="20" creationId="{2AC38591-A356-DC27-B1B9-260E0DD32ED2}"/>
          </ac:picMkLst>
        </pc:picChg>
        <pc:picChg chg="add mod">
          <ac:chgData name="HADDAD Sahar" userId="S::sahar.haddad@docaposte.fr::68cc7506-0d58-401b-bfeb-d46bc1bc5572" providerId="AD" clId="Web-{E54C956E-0C2C-BC9C-0633-BA895C74B392}" dt="2025-04-24T09:04:04.456" v="81" actId="1076"/>
          <ac:picMkLst>
            <pc:docMk/>
            <pc:sldMk cId="2015578608" sldId="2147374715"/>
            <ac:picMk id="24" creationId="{440CA84A-1B62-9432-749B-C131BACA5A81}"/>
          </ac:picMkLst>
        </pc:picChg>
        <pc:picChg chg="del">
          <ac:chgData name="HADDAD Sahar" userId="S::sahar.haddad@docaposte.fr::68cc7506-0d58-401b-bfeb-d46bc1bc5572" providerId="AD" clId="Web-{E54C956E-0C2C-BC9C-0633-BA895C74B392}" dt="2025-04-24T09:03:22.751" v="49"/>
          <ac:picMkLst>
            <pc:docMk/>
            <pc:sldMk cId="2015578608" sldId="2147374715"/>
            <ac:picMk id="104" creationId="{46074F71-4680-3B79-F711-D55C3EAFF966}"/>
          </ac:picMkLst>
        </pc:picChg>
      </pc:sldChg>
    </pc:docChg>
  </pc:docChgLst>
  <pc:docChgLst>
    <pc:chgData name="HADDAD Sahar" userId="S::sahar.haddad@docaposte.fr::68cc7506-0d58-401b-bfeb-d46bc1bc5572" providerId="AD" clId="Web-{128B9EDC-8BCE-A22C-914F-7245DF21FA50}"/>
    <pc:docChg chg="addSld modSld">
      <pc:chgData name="HADDAD Sahar" userId="S::sahar.haddad@docaposte.fr::68cc7506-0d58-401b-bfeb-d46bc1bc5572" providerId="AD" clId="Web-{128B9EDC-8BCE-A22C-914F-7245DF21FA50}" dt="2025-04-22T18:35:16.710" v="220" actId="1076"/>
      <pc:docMkLst>
        <pc:docMk/>
      </pc:docMkLst>
      <pc:sldChg chg="addSp delSp modSp">
        <pc:chgData name="HADDAD Sahar" userId="S::sahar.haddad@docaposte.fr::68cc7506-0d58-401b-bfeb-d46bc1bc5572" providerId="AD" clId="Web-{128B9EDC-8BCE-A22C-914F-7245DF21FA50}" dt="2025-04-22T18:23:18.570" v="59" actId="1076"/>
        <pc:sldMkLst>
          <pc:docMk/>
          <pc:sldMk cId="2374291147" sldId="318"/>
        </pc:sldMkLst>
        <pc:spChg chg="add">
          <ac:chgData name="HADDAD Sahar" userId="S::sahar.haddad@docaposte.fr::68cc7506-0d58-401b-bfeb-d46bc1bc5572" providerId="AD" clId="Web-{128B9EDC-8BCE-A22C-914F-7245DF21FA50}" dt="2025-04-22T18:17:56.337" v="9"/>
          <ac:spMkLst>
            <pc:docMk/>
            <pc:sldMk cId="2374291147" sldId="318"/>
            <ac:spMk id="8" creationId="{3853F4EB-3A5C-E8B7-EA36-4EAE5CCBA700}"/>
          </ac:spMkLst>
        </pc:spChg>
        <pc:spChg chg="add">
          <ac:chgData name="HADDAD Sahar" userId="S::sahar.haddad@docaposte.fr::68cc7506-0d58-401b-bfeb-d46bc1bc5572" providerId="AD" clId="Web-{128B9EDC-8BCE-A22C-914F-7245DF21FA50}" dt="2025-04-22T18:17:56.337" v="9"/>
          <ac:spMkLst>
            <pc:docMk/>
            <pc:sldMk cId="2374291147" sldId="318"/>
            <ac:spMk id="9" creationId="{22F9779F-5301-A199-B90F-D0F7B0D86BBD}"/>
          </ac:spMkLst>
        </pc:spChg>
        <pc:spChg chg="add">
          <ac:chgData name="HADDAD Sahar" userId="S::sahar.haddad@docaposte.fr::68cc7506-0d58-401b-bfeb-d46bc1bc5572" providerId="AD" clId="Web-{128B9EDC-8BCE-A22C-914F-7245DF21FA50}" dt="2025-04-22T18:17:56.400" v="10"/>
          <ac:spMkLst>
            <pc:docMk/>
            <pc:sldMk cId="2374291147" sldId="318"/>
            <ac:spMk id="12" creationId="{64F3B0A1-3F8A-14AA-7D94-F92BC05491A6}"/>
          </ac:spMkLst>
        </pc:spChg>
        <pc:spChg chg="mod">
          <ac:chgData name="HADDAD Sahar" userId="S::sahar.haddad@docaposte.fr::68cc7506-0d58-401b-bfeb-d46bc1bc5572" providerId="AD" clId="Web-{128B9EDC-8BCE-A22C-914F-7245DF21FA50}" dt="2025-04-22T18:17:55.556" v="3" actId="14100"/>
          <ac:spMkLst>
            <pc:docMk/>
            <pc:sldMk cId="2374291147" sldId="318"/>
            <ac:spMk id="13" creationId="{C14BC013-1C61-F11A-501A-6D6F2AA9583E}"/>
          </ac:spMkLst>
        </pc:spChg>
        <pc:spChg chg="add mod">
          <ac:chgData name="HADDAD Sahar" userId="S::sahar.haddad@docaposte.fr::68cc7506-0d58-401b-bfeb-d46bc1bc5572" providerId="AD" clId="Web-{128B9EDC-8BCE-A22C-914F-7245DF21FA50}" dt="2025-04-22T18:19:04.137" v="32" actId="20577"/>
          <ac:spMkLst>
            <pc:docMk/>
            <pc:sldMk cId="2374291147" sldId="318"/>
            <ac:spMk id="14" creationId="{C735E70A-5E34-FD94-368F-211AB3593B4A}"/>
          </ac:spMkLst>
        </pc:spChg>
        <pc:grpChg chg="add del">
          <ac:chgData name="HADDAD Sahar" userId="S::sahar.haddad@docaposte.fr::68cc7506-0d58-401b-bfeb-d46bc1bc5572" providerId="AD" clId="Web-{128B9EDC-8BCE-A22C-914F-7245DF21FA50}" dt="2025-04-22T18:18:10.869" v="12"/>
          <ac:grpSpMkLst>
            <pc:docMk/>
            <pc:sldMk cId="2374291147" sldId="318"/>
            <ac:grpSpMk id="7" creationId="{2A425095-856C-0444-5E7C-79F9FB9653BA}"/>
          </ac:grpSpMkLst>
        </pc:grpChg>
        <pc:grpChg chg="add mod">
          <ac:chgData name="HADDAD Sahar" userId="S::sahar.haddad@docaposte.fr::68cc7506-0d58-401b-bfeb-d46bc1bc5572" providerId="AD" clId="Web-{128B9EDC-8BCE-A22C-914F-7245DF21FA50}" dt="2025-04-22T18:23:18.570" v="59" actId="1076"/>
          <ac:grpSpMkLst>
            <pc:docMk/>
            <pc:sldMk cId="2374291147" sldId="318"/>
            <ac:grpSpMk id="11" creationId="{BD3AC315-39F8-8887-54E7-CB278B4B3A24}"/>
          </ac:grpSpMkLst>
        </pc:grpChg>
        <pc:grpChg chg="del">
          <ac:chgData name="HADDAD Sahar" userId="S::sahar.haddad@docaposte.fr::68cc7506-0d58-401b-bfeb-d46bc1bc5572" providerId="AD" clId="Web-{128B9EDC-8BCE-A22C-914F-7245DF21FA50}" dt="2025-04-22T18:17:55.462" v="1"/>
          <ac:grpSpMkLst>
            <pc:docMk/>
            <pc:sldMk cId="2374291147" sldId="318"/>
            <ac:grpSpMk id="29" creationId="{65314AFB-90DA-45EE-0345-8CF1319BD04D}"/>
          </ac:grpSpMkLst>
        </pc:grpChg>
        <pc:grpChg chg="del">
          <ac:chgData name="HADDAD Sahar" userId="S::sahar.haddad@docaposte.fr::68cc7506-0d58-401b-bfeb-d46bc1bc5572" providerId="AD" clId="Web-{128B9EDC-8BCE-A22C-914F-7245DF21FA50}" dt="2025-04-22T18:17:55.462" v="0"/>
          <ac:grpSpMkLst>
            <pc:docMk/>
            <pc:sldMk cId="2374291147" sldId="318"/>
            <ac:grpSpMk id="31" creationId="{CF3492B7-1F9A-10F3-4F75-B879BBCEE2D3}"/>
          </ac:grpSpMkLst>
        </pc:grpChg>
        <pc:grpChg chg="del">
          <ac:chgData name="HADDAD Sahar" userId="S::sahar.haddad@docaposte.fr::68cc7506-0d58-401b-bfeb-d46bc1bc5572" providerId="AD" clId="Web-{128B9EDC-8BCE-A22C-914F-7245DF21FA50}" dt="2025-04-22T18:19:50.779" v="33"/>
          <ac:grpSpMkLst>
            <pc:docMk/>
            <pc:sldMk cId="2374291147" sldId="318"/>
            <ac:grpSpMk id="51" creationId="{F09DA4EF-D511-FA1C-AC17-C5AD38FFECA1}"/>
          </ac:grpSpMkLst>
        </pc:grpChg>
        <pc:grpChg chg="del">
          <ac:chgData name="HADDAD Sahar" userId="S::sahar.haddad@docaposte.fr::68cc7506-0d58-401b-bfeb-d46bc1bc5572" providerId="AD" clId="Web-{128B9EDC-8BCE-A22C-914F-7245DF21FA50}" dt="2025-04-22T18:23:13.023" v="57"/>
          <ac:grpSpMkLst>
            <pc:docMk/>
            <pc:sldMk cId="2374291147" sldId="318"/>
            <ac:grpSpMk id="55" creationId="{4E9E8C5C-B284-DA8A-4833-E77991215287}"/>
          </ac:grpSpMkLst>
        </pc:grpChg>
        <pc:picChg chg="del">
          <ac:chgData name="HADDAD Sahar" userId="S::sahar.haddad@docaposte.fr::68cc7506-0d58-401b-bfeb-d46bc1bc5572" providerId="AD" clId="Web-{128B9EDC-8BCE-A22C-914F-7245DF21FA50}" dt="2025-04-22T18:17:55.587" v="4"/>
          <ac:picMkLst>
            <pc:docMk/>
            <pc:sldMk cId="2374291147" sldId="318"/>
            <ac:picMk id="5" creationId="{CE9EDF1A-E595-D2B9-52D0-F55E64425059}"/>
          </ac:picMkLst>
        </pc:picChg>
        <pc:picChg chg="add mod">
          <ac:chgData name="HADDAD Sahar" userId="S::sahar.haddad@docaposte.fr::68cc7506-0d58-401b-bfeb-d46bc1bc5572" providerId="AD" clId="Web-{128B9EDC-8BCE-A22C-914F-7245DF21FA50}" dt="2025-04-22T18:17:56.243" v="8" actId="1076"/>
          <ac:picMkLst>
            <pc:docMk/>
            <pc:sldMk cId="2374291147" sldId="318"/>
            <ac:picMk id="6" creationId="{04012BC6-6F6E-457E-5F38-4B4A66B13BDC}"/>
          </ac:picMkLst>
        </pc:picChg>
        <pc:picChg chg="add">
          <ac:chgData name="HADDAD Sahar" userId="S::sahar.haddad@docaposte.fr::68cc7506-0d58-401b-bfeb-d46bc1bc5572" providerId="AD" clId="Web-{128B9EDC-8BCE-A22C-914F-7245DF21FA50}" dt="2025-04-22T18:17:56.337" v="9"/>
          <ac:picMkLst>
            <pc:docMk/>
            <pc:sldMk cId="2374291147" sldId="318"/>
            <ac:picMk id="10" creationId="{A2283C77-AF6E-0E19-05B2-43936A1C7BE1}"/>
          </ac:picMkLst>
        </pc:picChg>
        <pc:picChg chg="add">
          <ac:chgData name="HADDAD Sahar" userId="S::sahar.haddad@docaposte.fr::68cc7506-0d58-401b-bfeb-d46bc1bc5572" providerId="AD" clId="Web-{128B9EDC-8BCE-A22C-914F-7245DF21FA50}" dt="2025-04-22T18:17:56.400" v="10"/>
          <ac:picMkLst>
            <pc:docMk/>
            <pc:sldMk cId="2374291147" sldId="318"/>
            <ac:picMk id="15" creationId="{ACE8231F-FC67-3778-2A2C-DF75D3FA5E85}"/>
          </ac:picMkLst>
        </pc:picChg>
      </pc:sldChg>
      <pc:sldChg chg="addSp delSp modSp add replId">
        <pc:chgData name="HADDAD Sahar" userId="S::sahar.haddad@docaposte.fr::68cc7506-0d58-401b-bfeb-d46bc1bc5572" providerId="AD" clId="Web-{128B9EDC-8BCE-A22C-914F-7245DF21FA50}" dt="2025-04-22T18:35:16.710" v="220" actId="1076"/>
        <pc:sldMkLst>
          <pc:docMk/>
          <pc:sldMk cId="3313517302" sldId="2147374700"/>
        </pc:sldMkLst>
        <pc:spChg chg="mod">
          <ac:chgData name="HADDAD Sahar" userId="S::sahar.haddad@docaposte.fr::68cc7506-0d58-401b-bfeb-d46bc1bc5572" providerId="AD" clId="Web-{128B9EDC-8BCE-A22C-914F-7245DF21FA50}" dt="2025-04-22T18:20:16.077" v="39" actId="20577"/>
          <ac:spMkLst>
            <pc:docMk/>
            <pc:sldMk cId="3313517302" sldId="2147374700"/>
            <ac:spMk id="4" creationId="{54776011-2D70-5114-4696-876F3756B1B8}"/>
          </ac:spMkLst>
        </pc:spChg>
        <pc:spChg chg="add mod">
          <ac:chgData name="HADDAD Sahar" userId="S::sahar.haddad@docaposte.fr::68cc7506-0d58-401b-bfeb-d46bc1bc5572" providerId="AD" clId="Web-{128B9EDC-8BCE-A22C-914F-7245DF21FA50}" dt="2025-04-22T18:35:05.193" v="214" actId="1076"/>
          <ac:spMkLst>
            <pc:docMk/>
            <pc:sldMk cId="3313517302" sldId="2147374700"/>
            <ac:spMk id="5" creationId="{D52539FA-7217-B265-E9F0-E98433FFDAFC}"/>
          </ac:spMkLst>
        </pc:spChg>
        <pc:spChg chg="add mod">
          <ac:chgData name="HADDAD Sahar" userId="S::sahar.haddad@docaposte.fr::68cc7506-0d58-401b-bfeb-d46bc1bc5572" providerId="AD" clId="Web-{128B9EDC-8BCE-A22C-914F-7245DF21FA50}" dt="2025-04-22T18:35:05.209" v="215" actId="1076"/>
          <ac:spMkLst>
            <pc:docMk/>
            <pc:sldMk cId="3313517302" sldId="2147374700"/>
            <ac:spMk id="7" creationId="{D02A91FC-B8D9-64AB-904C-B4B09DDE68EC}"/>
          </ac:spMkLst>
        </pc:spChg>
        <pc:spChg chg="add del">
          <ac:chgData name="HADDAD Sahar" userId="S::sahar.haddad@docaposte.fr::68cc7506-0d58-401b-bfeb-d46bc1bc5572" providerId="AD" clId="Web-{128B9EDC-8BCE-A22C-914F-7245DF21FA50}" dt="2025-04-22T18:25:08.715" v="74"/>
          <ac:spMkLst>
            <pc:docMk/>
            <pc:sldMk cId="3313517302" sldId="2147374700"/>
            <ac:spMk id="9" creationId="{374B26D0-3CB8-3FE4-F1DB-A0328F140980}"/>
          </ac:spMkLst>
        </pc:spChg>
        <pc:spChg chg="add">
          <ac:chgData name="HADDAD Sahar" userId="S::sahar.haddad@docaposte.fr::68cc7506-0d58-401b-bfeb-d46bc1bc5572" providerId="AD" clId="Web-{128B9EDC-8BCE-A22C-914F-7245DF21FA50}" dt="2025-04-22T18:25:06.777" v="73"/>
          <ac:spMkLst>
            <pc:docMk/>
            <pc:sldMk cId="3313517302" sldId="2147374700"/>
            <ac:spMk id="10" creationId="{AE6AF2C2-F337-5A89-757B-054F3DCEBD12}"/>
          </ac:spMkLst>
        </pc:spChg>
        <pc:spChg chg="mod">
          <ac:chgData name="HADDAD Sahar" userId="S::sahar.haddad@docaposte.fr::68cc7506-0d58-401b-bfeb-d46bc1bc5572" providerId="AD" clId="Web-{128B9EDC-8BCE-A22C-914F-7245DF21FA50}" dt="2025-04-22T18:34:56.224" v="213" actId="14100"/>
          <ac:spMkLst>
            <pc:docMk/>
            <pc:sldMk cId="3313517302" sldId="2147374700"/>
            <ac:spMk id="13" creationId="{0C453089-C26A-9AAF-A9B0-D8FC949FC16E}"/>
          </ac:spMkLst>
        </pc:spChg>
        <pc:spChg chg="add del mod">
          <ac:chgData name="HADDAD Sahar" userId="S::sahar.haddad@docaposte.fr::68cc7506-0d58-401b-bfeb-d46bc1bc5572" providerId="AD" clId="Web-{128B9EDC-8BCE-A22C-914F-7245DF21FA50}" dt="2025-04-22T18:27:18.955" v="106" actId="1076"/>
          <ac:spMkLst>
            <pc:docMk/>
            <pc:sldMk cId="3313517302" sldId="2147374700"/>
            <ac:spMk id="18" creationId="{1D9A98D5-39FB-AE1B-485E-0613B1087420}"/>
          </ac:spMkLst>
        </pc:spChg>
        <pc:spChg chg="add mod">
          <ac:chgData name="HADDAD Sahar" userId="S::sahar.haddad@docaposte.fr::68cc7506-0d58-401b-bfeb-d46bc1bc5572" providerId="AD" clId="Web-{128B9EDC-8BCE-A22C-914F-7245DF21FA50}" dt="2025-04-22T18:27:36.065" v="113" actId="1076"/>
          <ac:spMkLst>
            <pc:docMk/>
            <pc:sldMk cId="3313517302" sldId="2147374700"/>
            <ac:spMk id="19" creationId="{D7FC1A89-98CF-E9B4-1979-6C618FDE0F7C}"/>
          </ac:spMkLst>
        </pc:spChg>
        <pc:spChg chg="add del">
          <ac:chgData name="HADDAD Sahar" userId="S::sahar.haddad@docaposte.fr::68cc7506-0d58-401b-bfeb-d46bc1bc5572" providerId="AD" clId="Web-{128B9EDC-8BCE-A22C-914F-7245DF21FA50}" dt="2025-04-22T18:26:57.188" v="98"/>
          <ac:spMkLst>
            <pc:docMk/>
            <pc:sldMk cId="3313517302" sldId="2147374700"/>
            <ac:spMk id="20" creationId="{A3499D12-B904-12A4-ABB7-D2A4F299DFBE}"/>
          </ac:spMkLst>
        </pc:spChg>
        <pc:spChg chg="mod">
          <ac:chgData name="HADDAD Sahar" userId="S::sahar.haddad@docaposte.fr::68cc7506-0d58-401b-bfeb-d46bc1bc5572" providerId="AD" clId="Web-{128B9EDC-8BCE-A22C-914F-7245DF21FA50}" dt="2025-04-22T18:28:02.285" v="135" actId="20577"/>
          <ac:spMkLst>
            <pc:docMk/>
            <pc:sldMk cId="3313517302" sldId="2147374700"/>
            <ac:spMk id="24" creationId="{BE836AD3-331B-25A8-545D-44C249E431A0}"/>
          </ac:spMkLst>
        </pc:spChg>
        <pc:spChg chg="mod">
          <ac:chgData name="HADDAD Sahar" userId="S::sahar.haddad@docaposte.fr::68cc7506-0d58-401b-bfeb-d46bc1bc5572" providerId="AD" clId="Web-{128B9EDC-8BCE-A22C-914F-7245DF21FA50}" dt="2025-04-22T18:28:59.819" v="165" actId="20577"/>
          <ac:spMkLst>
            <pc:docMk/>
            <pc:sldMk cId="3313517302" sldId="2147374700"/>
            <ac:spMk id="32" creationId="{2B6AD32D-A6DF-EF8D-3E01-0316DF31BF6D}"/>
          </ac:spMkLst>
        </pc:spChg>
        <pc:spChg chg="mod">
          <ac:chgData name="HADDAD Sahar" userId="S::sahar.haddad@docaposte.fr::68cc7506-0d58-401b-bfeb-d46bc1bc5572" providerId="AD" clId="Web-{128B9EDC-8BCE-A22C-914F-7245DF21FA50}" dt="2025-04-22T18:33:22.314" v="203" actId="14100"/>
          <ac:spMkLst>
            <pc:docMk/>
            <pc:sldMk cId="3313517302" sldId="2147374700"/>
            <ac:spMk id="35" creationId="{ADAB1707-F1DB-925C-2663-65077C17FE7C}"/>
          </ac:spMkLst>
        </pc:spChg>
        <pc:spChg chg="mod">
          <ac:chgData name="HADDAD Sahar" userId="S::sahar.haddad@docaposte.fr::68cc7506-0d58-401b-bfeb-d46bc1bc5572" providerId="AD" clId="Web-{128B9EDC-8BCE-A22C-914F-7245DF21FA50}" dt="2025-04-22T18:33:19.345" v="202" actId="14100"/>
          <ac:spMkLst>
            <pc:docMk/>
            <pc:sldMk cId="3313517302" sldId="2147374700"/>
            <ac:spMk id="36" creationId="{215DDA67-866F-2FE5-828F-7A0EB42B5120}"/>
          </ac:spMkLst>
        </pc:spChg>
        <pc:grpChg chg="add del">
          <ac:chgData name="HADDAD Sahar" userId="S::sahar.haddad@docaposte.fr::68cc7506-0d58-401b-bfeb-d46bc1bc5572" providerId="AD" clId="Web-{128B9EDC-8BCE-A22C-914F-7245DF21FA50}" dt="2025-04-22T18:25:11.981" v="75"/>
          <ac:grpSpMkLst>
            <pc:docMk/>
            <pc:sldMk cId="3313517302" sldId="2147374700"/>
            <ac:grpSpMk id="8" creationId="{4E9E8C5C-B284-DA8A-4833-E77991215287}"/>
          </ac:grpSpMkLst>
        </pc:grpChg>
        <pc:grpChg chg="del">
          <ac:chgData name="HADDAD Sahar" userId="S::sahar.haddad@docaposte.fr::68cc7506-0d58-401b-bfeb-d46bc1bc5572" providerId="AD" clId="Web-{128B9EDC-8BCE-A22C-914F-7245DF21FA50}" dt="2025-04-22T18:21:18.627" v="47"/>
          <ac:grpSpMkLst>
            <pc:docMk/>
            <pc:sldMk cId="3313517302" sldId="2147374700"/>
            <ac:grpSpMk id="11" creationId="{8A218875-95D1-840B-2D72-C7709D7411C2}"/>
          </ac:grpSpMkLst>
        </pc:grpChg>
        <pc:grpChg chg="add mod">
          <ac:chgData name="HADDAD Sahar" userId="S::sahar.haddad@docaposte.fr::68cc7506-0d58-401b-bfeb-d46bc1bc5572" providerId="AD" clId="Web-{128B9EDC-8BCE-A22C-914F-7245DF21FA50}" dt="2025-04-22T18:35:05.225" v="216" actId="1076"/>
          <ac:grpSpMkLst>
            <pc:docMk/>
            <pc:sldMk cId="3313517302" sldId="2147374700"/>
            <ac:grpSpMk id="17" creationId="{65314AFB-90DA-45EE-0345-8CF1319BD04D}"/>
          </ac:grpSpMkLst>
        </pc:grpChg>
        <pc:grpChg chg="add mod">
          <ac:chgData name="HADDAD Sahar" userId="S::sahar.haddad@docaposte.fr::68cc7506-0d58-401b-bfeb-d46bc1bc5572" providerId="AD" clId="Web-{128B9EDC-8BCE-A22C-914F-7245DF21FA50}" dt="2025-04-22T18:35:05.256" v="217" actId="1076"/>
          <ac:grpSpMkLst>
            <pc:docMk/>
            <pc:sldMk cId="3313517302" sldId="2147374700"/>
            <ac:grpSpMk id="22" creationId="{50F60F49-5392-D640-AE5E-E5489CA4920B}"/>
          </ac:grpSpMkLst>
        </pc:grpChg>
        <pc:grpChg chg="add del mod">
          <ac:chgData name="HADDAD Sahar" userId="S::sahar.haddad@docaposte.fr::68cc7506-0d58-401b-bfeb-d46bc1bc5572" providerId="AD" clId="Web-{128B9EDC-8BCE-A22C-914F-7245DF21FA50}" dt="2025-04-22T18:28:32.208" v="147"/>
          <ac:grpSpMkLst>
            <pc:docMk/>
            <pc:sldMk cId="3313517302" sldId="2147374700"/>
            <ac:grpSpMk id="26" creationId="{164A2D2E-AE58-594B-90A5-77B569AE6DC6}"/>
          </ac:grpSpMkLst>
        </pc:grpChg>
        <pc:grpChg chg="add mod">
          <ac:chgData name="HADDAD Sahar" userId="S::sahar.haddad@docaposte.fr::68cc7506-0d58-401b-bfeb-d46bc1bc5572" providerId="AD" clId="Web-{128B9EDC-8BCE-A22C-914F-7245DF21FA50}" dt="2025-04-22T18:35:05.272" v="218" actId="1076"/>
          <ac:grpSpMkLst>
            <pc:docMk/>
            <pc:sldMk cId="3313517302" sldId="2147374700"/>
            <ac:grpSpMk id="30" creationId="{2EFF8A80-D1CB-AAFB-7EB2-1E019B7B05FE}"/>
          </ac:grpSpMkLst>
        </pc:grpChg>
        <pc:grpChg chg="add mod">
          <ac:chgData name="HADDAD Sahar" userId="S::sahar.haddad@docaposte.fr::68cc7506-0d58-401b-bfeb-d46bc1bc5572" providerId="AD" clId="Web-{128B9EDC-8BCE-A22C-914F-7245DF21FA50}" dt="2025-04-22T18:35:16.710" v="220" actId="1076"/>
          <ac:grpSpMkLst>
            <pc:docMk/>
            <pc:sldMk cId="3313517302" sldId="2147374700"/>
            <ac:grpSpMk id="38" creationId="{1DE66639-2353-5EB0-AFC8-2E9A16EBDF82}"/>
          </ac:grpSpMkLst>
        </pc:grpChg>
        <pc:grpChg chg="del mod">
          <ac:chgData name="HADDAD Sahar" userId="S::sahar.haddad@docaposte.fr::68cc7506-0d58-401b-bfeb-d46bc1bc5572" providerId="AD" clId="Web-{128B9EDC-8BCE-A22C-914F-7245DF21FA50}" dt="2025-04-22T18:25:06.309" v="72"/>
          <ac:grpSpMkLst>
            <pc:docMk/>
            <pc:sldMk cId="3313517302" sldId="2147374700"/>
            <ac:grpSpMk id="55" creationId="{0DDF5343-571B-9C59-77C8-679629D9DEC3}"/>
          </ac:grpSpMkLst>
        </pc:grpChg>
        <pc:picChg chg="add del">
          <ac:chgData name="HADDAD Sahar" userId="S::sahar.haddad@docaposte.fr::68cc7506-0d58-401b-bfeb-d46bc1bc5572" providerId="AD" clId="Web-{128B9EDC-8BCE-A22C-914F-7245DF21FA50}" dt="2025-04-22T18:23:07.741" v="56"/>
          <ac:picMkLst>
            <pc:docMk/>
            <pc:sldMk cId="3313517302" sldId="2147374700"/>
            <ac:picMk id="6" creationId="{EF4D10C7-B099-D26F-A6A3-B4ED6CD37EA1}"/>
          </ac:picMkLst>
        </pc:picChg>
        <pc:picChg chg="add">
          <ac:chgData name="HADDAD Sahar" userId="S::sahar.haddad@docaposte.fr::68cc7506-0d58-401b-bfeb-d46bc1bc5572" providerId="AD" clId="Web-{128B9EDC-8BCE-A22C-914F-7245DF21FA50}" dt="2025-04-22T18:25:06.777" v="73"/>
          <ac:picMkLst>
            <pc:docMk/>
            <pc:sldMk cId="3313517302" sldId="2147374700"/>
            <ac:picMk id="16" creationId="{407B654A-C71D-873C-C41E-BE77451FB0DE}"/>
          </ac:picMkLst>
        </pc:picChg>
        <pc:picChg chg="add">
          <ac:chgData name="HADDAD Sahar" userId="S::sahar.haddad@docaposte.fr::68cc7506-0d58-401b-bfeb-d46bc1bc5572" providerId="AD" clId="Web-{128B9EDC-8BCE-A22C-914F-7245DF21FA50}" dt="2025-04-22T18:26:47.641" v="90"/>
          <ac:picMkLst>
            <pc:docMk/>
            <pc:sldMk cId="3313517302" sldId="2147374700"/>
            <ac:picMk id="21" creationId="{D80EFB50-56E3-3723-431A-CFE1669C3049}"/>
          </ac:picMkLst>
        </pc:picChg>
      </pc:sldChg>
    </pc:docChg>
  </pc:docChgLst>
  <pc:docChgLst>
    <pc:chgData name="HADDAD Sahar" userId="S::sahar.haddad@docaposte.fr::68cc7506-0d58-401b-bfeb-d46bc1bc5572" providerId="AD" clId="Web-{970BEF33-2E42-41B2-8492-FFA833686F04}"/>
    <pc:docChg chg="addSld modSld">
      <pc:chgData name="HADDAD Sahar" userId="S::sahar.haddad@docaposte.fr::68cc7506-0d58-401b-bfeb-d46bc1bc5572" providerId="AD" clId="Web-{970BEF33-2E42-41B2-8492-FFA833686F04}" dt="2025-04-23T07:08:39.937" v="43"/>
      <pc:docMkLst>
        <pc:docMk/>
      </pc:docMkLst>
      <pc:sldChg chg="delSp">
        <pc:chgData name="HADDAD Sahar" userId="S::sahar.haddad@docaposte.fr::68cc7506-0d58-401b-bfeb-d46bc1bc5572" providerId="AD" clId="Web-{970BEF33-2E42-41B2-8492-FFA833686F04}" dt="2025-04-23T07:08:39.937" v="43"/>
        <pc:sldMkLst>
          <pc:docMk/>
          <pc:sldMk cId="2184227702" sldId="1404"/>
        </pc:sldMkLst>
        <pc:spChg chg="del">
          <ac:chgData name="HADDAD Sahar" userId="S::sahar.haddad@docaposte.fr::68cc7506-0d58-401b-bfeb-d46bc1bc5572" providerId="AD" clId="Web-{970BEF33-2E42-41B2-8492-FFA833686F04}" dt="2025-04-23T07:08:39.937" v="43"/>
          <ac:spMkLst>
            <pc:docMk/>
            <pc:sldMk cId="2184227702" sldId="1404"/>
            <ac:spMk id="10" creationId="{00000000-0000-0000-0000-000000000000}"/>
          </ac:spMkLst>
        </pc:spChg>
        <pc:spChg chg="del">
          <ac:chgData name="HADDAD Sahar" userId="S::sahar.haddad@docaposte.fr::68cc7506-0d58-401b-bfeb-d46bc1bc5572" providerId="AD" clId="Web-{970BEF33-2E42-41B2-8492-FFA833686F04}" dt="2025-04-23T07:08:39.937" v="38"/>
          <ac:spMkLst>
            <pc:docMk/>
            <pc:sldMk cId="2184227702" sldId="1404"/>
            <ac:spMk id="11" creationId="{00000000-0000-0000-0000-000000000000}"/>
          </ac:spMkLst>
        </pc:spChg>
        <pc:spChg chg="del">
          <ac:chgData name="HADDAD Sahar" userId="S::sahar.haddad@docaposte.fr::68cc7506-0d58-401b-bfeb-d46bc1bc5572" providerId="AD" clId="Web-{970BEF33-2E42-41B2-8492-FFA833686F04}" dt="2025-04-23T07:08:39.937" v="41"/>
          <ac:spMkLst>
            <pc:docMk/>
            <pc:sldMk cId="2184227702" sldId="1404"/>
            <ac:spMk id="26" creationId="{24A7E6A2-0511-41EE-AF10-1334B1B80EC7}"/>
          </ac:spMkLst>
        </pc:spChg>
        <pc:spChg chg="del">
          <ac:chgData name="HADDAD Sahar" userId="S::sahar.haddad@docaposte.fr::68cc7506-0d58-401b-bfeb-d46bc1bc5572" providerId="AD" clId="Web-{970BEF33-2E42-41B2-8492-FFA833686F04}" dt="2025-04-23T07:08:39.937" v="40"/>
          <ac:spMkLst>
            <pc:docMk/>
            <pc:sldMk cId="2184227702" sldId="1404"/>
            <ac:spMk id="28" creationId="{24A7E6A2-0511-41EE-AF10-1334B1B80EC7}"/>
          </ac:spMkLst>
        </pc:spChg>
        <pc:spChg chg="del">
          <ac:chgData name="HADDAD Sahar" userId="S::sahar.haddad@docaposte.fr::68cc7506-0d58-401b-bfeb-d46bc1bc5572" providerId="AD" clId="Web-{970BEF33-2E42-41B2-8492-FFA833686F04}" dt="2025-04-23T07:08:39.937" v="37"/>
          <ac:spMkLst>
            <pc:docMk/>
            <pc:sldMk cId="2184227702" sldId="1404"/>
            <ac:spMk id="32" creationId="{00000000-0000-0000-0000-000000000000}"/>
          </ac:spMkLst>
        </pc:spChg>
        <pc:spChg chg="del">
          <ac:chgData name="HADDAD Sahar" userId="S::sahar.haddad@docaposte.fr::68cc7506-0d58-401b-bfeb-d46bc1bc5572" providerId="AD" clId="Web-{970BEF33-2E42-41B2-8492-FFA833686F04}" dt="2025-04-23T07:08:39.937" v="36"/>
          <ac:spMkLst>
            <pc:docMk/>
            <pc:sldMk cId="2184227702" sldId="1404"/>
            <ac:spMk id="33" creationId="{00000000-0000-0000-0000-000000000000}"/>
          </ac:spMkLst>
        </pc:spChg>
        <pc:spChg chg="del">
          <ac:chgData name="HADDAD Sahar" userId="S::sahar.haddad@docaposte.fr::68cc7506-0d58-401b-bfeb-d46bc1bc5572" providerId="AD" clId="Web-{970BEF33-2E42-41B2-8492-FFA833686F04}" dt="2025-04-23T07:08:39.937" v="35"/>
          <ac:spMkLst>
            <pc:docMk/>
            <pc:sldMk cId="2184227702" sldId="1404"/>
            <ac:spMk id="34" creationId="{00000000-0000-0000-0000-000000000000}"/>
          </ac:spMkLst>
        </pc:spChg>
        <pc:spChg chg="del">
          <ac:chgData name="HADDAD Sahar" userId="S::sahar.haddad@docaposte.fr::68cc7506-0d58-401b-bfeb-d46bc1bc5572" providerId="AD" clId="Web-{970BEF33-2E42-41B2-8492-FFA833686F04}" dt="2025-04-23T07:08:39.937" v="34"/>
          <ac:spMkLst>
            <pc:docMk/>
            <pc:sldMk cId="2184227702" sldId="1404"/>
            <ac:spMk id="35" creationId="{00000000-0000-0000-0000-000000000000}"/>
          </ac:spMkLst>
        </pc:spChg>
        <pc:spChg chg="del">
          <ac:chgData name="HADDAD Sahar" userId="S::sahar.haddad@docaposte.fr::68cc7506-0d58-401b-bfeb-d46bc1bc5572" providerId="AD" clId="Web-{970BEF33-2E42-41B2-8492-FFA833686F04}" dt="2025-04-23T07:08:39.937" v="33"/>
          <ac:spMkLst>
            <pc:docMk/>
            <pc:sldMk cId="2184227702" sldId="1404"/>
            <ac:spMk id="36" creationId="{00000000-0000-0000-0000-000000000000}"/>
          </ac:spMkLst>
        </pc:spChg>
        <pc:spChg chg="del">
          <ac:chgData name="HADDAD Sahar" userId="S::sahar.haddad@docaposte.fr::68cc7506-0d58-401b-bfeb-d46bc1bc5572" providerId="AD" clId="Web-{970BEF33-2E42-41B2-8492-FFA833686F04}" dt="2025-04-23T07:08:39.937" v="30"/>
          <ac:spMkLst>
            <pc:docMk/>
            <pc:sldMk cId="2184227702" sldId="1404"/>
            <ac:spMk id="39" creationId="{00000000-0000-0000-0000-000000000000}"/>
          </ac:spMkLst>
        </pc:spChg>
        <pc:spChg chg="del">
          <ac:chgData name="HADDAD Sahar" userId="S::sahar.haddad@docaposte.fr::68cc7506-0d58-401b-bfeb-d46bc1bc5572" providerId="AD" clId="Web-{970BEF33-2E42-41B2-8492-FFA833686F04}" dt="2025-04-23T07:08:39.937" v="29"/>
          <ac:spMkLst>
            <pc:docMk/>
            <pc:sldMk cId="2184227702" sldId="1404"/>
            <ac:spMk id="41" creationId="{00000000-0000-0000-0000-000000000000}"/>
          </ac:spMkLst>
        </pc:spChg>
        <pc:spChg chg="del">
          <ac:chgData name="HADDAD Sahar" userId="S::sahar.haddad@docaposte.fr::68cc7506-0d58-401b-bfeb-d46bc1bc5572" providerId="AD" clId="Web-{970BEF33-2E42-41B2-8492-FFA833686F04}" dt="2025-04-23T07:08:39.937" v="24"/>
          <ac:spMkLst>
            <pc:docMk/>
            <pc:sldMk cId="2184227702" sldId="1404"/>
            <ac:spMk id="49" creationId="{00000000-0000-0000-0000-000000000000}"/>
          </ac:spMkLst>
        </pc:spChg>
        <pc:picChg chg="del">
          <ac:chgData name="HADDAD Sahar" userId="S::sahar.haddad@docaposte.fr::68cc7506-0d58-401b-bfeb-d46bc1bc5572" providerId="AD" clId="Web-{970BEF33-2E42-41B2-8492-FFA833686F04}" dt="2025-04-23T07:08:39.937" v="22"/>
          <ac:picMkLst>
            <pc:docMk/>
            <pc:sldMk cId="2184227702" sldId="1404"/>
            <ac:picMk id="2" creationId="{B273097E-BFC1-EC4B-6B45-9AD1913A7C99}"/>
          </ac:picMkLst>
        </pc:picChg>
        <pc:picChg chg="del">
          <ac:chgData name="HADDAD Sahar" userId="S::sahar.haddad@docaposte.fr::68cc7506-0d58-401b-bfeb-d46bc1bc5572" providerId="AD" clId="Web-{970BEF33-2E42-41B2-8492-FFA833686F04}" dt="2025-04-23T07:08:39.937" v="42"/>
          <ac:picMkLst>
            <pc:docMk/>
            <pc:sldMk cId="2184227702" sldId="1404"/>
            <ac:picMk id="7" creationId="{00000000-0000-0000-0000-000000000000}"/>
          </ac:picMkLst>
        </pc:picChg>
        <pc:picChg chg="del">
          <ac:chgData name="HADDAD Sahar" userId="S::sahar.haddad@docaposte.fr::68cc7506-0d58-401b-bfeb-d46bc1bc5572" providerId="AD" clId="Web-{970BEF33-2E42-41B2-8492-FFA833686F04}" dt="2025-04-23T07:08:39.937" v="32"/>
          <ac:picMkLst>
            <pc:docMk/>
            <pc:sldMk cId="2184227702" sldId="1404"/>
            <ac:picMk id="12" creationId="{00000000-0000-0000-0000-000000000000}"/>
          </ac:picMkLst>
        </pc:picChg>
        <pc:picChg chg="del">
          <ac:chgData name="HADDAD Sahar" userId="S::sahar.haddad@docaposte.fr::68cc7506-0d58-401b-bfeb-d46bc1bc5572" providerId="AD" clId="Web-{970BEF33-2E42-41B2-8492-FFA833686F04}" dt="2025-04-23T07:08:39.937" v="31"/>
          <ac:picMkLst>
            <pc:docMk/>
            <pc:sldMk cId="2184227702" sldId="1404"/>
            <ac:picMk id="13" creationId="{00000000-0000-0000-0000-000000000000}"/>
          </ac:picMkLst>
        </pc:picChg>
        <pc:picChg chg="del">
          <ac:chgData name="HADDAD Sahar" userId="S::sahar.haddad@docaposte.fr::68cc7506-0d58-401b-bfeb-d46bc1bc5572" providerId="AD" clId="Web-{970BEF33-2E42-41B2-8492-FFA833686F04}" dt="2025-04-23T07:08:39.937" v="23"/>
          <ac:picMkLst>
            <pc:docMk/>
            <pc:sldMk cId="2184227702" sldId="1404"/>
            <ac:picMk id="14" creationId="{00000000-0000-0000-0000-000000000000}"/>
          </ac:picMkLst>
        </pc:picChg>
        <pc:picChg chg="del">
          <ac:chgData name="HADDAD Sahar" userId="S::sahar.haddad@docaposte.fr::68cc7506-0d58-401b-bfeb-d46bc1bc5572" providerId="AD" clId="Web-{970BEF33-2E42-41B2-8492-FFA833686F04}" dt="2025-04-23T07:08:39.937" v="28"/>
          <ac:picMkLst>
            <pc:docMk/>
            <pc:sldMk cId="2184227702" sldId="1404"/>
            <ac:picMk id="15" creationId="{00000000-0000-0000-0000-000000000000}"/>
          </ac:picMkLst>
        </pc:picChg>
        <pc:picChg chg="del">
          <ac:chgData name="HADDAD Sahar" userId="S::sahar.haddad@docaposte.fr::68cc7506-0d58-401b-bfeb-d46bc1bc5572" providerId="AD" clId="Web-{970BEF33-2E42-41B2-8492-FFA833686F04}" dt="2025-04-23T07:08:39.937" v="27"/>
          <ac:picMkLst>
            <pc:docMk/>
            <pc:sldMk cId="2184227702" sldId="1404"/>
            <ac:picMk id="16" creationId="{00000000-0000-0000-0000-000000000000}"/>
          </ac:picMkLst>
        </pc:picChg>
        <pc:picChg chg="del">
          <ac:chgData name="HADDAD Sahar" userId="S::sahar.haddad@docaposte.fr::68cc7506-0d58-401b-bfeb-d46bc1bc5572" providerId="AD" clId="Web-{970BEF33-2E42-41B2-8492-FFA833686F04}" dt="2025-04-23T07:08:39.937" v="39"/>
          <ac:picMkLst>
            <pc:docMk/>
            <pc:sldMk cId="2184227702" sldId="1404"/>
            <ac:picMk id="30" creationId="{00000000-0000-0000-0000-000000000000}"/>
          </ac:picMkLst>
        </pc:picChg>
        <pc:picChg chg="del">
          <ac:chgData name="HADDAD Sahar" userId="S::sahar.haddad@docaposte.fr::68cc7506-0d58-401b-bfeb-d46bc1bc5572" providerId="AD" clId="Web-{970BEF33-2E42-41B2-8492-FFA833686F04}" dt="2025-04-23T07:08:39.937" v="25"/>
          <ac:picMkLst>
            <pc:docMk/>
            <pc:sldMk cId="2184227702" sldId="1404"/>
            <ac:picMk id="31" creationId="{00000000-0000-0000-0000-000000000000}"/>
          </ac:picMkLst>
        </pc:picChg>
        <pc:cxnChg chg="del">
          <ac:chgData name="HADDAD Sahar" userId="S::sahar.haddad@docaposte.fr::68cc7506-0d58-401b-bfeb-d46bc1bc5572" providerId="AD" clId="Web-{970BEF33-2E42-41B2-8492-FFA833686F04}" dt="2025-04-23T07:08:39.937" v="26"/>
          <ac:cxnSpMkLst>
            <pc:docMk/>
            <pc:sldMk cId="2184227702" sldId="1404"/>
            <ac:cxnSpMk id="20" creationId="{00000000-0000-0000-0000-000000000000}"/>
          </ac:cxnSpMkLst>
        </pc:cxnChg>
      </pc:sldChg>
      <pc:sldChg chg="modSp">
        <pc:chgData name="HADDAD Sahar" userId="S::sahar.haddad@docaposte.fr::68cc7506-0d58-401b-bfeb-d46bc1bc5572" providerId="AD" clId="Web-{970BEF33-2E42-41B2-8492-FFA833686F04}" dt="2025-04-23T07:03:55.255" v="6" actId="14100"/>
        <pc:sldMkLst>
          <pc:docMk/>
          <pc:sldMk cId="3126732655" sldId="2147374701"/>
        </pc:sldMkLst>
        <pc:spChg chg="mod">
          <ac:chgData name="HADDAD Sahar" userId="S::sahar.haddad@docaposte.fr::68cc7506-0d58-401b-bfeb-d46bc1bc5572" providerId="AD" clId="Web-{970BEF33-2E42-41B2-8492-FFA833686F04}" dt="2025-04-23T07:03:50.786" v="0" actId="1076"/>
          <ac:spMkLst>
            <pc:docMk/>
            <pc:sldMk cId="3126732655" sldId="2147374701"/>
            <ac:spMk id="60" creationId="{15200265-7704-7B42-9CAC-304D2A29410F}"/>
          </ac:spMkLst>
        </pc:spChg>
        <pc:spChg chg="mod">
          <ac:chgData name="HADDAD Sahar" userId="S::sahar.haddad@docaposte.fr::68cc7506-0d58-401b-bfeb-d46bc1bc5572" providerId="AD" clId="Web-{970BEF33-2E42-41B2-8492-FFA833686F04}" dt="2025-04-23T07:03:50.801" v="1" actId="1076"/>
          <ac:spMkLst>
            <pc:docMk/>
            <pc:sldMk cId="3126732655" sldId="2147374701"/>
            <ac:spMk id="62" creationId="{15200265-7704-7B42-9CAC-304D2A29410F}"/>
          </ac:spMkLst>
        </pc:spChg>
        <pc:spChg chg="mod">
          <ac:chgData name="HADDAD Sahar" userId="S::sahar.haddad@docaposte.fr::68cc7506-0d58-401b-bfeb-d46bc1bc5572" providerId="AD" clId="Web-{970BEF33-2E42-41B2-8492-FFA833686F04}" dt="2025-04-23T07:03:55.255" v="6" actId="14100"/>
          <ac:spMkLst>
            <pc:docMk/>
            <pc:sldMk cId="3126732655" sldId="2147374701"/>
            <ac:spMk id="64" creationId="{15200265-7704-7B42-9CAC-304D2A29410F}"/>
          </ac:spMkLst>
        </pc:spChg>
        <pc:picChg chg="mod">
          <ac:chgData name="HADDAD Sahar" userId="S::sahar.haddad@docaposte.fr::68cc7506-0d58-401b-bfeb-d46bc1bc5572" providerId="AD" clId="Web-{970BEF33-2E42-41B2-8492-FFA833686F04}" dt="2025-04-23T07:03:50.817" v="3" actId="1076"/>
          <ac:picMkLst>
            <pc:docMk/>
            <pc:sldMk cId="3126732655" sldId="2147374701"/>
            <ac:picMk id="72" creationId="{BA8FC173-0CA5-6F28-093B-EEFB2D8AACBD}"/>
          </ac:picMkLst>
        </pc:picChg>
        <pc:picChg chg="mod">
          <ac:chgData name="HADDAD Sahar" userId="S::sahar.haddad@docaposte.fr::68cc7506-0d58-401b-bfeb-d46bc1bc5572" providerId="AD" clId="Web-{970BEF33-2E42-41B2-8492-FFA833686F04}" dt="2025-04-23T07:03:50.833" v="4" actId="1076"/>
          <ac:picMkLst>
            <pc:docMk/>
            <pc:sldMk cId="3126732655" sldId="2147374701"/>
            <ac:picMk id="73" creationId="{465C0C91-57B8-1972-4161-472E608D0B2E}"/>
          </ac:picMkLst>
        </pc:picChg>
        <pc:picChg chg="mod">
          <ac:chgData name="HADDAD Sahar" userId="S::sahar.haddad@docaposte.fr::68cc7506-0d58-401b-bfeb-d46bc1bc5572" providerId="AD" clId="Web-{970BEF33-2E42-41B2-8492-FFA833686F04}" dt="2025-04-23T07:03:50.848" v="5" actId="1076"/>
          <ac:picMkLst>
            <pc:docMk/>
            <pc:sldMk cId="3126732655" sldId="2147374701"/>
            <ac:picMk id="74" creationId="{E2EB26A5-8572-C11C-00A9-240739D8523C}"/>
          </ac:picMkLst>
        </pc:picChg>
      </pc:sldChg>
      <pc:sldChg chg="modSp">
        <pc:chgData name="HADDAD Sahar" userId="S::sahar.haddad@docaposte.fr::68cc7506-0d58-401b-bfeb-d46bc1bc5572" providerId="AD" clId="Web-{970BEF33-2E42-41B2-8492-FFA833686F04}" dt="2025-04-23T07:05:41.087" v="14" actId="1076"/>
        <pc:sldMkLst>
          <pc:docMk/>
          <pc:sldMk cId="3137096349" sldId="2147374706"/>
        </pc:sldMkLst>
        <pc:spChg chg="mod">
          <ac:chgData name="HADDAD Sahar" userId="S::sahar.haddad@docaposte.fr::68cc7506-0d58-401b-bfeb-d46bc1bc5572" providerId="AD" clId="Web-{970BEF33-2E42-41B2-8492-FFA833686F04}" dt="2025-04-23T07:05:41.071" v="13" actId="1076"/>
          <ac:spMkLst>
            <pc:docMk/>
            <pc:sldMk cId="3137096349" sldId="2147374706"/>
            <ac:spMk id="16" creationId="{4AED1103-DEE0-95A9-690E-677AAF9CA74C}"/>
          </ac:spMkLst>
        </pc:spChg>
        <pc:spChg chg="mod">
          <ac:chgData name="HADDAD Sahar" userId="S::sahar.haddad@docaposte.fr::68cc7506-0d58-401b-bfeb-d46bc1bc5572" providerId="AD" clId="Web-{970BEF33-2E42-41B2-8492-FFA833686F04}" dt="2025-04-23T07:05:41.087" v="14" actId="1076"/>
          <ac:spMkLst>
            <pc:docMk/>
            <pc:sldMk cId="3137096349" sldId="2147374706"/>
            <ac:spMk id="18" creationId="{04035C21-2EC8-40C6-E962-749B6C99315E}"/>
          </ac:spMkLst>
        </pc:spChg>
      </pc:sldChg>
      <pc:sldChg chg="modSp">
        <pc:chgData name="HADDAD Sahar" userId="S::sahar.haddad@docaposte.fr::68cc7506-0d58-401b-bfeb-d46bc1bc5572" providerId="AD" clId="Web-{970BEF33-2E42-41B2-8492-FFA833686F04}" dt="2025-04-23T07:06:38.573" v="15" actId="14100"/>
        <pc:sldMkLst>
          <pc:docMk/>
          <pc:sldMk cId="3791854215" sldId="2147374711"/>
        </pc:sldMkLst>
        <pc:spChg chg="mod">
          <ac:chgData name="HADDAD Sahar" userId="S::sahar.haddad@docaposte.fr::68cc7506-0d58-401b-bfeb-d46bc1bc5572" providerId="AD" clId="Web-{970BEF33-2E42-41B2-8492-FFA833686F04}" dt="2025-04-23T07:06:38.573" v="15" actId="14100"/>
          <ac:spMkLst>
            <pc:docMk/>
            <pc:sldMk cId="3791854215" sldId="2147374711"/>
            <ac:spMk id="3" creationId="{7CECD452-F3D3-6077-F708-04C3E477F4F8}"/>
          </ac:spMkLst>
        </pc:spChg>
      </pc:sldChg>
      <pc:sldChg chg="modSp add replId">
        <pc:chgData name="HADDAD Sahar" userId="S::sahar.haddad@docaposte.fr::68cc7506-0d58-401b-bfeb-d46bc1bc5572" providerId="AD" clId="Web-{970BEF33-2E42-41B2-8492-FFA833686F04}" dt="2025-04-23T07:07:44.185" v="21" actId="20577"/>
        <pc:sldMkLst>
          <pc:docMk/>
          <pc:sldMk cId="1630853723" sldId="2147374712"/>
        </pc:sldMkLst>
        <pc:spChg chg="mod">
          <ac:chgData name="HADDAD Sahar" userId="S::sahar.haddad@docaposte.fr::68cc7506-0d58-401b-bfeb-d46bc1bc5572" providerId="AD" clId="Web-{970BEF33-2E42-41B2-8492-FFA833686F04}" dt="2025-04-23T07:07:44.185" v="21" actId="20577"/>
          <ac:spMkLst>
            <pc:docMk/>
            <pc:sldMk cId="1630853723" sldId="2147374712"/>
            <ac:spMk id="4" creationId="{8CAF7BCB-80BC-54DF-89A3-010FD0285930}"/>
          </ac:spMkLst>
        </pc:spChg>
      </pc:sldChg>
    </pc:docChg>
  </pc:docChgLst>
  <pc:docChgLst>
    <pc:chgData name="HADDAD Sahar" userId="S::sahar.haddad@docaposte.fr::68cc7506-0d58-401b-bfeb-d46bc1bc5572" providerId="AD" clId="Web-{2C6BC68F-0427-27BE-AE0D-E3814C0B43CA}"/>
    <pc:docChg chg="addSld delSld modSld">
      <pc:chgData name="HADDAD Sahar" userId="S::sahar.haddad@docaposte.fr::68cc7506-0d58-401b-bfeb-d46bc1bc5572" providerId="AD" clId="Web-{2C6BC68F-0427-27BE-AE0D-E3814C0B43CA}" dt="2025-04-22T19:34:30.248" v="125"/>
      <pc:docMkLst>
        <pc:docMk/>
      </pc:docMkLst>
      <pc:sldChg chg="add">
        <pc:chgData name="HADDAD Sahar" userId="S::sahar.haddad@docaposte.fr::68cc7506-0d58-401b-bfeb-d46bc1bc5572" providerId="AD" clId="Web-{2C6BC68F-0427-27BE-AE0D-E3814C0B43CA}" dt="2025-04-22T19:32:25.071" v="104"/>
        <pc:sldMkLst>
          <pc:docMk/>
          <pc:sldMk cId="1213428739" sldId="1352"/>
        </pc:sldMkLst>
      </pc:sldChg>
      <pc:sldChg chg="add">
        <pc:chgData name="HADDAD Sahar" userId="S::sahar.haddad@docaposte.fr::68cc7506-0d58-401b-bfeb-d46bc1bc5572" providerId="AD" clId="Web-{2C6BC68F-0427-27BE-AE0D-E3814C0B43CA}" dt="2025-04-22T19:32:25.040" v="103"/>
        <pc:sldMkLst>
          <pc:docMk/>
          <pc:sldMk cId="3940569439" sldId="1386"/>
        </pc:sldMkLst>
      </pc:sldChg>
      <pc:sldChg chg="add">
        <pc:chgData name="HADDAD Sahar" userId="S::sahar.haddad@docaposte.fr::68cc7506-0d58-401b-bfeb-d46bc1bc5572" providerId="AD" clId="Web-{2C6BC68F-0427-27BE-AE0D-E3814C0B43CA}" dt="2025-04-22T19:32:25.087" v="105"/>
        <pc:sldMkLst>
          <pc:docMk/>
          <pc:sldMk cId="3637981455" sldId="1390"/>
        </pc:sldMkLst>
      </pc:sldChg>
      <pc:sldChg chg="add">
        <pc:chgData name="HADDAD Sahar" userId="S::sahar.haddad@docaposte.fr::68cc7506-0d58-401b-bfeb-d46bc1bc5572" providerId="AD" clId="Web-{2C6BC68F-0427-27BE-AE0D-E3814C0B43CA}" dt="2025-04-22T19:32:25.149" v="107"/>
        <pc:sldMkLst>
          <pc:docMk/>
          <pc:sldMk cId="2231038536" sldId="1392"/>
        </pc:sldMkLst>
      </pc:sldChg>
      <pc:sldChg chg="add">
        <pc:chgData name="HADDAD Sahar" userId="S::sahar.haddad@docaposte.fr::68cc7506-0d58-401b-bfeb-d46bc1bc5572" providerId="AD" clId="Web-{2C6BC68F-0427-27BE-AE0D-E3814C0B43CA}" dt="2025-04-22T19:32:25.118" v="106"/>
        <pc:sldMkLst>
          <pc:docMk/>
          <pc:sldMk cId="3059892115" sldId="1393"/>
        </pc:sldMkLst>
      </pc:sldChg>
      <pc:sldChg chg="add del">
        <pc:chgData name="HADDAD Sahar" userId="S::sahar.haddad@docaposte.fr::68cc7506-0d58-401b-bfeb-d46bc1bc5572" providerId="AD" clId="Web-{2C6BC68F-0427-27BE-AE0D-E3814C0B43CA}" dt="2025-04-22T19:32:10.539" v="101"/>
        <pc:sldMkLst>
          <pc:docMk/>
          <pc:sldMk cId="1766412972" sldId="1396"/>
        </pc:sldMkLst>
      </pc:sldChg>
      <pc:sldChg chg="addSp modSp add">
        <pc:chgData name="HADDAD Sahar" userId="S::sahar.haddad@docaposte.fr::68cc7506-0d58-401b-bfeb-d46bc1bc5572" providerId="AD" clId="Web-{2C6BC68F-0427-27BE-AE0D-E3814C0B43CA}" dt="2025-04-22T19:34:30.248" v="125"/>
        <pc:sldMkLst>
          <pc:docMk/>
          <pc:sldMk cId="2160424731" sldId="1397"/>
        </pc:sldMkLst>
        <pc:spChg chg="mod">
          <ac:chgData name="HADDAD Sahar" userId="S::sahar.haddad@docaposte.fr::68cc7506-0d58-401b-bfeb-d46bc1bc5572" providerId="AD" clId="Web-{2C6BC68F-0427-27BE-AE0D-E3814C0B43CA}" dt="2025-04-22T19:34:28.560" v="122" actId="14100"/>
          <ac:spMkLst>
            <pc:docMk/>
            <pc:sldMk cId="2160424731" sldId="1397"/>
            <ac:spMk id="4" creationId="{00000000-0000-0000-0000-000000000000}"/>
          </ac:spMkLst>
        </pc:spChg>
        <pc:spChg chg="add mod">
          <ac:chgData name="HADDAD Sahar" userId="S::sahar.haddad@docaposte.fr::68cc7506-0d58-401b-bfeb-d46bc1bc5572" providerId="AD" clId="Web-{2C6BC68F-0427-27BE-AE0D-E3814C0B43CA}" dt="2025-04-22T19:34:30.201" v="124"/>
          <ac:spMkLst>
            <pc:docMk/>
            <pc:sldMk cId="2160424731" sldId="1397"/>
            <ac:spMk id="5" creationId="{F00F0E15-356D-A55E-8503-9093C6E197FB}"/>
          </ac:spMkLst>
        </pc:spChg>
        <pc:spChg chg="add">
          <ac:chgData name="HADDAD Sahar" userId="S::sahar.haddad@docaposte.fr::68cc7506-0d58-401b-bfeb-d46bc1bc5572" providerId="AD" clId="Web-{2C6BC68F-0427-27BE-AE0D-E3814C0B43CA}" dt="2025-04-22T19:34:30.248" v="125"/>
          <ac:spMkLst>
            <pc:docMk/>
            <pc:sldMk cId="2160424731" sldId="1397"/>
            <ac:spMk id="6" creationId="{F4D9794A-8904-9B26-BD74-AC7374D8F4BD}"/>
          </ac:spMkLst>
        </pc:spChg>
      </pc:sldChg>
      <pc:sldChg chg="add">
        <pc:chgData name="HADDAD Sahar" userId="S::sahar.haddad@docaposte.fr::68cc7506-0d58-401b-bfeb-d46bc1bc5572" providerId="AD" clId="Web-{2C6BC68F-0427-27BE-AE0D-E3814C0B43CA}" dt="2025-04-22T19:32:25.212" v="109"/>
        <pc:sldMkLst>
          <pc:docMk/>
          <pc:sldMk cId="3632260330" sldId="1399"/>
        </pc:sldMkLst>
      </pc:sldChg>
      <pc:sldChg chg="add">
        <pc:chgData name="HADDAD Sahar" userId="S::sahar.haddad@docaposte.fr::68cc7506-0d58-401b-bfeb-d46bc1bc5572" providerId="AD" clId="Web-{2C6BC68F-0427-27BE-AE0D-E3814C0B43CA}" dt="2025-04-22T19:32:25.352" v="113"/>
        <pc:sldMkLst>
          <pc:docMk/>
          <pc:sldMk cId="1497466912" sldId="1400"/>
        </pc:sldMkLst>
      </pc:sldChg>
      <pc:sldChg chg="add">
        <pc:chgData name="HADDAD Sahar" userId="S::sahar.haddad@docaposte.fr::68cc7506-0d58-401b-bfeb-d46bc1bc5572" providerId="AD" clId="Web-{2C6BC68F-0427-27BE-AE0D-E3814C0B43CA}" dt="2025-04-22T19:32:25.243" v="110"/>
        <pc:sldMkLst>
          <pc:docMk/>
          <pc:sldMk cId="2709519624" sldId="1401"/>
        </pc:sldMkLst>
      </pc:sldChg>
      <pc:sldChg chg="add">
        <pc:chgData name="HADDAD Sahar" userId="S::sahar.haddad@docaposte.fr::68cc7506-0d58-401b-bfeb-d46bc1bc5572" providerId="AD" clId="Web-{2C6BC68F-0427-27BE-AE0D-E3814C0B43CA}" dt="2025-04-22T19:32:25.274" v="111"/>
        <pc:sldMkLst>
          <pc:docMk/>
          <pc:sldMk cId="2184227702" sldId="1404"/>
        </pc:sldMkLst>
      </pc:sldChg>
      <pc:sldChg chg="add">
        <pc:chgData name="HADDAD Sahar" userId="S::sahar.haddad@docaposte.fr::68cc7506-0d58-401b-bfeb-d46bc1bc5572" providerId="AD" clId="Web-{2C6BC68F-0427-27BE-AE0D-E3814C0B43CA}" dt="2025-04-22T19:32:25.321" v="112"/>
        <pc:sldMkLst>
          <pc:docMk/>
          <pc:sldMk cId="995675249" sldId="1405"/>
        </pc:sldMkLst>
      </pc:sldChg>
      <pc:sldChg chg="add">
        <pc:chgData name="HADDAD Sahar" userId="S::sahar.haddad@docaposte.fr::68cc7506-0d58-401b-bfeb-d46bc1bc5572" providerId="AD" clId="Web-{2C6BC68F-0427-27BE-AE0D-E3814C0B43CA}" dt="2025-04-22T19:32:25.196" v="108"/>
        <pc:sldMkLst>
          <pc:docMk/>
          <pc:sldMk cId="92426829" sldId="1411"/>
        </pc:sldMkLst>
      </pc:sldChg>
      <pc:sldChg chg="addSp delSp modSp add replId">
        <pc:chgData name="HADDAD Sahar" userId="S::sahar.haddad@docaposte.fr::68cc7506-0d58-401b-bfeb-d46bc1bc5572" providerId="AD" clId="Web-{2C6BC68F-0427-27BE-AE0D-E3814C0B43CA}" dt="2025-04-22T19:28:09.234" v="100"/>
        <pc:sldMkLst>
          <pc:docMk/>
          <pc:sldMk cId="3501896543" sldId="2147374704"/>
        </pc:sldMkLst>
        <pc:spChg chg="mod">
          <ac:chgData name="HADDAD Sahar" userId="S::sahar.haddad@docaposte.fr::68cc7506-0d58-401b-bfeb-d46bc1bc5572" providerId="AD" clId="Web-{2C6BC68F-0427-27BE-AE0D-E3814C0B43CA}" dt="2025-04-22T19:18:03.164" v="6" actId="20577"/>
          <ac:spMkLst>
            <pc:docMk/>
            <pc:sldMk cId="3501896543" sldId="2147374704"/>
            <ac:spMk id="4" creationId="{E426803F-74CB-CD6A-3ABE-380B9DF5351D}"/>
          </ac:spMkLst>
        </pc:spChg>
        <pc:spChg chg="add mod">
          <ac:chgData name="HADDAD Sahar" userId="S::sahar.haddad@docaposte.fr::68cc7506-0d58-401b-bfeb-d46bc1bc5572" providerId="AD" clId="Web-{2C6BC68F-0427-27BE-AE0D-E3814C0B43CA}" dt="2025-04-22T19:24:10.596" v="88"/>
          <ac:spMkLst>
            <pc:docMk/>
            <pc:sldMk cId="3501896543" sldId="2147374704"/>
            <ac:spMk id="6" creationId="{A5FA2B77-B075-52B0-2785-E93754AB6940}"/>
          </ac:spMkLst>
        </pc:spChg>
        <pc:spChg chg="del">
          <ac:chgData name="HADDAD Sahar" userId="S::sahar.haddad@docaposte.fr::68cc7506-0d58-401b-bfeb-d46bc1bc5572" providerId="AD" clId="Web-{2C6BC68F-0427-27BE-AE0D-E3814C0B43CA}" dt="2025-04-22T19:18:10.367" v="18"/>
          <ac:spMkLst>
            <pc:docMk/>
            <pc:sldMk cId="3501896543" sldId="2147374704"/>
            <ac:spMk id="7" creationId="{C1BA7CB4-11DE-0AA6-6C53-EF0D84E49E11}"/>
          </ac:spMkLst>
        </pc:spChg>
        <pc:spChg chg="add mod">
          <ac:chgData name="HADDAD Sahar" userId="S::sahar.haddad@docaposte.fr::68cc7506-0d58-401b-bfeb-d46bc1bc5572" providerId="AD" clId="Web-{2C6BC68F-0427-27BE-AE0D-E3814C0B43CA}" dt="2025-04-22T19:23:54.690" v="69"/>
          <ac:spMkLst>
            <pc:docMk/>
            <pc:sldMk cId="3501896543" sldId="2147374704"/>
            <ac:spMk id="9" creationId="{5F99A18A-FC03-DF81-6C31-FFC478FD7FE9}"/>
          </ac:spMkLst>
        </pc:spChg>
        <pc:spChg chg="del">
          <ac:chgData name="HADDAD Sahar" userId="S::sahar.haddad@docaposte.fr::68cc7506-0d58-401b-bfeb-d46bc1bc5572" providerId="AD" clId="Web-{2C6BC68F-0427-27BE-AE0D-E3814C0B43CA}" dt="2025-04-22T19:18:10.367" v="17"/>
          <ac:spMkLst>
            <pc:docMk/>
            <pc:sldMk cId="3501896543" sldId="2147374704"/>
            <ac:spMk id="11" creationId="{B0FF261B-A5AB-ED6E-A014-F6EA4254F38F}"/>
          </ac:spMkLst>
        </pc:spChg>
        <pc:spChg chg="del">
          <ac:chgData name="HADDAD Sahar" userId="S::sahar.haddad@docaposte.fr::68cc7506-0d58-401b-bfeb-d46bc1bc5572" providerId="AD" clId="Web-{2C6BC68F-0427-27BE-AE0D-E3814C0B43CA}" dt="2025-04-22T19:18:10.367" v="16"/>
          <ac:spMkLst>
            <pc:docMk/>
            <pc:sldMk cId="3501896543" sldId="2147374704"/>
            <ac:spMk id="12" creationId="{90DDD538-B631-4B95-FCC7-1877DCF18ECB}"/>
          </ac:spMkLst>
        </pc:spChg>
        <pc:spChg chg="add mod">
          <ac:chgData name="HADDAD Sahar" userId="S::sahar.haddad@docaposte.fr::68cc7506-0d58-401b-bfeb-d46bc1bc5572" providerId="AD" clId="Web-{2C6BC68F-0427-27BE-AE0D-E3814C0B43CA}" dt="2025-04-22T19:24:10.596" v="89"/>
          <ac:spMkLst>
            <pc:docMk/>
            <pc:sldMk cId="3501896543" sldId="2147374704"/>
            <ac:spMk id="13" creationId="{78D1272F-20A2-5D94-3ED6-306BB2AECFBE}"/>
          </ac:spMkLst>
        </pc:spChg>
        <pc:spChg chg="add mod">
          <ac:chgData name="HADDAD Sahar" userId="S::sahar.haddad@docaposte.fr::68cc7506-0d58-401b-bfeb-d46bc1bc5572" providerId="AD" clId="Web-{2C6BC68F-0427-27BE-AE0D-E3814C0B43CA}" dt="2025-04-22T19:23:54.690" v="70"/>
          <ac:spMkLst>
            <pc:docMk/>
            <pc:sldMk cId="3501896543" sldId="2147374704"/>
            <ac:spMk id="15" creationId="{78E9DE5D-3CD0-AF54-6E2A-FB6589841227}"/>
          </ac:spMkLst>
        </pc:spChg>
        <pc:spChg chg="del">
          <ac:chgData name="HADDAD Sahar" userId="S::sahar.haddad@docaposte.fr::68cc7506-0d58-401b-bfeb-d46bc1bc5572" providerId="AD" clId="Web-{2C6BC68F-0427-27BE-AE0D-E3814C0B43CA}" dt="2025-04-22T19:18:10.367" v="15"/>
          <ac:spMkLst>
            <pc:docMk/>
            <pc:sldMk cId="3501896543" sldId="2147374704"/>
            <ac:spMk id="16" creationId="{55E1BD62-BF42-1090-EA73-69594EEF0738}"/>
          </ac:spMkLst>
        </pc:spChg>
        <pc:spChg chg="del">
          <ac:chgData name="HADDAD Sahar" userId="S::sahar.haddad@docaposte.fr::68cc7506-0d58-401b-bfeb-d46bc1bc5572" providerId="AD" clId="Web-{2C6BC68F-0427-27BE-AE0D-E3814C0B43CA}" dt="2025-04-22T19:18:10.367" v="14"/>
          <ac:spMkLst>
            <pc:docMk/>
            <pc:sldMk cId="3501896543" sldId="2147374704"/>
            <ac:spMk id="18" creationId="{1AEE034D-E55C-84BD-E316-A0B58A08A6CC}"/>
          </ac:spMkLst>
        </pc:spChg>
        <pc:spChg chg="add mod">
          <ac:chgData name="HADDAD Sahar" userId="S::sahar.haddad@docaposte.fr::68cc7506-0d58-401b-bfeb-d46bc1bc5572" providerId="AD" clId="Web-{2C6BC68F-0427-27BE-AE0D-E3814C0B43CA}" dt="2025-04-22T19:24:10.596" v="90"/>
          <ac:spMkLst>
            <pc:docMk/>
            <pc:sldMk cId="3501896543" sldId="2147374704"/>
            <ac:spMk id="19" creationId="{98CC0FE7-3771-64A1-272B-C19F853927F3}"/>
          </ac:spMkLst>
        </pc:spChg>
        <pc:spChg chg="del">
          <ac:chgData name="HADDAD Sahar" userId="S::sahar.haddad@docaposte.fr::68cc7506-0d58-401b-bfeb-d46bc1bc5572" providerId="AD" clId="Web-{2C6BC68F-0427-27BE-AE0D-E3814C0B43CA}" dt="2025-04-22T19:18:10.367" v="13"/>
          <ac:spMkLst>
            <pc:docMk/>
            <pc:sldMk cId="3501896543" sldId="2147374704"/>
            <ac:spMk id="20" creationId="{0ACC5136-1269-5E03-483B-D5AF9A7BEAD6}"/>
          </ac:spMkLst>
        </pc:spChg>
        <pc:spChg chg="add mod">
          <ac:chgData name="HADDAD Sahar" userId="S::sahar.haddad@docaposte.fr::68cc7506-0d58-401b-bfeb-d46bc1bc5572" providerId="AD" clId="Web-{2C6BC68F-0427-27BE-AE0D-E3814C0B43CA}" dt="2025-04-22T19:23:54.690" v="71"/>
          <ac:spMkLst>
            <pc:docMk/>
            <pc:sldMk cId="3501896543" sldId="2147374704"/>
            <ac:spMk id="22" creationId="{AAFFC805-F0AF-B7EC-74E2-A07D85484809}"/>
          </ac:spMkLst>
        </pc:spChg>
        <pc:spChg chg="add mod">
          <ac:chgData name="HADDAD Sahar" userId="S::sahar.haddad@docaposte.fr::68cc7506-0d58-401b-bfeb-d46bc1bc5572" providerId="AD" clId="Web-{2C6BC68F-0427-27BE-AE0D-E3814C0B43CA}" dt="2025-04-22T19:23:38.580" v="63"/>
          <ac:spMkLst>
            <pc:docMk/>
            <pc:sldMk cId="3501896543" sldId="2147374704"/>
            <ac:spMk id="24" creationId="{6AAC1564-C399-40FD-C384-F07FDAC61104}"/>
          </ac:spMkLst>
        </pc:spChg>
        <pc:spChg chg="add mod">
          <ac:chgData name="HADDAD Sahar" userId="S::sahar.haddad@docaposte.fr::68cc7506-0d58-401b-bfeb-d46bc1bc5572" providerId="AD" clId="Web-{2C6BC68F-0427-27BE-AE0D-E3814C0B43CA}" dt="2025-04-22T19:23:36.345" v="59"/>
          <ac:spMkLst>
            <pc:docMk/>
            <pc:sldMk cId="3501896543" sldId="2147374704"/>
            <ac:spMk id="26" creationId="{9FC2F0CF-54B0-7F0F-D9D1-E6D095DA4D37}"/>
          </ac:spMkLst>
        </pc:spChg>
        <pc:spChg chg="del">
          <ac:chgData name="HADDAD Sahar" userId="S::sahar.haddad@docaposte.fr::68cc7506-0d58-401b-bfeb-d46bc1bc5572" providerId="AD" clId="Web-{2C6BC68F-0427-27BE-AE0D-E3814C0B43CA}" dt="2025-04-22T19:18:10.367" v="12"/>
          <ac:spMkLst>
            <pc:docMk/>
            <pc:sldMk cId="3501896543" sldId="2147374704"/>
            <ac:spMk id="27" creationId="{2A682BC5-6366-9ACF-20FC-BF00CCC120B3}"/>
          </ac:spMkLst>
        </pc:spChg>
        <pc:spChg chg="del">
          <ac:chgData name="HADDAD Sahar" userId="S::sahar.haddad@docaposte.fr::68cc7506-0d58-401b-bfeb-d46bc1bc5572" providerId="AD" clId="Web-{2C6BC68F-0427-27BE-AE0D-E3814C0B43CA}" dt="2025-04-22T19:18:10.367" v="11"/>
          <ac:spMkLst>
            <pc:docMk/>
            <pc:sldMk cId="3501896543" sldId="2147374704"/>
            <ac:spMk id="28" creationId="{8EA43913-8DE1-64C9-C0D9-2EE688C3C90E}"/>
          </ac:spMkLst>
        </pc:spChg>
        <pc:spChg chg="del">
          <ac:chgData name="HADDAD Sahar" userId="S::sahar.haddad@docaposte.fr::68cc7506-0d58-401b-bfeb-d46bc1bc5572" providerId="AD" clId="Web-{2C6BC68F-0427-27BE-AE0D-E3814C0B43CA}" dt="2025-04-22T19:18:10.367" v="10"/>
          <ac:spMkLst>
            <pc:docMk/>
            <pc:sldMk cId="3501896543" sldId="2147374704"/>
            <ac:spMk id="29" creationId="{72A1B661-3797-1B03-5E20-D9309BC608D8}"/>
          </ac:spMkLst>
        </pc:spChg>
        <pc:spChg chg="add mod">
          <ac:chgData name="HADDAD Sahar" userId="S::sahar.haddad@docaposte.fr::68cc7506-0d58-401b-bfeb-d46bc1bc5572" providerId="AD" clId="Web-{2C6BC68F-0427-27BE-AE0D-E3814C0B43CA}" dt="2025-04-22T19:23:36.345" v="60"/>
          <ac:spMkLst>
            <pc:docMk/>
            <pc:sldMk cId="3501896543" sldId="2147374704"/>
            <ac:spMk id="32" creationId="{0B7FCAE9-A684-29D6-A7CF-350127ABFD02}"/>
          </ac:spMkLst>
        </pc:spChg>
        <pc:spChg chg="add mod">
          <ac:chgData name="HADDAD Sahar" userId="S::sahar.haddad@docaposte.fr::68cc7506-0d58-401b-bfeb-d46bc1bc5572" providerId="AD" clId="Web-{2C6BC68F-0427-27BE-AE0D-E3814C0B43CA}" dt="2025-04-22T19:23:36.345" v="61"/>
          <ac:spMkLst>
            <pc:docMk/>
            <pc:sldMk cId="3501896543" sldId="2147374704"/>
            <ac:spMk id="36" creationId="{A8D21242-860F-F3F8-A9D0-9625F2A86738}"/>
          </ac:spMkLst>
        </pc:spChg>
        <pc:spChg chg="add mod">
          <ac:chgData name="HADDAD Sahar" userId="S::sahar.haddad@docaposte.fr::68cc7506-0d58-401b-bfeb-d46bc1bc5572" providerId="AD" clId="Web-{2C6BC68F-0427-27BE-AE0D-E3814C0B43CA}" dt="2025-04-22T19:23:36.392" v="62"/>
          <ac:spMkLst>
            <pc:docMk/>
            <pc:sldMk cId="3501896543" sldId="2147374704"/>
            <ac:spMk id="45" creationId="{209CE004-9CD9-2836-DF79-A8AE7E426901}"/>
          </ac:spMkLst>
        </pc:spChg>
        <pc:spChg chg="add mod">
          <ac:chgData name="HADDAD Sahar" userId="S::sahar.haddad@docaposte.fr::68cc7506-0d58-401b-bfeb-d46bc1bc5572" providerId="AD" clId="Web-{2C6BC68F-0427-27BE-AE0D-E3814C0B43CA}" dt="2025-04-22T19:24:10.596" v="91"/>
          <ac:spMkLst>
            <pc:docMk/>
            <pc:sldMk cId="3501896543" sldId="2147374704"/>
            <ac:spMk id="47" creationId="{17BC4B36-BEB6-160E-958C-4E0E93348BA9}"/>
          </ac:spMkLst>
        </pc:spChg>
        <pc:spChg chg="add mod">
          <ac:chgData name="HADDAD Sahar" userId="S::sahar.haddad@docaposte.fr::68cc7506-0d58-401b-bfeb-d46bc1bc5572" providerId="AD" clId="Web-{2C6BC68F-0427-27BE-AE0D-E3814C0B43CA}" dt="2025-04-22T19:23:54.690" v="72"/>
          <ac:spMkLst>
            <pc:docMk/>
            <pc:sldMk cId="3501896543" sldId="2147374704"/>
            <ac:spMk id="49" creationId="{73A3CDF0-0C15-608E-7B17-9958075D8A2F}"/>
          </ac:spMkLst>
        </pc:spChg>
        <pc:spChg chg="add mod">
          <ac:chgData name="HADDAD Sahar" userId="S::sahar.haddad@docaposte.fr::68cc7506-0d58-401b-bfeb-d46bc1bc5572" providerId="AD" clId="Web-{2C6BC68F-0427-27BE-AE0D-E3814C0B43CA}" dt="2025-04-22T19:24:10.675" v="92"/>
          <ac:spMkLst>
            <pc:docMk/>
            <pc:sldMk cId="3501896543" sldId="2147374704"/>
            <ac:spMk id="51" creationId="{7ECF73A4-B764-2F32-FE45-95FA3DAA6739}"/>
          </ac:spMkLst>
        </pc:spChg>
        <pc:spChg chg="add mod">
          <ac:chgData name="HADDAD Sahar" userId="S::sahar.haddad@docaposte.fr::68cc7506-0d58-401b-bfeb-d46bc1bc5572" providerId="AD" clId="Web-{2C6BC68F-0427-27BE-AE0D-E3814C0B43CA}" dt="2025-04-22T19:26:52.685" v="94" actId="1076"/>
          <ac:spMkLst>
            <pc:docMk/>
            <pc:sldMk cId="3501896543" sldId="2147374704"/>
            <ac:spMk id="53" creationId="{F4B4B1AC-5813-207D-2402-21E02F2C3F36}"/>
          </ac:spMkLst>
        </pc:spChg>
        <pc:grpChg chg="del">
          <ac:chgData name="HADDAD Sahar" userId="S::sahar.haddad@docaposte.fr::68cc7506-0d58-401b-bfeb-d46bc1bc5572" providerId="AD" clId="Web-{2C6BC68F-0427-27BE-AE0D-E3814C0B43CA}" dt="2025-04-22T19:18:14.164" v="19"/>
          <ac:grpSpMkLst>
            <pc:docMk/>
            <pc:sldMk cId="3501896543" sldId="2147374704"/>
            <ac:grpSpMk id="41" creationId="{365BA422-25B0-9D4A-9A03-F7AB7A9EB22A}"/>
          </ac:grpSpMkLst>
        </pc:grpChg>
        <pc:picChg chg="del">
          <ac:chgData name="HADDAD Sahar" userId="S::sahar.haddad@docaposte.fr::68cc7506-0d58-401b-bfeb-d46bc1bc5572" providerId="AD" clId="Web-{2C6BC68F-0427-27BE-AE0D-E3814C0B43CA}" dt="2025-04-22T19:18:10.367" v="9"/>
          <ac:picMkLst>
            <pc:docMk/>
            <pc:sldMk cId="3501896543" sldId="2147374704"/>
            <ac:picMk id="31" creationId="{8D14676A-B73F-64DB-BD00-EEB1C64C6E71}"/>
          </ac:picMkLst>
        </pc:picChg>
        <pc:picChg chg="del">
          <ac:chgData name="HADDAD Sahar" userId="S::sahar.haddad@docaposte.fr::68cc7506-0d58-401b-bfeb-d46bc1bc5572" providerId="AD" clId="Web-{2C6BC68F-0427-27BE-AE0D-E3814C0B43CA}" dt="2025-04-22T19:18:10.367" v="8"/>
          <ac:picMkLst>
            <pc:docMk/>
            <pc:sldMk cId="3501896543" sldId="2147374704"/>
            <ac:picMk id="33" creationId="{79F92C1D-7A47-7EFB-0389-646DB60140EF}"/>
          </ac:picMkLst>
        </pc:picChg>
        <pc:picChg chg="del">
          <ac:chgData name="HADDAD Sahar" userId="S::sahar.haddad@docaposte.fr::68cc7506-0d58-401b-bfeb-d46bc1bc5572" providerId="AD" clId="Web-{2C6BC68F-0427-27BE-AE0D-E3814C0B43CA}" dt="2025-04-22T19:18:10.367" v="7"/>
          <ac:picMkLst>
            <pc:docMk/>
            <pc:sldMk cId="3501896543" sldId="2147374704"/>
            <ac:picMk id="35" creationId="{28CD2DEF-0E46-DD3E-3F3E-C17C2E0AC8AD}"/>
          </ac:picMkLst>
        </pc:picChg>
        <pc:cxnChg chg="add del">
          <ac:chgData name="HADDAD Sahar" userId="S::sahar.haddad@docaposte.fr::68cc7506-0d58-401b-bfeb-d46bc1bc5572" providerId="AD" clId="Web-{2C6BC68F-0427-27BE-AE0D-E3814C0B43CA}" dt="2025-04-22T19:27:59.577" v="96"/>
          <ac:cxnSpMkLst>
            <pc:docMk/>
            <pc:sldMk cId="3501896543" sldId="2147374704"/>
            <ac:cxnSpMk id="54" creationId="{74C109F0-A720-3A09-0FD8-FF1DD4AAC64E}"/>
          </ac:cxnSpMkLst>
        </pc:cxnChg>
        <pc:cxnChg chg="add del">
          <ac:chgData name="HADDAD Sahar" userId="S::sahar.haddad@docaposte.fr::68cc7506-0d58-401b-bfeb-d46bc1bc5572" providerId="AD" clId="Web-{2C6BC68F-0427-27BE-AE0D-E3814C0B43CA}" dt="2025-04-22T19:28:01.343" v="98"/>
          <ac:cxnSpMkLst>
            <pc:docMk/>
            <pc:sldMk cId="3501896543" sldId="2147374704"/>
            <ac:cxnSpMk id="55" creationId="{253C0C6C-BE74-043E-EA96-3D73700E6FF7}"/>
          </ac:cxnSpMkLst>
        </pc:cxnChg>
        <pc:cxnChg chg="add del">
          <ac:chgData name="HADDAD Sahar" userId="S::sahar.haddad@docaposte.fr::68cc7506-0d58-401b-bfeb-d46bc1bc5572" providerId="AD" clId="Web-{2C6BC68F-0427-27BE-AE0D-E3814C0B43CA}" dt="2025-04-22T19:28:09.234" v="100"/>
          <ac:cxnSpMkLst>
            <pc:docMk/>
            <pc:sldMk cId="3501896543" sldId="2147374704"/>
            <ac:cxnSpMk id="56" creationId="{2C0C57C2-0C45-BB49-2AD9-935B214DADC1}"/>
          </ac:cxnSpMkLst>
        </pc:cxnChg>
      </pc:sldChg>
      <pc:sldMasterChg chg="addSldLayout">
        <pc:chgData name="HADDAD Sahar" userId="S::sahar.haddad@docaposte.fr::68cc7506-0d58-401b-bfeb-d46bc1bc5572" providerId="AD" clId="Web-{2C6BC68F-0427-27BE-AE0D-E3814C0B43CA}" dt="2025-04-22T19:32:25.243" v="110"/>
        <pc:sldMasterMkLst>
          <pc:docMk/>
          <pc:sldMasterMk cId="3071127875" sldId="2147483648"/>
        </pc:sldMasterMkLst>
        <pc:sldLayoutChg chg="add">
          <pc:chgData name="HADDAD Sahar" userId="S::sahar.haddad@docaposte.fr::68cc7506-0d58-401b-bfeb-d46bc1bc5572" providerId="AD" clId="Web-{2C6BC68F-0427-27BE-AE0D-E3814C0B43CA}" dt="2025-04-22T19:17:06.443" v="0"/>
          <pc:sldLayoutMkLst>
            <pc:docMk/>
            <pc:sldMasterMk cId="3071127875" sldId="2147483648"/>
            <pc:sldLayoutMk cId="2702662359" sldId="2147483662"/>
          </pc:sldLayoutMkLst>
        </pc:sldLayoutChg>
        <pc:sldLayoutChg chg="add">
          <pc:chgData name="HADDAD Sahar" userId="S::sahar.haddad@docaposte.fr::68cc7506-0d58-401b-bfeb-d46bc1bc5572" providerId="AD" clId="Web-{2C6BC68F-0427-27BE-AE0D-E3814C0B43CA}" dt="2025-04-22T19:32:25.040" v="103"/>
          <pc:sldLayoutMkLst>
            <pc:docMk/>
            <pc:sldMasterMk cId="3071127875" sldId="2147483648"/>
            <pc:sldLayoutMk cId="295948515" sldId="2147483663"/>
          </pc:sldLayoutMkLst>
        </pc:sldLayoutChg>
        <pc:sldLayoutChg chg="add">
          <pc:chgData name="HADDAD Sahar" userId="S::sahar.haddad@docaposte.fr::68cc7506-0d58-401b-bfeb-d46bc1bc5572" providerId="AD" clId="Web-{2C6BC68F-0427-27BE-AE0D-E3814C0B43CA}" dt="2025-04-22T19:32:25.071" v="104"/>
          <pc:sldLayoutMkLst>
            <pc:docMk/>
            <pc:sldMasterMk cId="3071127875" sldId="2147483648"/>
            <pc:sldLayoutMk cId="818562852" sldId="2147483664"/>
          </pc:sldLayoutMkLst>
        </pc:sldLayoutChg>
        <pc:sldLayoutChg chg="add">
          <pc:chgData name="HADDAD Sahar" userId="S::sahar.haddad@docaposte.fr::68cc7506-0d58-401b-bfeb-d46bc1bc5572" providerId="AD" clId="Web-{2C6BC68F-0427-27BE-AE0D-E3814C0B43CA}" dt="2025-04-22T19:32:25.243" v="110"/>
          <pc:sldLayoutMkLst>
            <pc:docMk/>
            <pc:sldMasterMk cId="3071127875" sldId="2147483648"/>
            <pc:sldLayoutMk cId="725313829" sldId="2147483665"/>
          </pc:sldLayoutMkLst>
        </pc:sldLayoutChg>
      </pc:sldMasterChg>
    </pc:docChg>
  </pc:docChgLst>
  <pc:docChgLst>
    <pc:chgData name="HADDAD Sahar" userId="S::sahar.haddad@docaposte.fr::68cc7506-0d58-401b-bfeb-d46bc1bc5572" providerId="AD" clId="Web-{23667045-1B33-09F6-C963-2896331C8FB3}"/>
    <pc:docChg chg="addSld delSld modSld">
      <pc:chgData name="HADDAD Sahar" userId="S::sahar.haddad@docaposte.fr::68cc7506-0d58-401b-bfeb-d46bc1bc5572" providerId="AD" clId="Web-{23667045-1B33-09F6-C963-2896331C8FB3}" dt="2025-04-23T07:14:54.504" v="26"/>
      <pc:docMkLst>
        <pc:docMk/>
      </pc:docMkLst>
      <pc:sldChg chg="del">
        <pc:chgData name="HADDAD Sahar" userId="S::sahar.haddad@docaposte.fr::68cc7506-0d58-401b-bfeb-d46bc1bc5572" providerId="AD" clId="Web-{23667045-1B33-09F6-C963-2896331C8FB3}" dt="2025-04-23T07:14:51.535" v="11"/>
        <pc:sldMkLst>
          <pc:docMk/>
          <pc:sldMk cId="2184227702" sldId="1404"/>
        </pc:sldMkLst>
      </pc:sldChg>
      <pc:sldChg chg="del">
        <pc:chgData name="HADDAD Sahar" userId="S::sahar.haddad@docaposte.fr::68cc7506-0d58-401b-bfeb-d46bc1bc5572" providerId="AD" clId="Web-{23667045-1B33-09F6-C963-2896331C8FB3}" dt="2025-04-23T07:14:53.722" v="25"/>
        <pc:sldMkLst>
          <pc:docMk/>
          <pc:sldMk cId="995675249" sldId="1405"/>
        </pc:sldMkLst>
      </pc:sldChg>
      <pc:sldChg chg="addSp delSp">
        <pc:chgData name="HADDAD Sahar" userId="S::sahar.haddad@docaposte.fr::68cc7506-0d58-401b-bfeb-d46bc1bc5572" providerId="AD" clId="Web-{23667045-1B33-09F6-C963-2896331C8FB3}" dt="2025-04-23T07:14:54.504" v="26"/>
        <pc:sldMkLst>
          <pc:docMk/>
          <pc:sldMk cId="1630853723" sldId="2147374712"/>
        </pc:sldMkLst>
        <pc:spChg chg="add">
          <ac:chgData name="HADDAD Sahar" userId="S::sahar.haddad@docaposte.fr::68cc7506-0d58-401b-bfeb-d46bc1bc5572" providerId="AD" clId="Web-{23667045-1B33-09F6-C963-2896331C8FB3}" dt="2025-04-23T07:14:54.504" v="26"/>
          <ac:spMkLst>
            <pc:docMk/>
            <pc:sldMk cId="1630853723" sldId="2147374712"/>
            <ac:spMk id="5" creationId="{A9A20C9B-13B6-4BF1-EAEC-21F3799737AB}"/>
          </ac:spMkLst>
        </pc:spChg>
        <pc:spChg chg="add">
          <ac:chgData name="HADDAD Sahar" userId="S::sahar.haddad@docaposte.fr::68cc7506-0d58-401b-bfeb-d46bc1bc5572" providerId="AD" clId="Web-{23667045-1B33-09F6-C963-2896331C8FB3}" dt="2025-04-23T07:14:54.504" v="26"/>
          <ac:spMkLst>
            <pc:docMk/>
            <pc:sldMk cId="1630853723" sldId="2147374712"/>
            <ac:spMk id="11" creationId="{24A7E6A2-0511-41EE-AF10-1334B1B80EC7}"/>
          </ac:spMkLst>
        </pc:spChg>
        <pc:spChg chg="del">
          <ac:chgData name="HADDAD Sahar" userId="S::sahar.haddad@docaposte.fr::68cc7506-0d58-401b-bfeb-d46bc1bc5572" providerId="AD" clId="Web-{23667045-1B33-09F6-C963-2896331C8FB3}" dt="2025-04-23T07:10:48.245" v="5"/>
          <ac:spMkLst>
            <pc:docMk/>
            <pc:sldMk cId="1630853723" sldId="2147374712"/>
            <ac:spMk id="13" creationId="{33DCFAE5-C08C-A201-B837-8970DAAD1E1B}"/>
          </ac:spMkLst>
        </pc:spChg>
        <pc:spChg chg="add">
          <ac:chgData name="HADDAD Sahar" userId="S::sahar.haddad@docaposte.fr::68cc7506-0d58-401b-bfeb-d46bc1bc5572" providerId="AD" clId="Web-{23667045-1B33-09F6-C963-2896331C8FB3}" dt="2025-04-23T07:14:54.504" v="26"/>
          <ac:spMkLst>
            <pc:docMk/>
            <pc:sldMk cId="1630853723" sldId="2147374712"/>
            <ac:spMk id="15" creationId="{9439E62C-5B95-0844-85EB-65DB59835620}"/>
          </ac:spMkLst>
        </pc:spChg>
        <pc:spChg chg="add">
          <ac:chgData name="HADDAD Sahar" userId="S::sahar.haddad@docaposte.fr::68cc7506-0d58-401b-bfeb-d46bc1bc5572" providerId="AD" clId="Web-{23667045-1B33-09F6-C963-2896331C8FB3}" dt="2025-04-23T07:14:54.504" v="26"/>
          <ac:spMkLst>
            <pc:docMk/>
            <pc:sldMk cId="1630853723" sldId="2147374712"/>
            <ac:spMk id="17" creationId="{ABA77412-6BA3-3544-8953-E929FEB17374}"/>
          </ac:spMkLst>
        </pc:spChg>
        <pc:spChg chg="add">
          <ac:chgData name="HADDAD Sahar" userId="S::sahar.haddad@docaposte.fr::68cc7506-0d58-401b-bfeb-d46bc1bc5572" providerId="AD" clId="Web-{23667045-1B33-09F6-C963-2896331C8FB3}" dt="2025-04-23T07:14:54.504" v="26"/>
          <ac:spMkLst>
            <pc:docMk/>
            <pc:sldMk cId="1630853723" sldId="2147374712"/>
            <ac:spMk id="18" creationId="{3CA7EEC2-469C-1818-EF11-799AE25C9DDC}"/>
          </ac:spMkLst>
        </pc:spChg>
        <pc:spChg chg="add">
          <ac:chgData name="HADDAD Sahar" userId="S::sahar.haddad@docaposte.fr::68cc7506-0d58-401b-bfeb-d46bc1bc5572" providerId="AD" clId="Web-{23667045-1B33-09F6-C963-2896331C8FB3}" dt="2025-04-23T07:14:54.504" v="26"/>
          <ac:spMkLst>
            <pc:docMk/>
            <pc:sldMk cId="1630853723" sldId="2147374712"/>
            <ac:spMk id="19" creationId="{DF73F6FC-202A-91F7-19DA-89A691923B38}"/>
          </ac:spMkLst>
        </pc:spChg>
        <pc:spChg chg="add">
          <ac:chgData name="HADDAD Sahar" userId="S::sahar.haddad@docaposte.fr::68cc7506-0d58-401b-bfeb-d46bc1bc5572" providerId="AD" clId="Web-{23667045-1B33-09F6-C963-2896331C8FB3}" dt="2025-04-23T07:14:54.504" v="26"/>
          <ac:spMkLst>
            <pc:docMk/>
            <pc:sldMk cId="1630853723" sldId="2147374712"/>
            <ac:spMk id="20" creationId="{DE90B68F-0C8D-2FB7-E95F-F78712E50D26}"/>
          </ac:spMkLst>
        </pc:spChg>
        <pc:spChg chg="add">
          <ac:chgData name="HADDAD Sahar" userId="S::sahar.haddad@docaposte.fr::68cc7506-0d58-401b-bfeb-d46bc1bc5572" providerId="AD" clId="Web-{23667045-1B33-09F6-C963-2896331C8FB3}" dt="2025-04-23T07:14:54.504" v="26"/>
          <ac:spMkLst>
            <pc:docMk/>
            <pc:sldMk cId="1630853723" sldId="2147374712"/>
            <ac:spMk id="23" creationId="{06B7D2FD-DDA0-8091-CC1E-7530254C3139}"/>
          </ac:spMkLst>
        </pc:spChg>
        <pc:spChg chg="add">
          <ac:chgData name="HADDAD Sahar" userId="S::sahar.haddad@docaposte.fr::68cc7506-0d58-401b-bfeb-d46bc1bc5572" providerId="AD" clId="Web-{23667045-1B33-09F6-C963-2896331C8FB3}" dt="2025-04-23T07:14:54.504" v="26"/>
          <ac:spMkLst>
            <pc:docMk/>
            <pc:sldMk cId="1630853723" sldId="2147374712"/>
            <ac:spMk id="24" creationId="{F0A30BB5-AE6C-BA43-4500-30FA890325FD}"/>
          </ac:spMkLst>
        </pc:spChg>
        <pc:spChg chg="add">
          <ac:chgData name="HADDAD Sahar" userId="S::sahar.haddad@docaposte.fr::68cc7506-0d58-401b-bfeb-d46bc1bc5572" providerId="AD" clId="Web-{23667045-1B33-09F6-C963-2896331C8FB3}" dt="2025-04-23T07:14:54.504" v="26"/>
          <ac:spMkLst>
            <pc:docMk/>
            <pc:sldMk cId="1630853723" sldId="2147374712"/>
            <ac:spMk id="29" creationId="{26F73D08-5E21-E6A0-3193-C1F417D2DA01}"/>
          </ac:spMkLst>
        </pc:spChg>
        <pc:grpChg chg="del">
          <ac:chgData name="HADDAD Sahar" userId="S::sahar.haddad@docaposte.fr::68cc7506-0d58-401b-bfeb-d46bc1bc5572" providerId="AD" clId="Web-{23667045-1B33-09F6-C963-2896331C8FB3}" dt="2025-04-23T07:10:48.245" v="2"/>
          <ac:grpSpMkLst>
            <pc:docMk/>
            <pc:sldMk cId="1630853723" sldId="2147374712"/>
            <ac:grpSpMk id="6" creationId="{1C4D03FC-05E3-07FC-73BF-4892AAB62FD4}"/>
          </ac:grpSpMkLst>
        </pc:grpChg>
        <pc:grpChg chg="del">
          <ac:chgData name="HADDAD Sahar" userId="S::sahar.haddad@docaposte.fr::68cc7506-0d58-401b-bfeb-d46bc1bc5572" providerId="AD" clId="Web-{23667045-1B33-09F6-C963-2896331C8FB3}" dt="2025-04-23T07:10:48.245" v="4"/>
          <ac:grpSpMkLst>
            <pc:docMk/>
            <pc:sldMk cId="1630853723" sldId="2147374712"/>
            <ac:grpSpMk id="31" creationId="{F345E05C-7D6A-2A03-4E4C-CB024EEB3862}"/>
          </ac:grpSpMkLst>
        </pc:grpChg>
        <pc:grpChg chg="del">
          <ac:chgData name="HADDAD Sahar" userId="S::sahar.haddad@docaposte.fr::68cc7506-0d58-401b-bfeb-d46bc1bc5572" providerId="AD" clId="Web-{23667045-1B33-09F6-C963-2896331C8FB3}" dt="2025-04-23T07:10:48.245" v="3"/>
          <ac:grpSpMkLst>
            <pc:docMk/>
            <pc:sldMk cId="1630853723" sldId="2147374712"/>
            <ac:grpSpMk id="51" creationId="{08163E51-8458-18B9-033E-0BD6FD831B9F}"/>
          </ac:grpSpMkLst>
        </pc:grpChg>
        <pc:picChg chg="del">
          <ac:chgData name="HADDAD Sahar" userId="S::sahar.haddad@docaposte.fr::68cc7506-0d58-401b-bfeb-d46bc1bc5572" providerId="AD" clId="Web-{23667045-1B33-09F6-C963-2896331C8FB3}" dt="2025-04-23T07:10:48.245" v="0"/>
          <ac:picMkLst>
            <pc:docMk/>
            <pc:sldMk cId="1630853723" sldId="2147374712"/>
            <ac:picMk id="39" creationId="{EC2AF6D2-4C54-166D-22F2-5056BC73BDA3}"/>
          </ac:picMkLst>
        </pc:picChg>
        <pc:picChg chg="del">
          <ac:chgData name="HADDAD Sahar" userId="S::sahar.haddad@docaposte.fr::68cc7506-0d58-401b-bfeb-d46bc1bc5572" providerId="AD" clId="Web-{23667045-1B33-09F6-C963-2896331C8FB3}" dt="2025-04-23T07:10:48.245" v="1"/>
          <ac:picMkLst>
            <pc:docMk/>
            <pc:sldMk cId="1630853723" sldId="2147374712"/>
            <ac:picMk id="41" creationId="{92EF6A95-AD2B-63A9-4B35-7714B0C6CDED}"/>
          </ac:picMkLst>
        </pc:picChg>
      </pc:sldChg>
      <pc:sldChg chg="addSp modSp add replId">
        <pc:chgData name="HADDAD Sahar" userId="S::sahar.haddad@docaposte.fr::68cc7506-0d58-401b-bfeb-d46bc1bc5572" providerId="AD" clId="Web-{23667045-1B33-09F6-C963-2896331C8FB3}" dt="2025-04-23T07:14:52.504" v="24"/>
        <pc:sldMkLst>
          <pc:docMk/>
          <pc:sldMk cId="2052801974" sldId="2147374713"/>
        </pc:sldMkLst>
        <pc:spChg chg="mod">
          <ac:chgData name="HADDAD Sahar" userId="S::sahar.haddad@docaposte.fr::68cc7506-0d58-401b-bfeb-d46bc1bc5572" providerId="AD" clId="Web-{23667045-1B33-09F6-C963-2896331C8FB3}" dt="2025-04-23T07:14:51.472" v="10" actId="1076"/>
          <ac:spMkLst>
            <pc:docMk/>
            <pc:sldMk cId="2052801974" sldId="2147374713"/>
            <ac:spMk id="4" creationId="{D145B69C-67B8-ACA3-7704-9342CD8DD683}"/>
          </ac:spMkLst>
        </pc:spChg>
        <pc:spChg chg="add">
          <ac:chgData name="HADDAD Sahar" userId="S::sahar.haddad@docaposte.fr::68cc7506-0d58-401b-bfeb-d46bc1bc5572" providerId="AD" clId="Web-{23667045-1B33-09F6-C963-2896331C8FB3}" dt="2025-04-23T07:14:52.082" v="12"/>
          <ac:spMkLst>
            <pc:docMk/>
            <pc:sldMk cId="2052801974" sldId="2147374713"/>
            <ac:spMk id="6" creationId="{1335673B-BD92-B122-3628-6EB1F026F6C7}"/>
          </ac:spMkLst>
        </pc:spChg>
        <pc:spChg chg="add">
          <ac:chgData name="HADDAD Sahar" userId="S::sahar.haddad@docaposte.fr::68cc7506-0d58-401b-bfeb-d46bc1bc5572" providerId="AD" clId="Web-{23667045-1B33-09F6-C963-2896331C8FB3}" dt="2025-04-23T07:14:52.097" v="13"/>
          <ac:spMkLst>
            <pc:docMk/>
            <pc:sldMk cId="2052801974" sldId="2147374713"/>
            <ac:spMk id="8" creationId="{D3BFCFE2-84B0-5FC7-0AEB-97FE1E6B588B}"/>
          </ac:spMkLst>
        </pc:spChg>
        <pc:spChg chg="add">
          <ac:chgData name="HADDAD Sahar" userId="S::sahar.haddad@docaposte.fr::68cc7506-0d58-401b-bfeb-d46bc1bc5572" providerId="AD" clId="Web-{23667045-1B33-09F6-C963-2896331C8FB3}" dt="2025-04-23T07:14:52.097" v="14"/>
          <ac:spMkLst>
            <pc:docMk/>
            <pc:sldMk cId="2052801974" sldId="2147374713"/>
            <ac:spMk id="10" creationId="{209A547A-0045-A01C-16FA-6E20DAC1F40B}"/>
          </ac:spMkLst>
        </pc:spChg>
        <pc:spChg chg="add">
          <ac:chgData name="HADDAD Sahar" userId="S::sahar.haddad@docaposte.fr::68cc7506-0d58-401b-bfeb-d46bc1bc5572" providerId="AD" clId="Web-{23667045-1B33-09F6-C963-2896331C8FB3}" dt="2025-04-23T07:14:52.207" v="16"/>
          <ac:spMkLst>
            <pc:docMk/>
            <pc:sldMk cId="2052801974" sldId="2147374713"/>
            <ac:spMk id="14" creationId="{7B2C5838-3DD8-3825-BC90-EF7A97A1ABDE}"/>
          </ac:spMkLst>
        </pc:spChg>
        <pc:spChg chg="add">
          <ac:chgData name="HADDAD Sahar" userId="S::sahar.haddad@docaposte.fr::68cc7506-0d58-401b-bfeb-d46bc1bc5572" providerId="AD" clId="Web-{23667045-1B33-09F6-C963-2896331C8FB3}" dt="2025-04-23T07:14:52.300" v="18"/>
          <ac:spMkLst>
            <pc:docMk/>
            <pc:sldMk cId="2052801974" sldId="2147374713"/>
            <ac:spMk id="18" creationId="{75BFB572-C590-6B4B-8736-A37C27B86712}"/>
          </ac:spMkLst>
        </pc:spChg>
        <pc:spChg chg="add">
          <ac:chgData name="HADDAD Sahar" userId="S::sahar.haddad@docaposte.fr::68cc7506-0d58-401b-bfeb-d46bc1bc5572" providerId="AD" clId="Web-{23667045-1B33-09F6-C963-2896331C8FB3}" dt="2025-04-23T07:14:52.379" v="20"/>
          <ac:spMkLst>
            <pc:docMk/>
            <pc:sldMk cId="2052801974" sldId="2147374713"/>
            <ac:spMk id="22" creationId="{CDAC708E-6E82-5CEA-886C-C458A2918FC3}"/>
          </ac:spMkLst>
        </pc:spChg>
        <pc:spChg chg="add">
          <ac:chgData name="HADDAD Sahar" userId="S::sahar.haddad@docaposte.fr::68cc7506-0d58-401b-bfeb-d46bc1bc5572" providerId="AD" clId="Web-{23667045-1B33-09F6-C963-2896331C8FB3}" dt="2025-04-23T07:14:52.441" v="22"/>
          <ac:spMkLst>
            <pc:docMk/>
            <pc:sldMk cId="2052801974" sldId="2147374713"/>
            <ac:spMk id="26" creationId="{C0AF96F7-6200-EE1C-3F30-63EDFBA2D9D0}"/>
          </ac:spMkLst>
        </pc:spChg>
        <pc:spChg chg="add">
          <ac:chgData name="HADDAD Sahar" userId="S::sahar.haddad@docaposte.fr::68cc7506-0d58-401b-bfeb-d46bc1bc5572" providerId="AD" clId="Web-{23667045-1B33-09F6-C963-2896331C8FB3}" dt="2025-04-23T07:14:52.504" v="24"/>
          <ac:spMkLst>
            <pc:docMk/>
            <pc:sldMk cId="2052801974" sldId="2147374713"/>
            <ac:spMk id="30" creationId="{35ED3560-5226-F4D4-F31C-61F90214BCE1}"/>
          </ac:spMkLst>
        </pc:spChg>
        <pc:picChg chg="add">
          <ac:chgData name="HADDAD Sahar" userId="S::sahar.haddad@docaposte.fr::68cc7506-0d58-401b-bfeb-d46bc1bc5572" providerId="AD" clId="Web-{23667045-1B33-09F6-C963-2896331C8FB3}" dt="2025-04-23T07:14:52.191" v="15"/>
          <ac:picMkLst>
            <pc:docMk/>
            <pc:sldMk cId="2052801974" sldId="2147374713"/>
            <ac:picMk id="12" creationId="{1D37585E-236C-EFD1-47AB-FD304CCBE919}"/>
          </ac:picMkLst>
        </pc:picChg>
        <pc:picChg chg="add">
          <ac:chgData name="HADDAD Sahar" userId="S::sahar.haddad@docaposte.fr::68cc7506-0d58-401b-bfeb-d46bc1bc5572" providerId="AD" clId="Web-{23667045-1B33-09F6-C963-2896331C8FB3}" dt="2025-04-23T07:14:52.285" v="17"/>
          <ac:picMkLst>
            <pc:docMk/>
            <pc:sldMk cId="2052801974" sldId="2147374713"/>
            <ac:picMk id="16" creationId="{C9FA6526-7E49-3A57-603C-405385601B94}"/>
          </ac:picMkLst>
        </pc:picChg>
        <pc:picChg chg="add">
          <ac:chgData name="HADDAD Sahar" userId="S::sahar.haddad@docaposte.fr::68cc7506-0d58-401b-bfeb-d46bc1bc5572" providerId="AD" clId="Web-{23667045-1B33-09F6-C963-2896331C8FB3}" dt="2025-04-23T07:14:52.363" v="19"/>
          <ac:picMkLst>
            <pc:docMk/>
            <pc:sldMk cId="2052801974" sldId="2147374713"/>
            <ac:picMk id="20" creationId="{EBB64C84-497F-EF83-C122-9231A0FFF9D9}"/>
          </ac:picMkLst>
        </pc:picChg>
        <pc:picChg chg="add">
          <ac:chgData name="HADDAD Sahar" userId="S::sahar.haddad@docaposte.fr::68cc7506-0d58-401b-bfeb-d46bc1bc5572" providerId="AD" clId="Web-{23667045-1B33-09F6-C963-2896331C8FB3}" dt="2025-04-23T07:14:52.425" v="21"/>
          <ac:picMkLst>
            <pc:docMk/>
            <pc:sldMk cId="2052801974" sldId="2147374713"/>
            <ac:picMk id="24" creationId="{EE5C264C-2971-8E51-F95D-C0EBDFEBDAB9}"/>
          </ac:picMkLst>
        </pc:picChg>
        <pc:picChg chg="add">
          <ac:chgData name="HADDAD Sahar" userId="S::sahar.haddad@docaposte.fr::68cc7506-0d58-401b-bfeb-d46bc1bc5572" providerId="AD" clId="Web-{23667045-1B33-09F6-C963-2896331C8FB3}" dt="2025-04-23T07:14:52.488" v="23"/>
          <ac:picMkLst>
            <pc:docMk/>
            <pc:sldMk cId="2052801974" sldId="2147374713"/>
            <ac:picMk id="28" creationId="{469C17FC-DCFA-1004-0A55-8BCF44B19CDE}"/>
          </ac:picMkLst>
        </pc:picChg>
      </pc:sldChg>
    </pc:docChg>
  </pc:docChgLst>
  <pc:docChgLst>
    <pc:chgData name="HADDAD Sahar" userId="S::sahar.haddad@docaposte.fr::68cc7506-0d58-401b-bfeb-d46bc1bc5572" providerId="AD" clId="Web-{CD7A159E-AD83-DF11-721E-5B79322C9317}"/>
    <pc:docChg chg="addSld delSld modSld">
      <pc:chgData name="HADDAD Sahar" userId="S::sahar.haddad@docaposte.fr::68cc7506-0d58-401b-bfeb-d46bc1bc5572" providerId="AD" clId="Web-{CD7A159E-AD83-DF11-721E-5B79322C9317}" dt="2025-04-24T09:26:01.399" v="125"/>
      <pc:docMkLst>
        <pc:docMk/>
      </pc:docMkLst>
      <pc:sldChg chg="modSp">
        <pc:chgData name="HADDAD Sahar" userId="S::sahar.haddad@docaposte.fr::68cc7506-0d58-401b-bfeb-d46bc1bc5572" providerId="AD" clId="Web-{CD7A159E-AD83-DF11-721E-5B79322C9317}" dt="2025-04-24T09:22:04.018" v="83" actId="1076"/>
        <pc:sldMkLst>
          <pc:docMk/>
          <pc:sldMk cId="3313517302" sldId="2147374700"/>
        </pc:sldMkLst>
        <pc:spChg chg="mod">
          <ac:chgData name="HADDAD Sahar" userId="S::sahar.haddad@docaposte.fr::68cc7506-0d58-401b-bfeb-d46bc1bc5572" providerId="AD" clId="Web-{CD7A159E-AD83-DF11-721E-5B79322C9317}" dt="2025-04-24T09:22:03.940" v="78" actId="1076"/>
          <ac:spMkLst>
            <pc:docMk/>
            <pc:sldMk cId="3313517302" sldId="2147374700"/>
            <ac:spMk id="6" creationId="{CF006148-05B7-4CDF-F754-61784E6FBD56}"/>
          </ac:spMkLst>
        </pc:spChg>
        <pc:spChg chg="mod">
          <ac:chgData name="HADDAD Sahar" userId="S::sahar.haddad@docaposte.fr::68cc7506-0d58-401b-bfeb-d46bc1bc5572" providerId="AD" clId="Web-{CD7A159E-AD83-DF11-721E-5B79322C9317}" dt="2025-04-24T09:22:03.971" v="80" actId="1076"/>
          <ac:spMkLst>
            <pc:docMk/>
            <pc:sldMk cId="3313517302" sldId="2147374700"/>
            <ac:spMk id="9" creationId="{C78ADED3-89FA-8788-F581-06DEB4C3F5C2}"/>
          </ac:spMkLst>
        </pc:spChg>
        <pc:spChg chg="mod">
          <ac:chgData name="HADDAD Sahar" userId="S::sahar.haddad@docaposte.fr::68cc7506-0d58-401b-bfeb-d46bc1bc5572" providerId="AD" clId="Web-{CD7A159E-AD83-DF11-721E-5B79322C9317}" dt="2025-04-24T09:22:04.002" v="82" actId="1076"/>
          <ac:spMkLst>
            <pc:docMk/>
            <pc:sldMk cId="3313517302" sldId="2147374700"/>
            <ac:spMk id="11" creationId="{87033828-042F-8952-95AD-77F8477832B7}"/>
          </ac:spMkLst>
        </pc:spChg>
        <pc:picChg chg="mod">
          <ac:chgData name="HADDAD Sahar" userId="S::sahar.haddad@docaposte.fr::68cc7506-0d58-401b-bfeb-d46bc1bc5572" providerId="AD" clId="Web-{CD7A159E-AD83-DF11-721E-5B79322C9317}" dt="2025-04-24T09:22:03.955" v="79" actId="1076"/>
          <ac:picMkLst>
            <pc:docMk/>
            <pc:sldMk cId="3313517302" sldId="2147374700"/>
            <ac:picMk id="8" creationId="{3AF826E4-CBFF-E4EF-0628-E87B22568165}"/>
          </ac:picMkLst>
        </pc:picChg>
        <pc:picChg chg="mod">
          <ac:chgData name="HADDAD Sahar" userId="S::sahar.haddad@docaposte.fr::68cc7506-0d58-401b-bfeb-d46bc1bc5572" providerId="AD" clId="Web-{CD7A159E-AD83-DF11-721E-5B79322C9317}" dt="2025-04-24T09:22:03.987" v="81" actId="1076"/>
          <ac:picMkLst>
            <pc:docMk/>
            <pc:sldMk cId="3313517302" sldId="2147374700"/>
            <ac:picMk id="10" creationId="{EFFFF9CF-B5D0-9AE0-7393-1E02AB048473}"/>
          </ac:picMkLst>
        </pc:picChg>
        <pc:picChg chg="mod">
          <ac:chgData name="HADDAD Sahar" userId="S::sahar.haddad@docaposte.fr::68cc7506-0d58-401b-bfeb-d46bc1bc5572" providerId="AD" clId="Web-{CD7A159E-AD83-DF11-721E-5B79322C9317}" dt="2025-04-24T09:22:04.018" v="83" actId="1076"/>
          <ac:picMkLst>
            <pc:docMk/>
            <pc:sldMk cId="3313517302" sldId="2147374700"/>
            <ac:picMk id="12" creationId="{EAC6DC3A-0CCA-DC18-6B03-C27536F5631D}"/>
          </ac:picMkLst>
        </pc:picChg>
      </pc:sldChg>
      <pc:sldChg chg="addSp delSp modSp">
        <pc:chgData name="HADDAD Sahar" userId="S::sahar.haddad@docaposte.fr::68cc7506-0d58-401b-bfeb-d46bc1bc5572" providerId="AD" clId="Web-{CD7A159E-AD83-DF11-721E-5B79322C9317}" dt="2025-04-24T09:25:56.821" v="123"/>
        <pc:sldMkLst>
          <pc:docMk/>
          <pc:sldMk cId="1144305002" sldId="2147374708"/>
        </pc:sldMkLst>
        <pc:picChg chg="add del mod">
          <ac:chgData name="HADDAD Sahar" userId="S::sahar.haddad@docaposte.fr::68cc7506-0d58-401b-bfeb-d46bc1bc5572" providerId="AD" clId="Web-{CD7A159E-AD83-DF11-721E-5B79322C9317}" dt="2025-04-24T09:25:56.821" v="123"/>
          <ac:picMkLst>
            <pc:docMk/>
            <pc:sldMk cId="1144305002" sldId="2147374708"/>
            <ac:picMk id="5" creationId="{1D605EA3-9A81-6301-EFD1-28E14F2A02ED}"/>
          </ac:picMkLst>
        </pc:picChg>
      </pc:sldChg>
      <pc:sldChg chg="addSp delSp modSp">
        <pc:chgData name="HADDAD Sahar" userId="S::sahar.haddad@docaposte.fr::68cc7506-0d58-401b-bfeb-d46bc1bc5572" providerId="AD" clId="Web-{CD7A159E-AD83-DF11-721E-5B79322C9317}" dt="2025-04-24T09:24:37.178" v="120"/>
        <pc:sldMkLst>
          <pc:docMk/>
          <pc:sldMk cId="3674161502" sldId="2147374709"/>
        </pc:sldMkLst>
        <pc:spChg chg="add mod">
          <ac:chgData name="HADDAD Sahar" userId="S::sahar.haddad@docaposte.fr::68cc7506-0d58-401b-bfeb-d46bc1bc5572" providerId="AD" clId="Web-{CD7A159E-AD83-DF11-721E-5B79322C9317}" dt="2025-04-24T09:20:44.766" v="64" actId="14100"/>
          <ac:spMkLst>
            <pc:docMk/>
            <pc:sldMk cId="3674161502" sldId="2147374709"/>
            <ac:spMk id="11" creationId="{4383C875-CB43-1198-6B6F-BB5697076B94}"/>
          </ac:spMkLst>
        </pc:spChg>
        <pc:spChg chg="add mod">
          <ac:chgData name="HADDAD Sahar" userId="S::sahar.haddad@docaposte.fr::68cc7506-0d58-401b-bfeb-d46bc1bc5572" providerId="AD" clId="Web-{CD7A159E-AD83-DF11-721E-5B79322C9317}" dt="2025-04-24T09:20:41.453" v="63" actId="20577"/>
          <ac:spMkLst>
            <pc:docMk/>
            <pc:sldMk cId="3674161502" sldId="2147374709"/>
            <ac:spMk id="17" creationId="{F37A901D-BFF2-187C-546E-C6B045DB40A8}"/>
          </ac:spMkLst>
        </pc:spChg>
        <pc:spChg chg="del">
          <ac:chgData name="HADDAD Sahar" userId="S::sahar.haddad@docaposte.fr::68cc7506-0d58-401b-bfeb-d46bc1bc5572" providerId="AD" clId="Web-{CD7A159E-AD83-DF11-721E-5B79322C9317}" dt="2025-04-24T09:17:37.996" v="1"/>
          <ac:spMkLst>
            <pc:docMk/>
            <pc:sldMk cId="3674161502" sldId="2147374709"/>
            <ac:spMk id="19" creationId="{0D1C881F-75A7-37EA-15B7-6FDD73CF2540}"/>
          </ac:spMkLst>
        </pc:spChg>
        <pc:spChg chg="add del mod">
          <ac:chgData name="HADDAD Sahar" userId="S::sahar.haddad@docaposte.fr::68cc7506-0d58-401b-bfeb-d46bc1bc5572" providerId="AD" clId="Web-{CD7A159E-AD83-DF11-721E-5B79322C9317}" dt="2025-04-24T09:19:39.717" v="44"/>
          <ac:spMkLst>
            <pc:docMk/>
            <pc:sldMk cId="3674161502" sldId="2147374709"/>
            <ac:spMk id="20" creationId="{BE2BF46E-8CF2-DD3E-7D9C-3D9844848175}"/>
          </ac:spMkLst>
        </pc:spChg>
        <pc:spChg chg="add mod">
          <ac:chgData name="HADDAD Sahar" userId="S::sahar.haddad@docaposte.fr::68cc7506-0d58-401b-bfeb-d46bc1bc5572" providerId="AD" clId="Web-{CD7A159E-AD83-DF11-721E-5B79322C9317}" dt="2025-04-24T09:21:27.986" v="77" actId="1076"/>
          <ac:spMkLst>
            <pc:docMk/>
            <pc:sldMk cId="3674161502" sldId="2147374709"/>
            <ac:spMk id="21" creationId="{C136AA1E-FC4E-30EE-E90E-767E231EFC60}"/>
          </ac:spMkLst>
        </pc:spChg>
        <pc:spChg chg="del mod">
          <ac:chgData name="HADDAD Sahar" userId="S::sahar.haddad@docaposte.fr::68cc7506-0d58-401b-bfeb-d46bc1bc5572" providerId="AD" clId="Web-{CD7A159E-AD83-DF11-721E-5B79322C9317}" dt="2025-04-24T09:24:37.178" v="120"/>
          <ac:spMkLst>
            <pc:docMk/>
            <pc:sldMk cId="3674161502" sldId="2147374709"/>
            <ac:spMk id="22" creationId="{65BECF4F-9BA4-AA11-F605-407A23449464}"/>
          </ac:spMkLst>
        </pc:spChg>
        <pc:spChg chg="del mod">
          <ac:chgData name="HADDAD Sahar" userId="S::sahar.haddad@docaposte.fr::68cc7506-0d58-401b-bfeb-d46bc1bc5572" providerId="AD" clId="Web-{CD7A159E-AD83-DF11-721E-5B79322C9317}" dt="2025-04-24T09:24:37.178" v="119"/>
          <ac:spMkLst>
            <pc:docMk/>
            <pc:sldMk cId="3674161502" sldId="2147374709"/>
            <ac:spMk id="24" creationId="{D04D58A6-007C-B828-C025-9FB71406CFF1}"/>
          </ac:spMkLst>
        </pc:spChg>
        <pc:spChg chg="del mod">
          <ac:chgData name="HADDAD Sahar" userId="S::sahar.haddad@docaposte.fr::68cc7506-0d58-401b-bfeb-d46bc1bc5572" providerId="AD" clId="Web-{CD7A159E-AD83-DF11-721E-5B79322C9317}" dt="2025-04-24T09:24:37.178" v="118"/>
          <ac:spMkLst>
            <pc:docMk/>
            <pc:sldMk cId="3674161502" sldId="2147374709"/>
            <ac:spMk id="30" creationId="{B4D9FB0D-6B6E-4FEA-EE95-6C2185B36997}"/>
          </ac:spMkLst>
        </pc:spChg>
        <pc:spChg chg="del mod">
          <ac:chgData name="HADDAD Sahar" userId="S::sahar.haddad@docaposte.fr::68cc7506-0d58-401b-bfeb-d46bc1bc5572" providerId="AD" clId="Web-{CD7A159E-AD83-DF11-721E-5B79322C9317}" dt="2025-04-24T09:24:37.178" v="117"/>
          <ac:spMkLst>
            <pc:docMk/>
            <pc:sldMk cId="3674161502" sldId="2147374709"/>
            <ac:spMk id="36" creationId="{E6924E1D-9E5B-5C3D-CBB1-60F0F349C967}"/>
          </ac:spMkLst>
        </pc:spChg>
        <pc:grpChg chg="add mod">
          <ac:chgData name="HADDAD Sahar" userId="S::sahar.haddad@docaposte.fr::68cc7506-0d58-401b-bfeb-d46bc1bc5572" providerId="AD" clId="Web-{CD7A159E-AD83-DF11-721E-5B79322C9317}" dt="2025-04-24T09:18:48.638" v="16" actId="1076"/>
          <ac:grpSpMkLst>
            <pc:docMk/>
            <pc:sldMk cId="3674161502" sldId="2147374709"/>
            <ac:grpSpMk id="10" creationId="{EEEC7737-DEDC-7A72-D749-9800415A47E2}"/>
          </ac:grpSpMkLst>
        </pc:grpChg>
        <pc:picChg chg="add mod">
          <ac:chgData name="HADDAD Sahar" userId="S::sahar.haddad@docaposte.fr::68cc7506-0d58-401b-bfeb-d46bc1bc5572" providerId="AD" clId="Web-{CD7A159E-AD83-DF11-721E-5B79322C9317}" dt="2025-04-24T09:22:16.534" v="84" actId="14100"/>
          <ac:picMkLst>
            <pc:docMk/>
            <pc:sldMk cId="3674161502" sldId="2147374709"/>
            <ac:picMk id="5" creationId="{296BFA5E-232C-E0C8-61F8-4456992C8BD3}"/>
          </ac:picMkLst>
        </pc:picChg>
        <pc:picChg chg="add">
          <ac:chgData name="HADDAD Sahar" userId="S::sahar.haddad@docaposte.fr::68cc7506-0d58-401b-bfeb-d46bc1bc5572" providerId="AD" clId="Web-{CD7A159E-AD83-DF11-721E-5B79322C9317}" dt="2025-04-24T09:18:38.888" v="15"/>
          <ac:picMkLst>
            <pc:docMk/>
            <pc:sldMk cId="3674161502" sldId="2147374709"/>
            <ac:picMk id="18" creationId="{6011AC28-9663-C9FE-71E0-907B32A47AEA}"/>
          </ac:picMkLst>
        </pc:picChg>
        <pc:picChg chg="add del mod">
          <ac:chgData name="HADDAD Sahar" userId="S::sahar.haddad@docaposte.fr::68cc7506-0d58-401b-bfeb-d46bc1bc5572" providerId="AD" clId="Web-{CD7A159E-AD83-DF11-721E-5B79322C9317}" dt="2025-04-24T09:24:22.959" v="113"/>
          <ac:picMkLst>
            <pc:docMk/>
            <pc:sldMk cId="3674161502" sldId="2147374709"/>
            <ac:picMk id="23" creationId="{3F77F36A-6587-304A-B1B9-69BBF28A863F}"/>
          </ac:picMkLst>
        </pc:picChg>
        <pc:picChg chg="del mod">
          <ac:chgData name="HADDAD Sahar" userId="S::sahar.haddad@docaposte.fr::68cc7506-0d58-401b-bfeb-d46bc1bc5572" providerId="AD" clId="Web-{CD7A159E-AD83-DF11-721E-5B79322C9317}" dt="2025-04-24T09:24:37.178" v="116"/>
          <ac:picMkLst>
            <pc:docMk/>
            <pc:sldMk cId="3674161502" sldId="2147374709"/>
            <ac:picMk id="38" creationId="{CB553A68-C6A6-6746-1ADF-394DC5DFC645}"/>
          </ac:picMkLst>
        </pc:picChg>
      </pc:sldChg>
      <pc:sldChg chg="modSp">
        <pc:chgData name="HADDAD Sahar" userId="S::sahar.haddad@docaposte.fr::68cc7506-0d58-401b-bfeb-d46bc1bc5572" providerId="AD" clId="Web-{CD7A159E-AD83-DF11-721E-5B79322C9317}" dt="2025-04-24T09:23:49.193" v="109" actId="1076"/>
        <pc:sldMkLst>
          <pc:docMk/>
          <pc:sldMk cId="1630853723" sldId="2147374712"/>
        </pc:sldMkLst>
        <pc:spChg chg="mod">
          <ac:chgData name="HADDAD Sahar" userId="S::sahar.haddad@docaposte.fr::68cc7506-0d58-401b-bfeb-d46bc1bc5572" providerId="AD" clId="Web-{CD7A159E-AD83-DF11-721E-5B79322C9317}" dt="2025-04-24T09:23:19.661" v="101" actId="1076"/>
          <ac:spMkLst>
            <pc:docMk/>
            <pc:sldMk cId="1630853723" sldId="2147374712"/>
            <ac:spMk id="56" creationId="{A1EE1779-500E-21DA-4EE9-9B9E5417B792}"/>
          </ac:spMkLst>
        </pc:spChg>
        <pc:spChg chg="mod">
          <ac:chgData name="HADDAD Sahar" userId="S::sahar.haddad@docaposte.fr::68cc7506-0d58-401b-bfeb-d46bc1bc5572" providerId="AD" clId="Web-{CD7A159E-AD83-DF11-721E-5B79322C9317}" dt="2025-04-24T09:23:15.535" v="99"/>
          <ac:spMkLst>
            <pc:docMk/>
            <pc:sldMk cId="1630853723" sldId="2147374712"/>
            <ac:spMk id="58" creationId="{08B9BA07-BADB-CE05-1B99-1D18EB4675A2}"/>
          </ac:spMkLst>
        </pc:spChg>
        <pc:spChg chg="mod">
          <ac:chgData name="HADDAD Sahar" userId="S::sahar.haddad@docaposte.fr::68cc7506-0d58-401b-bfeb-d46bc1bc5572" providerId="AD" clId="Web-{CD7A159E-AD83-DF11-721E-5B79322C9317}" dt="2025-04-24T09:23:49.193" v="109" actId="1076"/>
          <ac:spMkLst>
            <pc:docMk/>
            <pc:sldMk cId="1630853723" sldId="2147374712"/>
            <ac:spMk id="60" creationId="{AB723243-1C17-5DB5-D098-9744AD1442DE}"/>
          </ac:spMkLst>
        </pc:spChg>
        <pc:spChg chg="mod">
          <ac:chgData name="HADDAD Sahar" userId="S::sahar.haddad@docaposte.fr::68cc7506-0d58-401b-bfeb-d46bc1bc5572" providerId="AD" clId="Web-{CD7A159E-AD83-DF11-721E-5B79322C9317}" dt="2025-04-24T09:23:42.083" v="108" actId="1076"/>
          <ac:spMkLst>
            <pc:docMk/>
            <pc:sldMk cId="1630853723" sldId="2147374712"/>
            <ac:spMk id="64" creationId="{0C4848E2-A074-2AE3-0B48-99F6AC52ABB2}"/>
          </ac:spMkLst>
        </pc:spChg>
        <pc:picChg chg="mod">
          <ac:chgData name="HADDAD Sahar" userId="S::sahar.haddad@docaposte.fr::68cc7506-0d58-401b-bfeb-d46bc1bc5572" providerId="AD" clId="Web-{CD7A159E-AD83-DF11-721E-5B79322C9317}" dt="2025-04-24T09:22:31.191" v="87" actId="1076"/>
          <ac:picMkLst>
            <pc:docMk/>
            <pc:sldMk cId="1630853723" sldId="2147374712"/>
            <ac:picMk id="6" creationId="{35A4DCFB-A561-F16F-C789-B03EAEE3B4BE}"/>
          </ac:picMkLst>
        </pc:picChg>
        <pc:picChg chg="ord">
          <ac:chgData name="HADDAD Sahar" userId="S::sahar.haddad@docaposte.fr::68cc7506-0d58-401b-bfeb-d46bc1bc5572" providerId="AD" clId="Web-{CD7A159E-AD83-DF11-721E-5B79322C9317}" dt="2025-04-24T09:22:41.941" v="89"/>
          <ac:picMkLst>
            <pc:docMk/>
            <pc:sldMk cId="1630853723" sldId="2147374712"/>
            <ac:picMk id="104" creationId="{216C154C-1BE9-A3C0-8DCF-8AD78BE04B1A}"/>
          </ac:picMkLst>
        </pc:picChg>
      </pc:sldChg>
      <pc:sldChg chg="new del">
        <pc:chgData name="HADDAD Sahar" userId="S::sahar.haddad@docaposte.fr::68cc7506-0d58-401b-bfeb-d46bc1bc5572" providerId="AD" clId="Web-{CD7A159E-AD83-DF11-721E-5B79322C9317}" dt="2025-04-24T09:24:26.553" v="115"/>
        <pc:sldMkLst>
          <pc:docMk/>
          <pc:sldMk cId="2667191456" sldId="2147374716"/>
        </pc:sldMkLst>
      </pc:sldChg>
      <pc:sldChg chg="new del">
        <pc:chgData name="HADDAD Sahar" userId="S::sahar.haddad@docaposte.fr::68cc7506-0d58-401b-bfeb-d46bc1bc5572" providerId="AD" clId="Web-{CD7A159E-AD83-DF11-721E-5B79322C9317}" dt="2025-04-24T09:26:01.399" v="125"/>
        <pc:sldMkLst>
          <pc:docMk/>
          <pc:sldMk cId="2975428559" sldId="2147374716"/>
        </pc:sldMkLst>
      </pc:sldChg>
    </pc:docChg>
  </pc:docChgLst>
  <pc:docChgLst>
    <pc:chgData clId="Web-{34B68097-84C5-6FE0-6881-0D1CCBB23107}"/>
    <pc:docChg chg="modSld">
      <pc:chgData name="" userId="" providerId="" clId="Web-{34B68097-84C5-6FE0-6881-0D1CCBB23107}" dt="2025-04-22T19:51:14.217" v="6"/>
      <pc:docMkLst>
        <pc:docMk/>
      </pc:docMkLst>
      <pc:sldChg chg="addSp modSp">
        <pc:chgData name="" userId="" providerId="" clId="Web-{34B68097-84C5-6FE0-6881-0D1CCBB23107}" dt="2025-04-22T19:51:14.217" v="6"/>
        <pc:sldMkLst>
          <pc:docMk/>
          <pc:sldMk cId="3313517302" sldId="2147374700"/>
        </pc:sldMkLst>
        <pc:spChg chg="add mod">
          <ac:chgData name="" userId="" providerId="" clId="Web-{34B68097-84C5-6FE0-6881-0D1CCBB23107}" dt="2025-04-22T19:51:05.467" v="1"/>
          <ac:spMkLst>
            <pc:docMk/>
            <pc:sldMk cId="3313517302" sldId="2147374700"/>
            <ac:spMk id="6" creationId="{CF006148-05B7-4CDF-F754-61784E6FBD56}"/>
          </ac:spMkLst>
        </pc:spChg>
        <pc:spChg chg="mod">
          <ac:chgData name="" userId="" providerId="" clId="Web-{34B68097-84C5-6FE0-6881-0D1CCBB23107}" dt="2025-04-22T19:51:14.217" v="5"/>
          <ac:spMkLst>
            <pc:docMk/>
            <pc:sldMk cId="3313517302" sldId="2147374700"/>
            <ac:spMk id="18" creationId="{1D9A98D5-39FB-AE1B-485E-0613B1087420}"/>
          </ac:spMkLst>
        </pc:spChg>
        <pc:spChg chg="mod">
          <ac:chgData name="" userId="" providerId="" clId="Web-{34B68097-84C5-6FE0-6881-0D1CCBB23107}" dt="2025-04-22T19:51:14.217" v="6"/>
          <ac:spMkLst>
            <pc:docMk/>
            <pc:sldMk cId="3313517302" sldId="2147374700"/>
            <ac:spMk id="19" creationId="{D7FC1A89-98CF-E9B4-1979-6C618FDE0F7C}"/>
          </ac:spMkLst>
        </pc:spChg>
        <pc:grpChg chg="mod">
          <ac:chgData name="" userId="" providerId="" clId="Web-{34B68097-84C5-6FE0-6881-0D1CCBB23107}" dt="2025-04-22T19:51:13.046" v="2" actId="1076"/>
          <ac:grpSpMkLst>
            <pc:docMk/>
            <pc:sldMk cId="3313517302" sldId="2147374700"/>
            <ac:grpSpMk id="17" creationId="{65314AFB-90DA-45EE-0345-8CF1319BD04D}"/>
          </ac:grpSpMkLst>
        </pc:grpChg>
        <pc:grpChg chg="mod">
          <ac:chgData name="" userId="" providerId="" clId="Web-{34B68097-84C5-6FE0-6881-0D1CCBB23107}" dt="2025-04-22T19:51:13.077" v="3" actId="1076"/>
          <ac:grpSpMkLst>
            <pc:docMk/>
            <pc:sldMk cId="3313517302" sldId="2147374700"/>
            <ac:grpSpMk id="22" creationId="{50F60F49-5392-D640-AE5E-E5489CA4920B}"/>
          </ac:grpSpMkLst>
        </pc:grpChg>
        <pc:grpChg chg="mod">
          <ac:chgData name="" userId="" providerId="" clId="Web-{34B68097-84C5-6FE0-6881-0D1CCBB23107}" dt="2025-04-22T19:51:13.092" v="4" actId="1076"/>
          <ac:grpSpMkLst>
            <pc:docMk/>
            <pc:sldMk cId="3313517302" sldId="2147374700"/>
            <ac:grpSpMk id="30" creationId="{2EFF8A80-D1CB-AAFB-7EB2-1E019B7B05FE}"/>
          </ac:grpSpMkLst>
        </pc:grpChg>
      </pc:sldChg>
    </pc:docChg>
  </pc:docChgLst>
  <pc:docChgLst>
    <pc:chgData name="HADDAD Sahar" userId="S::sahar.haddad@docaposte.fr::68cc7506-0d58-401b-bfeb-d46bc1bc5572" providerId="AD" clId="Web-{8D4A863B-C9B5-173C-1AFB-1DF144F65766}"/>
    <pc:docChg chg="modSld">
      <pc:chgData name="HADDAD Sahar" userId="S::sahar.haddad@docaposte.fr::68cc7506-0d58-401b-bfeb-d46bc1bc5572" providerId="AD" clId="Web-{8D4A863B-C9B5-173C-1AFB-1DF144F65766}" dt="2025-04-24T15:06:12.934" v="6" actId="1076"/>
      <pc:docMkLst>
        <pc:docMk/>
      </pc:docMkLst>
      <pc:sldChg chg="modSp">
        <pc:chgData name="HADDAD Sahar" userId="S::sahar.haddad@docaposte.fr::68cc7506-0d58-401b-bfeb-d46bc1bc5572" providerId="AD" clId="Web-{8D4A863B-C9B5-173C-1AFB-1DF144F65766}" dt="2025-04-24T15:06:12.934" v="6" actId="1076"/>
        <pc:sldMkLst>
          <pc:docMk/>
          <pc:sldMk cId="733394863" sldId="2147374705"/>
        </pc:sldMkLst>
        <pc:spChg chg="mod">
          <ac:chgData name="HADDAD Sahar" userId="S::sahar.haddad@docaposte.fr::68cc7506-0d58-401b-bfeb-d46bc1bc5572" providerId="AD" clId="Web-{8D4A863B-C9B5-173C-1AFB-1DF144F65766}" dt="2025-04-24T15:06:00.403" v="1" actId="1076"/>
          <ac:spMkLst>
            <pc:docMk/>
            <pc:sldMk cId="733394863" sldId="2147374705"/>
            <ac:spMk id="30" creationId="{3BBF183B-88AB-3453-7A03-D7B4B4D76CFB}"/>
          </ac:spMkLst>
        </pc:spChg>
        <pc:spChg chg="mod">
          <ac:chgData name="HADDAD Sahar" userId="S::sahar.haddad@docaposte.fr::68cc7506-0d58-401b-bfeb-d46bc1bc5572" providerId="AD" clId="Web-{8D4A863B-C9B5-173C-1AFB-1DF144F65766}" dt="2025-04-24T15:06:00.418" v="2" actId="1076"/>
          <ac:spMkLst>
            <pc:docMk/>
            <pc:sldMk cId="733394863" sldId="2147374705"/>
            <ac:spMk id="34" creationId="{67E18436-7CC3-CB67-DBA9-357A8E7BB441}"/>
          </ac:spMkLst>
        </pc:spChg>
        <pc:spChg chg="mod">
          <ac:chgData name="HADDAD Sahar" userId="S::sahar.haddad@docaposte.fr::68cc7506-0d58-401b-bfeb-d46bc1bc5572" providerId="AD" clId="Web-{8D4A863B-C9B5-173C-1AFB-1DF144F65766}" dt="2025-04-24T15:06:12.934" v="6" actId="1076"/>
          <ac:spMkLst>
            <pc:docMk/>
            <pc:sldMk cId="733394863" sldId="2147374705"/>
            <ac:spMk id="45" creationId="{38DB9340-3948-60CA-0601-B1025C6DF325}"/>
          </ac:spMkLst>
        </pc:spChg>
        <pc:grpChg chg="mod">
          <ac:chgData name="HADDAD Sahar" userId="S::sahar.haddad@docaposte.fr::68cc7506-0d58-401b-bfeb-d46bc1bc5572" providerId="AD" clId="Web-{8D4A863B-C9B5-173C-1AFB-1DF144F65766}" dt="2025-04-24T15:06:09.278" v="5" actId="1076"/>
          <ac:grpSpMkLst>
            <pc:docMk/>
            <pc:sldMk cId="733394863" sldId="2147374705"/>
            <ac:grpSpMk id="61" creationId="{4200B2DC-D181-176F-1B36-C2F3DF482FC4}"/>
          </ac:grpSpMkLst>
        </pc:grpChg>
        <pc:picChg chg="mod">
          <ac:chgData name="HADDAD Sahar" userId="S::sahar.haddad@docaposte.fr::68cc7506-0d58-401b-bfeb-d46bc1bc5572" providerId="AD" clId="Web-{8D4A863B-C9B5-173C-1AFB-1DF144F65766}" dt="2025-04-24T15:06:00.434" v="3" actId="1076"/>
          <ac:picMkLst>
            <pc:docMk/>
            <pc:sldMk cId="733394863" sldId="2147374705"/>
            <ac:picMk id="2" creationId="{3611BB6E-D639-CA44-2AA4-D559217F87D1}"/>
          </ac:picMkLst>
        </pc:picChg>
      </pc:sldChg>
    </pc:docChg>
  </pc:docChgLst>
  <pc:docChgLst>
    <pc:chgData name="HADDAD Sahar" userId="S::sahar.haddad@docaposte.fr::68cc7506-0d58-401b-bfeb-d46bc1bc5572" providerId="AD" clId="Web-{028ACC05-4AFA-4D43-D082-75B74F8DAD77}"/>
    <pc:docChg chg="modSld">
      <pc:chgData name="HADDAD Sahar" userId="S::sahar.haddad@docaposte.fr::68cc7506-0d58-401b-bfeb-d46bc1bc5572" providerId="AD" clId="Web-{028ACC05-4AFA-4D43-D082-75B74F8DAD77}" dt="2025-04-24T15:10:35.955" v="42" actId="1076"/>
      <pc:docMkLst>
        <pc:docMk/>
      </pc:docMkLst>
      <pc:sldChg chg="modSp">
        <pc:chgData name="HADDAD Sahar" userId="S::sahar.haddad@docaposte.fr::68cc7506-0d58-401b-bfeb-d46bc1bc5572" providerId="AD" clId="Web-{028ACC05-4AFA-4D43-D082-75B74F8DAD77}" dt="2025-04-24T15:10:35.955" v="42" actId="1076"/>
        <pc:sldMkLst>
          <pc:docMk/>
          <pc:sldMk cId="733394863" sldId="2147374705"/>
        </pc:sldMkLst>
        <pc:spChg chg="mod">
          <ac:chgData name="HADDAD Sahar" userId="S::sahar.haddad@docaposte.fr::68cc7506-0d58-401b-bfeb-d46bc1bc5572" providerId="AD" clId="Web-{028ACC05-4AFA-4D43-D082-75B74F8DAD77}" dt="2025-04-24T15:10:35.955" v="42" actId="1076"/>
          <ac:spMkLst>
            <pc:docMk/>
            <pc:sldMk cId="733394863" sldId="2147374705"/>
            <ac:spMk id="30" creationId="{3BBF183B-88AB-3453-7A03-D7B4B4D76CFB}"/>
          </ac:spMkLst>
        </pc:spChg>
        <pc:spChg chg="mod">
          <ac:chgData name="HADDAD Sahar" userId="S::sahar.haddad@docaposte.fr::68cc7506-0d58-401b-bfeb-d46bc1bc5572" providerId="AD" clId="Web-{028ACC05-4AFA-4D43-D082-75B74F8DAD77}" dt="2025-04-24T15:09:40.235" v="22" actId="1076"/>
          <ac:spMkLst>
            <pc:docMk/>
            <pc:sldMk cId="733394863" sldId="2147374705"/>
            <ac:spMk id="34" creationId="{67E18436-7CC3-CB67-DBA9-357A8E7BB441}"/>
          </ac:spMkLst>
        </pc:spChg>
        <pc:spChg chg="mod">
          <ac:chgData name="HADDAD Sahar" userId="S::sahar.haddad@docaposte.fr::68cc7506-0d58-401b-bfeb-d46bc1bc5572" providerId="AD" clId="Web-{028ACC05-4AFA-4D43-D082-75B74F8DAD77}" dt="2025-04-24T15:10:33.283" v="41" actId="1076"/>
          <ac:spMkLst>
            <pc:docMk/>
            <pc:sldMk cId="733394863" sldId="2147374705"/>
            <ac:spMk id="44" creationId="{5E0181DD-58AA-A79E-34AE-E7077575093F}"/>
          </ac:spMkLst>
        </pc:spChg>
        <pc:spChg chg="mod">
          <ac:chgData name="HADDAD Sahar" userId="S::sahar.haddad@docaposte.fr::68cc7506-0d58-401b-bfeb-d46bc1bc5572" providerId="AD" clId="Web-{028ACC05-4AFA-4D43-D082-75B74F8DAD77}" dt="2025-04-24T15:09:40.266" v="24" actId="1076"/>
          <ac:spMkLst>
            <pc:docMk/>
            <pc:sldMk cId="733394863" sldId="2147374705"/>
            <ac:spMk id="45" creationId="{38DB9340-3948-60CA-0601-B1025C6DF325}"/>
          </ac:spMkLst>
        </pc:spChg>
        <pc:spChg chg="mod">
          <ac:chgData name="HADDAD Sahar" userId="S::sahar.haddad@docaposte.fr::68cc7506-0d58-401b-bfeb-d46bc1bc5572" providerId="AD" clId="Web-{028ACC05-4AFA-4D43-D082-75B74F8DAD77}" dt="2025-04-24T15:10:28.705" v="40" actId="1076"/>
          <ac:spMkLst>
            <pc:docMk/>
            <pc:sldMk cId="733394863" sldId="2147374705"/>
            <ac:spMk id="46" creationId="{117BC77F-1D70-BFC4-8790-69D614288A81}"/>
          </ac:spMkLst>
        </pc:spChg>
        <pc:spChg chg="mod">
          <ac:chgData name="HADDAD Sahar" userId="S::sahar.haddad@docaposte.fr::68cc7506-0d58-401b-bfeb-d46bc1bc5572" providerId="AD" clId="Web-{028ACC05-4AFA-4D43-D082-75B74F8DAD77}" dt="2025-04-24T15:09:40.298" v="26" actId="1076"/>
          <ac:spMkLst>
            <pc:docMk/>
            <pc:sldMk cId="733394863" sldId="2147374705"/>
            <ac:spMk id="47" creationId="{D3CDCA76-4C39-71ED-AD54-21A2356A78DB}"/>
          </ac:spMkLst>
        </pc:spChg>
        <pc:spChg chg="mod">
          <ac:chgData name="HADDAD Sahar" userId="S::sahar.haddad@docaposte.fr::68cc7506-0d58-401b-bfeb-d46bc1bc5572" providerId="AD" clId="Web-{028ACC05-4AFA-4D43-D082-75B74F8DAD77}" dt="2025-04-24T15:10:23.517" v="39" actId="1076"/>
          <ac:spMkLst>
            <pc:docMk/>
            <pc:sldMk cId="733394863" sldId="2147374705"/>
            <ac:spMk id="49" creationId="{F746C725-E500-2DF1-DF6B-003A6C15B6F2}"/>
          </ac:spMkLst>
        </pc:spChg>
        <pc:spChg chg="mod">
          <ac:chgData name="HADDAD Sahar" userId="S::sahar.haddad@docaposte.fr::68cc7506-0d58-401b-bfeb-d46bc1bc5572" providerId="AD" clId="Web-{028ACC05-4AFA-4D43-D082-75B74F8DAD77}" dt="2025-04-24T15:09:40.345" v="28" actId="1076"/>
          <ac:spMkLst>
            <pc:docMk/>
            <pc:sldMk cId="733394863" sldId="2147374705"/>
            <ac:spMk id="50" creationId="{B654E72A-1951-747D-D824-B7AE8B575754}"/>
          </ac:spMkLst>
        </pc:spChg>
        <pc:grpChg chg="mod">
          <ac:chgData name="HADDAD Sahar" userId="S::sahar.haddad@docaposte.fr::68cc7506-0d58-401b-bfeb-d46bc1bc5572" providerId="AD" clId="Web-{028ACC05-4AFA-4D43-D082-75B74F8DAD77}" dt="2025-04-24T15:09:40.391" v="30" actId="1076"/>
          <ac:grpSpMkLst>
            <pc:docMk/>
            <pc:sldMk cId="733394863" sldId="2147374705"/>
            <ac:grpSpMk id="57" creationId="{54988CFA-44FC-3A8F-D99F-2796849B200F}"/>
          </ac:grpSpMkLst>
        </pc:grpChg>
        <pc:grpChg chg="mod">
          <ac:chgData name="HADDAD Sahar" userId="S::sahar.haddad@docaposte.fr::68cc7506-0d58-401b-bfeb-d46bc1bc5572" providerId="AD" clId="Web-{028ACC05-4AFA-4D43-D082-75B74F8DAD77}" dt="2025-04-24T15:09:40.438" v="31" actId="1076"/>
          <ac:grpSpMkLst>
            <pc:docMk/>
            <pc:sldMk cId="733394863" sldId="2147374705"/>
            <ac:grpSpMk id="61" creationId="{4200B2DC-D181-176F-1B36-C2F3DF482FC4}"/>
          </ac:grpSpMkLst>
        </pc:grpChg>
        <pc:picChg chg="mod">
          <ac:chgData name="HADDAD Sahar" userId="S::sahar.haddad@docaposte.fr::68cc7506-0d58-401b-bfeb-d46bc1bc5572" providerId="AD" clId="Web-{028ACC05-4AFA-4D43-D082-75B74F8DAD77}" dt="2025-04-24T15:09:40.454" v="32" actId="1076"/>
          <ac:picMkLst>
            <pc:docMk/>
            <pc:sldMk cId="733394863" sldId="2147374705"/>
            <ac:picMk id="2" creationId="{3611BB6E-D639-CA44-2AA4-D559217F87D1}"/>
          </ac:picMkLst>
        </pc:picChg>
        <pc:picChg chg="mod">
          <ac:chgData name="HADDAD Sahar" userId="S::sahar.haddad@docaposte.fr::68cc7506-0d58-401b-bfeb-d46bc1bc5572" providerId="AD" clId="Web-{028ACC05-4AFA-4D43-D082-75B74F8DAD77}" dt="2025-04-24T15:09:40.360" v="29" actId="1076"/>
          <ac:picMkLst>
            <pc:docMk/>
            <pc:sldMk cId="733394863" sldId="2147374705"/>
            <ac:picMk id="52" creationId="{0B8A9EB2-5E64-09C8-0217-1997FA9758C6}"/>
          </ac:picMkLst>
        </pc:picChg>
      </pc:sldChg>
    </pc:docChg>
  </pc:docChgLst>
  <pc:docChgLst>
    <pc:chgData name="DAS-NEVES Kelly" userId="S::kelly.das-neves@docaposte.fr::a91a96d4-370a-45e2-a351-cd2b7941614f" providerId="AD" clId="Web-{FFB2722D-44FA-57A8-66C8-E931C63ED0E4}"/>
    <pc:docChg chg="modSld">
      <pc:chgData name="DAS-NEVES Kelly" userId="S::kelly.das-neves@docaposte.fr::a91a96d4-370a-45e2-a351-cd2b7941614f" providerId="AD" clId="Web-{FFB2722D-44FA-57A8-66C8-E931C63ED0E4}" dt="2025-05-22T12:34:21.887" v="0"/>
      <pc:docMkLst>
        <pc:docMk/>
      </pc:docMkLst>
      <pc:sldChg chg="delSp">
        <pc:chgData name="DAS-NEVES Kelly" userId="S::kelly.das-neves@docaposte.fr::a91a96d4-370a-45e2-a351-cd2b7941614f" providerId="AD" clId="Web-{FFB2722D-44FA-57A8-66C8-E931C63ED0E4}" dt="2025-05-22T12:34:21.887" v="0"/>
        <pc:sldMkLst>
          <pc:docMk/>
          <pc:sldMk cId="3583932762" sldId="2147374710"/>
        </pc:sldMkLst>
        <pc:picChg chg="del">
          <ac:chgData name="DAS-NEVES Kelly" userId="S::kelly.das-neves@docaposte.fr::a91a96d4-370a-45e2-a351-cd2b7941614f" providerId="AD" clId="Web-{FFB2722D-44FA-57A8-66C8-E931C63ED0E4}" dt="2025-05-22T12:34:21.887" v="0"/>
          <ac:picMkLst>
            <pc:docMk/>
            <pc:sldMk cId="3583932762" sldId="2147374710"/>
            <ac:picMk id="53" creationId="{DF8049F8-B7D7-17AE-9106-80591B20C2F1}"/>
          </ac:picMkLst>
        </pc:picChg>
      </pc:sldChg>
    </pc:docChg>
  </pc:docChgLst>
  <pc:docChgLst>
    <pc:chgData name="HADDAD Sahar" userId="S::sahar.haddad@docaposte.fr::68cc7506-0d58-401b-bfeb-d46bc1bc5572" providerId="AD" clId="Web-{A9DEE853-5AC2-8B75-759C-EA73B13A1F39}"/>
    <pc:docChg chg="modSld">
      <pc:chgData name="HADDAD Sahar" userId="S::sahar.haddad@docaposte.fr::68cc7506-0d58-401b-bfeb-d46bc1bc5572" providerId="AD" clId="Web-{A9DEE853-5AC2-8B75-759C-EA73B13A1F39}" dt="2025-04-24T16:52:06.237" v="5"/>
      <pc:docMkLst>
        <pc:docMk/>
      </pc:docMkLst>
      <pc:sldChg chg="modSp">
        <pc:chgData name="HADDAD Sahar" userId="S::sahar.haddad@docaposte.fr::68cc7506-0d58-401b-bfeb-d46bc1bc5572" providerId="AD" clId="Web-{A9DEE853-5AC2-8B75-759C-EA73B13A1F39}" dt="2025-04-24T16:51:09.704" v="0" actId="1076"/>
        <pc:sldMkLst>
          <pc:docMk/>
          <pc:sldMk cId="2374291147" sldId="318"/>
        </pc:sldMkLst>
        <pc:picChg chg="mod">
          <ac:chgData name="HADDAD Sahar" userId="S::sahar.haddad@docaposte.fr::68cc7506-0d58-401b-bfeb-d46bc1bc5572" providerId="AD" clId="Web-{A9DEE853-5AC2-8B75-759C-EA73B13A1F39}" dt="2025-04-24T16:51:09.704" v="0" actId="1076"/>
          <ac:picMkLst>
            <pc:docMk/>
            <pc:sldMk cId="2374291147" sldId="318"/>
            <ac:picMk id="6" creationId="{04012BC6-6F6E-457E-5F38-4B4A66B13BDC}"/>
          </ac:picMkLst>
        </pc:picChg>
      </pc:sldChg>
      <pc:sldChg chg="addSp delSp modSp">
        <pc:chgData name="HADDAD Sahar" userId="S::sahar.haddad@docaposte.fr::68cc7506-0d58-401b-bfeb-d46bc1bc5572" providerId="AD" clId="Web-{A9DEE853-5AC2-8B75-759C-EA73B13A1F39}" dt="2025-04-24T16:52:06.237" v="5"/>
        <pc:sldMkLst>
          <pc:docMk/>
          <pc:sldMk cId="3313517302" sldId="2147374700"/>
        </pc:sldMkLst>
        <pc:spChg chg="mod">
          <ac:chgData name="HADDAD Sahar" userId="S::sahar.haddad@docaposte.fr::68cc7506-0d58-401b-bfeb-d46bc1bc5572" providerId="AD" clId="Web-{A9DEE853-5AC2-8B75-759C-EA73B13A1F39}" dt="2025-04-24T16:52:06.174" v="3" actId="1076"/>
          <ac:spMkLst>
            <pc:docMk/>
            <pc:sldMk cId="3313517302" sldId="2147374700"/>
            <ac:spMk id="9" creationId="{C78ADED3-89FA-8788-F581-06DEB4C3F5C2}"/>
          </ac:spMkLst>
        </pc:spChg>
        <pc:picChg chg="mod">
          <ac:chgData name="HADDAD Sahar" userId="S::sahar.haddad@docaposte.fr::68cc7506-0d58-401b-bfeb-d46bc1bc5572" providerId="AD" clId="Web-{A9DEE853-5AC2-8B75-759C-EA73B13A1F39}" dt="2025-04-24T16:52:06.190" v="4" actId="1076"/>
          <ac:picMkLst>
            <pc:docMk/>
            <pc:sldMk cId="3313517302" sldId="2147374700"/>
            <ac:picMk id="7" creationId="{0B853E53-5AC0-4BED-C462-378972AF4879}"/>
          </ac:picMkLst>
        </pc:picChg>
        <pc:picChg chg="add mod">
          <ac:chgData name="HADDAD Sahar" userId="S::sahar.haddad@docaposte.fr::68cc7506-0d58-401b-bfeb-d46bc1bc5572" providerId="AD" clId="Web-{A9DEE853-5AC2-8B75-759C-EA73B13A1F39}" dt="2025-04-24T16:52:06.237" v="5"/>
          <ac:picMkLst>
            <pc:docMk/>
            <pc:sldMk cId="3313517302" sldId="2147374700"/>
            <ac:picMk id="8" creationId="{30596C8B-5210-0C4A-0831-D3DBB3C15895}"/>
          </ac:picMkLst>
        </pc:picChg>
        <pc:picChg chg="del">
          <ac:chgData name="HADDAD Sahar" userId="S::sahar.haddad@docaposte.fr::68cc7506-0d58-401b-bfeb-d46bc1bc5572" providerId="AD" clId="Web-{A9DEE853-5AC2-8B75-759C-EA73B13A1F39}" dt="2025-04-24T16:52:06.080" v="1"/>
          <ac:picMkLst>
            <pc:docMk/>
            <pc:sldMk cId="3313517302" sldId="2147374700"/>
            <ac:picMk id="15" creationId="{E565F840-B3B4-6802-568F-5AB76C02F2AD}"/>
          </ac:picMkLst>
        </pc:picChg>
      </pc:sldChg>
    </pc:docChg>
  </pc:docChgLst>
  <pc:docChgLst>
    <pc:chgData name="ARETE Elodie" userId="S::elodie.arete@docaposte.fr::ec9f1fbb-f223-4998-ab6b-38ac20db1c9b" providerId="AD" clId="Web-{C4506B28-7745-6FFB-44D9-5D2B8846CE7E}"/>
    <pc:docChg chg="modSld">
      <pc:chgData name="ARETE Elodie" userId="S::elodie.arete@docaposte.fr::ec9f1fbb-f223-4998-ab6b-38ac20db1c9b" providerId="AD" clId="Web-{C4506B28-7745-6FFB-44D9-5D2B8846CE7E}" dt="2025-04-18T14:34:39.923" v="12" actId="20577"/>
      <pc:docMkLst>
        <pc:docMk/>
      </pc:docMkLst>
      <pc:sldChg chg="modSp">
        <pc:chgData name="ARETE Elodie" userId="S::elodie.arete@docaposte.fr::ec9f1fbb-f223-4998-ab6b-38ac20db1c9b" providerId="AD" clId="Web-{C4506B28-7745-6FFB-44D9-5D2B8846CE7E}" dt="2025-04-18T14:34:39.923" v="12" actId="20577"/>
        <pc:sldMkLst>
          <pc:docMk/>
          <pc:sldMk cId="1377633356" sldId="257"/>
        </pc:sldMkLst>
        <pc:spChg chg="mod">
          <ac:chgData name="ARETE Elodie" userId="S::elodie.arete@docaposte.fr::ec9f1fbb-f223-4998-ab6b-38ac20db1c9b" providerId="AD" clId="Web-{C4506B28-7745-6FFB-44D9-5D2B8846CE7E}" dt="2025-04-18T14:34:39.923" v="12" actId="20577"/>
          <ac:spMkLst>
            <pc:docMk/>
            <pc:sldMk cId="1377633356" sldId="257"/>
            <ac:spMk id="9" creationId="{8C18EAE8-1D2C-0D0A-27F9-69E3CFBA75EF}"/>
          </ac:spMkLst>
        </pc:spChg>
      </pc:sldChg>
    </pc:docChg>
  </pc:docChgLst>
  <pc:docChgLst>
    <pc:chgData name="HADDAD Sahar" userId="S::sahar.haddad@docaposte.fr::68cc7506-0d58-401b-bfeb-d46bc1bc5572" providerId="AD" clId="Web-{7ABA8645-F8B5-C826-0BC4-1040D09F1B8F}"/>
    <pc:docChg chg="modSld">
      <pc:chgData name="HADDAD Sahar" userId="S::sahar.haddad@docaposte.fr::68cc7506-0d58-401b-bfeb-d46bc1bc5572" providerId="AD" clId="Web-{7ABA8645-F8B5-C826-0BC4-1040D09F1B8F}" dt="2025-04-24T17:02:02.547" v="144" actId="1076"/>
      <pc:docMkLst>
        <pc:docMk/>
      </pc:docMkLst>
      <pc:sldChg chg="modSp">
        <pc:chgData name="HADDAD Sahar" userId="S::sahar.haddad@docaposte.fr::68cc7506-0d58-401b-bfeb-d46bc1bc5572" providerId="AD" clId="Web-{7ABA8645-F8B5-C826-0BC4-1040D09F1B8F}" dt="2025-04-24T16:54:47.546" v="1" actId="1076"/>
        <pc:sldMkLst>
          <pc:docMk/>
          <pc:sldMk cId="3313517302" sldId="2147374700"/>
        </pc:sldMkLst>
        <pc:spChg chg="mod">
          <ac:chgData name="HADDAD Sahar" userId="S::sahar.haddad@docaposte.fr::68cc7506-0d58-401b-bfeb-d46bc1bc5572" providerId="AD" clId="Web-{7ABA8645-F8B5-C826-0BC4-1040D09F1B8F}" dt="2025-04-24T16:54:47.546" v="1" actId="1076"/>
          <ac:spMkLst>
            <pc:docMk/>
            <pc:sldMk cId="3313517302" sldId="2147374700"/>
            <ac:spMk id="11" creationId="{87033828-042F-8952-95AD-77F8477832B7}"/>
          </ac:spMkLst>
        </pc:spChg>
        <pc:picChg chg="mod">
          <ac:chgData name="HADDAD Sahar" userId="S::sahar.haddad@docaposte.fr::68cc7506-0d58-401b-bfeb-d46bc1bc5572" providerId="AD" clId="Web-{7ABA8645-F8B5-C826-0BC4-1040D09F1B8F}" dt="2025-04-24T16:54:32.999" v="0" actId="1076"/>
          <ac:picMkLst>
            <pc:docMk/>
            <pc:sldMk cId="3313517302" sldId="2147374700"/>
            <ac:picMk id="8" creationId="{30596C8B-5210-0C4A-0831-D3DBB3C15895}"/>
          </ac:picMkLst>
        </pc:picChg>
      </pc:sldChg>
      <pc:sldChg chg="addSp delSp modSp">
        <pc:chgData name="HADDAD Sahar" userId="S::sahar.haddad@docaposte.fr::68cc7506-0d58-401b-bfeb-d46bc1bc5572" providerId="AD" clId="Web-{7ABA8645-F8B5-C826-0BC4-1040D09F1B8F}" dt="2025-04-24T17:02:02.547" v="144" actId="1076"/>
        <pc:sldMkLst>
          <pc:docMk/>
          <pc:sldMk cId="3501896543" sldId="2147374704"/>
        </pc:sldMkLst>
        <pc:spChg chg="del">
          <ac:chgData name="HADDAD Sahar" userId="S::sahar.haddad@docaposte.fr::68cc7506-0d58-401b-bfeb-d46bc1bc5572" providerId="AD" clId="Web-{7ABA8645-F8B5-C826-0BC4-1040D09F1B8F}" dt="2025-04-24T16:56:49.504" v="16"/>
          <ac:spMkLst>
            <pc:docMk/>
            <pc:sldMk cId="3501896543" sldId="2147374704"/>
            <ac:spMk id="6" creationId="{A5FA2B77-B075-52B0-2785-E93754AB6940}"/>
          </ac:spMkLst>
        </pc:spChg>
        <pc:spChg chg="del">
          <ac:chgData name="HADDAD Sahar" userId="S::sahar.haddad@docaposte.fr::68cc7506-0d58-401b-bfeb-d46bc1bc5572" providerId="AD" clId="Web-{7ABA8645-F8B5-C826-0BC4-1040D09F1B8F}" dt="2025-04-24T16:56:49.504" v="15"/>
          <ac:spMkLst>
            <pc:docMk/>
            <pc:sldMk cId="3501896543" sldId="2147374704"/>
            <ac:spMk id="9" creationId="{5F99A18A-FC03-DF81-6C31-FFC478FD7FE9}"/>
          </ac:spMkLst>
        </pc:spChg>
        <pc:spChg chg="mod">
          <ac:chgData name="HADDAD Sahar" userId="S::sahar.haddad@docaposte.fr::68cc7506-0d58-401b-bfeb-d46bc1bc5572" providerId="AD" clId="Web-{7ABA8645-F8B5-C826-0BC4-1040D09F1B8F}" dt="2025-04-24T16:57:54.553" v="30" actId="14100"/>
          <ac:spMkLst>
            <pc:docMk/>
            <pc:sldMk cId="3501896543" sldId="2147374704"/>
            <ac:spMk id="12" creationId="{1D9A98D5-39FB-AE1B-485E-0613B1087420}"/>
          </ac:spMkLst>
        </pc:spChg>
        <pc:spChg chg="del mod">
          <ac:chgData name="HADDAD Sahar" userId="S::sahar.haddad@docaposte.fr::68cc7506-0d58-401b-bfeb-d46bc1bc5572" providerId="AD" clId="Web-{7ABA8645-F8B5-C826-0BC4-1040D09F1B8F}" dt="2025-04-24T16:58:36.414" v="58"/>
          <ac:spMkLst>
            <pc:docMk/>
            <pc:sldMk cId="3501896543" sldId="2147374704"/>
            <ac:spMk id="13" creationId="{78D1272F-20A2-5D94-3ED6-306BB2AECFBE}"/>
          </ac:spMkLst>
        </pc:spChg>
        <pc:spChg chg="mod">
          <ac:chgData name="HADDAD Sahar" userId="S::sahar.haddad@docaposte.fr::68cc7506-0d58-401b-bfeb-d46bc1bc5572" providerId="AD" clId="Web-{7ABA8645-F8B5-C826-0BC4-1040D09F1B8F}" dt="2025-04-24T16:58:49.008" v="62" actId="20577"/>
          <ac:spMkLst>
            <pc:docMk/>
            <pc:sldMk cId="3501896543" sldId="2147374704"/>
            <ac:spMk id="14" creationId="{D7FC1A89-98CF-E9B4-1979-6C618FDE0F7C}"/>
          </ac:spMkLst>
        </pc:spChg>
        <pc:spChg chg="del mod">
          <ac:chgData name="HADDAD Sahar" userId="S::sahar.haddad@docaposte.fr::68cc7506-0d58-401b-bfeb-d46bc1bc5572" providerId="AD" clId="Web-{7ABA8645-F8B5-C826-0BC4-1040D09F1B8F}" dt="2025-04-24T16:58:24.133" v="51"/>
          <ac:spMkLst>
            <pc:docMk/>
            <pc:sldMk cId="3501896543" sldId="2147374704"/>
            <ac:spMk id="15" creationId="{78E9DE5D-3CD0-AF54-6E2A-FB6589841227}"/>
          </ac:spMkLst>
        </pc:spChg>
        <pc:spChg chg="mod">
          <ac:chgData name="HADDAD Sahar" userId="S::sahar.haddad@docaposte.fr::68cc7506-0d58-401b-bfeb-d46bc1bc5572" providerId="AD" clId="Web-{7ABA8645-F8B5-C826-0BC4-1040D09F1B8F}" dt="2025-04-24T16:57:50.569" v="29" actId="14100"/>
          <ac:spMkLst>
            <pc:docMk/>
            <pc:sldMk cId="3501896543" sldId="2147374704"/>
            <ac:spMk id="16" creationId="{A3499D12-B904-12A4-ABB7-D2A4F299DFBE}"/>
          </ac:spMkLst>
        </pc:spChg>
        <pc:spChg chg="del mod">
          <ac:chgData name="HADDAD Sahar" userId="S::sahar.haddad@docaposte.fr::68cc7506-0d58-401b-bfeb-d46bc1bc5572" providerId="AD" clId="Web-{7ABA8645-F8B5-C826-0BC4-1040D09F1B8F}" dt="2025-04-24T16:59:10.603" v="69"/>
          <ac:spMkLst>
            <pc:docMk/>
            <pc:sldMk cId="3501896543" sldId="2147374704"/>
            <ac:spMk id="19" creationId="{98CC0FE7-3771-64A1-272B-C19F853927F3}"/>
          </ac:spMkLst>
        </pc:spChg>
        <pc:spChg chg="mod">
          <ac:chgData name="HADDAD Sahar" userId="S::sahar.haddad@docaposte.fr::68cc7506-0d58-401b-bfeb-d46bc1bc5572" providerId="AD" clId="Web-{7ABA8645-F8B5-C826-0BC4-1040D09F1B8F}" dt="2025-04-24T16:58:32.633" v="55" actId="14100"/>
          <ac:spMkLst>
            <pc:docMk/>
            <pc:sldMk cId="3501896543" sldId="2147374704"/>
            <ac:spMk id="20" creationId="{F60B6169-AC84-ADF0-845E-C2802C73321E}"/>
          </ac:spMkLst>
        </pc:spChg>
        <pc:spChg chg="mod">
          <ac:chgData name="HADDAD Sahar" userId="S::sahar.haddad@docaposte.fr::68cc7506-0d58-401b-bfeb-d46bc1bc5572" providerId="AD" clId="Web-{7ABA8645-F8B5-C826-0BC4-1040D09F1B8F}" dt="2025-04-24T17:01:21.624" v="118" actId="20577"/>
          <ac:spMkLst>
            <pc:docMk/>
            <pc:sldMk cId="3501896543" sldId="2147374704"/>
            <ac:spMk id="21" creationId="{C1E73F7F-D151-D876-C2C0-DB572354AA70}"/>
          </ac:spMkLst>
        </pc:spChg>
        <pc:spChg chg="del mod">
          <ac:chgData name="HADDAD Sahar" userId="S::sahar.haddad@docaposte.fr::68cc7506-0d58-401b-bfeb-d46bc1bc5572" providerId="AD" clId="Web-{7ABA8645-F8B5-C826-0BC4-1040D09F1B8F}" dt="2025-04-24T16:59:25.697" v="77"/>
          <ac:spMkLst>
            <pc:docMk/>
            <pc:sldMk cId="3501896543" sldId="2147374704"/>
            <ac:spMk id="22" creationId="{AAFFC805-F0AF-B7EC-74E2-A07D85484809}"/>
          </ac:spMkLst>
        </pc:spChg>
        <pc:spChg chg="mod">
          <ac:chgData name="HADDAD Sahar" userId="S::sahar.haddad@docaposte.fr::68cc7506-0d58-401b-bfeb-d46bc1bc5572" providerId="AD" clId="Web-{7ABA8645-F8B5-C826-0BC4-1040D09F1B8F}" dt="2025-04-24T17:01:59.344" v="143" actId="20577"/>
          <ac:spMkLst>
            <pc:docMk/>
            <pc:sldMk cId="3501896543" sldId="2147374704"/>
            <ac:spMk id="23" creationId="{9A13DF7B-7D55-00D0-2C07-D3526E4E22D5}"/>
          </ac:spMkLst>
        </pc:spChg>
        <pc:spChg chg="del">
          <ac:chgData name="HADDAD Sahar" userId="S::sahar.haddad@docaposte.fr::68cc7506-0d58-401b-bfeb-d46bc1bc5572" providerId="AD" clId="Web-{7ABA8645-F8B5-C826-0BC4-1040D09F1B8F}" dt="2025-04-24T16:56:49.504" v="14"/>
          <ac:spMkLst>
            <pc:docMk/>
            <pc:sldMk cId="3501896543" sldId="2147374704"/>
            <ac:spMk id="24" creationId="{6AAC1564-C399-40FD-C384-F07FDAC61104}"/>
          </ac:spMkLst>
        </pc:spChg>
        <pc:spChg chg="del mod">
          <ac:chgData name="HADDAD Sahar" userId="S::sahar.haddad@docaposte.fr::68cc7506-0d58-401b-bfeb-d46bc1bc5572" providerId="AD" clId="Web-{7ABA8645-F8B5-C826-0BC4-1040D09F1B8F}" dt="2025-04-24T16:58:36.414" v="57"/>
          <ac:spMkLst>
            <pc:docMk/>
            <pc:sldMk cId="3501896543" sldId="2147374704"/>
            <ac:spMk id="26" creationId="{9FC2F0CF-54B0-7F0F-D9D1-E6D095DA4D37}"/>
          </ac:spMkLst>
        </pc:spChg>
        <pc:spChg chg="mod">
          <ac:chgData name="HADDAD Sahar" userId="S::sahar.haddad@docaposte.fr::68cc7506-0d58-401b-bfeb-d46bc1bc5572" providerId="AD" clId="Web-{7ABA8645-F8B5-C826-0BC4-1040D09F1B8F}" dt="2025-04-24T16:59:21.775" v="74" actId="14100"/>
          <ac:spMkLst>
            <pc:docMk/>
            <pc:sldMk cId="3501896543" sldId="2147374704"/>
            <ac:spMk id="28" creationId="{8602059F-2E0D-733A-4184-88F221B334B5}"/>
          </ac:spMkLst>
        </pc:spChg>
        <pc:spChg chg="mod">
          <ac:chgData name="HADDAD Sahar" userId="S::sahar.haddad@docaposte.fr::68cc7506-0d58-401b-bfeb-d46bc1bc5572" providerId="AD" clId="Web-{7ABA8645-F8B5-C826-0BC4-1040D09F1B8F}" dt="2025-04-24T17:01:27.936" v="123" actId="20577"/>
          <ac:spMkLst>
            <pc:docMk/>
            <pc:sldMk cId="3501896543" sldId="2147374704"/>
            <ac:spMk id="29" creationId="{E8620BF8-C236-51A6-FC20-8533A53D9F21}"/>
          </ac:spMkLst>
        </pc:spChg>
        <pc:spChg chg="mod">
          <ac:chgData name="HADDAD Sahar" userId="S::sahar.haddad@docaposte.fr::68cc7506-0d58-401b-bfeb-d46bc1bc5572" providerId="AD" clId="Web-{7ABA8645-F8B5-C826-0BC4-1040D09F1B8F}" dt="2025-04-24T17:01:55.406" v="142" actId="20577"/>
          <ac:spMkLst>
            <pc:docMk/>
            <pc:sldMk cId="3501896543" sldId="2147374704"/>
            <ac:spMk id="30" creationId="{A50005A1-DB27-A2D1-34D7-BDDCFA1F2C58}"/>
          </ac:spMkLst>
        </pc:spChg>
        <pc:spChg chg="del mod">
          <ac:chgData name="HADDAD Sahar" userId="S::sahar.haddad@docaposte.fr::68cc7506-0d58-401b-bfeb-d46bc1bc5572" providerId="AD" clId="Web-{7ABA8645-F8B5-C826-0BC4-1040D09F1B8F}" dt="2025-04-24T16:59:25.682" v="76"/>
          <ac:spMkLst>
            <pc:docMk/>
            <pc:sldMk cId="3501896543" sldId="2147374704"/>
            <ac:spMk id="32" creationId="{0B7FCAE9-A684-29D6-A7CF-350127ABFD02}"/>
          </ac:spMkLst>
        </pc:spChg>
        <pc:spChg chg="mod">
          <ac:chgData name="HADDAD Sahar" userId="S::sahar.haddad@docaposte.fr::68cc7506-0d58-401b-bfeb-d46bc1bc5572" providerId="AD" clId="Web-{7ABA8645-F8B5-C826-0BC4-1040D09F1B8F}" dt="2025-04-24T17:00:15.012" v="95" actId="14100"/>
          <ac:spMkLst>
            <pc:docMk/>
            <pc:sldMk cId="3501896543" sldId="2147374704"/>
            <ac:spMk id="34" creationId="{61C77403-BDB0-FB5C-F010-D55BE5188842}"/>
          </ac:spMkLst>
        </pc:spChg>
        <pc:spChg chg="mod">
          <ac:chgData name="HADDAD Sahar" userId="S::sahar.haddad@docaposte.fr::68cc7506-0d58-401b-bfeb-d46bc1bc5572" providerId="AD" clId="Web-{7ABA8645-F8B5-C826-0BC4-1040D09F1B8F}" dt="2025-04-24T17:01:33.374" v="128" actId="20577"/>
          <ac:spMkLst>
            <pc:docMk/>
            <pc:sldMk cId="3501896543" sldId="2147374704"/>
            <ac:spMk id="35" creationId="{3168313D-44BF-1227-3EC8-BEE0777D0FC1}"/>
          </ac:spMkLst>
        </pc:spChg>
        <pc:spChg chg="del mod">
          <ac:chgData name="HADDAD Sahar" userId="S::sahar.haddad@docaposte.fr::68cc7506-0d58-401b-bfeb-d46bc1bc5572" providerId="AD" clId="Web-{7ABA8645-F8B5-C826-0BC4-1040D09F1B8F}" dt="2025-04-24T17:00:17.668" v="97"/>
          <ac:spMkLst>
            <pc:docMk/>
            <pc:sldMk cId="3501896543" sldId="2147374704"/>
            <ac:spMk id="36" creationId="{A8D21242-860F-F3F8-A9D0-9625F2A86738}"/>
          </ac:spMkLst>
        </pc:spChg>
        <pc:spChg chg="mod">
          <ac:chgData name="HADDAD Sahar" userId="S::sahar.haddad@docaposte.fr::68cc7506-0d58-401b-bfeb-d46bc1bc5572" providerId="AD" clId="Web-{7ABA8645-F8B5-C826-0BC4-1040D09F1B8F}" dt="2025-04-24T17:01:50.750" v="138" actId="20577"/>
          <ac:spMkLst>
            <pc:docMk/>
            <pc:sldMk cId="3501896543" sldId="2147374704"/>
            <ac:spMk id="37" creationId="{DFE6C428-CCE3-E149-EC36-075C9F3D5824}"/>
          </ac:spMkLst>
        </pc:spChg>
        <pc:spChg chg="mod">
          <ac:chgData name="HADDAD Sahar" userId="S::sahar.haddad@docaposte.fr::68cc7506-0d58-401b-bfeb-d46bc1bc5572" providerId="AD" clId="Web-{7ABA8645-F8B5-C826-0BC4-1040D09F1B8F}" dt="2025-04-24T17:01:37.343" v="130" actId="20577"/>
          <ac:spMkLst>
            <pc:docMk/>
            <pc:sldMk cId="3501896543" sldId="2147374704"/>
            <ac:spMk id="44" creationId="{927AD74B-B5CA-83AF-753A-C93FF474F24C}"/>
          </ac:spMkLst>
        </pc:spChg>
        <pc:spChg chg="del mod">
          <ac:chgData name="HADDAD Sahar" userId="S::sahar.haddad@docaposte.fr::68cc7506-0d58-401b-bfeb-d46bc1bc5572" providerId="AD" clId="Web-{7ABA8645-F8B5-C826-0BC4-1040D09F1B8F}" dt="2025-04-24T17:00:44.872" v="108"/>
          <ac:spMkLst>
            <pc:docMk/>
            <pc:sldMk cId="3501896543" sldId="2147374704"/>
            <ac:spMk id="45" creationId="{209CE004-9CD9-2836-DF79-A8AE7E426901}"/>
          </ac:spMkLst>
        </pc:spChg>
        <pc:spChg chg="mod">
          <ac:chgData name="HADDAD Sahar" userId="S::sahar.haddad@docaposte.fr::68cc7506-0d58-401b-bfeb-d46bc1bc5572" providerId="AD" clId="Web-{7ABA8645-F8B5-C826-0BC4-1040D09F1B8F}" dt="2025-04-24T17:01:48.328" v="136" actId="20577"/>
          <ac:spMkLst>
            <pc:docMk/>
            <pc:sldMk cId="3501896543" sldId="2147374704"/>
            <ac:spMk id="46" creationId="{E07B4273-D0CA-FB21-DF50-E19E9844432E}"/>
          </ac:spMkLst>
        </pc:spChg>
        <pc:spChg chg="del mod">
          <ac:chgData name="HADDAD Sahar" userId="S::sahar.haddad@docaposte.fr::68cc7506-0d58-401b-bfeb-d46bc1bc5572" providerId="AD" clId="Web-{7ABA8645-F8B5-C826-0BC4-1040D09F1B8F}" dt="2025-04-24T16:59:59.136" v="84"/>
          <ac:spMkLst>
            <pc:docMk/>
            <pc:sldMk cId="3501896543" sldId="2147374704"/>
            <ac:spMk id="47" creationId="{17BC4B36-BEB6-160E-958C-4E0E93348BA9}"/>
          </ac:spMkLst>
        </pc:spChg>
        <pc:spChg chg="del mod">
          <ac:chgData name="HADDAD Sahar" userId="S::sahar.haddad@docaposte.fr::68cc7506-0d58-401b-bfeb-d46bc1bc5572" providerId="AD" clId="Web-{7ABA8645-F8B5-C826-0BC4-1040D09F1B8F}" dt="2025-04-24T17:00:04.902" v="89"/>
          <ac:spMkLst>
            <pc:docMk/>
            <pc:sldMk cId="3501896543" sldId="2147374704"/>
            <ac:spMk id="49" creationId="{73A3CDF0-0C15-608E-7B17-9958075D8A2F}"/>
          </ac:spMkLst>
        </pc:spChg>
        <pc:spChg chg="del mod">
          <ac:chgData name="HADDAD Sahar" userId="S::sahar.haddad@docaposte.fr::68cc7506-0d58-401b-bfeb-d46bc1bc5572" providerId="AD" clId="Web-{7ABA8645-F8B5-C826-0BC4-1040D09F1B8F}" dt="2025-04-24T17:00:44.872" v="107"/>
          <ac:spMkLst>
            <pc:docMk/>
            <pc:sldMk cId="3501896543" sldId="2147374704"/>
            <ac:spMk id="51" creationId="{7ECF73A4-B764-2F32-FE45-95FA3DAA6739}"/>
          </ac:spMkLst>
        </pc:spChg>
        <pc:spChg chg="del mod">
          <ac:chgData name="HADDAD Sahar" userId="S::sahar.haddad@docaposte.fr::68cc7506-0d58-401b-bfeb-d46bc1bc5572" providerId="AD" clId="Web-{7ABA8645-F8B5-C826-0BC4-1040D09F1B8F}" dt="2025-04-24T17:00:35.778" v="103"/>
          <ac:spMkLst>
            <pc:docMk/>
            <pc:sldMk cId="3501896543" sldId="2147374704"/>
            <ac:spMk id="53" creationId="{F4B4B1AC-5813-207D-2402-21E02F2C3F36}"/>
          </ac:spMkLst>
        </pc:spChg>
        <pc:grpChg chg="mod">
          <ac:chgData name="HADDAD Sahar" userId="S::sahar.haddad@docaposte.fr::68cc7506-0d58-401b-bfeb-d46bc1bc5572" providerId="AD" clId="Web-{7ABA8645-F8B5-C826-0BC4-1040D09F1B8F}" dt="2025-04-24T16:58:09.819" v="45" actId="1076"/>
          <ac:grpSpMkLst>
            <pc:docMk/>
            <pc:sldMk cId="3501896543" sldId="2147374704"/>
            <ac:grpSpMk id="5" creationId="{65314AFB-90DA-45EE-0345-8CF1319BD04D}"/>
          </ac:grpSpMkLst>
        </pc:grpChg>
        <pc:grpChg chg="del">
          <ac:chgData name="HADDAD Sahar" userId="S::sahar.haddad@docaposte.fr::68cc7506-0d58-401b-bfeb-d46bc1bc5572" providerId="AD" clId="Web-{7ABA8645-F8B5-C826-0BC4-1040D09F1B8F}" dt="2025-04-24T16:57:59.664" v="31"/>
          <ac:grpSpMkLst>
            <pc:docMk/>
            <pc:sldMk cId="3501896543" sldId="2147374704"/>
            <ac:grpSpMk id="7" creationId="{CF3492B7-1F9A-10F3-4F75-B879BBCEE2D3}"/>
          </ac:grpSpMkLst>
        </pc:grpChg>
        <pc:grpChg chg="add mod">
          <ac:chgData name="HADDAD Sahar" userId="S::sahar.haddad@docaposte.fr::68cc7506-0d58-401b-bfeb-d46bc1bc5572" providerId="AD" clId="Web-{7ABA8645-F8B5-C826-0BC4-1040D09F1B8F}" dt="2025-04-24T16:59:41.278" v="79" actId="1076"/>
          <ac:grpSpMkLst>
            <pc:docMk/>
            <pc:sldMk cId="3501896543" sldId="2147374704"/>
            <ac:grpSpMk id="18" creationId="{75223DC1-5F40-F165-9668-398CD29B98AC}"/>
          </ac:grpSpMkLst>
        </pc:grpChg>
        <pc:grpChg chg="add mod">
          <ac:chgData name="HADDAD Sahar" userId="S::sahar.haddad@docaposte.fr::68cc7506-0d58-401b-bfeb-d46bc1bc5572" providerId="AD" clId="Web-{7ABA8645-F8B5-C826-0BC4-1040D09F1B8F}" dt="2025-04-24T16:59:39.729" v="78" actId="1076"/>
          <ac:grpSpMkLst>
            <pc:docMk/>
            <pc:sldMk cId="3501896543" sldId="2147374704"/>
            <ac:grpSpMk id="27" creationId="{F7B78DAF-7ECE-98A2-A6E3-4F876E223B29}"/>
          </ac:grpSpMkLst>
        </pc:grpChg>
        <pc:grpChg chg="add mod">
          <ac:chgData name="HADDAD Sahar" userId="S::sahar.haddad@docaposte.fr::68cc7506-0d58-401b-bfeb-d46bc1bc5572" providerId="AD" clId="Web-{7ABA8645-F8B5-C826-0BC4-1040D09F1B8F}" dt="2025-04-24T16:59:56.402" v="81" actId="1076"/>
          <ac:grpSpMkLst>
            <pc:docMk/>
            <pc:sldMk cId="3501896543" sldId="2147374704"/>
            <ac:grpSpMk id="33" creationId="{AECD7D61-374E-50C9-D793-69D5D7913818}"/>
          </ac:grpSpMkLst>
        </pc:grpChg>
        <pc:grpChg chg="add mod">
          <ac:chgData name="HADDAD Sahar" userId="S::sahar.haddad@docaposte.fr::68cc7506-0d58-401b-bfeb-d46bc1bc5572" providerId="AD" clId="Web-{7ABA8645-F8B5-C826-0BC4-1040D09F1B8F}" dt="2025-04-24T17:02:02.547" v="144" actId="1076"/>
          <ac:grpSpMkLst>
            <pc:docMk/>
            <pc:sldMk cId="3501896543" sldId="2147374704"/>
            <ac:grpSpMk id="39" creationId="{D98499D1-3940-991C-B7F6-6A3E54AFF4FA}"/>
          </ac:grpSpMkLst>
        </pc:grpChg>
      </pc:sldChg>
    </pc:docChg>
  </pc:docChgLst>
  <pc:docChgLst>
    <pc:chgData name="HADDAD Sahar" userId="S::sahar.haddad@docaposte.fr::68cc7506-0d58-401b-bfeb-d46bc1bc5572" providerId="AD" clId="Web-{A9C18FCF-06F8-F445-C9FF-DE7C06F2E726}"/>
    <pc:docChg chg="addSld modSld sldOrd">
      <pc:chgData name="HADDAD Sahar" userId="S::sahar.haddad@docaposte.fr::68cc7506-0d58-401b-bfeb-d46bc1bc5572" providerId="AD" clId="Web-{A9C18FCF-06F8-F445-C9FF-DE7C06F2E726}" dt="2025-04-24T17:51:45.611" v="10"/>
      <pc:docMkLst>
        <pc:docMk/>
      </pc:docMkLst>
      <pc:sldChg chg="delSp modSp add ord">
        <pc:chgData name="HADDAD Sahar" userId="S::sahar.haddad@docaposte.fr::68cc7506-0d58-401b-bfeb-d46bc1bc5572" providerId="AD" clId="Web-{A9C18FCF-06F8-F445-C9FF-DE7C06F2E726}" dt="2025-04-24T17:51:45.611" v="10"/>
        <pc:sldMkLst>
          <pc:docMk/>
          <pc:sldMk cId="2797369347" sldId="2147374716"/>
        </pc:sldMkLst>
        <pc:spChg chg="topLvl">
          <ac:chgData name="HADDAD Sahar" userId="S::sahar.haddad@docaposte.fr::68cc7506-0d58-401b-bfeb-d46bc1bc5572" providerId="AD" clId="Web-{A9C18FCF-06F8-F445-C9FF-DE7C06F2E726}" dt="2025-04-24T17:51:45.486" v="7"/>
          <ac:spMkLst>
            <pc:docMk/>
            <pc:sldMk cId="2797369347" sldId="2147374716"/>
            <ac:spMk id="12" creationId="{5EAE3BB0-E1EA-AF45-B210-4BA1900A9216}"/>
          </ac:spMkLst>
        </pc:spChg>
        <pc:spChg chg="topLvl">
          <ac:chgData name="HADDAD Sahar" userId="S::sahar.haddad@docaposte.fr::68cc7506-0d58-401b-bfeb-d46bc1bc5572" providerId="AD" clId="Web-{A9C18FCF-06F8-F445-C9FF-DE7C06F2E726}" dt="2025-04-24T17:51:45.517" v="8"/>
          <ac:spMkLst>
            <pc:docMk/>
            <pc:sldMk cId="2797369347" sldId="2147374716"/>
            <ac:spMk id="13" creationId="{2586874E-938C-2D49-9429-AA95BC8A95B1}"/>
          </ac:spMkLst>
        </pc:spChg>
        <pc:spChg chg="topLvl">
          <ac:chgData name="HADDAD Sahar" userId="S::sahar.haddad@docaposte.fr::68cc7506-0d58-401b-bfeb-d46bc1bc5572" providerId="AD" clId="Web-{A9C18FCF-06F8-F445-C9FF-DE7C06F2E726}" dt="2025-04-24T17:51:45.564" v="9"/>
          <ac:spMkLst>
            <pc:docMk/>
            <pc:sldMk cId="2797369347" sldId="2147374716"/>
            <ac:spMk id="14" creationId="{93EC0DAC-4A15-4D40-B8A4-2454E3A81782}"/>
          </ac:spMkLst>
        </pc:spChg>
        <pc:spChg chg="mod">
          <ac:chgData name="HADDAD Sahar" userId="S::sahar.haddad@docaposte.fr::68cc7506-0d58-401b-bfeb-d46bc1bc5572" providerId="AD" clId="Web-{A9C18FCF-06F8-F445-C9FF-DE7C06F2E726}" dt="2025-04-24T17:51:22.126" v="6" actId="14100"/>
          <ac:spMkLst>
            <pc:docMk/>
            <pc:sldMk cId="2797369347" sldId="2147374716"/>
            <ac:spMk id="16" creationId="{00000000-0000-0000-0000-000000000000}"/>
          </ac:spMkLst>
        </pc:spChg>
        <pc:spChg chg="topLvl">
          <ac:chgData name="HADDAD Sahar" userId="S::sahar.haddad@docaposte.fr::68cc7506-0d58-401b-bfeb-d46bc1bc5572" providerId="AD" clId="Web-{A9C18FCF-06F8-F445-C9FF-DE7C06F2E726}" dt="2025-04-24T17:51:45.611" v="10"/>
          <ac:spMkLst>
            <pc:docMk/>
            <pc:sldMk cId="2797369347" sldId="2147374716"/>
            <ac:spMk id="28" creationId="{93EC0DAC-4A15-4D40-B8A4-2454E3A81782}"/>
          </ac:spMkLst>
        </pc:spChg>
        <pc:grpChg chg="del">
          <ac:chgData name="HADDAD Sahar" userId="S::sahar.haddad@docaposte.fr::68cc7506-0d58-401b-bfeb-d46bc1bc5572" providerId="AD" clId="Web-{A9C18FCF-06F8-F445-C9FF-DE7C06F2E726}" dt="2025-04-24T17:51:45.486" v="7"/>
          <ac:grpSpMkLst>
            <pc:docMk/>
            <pc:sldMk cId="2797369347" sldId="2147374716"/>
            <ac:grpSpMk id="3" creationId="{00000000-0000-0000-0000-000000000000}"/>
          </ac:grpSpMkLst>
        </pc:grpChg>
        <pc:grpChg chg="del">
          <ac:chgData name="HADDAD Sahar" userId="S::sahar.haddad@docaposte.fr::68cc7506-0d58-401b-bfeb-d46bc1bc5572" providerId="AD" clId="Web-{A9C18FCF-06F8-F445-C9FF-DE7C06F2E726}" dt="2025-04-24T17:51:45.517" v="8"/>
          <ac:grpSpMkLst>
            <pc:docMk/>
            <pc:sldMk cId="2797369347" sldId="2147374716"/>
            <ac:grpSpMk id="5" creationId="{00000000-0000-0000-0000-000000000000}"/>
          </ac:grpSpMkLst>
        </pc:grpChg>
        <pc:grpChg chg="del">
          <ac:chgData name="HADDAD Sahar" userId="S::sahar.haddad@docaposte.fr::68cc7506-0d58-401b-bfeb-d46bc1bc5572" providerId="AD" clId="Web-{A9C18FCF-06F8-F445-C9FF-DE7C06F2E726}" dt="2025-04-24T17:51:45.564" v="9"/>
          <ac:grpSpMkLst>
            <pc:docMk/>
            <pc:sldMk cId="2797369347" sldId="2147374716"/>
            <ac:grpSpMk id="6" creationId="{00000000-0000-0000-0000-000000000000}"/>
          </ac:grpSpMkLst>
        </pc:grpChg>
        <pc:grpChg chg="del">
          <ac:chgData name="HADDAD Sahar" userId="S::sahar.haddad@docaposte.fr::68cc7506-0d58-401b-bfeb-d46bc1bc5572" providerId="AD" clId="Web-{A9C18FCF-06F8-F445-C9FF-DE7C06F2E726}" dt="2025-04-24T17:51:45.611" v="10"/>
          <ac:grpSpMkLst>
            <pc:docMk/>
            <pc:sldMk cId="2797369347" sldId="2147374716"/>
            <ac:grpSpMk id="8" creationId="{00000000-0000-0000-0000-000000000000}"/>
          </ac:grpSpMkLst>
        </pc:grpChg>
        <pc:picChg chg="topLvl">
          <ac:chgData name="HADDAD Sahar" userId="S::sahar.haddad@docaposte.fr::68cc7506-0d58-401b-bfeb-d46bc1bc5572" providerId="AD" clId="Web-{A9C18FCF-06F8-F445-C9FF-DE7C06F2E726}" dt="2025-04-24T17:51:45.486" v="7"/>
          <ac:picMkLst>
            <pc:docMk/>
            <pc:sldMk cId="2797369347" sldId="2147374716"/>
            <ac:picMk id="17" creationId="{29E467F8-23E6-D041-A201-F8FFCD78B518}"/>
          </ac:picMkLst>
        </pc:picChg>
        <pc:picChg chg="topLvl">
          <ac:chgData name="HADDAD Sahar" userId="S::sahar.haddad@docaposte.fr::68cc7506-0d58-401b-bfeb-d46bc1bc5572" providerId="AD" clId="Web-{A9C18FCF-06F8-F445-C9FF-DE7C06F2E726}" dt="2025-04-24T17:51:45.517" v="8"/>
          <ac:picMkLst>
            <pc:docMk/>
            <pc:sldMk cId="2797369347" sldId="2147374716"/>
            <ac:picMk id="18" creationId="{916A7314-96CA-B149-BEE2-155E3C02B481}"/>
          </ac:picMkLst>
        </pc:picChg>
        <pc:picChg chg="topLvl">
          <ac:chgData name="HADDAD Sahar" userId="S::sahar.haddad@docaposte.fr::68cc7506-0d58-401b-bfeb-d46bc1bc5572" providerId="AD" clId="Web-{A9C18FCF-06F8-F445-C9FF-DE7C06F2E726}" dt="2025-04-24T17:51:45.564" v="9"/>
          <ac:picMkLst>
            <pc:docMk/>
            <pc:sldMk cId="2797369347" sldId="2147374716"/>
            <ac:picMk id="19" creationId="{8B142BCB-37CE-B448-A90A-824036D34A52}"/>
          </ac:picMkLst>
        </pc:picChg>
        <pc:picChg chg="topLvl">
          <ac:chgData name="HADDAD Sahar" userId="S::sahar.haddad@docaposte.fr::68cc7506-0d58-401b-bfeb-d46bc1bc5572" providerId="AD" clId="Web-{A9C18FCF-06F8-F445-C9FF-DE7C06F2E726}" dt="2025-04-24T17:51:45.611" v="10"/>
          <ac:picMkLst>
            <pc:docMk/>
            <pc:sldMk cId="2797369347" sldId="2147374716"/>
            <ac:picMk id="29" creationId="{8B142BCB-37CE-B448-A90A-824036D34A52}"/>
          </ac:picMkLst>
        </pc:picChg>
      </pc:sldChg>
      <pc:sldMasterChg chg="addSldLayout">
        <pc:chgData name="HADDAD Sahar" userId="S::sahar.haddad@docaposte.fr::68cc7506-0d58-401b-bfeb-d46bc1bc5572" providerId="AD" clId="Web-{A9C18FCF-06F8-F445-C9FF-DE7C06F2E726}" dt="2025-04-24T17:50:49.187" v="0"/>
        <pc:sldMasterMkLst>
          <pc:docMk/>
          <pc:sldMasterMk cId="3071127875" sldId="2147483648"/>
        </pc:sldMasterMkLst>
        <pc:sldLayoutChg chg="add">
          <pc:chgData name="HADDAD Sahar" userId="S::sahar.haddad@docaposte.fr::68cc7506-0d58-401b-bfeb-d46bc1bc5572" providerId="AD" clId="Web-{A9C18FCF-06F8-F445-C9FF-DE7C06F2E726}" dt="2025-04-24T17:50:49.187" v="0"/>
          <pc:sldLayoutMkLst>
            <pc:docMk/>
            <pc:sldMasterMk cId="3071127875" sldId="2147483648"/>
            <pc:sldLayoutMk cId="859674949" sldId="2147483666"/>
          </pc:sldLayoutMkLst>
        </pc:sldLayoutChg>
      </pc:sldMasterChg>
    </pc:docChg>
  </pc:docChgLst>
  <pc:docChgLst>
    <pc:chgData name="HADDAD Sahar" userId="S::sahar.haddad@docaposte.fr::68cc7506-0d58-401b-bfeb-d46bc1bc5572" providerId="AD" clId="Web-{95634110-19D6-9E37-2A9C-D980AEDE9FCB}"/>
    <pc:docChg chg="addSld modSld sldOrd">
      <pc:chgData name="HADDAD Sahar" userId="S::sahar.haddad@docaposte.fr::68cc7506-0d58-401b-bfeb-d46bc1bc5572" providerId="AD" clId="Web-{95634110-19D6-9E37-2A9C-D980AEDE9FCB}" dt="2025-04-24T18:51:50.153" v="141" actId="20577"/>
      <pc:docMkLst>
        <pc:docMk/>
      </pc:docMkLst>
      <pc:sldChg chg="modSp">
        <pc:chgData name="HADDAD Sahar" userId="S::sahar.haddad@docaposte.fr::68cc7506-0d58-401b-bfeb-d46bc1bc5572" providerId="AD" clId="Web-{95634110-19D6-9E37-2A9C-D980AEDE9FCB}" dt="2025-04-24T18:43:13.541" v="137" actId="1076"/>
        <pc:sldMkLst>
          <pc:docMk/>
          <pc:sldMk cId="2160424731" sldId="1397"/>
        </pc:sldMkLst>
        <pc:spChg chg="mod">
          <ac:chgData name="HADDAD Sahar" userId="S::sahar.haddad@docaposte.fr::68cc7506-0d58-401b-bfeb-d46bc1bc5572" providerId="AD" clId="Web-{95634110-19D6-9E37-2A9C-D980AEDE9FCB}" dt="2025-04-24T18:43:04.838" v="135" actId="1076"/>
          <ac:spMkLst>
            <pc:docMk/>
            <pc:sldMk cId="2160424731" sldId="1397"/>
            <ac:spMk id="7" creationId="{081EEA74-FF7C-164F-5800-47C217ECB4C8}"/>
          </ac:spMkLst>
        </pc:spChg>
        <pc:graphicFrameChg chg="mod modGraphic">
          <ac:chgData name="HADDAD Sahar" userId="S::sahar.haddad@docaposte.fr::68cc7506-0d58-401b-bfeb-d46bc1bc5572" providerId="AD" clId="Web-{95634110-19D6-9E37-2A9C-D980AEDE9FCB}" dt="2025-04-24T18:43:13.541" v="137" actId="1076"/>
          <ac:graphicFrameMkLst>
            <pc:docMk/>
            <pc:sldMk cId="2160424731" sldId="1397"/>
            <ac:graphicFrameMk id="17" creationId="{DF93208A-79FB-AAB4-E77A-A8B732A7010B}"/>
          </ac:graphicFrameMkLst>
        </pc:graphicFrameChg>
      </pc:sldChg>
      <pc:sldChg chg="modSp">
        <pc:chgData name="HADDAD Sahar" userId="S::sahar.haddad@docaposte.fr::68cc7506-0d58-401b-bfeb-d46bc1bc5572" providerId="AD" clId="Web-{95634110-19D6-9E37-2A9C-D980AEDE9FCB}" dt="2025-04-24T18:39:58.409" v="128" actId="14100"/>
        <pc:sldMkLst>
          <pc:docMk/>
          <pc:sldMk cId="3313517302" sldId="2147374700"/>
        </pc:sldMkLst>
        <pc:spChg chg="mod">
          <ac:chgData name="HADDAD Sahar" userId="S::sahar.haddad@docaposte.fr::68cc7506-0d58-401b-bfeb-d46bc1bc5572" providerId="AD" clId="Web-{95634110-19D6-9E37-2A9C-D980AEDE9FCB}" dt="2025-04-24T18:39:58.409" v="128" actId="14100"/>
          <ac:spMkLst>
            <pc:docMk/>
            <pc:sldMk cId="3313517302" sldId="2147374700"/>
            <ac:spMk id="5" creationId="{D52539FA-7217-B265-E9F0-E98433FFDAFC}"/>
          </ac:spMkLst>
        </pc:spChg>
        <pc:spChg chg="mod">
          <ac:chgData name="HADDAD Sahar" userId="S::sahar.haddad@docaposte.fr::68cc7506-0d58-401b-bfeb-d46bc1bc5572" providerId="AD" clId="Web-{95634110-19D6-9E37-2A9C-D980AEDE9FCB}" dt="2025-04-24T18:39:52.956" v="124" actId="1076"/>
          <ac:spMkLst>
            <pc:docMk/>
            <pc:sldMk cId="3313517302" sldId="2147374700"/>
            <ac:spMk id="6" creationId="{CF006148-05B7-4CDF-F754-61784E6FBD56}"/>
          </ac:spMkLst>
        </pc:spChg>
        <pc:spChg chg="mod">
          <ac:chgData name="HADDAD Sahar" userId="S::sahar.haddad@docaposte.fr::68cc7506-0d58-401b-bfeb-d46bc1bc5572" providerId="AD" clId="Web-{95634110-19D6-9E37-2A9C-D980AEDE9FCB}" dt="2025-04-24T18:39:52.956" v="125" actId="1076"/>
          <ac:spMkLst>
            <pc:docMk/>
            <pc:sldMk cId="3313517302" sldId="2147374700"/>
            <ac:spMk id="9" creationId="{C78ADED3-89FA-8788-F581-06DEB4C3F5C2}"/>
          </ac:spMkLst>
        </pc:spChg>
        <pc:spChg chg="mod">
          <ac:chgData name="HADDAD Sahar" userId="S::sahar.haddad@docaposte.fr::68cc7506-0d58-401b-bfeb-d46bc1bc5572" providerId="AD" clId="Web-{95634110-19D6-9E37-2A9C-D980AEDE9FCB}" dt="2025-04-24T18:39:52.956" v="126" actId="1076"/>
          <ac:spMkLst>
            <pc:docMk/>
            <pc:sldMk cId="3313517302" sldId="2147374700"/>
            <ac:spMk id="11" creationId="{87033828-042F-8952-95AD-77F8477832B7}"/>
          </ac:spMkLst>
        </pc:spChg>
        <pc:grpChg chg="mod">
          <ac:chgData name="HADDAD Sahar" userId="S::sahar.haddad@docaposte.fr::68cc7506-0d58-401b-bfeb-d46bc1bc5572" providerId="AD" clId="Web-{95634110-19D6-9E37-2A9C-D980AEDE9FCB}" dt="2025-04-24T18:39:56.003" v="127" actId="1076"/>
          <ac:grpSpMkLst>
            <pc:docMk/>
            <pc:sldMk cId="3313517302" sldId="2147374700"/>
            <ac:grpSpMk id="38" creationId="{1DE66639-2353-5EB0-AFC8-2E9A16EBDF82}"/>
          </ac:grpSpMkLst>
        </pc:grpChg>
        <pc:picChg chg="mod">
          <ac:chgData name="HADDAD Sahar" userId="S::sahar.haddad@docaposte.fr::68cc7506-0d58-401b-bfeb-d46bc1bc5572" providerId="AD" clId="Web-{95634110-19D6-9E37-2A9C-D980AEDE9FCB}" dt="2025-04-24T18:39:43.612" v="120" actId="1076"/>
          <ac:picMkLst>
            <pc:docMk/>
            <pc:sldMk cId="3313517302" sldId="2147374700"/>
            <ac:picMk id="7" creationId="{0B853E53-5AC0-4BED-C462-378972AF4879}"/>
          </ac:picMkLst>
        </pc:picChg>
        <pc:picChg chg="mod">
          <ac:chgData name="HADDAD Sahar" userId="S::sahar.haddad@docaposte.fr::68cc7506-0d58-401b-bfeb-d46bc1bc5572" providerId="AD" clId="Web-{95634110-19D6-9E37-2A9C-D980AEDE9FCB}" dt="2025-04-24T18:39:43.627" v="121" actId="1076"/>
          <ac:picMkLst>
            <pc:docMk/>
            <pc:sldMk cId="3313517302" sldId="2147374700"/>
            <ac:picMk id="8" creationId="{30596C8B-5210-0C4A-0831-D3DBB3C15895}"/>
          </ac:picMkLst>
        </pc:picChg>
        <pc:picChg chg="mod">
          <ac:chgData name="HADDAD Sahar" userId="S::sahar.haddad@docaposte.fr::68cc7506-0d58-401b-bfeb-d46bc1bc5572" providerId="AD" clId="Web-{95634110-19D6-9E37-2A9C-D980AEDE9FCB}" dt="2025-04-24T18:39:04.985" v="108" actId="1076"/>
          <ac:picMkLst>
            <pc:docMk/>
            <pc:sldMk cId="3313517302" sldId="2147374700"/>
            <ac:picMk id="14" creationId="{C964E6BB-1B55-6606-45E5-FE4853E67DE4}"/>
          </ac:picMkLst>
        </pc:picChg>
      </pc:sldChg>
      <pc:sldChg chg="modSp">
        <pc:chgData name="HADDAD Sahar" userId="S::sahar.haddad@docaposte.fr::68cc7506-0d58-401b-bfeb-d46bc1bc5572" providerId="AD" clId="Web-{95634110-19D6-9E37-2A9C-D980AEDE9FCB}" dt="2025-04-24T18:51:50.153" v="141" actId="20577"/>
        <pc:sldMkLst>
          <pc:docMk/>
          <pc:sldMk cId="3583932762" sldId="2147374710"/>
        </pc:sldMkLst>
        <pc:spChg chg="mod">
          <ac:chgData name="HADDAD Sahar" userId="S::sahar.haddad@docaposte.fr::68cc7506-0d58-401b-bfeb-d46bc1bc5572" providerId="AD" clId="Web-{95634110-19D6-9E37-2A9C-D980AEDE9FCB}" dt="2025-04-24T18:51:35.543" v="139" actId="20577"/>
          <ac:spMkLst>
            <pc:docMk/>
            <pc:sldMk cId="3583932762" sldId="2147374710"/>
            <ac:spMk id="43" creationId="{9174996E-D58B-EC08-0C6C-DF7AE8AD6EC0}"/>
          </ac:spMkLst>
        </pc:spChg>
        <pc:spChg chg="mod">
          <ac:chgData name="HADDAD Sahar" userId="S::sahar.haddad@docaposte.fr::68cc7506-0d58-401b-bfeb-d46bc1bc5572" providerId="AD" clId="Web-{95634110-19D6-9E37-2A9C-D980AEDE9FCB}" dt="2025-04-24T18:51:50.153" v="141" actId="20577"/>
          <ac:spMkLst>
            <pc:docMk/>
            <pc:sldMk cId="3583932762" sldId="2147374710"/>
            <ac:spMk id="63" creationId="{CDE45030-32AD-B3F8-389F-6F884C4984BA}"/>
          </ac:spMkLst>
        </pc:spChg>
      </pc:sldChg>
      <pc:sldChg chg="addSp delSp modSp">
        <pc:chgData name="HADDAD Sahar" userId="S::sahar.haddad@docaposte.fr::68cc7506-0d58-401b-bfeb-d46bc1bc5572" providerId="AD" clId="Web-{95634110-19D6-9E37-2A9C-D980AEDE9FCB}" dt="2025-04-24T18:00:29.754" v="104" actId="1076"/>
        <pc:sldMkLst>
          <pc:docMk/>
          <pc:sldMk cId="2797369347" sldId="2147374716"/>
        </pc:sldMkLst>
        <pc:spChg chg="mod">
          <ac:chgData name="HADDAD Sahar" userId="S::sahar.haddad@docaposte.fr::68cc7506-0d58-401b-bfeb-d46bc1bc5572" providerId="AD" clId="Web-{95634110-19D6-9E37-2A9C-D980AEDE9FCB}" dt="2025-04-24T17:57:11.088" v="29" actId="14100"/>
          <ac:spMkLst>
            <pc:docMk/>
            <pc:sldMk cId="2797369347" sldId="2147374716"/>
            <ac:spMk id="3" creationId="{6AE61F3D-AB02-F8B6-5B4D-76D4212A53BF}"/>
          </ac:spMkLst>
        </pc:spChg>
        <pc:spChg chg="del mod">
          <ac:chgData name="HADDAD Sahar" userId="S::sahar.haddad@docaposte.fr::68cc7506-0d58-401b-bfeb-d46bc1bc5572" providerId="AD" clId="Web-{95634110-19D6-9E37-2A9C-D980AEDE9FCB}" dt="2025-04-24T17:57:04.853" v="27"/>
          <ac:spMkLst>
            <pc:docMk/>
            <pc:sldMk cId="2797369347" sldId="2147374716"/>
            <ac:spMk id="4" creationId="{00000000-0000-0000-0000-000000000000}"/>
          </ac:spMkLst>
        </pc:spChg>
        <pc:spChg chg="mod">
          <ac:chgData name="HADDAD Sahar" userId="S::sahar.haddad@docaposte.fr::68cc7506-0d58-401b-bfeb-d46bc1bc5572" providerId="AD" clId="Web-{95634110-19D6-9E37-2A9C-D980AEDE9FCB}" dt="2025-04-24T17:57:28.542" v="35" actId="20577"/>
          <ac:spMkLst>
            <pc:docMk/>
            <pc:sldMk cId="2797369347" sldId="2147374716"/>
            <ac:spMk id="5" creationId="{6320CE3A-9CFE-938D-22C3-328E0142EAAA}"/>
          </ac:spMkLst>
        </pc:spChg>
        <pc:spChg chg="mod">
          <ac:chgData name="HADDAD Sahar" userId="S::sahar.haddad@docaposte.fr::68cc7506-0d58-401b-bfeb-d46bc1bc5572" providerId="AD" clId="Web-{95634110-19D6-9E37-2A9C-D980AEDE9FCB}" dt="2025-04-24T17:59:18.093" v="74" actId="14100"/>
          <ac:spMkLst>
            <pc:docMk/>
            <pc:sldMk cId="2797369347" sldId="2147374716"/>
            <ac:spMk id="7" creationId="{7B8DDC95-78D9-3944-CB28-130F34E608ED}"/>
          </ac:spMkLst>
        </pc:spChg>
        <pc:spChg chg="mod">
          <ac:chgData name="HADDAD Sahar" userId="S::sahar.haddad@docaposte.fr::68cc7506-0d58-401b-bfeb-d46bc1bc5572" providerId="AD" clId="Web-{95634110-19D6-9E37-2A9C-D980AEDE9FCB}" dt="2025-04-24T17:56:17.977" v="13" actId="14100"/>
          <ac:spMkLst>
            <pc:docMk/>
            <pc:sldMk cId="2797369347" sldId="2147374716"/>
            <ac:spMk id="9" creationId="{00000000-0000-0000-0000-000000000000}"/>
          </ac:spMkLst>
        </pc:spChg>
        <pc:spChg chg="mod">
          <ac:chgData name="HADDAD Sahar" userId="S::sahar.haddad@docaposte.fr::68cc7506-0d58-401b-bfeb-d46bc1bc5572" providerId="AD" clId="Web-{95634110-19D6-9E37-2A9C-D980AEDE9FCB}" dt="2025-04-24T17:56:04.101" v="6"/>
          <ac:spMkLst>
            <pc:docMk/>
            <pc:sldMk cId="2797369347" sldId="2147374716"/>
            <ac:spMk id="10" creationId="{00000000-0000-0000-0000-000000000000}"/>
          </ac:spMkLst>
        </pc:spChg>
        <pc:spChg chg="mod">
          <ac:chgData name="HADDAD Sahar" userId="S::sahar.haddad@docaposte.fr::68cc7506-0d58-401b-bfeb-d46bc1bc5572" providerId="AD" clId="Web-{95634110-19D6-9E37-2A9C-D980AEDE9FCB}" dt="2025-04-24T18:00:15.956" v="94" actId="14100"/>
          <ac:spMkLst>
            <pc:docMk/>
            <pc:sldMk cId="2797369347" sldId="2147374716"/>
            <ac:spMk id="12" creationId="{5EAE3BB0-E1EA-AF45-B210-4BA1900A9216}"/>
          </ac:spMkLst>
        </pc:spChg>
        <pc:spChg chg="mod">
          <ac:chgData name="HADDAD Sahar" userId="S::sahar.haddad@docaposte.fr::68cc7506-0d58-401b-bfeb-d46bc1bc5572" providerId="AD" clId="Web-{95634110-19D6-9E37-2A9C-D980AEDE9FCB}" dt="2025-04-24T18:00:15.972" v="95" actId="14100"/>
          <ac:spMkLst>
            <pc:docMk/>
            <pc:sldMk cId="2797369347" sldId="2147374716"/>
            <ac:spMk id="13" creationId="{2586874E-938C-2D49-9429-AA95BC8A95B1}"/>
          </ac:spMkLst>
        </pc:spChg>
        <pc:spChg chg="mod">
          <ac:chgData name="HADDAD Sahar" userId="S::sahar.haddad@docaposte.fr::68cc7506-0d58-401b-bfeb-d46bc1bc5572" providerId="AD" clId="Web-{95634110-19D6-9E37-2A9C-D980AEDE9FCB}" dt="2025-04-24T18:00:15.987" v="96" actId="14100"/>
          <ac:spMkLst>
            <pc:docMk/>
            <pc:sldMk cId="2797369347" sldId="2147374716"/>
            <ac:spMk id="14" creationId="{93EC0DAC-4A15-4D40-B8A4-2454E3A81782}"/>
          </ac:spMkLst>
        </pc:spChg>
        <pc:spChg chg="del">
          <ac:chgData name="HADDAD Sahar" userId="S::sahar.haddad@docaposte.fr::68cc7506-0d58-401b-bfeb-d46bc1bc5572" providerId="AD" clId="Web-{95634110-19D6-9E37-2A9C-D980AEDE9FCB}" dt="2025-04-24T17:56:37.118" v="20"/>
          <ac:spMkLst>
            <pc:docMk/>
            <pc:sldMk cId="2797369347" sldId="2147374716"/>
            <ac:spMk id="20" creationId="{00000000-0000-0000-0000-000000000000}"/>
          </ac:spMkLst>
        </pc:spChg>
        <pc:spChg chg="mod">
          <ac:chgData name="HADDAD Sahar" userId="S::sahar.haddad@docaposte.fr::68cc7506-0d58-401b-bfeb-d46bc1bc5572" providerId="AD" clId="Web-{95634110-19D6-9E37-2A9C-D980AEDE9FCB}" dt="2025-04-24T17:56:04.148" v="7"/>
          <ac:spMkLst>
            <pc:docMk/>
            <pc:sldMk cId="2797369347" sldId="2147374716"/>
            <ac:spMk id="21" creationId="{00000000-0000-0000-0000-000000000000}"/>
          </ac:spMkLst>
        </pc:spChg>
        <pc:spChg chg="mod">
          <ac:chgData name="HADDAD Sahar" userId="S::sahar.haddad@docaposte.fr::68cc7506-0d58-401b-bfeb-d46bc1bc5572" providerId="AD" clId="Web-{95634110-19D6-9E37-2A9C-D980AEDE9FCB}" dt="2025-04-24T18:00:16.003" v="97" actId="14100"/>
          <ac:spMkLst>
            <pc:docMk/>
            <pc:sldMk cId="2797369347" sldId="2147374716"/>
            <ac:spMk id="28" creationId="{93EC0DAC-4A15-4D40-B8A4-2454E3A81782}"/>
          </ac:spMkLst>
        </pc:spChg>
        <pc:spChg chg="mod">
          <ac:chgData name="HADDAD Sahar" userId="S::sahar.haddad@docaposte.fr::68cc7506-0d58-401b-bfeb-d46bc1bc5572" providerId="AD" clId="Web-{95634110-19D6-9E37-2A9C-D980AEDE9FCB}" dt="2025-04-24T17:56:14.867" v="12" actId="1076"/>
          <ac:spMkLst>
            <pc:docMk/>
            <pc:sldMk cId="2797369347" sldId="2147374716"/>
            <ac:spMk id="31" creationId="{00000000-0000-0000-0000-000000000000}"/>
          </ac:spMkLst>
        </pc:spChg>
        <pc:grpChg chg="add mod">
          <ac:chgData name="HADDAD Sahar" userId="S::sahar.haddad@docaposte.fr::68cc7506-0d58-401b-bfeb-d46bc1bc5572" providerId="AD" clId="Web-{95634110-19D6-9E37-2A9C-D980AEDE9FCB}" dt="2025-04-24T17:57:06.447" v="28" actId="1076"/>
          <ac:grpSpMkLst>
            <pc:docMk/>
            <pc:sldMk cId="2797369347" sldId="2147374716"/>
            <ac:grpSpMk id="8" creationId="{E069A60F-96EB-0068-C134-06B3AD3CC2DA}"/>
          </ac:grpSpMkLst>
        </pc:grpChg>
        <pc:grpChg chg="mod">
          <ac:chgData name="HADDAD Sahar" userId="S::sahar.haddad@docaposte.fr::68cc7506-0d58-401b-bfeb-d46bc1bc5572" providerId="AD" clId="Web-{95634110-19D6-9E37-2A9C-D980AEDE9FCB}" dt="2025-04-24T17:56:20.445" v="14" actId="1076"/>
          <ac:grpSpMkLst>
            <pc:docMk/>
            <pc:sldMk cId="2797369347" sldId="2147374716"/>
            <ac:grpSpMk id="25" creationId="{00000000-0000-0000-0000-000000000000}"/>
          </ac:grpSpMkLst>
        </pc:grpChg>
        <pc:picChg chg="add del mod">
          <ac:chgData name="HADDAD Sahar" userId="S::sahar.haddad@docaposte.fr::68cc7506-0d58-401b-bfeb-d46bc1bc5572" providerId="AD" clId="Web-{95634110-19D6-9E37-2A9C-D980AEDE9FCB}" dt="2025-04-24T17:57:44.074" v="39"/>
          <ac:picMkLst>
            <pc:docMk/>
            <pc:sldMk cId="2797369347" sldId="2147374716"/>
            <ac:picMk id="11" creationId="{AFBF1351-34B7-617A-7E9D-859703BAA8F0}"/>
          </ac:picMkLst>
        </pc:picChg>
        <pc:picChg chg="del">
          <ac:chgData name="HADDAD Sahar" userId="S::sahar.haddad@docaposte.fr::68cc7506-0d58-401b-bfeb-d46bc1bc5572" providerId="AD" clId="Web-{95634110-19D6-9E37-2A9C-D980AEDE9FCB}" dt="2025-04-24T17:59:18.812" v="75"/>
          <ac:picMkLst>
            <pc:docMk/>
            <pc:sldMk cId="2797369347" sldId="2147374716"/>
            <ac:picMk id="15" creationId="{7AE90CCE-08CA-5D4E-A10E-83BD5C56A395}"/>
          </ac:picMkLst>
        </pc:picChg>
        <pc:picChg chg="del">
          <ac:chgData name="HADDAD Sahar" userId="S::sahar.haddad@docaposte.fr::68cc7506-0d58-401b-bfeb-d46bc1bc5572" providerId="AD" clId="Web-{95634110-19D6-9E37-2A9C-D980AEDE9FCB}" dt="2025-04-24T17:57:47.777" v="43"/>
          <ac:picMkLst>
            <pc:docMk/>
            <pc:sldMk cId="2797369347" sldId="2147374716"/>
            <ac:picMk id="17" creationId="{29E467F8-23E6-D041-A201-F8FFCD78B518}"/>
          </ac:picMkLst>
        </pc:picChg>
        <pc:picChg chg="del">
          <ac:chgData name="HADDAD Sahar" userId="S::sahar.haddad@docaposte.fr::68cc7506-0d58-401b-bfeb-d46bc1bc5572" providerId="AD" clId="Web-{95634110-19D6-9E37-2A9C-D980AEDE9FCB}" dt="2025-04-24T17:57:47.777" v="42"/>
          <ac:picMkLst>
            <pc:docMk/>
            <pc:sldMk cId="2797369347" sldId="2147374716"/>
            <ac:picMk id="18" creationId="{916A7314-96CA-B149-BEE2-155E3C02B481}"/>
          </ac:picMkLst>
        </pc:picChg>
        <pc:picChg chg="del">
          <ac:chgData name="HADDAD Sahar" userId="S::sahar.haddad@docaposte.fr::68cc7506-0d58-401b-bfeb-d46bc1bc5572" providerId="AD" clId="Web-{95634110-19D6-9E37-2A9C-D980AEDE9FCB}" dt="2025-04-24T17:57:47.777" v="41"/>
          <ac:picMkLst>
            <pc:docMk/>
            <pc:sldMk cId="2797369347" sldId="2147374716"/>
            <ac:picMk id="19" creationId="{8B142BCB-37CE-B448-A90A-824036D34A52}"/>
          </ac:picMkLst>
        </pc:picChg>
        <pc:picChg chg="add mod">
          <ac:chgData name="HADDAD Sahar" userId="S::sahar.haddad@docaposte.fr::68cc7506-0d58-401b-bfeb-d46bc1bc5572" providerId="AD" clId="Web-{95634110-19D6-9E37-2A9C-D980AEDE9FCB}" dt="2025-04-24T18:00:29.707" v="101" actId="1076"/>
          <ac:picMkLst>
            <pc:docMk/>
            <pc:sldMk cId="2797369347" sldId="2147374716"/>
            <ac:picMk id="23" creationId="{3A8F1E11-77B2-DE0F-DB50-B891FBD58F9A}"/>
          </ac:picMkLst>
        </pc:picChg>
        <pc:picChg chg="mod">
          <ac:chgData name="HADDAD Sahar" userId="S::sahar.haddad@docaposte.fr::68cc7506-0d58-401b-bfeb-d46bc1bc5572" providerId="AD" clId="Web-{95634110-19D6-9E37-2A9C-D980AEDE9FCB}" dt="2025-04-24T17:56:07.336" v="8" actId="1076"/>
          <ac:picMkLst>
            <pc:docMk/>
            <pc:sldMk cId="2797369347" sldId="2147374716"/>
            <ac:picMk id="24" creationId="{00000000-0000-0000-0000-000000000000}"/>
          </ac:picMkLst>
        </pc:picChg>
        <pc:picChg chg="add mod">
          <ac:chgData name="HADDAD Sahar" userId="S::sahar.haddad@docaposte.fr::68cc7506-0d58-401b-bfeb-d46bc1bc5572" providerId="AD" clId="Web-{95634110-19D6-9E37-2A9C-D980AEDE9FCB}" dt="2025-04-24T18:00:29.722" v="102" actId="1076"/>
          <ac:picMkLst>
            <pc:docMk/>
            <pc:sldMk cId="2797369347" sldId="2147374716"/>
            <ac:picMk id="26" creationId="{2EB6CDDB-27C0-C4DE-0350-C703A543D43F}"/>
          </ac:picMkLst>
        </pc:picChg>
        <pc:picChg chg="mod">
          <ac:chgData name="HADDAD Sahar" userId="S::sahar.haddad@docaposte.fr::68cc7506-0d58-401b-bfeb-d46bc1bc5572" providerId="AD" clId="Web-{95634110-19D6-9E37-2A9C-D980AEDE9FCB}" dt="2025-04-24T17:56:07.351" v="9" actId="1076"/>
          <ac:picMkLst>
            <pc:docMk/>
            <pc:sldMk cId="2797369347" sldId="2147374716"/>
            <ac:picMk id="27" creationId="{56504EE3-5C42-2943-8D76-7EC0992F3E96}"/>
          </ac:picMkLst>
        </pc:picChg>
        <pc:picChg chg="del">
          <ac:chgData name="HADDAD Sahar" userId="S::sahar.haddad@docaposte.fr::68cc7506-0d58-401b-bfeb-d46bc1bc5572" providerId="AD" clId="Web-{95634110-19D6-9E37-2A9C-D980AEDE9FCB}" dt="2025-04-24T17:57:47.777" v="40"/>
          <ac:picMkLst>
            <pc:docMk/>
            <pc:sldMk cId="2797369347" sldId="2147374716"/>
            <ac:picMk id="29" creationId="{8B142BCB-37CE-B448-A90A-824036D34A52}"/>
          </ac:picMkLst>
        </pc:picChg>
        <pc:picChg chg="add mod">
          <ac:chgData name="HADDAD Sahar" userId="S::sahar.haddad@docaposte.fr::68cc7506-0d58-401b-bfeb-d46bc1bc5572" providerId="AD" clId="Web-{95634110-19D6-9E37-2A9C-D980AEDE9FCB}" dt="2025-04-24T18:00:29.738" v="103" actId="1076"/>
          <ac:picMkLst>
            <pc:docMk/>
            <pc:sldMk cId="2797369347" sldId="2147374716"/>
            <ac:picMk id="30" creationId="{29C217A7-9F1E-293E-8880-46D986A4CADD}"/>
          </ac:picMkLst>
        </pc:picChg>
        <pc:picChg chg="add mod">
          <ac:chgData name="HADDAD Sahar" userId="S::sahar.haddad@docaposte.fr::68cc7506-0d58-401b-bfeb-d46bc1bc5572" providerId="AD" clId="Web-{95634110-19D6-9E37-2A9C-D980AEDE9FCB}" dt="2025-04-24T18:00:29.754" v="104" actId="1076"/>
          <ac:picMkLst>
            <pc:docMk/>
            <pc:sldMk cId="2797369347" sldId="2147374716"/>
            <ac:picMk id="32" creationId="{02DD3747-1033-0457-8B43-4F93FA5544A3}"/>
          </ac:picMkLst>
        </pc:picChg>
        <pc:picChg chg="add mod">
          <ac:chgData name="HADDAD Sahar" userId="S::sahar.haddad@docaposte.fr::68cc7506-0d58-401b-bfeb-d46bc1bc5572" providerId="AD" clId="Web-{95634110-19D6-9E37-2A9C-D980AEDE9FCB}" dt="2025-04-24T18:00:22.488" v="100" actId="14100"/>
          <ac:picMkLst>
            <pc:docMk/>
            <pc:sldMk cId="2797369347" sldId="2147374716"/>
            <ac:picMk id="33" creationId="{AD1F12A7-3AAC-4437-19CB-D25FAA1477CA}"/>
          </ac:picMkLst>
        </pc:picChg>
      </pc:sldChg>
      <pc:sldChg chg="add ord">
        <pc:chgData name="HADDAD Sahar" userId="S::sahar.haddad@docaposte.fr::68cc7506-0d58-401b-bfeb-d46bc1bc5572" providerId="AD" clId="Web-{95634110-19D6-9E37-2A9C-D980AEDE9FCB}" dt="2025-04-24T17:54:44.567" v="1"/>
        <pc:sldMkLst>
          <pc:docMk/>
          <pc:sldMk cId="3031092446" sldId="2147374717"/>
        </pc:sldMkLst>
      </pc:sldChg>
    </pc:docChg>
  </pc:docChgLst>
  <pc:docChgLst>
    <pc:chgData name="HADDAD Sahar" userId="S::sahar.haddad@docaposte.fr::68cc7506-0d58-401b-bfeb-d46bc1bc5572" providerId="AD" clId="Web-{B023F452-A97F-7F75-5256-F53666FE6C4C}"/>
    <pc:docChg chg="modSld">
      <pc:chgData name="HADDAD Sahar" userId="S::sahar.haddad@docaposte.fr::68cc7506-0d58-401b-bfeb-d46bc1bc5572" providerId="AD" clId="Web-{B023F452-A97F-7F75-5256-F53666FE6C4C}" dt="2025-04-23T11:25:39.047" v="315" actId="688"/>
      <pc:docMkLst>
        <pc:docMk/>
      </pc:docMkLst>
      <pc:sldChg chg="addSp delSp modSp">
        <pc:chgData name="HADDAD Sahar" userId="S::sahar.haddad@docaposte.fr::68cc7506-0d58-401b-bfeb-d46bc1bc5572" providerId="AD" clId="Web-{B023F452-A97F-7F75-5256-F53666FE6C4C}" dt="2025-04-23T11:25:39.047" v="315" actId="688"/>
        <pc:sldMkLst>
          <pc:docMk/>
          <pc:sldMk cId="3791854215" sldId="2147374711"/>
        </pc:sldMkLst>
        <pc:spChg chg="add mod">
          <ac:chgData name="HADDAD Sahar" userId="S::sahar.haddad@docaposte.fr::68cc7506-0d58-401b-bfeb-d46bc1bc5572" providerId="AD" clId="Web-{B023F452-A97F-7F75-5256-F53666FE6C4C}" dt="2025-04-23T11:15:05.813" v="105" actId="1076"/>
          <ac:spMkLst>
            <pc:docMk/>
            <pc:sldMk cId="3791854215" sldId="2147374711"/>
            <ac:spMk id="11" creationId="{BC07FD23-3AEF-D511-96E3-5ACB6D43FD8A}"/>
          </ac:spMkLst>
        </pc:spChg>
        <pc:spChg chg="add del">
          <ac:chgData name="HADDAD Sahar" userId="S::sahar.haddad@docaposte.fr::68cc7506-0d58-401b-bfeb-d46bc1bc5572" providerId="AD" clId="Web-{B023F452-A97F-7F75-5256-F53666FE6C4C}" dt="2025-04-23T11:15:29.907" v="116"/>
          <ac:spMkLst>
            <pc:docMk/>
            <pc:sldMk cId="3791854215" sldId="2147374711"/>
            <ac:spMk id="13" creationId="{5C9AB22A-2CCE-19B1-2D6D-9313B9373491}"/>
          </ac:spMkLst>
        </pc:spChg>
        <pc:spChg chg="add del">
          <ac:chgData name="HADDAD Sahar" userId="S::sahar.haddad@docaposte.fr::68cc7506-0d58-401b-bfeb-d46bc1bc5572" providerId="AD" clId="Web-{B023F452-A97F-7F75-5256-F53666FE6C4C}" dt="2025-04-23T11:15:30.657" v="117"/>
          <ac:spMkLst>
            <pc:docMk/>
            <pc:sldMk cId="3791854215" sldId="2147374711"/>
            <ac:spMk id="15" creationId="{32EE3D7A-98D6-CBBF-7BCB-B0AEB93F0716}"/>
          </ac:spMkLst>
        </pc:spChg>
        <pc:spChg chg="add mod">
          <ac:chgData name="HADDAD Sahar" userId="S::sahar.haddad@docaposte.fr::68cc7506-0d58-401b-bfeb-d46bc1bc5572" providerId="AD" clId="Web-{B023F452-A97F-7F75-5256-F53666FE6C4C}" dt="2025-04-23T11:15:21.892" v="111" actId="20577"/>
          <ac:spMkLst>
            <pc:docMk/>
            <pc:sldMk cId="3791854215" sldId="2147374711"/>
            <ac:spMk id="19" creationId="{722A6024-A167-30B2-3EEA-00BC7AFD3498}"/>
          </ac:spMkLst>
        </pc:spChg>
        <pc:spChg chg="add mod">
          <ac:chgData name="HADDAD Sahar" userId="S::sahar.haddad@docaposte.fr::68cc7506-0d58-401b-bfeb-d46bc1bc5572" providerId="AD" clId="Web-{B023F452-A97F-7F75-5256-F53666FE6C4C}" dt="2025-04-23T11:15:26.017" v="115" actId="1076"/>
          <ac:spMkLst>
            <pc:docMk/>
            <pc:sldMk cId="3791854215" sldId="2147374711"/>
            <ac:spMk id="23" creationId="{810B9C9F-3515-8E95-561B-332F1904EA36}"/>
          </ac:spMkLst>
        </pc:spChg>
        <pc:spChg chg="add mod">
          <ac:chgData name="HADDAD Sahar" userId="S::sahar.haddad@docaposte.fr::68cc7506-0d58-401b-bfeb-d46bc1bc5572" providerId="AD" clId="Web-{B023F452-A97F-7F75-5256-F53666FE6C4C}" dt="2025-04-23T11:17:08.738" v="137"/>
          <ac:spMkLst>
            <pc:docMk/>
            <pc:sldMk cId="3791854215" sldId="2147374711"/>
            <ac:spMk id="27" creationId="{28B8451A-1D0F-1B72-343F-5CD6ECCB1C09}"/>
          </ac:spMkLst>
        </pc:spChg>
        <pc:spChg chg="add mod">
          <ac:chgData name="HADDAD Sahar" userId="S::sahar.haddad@docaposte.fr::68cc7506-0d58-401b-bfeb-d46bc1bc5572" providerId="AD" clId="Web-{B023F452-A97F-7F75-5256-F53666FE6C4C}" dt="2025-04-23T11:16:55.034" v="135" actId="1076"/>
          <ac:spMkLst>
            <pc:docMk/>
            <pc:sldMk cId="3791854215" sldId="2147374711"/>
            <ac:spMk id="30" creationId="{C5AF592F-A111-D45A-62D0-C8D1752BB682}"/>
          </ac:spMkLst>
        </pc:spChg>
        <pc:spChg chg="del mod">
          <ac:chgData name="HADDAD Sahar" userId="S::sahar.haddad@docaposte.fr::68cc7506-0d58-401b-bfeb-d46bc1bc5572" providerId="AD" clId="Web-{B023F452-A97F-7F75-5256-F53666FE6C4C}" dt="2025-04-23T11:18:38.178" v="182"/>
          <ac:spMkLst>
            <pc:docMk/>
            <pc:sldMk cId="3791854215" sldId="2147374711"/>
            <ac:spMk id="31" creationId="{F9E46F31-9BED-EDAE-C6FB-F39A01113077}"/>
          </ac:spMkLst>
        </pc:spChg>
        <pc:spChg chg="add del mod">
          <ac:chgData name="HADDAD Sahar" userId="S::sahar.haddad@docaposte.fr::68cc7506-0d58-401b-bfeb-d46bc1bc5572" providerId="AD" clId="Web-{B023F452-A97F-7F75-5256-F53666FE6C4C}" dt="2025-04-23T11:19:16.710" v="197"/>
          <ac:spMkLst>
            <pc:docMk/>
            <pc:sldMk cId="3791854215" sldId="2147374711"/>
            <ac:spMk id="32" creationId="{5337A996-AA24-0CEB-CB23-F2745C7FC5F7}"/>
          </ac:spMkLst>
        </pc:spChg>
        <pc:spChg chg="del mod">
          <ac:chgData name="HADDAD Sahar" userId="S::sahar.haddad@docaposte.fr::68cc7506-0d58-401b-bfeb-d46bc1bc5572" providerId="AD" clId="Web-{B023F452-A97F-7F75-5256-F53666FE6C4C}" dt="2025-04-23T11:20:45.587" v="220"/>
          <ac:spMkLst>
            <pc:docMk/>
            <pc:sldMk cId="3791854215" sldId="2147374711"/>
            <ac:spMk id="33" creationId="{53770E48-D48A-E2CC-906A-700E40C409ED}"/>
          </ac:spMkLst>
        </pc:spChg>
        <pc:spChg chg="add mod">
          <ac:chgData name="HADDAD Sahar" userId="S::sahar.haddad@docaposte.fr::68cc7506-0d58-401b-bfeb-d46bc1bc5572" providerId="AD" clId="Web-{B023F452-A97F-7F75-5256-F53666FE6C4C}" dt="2025-04-23T11:21:01.431" v="228" actId="1076"/>
          <ac:spMkLst>
            <pc:docMk/>
            <pc:sldMk cId="3791854215" sldId="2147374711"/>
            <ac:spMk id="34" creationId="{F9E46F31-9BED-EDAE-C6FB-F39A01113077}"/>
          </ac:spMkLst>
        </pc:spChg>
        <pc:spChg chg="add del">
          <ac:chgData name="HADDAD Sahar" userId="S::sahar.haddad@docaposte.fr::68cc7506-0d58-401b-bfeb-d46bc1bc5572" providerId="AD" clId="Web-{B023F452-A97F-7F75-5256-F53666FE6C4C}" dt="2025-04-23T11:18:51.506" v="186"/>
          <ac:spMkLst>
            <pc:docMk/>
            <pc:sldMk cId="3791854215" sldId="2147374711"/>
            <ac:spMk id="35" creationId="{8D76A736-1B3D-3281-6118-37D9A58B167C}"/>
          </ac:spMkLst>
        </pc:spChg>
        <pc:spChg chg="add del mod">
          <ac:chgData name="HADDAD Sahar" userId="S::sahar.haddad@docaposte.fr::68cc7506-0d58-401b-bfeb-d46bc1bc5572" providerId="AD" clId="Web-{B023F452-A97F-7F75-5256-F53666FE6C4C}" dt="2025-04-23T11:19:41.476" v="203"/>
          <ac:spMkLst>
            <pc:docMk/>
            <pc:sldMk cId="3791854215" sldId="2147374711"/>
            <ac:spMk id="36" creationId="{CB44FBBB-A3B8-13EA-32C7-79F68C10C69D}"/>
          </ac:spMkLst>
        </pc:spChg>
        <pc:spChg chg="add mod">
          <ac:chgData name="HADDAD Sahar" userId="S::sahar.haddad@docaposte.fr::68cc7506-0d58-401b-bfeb-d46bc1bc5572" providerId="AD" clId="Web-{B023F452-A97F-7F75-5256-F53666FE6C4C}" dt="2025-04-23T11:20:31.149" v="212" actId="1076"/>
          <ac:spMkLst>
            <pc:docMk/>
            <pc:sldMk cId="3791854215" sldId="2147374711"/>
            <ac:spMk id="37" creationId="{5CB7744B-7422-F649-A991-4664EF957CC1}"/>
          </ac:spMkLst>
        </pc:spChg>
        <pc:spChg chg="del mod">
          <ac:chgData name="HADDAD Sahar" userId="S::sahar.haddad@docaposte.fr::68cc7506-0d58-401b-bfeb-d46bc1bc5572" providerId="AD" clId="Web-{B023F452-A97F-7F75-5256-F53666FE6C4C}" dt="2025-04-23T11:22:16.808" v="248"/>
          <ac:spMkLst>
            <pc:docMk/>
            <pc:sldMk cId="3791854215" sldId="2147374711"/>
            <ac:spMk id="38" creationId="{E9F846FA-DB3A-968E-4B0F-053C0AB8B337}"/>
          </ac:spMkLst>
        </pc:spChg>
        <pc:spChg chg="add mod">
          <ac:chgData name="HADDAD Sahar" userId="S::sahar.haddad@docaposte.fr::68cc7506-0d58-401b-bfeb-d46bc1bc5572" providerId="AD" clId="Web-{B023F452-A97F-7F75-5256-F53666FE6C4C}" dt="2025-04-23T11:25:12.172" v="311" actId="20577"/>
          <ac:spMkLst>
            <pc:docMk/>
            <pc:sldMk cId="3791854215" sldId="2147374711"/>
            <ac:spMk id="39" creationId="{6FBDCCF4-4C6D-8B63-6E2D-0975A39811B2}"/>
          </ac:spMkLst>
        </pc:spChg>
        <pc:spChg chg="add mod ord">
          <ac:chgData name="HADDAD Sahar" userId="S::sahar.haddad@docaposte.fr::68cc7506-0d58-401b-bfeb-d46bc1bc5572" providerId="AD" clId="Web-{B023F452-A97F-7F75-5256-F53666FE6C4C}" dt="2025-04-23T11:25:39.047" v="315" actId="688"/>
          <ac:spMkLst>
            <pc:docMk/>
            <pc:sldMk cId="3791854215" sldId="2147374711"/>
            <ac:spMk id="40" creationId="{F89F06B2-046D-DF70-23CF-715833DA57DD}"/>
          </ac:spMkLst>
        </pc:spChg>
        <pc:spChg chg="add mod">
          <ac:chgData name="HADDAD Sahar" userId="S::sahar.haddad@docaposte.fr::68cc7506-0d58-401b-bfeb-d46bc1bc5572" providerId="AD" clId="Web-{B023F452-A97F-7F75-5256-F53666FE6C4C}" dt="2025-04-23T11:22:24.074" v="254" actId="1076"/>
          <ac:spMkLst>
            <pc:docMk/>
            <pc:sldMk cId="3791854215" sldId="2147374711"/>
            <ac:spMk id="41" creationId="{2B0582D4-D1E9-ADFB-B049-D27978B78E0B}"/>
          </ac:spMkLst>
        </pc:spChg>
        <pc:spChg chg="add mod">
          <ac:chgData name="HADDAD Sahar" userId="S::sahar.haddad@docaposte.fr::68cc7506-0d58-401b-bfeb-d46bc1bc5572" providerId="AD" clId="Web-{B023F452-A97F-7F75-5256-F53666FE6C4C}" dt="2025-04-23T11:21:57.776" v="241"/>
          <ac:spMkLst>
            <pc:docMk/>
            <pc:sldMk cId="3791854215" sldId="2147374711"/>
            <ac:spMk id="43" creationId="{B71990B8-D3EB-C949-BD0C-598BC448AD39}"/>
          </ac:spMkLst>
        </pc:spChg>
        <pc:spChg chg="add mod">
          <ac:chgData name="HADDAD Sahar" userId="S::sahar.haddad@docaposte.fr::68cc7506-0d58-401b-bfeb-d46bc1bc5572" providerId="AD" clId="Web-{B023F452-A97F-7F75-5256-F53666FE6C4C}" dt="2025-04-23T11:23:23.278" v="279" actId="14100"/>
          <ac:spMkLst>
            <pc:docMk/>
            <pc:sldMk cId="3791854215" sldId="2147374711"/>
            <ac:spMk id="44" creationId="{0581F051-2626-5684-E773-5C1FC92AAC41}"/>
          </ac:spMkLst>
        </pc:spChg>
        <pc:spChg chg="add mod">
          <ac:chgData name="HADDAD Sahar" userId="S::sahar.haddad@docaposte.fr::68cc7506-0d58-401b-bfeb-d46bc1bc5572" providerId="AD" clId="Web-{B023F452-A97F-7F75-5256-F53666FE6C4C}" dt="2025-04-23T11:23:45.544" v="293" actId="20577"/>
          <ac:spMkLst>
            <pc:docMk/>
            <pc:sldMk cId="3791854215" sldId="2147374711"/>
            <ac:spMk id="47" creationId="{9B2FEC91-828C-1FDA-58C8-DBEDA1A6B02E}"/>
          </ac:spMkLst>
        </pc:spChg>
        <pc:spChg chg="add del mod">
          <ac:chgData name="HADDAD Sahar" userId="S::sahar.haddad@docaposte.fr::68cc7506-0d58-401b-bfeb-d46bc1bc5572" providerId="AD" clId="Web-{B023F452-A97F-7F75-5256-F53666FE6C4C}" dt="2025-04-23T11:23:29.403" v="282" actId="14100"/>
          <ac:spMkLst>
            <pc:docMk/>
            <pc:sldMk cId="3791854215" sldId="2147374711"/>
            <ac:spMk id="49" creationId="{9A34CF30-BD87-4BC1-0C07-5165957BDD32}"/>
          </ac:spMkLst>
        </pc:spChg>
        <pc:spChg chg="add mod">
          <ac:chgData name="HADDAD Sahar" userId="S::sahar.haddad@docaposte.fr::68cc7506-0d58-401b-bfeb-d46bc1bc5572" providerId="AD" clId="Web-{B023F452-A97F-7F75-5256-F53666FE6C4C}" dt="2025-04-23T11:23:35.107" v="286" actId="1076"/>
          <ac:spMkLst>
            <pc:docMk/>
            <pc:sldMk cId="3791854215" sldId="2147374711"/>
            <ac:spMk id="50" creationId="{7748BE9C-0D37-8A84-FCFA-1DB01AEC9BC7}"/>
          </ac:spMkLst>
        </pc:spChg>
        <pc:spChg chg="add del mod">
          <ac:chgData name="HADDAD Sahar" userId="S::sahar.haddad@docaposte.fr::68cc7506-0d58-401b-bfeb-d46bc1bc5572" providerId="AD" clId="Web-{B023F452-A97F-7F75-5256-F53666FE6C4C}" dt="2025-04-23T11:24:07.826" v="298"/>
          <ac:spMkLst>
            <pc:docMk/>
            <pc:sldMk cId="3791854215" sldId="2147374711"/>
            <ac:spMk id="74" creationId="{992A2986-901B-D70D-DB6F-B457CD4ACF76}"/>
          </ac:spMkLst>
        </pc:spChg>
        <pc:spChg chg="mod topLvl">
          <ac:chgData name="HADDAD Sahar" userId="S::sahar.haddad@docaposte.fr::68cc7506-0d58-401b-bfeb-d46bc1bc5572" providerId="AD" clId="Web-{B023F452-A97F-7F75-5256-F53666FE6C4C}" dt="2025-04-23T11:15:38.548" v="119" actId="1076"/>
          <ac:spMkLst>
            <pc:docMk/>
            <pc:sldMk cId="3791854215" sldId="2147374711"/>
            <ac:spMk id="77" creationId="{ECCEEBEB-8AF2-ACEC-5584-0F72E5193F32}"/>
          </ac:spMkLst>
        </pc:spChg>
        <pc:grpChg chg="del">
          <ac:chgData name="HADDAD Sahar" userId="S::sahar.haddad@docaposte.fr::68cc7506-0d58-401b-bfeb-d46bc1bc5572" providerId="AD" clId="Web-{B023F452-A97F-7F75-5256-F53666FE6C4C}" dt="2025-04-23T11:21:16.525" v="234"/>
          <ac:grpSpMkLst>
            <pc:docMk/>
            <pc:sldMk cId="3791854215" sldId="2147374711"/>
            <ac:grpSpMk id="18" creationId="{C167F0CC-9AFC-ECAE-4A1F-BBB78662AEFC}"/>
          </ac:grpSpMkLst>
        </pc:grpChg>
        <pc:grpChg chg="mod">
          <ac:chgData name="HADDAD Sahar" userId="S::sahar.haddad@docaposte.fr::68cc7506-0d58-401b-bfeb-d46bc1bc5572" providerId="AD" clId="Web-{B023F452-A97F-7F75-5256-F53666FE6C4C}" dt="2025-04-23T11:21:13.197" v="233" actId="1076"/>
          <ac:grpSpMkLst>
            <pc:docMk/>
            <pc:sldMk cId="3791854215" sldId="2147374711"/>
            <ac:grpSpMk id="22" creationId="{439F8137-EDD2-CDA3-0EBD-A2829C0C7F4B}"/>
          </ac:grpSpMkLst>
        </pc:grpChg>
        <pc:grpChg chg="del mod">
          <ac:chgData name="HADDAD Sahar" userId="S::sahar.haddad@docaposte.fr::68cc7506-0d58-401b-bfeb-d46bc1bc5572" providerId="AD" clId="Web-{B023F452-A97F-7F75-5256-F53666FE6C4C}" dt="2025-04-23T11:20:34.212" v="213"/>
          <ac:grpSpMkLst>
            <pc:docMk/>
            <pc:sldMk cId="3791854215" sldId="2147374711"/>
            <ac:grpSpMk id="29" creationId="{2942F6EC-C9EA-98FB-BC7A-53072FA81320}"/>
          </ac:grpSpMkLst>
        </pc:grpChg>
        <pc:grpChg chg="del mod">
          <ac:chgData name="HADDAD Sahar" userId="S::sahar.haddad@docaposte.fr::68cc7506-0d58-401b-bfeb-d46bc1bc5572" providerId="AD" clId="Web-{B023F452-A97F-7F75-5256-F53666FE6C4C}" dt="2025-04-23T11:22:27.558" v="256"/>
          <ac:grpSpMkLst>
            <pc:docMk/>
            <pc:sldMk cId="3791854215" sldId="2147374711"/>
            <ac:grpSpMk id="46" creationId="{B8F51919-213E-5C71-6015-BB9944938AD6}"/>
          </ac:grpSpMkLst>
        </pc:grpChg>
        <pc:grpChg chg="del mod">
          <ac:chgData name="HADDAD Sahar" userId="S::sahar.haddad@docaposte.fr::68cc7506-0d58-401b-bfeb-d46bc1bc5572" providerId="AD" clId="Web-{B023F452-A97F-7F75-5256-F53666FE6C4C}" dt="2025-04-23T11:23:27.169" v="281"/>
          <ac:grpSpMkLst>
            <pc:docMk/>
            <pc:sldMk cId="3791854215" sldId="2147374711"/>
            <ac:grpSpMk id="72" creationId="{58DB1B18-5BFE-3132-A2C1-B012492BC2B1}"/>
          </ac:grpSpMkLst>
        </pc:grpChg>
        <pc:grpChg chg="del">
          <ac:chgData name="HADDAD Sahar" userId="S::sahar.haddad@docaposte.fr::68cc7506-0d58-401b-bfeb-d46bc1bc5572" providerId="AD" clId="Web-{B023F452-A97F-7F75-5256-F53666FE6C4C}" dt="2025-04-23T11:14:04.374" v="84"/>
          <ac:grpSpMkLst>
            <pc:docMk/>
            <pc:sldMk cId="3791854215" sldId="2147374711"/>
            <ac:grpSpMk id="78" creationId="{41161E6A-3482-297D-6375-F449E1735249}"/>
          </ac:grpSpMkLst>
        </pc:grpChg>
        <pc:graphicFrameChg chg="add del mod">
          <ac:chgData name="HADDAD Sahar" userId="S::sahar.haddad@docaposte.fr::68cc7506-0d58-401b-bfeb-d46bc1bc5572" providerId="AD" clId="Web-{B023F452-A97F-7F75-5256-F53666FE6C4C}" dt="2025-04-23T10:59:18.727" v="1"/>
          <ac:graphicFrameMkLst>
            <pc:docMk/>
            <pc:sldMk cId="3791854215" sldId="2147374711"/>
            <ac:graphicFrameMk id="2" creationId="{AF4114CA-8A9E-98B8-C85A-AD36C25FCFCF}"/>
          </ac:graphicFrameMkLst>
        </pc:graphicFrameChg>
        <pc:graphicFrameChg chg="add mod ord topLvl modGraphic">
          <ac:chgData name="HADDAD Sahar" userId="S::sahar.haddad@docaposte.fr::68cc7506-0d58-401b-bfeb-d46bc1bc5572" providerId="AD" clId="Web-{B023F452-A97F-7F75-5256-F53666FE6C4C}" dt="2025-04-23T11:16:03.377" v="122"/>
          <ac:graphicFrameMkLst>
            <pc:docMk/>
            <pc:sldMk cId="3791854215" sldId="2147374711"/>
            <ac:graphicFrameMk id="6" creationId="{A0ED65A4-F3DE-C511-932F-0CEF34CA89A4}"/>
          </ac:graphicFrameMkLst>
        </pc:graphicFrameChg>
        <pc:graphicFrameChg chg="add del">
          <ac:chgData name="HADDAD Sahar" userId="S::sahar.haddad@docaposte.fr::68cc7506-0d58-401b-bfeb-d46bc1bc5572" providerId="AD" clId="Web-{B023F452-A97F-7F75-5256-F53666FE6C4C}" dt="2025-04-23T11:13:15.670" v="67"/>
          <ac:graphicFrameMkLst>
            <pc:docMk/>
            <pc:sldMk cId="3791854215" sldId="2147374711"/>
            <ac:graphicFrameMk id="12" creationId="{2E8E7684-C335-9172-D829-BDE67ABC4876}"/>
          </ac:graphicFrameMkLst>
        </pc:graphicFrameChg>
        <pc:graphicFrameChg chg="add del mod">
          <ac:chgData name="HADDAD Sahar" userId="S::sahar.haddad@docaposte.fr::68cc7506-0d58-401b-bfeb-d46bc1bc5572" providerId="AD" clId="Web-{B023F452-A97F-7F75-5256-F53666FE6C4C}" dt="2025-04-23T11:16:13.612" v="123"/>
          <ac:graphicFrameMkLst>
            <pc:docMk/>
            <pc:sldMk cId="3791854215" sldId="2147374711"/>
            <ac:graphicFrameMk id="14" creationId="{E9D15A41-3543-134C-2F3C-7F15CA786D52}"/>
          </ac:graphicFrameMkLst>
        </pc:graphicFrameChg>
        <pc:cxnChg chg="del topLvl">
          <ac:chgData name="HADDAD Sahar" userId="S::sahar.haddad@docaposte.fr::68cc7506-0d58-401b-bfeb-d46bc1bc5572" providerId="AD" clId="Web-{B023F452-A97F-7F75-5256-F53666FE6C4C}" dt="2025-04-23T11:14:04.374" v="84"/>
          <ac:cxnSpMkLst>
            <pc:docMk/>
            <pc:sldMk cId="3791854215" sldId="2147374711"/>
            <ac:cxnSpMk id="76" creationId="{7EB441AD-A0EF-73F4-96FC-7089892D2A27}"/>
          </ac:cxnSpMkLst>
        </pc:cxnChg>
      </pc:sldChg>
    </pc:docChg>
  </pc:docChgLst>
  <pc:docChgLst>
    <pc:chgData name="ARETE Elodie" userId="S::elodie.arete@docaposte.fr::ec9f1fbb-f223-4998-ab6b-38ac20db1c9b" providerId="AD" clId="Web-{37F01403-417A-1237-58CE-A9EFB087475F}"/>
    <pc:docChg chg="modSld">
      <pc:chgData name="ARETE Elodie" userId="S::elodie.arete@docaposte.fr::ec9f1fbb-f223-4998-ab6b-38ac20db1c9b" providerId="AD" clId="Web-{37F01403-417A-1237-58CE-A9EFB087475F}" dt="2025-04-28T07:03:12.284" v="107" actId="20577"/>
      <pc:docMkLst>
        <pc:docMk/>
      </pc:docMkLst>
      <pc:sldChg chg="modSp">
        <pc:chgData name="ARETE Elodie" userId="S::elodie.arete@docaposte.fr::ec9f1fbb-f223-4998-ab6b-38ac20db1c9b" providerId="AD" clId="Web-{37F01403-417A-1237-58CE-A9EFB087475F}" dt="2025-04-28T07:03:12.284" v="107" actId="20577"/>
        <pc:sldMkLst>
          <pc:docMk/>
          <pc:sldMk cId="3674161502" sldId="2147374709"/>
        </pc:sldMkLst>
        <pc:spChg chg="mod">
          <ac:chgData name="ARETE Elodie" userId="S::elodie.arete@docaposte.fr::ec9f1fbb-f223-4998-ab6b-38ac20db1c9b" providerId="AD" clId="Web-{37F01403-417A-1237-58CE-A9EFB087475F}" dt="2025-04-28T07:03:12.284" v="107" actId="20577"/>
          <ac:spMkLst>
            <pc:docMk/>
            <pc:sldMk cId="3674161502" sldId="2147374709"/>
            <ac:spMk id="23" creationId="{4271E911-D341-471E-4006-4D8BF49B908D}"/>
          </ac:spMkLst>
        </pc:spChg>
      </pc:sldChg>
      <pc:sldChg chg="addSp modSp">
        <pc:chgData name="ARETE Elodie" userId="S::elodie.arete@docaposte.fr::ec9f1fbb-f223-4998-ab6b-38ac20db1c9b" providerId="AD" clId="Web-{37F01403-417A-1237-58CE-A9EFB087475F}" dt="2025-04-28T07:01:55.812" v="58" actId="14100"/>
        <pc:sldMkLst>
          <pc:docMk/>
          <pc:sldMk cId="2015578608" sldId="2147374715"/>
        </pc:sldMkLst>
        <pc:spChg chg="add mod ord">
          <ac:chgData name="ARETE Elodie" userId="S::elodie.arete@docaposte.fr::ec9f1fbb-f223-4998-ab6b-38ac20db1c9b" providerId="AD" clId="Web-{37F01403-417A-1237-58CE-A9EFB087475F}" dt="2025-04-28T07:01:55.812" v="58" actId="14100"/>
          <ac:spMkLst>
            <pc:docMk/>
            <pc:sldMk cId="2015578608" sldId="2147374715"/>
            <ac:spMk id="6" creationId="{CB54C3AC-C4DD-46F9-EBE8-C0C944CD54EE}"/>
          </ac:spMkLst>
        </pc:spChg>
        <pc:spChg chg="mod">
          <ac:chgData name="ARETE Elodie" userId="S::elodie.arete@docaposte.fr::ec9f1fbb-f223-4998-ab6b-38ac20db1c9b" providerId="AD" clId="Web-{37F01403-417A-1237-58CE-A9EFB087475F}" dt="2025-04-28T07:00:42.044" v="38" actId="1076"/>
          <ac:spMkLst>
            <pc:docMk/>
            <pc:sldMk cId="2015578608" sldId="2147374715"/>
            <ac:spMk id="10" creationId="{AC84B8FA-7072-C6BE-B461-B4C31B3DA17D}"/>
          </ac:spMkLst>
        </pc:spChg>
        <pc:spChg chg="mod">
          <ac:chgData name="ARETE Elodie" userId="S::elodie.arete@docaposte.fr::ec9f1fbb-f223-4998-ab6b-38ac20db1c9b" providerId="AD" clId="Web-{37F01403-417A-1237-58CE-A9EFB087475F}" dt="2025-04-28T07:00:42.107" v="40" actId="1076"/>
          <ac:spMkLst>
            <pc:docMk/>
            <pc:sldMk cId="2015578608" sldId="2147374715"/>
            <ac:spMk id="14" creationId="{31CFED39-E2EF-B316-7086-D9EFE295F311}"/>
          </ac:spMkLst>
        </pc:spChg>
        <pc:spChg chg="mod">
          <ac:chgData name="ARETE Elodie" userId="S::elodie.arete@docaposte.fr::ec9f1fbb-f223-4998-ab6b-38ac20db1c9b" providerId="AD" clId="Web-{37F01403-417A-1237-58CE-A9EFB087475F}" dt="2025-04-28T07:00:42.200" v="42" actId="1076"/>
          <ac:spMkLst>
            <pc:docMk/>
            <pc:sldMk cId="2015578608" sldId="2147374715"/>
            <ac:spMk id="18" creationId="{DCE95D72-427C-BB27-8C1D-EDC48771F8F2}"/>
          </ac:spMkLst>
        </pc:spChg>
        <pc:spChg chg="mod">
          <ac:chgData name="ARETE Elodie" userId="S::elodie.arete@docaposte.fr::ec9f1fbb-f223-4998-ab6b-38ac20db1c9b" providerId="AD" clId="Web-{37F01403-417A-1237-58CE-A9EFB087475F}" dt="2025-04-28T07:00:42.263" v="44" actId="1076"/>
          <ac:spMkLst>
            <pc:docMk/>
            <pc:sldMk cId="2015578608" sldId="2147374715"/>
            <ac:spMk id="22" creationId="{02B8B827-A25A-7035-B3AB-EDFE2D593E1D}"/>
          </ac:spMkLst>
        </pc:spChg>
        <pc:spChg chg="mod">
          <ac:chgData name="ARETE Elodie" userId="S::elodie.arete@docaposte.fr::ec9f1fbb-f223-4998-ab6b-38ac20db1c9b" providerId="AD" clId="Web-{37F01403-417A-1237-58CE-A9EFB087475F}" dt="2025-04-28T07:00:42.278" v="45" actId="1076"/>
          <ac:spMkLst>
            <pc:docMk/>
            <pc:sldMk cId="2015578608" sldId="2147374715"/>
            <ac:spMk id="26" creationId="{76120076-195D-B9C0-3B18-4889BF6B6430}"/>
          </ac:spMkLst>
        </pc:spChg>
        <pc:picChg chg="mod">
          <ac:chgData name="ARETE Elodie" userId="S::elodie.arete@docaposte.fr::ec9f1fbb-f223-4998-ab6b-38ac20db1c9b" providerId="AD" clId="Web-{37F01403-417A-1237-58CE-A9EFB087475F}" dt="2025-04-28T07:01:25.374" v="51" actId="1076"/>
          <ac:picMkLst>
            <pc:docMk/>
            <pc:sldMk cId="2015578608" sldId="2147374715"/>
            <ac:picMk id="8" creationId="{1380E1FF-DD38-1CEA-E45B-5A02C84FA40E}"/>
          </ac:picMkLst>
        </pc:picChg>
        <pc:picChg chg="mod">
          <ac:chgData name="ARETE Elodie" userId="S::elodie.arete@docaposte.fr::ec9f1fbb-f223-4998-ab6b-38ac20db1c9b" providerId="AD" clId="Web-{37F01403-417A-1237-58CE-A9EFB087475F}" dt="2025-04-28T07:01:25.639" v="55" actId="1076"/>
          <ac:picMkLst>
            <pc:docMk/>
            <pc:sldMk cId="2015578608" sldId="2147374715"/>
            <ac:picMk id="9" creationId="{0A1F4348-5CF8-2328-DC5E-92686F166A2C}"/>
          </ac:picMkLst>
        </pc:picChg>
        <pc:picChg chg="mod">
          <ac:chgData name="ARETE Elodie" userId="S::elodie.arete@docaposte.fr::ec9f1fbb-f223-4998-ab6b-38ac20db1c9b" providerId="AD" clId="Web-{37F01403-417A-1237-58CE-A9EFB087475F}" dt="2025-04-28T07:01:25.452" v="52" actId="1076"/>
          <ac:picMkLst>
            <pc:docMk/>
            <pc:sldMk cId="2015578608" sldId="2147374715"/>
            <ac:picMk id="12" creationId="{F988B92E-80A6-2420-2B01-18904B297C60}"/>
          </ac:picMkLst>
        </pc:picChg>
        <pc:picChg chg="mod">
          <ac:chgData name="ARETE Elodie" userId="S::elodie.arete@docaposte.fr::ec9f1fbb-f223-4998-ab6b-38ac20db1c9b" providerId="AD" clId="Web-{37F01403-417A-1237-58CE-A9EFB087475F}" dt="2025-04-28T07:01:25.530" v="53" actId="1076"/>
          <ac:picMkLst>
            <pc:docMk/>
            <pc:sldMk cId="2015578608" sldId="2147374715"/>
            <ac:picMk id="16" creationId="{EF9DE8FD-219C-4189-D714-18EDA4BFB17C}"/>
          </ac:picMkLst>
        </pc:picChg>
        <pc:picChg chg="mod">
          <ac:chgData name="ARETE Elodie" userId="S::elodie.arete@docaposte.fr::ec9f1fbb-f223-4998-ab6b-38ac20db1c9b" providerId="AD" clId="Web-{37F01403-417A-1237-58CE-A9EFB087475F}" dt="2025-04-28T07:01:25.593" v="54" actId="1076"/>
          <ac:picMkLst>
            <pc:docMk/>
            <pc:sldMk cId="2015578608" sldId="2147374715"/>
            <ac:picMk id="20" creationId="{2AC38591-A356-DC27-B1B9-260E0DD32ED2}"/>
          </ac:picMkLst>
        </pc:picChg>
      </pc:sldChg>
    </pc:docChg>
  </pc:docChgLst>
  <pc:docChgLst>
    <pc:chgData name="HADDAD Sahar" userId="S::sahar.haddad@docaposte.fr::68cc7506-0d58-401b-bfeb-d46bc1bc5572" providerId="AD" clId="Web-{34B68097-84C5-6FE0-6881-0D1CCBB23107}"/>
    <pc:docChg chg="addSld delSld modSld sldOrd">
      <pc:chgData name="HADDAD Sahar" userId="S::sahar.haddad@docaposte.fr::68cc7506-0d58-401b-bfeb-d46bc1bc5572" providerId="AD" clId="Web-{34B68097-84C5-6FE0-6881-0D1CCBB23107}" dt="2025-04-22T19:59:57.329" v="212"/>
      <pc:docMkLst>
        <pc:docMk/>
      </pc:docMkLst>
      <pc:sldChg chg="addSp delSp modSp">
        <pc:chgData name="HADDAD Sahar" userId="S::sahar.haddad@docaposte.fr::68cc7506-0d58-401b-bfeb-d46bc1bc5572" providerId="AD" clId="Web-{34B68097-84C5-6FE0-6881-0D1CCBB23107}" dt="2025-04-22T19:59:57.282" v="211"/>
        <pc:sldMkLst>
          <pc:docMk/>
          <pc:sldMk cId="1213428739" sldId="1352"/>
        </pc:sldMkLst>
        <pc:spChg chg="add">
          <ac:chgData name="HADDAD Sahar" userId="S::sahar.haddad@docaposte.fr::68cc7506-0d58-401b-bfeb-d46bc1bc5572" providerId="AD" clId="Web-{34B68097-84C5-6FE0-6881-0D1CCBB23107}" dt="2025-04-22T19:58:22.638" v="184"/>
          <ac:spMkLst>
            <pc:docMk/>
            <pc:sldMk cId="1213428739" sldId="1352"/>
            <ac:spMk id="7" creationId="{CFEF98C2-D9E5-28AA-B2FA-86CD76DA4914}"/>
          </ac:spMkLst>
        </pc:spChg>
        <pc:spChg chg="add mod">
          <ac:chgData name="HADDAD Sahar" userId="S::sahar.haddad@docaposte.fr::68cc7506-0d58-401b-bfeb-d46bc1bc5572" providerId="AD" clId="Web-{34B68097-84C5-6FE0-6881-0D1CCBB23107}" dt="2025-04-22T19:59:15.546" v="200" actId="20577"/>
          <ac:spMkLst>
            <pc:docMk/>
            <pc:sldMk cId="1213428739" sldId="1352"/>
            <ac:spMk id="8" creationId="{42FC9CC1-CE64-5278-036E-AE4FDB13205D}"/>
          </ac:spMkLst>
        </pc:spChg>
        <pc:spChg chg="add">
          <ac:chgData name="HADDAD Sahar" userId="S::sahar.haddad@docaposte.fr::68cc7506-0d58-401b-bfeb-d46bc1bc5572" providerId="AD" clId="Web-{34B68097-84C5-6FE0-6881-0D1CCBB23107}" dt="2025-04-22T19:58:33.217" v="185"/>
          <ac:spMkLst>
            <pc:docMk/>
            <pc:sldMk cId="1213428739" sldId="1352"/>
            <ac:spMk id="11" creationId="{D64CB0A3-5EA6-768E-77CE-B81EB4906F23}"/>
          </ac:spMkLst>
        </pc:spChg>
        <pc:spChg chg="add">
          <ac:chgData name="HADDAD Sahar" userId="S::sahar.haddad@docaposte.fr::68cc7506-0d58-401b-bfeb-d46bc1bc5572" providerId="AD" clId="Web-{34B68097-84C5-6FE0-6881-0D1CCBB23107}" dt="2025-04-22T19:58:33.217" v="185"/>
          <ac:spMkLst>
            <pc:docMk/>
            <pc:sldMk cId="1213428739" sldId="1352"/>
            <ac:spMk id="13" creationId="{4B517365-4795-E379-A8C0-7C133A7C23B0}"/>
          </ac:spMkLst>
        </pc:spChg>
        <pc:grpChg chg="add del">
          <ac:chgData name="HADDAD Sahar" userId="S::sahar.haddad@docaposte.fr::68cc7506-0d58-401b-bfeb-d46bc1bc5572" providerId="AD" clId="Web-{34B68097-84C5-6FE0-6881-0D1CCBB23107}" dt="2025-04-22T19:59:49.094" v="206"/>
          <ac:grpSpMkLst>
            <pc:docMk/>
            <pc:sldMk cId="1213428739" sldId="1352"/>
            <ac:grpSpMk id="2" creationId="{4638D162-1664-968B-A898-7A9E118DD341}"/>
          </ac:grpSpMkLst>
        </pc:grpChg>
        <pc:grpChg chg="add del">
          <ac:chgData name="HADDAD Sahar" userId="S::sahar.haddad@docaposte.fr::68cc7506-0d58-401b-bfeb-d46bc1bc5572" providerId="AD" clId="Web-{34B68097-84C5-6FE0-6881-0D1CCBB23107}" dt="2025-04-22T19:59:13.359" v="195"/>
          <ac:grpSpMkLst>
            <pc:docMk/>
            <pc:sldMk cId="1213428739" sldId="1352"/>
            <ac:grpSpMk id="9" creationId="{FD692347-08C0-CD6F-AB04-BBACD83EA1D3}"/>
          </ac:grpSpMkLst>
        </pc:grpChg>
        <pc:picChg chg="add del">
          <ac:chgData name="HADDAD Sahar" userId="S::sahar.haddad@docaposte.fr::68cc7506-0d58-401b-bfeb-d46bc1bc5572" providerId="AD" clId="Web-{34B68097-84C5-6FE0-6881-0D1CCBB23107}" dt="2025-04-22T19:59:57.282" v="211"/>
          <ac:picMkLst>
            <pc:docMk/>
            <pc:sldMk cId="1213428739" sldId="1352"/>
            <ac:picMk id="6" creationId="{D82FF7ED-7C50-1F7F-031F-01C0EF2C9281}"/>
          </ac:picMkLst>
        </pc:picChg>
        <pc:picChg chg="add del">
          <ac:chgData name="HADDAD Sahar" userId="S::sahar.haddad@docaposte.fr::68cc7506-0d58-401b-bfeb-d46bc1bc5572" providerId="AD" clId="Web-{34B68097-84C5-6FE0-6881-0D1CCBB23107}" dt="2025-04-22T19:59:49.094" v="205"/>
          <ac:picMkLst>
            <pc:docMk/>
            <pc:sldMk cId="1213428739" sldId="1352"/>
            <ac:picMk id="10" creationId="{0038D1C7-3042-F017-930D-90D9B29CE121}"/>
          </ac:picMkLst>
        </pc:picChg>
      </pc:sldChg>
      <pc:sldChg chg="ord">
        <pc:chgData name="HADDAD Sahar" userId="S::sahar.haddad@docaposte.fr::68cc7506-0d58-401b-bfeb-d46bc1bc5572" providerId="AD" clId="Web-{34B68097-84C5-6FE0-6881-0D1CCBB23107}" dt="2025-04-22T19:56:43.572" v="135"/>
        <pc:sldMkLst>
          <pc:docMk/>
          <pc:sldMk cId="3940569439" sldId="1386"/>
        </pc:sldMkLst>
      </pc:sldChg>
      <pc:sldChg chg="addSp delSp modSp">
        <pc:chgData name="HADDAD Sahar" userId="S::sahar.haddad@docaposte.fr::68cc7506-0d58-401b-bfeb-d46bc1bc5572" providerId="AD" clId="Web-{34B68097-84C5-6FE0-6881-0D1CCBB23107}" dt="2025-04-22T19:57:48.403" v="139" actId="20577"/>
        <pc:sldMkLst>
          <pc:docMk/>
          <pc:sldMk cId="2160424731" sldId="1397"/>
        </pc:sldMkLst>
        <pc:spChg chg="mod">
          <ac:chgData name="HADDAD Sahar" userId="S::sahar.haddad@docaposte.fr::68cc7506-0d58-401b-bfeb-d46bc1bc5572" providerId="AD" clId="Web-{34B68097-84C5-6FE0-6881-0D1CCBB23107}" dt="2025-04-22T19:57:48.403" v="139" actId="20577"/>
          <ac:spMkLst>
            <pc:docMk/>
            <pc:sldMk cId="2160424731" sldId="1397"/>
            <ac:spMk id="4" creationId="{00000000-0000-0000-0000-000000000000}"/>
          </ac:spMkLst>
        </pc:spChg>
        <pc:spChg chg="add mod">
          <ac:chgData name="HADDAD Sahar" userId="S::sahar.haddad@docaposte.fr::68cc7506-0d58-401b-bfeb-d46bc1bc5572" providerId="AD" clId="Web-{34B68097-84C5-6FE0-6881-0D1CCBB23107}" dt="2025-04-22T19:56:14.181" v="130" actId="1076"/>
          <ac:spMkLst>
            <pc:docMk/>
            <pc:sldMk cId="2160424731" sldId="1397"/>
            <ac:spMk id="5" creationId="{DDEDD155-6259-EA0E-1430-3DF3AF71096F}"/>
          </ac:spMkLst>
        </pc:spChg>
        <pc:spChg chg="mod">
          <ac:chgData name="HADDAD Sahar" userId="S::sahar.haddad@docaposte.fr::68cc7506-0d58-401b-bfeb-d46bc1bc5572" providerId="AD" clId="Web-{34B68097-84C5-6FE0-6881-0D1CCBB23107}" dt="2025-04-22T19:55:40.023" v="119" actId="1076"/>
          <ac:spMkLst>
            <pc:docMk/>
            <pc:sldMk cId="2160424731" sldId="1397"/>
            <ac:spMk id="11" creationId="{00000000-0000-0000-0000-000000000000}"/>
          </ac:spMkLst>
        </pc:spChg>
        <pc:spChg chg="del">
          <ac:chgData name="HADDAD Sahar" userId="S::sahar.haddad@docaposte.fr::68cc7506-0d58-401b-bfeb-d46bc1bc5572" providerId="AD" clId="Web-{34B68097-84C5-6FE0-6881-0D1CCBB23107}" dt="2025-04-22T19:54:47.865" v="93"/>
          <ac:spMkLst>
            <pc:docMk/>
            <pc:sldMk cId="2160424731" sldId="1397"/>
            <ac:spMk id="36" creationId="{00000000-0000-0000-0000-000000000000}"/>
          </ac:spMkLst>
        </pc:spChg>
        <pc:spChg chg="del">
          <ac:chgData name="HADDAD Sahar" userId="S::sahar.haddad@docaposte.fr::68cc7506-0d58-401b-bfeb-d46bc1bc5572" providerId="AD" clId="Web-{34B68097-84C5-6FE0-6881-0D1CCBB23107}" dt="2025-04-22T19:54:47.865" v="92"/>
          <ac:spMkLst>
            <pc:docMk/>
            <pc:sldMk cId="2160424731" sldId="1397"/>
            <ac:spMk id="37" creationId="{00000000-0000-0000-0000-000000000000}"/>
          </ac:spMkLst>
        </pc:spChg>
        <pc:spChg chg="del">
          <ac:chgData name="HADDAD Sahar" userId="S::sahar.haddad@docaposte.fr::68cc7506-0d58-401b-bfeb-d46bc1bc5572" providerId="AD" clId="Web-{34B68097-84C5-6FE0-6881-0D1CCBB23107}" dt="2025-04-22T19:55:10.804" v="109"/>
          <ac:spMkLst>
            <pc:docMk/>
            <pc:sldMk cId="2160424731" sldId="1397"/>
            <ac:spMk id="39" creationId="{00000000-0000-0000-0000-000000000000}"/>
          </ac:spMkLst>
        </pc:spChg>
        <pc:spChg chg="del">
          <ac:chgData name="HADDAD Sahar" userId="S::sahar.haddad@docaposte.fr::68cc7506-0d58-401b-bfeb-d46bc1bc5572" providerId="AD" clId="Web-{34B68097-84C5-6FE0-6881-0D1CCBB23107}" dt="2025-04-22T19:55:10.804" v="108"/>
          <ac:spMkLst>
            <pc:docMk/>
            <pc:sldMk cId="2160424731" sldId="1397"/>
            <ac:spMk id="40" creationId="{00000000-0000-0000-0000-000000000000}"/>
          </ac:spMkLst>
        </pc:spChg>
        <pc:spChg chg="del">
          <ac:chgData name="HADDAD Sahar" userId="S::sahar.haddad@docaposte.fr::68cc7506-0d58-401b-bfeb-d46bc1bc5572" providerId="AD" clId="Web-{34B68097-84C5-6FE0-6881-0D1CCBB23107}" dt="2025-04-22T19:55:10.804" v="107"/>
          <ac:spMkLst>
            <pc:docMk/>
            <pc:sldMk cId="2160424731" sldId="1397"/>
            <ac:spMk id="41" creationId="{00000000-0000-0000-0000-000000000000}"/>
          </ac:spMkLst>
        </pc:spChg>
        <pc:spChg chg="del">
          <ac:chgData name="HADDAD Sahar" userId="S::sahar.haddad@docaposte.fr::68cc7506-0d58-401b-bfeb-d46bc1bc5572" providerId="AD" clId="Web-{34B68097-84C5-6FE0-6881-0D1CCBB23107}" dt="2025-04-22T19:55:10.804" v="106"/>
          <ac:spMkLst>
            <pc:docMk/>
            <pc:sldMk cId="2160424731" sldId="1397"/>
            <ac:spMk id="42" creationId="{00000000-0000-0000-0000-000000000000}"/>
          </ac:spMkLst>
        </pc:spChg>
        <pc:grpChg chg="add del">
          <ac:chgData name="HADDAD Sahar" userId="S::sahar.haddad@docaposte.fr::68cc7506-0d58-401b-bfeb-d46bc1bc5572" providerId="AD" clId="Web-{34B68097-84C5-6FE0-6881-0D1CCBB23107}" dt="2025-04-22T19:56:11.603" v="126"/>
          <ac:grpSpMkLst>
            <pc:docMk/>
            <pc:sldMk cId="2160424731" sldId="1397"/>
            <ac:grpSpMk id="54" creationId="{2F43D9AD-AF7F-5476-16D2-EC8FD6C052A4}"/>
          </ac:grpSpMkLst>
        </pc:grpChg>
        <pc:picChg chg="add mod">
          <ac:chgData name="HADDAD Sahar" userId="S::sahar.haddad@docaposte.fr::68cc7506-0d58-401b-bfeb-d46bc1bc5572" providerId="AD" clId="Web-{34B68097-84C5-6FE0-6881-0D1CCBB23107}" dt="2025-04-22T19:54:57.709" v="101" actId="1076"/>
          <ac:picMkLst>
            <pc:docMk/>
            <pc:sldMk cId="2160424731" sldId="1397"/>
            <ac:picMk id="19" creationId="{B9ED33EB-87CF-EAE3-B744-9B4BE0315AE3}"/>
          </ac:picMkLst>
        </pc:picChg>
        <pc:picChg chg="add mod">
          <ac:chgData name="HADDAD Sahar" userId="S::sahar.haddad@docaposte.fr::68cc7506-0d58-401b-bfeb-d46bc1bc5572" providerId="AD" clId="Web-{34B68097-84C5-6FE0-6881-0D1CCBB23107}" dt="2025-04-22T19:54:57.709" v="100" actId="1076"/>
          <ac:picMkLst>
            <pc:docMk/>
            <pc:sldMk cId="2160424731" sldId="1397"/>
            <ac:picMk id="20" creationId="{3EE1605A-E1D2-69DE-AACF-B8CCFB1907CC}"/>
          </ac:picMkLst>
        </pc:picChg>
        <pc:picChg chg="add del mod">
          <ac:chgData name="HADDAD Sahar" userId="S::sahar.haddad@docaposte.fr::68cc7506-0d58-401b-bfeb-d46bc1bc5572" providerId="AD" clId="Web-{34B68097-84C5-6FE0-6881-0D1CCBB23107}" dt="2025-04-22T19:54:46.615" v="91"/>
          <ac:picMkLst>
            <pc:docMk/>
            <pc:sldMk cId="2160424731" sldId="1397"/>
            <ac:picMk id="22" creationId="{9D3E4D24-BD75-75AA-F616-55CADEDEE88D}"/>
          </ac:picMkLst>
        </pc:picChg>
        <pc:picChg chg="del">
          <ac:chgData name="HADDAD Sahar" userId="S::sahar.haddad@docaposte.fr::68cc7506-0d58-401b-bfeb-d46bc1bc5572" providerId="AD" clId="Web-{34B68097-84C5-6FE0-6881-0D1CCBB23107}" dt="2025-04-22T19:54:26.958" v="78"/>
          <ac:picMkLst>
            <pc:docMk/>
            <pc:sldMk cId="2160424731" sldId="1397"/>
            <ac:picMk id="23" creationId="{6D20D0E4-419B-529C-DD3F-B1DBA7E85577}"/>
          </ac:picMkLst>
        </pc:picChg>
        <pc:picChg chg="add del mod">
          <ac:chgData name="HADDAD Sahar" userId="S::sahar.haddad@docaposte.fr::68cc7506-0d58-401b-bfeb-d46bc1bc5572" providerId="AD" clId="Web-{34B68097-84C5-6FE0-6881-0D1CCBB23107}" dt="2025-04-22T19:54:46.600" v="90"/>
          <ac:picMkLst>
            <pc:docMk/>
            <pc:sldMk cId="2160424731" sldId="1397"/>
            <ac:picMk id="35" creationId="{9EB76074-87C1-C12A-D6EF-06B1D9D9C2B7}"/>
          </ac:picMkLst>
        </pc:picChg>
        <pc:picChg chg="del">
          <ac:chgData name="HADDAD Sahar" userId="S::sahar.haddad@docaposte.fr::68cc7506-0d58-401b-bfeb-d46bc1bc5572" providerId="AD" clId="Web-{34B68097-84C5-6FE0-6881-0D1CCBB23107}" dt="2025-04-22T19:54:28.208" v="79"/>
          <ac:picMkLst>
            <pc:docMk/>
            <pc:sldMk cId="2160424731" sldId="1397"/>
            <ac:picMk id="38" creationId="{8C623721-25B1-B0EC-3B05-71958BB57BF9}"/>
          </ac:picMkLst>
        </pc:picChg>
        <pc:picChg chg="add del mod">
          <ac:chgData name="HADDAD Sahar" userId="S::sahar.haddad@docaposte.fr::68cc7506-0d58-401b-bfeb-d46bc1bc5572" providerId="AD" clId="Web-{34B68097-84C5-6FE0-6881-0D1CCBB23107}" dt="2025-04-22T19:54:51.428" v="97"/>
          <ac:picMkLst>
            <pc:docMk/>
            <pc:sldMk cId="2160424731" sldId="1397"/>
            <ac:picMk id="43" creationId="{EA3AF888-7889-9A57-B1B1-ADC3149A2AE5}"/>
          </ac:picMkLst>
        </pc:picChg>
        <pc:picChg chg="mod topLvl">
          <ac:chgData name="HADDAD Sahar" userId="S::sahar.haddad@docaposte.fr::68cc7506-0d58-401b-bfeb-d46bc1bc5572" providerId="AD" clId="Web-{34B68097-84C5-6FE0-6881-0D1CCBB23107}" dt="2025-04-22T19:56:14.181" v="132" actId="1076"/>
          <ac:picMkLst>
            <pc:docMk/>
            <pc:sldMk cId="2160424731" sldId="1397"/>
            <ac:picMk id="48" creationId="{751B769F-4E53-7C37-6922-08CDF49AB563}"/>
          </ac:picMkLst>
        </pc:picChg>
        <pc:picChg chg="mod topLvl">
          <ac:chgData name="HADDAD Sahar" userId="S::sahar.haddad@docaposte.fr::68cc7506-0d58-401b-bfeb-d46bc1bc5572" providerId="AD" clId="Web-{34B68097-84C5-6FE0-6881-0D1CCBB23107}" dt="2025-04-22T19:56:14.181" v="131" actId="1076"/>
          <ac:picMkLst>
            <pc:docMk/>
            <pc:sldMk cId="2160424731" sldId="1397"/>
            <ac:picMk id="53" creationId="{4411F6C3-BDE8-6EFD-58E3-F88D7BF59DA6}"/>
          </ac:picMkLst>
        </pc:picChg>
        <pc:picChg chg="add del mod">
          <ac:chgData name="HADDAD Sahar" userId="S::sahar.haddad@docaposte.fr::68cc7506-0d58-401b-bfeb-d46bc1bc5572" providerId="AD" clId="Web-{34B68097-84C5-6FE0-6881-0D1CCBB23107}" dt="2025-04-22T19:54:51.428" v="96"/>
          <ac:picMkLst>
            <pc:docMk/>
            <pc:sldMk cId="2160424731" sldId="1397"/>
            <ac:picMk id="55" creationId="{5759753C-6597-629E-A707-702D97B6C7D2}"/>
          </ac:picMkLst>
        </pc:picChg>
        <pc:picChg chg="add mod">
          <ac:chgData name="HADDAD Sahar" userId="S::sahar.haddad@docaposte.fr::68cc7506-0d58-401b-bfeb-d46bc1bc5572" providerId="AD" clId="Web-{34B68097-84C5-6FE0-6881-0D1CCBB23107}" dt="2025-04-22T19:55:06.225" v="104" actId="1076"/>
          <ac:picMkLst>
            <pc:docMk/>
            <pc:sldMk cId="2160424731" sldId="1397"/>
            <ac:picMk id="56" creationId="{282CA16E-9227-8071-59EB-C45D0C787EE8}"/>
          </ac:picMkLst>
        </pc:picChg>
        <pc:picChg chg="add mod">
          <ac:chgData name="HADDAD Sahar" userId="S::sahar.haddad@docaposte.fr::68cc7506-0d58-401b-bfeb-d46bc1bc5572" providerId="AD" clId="Web-{34B68097-84C5-6FE0-6881-0D1CCBB23107}" dt="2025-04-22T19:55:15.007" v="111" actId="1076"/>
          <ac:picMkLst>
            <pc:docMk/>
            <pc:sldMk cId="2160424731" sldId="1397"/>
            <ac:picMk id="57" creationId="{6B077F0F-97A6-6C9D-93FC-EE1C531E3A58}"/>
          </ac:picMkLst>
        </pc:picChg>
        <pc:picChg chg="add mod">
          <ac:chgData name="HADDAD Sahar" userId="S::sahar.haddad@docaposte.fr::68cc7506-0d58-401b-bfeb-d46bc1bc5572" providerId="AD" clId="Web-{34B68097-84C5-6FE0-6881-0D1CCBB23107}" dt="2025-04-22T19:55:22.085" v="115" actId="1076"/>
          <ac:picMkLst>
            <pc:docMk/>
            <pc:sldMk cId="2160424731" sldId="1397"/>
            <ac:picMk id="58" creationId="{D37AFF3A-BDEB-FED0-721D-55BD9BD08C65}"/>
          </ac:picMkLst>
        </pc:picChg>
        <pc:picChg chg="add mod">
          <ac:chgData name="HADDAD Sahar" userId="S::sahar.haddad@docaposte.fr::68cc7506-0d58-401b-bfeb-d46bc1bc5572" providerId="AD" clId="Web-{34B68097-84C5-6FE0-6881-0D1CCBB23107}" dt="2025-04-22T19:55:23.976" v="116" actId="1076"/>
          <ac:picMkLst>
            <pc:docMk/>
            <pc:sldMk cId="2160424731" sldId="1397"/>
            <ac:picMk id="59" creationId="{40E04C31-0D75-DA65-79DB-C9E41DAC4C2D}"/>
          </ac:picMkLst>
        </pc:picChg>
        <pc:picChg chg="add mod">
          <ac:chgData name="HADDAD Sahar" userId="S::sahar.haddad@docaposte.fr::68cc7506-0d58-401b-bfeb-d46bc1bc5572" providerId="AD" clId="Web-{34B68097-84C5-6FE0-6881-0D1CCBB23107}" dt="2025-04-22T19:55:27.914" v="118" actId="1076"/>
          <ac:picMkLst>
            <pc:docMk/>
            <pc:sldMk cId="2160424731" sldId="1397"/>
            <ac:picMk id="60" creationId="{C661F017-B363-8B74-1918-D0E75153D888}"/>
          </ac:picMkLst>
        </pc:picChg>
      </pc:sldChg>
      <pc:sldChg chg="addSp delSp modSp">
        <pc:chgData name="HADDAD Sahar" userId="S::sahar.haddad@docaposte.fr::68cc7506-0d58-401b-bfeb-d46bc1bc5572" providerId="AD" clId="Web-{34B68097-84C5-6FE0-6881-0D1CCBB23107}" dt="2025-04-22T19:54:02.520" v="76" actId="1076"/>
        <pc:sldMkLst>
          <pc:docMk/>
          <pc:sldMk cId="3313517302" sldId="2147374700"/>
        </pc:sldMkLst>
        <pc:spChg chg="mod">
          <ac:chgData name="HADDAD Sahar" userId="S::sahar.haddad@docaposte.fr::68cc7506-0d58-401b-bfeb-d46bc1bc5572" providerId="AD" clId="Web-{34B68097-84C5-6FE0-6881-0D1CCBB23107}" dt="2025-04-22T19:51:50.922" v="11" actId="14100"/>
          <ac:spMkLst>
            <pc:docMk/>
            <pc:sldMk cId="3313517302" sldId="2147374700"/>
            <ac:spMk id="6" creationId="{CF006148-05B7-4CDF-F754-61784E6FBD56}"/>
          </ac:spMkLst>
        </pc:spChg>
        <pc:spChg chg="add mod">
          <ac:chgData name="HADDAD Sahar" userId="S::sahar.haddad@docaposte.fr::68cc7506-0d58-401b-bfeb-d46bc1bc5572" providerId="AD" clId="Web-{34B68097-84C5-6FE0-6881-0D1CCBB23107}" dt="2025-04-22T19:54:02.520" v="75" actId="1076"/>
          <ac:spMkLst>
            <pc:docMk/>
            <pc:sldMk cId="3313517302" sldId="2147374700"/>
            <ac:spMk id="9" creationId="{C78ADED3-89FA-8788-F581-06DEB4C3F5C2}"/>
          </ac:spMkLst>
        </pc:spChg>
        <pc:spChg chg="add mod">
          <ac:chgData name="HADDAD Sahar" userId="S::sahar.haddad@docaposte.fr::68cc7506-0d58-401b-bfeb-d46bc1bc5572" providerId="AD" clId="Web-{34B68097-84C5-6FE0-6881-0D1CCBB23107}" dt="2025-04-22T19:54:00.161" v="73" actId="1076"/>
          <ac:spMkLst>
            <pc:docMk/>
            <pc:sldMk cId="3313517302" sldId="2147374700"/>
            <ac:spMk id="11" creationId="{87033828-042F-8952-95AD-77F8477832B7}"/>
          </ac:spMkLst>
        </pc:spChg>
        <pc:spChg chg="mod">
          <ac:chgData name="HADDAD Sahar" userId="S::sahar.haddad@docaposte.fr::68cc7506-0d58-401b-bfeb-d46bc1bc5572" providerId="AD" clId="Web-{34B68097-84C5-6FE0-6881-0D1CCBB23107}" dt="2025-04-22T19:53:49.113" v="71" actId="1076"/>
          <ac:spMkLst>
            <pc:docMk/>
            <pc:sldMk cId="3313517302" sldId="2147374700"/>
            <ac:spMk id="35" creationId="{ADAB1707-F1DB-925C-2663-65077C17FE7C}"/>
          </ac:spMkLst>
        </pc:spChg>
        <pc:spChg chg="mod">
          <ac:chgData name="HADDAD Sahar" userId="S::sahar.haddad@docaposte.fr::68cc7506-0d58-401b-bfeb-d46bc1bc5572" providerId="AD" clId="Web-{34B68097-84C5-6FE0-6881-0D1CCBB23107}" dt="2025-04-22T19:53:36.910" v="67" actId="14100"/>
          <ac:spMkLst>
            <pc:docMk/>
            <pc:sldMk cId="3313517302" sldId="2147374700"/>
            <ac:spMk id="36" creationId="{215DDA67-866F-2FE5-828F-7A0EB42B5120}"/>
          </ac:spMkLst>
        </pc:spChg>
        <pc:grpChg chg="del">
          <ac:chgData name="HADDAD Sahar" userId="S::sahar.haddad@docaposte.fr::68cc7506-0d58-401b-bfeb-d46bc1bc5572" providerId="AD" clId="Web-{34B68097-84C5-6FE0-6881-0D1CCBB23107}" dt="2025-04-22T19:53:20.691" v="61"/>
          <ac:grpSpMkLst>
            <pc:docMk/>
            <pc:sldMk cId="3313517302" sldId="2147374700"/>
            <ac:grpSpMk id="17" creationId="{65314AFB-90DA-45EE-0345-8CF1319BD04D}"/>
          </ac:grpSpMkLst>
        </pc:grpChg>
        <pc:grpChg chg="del">
          <ac:chgData name="HADDAD Sahar" userId="S::sahar.haddad@docaposte.fr::68cc7506-0d58-401b-bfeb-d46bc1bc5572" providerId="AD" clId="Web-{34B68097-84C5-6FE0-6881-0D1CCBB23107}" dt="2025-04-22T19:53:20.691" v="60"/>
          <ac:grpSpMkLst>
            <pc:docMk/>
            <pc:sldMk cId="3313517302" sldId="2147374700"/>
            <ac:grpSpMk id="22" creationId="{50F60F49-5392-D640-AE5E-E5489CA4920B}"/>
          </ac:grpSpMkLst>
        </pc:grpChg>
        <pc:grpChg chg="del">
          <ac:chgData name="HADDAD Sahar" userId="S::sahar.haddad@docaposte.fr::68cc7506-0d58-401b-bfeb-d46bc1bc5572" providerId="AD" clId="Web-{34B68097-84C5-6FE0-6881-0D1CCBB23107}" dt="2025-04-22T19:53:20.691" v="59"/>
          <ac:grpSpMkLst>
            <pc:docMk/>
            <pc:sldMk cId="3313517302" sldId="2147374700"/>
            <ac:grpSpMk id="30" creationId="{2EFF8A80-D1CB-AAFB-7EB2-1E019B7B05FE}"/>
          </ac:grpSpMkLst>
        </pc:grpChg>
        <pc:grpChg chg="mod">
          <ac:chgData name="HADDAD Sahar" userId="S::sahar.haddad@docaposte.fr::68cc7506-0d58-401b-bfeb-d46bc1bc5572" providerId="AD" clId="Web-{34B68097-84C5-6FE0-6881-0D1CCBB23107}" dt="2025-04-22T19:53:52.629" v="72" actId="1076"/>
          <ac:grpSpMkLst>
            <pc:docMk/>
            <pc:sldMk cId="3313517302" sldId="2147374700"/>
            <ac:grpSpMk id="38" creationId="{1DE66639-2353-5EB0-AFC8-2E9A16EBDF82}"/>
          </ac:grpSpMkLst>
        </pc:grpChg>
        <pc:picChg chg="add mod">
          <ac:chgData name="HADDAD Sahar" userId="S::sahar.haddad@docaposte.fr::68cc7506-0d58-401b-bfeb-d46bc1bc5572" providerId="AD" clId="Web-{34B68097-84C5-6FE0-6881-0D1CCBB23107}" dt="2025-04-22T19:52:21.267" v="15" actId="1076"/>
          <ac:picMkLst>
            <pc:docMk/>
            <pc:sldMk cId="3313517302" sldId="2147374700"/>
            <ac:picMk id="8" creationId="{3AF826E4-CBFF-E4EF-0628-E87B22568165}"/>
          </ac:picMkLst>
        </pc:picChg>
        <pc:picChg chg="add mod">
          <ac:chgData name="HADDAD Sahar" userId="S::sahar.haddad@docaposte.fr::68cc7506-0d58-401b-bfeb-d46bc1bc5572" providerId="AD" clId="Web-{34B68097-84C5-6FE0-6881-0D1CCBB23107}" dt="2025-04-22T19:54:02.520" v="76" actId="1076"/>
          <ac:picMkLst>
            <pc:docMk/>
            <pc:sldMk cId="3313517302" sldId="2147374700"/>
            <ac:picMk id="10" creationId="{EFFFF9CF-B5D0-9AE0-7393-1E02AB048473}"/>
          </ac:picMkLst>
        </pc:picChg>
        <pc:picChg chg="add mod">
          <ac:chgData name="HADDAD Sahar" userId="S::sahar.haddad@docaposte.fr::68cc7506-0d58-401b-bfeb-d46bc1bc5572" providerId="AD" clId="Web-{34B68097-84C5-6FE0-6881-0D1CCBB23107}" dt="2025-04-22T19:54:00.176" v="74" actId="1076"/>
          <ac:picMkLst>
            <pc:docMk/>
            <pc:sldMk cId="3313517302" sldId="2147374700"/>
            <ac:picMk id="12" creationId="{EAC6DC3A-0CCA-DC18-6B03-C27536F5631D}"/>
          </ac:picMkLst>
        </pc:picChg>
      </pc:sldChg>
      <pc:sldChg chg="addSp delSp modSp add replId">
        <pc:chgData name="HADDAD Sahar" userId="S::sahar.haddad@docaposte.fr::68cc7506-0d58-401b-bfeb-d46bc1bc5572" providerId="AD" clId="Web-{34B68097-84C5-6FE0-6881-0D1CCBB23107}" dt="2025-04-22T19:59:57.329" v="212"/>
        <pc:sldMkLst>
          <pc:docMk/>
          <pc:sldMk cId="733394863" sldId="2147374705"/>
        </pc:sldMkLst>
        <pc:spChg chg="del">
          <ac:chgData name="HADDAD Sahar" userId="S::sahar.haddad@docaposte.fr::68cc7506-0d58-401b-bfeb-d46bc1bc5572" providerId="AD" clId="Web-{34B68097-84C5-6FE0-6881-0D1CCBB23107}" dt="2025-04-22T19:57:48.481" v="148"/>
          <ac:spMkLst>
            <pc:docMk/>
            <pc:sldMk cId="733394863" sldId="2147374705"/>
            <ac:spMk id="2" creationId="{83FE60A2-B483-C9D6-77D7-06E4CE4B7E63}"/>
          </ac:spMkLst>
        </pc:spChg>
        <pc:spChg chg="mod">
          <ac:chgData name="HADDAD Sahar" userId="S::sahar.haddad@docaposte.fr::68cc7506-0d58-401b-bfeb-d46bc1bc5572" providerId="AD" clId="Web-{34B68097-84C5-6FE0-6881-0D1CCBB23107}" dt="2025-04-22T19:56:50.119" v="137" actId="20577"/>
          <ac:spMkLst>
            <pc:docMk/>
            <pc:sldMk cId="733394863" sldId="2147374705"/>
            <ac:spMk id="4" creationId="{3F243C69-7234-B68F-A916-073ED7B07AFD}"/>
          </ac:spMkLst>
        </pc:spChg>
        <pc:spChg chg="del">
          <ac:chgData name="HADDAD Sahar" userId="S::sahar.haddad@docaposte.fr::68cc7506-0d58-401b-bfeb-d46bc1bc5572" providerId="AD" clId="Web-{34B68097-84C5-6FE0-6881-0D1CCBB23107}" dt="2025-04-22T19:57:48.481" v="147"/>
          <ac:spMkLst>
            <pc:docMk/>
            <pc:sldMk cId="733394863" sldId="2147374705"/>
            <ac:spMk id="6" creationId="{67AF0EA7-C836-ABE6-2793-5DEE313BFA87}"/>
          </ac:spMkLst>
        </pc:spChg>
        <pc:spChg chg="mod">
          <ac:chgData name="HADDAD Sahar" userId="S::sahar.haddad@docaposte.fr::68cc7506-0d58-401b-bfeb-d46bc1bc5572" providerId="AD" clId="Web-{34B68097-84C5-6FE0-6881-0D1CCBB23107}" dt="2025-04-22T19:57:49.840" v="183" actId="14100"/>
          <ac:spMkLst>
            <pc:docMk/>
            <pc:sldMk cId="733394863" sldId="2147374705"/>
            <ac:spMk id="7" creationId="{EECA7FAC-B9EC-B869-DEC7-957C2D691076}"/>
          </ac:spMkLst>
        </pc:spChg>
        <pc:spChg chg="del">
          <ac:chgData name="HADDAD Sahar" userId="S::sahar.haddad@docaposte.fr::68cc7506-0d58-401b-bfeb-d46bc1bc5572" providerId="AD" clId="Web-{34B68097-84C5-6FE0-6881-0D1CCBB23107}" dt="2025-04-22T19:57:48.496" v="179"/>
          <ac:spMkLst>
            <pc:docMk/>
            <pc:sldMk cId="733394863" sldId="2147374705"/>
            <ac:spMk id="8" creationId="{5C0508A2-58E7-E7CE-4FFB-EAD760784E86}"/>
          </ac:spMkLst>
        </pc:spChg>
        <pc:spChg chg="del">
          <ac:chgData name="HADDAD Sahar" userId="S::sahar.haddad@docaposte.fr::68cc7506-0d58-401b-bfeb-d46bc1bc5572" providerId="AD" clId="Web-{34B68097-84C5-6FE0-6881-0D1CCBB23107}" dt="2025-04-22T19:57:48.496" v="178"/>
          <ac:spMkLst>
            <pc:docMk/>
            <pc:sldMk cId="733394863" sldId="2147374705"/>
            <ac:spMk id="9" creationId="{828E6162-E449-81E3-5D74-B69B91A4B934}"/>
          </ac:spMkLst>
        </pc:spChg>
        <pc:spChg chg="del">
          <ac:chgData name="HADDAD Sahar" userId="S::sahar.haddad@docaposte.fr::68cc7506-0d58-401b-bfeb-d46bc1bc5572" providerId="AD" clId="Web-{34B68097-84C5-6FE0-6881-0D1CCBB23107}" dt="2025-04-22T19:57:48.496" v="177"/>
          <ac:spMkLst>
            <pc:docMk/>
            <pc:sldMk cId="733394863" sldId="2147374705"/>
            <ac:spMk id="10" creationId="{651AA426-F0F8-F3D5-8518-1F0A3E69A5AC}"/>
          </ac:spMkLst>
        </pc:spChg>
        <pc:spChg chg="del">
          <ac:chgData name="HADDAD Sahar" userId="S::sahar.haddad@docaposte.fr::68cc7506-0d58-401b-bfeb-d46bc1bc5572" providerId="AD" clId="Web-{34B68097-84C5-6FE0-6881-0D1CCBB23107}" dt="2025-04-22T19:57:48.496" v="176"/>
          <ac:spMkLst>
            <pc:docMk/>
            <pc:sldMk cId="733394863" sldId="2147374705"/>
            <ac:spMk id="11" creationId="{FCCAB099-AE8A-44CF-4F4B-6AD7DE5A9F12}"/>
          </ac:spMkLst>
        </pc:spChg>
        <pc:spChg chg="del">
          <ac:chgData name="HADDAD Sahar" userId="S::sahar.haddad@docaposte.fr::68cc7506-0d58-401b-bfeb-d46bc1bc5572" providerId="AD" clId="Web-{34B68097-84C5-6FE0-6881-0D1CCBB23107}" dt="2025-04-22T19:57:48.496" v="175"/>
          <ac:spMkLst>
            <pc:docMk/>
            <pc:sldMk cId="733394863" sldId="2147374705"/>
            <ac:spMk id="12" creationId="{2A5E6EDD-895D-6EC7-C64F-C2692FA8C7BA}"/>
          </ac:spMkLst>
        </pc:spChg>
        <pc:spChg chg="del">
          <ac:chgData name="HADDAD Sahar" userId="S::sahar.haddad@docaposte.fr::68cc7506-0d58-401b-bfeb-d46bc1bc5572" providerId="AD" clId="Web-{34B68097-84C5-6FE0-6881-0D1CCBB23107}" dt="2025-04-22T19:57:48.496" v="174"/>
          <ac:spMkLst>
            <pc:docMk/>
            <pc:sldMk cId="733394863" sldId="2147374705"/>
            <ac:spMk id="13" creationId="{61F52542-3D82-A389-B759-556178B040D3}"/>
          </ac:spMkLst>
        </pc:spChg>
        <pc:spChg chg="del">
          <ac:chgData name="HADDAD Sahar" userId="S::sahar.haddad@docaposte.fr::68cc7506-0d58-401b-bfeb-d46bc1bc5572" providerId="AD" clId="Web-{34B68097-84C5-6FE0-6881-0D1CCBB23107}" dt="2025-04-22T19:57:48.496" v="173"/>
          <ac:spMkLst>
            <pc:docMk/>
            <pc:sldMk cId="733394863" sldId="2147374705"/>
            <ac:spMk id="14" creationId="{436FE382-A0D8-8F7D-CB3E-307A01D67A47}"/>
          </ac:spMkLst>
        </pc:spChg>
        <pc:spChg chg="del">
          <ac:chgData name="HADDAD Sahar" userId="S::sahar.haddad@docaposte.fr::68cc7506-0d58-401b-bfeb-d46bc1bc5572" providerId="AD" clId="Web-{34B68097-84C5-6FE0-6881-0D1CCBB23107}" dt="2025-04-22T19:57:48.496" v="172"/>
          <ac:spMkLst>
            <pc:docMk/>
            <pc:sldMk cId="733394863" sldId="2147374705"/>
            <ac:spMk id="15" creationId="{BA78FD4C-05B5-D49E-35E2-42B59312DD14}"/>
          </ac:spMkLst>
        </pc:spChg>
        <pc:spChg chg="del">
          <ac:chgData name="HADDAD Sahar" userId="S::sahar.haddad@docaposte.fr::68cc7506-0d58-401b-bfeb-d46bc1bc5572" providerId="AD" clId="Web-{34B68097-84C5-6FE0-6881-0D1CCBB23107}" dt="2025-04-22T19:57:48.496" v="171"/>
          <ac:spMkLst>
            <pc:docMk/>
            <pc:sldMk cId="733394863" sldId="2147374705"/>
            <ac:spMk id="16" creationId="{9389C130-2ED0-EF8B-F2CC-5FA18E00AD50}"/>
          </ac:spMkLst>
        </pc:spChg>
        <pc:spChg chg="del">
          <ac:chgData name="HADDAD Sahar" userId="S::sahar.haddad@docaposte.fr::68cc7506-0d58-401b-bfeb-d46bc1bc5572" providerId="AD" clId="Web-{34B68097-84C5-6FE0-6881-0D1CCBB23107}" dt="2025-04-22T19:57:48.496" v="170"/>
          <ac:spMkLst>
            <pc:docMk/>
            <pc:sldMk cId="733394863" sldId="2147374705"/>
            <ac:spMk id="17" creationId="{935AC7CD-8800-D940-3825-828FB608D881}"/>
          </ac:spMkLst>
        </pc:spChg>
        <pc:spChg chg="del">
          <ac:chgData name="HADDAD Sahar" userId="S::sahar.haddad@docaposte.fr::68cc7506-0d58-401b-bfeb-d46bc1bc5572" providerId="AD" clId="Web-{34B68097-84C5-6FE0-6881-0D1CCBB23107}" dt="2025-04-22T19:57:48.496" v="169"/>
          <ac:spMkLst>
            <pc:docMk/>
            <pc:sldMk cId="733394863" sldId="2147374705"/>
            <ac:spMk id="18" creationId="{0AAD0C9F-274E-5175-D326-1CDDF59CDEE5}"/>
          </ac:spMkLst>
        </pc:spChg>
        <pc:spChg chg="add del topLvl">
          <ac:chgData name="HADDAD Sahar" userId="S::sahar.haddad@docaposte.fr::68cc7506-0d58-401b-bfeb-d46bc1bc5572" providerId="AD" clId="Web-{34B68097-84C5-6FE0-6881-0D1CCBB23107}" dt="2025-04-22T19:59:49.204" v="210"/>
          <ac:spMkLst>
            <pc:docMk/>
            <pc:sldMk cId="733394863" sldId="2147374705"/>
            <ac:spMk id="23" creationId="{C8911E6C-DA45-EF73-9D33-34CECAE12E4C}"/>
          </ac:spMkLst>
        </pc:spChg>
        <pc:spChg chg="add topLvl">
          <ac:chgData name="HADDAD Sahar" userId="S::sahar.haddad@docaposte.fr::68cc7506-0d58-401b-bfeb-d46bc1bc5572" providerId="AD" clId="Web-{34B68097-84C5-6FE0-6881-0D1CCBB23107}" dt="2025-04-22T19:59:49.204" v="210"/>
          <ac:spMkLst>
            <pc:docMk/>
            <pc:sldMk cId="733394863" sldId="2147374705"/>
            <ac:spMk id="35" creationId="{0BC54C10-CFD0-3168-6F80-A4BF79589B7B}"/>
          </ac:spMkLst>
        </pc:spChg>
        <pc:spChg chg="add">
          <ac:chgData name="HADDAD Sahar" userId="S::sahar.haddad@docaposte.fr::68cc7506-0d58-401b-bfeb-d46bc1bc5572" providerId="AD" clId="Web-{34B68097-84C5-6FE0-6881-0D1CCBB23107}" dt="2025-04-22T19:58:33.373" v="187"/>
          <ac:spMkLst>
            <pc:docMk/>
            <pc:sldMk cId="733394863" sldId="2147374705"/>
            <ac:spMk id="38" creationId="{0EFE2D2A-1BC9-C3D6-AD6F-7CB5627B041B}"/>
          </ac:spMkLst>
        </pc:spChg>
        <pc:spChg chg="add">
          <ac:chgData name="HADDAD Sahar" userId="S::sahar.haddad@docaposte.fr::68cc7506-0d58-401b-bfeb-d46bc1bc5572" providerId="AD" clId="Web-{34B68097-84C5-6FE0-6881-0D1CCBB23107}" dt="2025-04-22T19:58:33.373" v="187"/>
          <ac:spMkLst>
            <pc:docMk/>
            <pc:sldMk cId="733394863" sldId="2147374705"/>
            <ac:spMk id="39" creationId="{67099200-1489-C7D9-6FBE-1D6CC27B12CA}"/>
          </ac:spMkLst>
        </pc:spChg>
        <pc:spChg chg="add">
          <ac:chgData name="HADDAD Sahar" userId="S::sahar.haddad@docaposte.fr::68cc7506-0d58-401b-bfeb-d46bc1bc5572" providerId="AD" clId="Web-{34B68097-84C5-6FE0-6881-0D1CCBB23107}" dt="2025-04-22T19:58:46.248" v="188"/>
          <ac:spMkLst>
            <pc:docMk/>
            <pc:sldMk cId="733394863" sldId="2147374705"/>
            <ac:spMk id="42" creationId="{8A5713CE-94EF-64E2-CEA1-9BDD595FF0D0}"/>
          </ac:spMkLst>
        </pc:spChg>
        <pc:spChg chg="add">
          <ac:chgData name="HADDAD Sahar" userId="S::sahar.haddad@docaposte.fr::68cc7506-0d58-401b-bfeb-d46bc1bc5572" providerId="AD" clId="Web-{34B68097-84C5-6FE0-6881-0D1CCBB23107}" dt="2025-04-22T19:58:46.248" v="188"/>
          <ac:spMkLst>
            <pc:docMk/>
            <pc:sldMk cId="733394863" sldId="2147374705"/>
            <ac:spMk id="43" creationId="{32D2D675-067E-ECA4-DAB9-424F420CD987}"/>
          </ac:spMkLst>
        </pc:spChg>
        <pc:spChg chg="del">
          <ac:chgData name="HADDAD Sahar" userId="S::sahar.haddad@docaposte.fr::68cc7506-0d58-401b-bfeb-d46bc1bc5572" providerId="AD" clId="Web-{34B68097-84C5-6FE0-6881-0D1CCBB23107}" dt="2025-04-22T19:57:48.481" v="156"/>
          <ac:spMkLst>
            <pc:docMk/>
            <pc:sldMk cId="733394863" sldId="2147374705"/>
            <ac:spMk id="44" creationId="{BA7C808D-49DB-2224-2776-7001E6668FCA}"/>
          </ac:spMkLst>
        </pc:spChg>
        <pc:spChg chg="del">
          <ac:chgData name="HADDAD Sahar" userId="S::sahar.haddad@docaposte.fr::68cc7506-0d58-401b-bfeb-d46bc1bc5572" providerId="AD" clId="Web-{34B68097-84C5-6FE0-6881-0D1CCBB23107}" dt="2025-04-22T19:57:48.481" v="155"/>
          <ac:spMkLst>
            <pc:docMk/>
            <pc:sldMk cId="733394863" sldId="2147374705"/>
            <ac:spMk id="45" creationId="{09A80844-F085-0A3E-2BDD-F12A88A9296F}"/>
          </ac:spMkLst>
        </pc:spChg>
        <pc:grpChg chg="add del">
          <ac:chgData name="HADDAD Sahar" userId="S::sahar.haddad@docaposte.fr::68cc7506-0d58-401b-bfeb-d46bc1bc5572" providerId="AD" clId="Web-{34B68097-84C5-6FE0-6881-0D1CCBB23107}" dt="2025-04-22T19:59:49.204" v="210"/>
          <ac:grpSpMkLst>
            <pc:docMk/>
            <pc:sldMk cId="733394863" sldId="2147374705"/>
            <ac:grpSpMk id="3" creationId="{2656384E-E2E1-C349-EA93-D9B8EBB47D03}"/>
          </ac:grpSpMkLst>
        </pc:grpChg>
        <pc:grpChg chg="add del">
          <ac:chgData name="HADDAD Sahar" userId="S::sahar.haddad@docaposte.fr::68cc7506-0d58-401b-bfeb-d46bc1bc5572" providerId="AD" clId="Web-{34B68097-84C5-6FE0-6881-0D1CCBB23107}" dt="2025-04-22T19:59:49.126" v="207"/>
          <ac:grpSpMkLst>
            <pc:docMk/>
            <pc:sldMk cId="733394863" sldId="2147374705"/>
            <ac:grpSpMk id="36" creationId="{2EF389A9-53EC-2410-99B9-0B6046B84278}"/>
          </ac:grpSpMkLst>
        </pc:grpChg>
        <pc:grpChg chg="add">
          <ac:chgData name="HADDAD Sahar" userId="S::sahar.haddad@docaposte.fr::68cc7506-0d58-401b-bfeb-d46bc1bc5572" providerId="AD" clId="Web-{34B68097-84C5-6FE0-6881-0D1CCBB23107}" dt="2025-04-22T19:58:46.248" v="188"/>
          <ac:grpSpMkLst>
            <pc:docMk/>
            <pc:sldMk cId="733394863" sldId="2147374705"/>
            <ac:grpSpMk id="40" creationId="{4E64D982-A9CF-FF96-A314-3BFF9D4ED198}"/>
          </ac:grpSpMkLst>
        </pc:grpChg>
        <pc:picChg chg="del">
          <ac:chgData name="HADDAD Sahar" userId="S::sahar.haddad@docaposte.fr::68cc7506-0d58-401b-bfeb-d46bc1bc5572" providerId="AD" clId="Web-{34B68097-84C5-6FE0-6881-0D1CCBB23107}" dt="2025-04-22T19:57:48.481" v="146"/>
          <ac:picMkLst>
            <pc:docMk/>
            <pc:sldMk cId="733394863" sldId="2147374705"/>
            <ac:picMk id="19" creationId="{7538717D-9A19-7BAA-9E04-735F099C0E9C}"/>
          </ac:picMkLst>
        </pc:picChg>
        <pc:picChg chg="del">
          <ac:chgData name="HADDAD Sahar" userId="S::sahar.haddad@docaposte.fr::68cc7506-0d58-401b-bfeb-d46bc1bc5572" providerId="AD" clId="Web-{34B68097-84C5-6FE0-6881-0D1CCBB23107}" dt="2025-04-22T19:57:48.481" v="145"/>
          <ac:picMkLst>
            <pc:docMk/>
            <pc:sldMk cId="733394863" sldId="2147374705"/>
            <ac:picMk id="20" creationId="{8ADCE1CA-F5C1-9239-DE93-0108E0368CDE}"/>
          </ac:picMkLst>
        </pc:picChg>
        <pc:picChg chg="add del">
          <ac:chgData name="HADDAD Sahar" userId="S::sahar.haddad@docaposte.fr::68cc7506-0d58-401b-bfeb-d46bc1bc5572" providerId="AD" clId="Web-{34B68097-84C5-6FE0-6881-0D1CCBB23107}" dt="2025-04-22T19:59:49.172" v="209"/>
          <ac:picMkLst>
            <pc:docMk/>
            <pc:sldMk cId="733394863" sldId="2147374705"/>
            <ac:picMk id="22" creationId="{C79D8F5B-0CC2-0783-E322-D1219FD878EE}"/>
          </ac:picMkLst>
        </pc:picChg>
        <pc:picChg chg="add del">
          <ac:chgData name="HADDAD Sahar" userId="S::sahar.haddad@docaposte.fr::68cc7506-0d58-401b-bfeb-d46bc1bc5572" providerId="AD" clId="Web-{34B68097-84C5-6FE0-6881-0D1CCBB23107}" dt="2025-04-22T19:59:49.157" v="208"/>
          <ac:picMkLst>
            <pc:docMk/>
            <pc:sldMk cId="733394863" sldId="2147374705"/>
            <ac:picMk id="37" creationId="{C5C427B5-66D8-B210-23F6-29F4BF110ADD}"/>
          </ac:picMkLst>
        </pc:picChg>
        <pc:picChg chg="add del">
          <ac:chgData name="HADDAD Sahar" userId="S::sahar.haddad@docaposte.fr::68cc7506-0d58-401b-bfeb-d46bc1bc5572" providerId="AD" clId="Web-{34B68097-84C5-6FE0-6881-0D1CCBB23107}" dt="2025-04-22T19:59:57.329" v="212"/>
          <ac:picMkLst>
            <pc:docMk/>
            <pc:sldMk cId="733394863" sldId="2147374705"/>
            <ac:picMk id="41" creationId="{5D2B4DC7-A72B-392D-642F-6F3F7C802A74}"/>
          </ac:picMkLst>
        </pc:picChg>
        <pc:picChg chg="del">
          <ac:chgData name="HADDAD Sahar" userId="S::sahar.haddad@docaposte.fr::68cc7506-0d58-401b-bfeb-d46bc1bc5572" providerId="AD" clId="Web-{34B68097-84C5-6FE0-6881-0D1CCBB23107}" dt="2025-04-22T19:57:48.481" v="144"/>
          <ac:picMkLst>
            <pc:docMk/>
            <pc:sldMk cId="733394863" sldId="2147374705"/>
            <ac:picMk id="56" creationId="{1FB3FEC6-72A1-91C9-A7CE-A65B2BBB2450}"/>
          </ac:picMkLst>
        </pc:picChg>
        <pc:picChg chg="del">
          <ac:chgData name="HADDAD Sahar" userId="S::sahar.haddad@docaposte.fr::68cc7506-0d58-401b-bfeb-d46bc1bc5572" providerId="AD" clId="Web-{34B68097-84C5-6FE0-6881-0D1CCBB23107}" dt="2025-04-22T19:57:48.481" v="143"/>
          <ac:picMkLst>
            <pc:docMk/>
            <pc:sldMk cId="733394863" sldId="2147374705"/>
            <ac:picMk id="57" creationId="{913F5A51-15E8-EE92-1B9E-D18149B2711D}"/>
          </ac:picMkLst>
        </pc:picChg>
        <pc:picChg chg="del">
          <ac:chgData name="HADDAD Sahar" userId="S::sahar.haddad@docaposte.fr::68cc7506-0d58-401b-bfeb-d46bc1bc5572" providerId="AD" clId="Web-{34B68097-84C5-6FE0-6881-0D1CCBB23107}" dt="2025-04-22T19:57:48.481" v="142"/>
          <ac:picMkLst>
            <pc:docMk/>
            <pc:sldMk cId="733394863" sldId="2147374705"/>
            <ac:picMk id="58" creationId="{7B604FE1-5B86-79CB-AC0F-FB158C02D0A5}"/>
          </ac:picMkLst>
        </pc:picChg>
        <pc:picChg chg="del">
          <ac:chgData name="HADDAD Sahar" userId="S::sahar.haddad@docaposte.fr::68cc7506-0d58-401b-bfeb-d46bc1bc5572" providerId="AD" clId="Web-{34B68097-84C5-6FE0-6881-0D1CCBB23107}" dt="2025-04-22T19:57:48.481" v="141"/>
          <ac:picMkLst>
            <pc:docMk/>
            <pc:sldMk cId="733394863" sldId="2147374705"/>
            <ac:picMk id="59" creationId="{11552213-B990-6E2F-6A6B-F5F428D58FD3}"/>
          </ac:picMkLst>
        </pc:picChg>
        <pc:picChg chg="del">
          <ac:chgData name="HADDAD Sahar" userId="S::sahar.haddad@docaposte.fr::68cc7506-0d58-401b-bfeb-d46bc1bc5572" providerId="AD" clId="Web-{34B68097-84C5-6FE0-6881-0D1CCBB23107}" dt="2025-04-22T19:57:48.481" v="140"/>
          <ac:picMkLst>
            <pc:docMk/>
            <pc:sldMk cId="733394863" sldId="2147374705"/>
            <ac:picMk id="60" creationId="{160C0759-0BF6-54B6-5362-8C3C72AE6431}"/>
          </ac:picMkLst>
        </pc:picChg>
        <pc:cxnChg chg="del">
          <ac:chgData name="HADDAD Sahar" userId="S::sahar.haddad@docaposte.fr::68cc7506-0d58-401b-bfeb-d46bc1bc5572" providerId="AD" clId="Web-{34B68097-84C5-6FE0-6881-0D1CCBB23107}" dt="2025-04-22T19:57:48.496" v="168"/>
          <ac:cxnSpMkLst>
            <pc:docMk/>
            <pc:sldMk cId="733394863" sldId="2147374705"/>
            <ac:cxnSpMk id="21" creationId="{E2C76B54-EE59-95F7-2F15-B03D954BDAA2}"/>
          </ac:cxnSpMkLst>
        </pc:cxnChg>
        <pc:cxnChg chg="del">
          <ac:chgData name="HADDAD Sahar" userId="S::sahar.haddad@docaposte.fr::68cc7506-0d58-401b-bfeb-d46bc1bc5572" providerId="AD" clId="Web-{34B68097-84C5-6FE0-6881-0D1CCBB23107}" dt="2025-04-22T19:57:48.496" v="167"/>
          <ac:cxnSpMkLst>
            <pc:docMk/>
            <pc:sldMk cId="733394863" sldId="2147374705"/>
            <ac:cxnSpMk id="24" creationId="{1690AF3D-8D57-8117-505D-08433972D9EB}"/>
          </ac:cxnSpMkLst>
        </pc:cxnChg>
        <pc:cxnChg chg="del">
          <ac:chgData name="HADDAD Sahar" userId="S::sahar.haddad@docaposte.fr::68cc7506-0d58-401b-bfeb-d46bc1bc5572" providerId="AD" clId="Web-{34B68097-84C5-6FE0-6881-0D1CCBB23107}" dt="2025-04-22T19:57:48.496" v="166"/>
          <ac:cxnSpMkLst>
            <pc:docMk/>
            <pc:sldMk cId="733394863" sldId="2147374705"/>
            <ac:cxnSpMk id="25" creationId="{0BC682A1-4DEB-5AFE-D79C-8805F4C00642}"/>
          </ac:cxnSpMkLst>
        </pc:cxnChg>
        <pc:cxnChg chg="del">
          <ac:chgData name="HADDAD Sahar" userId="S::sahar.haddad@docaposte.fr::68cc7506-0d58-401b-bfeb-d46bc1bc5572" providerId="AD" clId="Web-{34B68097-84C5-6FE0-6881-0D1CCBB23107}" dt="2025-04-22T19:57:48.496" v="165"/>
          <ac:cxnSpMkLst>
            <pc:docMk/>
            <pc:sldMk cId="733394863" sldId="2147374705"/>
            <ac:cxnSpMk id="26" creationId="{61C7B3AE-F152-7BAE-49D8-9FC05CD12232}"/>
          </ac:cxnSpMkLst>
        </pc:cxnChg>
        <pc:cxnChg chg="del">
          <ac:chgData name="HADDAD Sahar" userId="S::sahar.haddad@docaposte.fr::68cc7506-0d58-401b-bfeb-d46bc1bc5572" providerId="AD" clId="Web-{34B68097-84C5-6FE0-6881-0D1CCBB23107}" dt="2025-04-22T19:57:48.496" v="164"/>
          <ac:cxnSpMkLst>
            <pc:docMk/>
            <pc:sldMk cId="733394863" sldId="2147374705"/>
            <ac:cxnSpMk id="27" creationId="{163A2AB2-5E3B-8DCD-B416-A87A6B83F3A2}"/>
          </ac:cxnSpMkLst>
        </pc:cxnChg>
        <pc:cxnChg chg="del">
          <ac:chgData name="HADDAD Sahar" userId="S::sahar.haddad@docaposte.fr::68cc7506-0d58-401b-bfeb-d46bc1bc5572" providerId="AD" clId="Web-{34B68097-84C5-6FE0-6881-0D1CCBB23107}" dt="2025-04-22T19:57:48.496" v="163"/>
          <ac:cxnSpMkLst>
            <pc:docMk/>
            <pc:sldMk cId="733394863" sldId="2147374705"/>
            <ac:cxnSpMk id="28" creationId="{3CADE5C6-B4AD-1E7C-6D27-DE84B6F9AD08}"/>
          </ac:cxnSpMkLst>
        </pc:cxnChg>
        <pc:cxnChg chg="del">
          <ac:chgData name="HADDAD Sahar" userId="S::sahar.haddad@docaposte.fr::68cc7506-0d58-401b-bfeb-d46bc1bc5572" providerId="AD" clId="Web-{34B68097-84C5-6FE0-6881-0D1CCBB23107}" dt="2025-04-22T19:57:48.496" v="162"/>
          <ac:cxnSpMkLst>
            <pc:docMk/>
            <pc:sldMk cId="733394863" sldId="2147374705"/>
            <ac:cxnSpMk id="29" creationId="{E33B60A6-34A1-D2F9-5974-ACD2C3831CE5}"/>
          </ac:cxnSpMkLst>
        </pc:cxnChg>
        <pc:cxnChg chg="del">
          <ac:chgData name="HADDAD Sahar" userId="S::sahar.haddad@docaposte.fr::68cc7506-0d58-401b-bfeb-d46bc1bc5572" providerId="AD" clId="Web-{34B68097-84C5-6FE0-6881-0D1CCBB23107}" dt="2025-04-22T19:57:48.496" v="161"/>
          <ac:cxnSpMkLst>
            <pc:docMk/>
            <pc:sldMk cId="733394863" sldId="2147374705"/>
            <ac:cxnSpMk id="30" creationId="{08F2E890-091D-B1B6-94D3-A16F5EBF2B20}"/>
          </ac:cxnSpMkLst>
        </pc:cxnChg>
        <pc:cxnChg chg="del">
          <ac:chgData name="HADDAD Sahar" userId="S::sahar.haddad@docaposte.fr::68cc7506-0d58-401b-bfeb-d46bc1bc5572" providerId="AD" clId="Web-{34B68097-84C5-6FE0-6881-0D1CCBB23107}" dt="2025-04-22T19:57:48.496" v="160"/>
          <ac:cxnSpMkLst>
            <pc:docMk/>
            <pc:sldMk cId="733394863" sldId="2147374705"/>
            <ac:cxnSpMk id="31" creationId="{92D10D96-ED76-6761-BA69-E66591297769}"/>
          </ac:cxnSpMkLst>
        </pc:cxnChg>
        <pc:cxnChg chg="del">
          <ac:chgData name="HADDAD Sahar" userId="S::sahar.haddad@docaposte.fr::68cc7506-0d58-401b-bfeb-d46bc1bc5572" providerId="AD" clId="Web-{34B68097-84C5-6FE0-6881-0D1CCBB23107}" dt="2025-04-22T19:57:48.481" v="159"/>
          <ac:cxnSpMkLst>
            <pc:docMk/>
            <pc:sldMk cId="733394863" sldId="2147374705"/>
            <ac:cxnSpMk id="32" creationId="{E2095188-133B-42E2-56DF-F3FFC64B3BEB}"/>
          </ac:cxnSpMkLst>
        </pc:cxnChg>
        <pc:cxnChg chg="del">
          <ac:chgData name="HADDAD Sahar" userId="S::sahar.haddad@docaposte.fr::68cc7506-0d58-401b-bfeb-d46bc1bc5572" providerId="AD" clId="Web-{34B68097-84C5-6FE0-6881-0D1CCBB23107}" dt="2025-04-22T19:57:48.481" v="158"/>
          <ac:cxnSpMkLst>
            <pc:docMk/>
            <pc:sldMk cId="733394863" sldId="2147374705"/>
            <ac:cxnSpMk id="33" creationId="{CFB3EFCF-01AA-0199-4C77-64940B02A3A2}"/>
          </ac:cxnSpMkLst>
        </pc:cxnChg>
        <pc:cxnChg chg="del">
          <ac:chgData name="HADDAD Sahar" userId="S::sahar.haddad@docaposte.fr::68cc7506-0d58-401b-bfeb-d46bc1bc5572" providerId="AD" clId="Web-{34B68097-84C5-6FE0-6881-0D1CCBB23107}" dt="2025-04-22T19:57:48.481" v="157"/>
          <ac:cxnSpMkLst>
            <pc:docMk/>
            <pc:sldMk cId="733394863" sldId="2147374705"/>
            <ac:cxnSpMk id="34" creationId="{D2D1AF9E-73E1-78B8-5F77-C2FEBA570FAB}"/>
          </ac:cxnSpMkLst>
        </pc:cxnChg>
        <pc:cxnChg chg="del">
          <ac:chgData name="HADDAD Sahar" userId="S::sahar.haddad@docaposte.fr::68cc7506-0d58-401b-bfeb-d46bc1bc5572" providerId="AD" clId="Web-{34B68097-84C5-6FE0-6881-0D1CCBB23107}" dt="2025-04-22T19:57:48.481" v="154"/>
          <ac:cxnSpMkLst>
            <pc:docMk/>
            <pc:sldMk cId="733394863" sldId="2147374705"/>
            <ac:cxnSpMk id="46" creationId="{BE89FB71-A90E-A73A-A1B4-CEAB67E1FFB9}"/>
          </ac:cxnSpMkLst>
        </pc:cxnChg>
        <pc:cxnChg chg="del">
          <ac:chgData name="HADDAD Sahar" userId="S::sahar.haddad@docaposte.fr::68cc7506-0d58-401b-bfeb-d46bc1bc5572" providerId="AD" clId="Web-{34B68097-84C5-6FE0-6881-0D1CCBB23107}" dt="2025-04-22T19:57:48.481" v="153"/>
          <ac:cxnSpMkLst>
            <pc:docMk/>
            <pc:sldMk cId="733394863" sldId="2147374705"/>
            <ac:cxnSpMk id="47" creationId="{F48C233A-81FA-39BA-646D-E83C8F999002}"/>
          </ac:cxnSpMkLst>
        </pc:cxnChg>
        <pc:cxnChg chg="del">
          <ac:chgData name="HADDAD Sahar" userId="S::sahar.haddad@docaposte.fr::68cc7506-0d58-401b-bfeb-d46bc1bc5572" providerId="AD" clId="Web-{34B68097-84C5-6FE0-6881-0D1CCBB23107}" dt="2025-04-22T19:57:48.481" v="152"/>
          <ac:cxnSpMkLst>
            <pc:docMk/>
            <pc:sldMk cId="733394863" sldId="2147374705"/>
            <ac:cxnSpMk id="49" creationId="{D924C2F1-A250-D874-6193-A7135A3D257E}"/>
          </ac:cxnSpMkLst>
        </pc:cxnChg>
        <pc:cxnChg chg="del">
          <ac:chgData name="HADDAD Sahar" userId="S::sahar.haddad@docaposte.fr::68cc7506-0d58-401b-bfeb-d46bc1bc5572" providerId="AD" clId="Web-{34B68097-84C5-6FE0-6881-0D1CCBB23107}" dt="2025-04-22T19:57:48.481" v="151"/>
          <ac:cxnSpMkLst>
            <pc:docMk/>
            <pc:sldMk cId="733394863" sldId="2147374705"/>
            <ac:cxnSpMk id="50" creationId="{3CDE259A-604C-626A-631A-CC4C996FFA99}"/>
          </ac:cxnSpMkLst>
        </pc:cxnChg>
        <pc:cxnChg chg="del">
          <ac:chgData name="HADDAD Sahar" userId="S::sahar.haddad@docaposte.fr::68cc7506-0d58-401b-bfeb-d46bc1bc5572" providerId="AD" clId="Web-{34B68097-84C5-6FE0-6881-0D1CCBB23107}" dt="2025-04-22T19:57:48.481" v="150"/>
          <ac:cxnSpMkLst>
            <pc:docMk/>
            <pc:sldMk cId="733394863" sldId="2147374705"/>
            <ac:cxnSpMk id="51" creationId="{685970D0-F772-4388-E49F-1E0C3035F7DC}"/>
          </ac:cxnSpMkLst>
        </pc:cxnChg>
        <pc:cxnChg chg="del">
          <ac:chgData name="HADDAD Sahar" userId="S::sahar.haddad@docaposte.fr::68cc7506-0d58-401b-bfeb-d46bc1bc5572" providerId="AD" clId="Web-{34B68097-84C5-6FE0-6881-0D1CCBB23107}" dt="2025-04-22T19:57:48.481" v="149"/>
          <ac:cxnSpMkLst>
            <pc:docMk/>
            <pc:sldMk cId="733394863" sldId="2147374705"/>
            <ac:cxnSpMk id="52" creationId="{443CA3A1-636C-D2BD-CC30-16A394404E03}"/>
          </ac:cxnSpMkLst>
        </pc:cxnChg>
      </pc:sldChg>
      <pc:sldChg chg="del">
        <pc:chgData name="HADDAD Sahar" userId="S::sahar.haddad@docaposte.fr::68cc7506-0d58-401b-bfeb-d46bc1bc5572" providerId="AD" clId="Web-{34B68097-84C5-6FE0-6881-0D1CCBB23107}" dt="2025-04-22T19:56:35.228" v="133"/>
        <pc:sldMkLst>
          <pc:docMk/>
          <pc:sldMk cId="3866309763" sldId="2147374705"/>
        </pc:sldMkLst>
      </pc:sldChg>
    </pc:docChg>
  </pc:docChgLst>
  <pc:docChgLst>
    <pc:chgData name="ARETE Elodie" userId="S::elodie.arete@docaposte.fr::ec9f1fbb-f223-4998-ab6b-38ac20db1c9b" providerId="AD" clId="Web-{98B80D83-02C8-38FA-61AC-1F91544876A2}"/>
    <pc:docChg chg="mod modSld">
      <pc:chgData name="ARETE Elodie" userId="S::elodie.arete@docaposte.fr::ec9f1fbb-f223-4998-ab6b-38ac20db1c9b" providerId="AD" clId="Web-{98B80D83-02C8-38FA-61AC-1F91544876A2}" dt="2025-04-24T14:43:05.650" v="66" actId="1076"/>
      <pc:docMkLst>
        <pc:docMk/>
      </pc:docMkLst>
      <pc:sldChg chg="modSp">
        <pc:chgData name="ARETE Elodie" userId="S::elodie.arete@docaposte.fr::ec9f1fbb-f223-4998-ab6b-38ac20db1c9b" providerId="AD" clId="Web-{98B80D83-02C8-38FA-61AC-1F91544876A2}" dt="2025-04-24T14:38:54.321" v="51" actId="20577"/>
        <pc:sldMkLst>
          <pc:docMk/>
          <pc:sldMk cId="2374291147" sldId="318"/>
        </pc:sldMkLst>
        <pc:spChg chg="mod">
          <ac:chgData name="ARETE Elodie" userId="S::elodie.arete@docaposte.fr::ec9f1fbb-f223-4998-ab6b-38ac20db1c9b" providerId="AD" clId="Web-{98B80D83-02C8-38FA-61AC-1F91544876A2}" dt="2025-04-24T14:38:54.321" v="51" actId="20577"/>
          <ac:spMkLst>
            <pc:docMk/>
            <pc:sldMk cId="2374291147" sldId="318"/>
            <ac:spMk id="4" creationId="{9B5BAF96-8030-E727-A2D1-645D9755E25F}"/>
          </ac:spMkLst>
        </pc:spChg>
        <pc:spChg chg="mod">
          <ac:chgData name="ARETE Elodie" userId="S::elodie.arete@docaposte.fr::ec9f1fbb-f223-4998-ab6b-38ac20db1c9b" providerId="AD" clId="Web-{98B80D83-02C8-38FA-61AC-1F91544876A2}" dt="2025-04-24T14:35:24.976" v="5" actId="14100"/>
          <ac:spMkLst>
            <pc:docMk/>
            <pc:sldMk cId="2374291147" sldId="318"/>
            <ac:spMk id="12" creationId="{64F3B0A1-3F8A-14AA-7D94-F92BC05491A6}"/>
          </ac:spMkLst>
        </pc:spChg>
        <pc:spChg chg="mod">
          <ac:chgData name="ARETE Elodie" userId="S::elodie.arete@docaposte.fr::ec9f1fbb-f223-4998-ab6b-38ac20db1c9b" providerId="AD" clId="Web-{98B80D83-02C8-38FA-61AC-1F91544876A2}" dt="2025-04-24T14:35:38.742" v="10" actId="20577"/>
          <ac:spMkLst>
            <pc:docMk/>
            <pc:sldMk cId="2374291147" sldId="318"/>
            <ac:spMk id="14" creationId="{C735E70A-5E34-FD94-368F-211AB3593B4A}"/>
          </ac:spMkLst>
        </pc:spChg>
        <pc:grpChg chg="mod">
          <ac:chgData name="ARETE Elodie" userId="S::elodie.arete@docaposte.fr::ec9f1fbb-f223-4998-ab6b-38ac20db1c9b" providerId="AD" clId="Web-{98B80D83-02C8-38FA-61AC-1F91544876A2}" dt="2025-04-24T14:35:19.320" v="4" actId="14100"/>
          <ac:grpSpMkLst>
            <pc:docMk/>
            <pc:sldMk cId="2374291147" sldId="318"/>
            <ac:grpSpMk id="11" creationId="{BD3AC315-39F8-8887-54E7-CB278B4B3A24}"/>
          </ac:grpSpMkLst>
        </pc:grpChg>
        <pc:picChg chg="mod">
          <ac:chgData name="ARETE Elodie" userId="S::elodie.arete@docaposte.fr::ec9f1fbb-f223-4998-ab6b-38ac20db1c9b" providerId="AD" clId="Web-{98B80D83-02C8-38FA-61AC-1F91544876A2}" dt="2025-04-24T14:35:50.961" v="13" actId="1076"/>
          <ac:picMkLst>
            <pc:docMk/>
            <pc:sldMk cId="2374291147" sldId="318"/>
            <ac:picMk id="6" creationId="{04012BC6-6F6E-457E-5F38-4B4A66B13BDC}"/>
          </ac:picMkLst>
        </pc:picChg>
      </pc:sldChg>
      <pc:sldChg chg="modSp">
        <pc:chgData name="ARETE Elodie" userId="S::elodie.arete@docaposte.fr::ec9f1fbb-f223-4998-ab6b-38ac20db1c9b" providerId="AD" clId="Web-{98B80D83-02C8-38FA-61AC-1F91544876A2}" dt="2025-04-24T14:40:16.931" v="57" actId="20577"/>
        <pc:sldMkLst>
          <pc:docMk/>
          <pc:sldMk cId="2160424731" sldId="1397"/>
        </pc:sldMkLst>
        <pc:spChg chg="mod">
          <ac:chgData name="ARETE Elodie" userId="S::elodie.arete@docaposte.fr::ec9f1fbb-f223-4998-ab6b-38ac20db1c9b" providerId="AD" clId="Web-{98B80D83-02C8-38FA-61AC-1F91544876A2}" dt="2025-04-24T14:40:16.931" v="57" actId="20577"/>
          <ac:spMkLst>
            <pc:docMk/>
            <pc:sldMk cId="2160424731" sldId="1397"/>
            <ac:spMk id="7" creationId="{081EEA74-FF7C-164F-5800-47C217ECB4C8}"/>
          </ac:spMkLst>
        </pc:spChg>
      </pc:sldChg>
      <pc:sldChg chg="delSp modSp">
        <pc:chgData name="ARETE Elodie" userId="S::elodie.arete@docaposte.fr::ec9f1fbb-f223-4998-ab6b-38ac20db1c9b" providerId="AD" clId="Web-{98B80D83-02C8-38FA-61AC-1F91544876A2}" dt="2025-04-24T14:37:28.852" v="38" actId="1076"/>
        <pc:sldMkLst>
          <pc:docMk/>
          <pc:sldMk cId="3313517302" sldId="2147374700"/>
        </pc:sldMkLst>
        <pc:spChg chg="mod">
          <ac:chgData name="ARETE Elodie" userId="S::elodie.arete@docaposte.fr::ec9f1fbb-f223-4998-ab6b-38ac20db1c9b" providerId="AD" clId="Web-{98B80D83-02C8-38FA-61AC-1F91544876A2}" dt="2025-04-24T14:37:23.024" v="31" actId="20577"/>
          <ac:spMkLst>
            <pc:docMk/>
            <pc:sldMk cId="3313517302" sldId="2147374700"/>
            <ac:spMk id="5" creationId="{D52539FA-7217-B265-E9F0-E98433FFDAFC}"/>
          </ac:spMkLst>
        </pc:spChg>
        <pc:spChg chg="mod">
          <ac:chgData name="ARETE Elodie" userId="S::elodie.arete@docaposte.fr::ec9f1fbb-f223-4998-ab6b-38ac20db1c9b" providerId="AD" clId="Web-{98B80D83-02C8-38FA-61AC-1F91544876A2}" dt="2025-04-24T14:37:28.805" v="33" actId="1076"/>
          <ac:spMkLst>
            <pc:docMk/>
            <pc:sldMk cId="3313517302" sldId="2147374700"/>
            <ac:spMk id="6" creationId="{CF006148-05B7-4CDF-F754-61784E6FBD56}"/>
          </ac:spMkLst>
        </pc:spChg>
        <pc:spChg chg="del">
          <ac:chgData name="ARETE Elodie" userId="S::elodie.arete@docaposte.fr::ec9f1fbb-f223-4998-ab6b-38ac20db1c9b" providerId="AD" clId="Web-{98B80D83-02C8-38FA-61AC-1F91544876A2}" dt="2025-04-24T14:37:24.539" v="32"/>
          <ac:spMkLst>
            <pc:docMk/>
            <pc:sldMk cId="3313517302" sldId="2147374700"/>
            <ac:spMk id="7" creationId="{D02A91FC-B8D9-64AB-904C-B4B09DDE68EC}"/>
          </ac:spMkLst>
        </pc:spChg>
        <pc:spChg chg="mod">
          <ac:chgData name="ARETE Elodie" userId="S::elodie.arete@docaposte.fr::ec9f1fbb-f223-4998-ab6b-38ac20db1c9b" providerId="AD" clId="Web-{98B80D83-02C8-38FA-61AC-1F91544876A2}" dt="2025-04-24T14:37:28.821" v="35" actId="1076"/>
          <ac:spMkLst>
            <pc:docMk/>
            <pc:sldMk cId="3313517302" sldId="2147374700"/>
            <ac:spMk id="9" creationId="{C78ADED3-89FA-8788-F581-06DEB4C3F5C2}"/>
          </ac:spMkLst>
        </pc:spChg>
        <pc:spChg chg="mod">
          <ac:chgData name="ARETE Elodie" userId="S::elodie.arete@docaposte.fr::ec9f1fbb-f223-4998-ab6b-38ac20db1c9b" providerId="AD" clId="Web-{98B80D83-02C8-38FA-61AC-1F91544876A2}" dt="2025-04-24T14:37:28.852" v="37" actId="1076"/>
          <ac:spMkLst>
            <pc:docMk/>
            <pc:sldMk cId="3313517302" sldId="2147374700"/>
            <ac:spMk id="11" creationId="{87033828-042F-8952-95AD-77F8477832B7}"/>
          </ac:spMkLst>
        </pc:spChg>
        <pc:spChg chg="del mod">
          <ac:chgData name="ARETE Elodie" userId="S::elodie.arete@docaposte.fr::ec9f1fbb-f223-4998-ab6b-38ac20db1c9b" providerId="AD" clId="Web-{98B80D83-02C8-38FA-61AC-1F91544876A2}" dt="2025-04-24T14:37:03.899" v="20"/>
          <ac:spMkLst>
            <pc:docMk/>
            <pc:sldMk cId="3313517302" sldId="2147374700"/>
            <ac:spMk id="13" creationId="{0C453089-C26A-9AAF-A9B0-D8FC949FC16E}"/>
          </ac:spMkLst>
        </pc:spChg>
        <pc:picChg chg="mod">
          <ac:chgData name="ARETE Elodie" userId="S::elodie.arete@docaposte.fr::ec9f1fbb-f223-4998-ab6b-38ac20db1c9b" providerId="AD" clId="Web-{98B80D83-02C8-38FA-61AC-1F91544876A2}" dt="2025-04-24T14:37:28.821" v="34" actId="1076"/>
          <ac:picMkLst>
            <pc:docMk/>
            <pc:sldMk cId="3313517302" sldId="2147374700"/>
            <ac:picMk id="8" creationId="{3AF826E4-CBFF-E4EF-0628-E87B22568165}"/>
          </ac:picMkLst>
        </pc:picChg>
        <pc:picChg chg="mod">
          <ac:chgData name="ARETE Elodie" userId="S::elodie.arete@docaposte.fr::ec9f1fbb-f223-4998-ab6b-38ac20db1c9b" providerId="AD" clId="Web-{98B80D83-02C8-38FA-61AC-1F91544876A2}" dt="2025-04-24T14:37:28.836" v="36" actId="1076"/>
          <ac:picMkLst>
            <pc:docMk/>
            <pc:sldMk cId="3313517302" sldId="2147374700"/>
            <ac:picMk id="10" creationId="{EFFFF9CF-B5D0-9AE0-7393-1E02AB048473}"/>
          </ac:picMkLst>
        </pc:picChg>
        <pc:picChg chg="mod">
          <ac:chgData name="ARETE Elodie" userId="S::elodie.arete@docaposte.fr::ec9f1fbb-f223-4998-ab6b-38ac20db1c9b" providerId="AD" clId="Web-{98B80D83-02C8-38FA-61AC-1F91544876A2}" dt="2025-04-24T14:37:28.852" v="38" actId="1076"/>
          <ac:picMkLst>
            <pc:docMk/>
            <pc:sldMk cId="3313517302" sldId="2147374700"/>
            <ac:picMk id="12" creationId="{EAC6DC3A-0CCA-DC18-6B03-C27536F5631D}"/>
          </ac:picMkLst>
        </pc:picChg>
      </pc:sldChg>
      <pc:sldChg chg="modSp">
        <pc:chgData name="ARETE Elodie" userId="S::elodie.arete@docaposte.fr::ec9f1fbb-f223-4998-ab6b-38ac20db1c9b" providerId="AD" clId="Web-{98B80D83-02C8-38FA-61AC-1F91544876A2}" dt="2025-04-24T14:39:09.212" v="54" actId="20577"/>
        <pc:sldMkLst>
          <pc:docMk/>
          <pc:sldMk cId="3126732655" sldId="2147374701"/>
        </pc:sldMkLst>
        <pc:spChg chg="mod">
          <ac:chgData name="ARETE Elodie" userId="S::elodie.arete@docaposte.fr::ec9f1fbb-f223-4998-ab6b-38ac20db1c9b" providerId="AD" clId="Web-{98B80D83-02C8-38FA-61AC-1F91544876A2}" dt="2025-04-24T14:39:09.212" v="54" actId="20577"/>
          <ac:spMkLst>
            <pc:docMk/>
            <pc:sldMk cId="3126732655" sldId="2147374701"/>
            <ac:spMk id="4" creationId="{17C698B2-8C31-6AF9-D357-B0D567729896}"/>
          </ac:spMkLst>
        </pc:spChg>
        <pc:spChg chg="mod">
          <ac:chgData name="ARETE Elodie" userId="S::elodie.arete@docaposte.fr::ec9f1fbb-f223-4998-ab6b-38ac20db1c9b" providerId="AD" clId="Web-{98B80D83-02C8-38FA-61AC-1F91544876A2}" dt="2025-04-24T14:37:55.305" v="40" actId="20577"/>
          <ac:spMkLst>
            <pc:docMk/>
            <pc:sldMk cId="3126732655" sldId="2147374701"/>
            <ac:spMk id="5" creationId="{A7D91959-60DA-E8DF-04D8-8DF60455DFA6}"/>
          </ac:spMkLst>
        </pc:spChg>
      </pc:sldChg>
      <pc:sldChg chg="modSp">
        <pc:chgData name="ARETE Elodie" userId="S::elodie.arete@docaposte.fr::ec9f1fbb-f223-4998-ab6b-38ac20db1c9b" providerId="AD" clId="Web-{98B80D83-02C8-38FA-61AC-1F91544876A2}" dt="2025-04-24T14:38:36.665" v="50" actId="20577"/>
        <pc:sldMkLst>
          <pc:docMk/>
          <pc:sldMk cId="3309551775" sldId="2147374703"/>
        </pc:sldMkLst>
        <pc:spChg chg="mod">
          <ac:chgData name="ARETE Elodie" userId="S::elodie.arete@docaposte.fr::ec9f1fbb-f223-4998-ab6b-38ac20db1c9b" providerId="AD" clId="Web-{98B80D83-02C8-38FA-61AC-1F91544876A2}" dt="2025-04-24T14:38:36.665" v="50" actId="20577"/>
          <ac:spMkLst>
            <pc:docMk/>
            <pc:sldMk cId="3309551775" sldId="2147374703"/>
            <ac:spMk id="4" creationId="{A64314BC-8754-9DE1-6DA6-EDA2D113EF80}"/>
          </ac:spMkLst>
        </pc:spChg>
      </pc:sldChg>
      <pc:sldChg chg="modSp">
        <pc:chgData name="ARETE Elodie" userId="S::elodie.arete@docaposte.fr::ec9f1fbb-f223-4998-ab6b-38ac20db1c9b" providerId="AD" clId="Web-{98B80D83-02C8-38FA-61AC-1F91544876A2}" dt="2025-04-24T14:39:27.790" v="55" actId="20577"/>
        <pc:sldMkLst>
          <pc:docMk/>
          <pc:sldMk cId="3501896543" sldId="2147374704"/>
        </pc:sldMkLst>
        <pc:spChg chg="mod">
          <ac:chgData name="ARETE Elodie" userId="S::elodie.arete@docaposte.fr::ec9f1fbb-f223-4998-ab6b-38ac20db1c9b" providerId="AD" clId="Web-{98B80D83-02C8-38FA-61AC-1F91544876A2}" dt="2025-04-24T14:39:27.790" v="55" actId="20577"/>
          <ac:spMkLst>
            <pc:docMk/>
            <pc:sldMk cId="3501896543" sldId="2147374704"/>
            <ac:spMk id="4" creationId="{E426803F-74CB-CD6A-3ABE-380B9DF5351D}"/>
          </ac:spMkLst>
        </pc:spChg>
      </pc:sldChg>
      <pc:sldChg chg="modSp">
        <pc:chgData name="ARETE Elodie" userId="S::elodie.arete@docaposte.fr::ec9f1fbb-f223-4998-ab6b-38ac20db1c9b" providerId="AD" clId="Web-{98B80D83-02C8-38FA-61AC-1F91544876A2}" dt="2025-04-24T14:40:42.321" v="59" actId="1076"/>
        <pc:sldMkLst>
          <pc:docMk/>
          <pc:sldMk cId="733394863" sldId="2147374705"/>
        </pc:sldMkLst>
        <pc:picChg chg="mod">
          <ac:chgData name="ARETE Elodie" userId="S::elodie.arete@docaposte.fr::ec9f1fbb-f223-4998-ab6b-38ac20db1c9b" providerId="AD" clId="Web-{98B80D83-02C8-38FA-61AC-1F91544876A2}" dt="2025-04-24T14:40:42.321" v="59" actId="1076"/>
          <ac:picMkLst>
            <pc:docMk/>
            <pc:sldMk cId="733394863" sldId="2147374705"/>
            <ac:picMk id="48" creationId="{8969FC68-E595-4485-A582-4D8C4E0F8048}"/>
          </ac:picMkLst>
        </pc:picChg>
      </pc:sldChg>
      <pc:sldChg chg="modSp">
        <pc:chgData name="ARETE Elodie" userId="S::elodie.arete@docaposte.fr::ec9f1fbb-f223-4998-ab6b-38ac20db1c9b" providerId="AD" clId="Web-{98B80D83-02C8-38FA-61AC-1F91544876A2}" dt="2025-04-24T14:43:05.650" v="66" actId="1076"/>
        <pc:sldMkLst>
          <pc:docMk/>
          <pc:sldMk cId="3674161502" sldId="2147374709"/>
        </pc:sldMkLst>
        <pc:spChg chg="mod">
          <ac:chgData name="ARETE Elodie" userId="S::elodie.arete@docaposte.fr::ec9f1fbb-f223-4998-ab6b-38ac20db1c9b" providerId="AD" clId="Web-{98B80D83-02C8-38FA-61AC-1F91544876A2}" dt="2025-04-24T14:43:05.650" v="66" actId="1076"/>
          <ac:spMkLst>
            <pc:docMk/>
            <pc:sldMk cId="3674161502" sldId="2147374709"/>
            <ac:spMk id="13" creationId="{32AA6ED6-E6FE-3939-188D-183600507A67}"/>
          </ac:spMkLst>
        </pc:spChg>
      </pc:sldChg>
      <pc:sldChg chg="modSp">
        <pc:chgData name="ARETE Elodie" userId="S::elodie.arete@docaposte.fr::ec9f1fbb-f223-4998-ab6b-38ac20db1c9b" providerId="AD" clId="Web-{98B80D83-02C8-38FA-61AC-1F91544876A2}" dt="2025-04-24T14:42:15.025" v="60" actId="1076"/>
        <pc:sldMkLst>
          <pc:docMk/>
          <pc:sldMk cId="1630853723" sldId="2147374712"/>
        </pc:sldMkLst>
        <pc:picChg chg="mod">
          <ac:chgData name="ARETE Elodie" userId="S::elodie.arete@docaposte.fr::ec9f1fbb-f223-4998-ab6b-38ac20db1c9b" providerId="AD" clId="Web-{98B80D83-02C8-38FA-61AC-1F91544876A2}" dt="2025-04-24T14:42:15.025" v="60" actId="1076"/>
          <ac:picMkLst>
            <pc:docMk/>
            <pc:sldMk cId="1630853723" sldId="2147374712"/>
            <ac:picMk id="6" creationId="{35A4DCFB-A561-F16F-C789-B03EAEE3B4BE}"/>
          </ac:picMkLst>
        </pc:picChg>
      </pc:sldChg>
    </pc:docChg>
  </pc:docChgLst>
  <pc:docChgLst>
    <pc:chgData name="HADDAD Sahar" userId="S::sahar.haddad@docaposte.fr::68cc7506-0d58-401b-bfeb-d46bc1bc5572" providerId="AD" clId="Web-{1E5CA062-1D45-CB37-7D0C-4A24E0B8B09E}"/>
    <pc:docChg chg="modSld">
      <pc:chgData name="HADDAD Sahar" userId="S::sahar.haddad@docaposte.fr::68cc7506-0d58-401b-bfeb-d46bc1bc5572" providerId="AD" clId="Web-{1E5CA062-1D45-CB37-7D0C-4A24E0B8B09E}" dt="2025-04-22T17:37:59.980" v="8" actId="14100"/>
      <pc:docMkLst>
        <pc:docMk/>
      </pc:docMkLst>
      <pc:sldChg chg="modSp">
        <pc:chgData name="HADDAD Sahar" userId="S::sahar.haddad@docaposte.fr::68cc7506-0d58-401b-bfeb-d46bc1bc5572" providerId="AD" clId="Web-{1E5CA062-1D45-CB37-7D0C-4A24E0B8B09E}" dt="2025-04-22T17:37:59.980" v="8" actId="14100"/>
        <pc:sldMkLst>
          <pc:docMk/>
          <pc:sldMk cId="2374291147" sldId="318"/>
        </pc:sldMkLst>
        <pc:spChg chg="mod">
          <ac:chgData name="HADDAD Sahar" userId="S::sahar.haddad@docaposte.fr::68cc7506-0d58-401b-bfeb-d46bc1bc5572" providerId="AD" clId="Web-{1E5CA062-1D45-CB37-7D0C-4A24E0B8B09E}" dt="2025-04-22T17:37:59.714" v="3" actId="20577"/>
          <ac:spMkLst>
            <pc:docMk/>
            <pc:sldMk cId="2374291147" sldId="318"/>
            <ac:spMk id="4" creationId="{9B5BAF96-8030-E727-A2D1-645D9755E25F}"/>
          </ac:spMkLst>
        </pc:spChg>
        <pc:spChg chg="mod">
          <ac:chgData name="HADDAD Sahar" userId="S::sahar.haddad@docaposte.fr::68cc7506-0d58-401b-bfeb-d46bc1bc5572" providerId="AD" clId="Web-{1E5CA062-1D45-CB37-7D0C-4A24E0B8B09E}" dt="2025-04-22T17:37:59.980" v="8" actId="14100"/>
          <ac:spMkLst>
            <pc:docMk/>
            <pc:sldMk cId="2374291147" sldId="318"/>
            <ac:spMk id="13" creationId="{C14BC013-1C61-F11A-501A-6D6F2AA9583E}"/>
          </ac:spMkLst>
        </pc:spChg>
      </pc:sldChg>
    </pc:docChg>
  </pc:docChgLst>
  <pc:docChgLst>
    <pc:chgData name="DAS-NEVES Kelly" userId="S::kelly.das-neves@docaposte.fr::a91a96d4-370a-45e2-a351-cd2b7941614f" providerId="AD" clId="Web-{1BFE6792-0292-C6CF-F604-9065219C06F6}"/>
    <pc:docChg chg="modSld">
      <pc:chgData name="DAS-NEVES Kelly" userId="S::kelly.das-neves@docaposte.fr::a91a96d4-370a-45e2-a351-cd2b7941614f" providerId="AD" clId="Web-{1BFE6792-0292-C6CF-F604-9065219C06F6}" dt="2025-06-16T12:06:00.679" v="19" actId="20577"/>
      <pc:docMkLst>
        <pc:docMk/>
      </pc:docMkLst>
      <pc:sldChg chg="modSp">
        <pc:chgData name="DAS-NEVES Kelly" userId="S::kelly.das-neves@docaposte.fr::a91a96d4-370a-45e2-a351-cd2b7941614f" providerId="AD" clId="Web-{1BFE6792-0292-C6CF-F604-9065219C06F6}" dt="2025-06-16T12:03:08.331" v="1" actId="14100"/>
        <pc:sldMkLst>
          <pc:docMk/>
          <pc:sldMk cId="3313517302" sldId="2147374700"/>
        </pc:sldMkLst>
        <pc:spChg chg="mod">
          <ac:chgData name="DAS-NEVES Kelly" userId="S::kelly.das-neves@docaposte.fr::a91a96d4-370a-45e2-a351-cd2b7941614f" providerId="AD" clId="Web-{1BFE6792-0292-C6CF-F604-9065219C06F6}" dt="2025-06-16T12:03:08.331" v="1" actId="14100"/>
          <ac:spMkLst>
            <pc:docMk/>
            <pc:sldMk cId="3313517302" sldId="2147374700"/>
            <ac:spMk id="4" creationId="{54776011-2D70-5114-4696-876F3756B1B8}"/>
          </ac:spMkLst>
        </pc:spChg>
      </pc:sldChg>
      <pc:sldChg chg="modSp">
        <pc:chgData name="DAS-NEVES Kelly" userId="S::kelly.das-neves@docaposte.fr::a91a96d4-370a-45e2-a351-cd2b7941614f" providerId="AD" clId="Web-{1BFE6792-0292-C6CF-F604-9065219C06F6}" dt="2025-06-16T12:04:52.021" v="3" actId="20577"/>
        <pc:sldMkLst>
          <pc:docMk/>
          <pc:sldMk cId="1144305002" sldId="2147374708"/>
        </pc:sldMkLst>
        <pc:spChg chg="mod">
          <ac:chgData name="DAS-NEVES Kelly" userId="S::kelly.das-neves@docaposte.fr::a91a96d4-370a-45e2-a351-cd2b7941614f" providerId="AD" clId="Web-{1BFE6792-0292-C6CF-F604-9065219C06F6}" dt="2025-06-16T12:04:52.021" v="3" actId="20577"/>
          <ac:spMkLst>
            <pc:docMk/>
            <pc:sldMk cId="1144305002" sldId="2147374708"/>
            <ac:spMk id="33" creationId="{56094C9A-0F1A-092E-FDA1-0975BF8A3A37}"/>
          </ac:spMkLst>
        </pc:spChg>
      </pc:sldChg>
      <pc:sldChg chg="modSp">
        <pc:chgData name="DAS-NEVES Kelly" userId="S::kelly.das-neves@docaposte.fr::a91a96d4-370a-45e2-a351-cd2b7941614f" providerId="AD" clId="Web-{1BFE6792-0292-C6CF-F604-9065219C06F6}" dt="2025-06-16T12:06:00.679" v="19" actId="20577"/>
        <pc:sldMkLst>
          <pc:docMk/>
          <pc:sldMk cId="3674161502" sldId="2147374709"/>
        </pc:sldMkLst>
        <pc:spChg chg="mod">
          <ac:chgData name="DAS-NEVES Kelly" userId="S::kelly.das-neves@docaposte.fr::a91a96d4-370a-45e2-a351-cd2b7941614f" providerId="AD" clId="Web-{1BFE6792-0292-C6CF-F604-9065219C06F6}" dt="2025-06-16T12:06:00.679" v="19" actId="20577"/>
          <ac:spMkLst>
            <pc:docMk/>
            <pc:sldMk cId="3674161502" sldId="2147374709"/>
            <ac:spMk id="15" creationId="{8BD42245-33F4-3C1A-DF48-E30109177104}"/>
          </ac:spMkLst>
        </pc:spChg>
      </pc:sldChg>
      <pc:sldChg chg="addSp delSp modSp">
        <pc:chgData name="DAS-NEVES Kelly" userId="S::kelly.das-neves@docaposte.fr::a91a96d4-370a-45e2-a351-cd2b7941614f" providerId="AD" clId="Web-{1BFE6792-0292-C6CF-F604-9065219C06F6}" dt="2025-06-16T12:05:36.804" v="17" actId="20577"/>
        <pc:sldMkLst>
          <pc:docMk/>
          <pc:sldMk cId="1630853723" sldId="2147374712"/>
        </pc:sldMkLst>
        <pc:spChg chg="add mod">
          <ac:chgData name="DAS-NEVES Kelly" userId="S::kelly.das-neves@docaposte.fr::a91a96d4-370a-45e2-a351-cd2b7941614f" providerId="AD" clId="Web-{1BFE6792-0292-C6CF-F604-9065219C06F6}" dt="2025-06-16T12:05:36.804" v="17" actId="20577"/>
          <ac:spMkLst>
            <pc:docMk/>
            <pc:sldMk cId="1630853723" sldId="2147374712"/>
            <ac:spMk id="2" creationId="{AB43C968-DFB9-7A00-CE0A-BF9CECB1BC49}"/>
          </ac:spMkLst>
        </pc:spChg>
        <pc:spChg chg="del">
          <ac:chgData name="DAS-NEVES Kelly" userId="S::kelly.das-neves@docaposte.fr::a91a96d4-370a-45e2-a351-cd2b7941614f" providerId="AD" clId="Web-{1BFE6792-0292-C6CF-F604-9065219C06F6}" dt="2025-06-16T12:05:21.069" v="5"/>
          <ac:spMkLst>
            <pc:docMk/>
            <pc:sldMk cId="1630853723" sldId="2147374712"/>
            <ac:spMk id="56" creationId="{A1EE1779-500E-21DA-4EE9-9B9E5417B792}"/>
          </ac:spMkLst>
        </pc:spChg>
        <pc:spChg chg="mod">
          <ac:chgData name="DAS-NEVES Kelly" userId="S::kelly.das-neves@docaposte.fr::a91a96d4-370a-45e2-a351-cd2b7941614f" providerId="AD" clId="Web-{1BFE6792-0292-C6CF-F604-9065219C06F6}" dt="2025-06-16T12:05:27.897" v="6" actId="1076"/>
          <ac:spMkLst>
            <pc:docMk/>
            <pc:sldMk cId="1630853723" sldId="2147374712"/>
            <ac:spMk id="58" creationId="{08B9BA07-BADB-CE05-1B99-1D18EB4675A2}"/>
          </ac:spMkLst>
        </pc:spChg>
        <pc:spChg chg="mod">
          <ac:chgData name="DAS-NEVES Kelly" userId="S::kelly.das-neves@docaposte.fr::a91a96d4-370a-45e2-a351-cd2b7941614f" providerId="AD" clId="Web-{1BFE6792-0292-C6CF-F604-9065219C06F6}" dt="2025-06-16T12:05:27.913" v="7" actId="1076"/>
          <ac:spMkLst>
            <pc:docMk/>
            <pc:sldMk cId="1630853723" sldId="2147374712"/>
            <ac:spMk id="60" creationId="{AB723243-1C17-5DB5-D098-9744AD1442DE}"/>
          </ac:spMkLst>
        </pc:spChg>
        <pc:spChg chg="mod">
          <ac:chgData name="DAS-NEVES Kelly" userId="S::kelly.das-neves@docaposte.fr::a91a96d4-370a-45e2-a351-cd2b7941614f" providerId="AD" clId="Web-{1BFE6792-0292-C6CF-F604-9065219C06F6}" dt="2025-06-16T12:05:27.928" v="8" actId="1076"/>
          <ac:spMkLst>
            <pc:docMk/>
            <pc:sldMk cId="1630853723" sldId="2147374712"/>
            <ac:spMk id="64" creationId="{0C4848E2-A074-2AE3-0B48-99F6AC52ABB2}"/>
          </ac:spMkLst>
        </pc:spChg>
        <pc:picChg chg="ord">
          <ac:chgData name="DAS-NEVES Kelly" userId="S::kelly.das-neves@docaposte.fr::a91a96d4-370a-45e2-a351-cd2b7941614f" providerId="AD" clId="Web-{1BFE6792-0292-C6CF-F604-9065219C06F6}" dt="2025-06-16T12:05:18.272" v="4"/>
          <ac:picMkLst>
            <pc:docMk/>
            <pc:sldMk cId="1630853723" sldId="2147374712"/>
            <ac:picMk id="7" creationId="{EFCD8B92-BF6A-BE45-A426-8DABA16745D4}"/>
          </ac:picMkLst>
        </pc:picChg>
      </pc:sldChg>
    </pc:docChg>
  </pc:docChgLst>
  <pc:docChgLst>
    <pc:chgData name="HADDAD Sahar" userId="S::sahar.haddad@docaposte.fr::68cc7506-0d58-401b-bfeb-d46bc1bc5572" providerId="AD" clId="Web-{6C0E2E63-D938-166F-CE6D-EB9A35B4CAF7}"/>
    <pc:docChg chg="modSld">
      <pc:chgData name="HADDAD Sahar" userId="S::sahar.haddad@docaposte.fr::68cc7506-0d58-401b-bfeb-d46bc1bc5572" providerId="AD" clId="Web-{6C0E2E63-D938-166F-CE6D-EB9A35B4CAF7}" dt="2025-04-24T17:38:29.466" v="74" actId="1076"/>
      <pc:docMkLst>
        <pc:docMk/>
      </pc:docMkLst>
      <pc:sldChg chg="modSp">
        <pc:chgData name="HADDAD Sahar" userId="S::sahar.haddad@docaposte.fr::68cc7506-0d58-401b-bfeb-d46bc1bc5572" providerId="AD" clId="Web-{6C0E2E63-D938-166F-CE6D-EB9A35B4CAF7}" dt="2025-04-24T17:35:35.147" v="58"/>
        <pc:sldMkLst>
          <pc:docMk/>
          <pc:sldMk cId="2160424731" sldId="1397"/>
        </pc:sldMkLst>
        <pc:graphicFrameChg chg="mod modGraphic">
          <ac:chgData name="HADDAD Sahar" userId="S::sahar.haddad@docaposte.fr::68cc7506-0d58-401b-bfeb-d46bc1bc5572" providerId="AD" clId="Web-{6C0E2E63-D938-166F-CE6D-EB9A35B4CAF7}" dt="2025-04-24T17:35:35.147" v="58"/>
          <ac:graphicFrameMkLst>
            <pc:docMk/>
            <pc:sldMk cId="2160424731" sldId="1397"/>
            <ac:graphicFrameMk id="17" creationId="{DF93208A-79FB-AAB4-E77A-A8B732A7010B}"/>
          </ac:graphicFrameMkLst>
        </pc:graphicFrameChg>
      </pc:sldChg>
      <pc:sldChg chg="addSp modSp">
        <pc:chgData name="HADDAD Sahar" userId="S::sahar.haddad@docaposte.fr::68cc7506-0d58-401b-bfeb-d46bc1bc5572" providerId="AD" clId="Web-{6C0E2E63-D938-166F-CE6D-EB9A35B4CAF7}" dt="2025-04-24T17:33:48.206" v="19" actId="1076"/>
        <pc:sldMkLst>
          <pc:docMk/>
          <pc:sldMk cId="3501896543" sldId="2147374704"/>
        </pc:sldMkLst>
        <pc:grpChg chg="mod">
          <ac:chgData name="HADDAD Sahar" userId="S::sahar.haddad@docaposte.fr::68cc7506-0d58-401b-bfeb-d46bc1bc5572" providerId="AD" clId="Web-{6C0E2E63-D938-166F-CE6D-EB9A35B4CAF7}" dt="2025-04-24T17:31:26.950" v="7" actId="1076"/>
          <ac:grpSpMkLst>
            <pc:docMk/>
            <pc:sldMk cId="3501896543" sldId="2147374704"/>
            <ac:grpSpMk id="5" creationId="{65314AFB-90DA-45EE-0345-8CF1319BD04D}"/>
          </ac:grpSpMkLst>
        </pc:grpChg>
        <pc:grpChg chg="mod">
          <ac:chgData name="HADDAD Sahar" userId="S::sahar.haddad@docaposte.fr::68cc7506-0d58-401b-bfeb-d46bc1bc5572" providerId="AD" clId="Web-{6C0E2E63-D938-166F-CE6D-EB9A35B4CAF7}" dt="2025-04-24T17:31:26.982" v="8" actId="1076"/>
          <ac:grpSpMkLst>
            <pc:docMk/>
            <pc:sldMk cId="3501896543" sldId="2147374704"/>
            <ac:grpSpMk id="18" creationId="{75223DC1-5F40-F165-9668-398CD29B98AC}"/>
          </ac:grpSpMkLst>
        </pc:grpChg>
        <pc:grpChg chg="mod">
          <ac:chgData name="HADDAD Sahar" userId="S::sahar.haddad@docaposte.fr::68cc7506-0d58-401b-bfeb-d46bc1bc5572" providerId="AD" clId="Web-{6C0E2E63-D938-166F-CE6D-EB9A35B4CAF7}" dt="2025-04-24T17:31:27.013" v="9" actId="1076"/>
          <ac:grpSpMkLst>
            <pc:docMk/>
            <pc:sldMk cId="3501896543" sldId="2147374704"/>
            <ac:grpSpMk id="27" creationId="{F7B78DAF-7ECE-98A2-A6E3-4F876E223B29}"/>
          </ac:grpSpMkLst>
        </pc:grpChg>
        <pc:grpChg chg="mod">
          <ac:chgData name="HADDAD Sahar" userId="S::sahar.haddad@docaposte.fr::68cc7506-0d58-401b-bfeb-d46bc1bc5572" providerId="AD" clId="Web-{6C0E2E63-D938-166F-CE6D-EB9A35B4CAF7}" dt="2025-04-24T17:31:27.044" v="10" actId="1076"/>
          <ac:grpSpMkLst>
            <pc:docMk/>
            <pc:sldMk cId="3501896543" sldId="2147374704"/>
            <ac:grpSpMk id="33" creationId="{AECD7D61-374E-50C9-D793-69D5D7913818}"/>
          </ac:grpSpMkLst>
        </pc:grpChg>
        <pc:grpChg chg="mod">
          <ac:chgData name="HADDAD Sahar" userId="S::sahar.haddad@docaposte.fr::68cc7506-0d58-401b-bfeb-d46bc1bc5572" providerId="AD" clId="Web-{6C0E2E63-D938-166F-CE6D-EB9A35B4CAF7}" dt="2025-04-24T17:31:27.076" v="11" actId="1076"/>
          <ac:grpSpMkLst>
            <pc:docMk/>
            <pc:sldMk cId="3501896543" sldId="2147374704"/>
            <ac:grpSpMk id="39" creationId="{D98499D1-3940-991C-B7F6-6A3E54AFF4FA}"/>
          </ac:grpSpMkLst>
        </pc:grpChg>
        <pc:picChg chg="add mod">
          <ac:chgData name="HADDAD Sahar" userId="S::sahar.haddad@docaposte.fr::68cc7506-0d58-401b-bfeb-d46bc1bc5572" providerId="AD" clId="Web-{6C0E2E63-D938-166F-CE6D-EB9A35B4CAF7}" dt="2025-04-24T17:33:48.206" v="19" actId="1076"/>
          <ac:picMkLst>
            <pc:docMk/>
            <pc:sldMk cId="3501896543" sldId="2147374704"/>
            <ac:picMk id="6" creationId="{66C5372B-B9FF-4B7F-E784-B27F7721B824}"/>
          </ac:picMkLst>
        </pc:picChg>
        <pc:picChg chg="mod">
          <ac:chgData name="HADDAD Sahar" userId="S::sahar.haddad@docaposte.fr::68cc7506-0d58-401b-bfeb-d46bc1bc5572" providerId="AD" clId="Web-{6C0E2E63-D938-166F-CE6D-EB9A35B4CAF7}" dt="2025-04-24T17:31:27.091" v="12" actId="1076"/>
          <ac:picMkLst>
            <pc:docMk/>
            <pc:sldMk cId="3501896543" sldId="2147374704"/>
            <ac:picMk id="8" creationId="{B49D6134-1B71-2E52-ED3C-01D37104A1E5}"/>
          </ac:picMkLst>
        </pc:picChg>
      </pc:sldChg>
      <pc:sldChg chg="addSp delSp modSp">
        <pc:chgData name="HADDAD Sahar" userId="S::sahar.haddad@docaposte.fr::68cc7506-0d58-401b-bfeb-d46bc1bc5572" providerId="AD" clId="Web-{6C0E2E63-D938-166F-CE6D-EB9A35B4CAF7}" dt="2025-04-24T17:38:29.466" v="74" actId="1076"/>
        <pc:sldMkLst>
          <pc:docMk/>
          <pc:sldMk cId="1144305002" sldId="2147374708"/>
        </pc:sldMkLst>
        <pc:picChg chg="add mod">
          <ac:chgData name="HADDAD Sahar" userId="S::sahar.haddad@docaposte.fr::68cc7506-0d58-401b-bfeb-d46bc1bc5572" providerId="AD" clId="Web-{6C0E2E63-D938-166F-CE6D-EB9A35B4CAF7}" dt="2025-04-24T17:38:29.466" v="74" actId="1076"/>
          <ac:picMkLst>
            <pc:docMk/>
            <pc:sldMk cId="1144305002" sldId="2147374708"/>
            <ac:picMk id="5" creationId="{A33B12D5-648A-F3C8-D118-A60908D4A550}"/>
          </ac:picMkLst>
        </pc:picChg>
        <pc:picChg chg="add mod ord">
          <ac:chgData name="HADDAD Sahar" userId="S::sahar.haddad@docaposte.fr::68cc7506-0d58-401b-bfeb-d46bc1bc5572" providerId="AD" clId="Web-{6C0E2E63-D938-166F-CE6D-EB9A35B4CAF7}" dt="2025-04-24T17:38:25.873" v="73"/>
          <ac:picMkLst>
            <pc:docMk/>
            <pc:sldMk cId="1144305002" sldId="2147374708"/>
            <ac:picMk id="10" creationId="{460AC370-1357-ABFE-BD34-9A0DE6742D73}"/>
          </ac:picMkLst>
        </pc:picChg>
        <pc:picChg chg="del">
          <ac:chgData name="HADDAD Sahar" userId="S::sahar.haddad@docaposte.fr::68cc7506-0d58-401b-bfeb-d46bc1bc5572" providerId="AD" clId="Web-{6C0E2E63-D938-166F-CE6D-EB9A35B4CAF7}" dt="2025-04-24T17:35:52.398" v="59"/>
          <ac:picMkLst>
            <pc:docMk/>
            <pc:sldMk cId="1144305002" sldId="2147374708"/>
            <ac:picMk id="39" creationId="{26EB9581-14C9-7DAB-7711-E729562AB1C8}"/>
          </ac:picMkLst>
        </pc:picChg>
        <pc:picChg chg="add del mod">
          <ac:chgData name="HADDAD Sahar" userId="S::sahar.haddad@docaposte.fr::68cc7506-0d58-401b-bfeb-d46bc1bc5572" providerId="AD" clId="Web-{6C0E2E63-D938-166F-CE6D-EB9A35B4CAF7}" dt="2025-04-24T17:38:17.497" v="70"/>
          <ac:picMkLst>
            <pc:docMk/>
            <pc:sldMk cId="1144305002" sldId="2147374708"/>
            <ac:picMk id="41" creationId="{F44A5092-4AA9-91C9-434A-D322FDD0D881}"/>
          </ac:picMkLst>
        </pc:picChg>
      </pc:sldChg>
    </pc:docChg>
  </pc:docChgLst>
  <pc:docChgLst>
    <pc:chgData name="ARETE Elodie" userId="S::elodie.arete@docaposte.fr::ec9f1fbb-f223-4998-ab6b-38ac20db1c9b" providerId="AD" clId="Web-{6EAC798E-2B2E-FF60-A129-81706D427663}"/>
    <pc:docChg chg="modSld">
      <pc:chgData name="ARETE Elodie" userId="S::elodie.arete@docaposte.fr::ec9f1fbb-f223-4998-ab6b-38ac20db1c9b" providerId="AD" clId="Web-{6EAC798E-2B2E-FF60-A129-81706D427663}" dt="2025-04-25T16:23:23.944" v="246"/>
      <pc:docMkLst>
        <pc:docMk/>
      </pc:docMkLst>
      <pc:sldChg chg="modSp">
        <pc:chgData name="ARETE Elodie" userId="S::elodie.arete@docaposte.fr::ec9f1fbb-f223-4998-ab6b-38ac20db1c9b" providerId="AD" clId="Web-{6EAC798E-2B2E-FF60-A129-81706D427663}" dt="2025-04-25T16:22:57.037" v="241"/>
        <pc:sldMkLst>
          <pc:docMk/>
          <pc:sldMk cId="1377633356" sldId="257"/>
        </pc:sldMkLst>
        <pc:picChg chg="mod">
          <ac:chgData name="ARETE Elodie" userId="S::elodie.arete@docaposte.fr::ec9f1fbb-f223-4998-ab6b-38ac20db1c9b" providerId="AD" clId="Web-{6EAC798E-2B2E-FF60-A129-81706D427663}" dt="2025-04-25T16:22:57.037" v="241"/>
          <ac:picMkLst>
            <pc:docMk/>
            <pc:sldMk cId="1377633356" sldId="257"/>
            <ac:picMk id="14" creationId="{D72E9142-FB3A-15B5-B32F-B424C012023B}"/>
          </ac:picMkLst>
        </pc:picChg>
      </pc:sldChg>
      <pc:sldChg chg="modSp">
        <pc:chgData name="ARETE Elodie" userId="S::elodie.arete@docaposte.fr::ec9f1fbb-f223-4998-ab6b-38ac20db1c9b" providerId="AD" clId="Web-{6EAC798E-2B2E-FF60-A129-81706D427663}" dt="2025-04-25T16:22:50.240" v="240"/>
        <pc:sldMkLst>
          <pc:docMk/>
          <pc:sldMk cId="2160424731" sldId="1397"/>
        </pc:sldMkLst>
        <pc:picChg chg="mod">
          <ac:chgData name="ARETE Elodie" userId="S::elodie.arete@docaposte.fr::ec9f1fbb-f223-4998-ab6b-38ac20db1c9b" providerId="AD" clId="Web-{6EAC798E-2B2E-FF60-A129-81706D427663}" dt="2025-04-25T16:22:50.240" v="240"/>
          <ac:picMkLst>
            <pc:docMk/>
            <pc:sldMk cId="2160424731" sldId="1397"/>
            <ac:picMk id="48" creationId="{751B769F-4E53-7C37-6922-08CDF49AB563}"/>
          </ac:picMkLst>
        </pc:picChg>
      </pc:sldChg>
      <pc:sldChg chg="modSp">
        <pc:chgData name="ARETE Elodie" userId="S::elodie.arete@docaposte.fr::ec9f1fbb-f223-4998-ab6b-38ac20db1c9b" providerId="AD" clId="Web-{6EAC798E-2B2E-FF60-A129-81706D427663}" dt="2025-04-25T16:22:15.739" v="239" actId="14100"/>
        <pc:sldMkLst>
          <pc:docMk/>
          <pc:sldMk cId="3501896543" sldId="2147374704"/>
        </pc:sldMkLst>
        <pc:spChg chg="mod">
          <ac:chgData name="ARETE Elodie" userId="S::elodie.arete@docaposte.fr::ec9f1fbb-f223-4998-ab6b-38ac20db1c9b" providerId="AD" clId="Web-{6EAC798E-2B2E-FF60-A129-81706D427663}" dt="2025-04-25T16:22:15.739" v="239" actId="14100"/>
          <ac:spMkLst>
            <pc:docMk/>
            <pc:sldMk cId="3501896543" sldId="2147374704"/>
            <ac:spMk id="12" creationId="{1D9A98D5-39FB-AE1B-485E-0613B1087420}"/>
          </ac:spMkLst>
        </pc:spChg>
        <pc:grpChg chg="mod">
          <ac:chgData name="ARETE Elodie" userId="S::elodie.arete@docaposte.fr::ec9f1fbb-f223-4998-ab6b-38ac20db1c9b" providerId="AD" clId="Web-{6EAC798E-2B2E-FF60-A129-81706D427663}" dt="2025-04-25T16:22:11.943" v="235" actId="1076"/>
          <ac:grpSpMkLst>
            <pc:docMk/>
            <pc:sldMk cId="3501896543" sldId="2147374704"/>
            <ac:grpSpMk id="15" creationId="{8BA87F2B-D852-111D-78EA-E4E5B81E550A}"/>
          </ac:grpSpMkLst>
        </pc:grpChg>
        <pc:grpChg chg="mod">
          <ac:chgData name="ARETE Elodie" userId="S::elodie.arete@docaposte.fr::ec9f1fbb-f223-4998-ab6b-38ac20db1c9b" providerId="AD" clId="Web-{6EAC798E-2B2E-FF60-A129-81706D427663}" dt="2025-04-25T16:22:11.974" v="236" actId="1076"/>
          <ac:grpSpMkLst>
            <pc:docMk/>
            <pc:sldMk cId="3501896543" sldId="2147374704"/>
            <ac:grpSpMk id="19" creationId="{33350D41-F1F1-4A2F-4492-5E9DBBE35185}"/>
          </ac:grpSpMkLst>
        </pc:grpChg>
        <pc:grpChg chg="mod">
          <ac:chgData name="ARETE Elodie" userId="S::elodie.arete@docaposte.fr::ec9f1fbb-f223-4998-ab6b-38ac20db1c9b" providerId="AD" clId="Web-{6EAC798E-2B2E-FF60-A129-81706D427663}" dt="2025-04-25T16:22:12.021" v="237" actId="1076"/>
          <ac:grpSpMkLst>
            <pc:docMk/>
            <pc:sldMk cId="3501896543" sldId="2147374704"/>
            <ac:grpSpMk id="32" creationId="{B67040DD-449E-9D9C-063F-82C7BB6AC7B0}"/>
          </ac:grpSpMkLst>
        </pc:grpChg>
        <pc:grpChg chg="mod">
          <ac:chgData name="ARETE Elodie" userId="S::elodie.arete@docaposte.fr::ec9f1fbb-f223-4998-ab6b-38ac20db1c9b" providerId="AD" clId="Web-{6EAC798E-2B2E-FF60-A129-81706D427663}" dt="2025-04-25T16:22:12.052" v="238" actId="1076"/>
          <ac:grpSpMkLst>
            <pc:docMk/>
            <pc:sldMk cId="3501896543" sldId="2147374704"/>
            <ac:grpSpMk id="50" creationId="{857D3163-3AEE-6A36-1A10-C39B6E203E90}"/>
          </ac:grpSpMkLst>
        </pc:grpChg>
        <pc:grpChg chg="mod">
          <ac:chgData name="ARETE Elodie" userId="S::elodie.arete@docaposte.fr::ec9f1fbb-f223-4998-ab6b-38ac20db1c9b" providerId="AD" clId="Web-{6EAC798E-2B2E-FF60-A129-81706D427663}" dt="2025-04-25T16:22:11.896" v="234" actId="1076"/>
          <ac:grpSpMkLst>
            <pc:docMk/>
            <pc:sldMk cId="3501896543" sldId="2147374704"/>
            <ac:grpSpMk id="55" creationId="{D357F8E1-40E7-DFC4-AF90-A67D2FCB3DD4}"/>
          </ac:grpSpMkLst>
        </pc:grpChg>
      </pc:sldChg>
      <pc:sldChg chg="modSp">
        <pc:chgData name="ARETE Elodie" userId="S::elodie.arete@docaposte.fr::ec9f1fbb-f223-4998-ab6b-38ac20db1c9b" providerId="AD" clId="Web-{6EAC798E-2B2E-FF60-A129-81706D427663}" dt="2025-04-25T16:23:08.131" v="242"/>
        <pc:sldMkLst>
          <pc:docMk/>
          <pc:sldMk cId="733394863" sldId="2147374705"/>
        </pc:sldMkLst>
        <pc:picChg chg="mod">
          <ac:chgData name="ARETE Elodie" userId="S::elodie.arete@docaposte.fr::ec9f1fbb-f223-4998-ab6b-38ac20db1c9b" providerId="AD" clId="Web-{6EAC798E-2B2E-FF60-A129-81706D427663}" dt="2025-04-25T16:23:08.131" v="242"/>
          <ac:picMkLst>
            <pc:docMk/>
            <pc:sldMk cId="733394863" sldId="2147374705"/>
            <ac:picMk id="48" creationId="{8969FC68-E595-4485-A582-4D8C4E0F8048}"/>
          </ac:picMkLst>
        </pc:picChg>
      </pc:sldChg>
      <pc:sldChg chg="modSp">
        <pc:chgData name="ARETE Elodie" userId="S::elodie.arete@docaposte.fr::ec9f1fbb-f223-4998-ab6b-38ac20db1c9b" providerId="AD" clId="Web-{6EAC798E-2B2E-FF60-A129-81706D427663}" dt="2025-04-25T16:23:12.428" v="243"/>
        <pc:sldMkLst>
          <pc:docMk/>
          <pc:sldMk cId="3137096349" sldId="2147374706"/>
        </pc:sldMkLst>
        <pc:picChg chg="mod">
          <ac:chgData name="ARETE Elodie" userId="S::elodie.arete@docaposte.fr::ec9f1fbb-f223-4998-ab6b-38ac20db1c9b" providerId="AD" clId="Web-{6EAC798E-2B2E-FF60-A129-81706D427663}" dt="2025-04-25T16:23:12.428" v="243"/>
          <ac:picMkLst>
            <pc:docMk/>
            <pc:sldMk cId="3137096349" sldId="2147374706"/>
            <ac:picMk id="48" creationId="{8969FC68-E595-4485-A582-4D8C4E0F8048}"/>
          </ac:picMkLst>
        </pc:picChg>
      </pc:sldChg>
      <pc:sldChg chg="modSp">
        <pc:chgData name="ARETE Elodie" userId="S::elodie.arete@docaposte.fr::ec9f1fbb-f223-4998-ab6b-38ac20db1c9b" providerId="AD" clId="Web-{6EAC798E-2B2E-FF60-A129-81706D427663}" dt="2025-04-25T16:23:16.381" v="244"/>
        <pc:sldMkLst>
          <pc:docMk/>
          <pc:sldMk cId="1500804799" sldId="2147374707"/>
        </pc:sldMkLst>
        <pc:picChg chg="mod">
          <ac:chgData name="ARETE Elodie" userId="S::elodie.arete@docaposte.fr::ec9f1fbb-f223-4998-ab6b-38ac20db1c9b" providerId="AD" clId="Web-{6EAC798E-2B2E-FF60-A129-81706D427663}" dt="2025-04-25T16:23:16.381" v="244"/>
          <ac:picMkLst>
            <pc:docMk/>
            <pc:sldMk cId="1500804799" sldId="2147374707"/>
            <ac:picMk id="48" creationId="{42A90BDE-F9EA-CCB6-BDC9-969417229A5E}"/>
          </ac:picMkLst>
        </pc:picChg>
      </pc:sldChg>
      <pc:sldChg chg="modSp">
        <pc:chgData name="ARETE Elodie" userId="S::elodie.arete@docaposte.fr::ec9f1fbb-f223-4998-ab6b-38ac20db1c9b" providerId="AD" clId="Web-{6EAC798E-2B2E-FF60-A129-81706D427663}" dt="2025-04-25T16:21:21.317" v="233"/>
        <pc:sldMkLst>
          <pc:docMk/>
          <pc:sldMk cId="1144305002" sldId="2147374708"/>
        </pc:sldMkLst>
        <pc:picChg chg="mod modCrop">
          <ac:chgData name="ARETE Elodie" userId="S::elodie.arete@docaposte.fr::ec9f1fbb-f223-4998-ab6b-38ac20db1c9b" providerId="AD" clId="Web-{6EAC798E-2B2E-FF60-A129-81706D427663}" dt="2025-04-25T16:21:21.317" v="233"/>
          <ac:picMkLst>
            <pc:docMk/>
            <pc:sldMk cId="1144305002" sldId="2147374708"/>
            <ac:picMk id="10" creationId="{460AC370-1357-ABFE-BD34-9A0DE6742D73}"/>
          </ac:picMkLst>
        </pc:picChg>
      </pc:sldChg>
      <pc:sldChg chg="addSp delSp modSp">
        <pc:chgData name="ARETE Elodie" userId="S::elodie.arete@docaposte.fr::ec9f1fbb-f223-4998-ab6b-38ac20db1c9b" providerId="AD" clId="Web-{6EAC798E-2B2E-FF60-A129-81706D427663}" dt="2025-04-25T16:20:32.408" v="231" actId="1076"/>
        <pc:sldMkLst>
          <pc:docMk/>
          <pc:sldMk cId="3674161502" sldId="2147374709"/>
        </pc:sldMkLst>
        <pc:spChg chg="mod">
          <ac:chgData name="ARETE Elodie" userId="S::elodie.arete@docaposte.fr::ec9f1fbb-f223-4998-ab6b-38ac20db1c9b" providerId="AD" clId="Web-{6EAC798E-2B2E-FF60-A129-81706D427663}" dt="2025-04-25T16:19:52.830" v="220" actId="20577"/>
          <ac:spMkLst>
            <pc:docMk/>
            <pc:sldMk cId="3674161502" sldId="2147374709"/>
            <ac:spMk id="4" creationId="{80B19BE1-6BFF-A5CD-FABE-A77F74335294}"/>
          </ac:spMkLst>
        </pc:spChg>
        <pc:spChg chg="mod">
          <ac:chgData name="ARETE Elodie" userId="S::elodie.arete@docaposte.fr::ec9f1fbb-f223-4998-ab6b-38ac20db1c9b" providerId="AD" clId="Web-{6EAC798E-2B2E-FF60-A129-81706D427663}" dt="2025-04-25T16:20:20.064" v="228" actId="20577"/>
          <ac:spMkLst>
            <pc:docMk/>
            <pc:sldMk cId="3674161502" sldId="2147374709"/>
            <ac:spMk id="8" creationId="{ADA16946-8D9A-C121-5978-E74EDE5E46F8}"/>
          </ac:spMkLst>
        </pc:spChg>
        <pc:spChg chg="mod">
          <ac:chgData name="ARETE Elodie" userId="S::elodie.arete@docaposte.fr::ec9f1fbb-f223-4998-ab6b-38ac20db1c9b" providerId="AD" clId="Web-{6EAC798E-2B2E-FF60-A129-81706D427663}" dt="2025-04-25T16:18:36.422" v="182" actId="1076"/>
          <ac:spMkLst>
            <pc:docMk/>
            <pc:sldMk cId="3674161502" sldId="2147374709"/>
            <ac:spMk id="13" creationId="{32AA6ED6-E6FE-3939-188D-183600507A67}"/>
          </ac:spMkLst>
        </pc:spChg>
        <pc:spChg chg="mod">
          <ac:chgData name="ARETE Elodie" userId="S::elodie.arete@docaposte.fr::ec9f1fbb-f223-4998-ab6b-38ac20db1c9b" providerId="AD" clId="Web-{6EAC798E-2B2E-FF60-A129-81706D427663}" dt="2025-04-25T16:20:16.658" v="227" actId="20577"/>
          <ac:spMkLst>
            <pc:docMk/>
            <pc:sldMk cId="3674161502" sldId="2147374709"/>
            <ac:spMk id="15" creationId="{8BD42245-33F4-3C1A-DF48-E30109177104}"/>
          </ac:spMkLst>
        </pc:spChg>
        <pc:spChg chg="mod">
          <ac:chgData name="ARETE Elodie" userId="S::elodie.arete@docaposte.fr::ec9f1fbb-f223-4998-ab6b-38ac20db1c9b" providerId="AD" clId="Web-{6EAC798E-2B2E-FF60-A129-81706D427663}" dt="2025-04-25T16:19:17.454" v="203" actId="20577"/>
          <ac:spMkLst>
            <pc:docMk/>
            <pc:sldMk cId="3674161502" sldId="2147374709"/>
            <ac:spMk id="17" creationId="{F37A901D-BFF2-187C-546E-C6B045DB40A8}"/>
          </ac:spMkLst>
        </pc:spChg>
        <pc:spChg chg="add mod">
          <ac:chgData name="ARETE Elodie" userId="S::elodie.arete@docaposte.fr::ec9f1fbb-f223-4998-ab6b-38ac20db1c9b" providerId="AD" clId="Web-{6EAC798E-2B2E-FF60-A129-81706D427663}" dt="2025-04-25T16:19:41.798" v="214" actId="14100"/>
          <ac:spMkLst>
            <pc:docMk/>
            <pc:sldMk cId="3674161502" sldId="2147374709"/>
            <ac:spMk id="20" creationId="{E8289FE3-6D66-9CCF-F38C-30377E477B8B}"/>
          </ac:spMkLst>
        </pc:spChg>
        <pc:spChg chg="del mod">
          <ac:chgData name="ARETE Elodie" userId="S::elodie.arete@docaposte.fr::ec9f1fbb-f223-4998-ab6b-38ac20db1c9b" providerId="AD" clId="Web-{6EAC798E-2B2E-FF60-A129-81706D427663}" dt="2025-04-25T16:19:24.064" v="208"/>
          <ac:spMkLst>
            <pc:docMk/>
            <pc:sldMk cId="3674161502" sldId="2147374709"/>
            <ac:spMk id="21" creationId="{C136AA1E-FC4E-30EE-E90E-767E231EFC60}"/>
          </ac:spMkLst>
        </pc:spChg>
        <pc:spChg chg="add mod">
          <ac:chgData name="ARETE Elodie" userId="S::elodie.arete@docaposte.fr::ec9f1fbb-f223-4998-ab6b-38ac20db1c9b" providerId="AD" clId="Web-{6EAC798E-2B2E-FF60-A129-81706D427663}" dt="2025-04-25T16:19:13.110" v="201" actId="20577"/>
          <ac:spMkLst>
            <pc:docMk/>
            <pc:sldMk cId="3674161502" sldId="2147374709"/>
            <ac:spMk id="23" creationId="{4271E911-D341-471E-4006-4D8BF49B908D}"/>
          </ac:spMkLst>
        </pc:spChg>
        <pc:spChg chg="add mod">
          <ac:chgData name="ARETE Elodie" userId="S::elodie.arete@docaposte.fr::ec9f1fbb-f223-4998-ab6b-38ac20db1c9b" providerId="AD" clId="Web-{6EAC798E-2B2E-FF60-A129-81706D427663}" dt="2025-04-25T16:20:32.408" v="231" actId="1076"/>
          <ac:spMkLst>
            <pc:docMk/>
            <pc:sldMk cId="3674161502" sldId="2147374709"/>
            <ac:spMk id="25" creationId="{4773BA73-1736-8F26-A084-E9CE3BD040CB}"/>
          </ac:spMkLst>
        </pc:spChg>
        <pc:spChg chg="add mod">
          <ac:chgData name="ARETE Elodie" userId="S::elodie.arete@docaposte.fr::ec9f1fbb-f223-4998-ab6b-38ac20db1c9b" providerId="AD" clId="Web-{6EAC798E-2B2E-FF60-A129-81706D427663}" dt="2025-04-25T16:19:34.845" v="212" actId="1076"/>
          <ac:spMkLst>
            <pc:docMk/>
            <pc:sldMk cId="3674161502" sldId="2147374709"/>
            <ac:spMk id="28" creationId="{C136AA1E-FC4E-30EE-E90E-767E231EFC60}"/>
          </ac:spMkLst>
        </pc:spChg>
        <pc:spChg chg="mod">
          <ac:chgData name="ARETE Elodie" userId="S::elodie.arete@docaposte.fr::ec9f1fbb-f223-4998-ab6b-38ac20db1c9b" providerId="AD" clId="Web-{6EAC798E-2B2E-FF60-A129-81706D427663}" dt="2025-04-25T16:20:23.892" v="230" actId="20577"/>
          <ac:spMkLst>
            <pc:docMk/>
            <pc:sldMk cId="3674161502" sldId="2147374709"/>
            <ac:spMk id="33" creationId="{86F9331F-F127-0AFF-65DE-DC96FBAAAFBA}"/>
          </ac:spMkLst>
        </pc:spChg>
        <pc:spChg chg="mod">
          <ac:chgData name="ARETE Elodie" userId="S::elodie.arete@docaposte.fr::ec9f1fbb-f223-4998-ab6b-38ac20db1c9b" providerId="AD" clId="Web-{6EAC798E-2B2E-FF60-A129-81706D427663}" dt="2025-04-25T16:20:22.142" v="229" actId="20577"/>
          <ac:spMkLst>
            <pc:docMk/>
            <pc:sldMk cId="3674161502" sldId="2147374709"/>
            <ac:spMk id="53" creationId="{8554FCF7-6E0E-7FF5-D55F-40D71D1B82FA}"/>
          </ac:spMkLst>
        </pc:spChg>
        <pc:grpChg chg="mod">
          <ac:chgData name="ARETE Elodie" userId="S::elodie.arete@docaposte.fr::ec9f1fbb-f223-4998-ab6b-38ac20db1c9b" providerId="AD" clId="Web-{6EAC798E-2B2E-FF60-A129-81706D427663}" dt="2025-04-25T16:19:49.564" v="217" actId="1076"/>
          <ac:grpSpMkLst>
            <pc:docMk/>
            <pc:sldMk cId="3674161502" sldId="2147374709"/>
            <ac:grpSpMk id="6" creationId="{08F0944F-1FED-9F6D-45E9-2D23D32E031E}"/>
          </ac:grpSpMkLst>
        </pc:grpChg>
        <pc:grpChg chg="del">
          <ac:chgData name="ARETE Elodie" userId="S::elodie.arete@docaposte.fr::ec9f1fbb-f223-4998-ab6b-38ac20db1c9b" providerId="AD" clId="Web-{6EAC798E-2B2E-FF60-A129-81706D427663}" dt="2025-04-25T16:19:29.345" v="211"/>
          <ac:grpSpMkLst>
            <pc:docMk/>
            <pc:sldMk cId="3674161502" sldId="2147374709"/>
            <ac:grpSpMk id="10" creationId="{EEEC7737-DEDC-7A72-D749-9800415A47E2}"/>
          </ac:grpSpMkLst>
        </pc:grpChg>
        <pc:grpChg chg="mod">
          <ac:chgData name="ARETE Elodie" userId="S::elodie.arete@docaposte.fr::ec9f1fbb-f223-4998-ab6b-38ac20db1c9b" providerId="AD" clId="Web-{6EAC798E-2B2E-FF60-A129-81706D427663}" dt="2025-04-25T16:19:49.595" v="218" actId="1076"/>
          <ac:grpSpMkLst>
            <pc:docMk/>
            <pc:sldMk cId="3674161502" sldId="2147374709"/>
            <ac:grpSpMk id="12" creationId="{5A17DEAE-B5CF-888F-47A0-C21186274667}"/>
          </ac:grpSpMkLst>
        </pc:grpChg>
        <pc:grpChg chg="mod">
          <ac:chgData name="ARETE Elodie" userId="S::elodie.arete@docaposte.fr::ec9f1fbb-f223-4998-ab6b-38ac20db1c9b" providerId="AD" clId="Web-{6EAC798E-2B2E-FF60-A129-81706D427663}" dt="2025-04-25T16:19:49.501" v="215" actId="1076"/>
          <ac:grpSpMkLst>
            <pc:docMk/>
            <pc:sldMk cId="3674161502" sldId="2147374709"/>
            <ac:grpSpMk id="31" creationId="{016C2D63-555E-4DF7-E55C-A74BCE942450}"/>
          </ac:grpSpMkLst>
        </pc:grpChg>
        <pc:grpChg chg="mod">
          <ac:chgData name="ARETE Elodie" userId="S::elodie.arete@docaposte.fr::ec9f1fbb-f223-4998-ab6b-38ac20db1c9b" providerId="AD" clId="Web-{6EAC798E-2B2E-FF60-A129-81706D427663}" dt="2025-04-25T16:19:49.533" v="216" actId="1076"/>
          <ac:grpSpMkLst>
            <pc:docMk/>
            <pc:sldMk cId="3674161502" sldId="2147374709"/>
            <ac:grpSpMk id="51" creationId="{6D5E50B8-7E16-370E-AF54-DAD16C1178D8}"/>
          </ac:grpSpMkLst>
        </pc:grpChg>
        <pc:picChg chg="del">
          <ac:chgData name="ARETE Elodie" userId="S::elodie.arete@docaposte.fr::ec9f1fbb-f223-4998-ab6b-38ac20db1c9b" providerId="AD" clId="Web-{6EAC798E-2B2E-FF60-A129-81706D427663}" dt="2025-04-25T16:18:45.563" v="183"/>
          <ac:picMkLst>
            <pc:docMk/>
            <pc:sldMk cId="3674161502" sldId="2147374709"/>
            <ac:picMk id="5" creationId="{296BFA5E-232C-E0C8-61F8-4456992C8BD3}"/>
          </ac:picMkLst>
        </pc:picChg>
        <pc:picChg chg="add">
          <ac:chgData name="ARETE Elodie" userId="S::elodie.arete@docaposte.fr::ec9f1fbb-f223-4998-ab6b-38ac20db1c9b" providerId="AD" clId="Web-{6EAC798E-2B2E-FF60-A129-81706D427663}" dt="2025-04-25T16:18:55.110" v="187"/>
          <ac:picMkLst>
            <pc:docMk/>
            <pc:sldMk cId="3674161502" sldId="2147374709"/>
            <ac:picMk id="27" creationId="{36512F2D-F864-315C-050E-F9C7109089DF}"/>
          </ac:picMkLst>
        </pc:picChg>
      </pc:sldChg>
      <pc:sldChg chg="modSp">
        <pc:chgData name="ARETE Elodie" userId="S::elodie.arete@docaposte.fr::ec9f1fbb-f223-4998-ab6b-38ac20db1c9b" providerId="AD" clId="Web-{6EAC798E-2B2E-FF60-A129-81706D427663}" dt="2025-04-25T16:23:20.209" v="245"/>
        <pc:sldMkLst>
          <pc:docMk/>
          <pc:sldMk cId="3583932762" sldId="2147374710"/>
        </pc:sldMkLst>
        <pc:picChg chg="mod">
          <ac:chgData name="ARETE Elodie" userId="S::elodie.arete@docaposte.fr::ec9f1fbb-f223-4998-ab6b-38ac20db1c9b" providerId="AD" clId="Web-{6EAC798E-2B2E-FF60-A129-81706D427663}" dt="2025-04-25T16:23:20.209" v="245"/>
          <ac:picMkLst>
            <pc:docMk/>
            <pc:sldMk cId="3583932762" sldId="2147374710"/>
            <ac:picMk id="48" creationId="{AEC026CA-6471-61A0-0B74-A2565E4D6C5E}"/>
          </ac:picMkLst>
        </pc:picChg>
      </pc:sldChg>
      <pc:sldChg chg="modSp">
        <pc:chgData name="ARETE Elodie" userId="S::elodie.arete@docaposte.fr::ec9f1fbb-f223-4998-ab6b-38ac20db1c9b" providerId="AD" clId="Web-{6EAC798E-2B2E-FF60-A129-81706D427663}" dt="2025-04-25T16:23:23.944" v="246"/>
        <pc:sldMkLst>
          <pc:docMk/>
          <pc:sldMk cId="3791854215" sldId="2147374711"/>
        </pc:sldMkLst>
        <pc:spChg chg="mod">
          <ac:chgData name="ARETE Elodie" userId="S::elodie.arete@docaposte.fr::ec9f1fbb-f223-4998-ab6b-38ac20db1c9b" providerId="AD" clId="Web-{6EAC798E-2B2E-FF60-A129-81706D427663}" dt="2025-04-25T14:57:05.634" v="10" actId="1076"/>
          <ac:spMkLst>
            <pc:docMk/>
            <pc:sldMk cId="3791854215" sldId="2147374711"/>
            <ac:spMk id="34" creationId="{F9E46F31-9BED-EDAE-C6FB-F39A01113077}"/>
          </ac:spMkLst>
        </pc:spChg>
        <pc:spChg chg="mod">
          <ac:chgData name="ARETE Elodie" userId="S::elodie.arete@docaposte.fr::ec9f1fbb-f223-4998-ab6b-38ac20db1c9b" providerId="AD" clId="Web-{6EAC798E-2B2E-FF60-A129-81706D427663}" dt="2025-04-25T14:57:00.197" v="8" actId="1076"/>
          <ac:spMkLst>
            <pc:docMk/>
            <pc:sldMk cId="3791854215" sldId="2147374711"/>
            <ac:spMk id="39" creationId="{6FBDCCF4-4C6D-8B63-6E2D-0975A39811B2}"/>
          </ac:spMkLst>
        </pc:spChg>
        <pc:spChg chg="mod">
          <ac:chgData name="ARETE Elodie" userId="S::elodie.arete@docaposte.fr::ec9f1fbb-f223-4998-ab6b-38ac20db1c9b" providerId="AD" clId="Web-{6EAC798E-2B2E-FF60-A129-81706D427663}" dt="2025-04-25T14:57:10.853" v="12" actId="1076"/>
          <ac:spMkLst>
            <pc:docMk/>
            <pc:sldMk cId="3791854215" sldId="2147374711"/>
            <ac:spMk id="47" creationId="{9B2FEC91-828C-1FDA-58C8-DBEDA1A6B02E}"/>
          </ac:spMkLst>
        </pc:spChg>
        <pc:grpChg chg="mod">
          <ac:chgData name="ARETE Elodie" userId="S::elodie.arete@docaposte.fr::ec9f1fbb-f223-4998-ab6b-38ac20db1c9b" providerId="AD" clId="Web-{6EAC798E-2B2E-FF60-A129-81706D427663}" dt="2025-04-25T14:56:55.915" v="6" actId="1076"/>
          <ac:grpSpMkLst>
            <pc:docMk/>
            <pc:sldMk cId="3791854215" sldId="2147374711"/>
            <ac:grpSpMk id="28" creationId="{CC76EE00-481D-EE5F-A136-A6A8A0E04202}"/>
          </ac:grpSpMkLst>
        </pc:grpChg>
        <pc:picChg chg="mod">
          <ac:chgData name="ARETE Elodie" userId="S::elodie.arete@docaposte.fr::ec9f1fbb-f223-4998-ab6b-38ac20db1c9b" providerId="AD" clId="Web-{6EAC798E-2B2E-FF60-A129-81706D427663}" dt="2025-04-25T14:57:00.165" v="7" actId="1076"/>
          <ac:picMkLst>
            <pc:docMk/>
            <pc:sldMk cId="3791854215" sldId="2147374711"/>
            <ac:picMk id="24" creationId="{05F448E1-CFE3-2D15-6C4F-F0E63375DFA9}"/>
          </ac:picMkLst>
        </pc:picChg>
        <pc:picChg chg="mod">
          <ac:chgData name="ARETE Elodie" userId="S::elodie.arete@docaposte.fr::ec9f1fbb-f223-4998-ab6b-38ac20db1c9b" providerId="AD" clId="Web-{6EAC798E-2B2E-FF60-A129-81706D427663}" dt="2025-04-25T14:57:05.619" v="9" actId="1076"/>
          <ac:picMkLst>
            <pc:docMk/>
            <pc:sldMk cId="3791854215" sldId="2147374711"/>
            <ac:picMk id="29" creationId="{18990110-814C-CE73-4496-4D2E9C42BF5D}"/>
          </ac:picMkLst>
        </pc:picChg>
        <pc:picChg chg="mod">
          <ac:chgData name="ARETE Elodie" userId="S::elodie.arete@docaposte.fr::ec9f1fbb-f223-4998-ab6b-38ac20db1c9b" providerId="AD" clId="Web-{6EAC798E-2B2E-FF60-A129-81706D427663}" dt="2025-04-25T14:57:10.822" v="11" actId="1076"/>
          <ac:picMkLst>
            <pc:docMk/>
            <pc:sldMk cId="3791854215" sldId="2147374711"/>
            <ac:picMk id="35" creationId="{06D7DA97-A542-91BD-2718-F68046E4BE53}"/>
          </ac:picMkLst>
        </pc:picChg>
        <pc:picChg chg="mod">
          <ac:chgData name="ARETE Elodie" userId="S::elodie.arete@docaposte.fr::ec9f1fbb-f223-4998-ab6b-38ac20db1c9b" providerId="AD" clId="Web-{6EAC798E-2B2E-FF60-A129-81706D427663}" dt="2025-04-25T16:23:23.944" v="246"/>
          <ac:picMkLst>
            <pc:docMk/>
            <pc:sldMk cId="3791854215" sldId="2147374711"/>
            <ac:picMk id="48" creationId="{0EE84BB2-1C4F-B8C4-C372-451DF812DC25}"/>
          </ac:picMkLst>
        </pc:picChg>
      </pc:sldChg>
      <pc:sldChg chg="addSp delSp modSp">
        <pc:chgData name="ARETE Elodie" userId="S::elodie.arete@docaposte.fr::ec9f1fbb-f223-4998-ab6b-38ac20db1c9b" providerId="AD" clId="Web-{6EAC798E-2B2E-FF60-A129-81706D427663}" dt="2025-04-25T16:16:57.515" v="154" actId="1076"/>
        <pc:sldMkLst>
          <pc:docMk/>
          <pc:sldMk cId="1630853723" sldId="2147374712"/>
        </pc:sldMkLst>
        <pc:spChg chg="add del">
          <ac:chgData name="ARETE Elodie" userId="S::elodie.arete@docaposte.fr::ec9f1fbb-f223-4998-ab6b-38ac20db1c9b" providerId="AD" clId="Web-{6EAC798E-2B2E-FF60-A129-81706D427663}" dt="2025-04-25T16:08:24.460" v="72"/>
          <ac:spMkLst>
            <pc:docMk/>
            <pc:sldMk cId="1630853723" sldId="2147374712"/>
            <ac:spMk id="5" creationId="{C1A821C8-171F-AE8D-913A-83D58F1E385F}"/>
          </ac:spMkLst>
        </pc:spChg>
        <pc:spChg chg="add del">
          <ac:chgData name="ARETE Elodie" userId="S::elodie.arete@docaposte.fr::ec9f1fbb-f223-4998-ab6b-38ac20db1c9b" providerId="AD" clId="Web-{6EAC798E-2B2E-FF60-A129-81706D427663}" dt="2025-04-25T16:08:24.460" v="71"/>
          <ac:spMkLst>
            <pc:docMk/>
            <pc:sldMk cId="1630853723" sldId="2147374712"/>
            <ac:spMk id="7" creationId="{66A2DB80-8BC5-73D2-5CE8-F85ACE91B75B}"/>
          </ac:spMkLst>
        </pc:spChg>
        <pc:spChg chg="add del">
          <ac:chgData name="ARETE Elodie" userId="S::elodie.arete@docaposte.fr::ec9f1fbb-f223-4998-ab6b-38ac20db1c9b" providerId="AD" clId="Web-{6EAC798E-2B2E-FF60-A129-81706D427663}" dt="2025-04-25T16:08:24.460" v="70"/>
          <ac:spMkLst>
            <pc:docMk/>
            <pc:sldMk cId="1630853723" sldId="2147374712"/>
            <ac:spMk id="8" creationId="{B395B2F3-8DA8-DBEB-6369-A29AFCAB19B9}"/>
          </ac:spMkLst>
        </pc:spChg>
        <pc:spChg chg="add del">
          <ac:chgData name="ARETE Elodie" userId="S::elodie.arete@docaposte.fr::ec9f1fbb-f223-4998-ab6b-38ac20db1c9b" providerId="AD" clId="Web-{6EAC798E-2B2E-FF60-A129-81706D427663}" dt="2025-04-25T16:08:24.460" v="69"/>
          <ac:spMkLst>
            <pc:docMk/>
            <pc:sldMk cId="1630853723" sldId="2147374712"/>
            <ac:spMk id="9" creationId="{8FB59277-45E2-EC04-24A8-F7810E700BB9}"/>
          </ac:spMkLst>
        </pc:spChg>
        <pc:spChg chg="add mod">
          <ac:chgData name="ARETE Elodie" userId="S::elodie.arete@docaposte.fr::ec9f1fbb-f223-4998-ab6b-38ac20db1c9b" providerId="AD" clId="Web-{6EAC798E-2B2E-FF60-A129-81706D427663}" dt="2025-04-25T16:09:05.102" v="108" actId="14100"/>
          <ac:spMkLst>
            <pc:docMk/>
            <pc:sldMk cId="1630853723" sldId="2147374712"/>
            <ac:spMk id="10" creationId="{5F881A15-21F2-3181-F1A7-C4CA9A2157CC}"/>
          </ac:spMkLst>
        </pc:spChg>
        <pc:spChg chg="add mod">
          <ac:chgData name="ARETE Elodie" userId="S::elodie.arete@docaposte.fr::ec9f1fbb-f223-4998-ab6b-38ac20db1c9b" providerId="AD" clId="Web-{6EAC798E-2B2E-FF60-A129-81706D427663}" dt="2025-04-25T16:09:18.805" v="114" actId="20577"/>
          <ac:spMkLst>
            <pc:docMk/>
            <pc:sldMk cId="1630853723" sldId="2147374712"/>
            <ac:spMk id="11" creationId="{C48AE6B1-C506-AB38-EADA-D960A75AA767}"/>
          </ac:spMkLst>
        </pc:spChg>
        <pc:spChg chg="add mod">
          <ac:chgData name="ARETE Elodie" userId="S::elodie.arete@docaposte.fr::ec9f1fbb-f223-4998-ab6b-38ac20db1c9b" providerId="AD" clId="Web-{6EAC798E-2B2E-FF60-A129-81706D427663}" dt="2025-04-25T16:09:26.117" v="119" actId="14100"/>
          <ac:spMkLst>
            <pc:docMk/>
            <pc:sldMk cId="1630853723" sldId="2147374712"/>
            <ac:spMk id="12" creationId="{E9E86C47-9D51-6C3B-E110-AD6D52FE3937}"/>
          </ac:spMkLst>
        </pc:spChg>
        <pc:spChg chg="add mod">
          <ac:chgData name="ARETE Elodie" userId="S::elodie.arete@docaposte.fr::ec9f1fbb-f223-4998-ab6b-38ac20db1c9b" providerId="AD" clId="Web-{6EAC798E-2B2E-FF60-A129-81706D427663}" dt="2025-04-25T16:09:14.117" v="111" actId="14100"/>
          <ac:spMkLst>
            <pc:docMk/>
            <pc:sldMk cId="1630853723" sldId="2147374712"/>
            <ac:spMk id="13" creationId="{F1466D6E-BD5A-2239-D0FF-AF05C0C4841C}"/>
          </ac:spMkLst>
        </pc:spChg>
        <pc:spChg chg="add del mod">
          <ac:chgData name="ARETE Elodie" userId="S::elodie.arete@docaposte.fr::ec9f1fbb-f223-4998-ab6b-38ac20db1c9b" providerId="AD" clId="Web-{6EAC798E-2B2E-FF60-A129-81706D427663}" dt="2025-04-25T16:16:57.468" v="150" actId="1076"/>
          <ac:spMkLst>
            <pc:docMk/>
            <pc:sldMk cId="1630853723" sldId="2147374712"/>
            <ac:spMk id="33" creationId="{0A2858B9-C171-4445-B0B3-750FF354E091}"/>
          </ac:spMkLst>
        </pc:spChg>
        <pc:spChg chg="mod">
          <ac:chgData name="ARETE Elodie" userId="S::elodie.arete@docaposte.fr::ec9f1fbb-f223-4998-ab6b-38ac20db1c9b" providerId="AD" clId="Web-{6EAC798E-2B2E-FF60-A129-81706D427663}" dt="2025-04-25T16:16:57.468" v="151" actId="1076"/>
          <ac:spMkLst>
            <pc:docMk/>
            <pc:sldMk cId="1630853723" sldId="2147374712"/>
            <ac:spMk id="56" creationId="{A1EE1779-500E-21DA-4EE9-9B9E5417B792}"/>
          </ac:spMkLst>
        </pc:spChg>
        <pc:spChg chg="mod">
          <ac:chgData name="ARETE Elodie" userId="S::elodie.arete@docaposte.fr::ec9f1fbb-f223-4998-ab6b-38ac20db1c9b" providerId="AD" clId="Web-{6EAC798E-2B2E-FF60-A129-81706D427663}" dt="2025-04-25T16:16:57.484" v="152" actId="1076"/>
          <ac:spMkLst>
            <pc:docMk/>
            <pc:sldMk cId="1630853723" sldId="2147374712"/>
            <ac:spMk id="58" creationId="{08B9BA07-BADB-CE05-1B99-1D18EB4675A2}"/>
          </ac:spMkLst>
        </pc:spChg>
        <pc:spChg chg="mod">
          <ac:chgData name="ARETE Elodie" userId="S::elodie.arete@docaposte.fr::ec9f1fbb-f223-4998-ab6b-38ac20db1c9b" providerId="AD" clId="Web-{6EAC798E-2B2E-FF60-A129-81706D427663}" dt="2025-04-25T16:16:57.499" v="153" actId="1076"/>
          <ac:spMkLst>
            <pc:docMk/>
            <pc:sldMk cId="1630853723" sldId="2147374712"/>
            <ac:spMk id="60" creationId="{AB723243-1C17-5DB5-D098-9744AD1442DE}"/>
          </ac:spMkLst>
        </pc:spChg>
        <pc:spChg chg="mod">
          <ac:chgData name="ARETE Elodie" userId="S::elodie.arete@docaposte.fr::ec9f1fbb-f223-4998-ab6b-38ac20db1c9b" providerId="AD" clId="Web-{6EAC798E-2B2E-FF60-A129-81706D427663}" dt="2025-04-25T16:16:57.515" v="154" actId="1076"/>
          <ac:spMkLst>
            <pc:docMk/>
            <pc:sldMk cId="1630853723" sldId="2147374712"/>
            <ac:spMk id="64" creationId="{0C4848E2-A074-2AE3-0B48-99F6AC52ABB2}"/>
          </ac:spMkLst>
        </pc:spChg>
        <pc:spChg chg="mod">
          <ac:chgData name="ARETE Elodie" userId="S::elodie.arete@docaposte.fr::ec9f1fbb-f223-4998-ab6b-38ac20db1c9b" providerId="AD" clId="Web-{6EAC798E-2B2E-FF60-A129-81706D427663}" dt="2025-04-25T16:16:20.732" v="145"/>
          <ac:spMkLst>
            <pc:docMk/>
            <pc:sldMk cId="1630853723" sldId="2147374712"/>
            <ac:spMk id="102" creationId="{763CA2E7-08EB-CCDB-CA83-52424A5EE205}"/>
          </ac:spMkLst>
        </pc:spChg>
        <pc:picChg chg="mod">
          <ac:chgData name="ARETE Elodie" userId="S::elodie.arete@docaposte.fr::ec9f1fbb-f223-4998-ab6b-38ac20db1c9b" providerId="AD" clId="Web-{6EAC798E-2B2E-FF60-A129-81706D427663}" dt="2025-04-25T16:16:47.608" v="149" actId="1076"/>
          <ac:picMkLst>
            <pc:docMk/>
            <pc:sldMk cId="1630853723" sldId="2147374712"/>
            <ac:picMk id="6" creationId="{35A4DCFB-A561-F16F-C789-B03EAEE3B4BE}"/>
          </ac:picMkLst>
        </pc:picChg>
        <pc:picChg chg="add mod ord">
          <ac:chgData name="ARETE Elodie" userId="S::elodie.arete@docaposte.fr::ec9f1fbb-f223-4998-ab6b-38ac20db1c9b" providerId="AD" clId="Web-{6EAC798E-2B2E-FF60-A129-81706D427663}" dt="2025-04-25T16:16:38.608" v="148" actId="1076"/>
          <ac:picMkLst>
            <pc:docMk/>
            <pc:sldMk cId="1630853723" sldId="2147374712"/>
            <ac:picMk id="14" creationId="{4B7E7EEF-DC1A-8681-ABA0-5652DB9E3F25}"/>
          </ac:picMkLst>
        </pc:picChg>
        <pc:picChg chg="del">
          <ac:chgData name="ARETE Elodie" userId="S::elodie.arete@docaposte.fr::ec9f1fbb-f223-4998-ab6b-38ac20db1c9b" providerId="AD" clId="Web-{6EAC798E-2B2E-FF60-A129-81706D427663}" dt="2025-04-25T16:03:56.801" v="13"/>
          <ac:picMkLst>
            <pc:docMk/>
            <pc:sldMk cId="1630853723" sldId="2147374712"/>
            <ac:picMk id="104" creationId="{216C154C-1BE9-A3C0-8DCF-8AD78BE04B1A}"/>
          </ac:picMkLst>
        </pc:picChg>
      </pc:sldChg>
      <pc:sldChg chg="modSp">
        <pc:chgData name="ARETE Elodie" userId="S::elodie.arete@docaposte.fr::ec9f1fbb-f223-4998-ab6b-38ac20db1c9b" providerId="AD" clId="Web-{6EAC798E-2B2E-FF60-A129-81706D427663}" dt="2025-04-25T16:18:16.969" v="181" actId="1076"/>
        <pc:sldMkLst>
          <pc:docMk/>
          <pc:sldMk cId="2015578608" sldId="2147374715"/>
        </pc:sldMkLst>
        <pc:spChg chg="mod">
          <ac:chgData name="ARETE Elodie" userId="S::elodie.arete@docaposte.fr::ec9f1fbb-f223-4998-ab6b-38ac20db1c9b" providerId="AD" clId="Web-{6EAC798E-2B2E-FF60-A129-81706D427663}" dt="2025-04-25T16:17:11.046" v="156" actId="20577"/>
          <ac:spMkLst>
            <pc:docMk/>
            <pc:sldMk cId="2015578608" sldId="2147374715"/>
            <ac:spMk id="4" creationId="{D6C52C13-91F3-65C6-B7FC-0F6BF64A21BD}"/>
          </ac:spMkLst>
        </pc:spChg>
        <pc:spChg chg="mod">
          <ac:chgData name="ARETE Elodie" userId="S::elodie.arete@docaposte.fr::ec9f1fbb-f223-4998-ab6b-38ac20db1c9b" providerId="AD" clId="Web-{6EAC798E-2B2E-FF60-A129-81706D427663}" dt="2025-04-25T16:17:25.156" v="158" actId="20577"/>
          <ac:spMkLst>
            <pc:docMk/>
            <pc:sldMk cId="2015578608" sldId="2147374715"/>
            <ac:spMk id="5" creationId="{DC2237FF-94FE-E0D3-4530-31FE502137AD}"/>
          </ac:spMkLst>
        </pc:spChg>
        <pc:spChg chg="mod">
          <ac:chgData name="ARETE Elodie" userId="S::elodie.arete@docaposte.fr::ec9f1fbb-f223-4998-ab6b-38ac20db1c9b" providerId="AD" clId="Web-{6EAC798E-2B2E-FF60-A129-81706D427663}" dt="2025-04-25T16:17:41.640" v="168" actId="1076"/>
          <ac:spMkLst>
            <pc:docMk/>
            <pc:sldMk cId="2015578608" sldId="2147374715"/>
            <ac:spMk id="10" creationId="{AC84B8FA-7072-C6BE-B461-B4C31B3DA17D}"/>
          </ac:spMkLst>
        </pc:spChg>
        <pc:spChg chg="mod">
          <ac:chgData name="ARETE Elodie" userId="S::elodie.arete@docaposte.fr::ec9f1fbb-f223-4998-ab6b-38ac20db1c9b" providerId="AD" clId="Web-{6EAC798E-2B2E-FF60-A129-81706D427663}" dt="2025-04-25T16:17:50.703" v="178" actId="1076"/>
          <ac:spMkLst>
            <pc:docMk/>
            <pc:sldMk cId="2015578608" sldId="2147374715"/>
            <ac:spMk id="14" creationId="{31CFED39-E2EF-B316-7086-D9EFE295F311}"/>
          </ac:spMkLst>
        </pc:spChg>
        <pc:spChg chg="mod">
          <ac:chgData name="ARETE Elodie" userId="S::elodie.arete@docaposte.fr::ec9f1fbb-f223-4998-ab6b-38ac20db1c9b" providerId="AD" clId="Web-{6EAC798E-2B2E-FF60-A129-81706D427663}" dt="2025-04-25T16:17:44.578" v="176" actId="1076"/>
          <ac:spMkLst>
            <pc:docMk/>
            <pc:sldMk cId="2015578608" sldId="2147374715"/>
            <ac:spMk id="18" creationId="{DCE95D72-427C-BB27-8C1D-EDC48771F8F2}"/>
          </ac:spMkLst>
        </pc:spChg>
        <pc:spChg chg="mod">
          <ac:chgData name="ARETE Elodie" userId="S::elodie.arete@docaposte.fr::ec9f1fbb-f223-4998-ab6b-38ac20db1c9b" providerId="AD" clId="Web-{6EAC798E-2B2E-FF60-A129-81706D427663}" dt="2025-04-25T16:17:41.765" v="172" actId="1076"/>
          <ac:spMkLst>
            <pc:docMk/>
            <pc:sldMk cId="2015578608" sldId="2147374715"/>
            <ac:spMk id="22" creationId="{02B8B827-A25A-7035-B3AB-EDFE2D593E1D}"/>
          </ac:spMkLst>
        </pc:spChg>
        <pc:spChg chg="mod">
          <ac:chgData name="ARETE Elodie" userId="S::elodie.arete@docaposte.fr::ec9f1fbb-f223-4998-ab6b-38ac20db1c9b" providerId="AD" clId="Web-{6EAC798E-2B2E-FF60-A129-81706D427663}" dt="2025-04-25T16:17:53.797" v="180" actId="1076"/>
          <ac:spMkLst>
            <pc:docMk/>
            <pc:sldMk cId="2015578608" sldId="2147374715"/>
            <ac:spMk id="26" creationId="{76120076-195D-B9C0-3B18-4889BF6B6430}"/>
          </ac:spMkLst>
        </pc:spChg>
        <pc:picChg chg="mod">
          <ac:chgData name="ARETE Elodie" userId="S::elodie.arete@docaposte.fr::ec9f1fbb-f223-4998-ab6b-38ac20db1c9b" providerId="AD" clId="Web-{6EAC798E-2B2E-FF60-A129-81706D427663}" dt="2025-04-25T16:17:41.625" v="167" actId="1076"/>
          <ac:picMkLst>
            <pc:docMk/>
            <pc:sldMk cId="2015578608" sldId="2147374715"/>
            <ac:picMk id="8" creationId="{1380E1FF-DD38-1CEA-E45B-5A02C84FA40E}"/>
          </ac:picMkLst>
        </pc:picChg>
        <pc:picChg chg="mod">
          <ac:chgData name="ARETE Elodie" userId="S::elodie.arete@docaposte.fr::ec9f1fbb-f223-4998-ab6b-38ac20db1c9b" providerId="AD" clId="Web-{6EAC798E-2B2E-FF60-A129-81706D427663}" dt="2025-04-25T16:17:48.390" v="177" actId="1076"/>
          <ac:picMkLst>
            <pc:docMk/>
            <pc:sldMk cId="2015578608" sldId="2147374715"/>
            <ac:picMk id="12" creationId="{F988B92E-80A6-2420-2B01-18904B297C60}"/>
          </ac:picMkLst>
        </pc:picChg>
        <pc:picChg chg="mod">
          <ac:chgData name="ARETE Elodie" userId="S::elodie.arete@docaposte.fr::ec9f1fbb-f223-4998-ab6b-38ac20db1c9b" providerId="AD" clId="Web-{6EAC798E-2B2E-FF60-A129-81706D427663}" dt="2025-04-25T16:17:44.562" v="175" actId="1076"/>
          <ac:picMkLst>
            <pc:docMk/>
            <pc:sldMk cId="2015578608" sldId="2147374715"/>
            <ac:picMk id="16" creationId="{EF9DE8FD-219C-4189-D714-18EDA4BFB17C}"/>
          </ac:picMkLst>
        </pc:picChg>
        <pc:picChg chg="mod">
          <ac:chgData name="ARETE Elodie" userId="S::elodie.arete@docaposte.fr::ec9f1fbb-f223-4998-ab6b-38ac20db1c9b" providerId="AD" clId="Web-{6EAC798E-2B2E-FF60-A129-81706D427663}" dt="2025-04-25T16:18:16.969" v="181" actId="1076"/>
          <ac:picMkLst>
            <pc:docMk/>
            <pc:sldMk cId="2015578608" sldId="2147374715"/>
            <ac:picMk id="20" creationId="{2AC38591-A356-DC27-B1B9-260E0DD32ED2}"/>
          </ac:picMkLst>
        </pc:picChg>
        <pc:picChg chg="mod">
          <ac:chgData name="ARETE Elodie" userId="S::elodie.arete@docaposte.fr::ec9f1fbb-f223-4998-ab6b-38ac20db1c9b" providerId="AD" clId="Web-{6EAC798E-2B2E-FF60-A129-81706D427663}" dt="2025-04-25T16:17:53.781" v="179" actId="1076"/>
          <ac:picMkLst>
            <pc:docMk/>
            <pc:sldMk cId="2015578608" sldId="2147374715"/>
            <ac:picMk id="24" creationId="{440CA84A-1B62-9432-749B-C131BACA5A81}"/>
          </ac:picMkLst>
        </pc:picChg>
      </pc:sldChg>
    </pc:docChg>
  </pc:docChgLst>
  <pc:docChgLst>
    <pc:chgData name="HADDAD Sahar" userId="S::sahar.haddad@docaposte.fr::68cc7506-0d58-401b-bfeb-d46bc1bc5572" providerId="AD" clId="Web-{E0B11453-DCFE-063D-5399-7D45EA91C453}"/>
    <pc:docChg chg="modSld">
      <pc:chgData name="HADDAD Sahar" userId="S::sahar.haddad@docaposte.fr::68cc7506-0d58-401b-bfeb-d46bc1bc5572" providerId="AD" clId="Web-{E0B11453-DCFE-063D-5399-7D45EA91C453}" dt="2025-04-24T12:38:39.564" v="47" actId="1076"/>
      <pc:docMkLst>
        <pc:docMk/>
      </pc:docMkLst>
      <pc:sldChg chg="addSp delSp modSp">
        <pc:chgData name="HADDAD Sahar" userId="S::sahar.haddad@docaposte.fr::68cc7506-0d58-401b-bfeb-d46bc1bc5572" providerId="AD" clId="Web-{E0B11453-DCFE-063D-5399-7D45EA91C453}" dt="2025-04-24T12:38:39.564" v="47" actId="1076"/>
        <pc:sldMkLst>
          <pc:docMk/>
          <pc:sldMk cId="3126732655" sldId="2147374701"/>
        </pc:sldMkLst>
        <pc:picChg chg="add del mod">
          <ac:chgData name="HADDAD Sahar" userId="S::sahar.haddad@docaposte.fr::68cc7506-0d58-401b-bfeb-d46bc1bc5572" providerId="AD" clId="Web-{E0B11453-DCFE-063D-5399-7D45EA91C453}" dt="2025-04-24T12:37:53.499" v="29"/>
          <ac:picMkLst>
            <pc:docMk/>
            <pc:sldMk cId="3126732655" sldId="2147374701"/>
            <ac:picMk id="6" creationId="{345C0D9D-40D3-41C4-E86A-F62F65B4F3FC}"/>
          </ac:picMkLst>
        </pc:picChg>
        <pc:picChg chg="add del mod">
          <ac:chgData name="HADDAD Sahar" userId="S::sahar.haddad@docaposte.fr::68cc7506-0d58-401b-bfeb-d46bc1bc5572" providerId="AD" clId="Web-{E0B11453-DCFE-063D-5399-7D45EA91C453}" dt="2025-04-24T12:37:49.796" v="28"/>
          <ac:picMkLst>
            <pc:docMk/>
            <pc:sldMk cId="3126732655" sldId="2147374701"/>
            <ac:picMk id="7" creationId="{A40B043A-1067-55B7-15C2-FEA01FE1A0E7}"/>
          </ac:picMkLst>
        </pc:picChg>
        <pc:picChg chg="add del mod">
          <ac:chgData name="HADDAD Sahar" userId="S::sahar.haddad@docaposte.fr::68cc7506-0d58-401b-bfeb-d46bc1bc5572" providerId="AD" clId="Web-{E0B11453-DCFE-063D-5399-7D45EA91C453}" dt="2025-04-24T12:37:15.342" v="13"/>
          <ac:picMkLst>
            <pc:docMk/>
            <pc:sldMk cId="3126732655" sldId="2147374701"/>
            <ac:picMk id="8" creationId="{E7284764-294F-EBF3-BE55-E1C929169132}"/>
          </ac:picMkLst>
        </pc:picChg>
        <pc:picChg chg="add del mod">
          <ac:chgData name="HADDAD Sahar" userId="S::sahar.haddad@docaposte.fr::68cc7506-0d58-401b-bfeb-d46bc1bc5572" providerId="AD" clId="Web-{E0B11453-DCFE-063D-5399-7D45EA91C453}" dt="2025-04-24T12:38:07.344" v="31"/>
          <ac:picMkLst>
            <pc:docMk/>
            <pc:sldMk cId="3126732655" sldId="2147374701"/>
            <ac:picMk id="9" creationId="{DA9C38D8-A725-BB7A-89F1-9ECD48275923}"/>
          </ac:picMkLst>
        </pc:picChg>
        <pc:picChg chg="add del">
          <ac:chgData name="HADDAD Sahar" userId="S::sahar.haddad@docaposte.fr::68cc7506-0d58-401b-bfeb-d46bc1bc5572" providerId="AD" clId="Web-{E0B11453-DCFE-063D-5399-7D45EA91C453}" dt="2025-04-24T12:38:22.500" v="40"/>
          <ac:picMkLst>
            <pc:docMk/>
            <pc:sldMk cId="3126732655" sldId="2147374701"/>
            <ac:picMk id="10" creationId="{345C0D9D-40D3-41C4-E86A-F62F65B4F3FC}"/>
          </ac:picMkLst>
        </pc:picChg>
        <pc:picChg chg="add del">
          <ac:chgData name="HADDAD Sahar" userId="S::sahar.haddad@docaposte.fr::68cc7506-0d58-401b-bfeb-d46bc1bc5572" providerId="AD" clId="Web-{E0B11453-DCFE-063D-5399-7D45EA91C453}" dt="2025-04-24T12:38:15.500" v="36"/>
          <ac:picMkLst>
            <pc:docMk/>
            <pc:sldMk cId="3126732655" sldId="2147374701"/>
            <ac:picMk id="11" creationId="{A40B043A-1067-55B7-15C2-FEA01FE1A0E7}"/>
          </ac:picMkLst>
        </pc:picChg>
        <pc:picChg chg="add del mod">
          <ac:chgData name="HADDAD Sahar" userId="S::sahar.haddad@docaposte.fr::68cc7506-0d58-401b-bfeb-d46bc1bc5572" providerId="AD" clId="Web-{E0B11453-DCFE-063D-5399-7D45EA91C453}" dt="2025-04-24T12:38:23.547" v="41"/>
          <ac:picMkLst>
            <pc:docMk/>
            <pc:sldMk cId="3126732655" sldId="2147374701"/>
            <ac:picMk id="12" creationId="{56C214C1-A602-A016-6B4D-05054392F638}"/>
          </ac:picMkLst>
        </pc:picChg>
        <pc:picChg chg="add mod">
          <ac:chgData name="HADDAD Sahar" userId="S::sahar.haddad@docaposte.fr::68cc7506-0d58-401b-bfeb-d46bc1bc5572" providerId="AD" clId="Web-{E0B11453-DCFE-063D-5399-7D45EA91C453}" dt="2025-04-24T12:38:39.564" v="47" actId="1076"/>
          <ac:picMkLst>
            <pc:docMk/>
            <pc:sldMk cId="3126732655" sldId="2147374701"/>
            <ac:picMk id="14" creationId="{2B7033A5-BC6B-FE17-F4A5-DA4763BDD943}"/>
          </ac:picMkLst>
        </pc:picChg>
        <pc:picChg chg="add mod">
          <ac:chgData name="HADDAD Sahar" userId="S::sahar.haddad@docaposte.fr::68cc7506-0d58-401b-bfeb-d46bc1bc5572" providerId="AD" clId="Web-{E0B11453-DCFE-063D-5399-7D45EA91C453}" dt="2025-04-24T12:38:37.392" v="46" actId="1076"/>
          <ac:picMkLst>
            <pc:docMk/>
            <pc:sldMk cId="3126732655" sldId="2147374701"/>
            <ac:picMk id="15" creationId="{4D710CD9-7A23-F465-A3D4-7C3C400BDD52}"/>
          </ac:picMkLst>
        </pc:picChg>
        <pc:picChg chg="add mod">
          <ac:chgData name="HADDAD Sahar" userId="S::sahar.haddad@docaposte.fr::68cc7506-0d58-401b-bfeb-d46bc1bc5572" providerId="AD" clId="Web-{E0B11453-DCFE-063D-5399-7D45EA91C453}" dt="2025-04-24T12:38:33.735" v="45" actId="1076"/>
          <ac:picMkLst>
            <pc:docMk/>
            <pc:sldMk cId="3126732655" sldId="2147374701"/>
            <ac:picMk id="16" creationId="{404F2777-AB7A-A42C-54C0-4DFC5A7C9C51}"/>
          </ac:picMkLst>
        </pc:picChg>
        <pc:picChg chg="add del">
          <ac:chgData name="HADDAD Sahar" userId="S::sahar.haddad@docaposte.fr::68cc7506-0d58-401b-bfeb-d46bc1bc5572" providerId="AD" clId="Web-{E0B11453-DCFE-063D-5399-7D45EA91C453}" dt="2025-04-24T12:38:07.344" v="32"/>
          <ac:picMkLst>
            <pc:docMk/>
            <pc:sldMk cId="3126732655" sldId="2147374701"/>
            <ac:picMk id="72" creationId="{BA8FC173-0CA5-6F28-093B-EEFB2D8AACBD}"/>
          </ac:picMkLst>
        </pc:picChg>
        <pc:picChg chg="del">
          <ac:chgData name="HADDAD Sahar" userId="S::sahar.haddad@docaposte.fr::68cc7506-0d58-401b-bfeb-d46bc1bc5572" providerId="AD" clId="Web-{E0B11453-DCFE-063D-5399-7D45EA91C453}" dt="2025-04-24T12:38:13" v="34"/>
          <ac:picMkLst>
            <pc:docMk/>
            <pc:sldMk cId="3126732655" sldId="2147374701"/>
            <ac:picMk id="73" creationId="{465C0C91-57B8-1972-4161-472E608D0B2E}"/>
          </ac:picMkLst>
        </pc:picChg>
        <pc:picChg chg="add del">
          <ac:chgData name="HADDAD Sahar" userId="S::sahar.haddad@docaposte.fr::68cc7506-0d58-401b-bfeb-d46bc1bc5572" providerId="AD" clId="Web-{E0B11453-DCFE-063D-5399-7D45EA91C453}" dt="2025-04-24T12:38:15.453" v="35"/>
          <ac:picMkLst>
            <pc:docMk/>
            <pc:sldMk cId="3126732655" sldId="2147374701"/>
            <ac:picMk id="74" creationId="{E2EB26A5-8572-C11C-00A9-240739D8523C}"/>
          </ac:picMkLst>
        </pc:picChg>
      </pc:sldChg>
      <pc:sldChg chg="modSp">
        <pc:chgData name="HADDAD Sahar" userId="S::sahar.haddad@docaposte.fr::68cc7506-0d58-401b-bfeb-d46bc1bc5572" providerId="AD" clId="Web-{E0B11453-DCFE-063D-5399-7D45EA91C453}" dt="2025-04-24T12:35:05.181" v="7" actId="1076"/>
        <pc:sldMkLst>
          <pc:docMk/>
          <pc:sldMk cId="1500804799" sldId="2147374707"/>
        </pc:sldMkLst>
        <pc:grpChg chg="mod">
          <ac:chgData name="HADDAD Sahar" userId="S::sahar.haddad@docaposte.fr::68cc7506-0d58-401b-bfeb-d46bc1bc5572" providerId="AD" clId="Web-{E0B11453-DCFE-063D-5399-7D45EA91C453}" dt="2025-04-24T12:35:05.181" v="7" actId="1076"/>
          <ac:grpSpMkLst>
            <pc:docMk/>
            <pc:sldMk cId="1500804799" sldId="2147374707"/>
            <ac:grpSpMk id="29" creationId="{B827AFA9-211A-A860-2967-AEA1C7DA863B}"/>
          </ac:grpSpMkLst>
        </pc:grpChg>
        <pc:picChg chg="mod">
          <ac:chgData name="HADDAD Sahar" userId="S::sahar.haddad@docaposte.fr::68cc7506-0d58-401b-bfeb-d46bc1bc5572" providerId="AD" clId="Web-{E0B11453-DCFE-063D-5399-7D45EA91C453}" dt="2025-04-24T12:34:47.649" v="3" actId="1076"/>
          <ac:picMkLst>
            <pc:docMk/>
            <pc:sldMk cId="1500804799" sldId="2147374707"/>
            <ac:picMk id="36" creationId="{26473FEB-FCA5-DEAD-B98D-EC1E42263C68}"/>
          </ac:picMkLst>
        </pc:picChg>
        <pc:picChg chg="mod">
          <ac:chgData name="HADDAD Sahar" userId="S::sahar.haddad@docaposte.fr::68cc7506-0d58-401b-bfeb-d46bc1bc5572" providerId="AD" clId="Web-{E0B11453-DCFE-063D-5399-7D45EA91C453}" dt="2025-04-24T12:34:47.664" v="4" actId="1076"/>
          <ac:picMkLst>
            <pc:docMk/>
            <pc:sldMk cId="1500804799" sldId="2147374707"/>
            <ac:picMk id="38" creationId="{E55416D2-FE91-834E-35B8-A97102F69A61}"/>
          </ac:picMkLst>
        </pc:picChg>
        <pc:picChg chg="mod">
          <ac:chgData name="HADDAD Sahar" userId="S::sahar.haddad@docaposte.fr::68cc7506-0d58-401b-bfeb-d46bc1bc5572" providerId="AD" clId="Web-{E0B11453-DCFE-063D-5399-7D45EA91C453}" dt="2025-04-24T12:34:57.790" v="6" actId="1076"/>
          <ac:picMkLst>
            <pc:docMk/>
            <pc:sldMk cId="1500804799" sldId="2147374707"/>
            <ac:picMk id="40" creationId="{85EDE02D-9483-1CF6-D6C9-7A12E27F219D}"/>
          </ac:picMkLst>
        </pc:picChg>
      </pc:sldChg>
    </pc:docChg>
  </pc:docChgLst>
  <pc:docChgLst>
    <pc:chgData name="ARETE Elodie" userId="S::elodie.arete@docaposte.fr::ec9f1fbb-f223-4998-ab6b-38ac20db1c9b" providerId="AD" clId="Web-{8EA43782-B383-4375-C3A5-8EC93DE6B74A}"/>
    <pc:docChg chg="modSld">
      <pc:chgData name="ARETE Elodie" userId="S::elodie.arete@docaposte.fr::ec9f1fbb-f223-4998-ab6b-38ac20db1c9b" providerId="AD" clId="Web-{8EA43782-B383-4375-C3A5-8EC93DE6B74A}" dt="2025-03-31T15:51:04.911" v="8" actId="20577"/>
      <pc:docMkLst>
        <pc:docMk/>
      </pc:docMkLst>
      <pc:sldChg chg="modSp">
        <pc:chgData name="ARETE Elodie" userId="S::elodie.arete@docaposte.fr::ec9f1fbb-f223-4998-ab6b-38ac20db1c9b" providerId="AD" clId="Web-{8EA43782-B383-4375-C3A5-8EC93DE6B74A}" dt="2025-03-31T15:51:04.911" v="8" actId="20577"/>
        <pc:sldMkLst>
          <pc:docMk/>
          <pc:sldMk cId="1377633356" sldId="257"/>
        </pc:sldMkLst>
        <pc:spChg chg="mod">
          <ac:chgData name="ARETE Elodie" userId="S::elodie.arete@docaposte.fr::ec9f1fbb-f223-4998-ab6b-38ac20db1c9b" providerId="AD" clId="Web-{8EA43782-B383-4375-C3A5-8EC93DE6B74A}" dt="2025-03-31T15:51:04.911" v="8" actId="20577"/>
          <ac:spMkLst>
            <pc:docMk/>
            <pc:sldMk cId="1377633356" sldId="257"/>
            <ac:spMk id="6" creationId="{9B1B1DEC-4F92-3B8E-CD65-4F4476BD0321}"/>
          </ac:spMkLst>
        </pc:spChg>
      </pc:sldChg>
    </pc:docChg>
  </pc:docChgLst>
  <pc:docChgLst>
    <pc:chgData name="HADDAD Sahar" userId="S::sahar.haddad@docaposte.fr::68cc7506-0d58-401b-bfeb-d46bc1bc5572" providerId="AD" clId="Web-{101945F2-D78F-BA66-6168-07CA717289B0}"/>
    <pc:docChg chg="addSld delSld modSld">
      <pc:chgData name="HADDAD Sahar" userId="S::sahar.haddad@docaposte.fr::68cc7506-0d58-401b-bfeb-d46bc1bc5572" providerId="AD" clId="Web-{101945F2-D78F-BA66-6168-07CA717289B0}" dt="2025-04-22T19:13:24.784" v="426" actId="20577"/>
      <pc:docMkLst>
        <pc:docMk/>
      </pc:docMkLst>
      <pc:sldChg chg="add del">
        <pc:chgData name="HADDAD Sahar" userId="S::sahar.haddad@docaposte.fr::68cc7506-0d58-401b-bfeb-d46bc1bc5572" providerId="AD" clId="Web-{101945F2-D78F-BA66-6168-07CA717289B0}" dt="2025-04-22T19:13:17.893" v="423"/>
        <pc:sldMkLst>
          <pc:docMk/>
          <pc:sldMk cId="347239787" sldId="1384"/>
        </pc:sldMkLst>
      </pc:sldChg>
      <pc:sldChg chg="addSp delSp modSp add replId">
        <pc:chgData name="HADDAD Sahar" userId="S::sahar.haddad@docaposte.fr::68cc7506-0d58-401b-bfeb-d46bc1bc5572" providerId="AD" clId="Web-{101945F2-D78F-BA66-6168-07CA717289B0}" dt="2025-04-22T19:04:11.122" v="270"/>
        <pc:sldMkLst>
          <pc:docMk/>
          <pc:sldMk cId="3126732655" sldId="2147374701"/>
        </pc:sldMkLst>
        <pc:spChg chg="mod">
          <ac:chgData name="HADDAD Sahar" userId="S::sahar.haddad@docaposte.fr::68cc7506-0d58-401b-bfeb-d46bc1bc5572" providerId="AD" clId="Web-{101945F2-D78F-BA66-6168-07CA717289B0}" dt="2025-04-22T18:56:32.958" v="175" actId="20577"/>
          <ac:spMkLst>
            <pc:docMk/>
            <pc:sldMk cId="3126732655" sldId="2147374701"/>
            <ac:spMk id="4" creationId="{17C698B2-8C31-6AF9-D357-B0D567729896}"/>
          </ac:spMkLst>
        </pc:spChg>
        <pc:spChg chg="mod">
          <ac:chgData name="HADDAD Sahar" userId="S::sahar.haddad@docaposte.fr::68cc7506-0d58-401b-bfeb-d46bc1bc5572" providerId="AD" clId="Web-{101945F2-D78F-BA66-6168-07CA717289B0}" dt="2025-04-22T18:57:08.193" v="189" actId="14100"/>
          <ac:spMkLst>
            <pc:docMk/>
            <pc:sldMk cId="3126732655" sldId="2147374701"/>
            <ac:spMk id="5" creationId="{A7D91959-60DA-E8DF-04D8-8DF60455DFA6}"/>
          </ac:spMkLst>
        </pc:spChg>
        <pc:spChg chg="del">
          <ac:chgData name="HADDAD Sahar" userId="S::sahar.haddad@docaposte.fr::68cc7506-0d58-401b-bfeb-d46bc1bc5572" providerId="AD" clId="Web-{101945F2-D78F-BA66-6168-07CA717289B0}" dt="2025-04-22T18:42:09.765" v="3"/>
          <ac:spMkLst>
            <pc:docMk/>
            <pc:sldMk cId="3126732655" sldId="2147374701"/>
            <ac:spMk id="7" creationId="{E9305B4E-24B5-94D6-5183-E36868CAC0A6}"/>
          </ac:spMkLst>
        </pc:spChg>
        <pc:spChg chg="add">
          <ac:chgData name="HADDAD Sahar" userId="S::sahar.haddad@docaposte.fr::68cc7506-0d58-401b-bfeb-d46bc1bc5572" providerId="AD" clId="Web-{101945F2-D78F-BA66-6168-07CA717289B0}" dt="2025-04-22T18:42:11.625" v="5"/>
          <ac:spMkLst>
            <pc:docMk/>
            <pc:sldMk cId="3126732655" sldId="2147374701"/>
            <ac:spMk id="8" creationId="{1D9A98D5-39FB-AE1B-485E-0613B1087420}"/>
          </ac:spMkLst>
        </pc:spChg>
        <pc:spChg chg="add">
          <ac:chgData name="HADDAD Sahar" userId="S::sahar.haddad@docaposte.fr::68cc7506-0d58-401b-bfeb-d46bc1bc5572" providerId="AD" clId="Web-{101945F2-D78F-BA66-6168-07CA717289B0}" dt="2025-04-22T18:42:11.625" v="5"/>
          <ac:spMkLst>
            <pc:docMk/>
            <pc:sldMk cId="3126732655" sldId="2147374701"/>
            <ac:spMk id="9" creationId="{D7FC1A89-98CF-E9B4-1979-6C618FDE0F7C}"/>
          </ac:spMkLst>
        </pc:spChg>
        <pc:spChg chg="add">
          <ac:chgData name="HADDAD Sahar" userId="S::sahar.haddad@docaposte.fr::68cc7506-0d58-401b-bfeb-d46bc1bc5572" providerId="AD" clId="Web-{101945F2-D78F-BA66-6168-07CA717289B0}" dt="2025-04-22T18:42:11.625" v="5"/>
          <ac:spMkLst>
            <pc:docMk/>
            <pc:sldMk cId="3126732655" sldId="2147374701"/>
            <ac:spMk id="10" creationId="{A3499D12-B904-12A4-ABB7-D2A4F299DFBE}"/>
          </ac:spMkLst>
        </pc:spChg>
        <pc:spChg chg="mod">
          <ac:chgData name="HADDAD Sahar" userId="S::sahar.haddad@docaposte.fr::68cc7506-0d58-401b-bfeb-d46bc1bc5572" providerId="AD" clId="Web-{101945F2-D78F-BA66-6168-07CA717289B0}" dt="2025-04-22T18:58:14.637" v="207" actId="1076"/>
          <ac:spMkLst>
            <pc:docMk/>
            <pc:sldMk cId="3126732655" sldId="2147374701"/>
            <ac:spMk id="13" creationId="{04618D2A-E5C9-EB28-5602-FCB28B987753}"/>
          </ac:spMkLst>
        </pc:spChg>
        <pc:spChg chg="add mod">
          <ac:chgData name="HADDAD Sahar" userId="S::sahar.haddad@docaposte.fr::68cc7506-0d58-401b-bfeb-d46bc1bc5572" providerId="AD" clId="Web-{101945F2-D78F-BA66-6168-07CA717289B0}" dt="2025-04-22T18:44:26.255" v="44" actId="14100"/>
          <ac:spMkLst>
            <pc:docMk/>
            <pc:sldMk cId="3126732655" sldId="2147374701"/>
            <ac:spMk id="14" creationId="{1F90D6EF-DC09-28C9-9102-07EC2E887D7D}"/>
          </ac:spMkLst>
        </pc:spChg>
        <pc:spChg chg="add mod">
          <ac:chgData name="HADDAD Sahar" userId="S::sahar.haddad@docaposte.fr::68cc7506-0d58-401b-bfeb-d46bc1bc5572" providerId="AD" clId="Web-{101945F2-D78F-BA66-6168-07CA717289B0}" dt="2025-04-22T18:45:47.055" v="54" actId="20577"/>
          <ac:spMkLst>
            <pc:docMk/>
            <pc:sldMk cId="3126732655" sldId="2147374701"/>
            <ac:spMk id="15" creationId="{56094C9A-0F1A-092E-FDA1-0975BF8A3A37}"/>
          </ac:spMkLst>
        </pc:spChg>
        <pc:spChg chg="mod">
          <ac:chgData name="HADDAD Sahar" userId="S::sahar.haddad@docaposte.fr::68cc7506-0d58-401b-bfeb-d46bc1bc5572" providerId="AD" clId="Web-{101945F2-D78F-BA66-6168-07CA717289B0}" dt="2025-04-22T18:46:35.494" v="78" actId="20577"/>
          <ac:spMkLst>
            <pc:docMk/>
            <pc:sldMk cId="3126732655" sldId="2147374701"/>
            <ac:spMk id="27" creationId="{F8668812-2D1B-C06A-66A3-8C42E3039A94}"/>
          </ac:spMkLst>
        </pc:spChg>
        <pc:spChg chg="add del mod">
          <ac:chgData name="HADDAD Sahar" userId="S::sahar.haddad@docaposte.fr::68cc7506-0d58-401b-bfeb-d46bc1bc5572" providerId="AD" clId="Web-{101945F2-D78F-BA66-6168-07CA717289B0}" dt="2025-04-22T18:46:18.213" v="69"/>
          <ac:spMkLst>
            <pc:docMk/>
            <pc:sldMk cId="3126732655" sldId="2147374701"/>
            <ac:spMk id="29" creationId="{0CA53C3A-6CFA-13D6-C6A8-39FFD2C6CAAD}"/>
          </ac:spMkLst>
        </pc:spChg>
        <pc:spChg chg="add del mod">
          <ac:chgData name="HADDAD Sahar" userId="S::sahar.haddad@docaposte.fr::68cc7506-0d58-401b-bfeb-d46bc1bc5572" providerId="AD" clId="Web-{101945F2-D78F-BA66-6168-07CA717289B0}" dt="2025-04-22T18:46:46.010" v="81"/>
          <ac:spMkLst>
            <pc:docMk/>
            <pc:sldMk cId="3126732655" sldId="2147374701"/>
            <ac:spMk id="39" creationId="{60B872A2-02EC-F42E-E857-4983D7D9AACB}"/>
          </ac:spMkLst>
        </pc:spChg>
        <pc:spChg chg="mod">
          <ac:chgData name="HADDAD Sahar" userId="S::sahar.haddad@docaposte.fr::68cc7506-0d58-401b-bfeb-d46bc1bc5572" providerId="AD" clId="Web-{101945F2-D78F-BA66-6168-07CA717289B0}" dt="2025-04-22T18:47:06.324" v="89" actId="20577"/>
          <ac:spMkLst>
            <pc:docMk/>
            <pc:sldMk cId="3126732655" sldId="2147374701"/>
            <ac:spMk id="45" creationId="{4D9BF75E-5D95-1186-F98D-A04D776DD9D3}"/>
          </ac:spMkLst>
        </pc:spChg>
        <pc:spChg chg="mod">
          <ac:chgData name="HADDAD Sahar" userId="S::sahar.haddad@docaposte.fr::68cc7506-0d58-401b-bfeb-d46bc1bc5572" providerId="AD" clId="Web-{101945F2-D78F-BA66-6168-07CA717289B0}" dt="2025-04-22T18:47:57.763" v="110" actId="20577"/>
          <ac:spMkLst>
            <pc:docMk/>
            <pc:sldMk cId="3126732655" sldId="2147374701"/>
            <ac:spMk id="49" creationId="{C63AD6C5-B709-568E-99DB-9F0F2DF62BE8}"/>
          </ac:spMkLst>
        </pc:spChg>
        <pc:spChg chg="add del mod">
          <ac:chgData name="HADDAD Sahar" userId="S::sahar.haddad@docaposte.fr::68cc7506-0d58-401b-bfeb-d46bc1bc5572" providerId="AD" clId="Web-{101945F2-D78F-BA66-6168-07CA717289B0}" dt="2025-04-22T18:57:37.741" v="197"/>
          <ac:spMkLst>
            <pc:docMk/>
            <pc:sldMk cId="3126732655" sldId="2147374701"/>
            <ac:spMk id="51" creationId="{7F5457AD-97F3-510F-2978-628CE6E08C84}"/>
          </ac:spMkLst>
        </pc:spChg>
        <pc:spChg chg="add del mod">
          <ac:chgData name="HADDAD Sahar" userId="S::sahar.haddad@docaposte.fr::68cc7506-0d58-401b-bfeb-d46bc1bc5572" providerId="AD" clId="Web-{101945F2-D78F-BA66-6168-07CA717289B0}" dt="2025-04-22T18:57:39.492" v="199"/>
          <ac:spMkLst>
            <pc:docMk/>
            <pc:sldMk cId="3126732655" sldId="2147374701"/>
            <ac:spMk id="53" creationId="{11E9C829-AA6D-83DD-7EF7-0723CE59BF96}"/>
          </ac:spMkLst>
        </pc:spChg>
        <pc:spChg chg="add del mod">
          <ac:chgData name="HADDAD Sahar" userId="S::sahar.haddad@docaposte.fr::68cc7506-0d58-401b-bfeb-d46bc1bc5572" providerId="AD" clId="Web-{101945F2-D78F-BA66-6168-07CA717289B0}" dt="2025-04-22T18:57:39.492" v="198"/>
          <ac:spMkLst>
            <pc:docMk/>
            <pc:sldMk cId="3126732655" sldId="2147374701"/>
            <ac:spMk id="54" creationId="{50BDABA6-2069-AA3F-0BD6-A46263A36B45}"/>
          </ac:spMkLst>
        </pc:spChg>
        <pc:spChg chg="add del mod">
          <ac:chgData name="HADDAD Sahar" userId="S::sahar.haddad@docaposte.fr::68cc7506-0d58-401b-bfeb-d46bc1bc5572" providerId="AD" clId="Web-{101945F2-D78F-BA66-6168-07CA717289B0}" dt="2025-04-22T18:57:42.523" v="201"/>
          <ac:spMkLst>
            <pc:docMk/>
            <pc:sldMk cId="3126732655" sldId="2147374701"/>
            <ac:spMk id="56" creationId="{481B9451-77FA-AFC8-0894-D285258B95BF}"/>
          </ac:spMkLst>
        </pc:spChg>
        <pc:spChg chg="add">
          <ac:chgData name="HADDAD Sahar" userId="S::sahar.haddad@docaposte.fr::68cc7506-0d58-401b-bfeb-d46bc1bc5572" providerId="AD" clId="Web-{101945F2-D78F-BA66-6168-07CA717289B0}" dt="2025-04-22T18:52:51.712" v="111"/>
          <ac:spMkLst>
            <pc:docMk/>
            <pc:sldMk cId="3126732655" sldId="2147374701"/>
            <ac:spMk id="58" creationId="{A3D5E819-0802-F6EE-D514-190F2D4BF62E}"/>
          </ac:spMkLst>
        </pc:spChg>
        <pc:spChg chg="add mod">
          <ac:chgData name="HADDAD Sahar" userId="S::sahar.haddad@docaposte.fr::68cc7506-0d58-401b-bfeb-d46bc1bc5572" providerId="AD" clId="Web-{101945F2-D78F-BA66-6168-07CA717289B0}" dt="2025-04-22T19:04:03.466" v="268" actId="14100"/>
          <ac:spMkLst>
            <pc:docMk/>
            <pc:sldMk cId="3126732655" sldId="2147374701"/>
            <ac:spMk id="60" creationId="{15200265-7704-7B42-9CAC-304D2A29410F}"/>
          </ac:spMkLst>
        </pc:spChg>
        <pc:spChg chg="add mod">
          <ac:chgData name="HADDAD Sahar" userId="S::sahar.haddad@docaposte.fr::68cc7506-0d58-401b-bfeb-d46bc1bc5572" providerId="AD" clId="Web-{101945F2-D78F-BA66-6168-07CA717289B0}" dt="2025-04-22T19:03:41.949" v="261"/>
          <ac:spMkLst>
            <pc:docMk/>
            <pc:sldMk cId="3126732655" sldId="2147374701"/>
            <ac:spMk id="62" creationId="{15200265-7704-7B42-9CAC-304D2A29410F}"/>
          </ac:spMkLst>
        </pc:spChg>
        <pc:spChg chg="add mod">
          <ac:chgData name="HADDAD Sahar" userId="S::sahar.haddad@docaposte.fr::68cc7506-0d58-401b-bfeb-d46bc1bc5572" providerId="AD" clId="Web-{101945F2-D78F-BA66-6168-07CA717289B0}" dt="2025-04-22T19:03:41.996" v="262"/>
          <ac:spMkLst>
            <pc:docMk/>
            <pc:sldMk cId="3126732655" sldId="2147374701"/>
            <ac:spMk id="64" creationId="{15200265-7704-7B42-9CAC-304D2A29410F}"/>
          </ac:spMkLst>
        </pc:spChg>
        <pc:spChg chg="add del topLvl">
          <ac:chgData name="HADDAD Sahar" userId="S::sahar.haddad@docaposte.fr::68cc7506-0d58-401b-bfeb-d46bc1bc5572" providerId="AD" clId="Web-{101945F2-D78F-BA66-6168-07CA717289B0}" dt="2025-04-22T18:58:55.576" v="219"/>
          <ac:spMkLst>
            <pc:docMk/>
            <pc:sldMk cId="3126732655" sldId="2147374701"/>
            <ac:spMk id="66" creationId="{574A35D5-BE31-F899-5AF1-EFE3F3B7992C}"/>
          </ac:spMkLst>
        </pc:spChg>
        <pc:spChg chg="add del topLvl">
          <ac:chgData name="HADDAD Sahar" userId="S::sahar.haddad@docaposte.fr::68cc7506-0d58-401b-bfeb-d46bc1bc5572" providerId="AD" clId="Web-{101945F2-D78F-BA66-6168-07CA717289B0}" dt="2025-04-22T18:58:52.795" v="218"/>
          <ac:spMkLst>
            <pc:docMk/>
            <pc:sldMk cId="3126732655" sldId="2147374701"/>
            <ac:spMk id="68" creationId="{F0FEA073-C513-B169-3EF3-1B065DB01154}"/>
          </ac:spMkLst>
        </pc:spChg>
        <pc:spChg chg="add del topLvl">
          <ac:chgData name="HADDAD Sahar" userId="S::sahar.haddad@docaposte.fr::68cc7506-0d58-401b-bfeb-d46bc1bc5572" providerId="AD" clId="Web-{101945F2-D78F-BA66-6168-07CA717289B0}" dt="2025-04-22T18:58:40.154" v="212"/>
          <ac:spMkLst>
            <pc:docMk/>
            <pc:sldMk cId="3126732655" sldId="2147374701"/>
            <ac:spMk id="70" creationId="{C3B386DE-56D0-F2A0-D9CC-5EF40B77DB30}"/>
          </ac:spMkLst>
        </pc:spChg>
        <pc:grpChg chg="add del mod">
          <ac:chgData name="HADDAD Sahar" userId="S::sahar.haddad@docaposte.fr::68cc7506-0d58-401b-bfeb-d46bc1bc5572" providerId="AD" clId="Web-{101945F2-D78F-BA66-6168-07CA717289B0}" dt="2025-04-22T18:45:35.242" v="52"/>
          <ac:grpSpMkLst>
            <pc:docMk/>
            <pc:sldMk cId="3126732655" sldId="2147374701"/>
            <ac:grpSpMk id="6" creationId="{65314AFB-90DA-45EE-0345-8CF1319BD04D}"/>
          </ac:grpSpMkLst>
        </pc:grpChg>
        <pc:grpChg chg="add del mod">
          <ac:chgData name="HADDAD Sahar" userId="S::sahar.haddad@docaposte.fr::68cc7506-0d58-401b-bfeb-d46bc1bc5572" providerId="AD" clId="Web-{101945F2-D78F-BA66-6168-07CA717289B0}" dt="2025-04-22T18:57:27.897" v="191"/>
          <ac:grpSpMkLst>
            <pc:docMk/>
            <pc:sldMk cId="3126732655" sldId="2147374701"/>
            <ac:grpSpMk id="12" creationId="{CF3492B7-1F9A-10F3-4F75-B879BBCEE2D3}"/>
          </ac:grpSpMkLst>
        </pc:grpChg>
        <pc:grpChg chg="del">
          <ac:chgData name="HADDAD Sahar" userId="S::sahar.haddad@docaposte.fr::68cc7506-0d58-401b-bfeb-d46bc1bc5572" providerId="AD" clId="Web-{101945F2-D78F-BA66-6168-07CA717289B0}" dt="2025-04-22T18:42:09.765" v="2"/>
          <ac:grpSpMkLst>
            <pc:docMk/>
            <pc:sldMk cId="3126732655" sldId="2147374701"/>
            <ac:grpSpMk id="17" creationId="{CEAFA03A-A8A6-1D10-BE3A-45BF1F6DA7A9}"/>
          </ac:grpSpMkLst>
        </pc:grpChg>
        <pc:grpChg chg="add del mod">
          <ac:chgData name="HADDAD Sahar" userId="S::sahar.haddad@docaposte.fr::68cc7506-0d58-401b-bfeb-d46bc1bc5572" providerId="AD" clId="Web-{101945F2-D78F-BA66-6168-07CA717289B0}" dt="2025-04-22T18:57:27.897" v="190"/>
          <ac:grpSpMkLst>
            <pc:docMk/>
            <pc:sldMk cId="3126732655" sldId="2147374701"/>
            <ac:grpSpMk id="20" creationId="{CC70DEB7-95A7-675F-37FB-C95C50DEF11B}"/>
          </ac:grpSpMkLst>
        </pc:grpChg>
        <pc:grpChg chg="del">
          <ac:chgData name="HADDAD Sahar" userId="S::sahar.haddad@docaposte.fr::68cc7506-0d58-401b-bfeb-d46bc1bc5572" providerId="AD" clId="Web-{101945F2-D78F-BA66-6168-07CA717289B0}" dt="2025-04-22T18:42:09.765" v="1"/>
          <ac:grpSpMkLst>
            <pc:docMk/>
            <pc:sldMk cId="3126732655" sldId="2147374701"/>
            <ac:grpSpMk id="22" creationId="{6A3058D1-04D5-75A7-B988-FA0F836C3EAA}"/>
          </ac:grpSpMkLst>
        </pc:grpChg>
        <pc:grpChg chg="del">
          <ac:chgData name="HADDAD Sahar" userId="S::sahar.haddad@docaposte.fr::68cc7506-0d58-401b-bfeb-d46bc1bc5572" providerId="AD" clId="Web-{101945F2-D78F-BA66-6168-07CA717289B0}" dt="2025-04-22T18:42:11.062" v="4"/>
          <ac:grpSpMkLst>
            <pc:docMk/>
            <pc:sldMk cId="3126732655" sldId="2147374701"/>
            <ac:grpSpMk id="30" creationId="{30AB8619-92E5-DD15-D9A6-D45A73812B93}"/>
          </ac:grpSpMkLst>
        </pc:grpChg>
        <pc:grpChg chg="del">
          <ac:chgData name="HADDAD Sahar" userId="S::sahar.haddad@docaposte.fr::68cc7506-0d58-401b-bfeb-d46bc1bc5572" providerId="AD" clId="Web-{101945F2-D78F-BA66-6168-07CA717289B0}" dt="2025-04-22T18:42:15.031" v="7"/>
          <ac:grpSpMkLst>
            <pc:docMk/>
            <pc:sldMk cId="3126732655" sldId="2147374701"/>
            <ac:grpSpMk id="38" creationId="{B1F15C10-9536-1F7F-E95B-BD5F4A91C1DC}"/>
          </ac:grpSpMkLst>
        </pc:grpChg>
        <pc:grpChg chg="add del mod">
          <ac:chgData name="HADDAD Sahar" userId="S::sahar.haddad@docaposte.fr::68cc7506-0d58-401b-bfeb-d46bc1bc5572" providerId="AD" clId="Web-{101945F2-D78F-BA66-6168-07CA717289B0}" dt="2025-04-22T18:57:30.804" v="194"/>
          <ac:grpSpMkLst>
            <pc:docMk/>
            <pc:sldMk cId="3126732655" sldId="2147374701"/>
            <ac:grpSpMk id="41" creationId="{E99BF3EE-EB00-CFCF-2D38-928FCC803DC7}"/>
          </ac:grpSpMkLst>
        </pc:grpChg>
        <pc:grpChg chg="add del mod">
          <ac:chgData name="HADDAD Sahar" userId="S::sahar.haddad@docaposte.fr::68cc7506-0d58-401b-bfeb-d46bc1bc5572" providerId="AD" clId="Web-{101945F2-D78F-BA66-6168-07CA717289B0}" dt="2025-04-22T18:57:32.897" v="195"/>
          <ac:grpSpMkLst>
            <pc:docMk/>
            <pc:sldMk cId="3126732655" sldId="2147374701"/>
            <ac:grpSpMk id="47" creationId="{E16C11AA-3641-E878-900D-1AF0FFB90D4C}"/>
          </ac:grpSpMkLst>
        </pc:grpChg>
        <pc:grpChg chg="add del mod">
          <ac:chgData name="HADDAD Sahar" userId="S::sahar.haddad@docaposte.fr::68cc7506-0d58-401b-bfeb-d46bc1bc5572" providerId="AD" clId="Web-{101945F2-D78F-BA66-6168-07CA717289B0}" dt="2025-04-22T18:57:42.523" v="200"/>
          <ac:grpSpMkLst>
            <pc:docMk/>
            <pc:sldMk cId="3126732655" sldId="2147374701"/>
            <ac:grpSpMk id="57" creationId="{A66AA274-4BE0-54B6-12C7-9582C4A199C8}"/>
          </ac:grpSpMkLst>
        </pc:grpChg>
        <pc:grpChg chg="add del mod">
          <ac:chgData name="HADDAD Sahar" userId="S::sahar.haddad@docaposte.fr::68cc7506-0d58-401b-bfeb-d46bc1bc5572" providerId="AD" clId="Web-{101945F2-D78F-BA66-6168-07CA717289B0}" dt="2025-04-22T18:58:31.966" v="208"/>
          <ac:grpSpMkLst>
            <pc:docMk/>
            <pc:sldMk cId="3126732655" sldId="2147374701"/>
            <ac:grpSpMk id="61" creationId="{16C97DDF-0136-77E0-093B-BE74109C3FB7}"/>
          </ac:grpSpMkLst>
        </pc:grpChg>
        <pc:grpChg chg="del">
          <ac:chgData name="HADDAD Sahar" userId="S::sahar.haddad@docaposte.fr::68cc7506-0d58-401b-bfeb-d46bc1bc5572" providerId="AD" clId="Web-{101945F2-D78F-BA66-6168-07CA717289B0}" dt="2025-04-22T18:58:33.513" v="211"/>
          <ac:grpSpMkLst>
            <pc:docMk/>
            <pc:sldMk cId="3126732655" sldId="2147374701"/>
            <ac:grpSpMk id="63" creationId="{F6238F7D-DD5F-E0E3-EC85-7618B1008DB9}"/>
          </ac:grpSpMkLst>
        </pc:grpChg>
        <pc:grpChg chg="del">
          <ac:chgData name="HADDAD Sahar" userId="S::sahar.haddad@docaposte.fr::68cc7506-0d58-401b-bfeb-d46bc1bc5572" providerId="AD" clId="Web-{101945F2-D78F-BA66-6168-07CA717289B0}" dt="2025-04-22T18:58:46.404" v="215"/>
          <ac:grpSpMkLst>
            <pc:docMk/>
            <pc:sldMk cId="3126732655" sldId="2147374701"/>
            <ac:grpSpMk id="65" creationId="{20EE0F79-5056-B020-97D6-731CBBA42326}"/>
          </ac:grpSpMkLst>
        </pc:grpChg>
        <pc:picChg chg="add">
          <ac:chgData name="HADDAD Sahar" userId="S::sahar.haddad@docaposte.fr::68cc7506-0d58-401b-bfeb-d46bc1bc5572" providerId="AD" clId="Web-{101945F2-D78F-BA66-6168-07CA717289B0}" dt="2025-04-22T18:42:11.625" v="5"/>
          <ac:picMkLst>
            <pc:docMk/>
            <pc:sldMk cId="3126732655" sldId="2147374701"/>
            <ac:picMk id="11" creationId="{D80EFB50-56E3-3723-431A-CFE1669C3049}"/>
          </ac:picMkLst>
        </pc:picChg>
        <pc:picChg chg="add mod">
          <ac:chgData name="HADDAD Sahar" userId="S::sahar.haddad@docaposte.fr::68cc7506-0d58-401b-bfeb-d46bc1bc5572" providerId="AD" clId="Web-{101945F2-D78F-BA66-6168-07CA717289B0}" dt="2025-04-22T18:45:32.523" v="51" actId="1076"/>
          <ac:picMkLst>
            <pc:docMk/>
            <pc:sldMk cId="3126732655" sldId="2147374701"/>
            <ac:picMk id="16" creationId="{9BCF921C-3091-9EBB-9B3C-7ABC2924FDD8}"/>
          </ac:picMkLst>
        </pc:picChg>
        <pc:picChg chg="add del mod">
          <ac:chgData name="HADDAD Sahar" userId="S::sahar.haddad@docaposte.fr::68cc7506-0d58-401b-bfeb-d46bc1bc5572" providerId="AD" clId="Web-{101945F2-D78F-BA66-6168-07CA717289B0}" dt="2025-04-22T18:57:42.523" v="203"/>
          <ac:picMkLst>
            <pc:docMk/>
            <pc:sldMk cId="3126732655" sldId="2147374701"/>
            <ac:picMk id="52" creationId="{E1ED99D2-F998-04F5-8470-2DE500E26BFD}"/>
          </ac:picMkLst>
        </pc:picChg>
        <pc:picChg chg="add del mod">
          <ac:chgData name="HADDAD Sahar" userId="S::sahar.haddad@docaposte.fr::68cc7506-0d58-401b-bfeb-d46bc1bc5572" providerId="AD" clId="Web-{101945F2-D78F-BA66-6168-07CA717289B0}" dt="2025-04-22T18:57:42.523" v="202"/>
          <ac:picMkLst>
            <pc:docMk/>
            <pc:sldMk cId="3126732655" sldId="2147374701"/>
            <ac:picMk id="55" creationId="{56504EE3-5C42-2943-8D76-7EC0992F3E96}"/>
          </ac:picMkLst>
        </pc:picChg>
        <pc:picChg chg="add">
          <ac:chgData name="HADDAD Sahar" userId="S::sahar.haddad@docaposte.fr::68cc7506-0d58-401b-bfeb-d46bc1bc5572" providerId="AD" clId="Web-{101945F2-D78F-BA66-6168-07CA717289B0}" dt="2025-04-22T18:52:51.712" v="111"/>
          <ac:picMkLst>
            <pc:docMk/>
            <pc:sldMk cId="3126732655" sldId="2147374701"/>
            <ac:picMk id="59" creationId="{C3425435-90F2-D748-AB13-F0ADE2DFF870}"/>
          </ac:picMkLst>
        </pc:picChg>
        <pc:picChg chg="add del topLvl">
          <ac:chgData name="HADDAD Sahar" userId="S::sahar.haddad@docaposte.fr::68cc7506-0d58-401b-bfeb-d46bc1bc5572" providerId="AD" clId="Web-{101945F2-D78F-BA66-6168-07CA717289B0}" dt="2025-04-22T18:58:46.404" v="215"/>
          <ac:picMkLst>
            <pc:docMk/>
            <pc:sldMk cId="3126732655" sldId="2147374701"/>
            <ac:picMk id="67" creationId="{C3E5944E-B977-F652-2ED6-78D73E64AE19}"/>
          </ac:picMkLst>
        </pc:picChg>
        <pc:picChg chg="add del topLvl">
          <ac:chgData name="HADDAD Sahar" userId="S::sahar.haddad@docaposte.fr::68cc7506-0d58-401b-bfeb-d46bc1bc5572" providerId="AD" clId="Web-{101945F2-D78F-BA66-6168-07CA717289B0}" dt="2025-04-22T18:58:33.513" v="211"/>
          <ac:picMkLst>
            <pc:docMk/>
            <pc:sldMk cId="3126732655" sldId="2147374701"/>
            <ac:picMk id="69" creationId="{CE88DDED-9186-7276-BCF8-B22832CF593E}"/>
          </ac:picMkLst>
        </pc:picChg>
        <pc:picChg chg="add del topLvl">
          <ac:chgData name="HADDAD Sahar" userId="S::sahar.haddad@docaposte.fr::68cc7506-0d58-401b-bfeb-d46bc1bc5572" providerId="AD" clId="Web-{101945F2-D78F-BA66-6168-07CA717289B0}" dt="2025-04-22T18:58:31.966" v="208"/>
          <ac:picMkLst>
            <pc:docMk/>
            <pc:sldMk cId="3126732655" sldId="2147374701"/>
            <ac:picMk id="71" creationId="{1871BB0F-7C8B-B887-CF43-77C7DC7031F7}"/>
          </ac:picMkLst>
        </pc:picChg>
        <pc:picChg chg="add mod">
          <ac:chgData name="HADDAD Sahar" userId="S::sahar.haddad@docaposte.fr::68cc7506-0d58-401b-bfeb-d46bc1bc5572" providerId="AD" clId="Web-{101945F2-D78F-BA66-6168-07CA717289B0}" dt="2025-04-22T18:59:56.391" v="232" actId="1076"/>
          <ac:picMkLst>
            <pc:docMk/>
            <pc:sldMk cId="3126732655" sldId="2147374701"/>
            <ac:picMk id="72" creationId="{BA8FC173-0CA5-6F28-093B-EEFB2D8AACBD}"/>
          </ac:picMkLst>
        </pc:picChg>
        <pc:picChg chg="add mod">
          <ac:chgData name="HADDAD Sahar" userId="S::sahar.haddad@docaposte.fr::68cc7506-0d58-401b-bfeb-d46bc1bc5572" providerId="AD" clId="Web-{101945F2-D78F-BA66-6168-07CA717289B0}" dt="2025-04-22T18:59:56.391" v="233" actId="1076"/>
          <ac:picMkLst>
            <pc:docMk/>
            <pc:sldMk cId="3126732655" sldId="2147374701"/>
            <ac:picMk id="73" creationId="{465C0C91-57B8-1972-4161-472E608D0B2E}"/>
          </ac:picMkLst>
        </pc:picChg>
        <pc:picChg chg="add mod">
          <ac:chgData name="HADDAD Sahar" userId="S::sahar.haddad@docaposte.fr::68cc7506-0d58-401b-bfeb-d46bc1bc5572" providerId="AD" clId="Web-{101945F2-D78F-BA66-6168-07CA717289B0}" dt="2025-04-22T18:59:56.407" v="234" actId="1076"/>
          <ac:picMkLst>
            <pc:docMk/>
            <pc:sldMk cId="3126732655" sldId="2147374701"/>
            <ac:picMk id="74" creationId="{E2EB26A5-8572-C11C-00A9-240739D8523C}"/>
          </ac:picMkLst>
        </pc:picChg>
        <pc:picChg chg="add mod">
          <ac:chgData name="HADDAD Sahar" userId="S::sahar.haddad@docaposte.fr::68cc7506-0d58-401b-bfeb-d46bc1bc5572" providerId="AD" clId="Web-{101945F2-D78F-BA66-6168-07CA717289B0}" dt="2025-04-22T19:04:06.638" v="269" actId="1076"/>
          <ac:picMkLst>
            <pc:docMk/>
            <pc:sldMk cId="3126732655" sldId="2147374701"/>
            <ac:picMk id="75" creationId="{2717AF73-0749-28DC-E7BE-D911EB8E18E1}"/>
          </ac:picMkLst>
        </pc:picChg>
        <pc:picChg chg="add del mod">
          <ac:chgData name="HADDAD Sahar" userId="S::sahar.haddad@docaposte.fr::68cc7506-0d58-401b-bfeb-d46bc1bc5572" providerId="AD" clId="Web-{101945F2-D78F-BA66-6168-07CA717289B0}" dt="2025-04-22T19:00:44.143" v="242"/>
          <ac:picMkLst>
            <pc:docMk/>
            <pc:sldMk cId="3126732655" sldId="2147374701"/>
            <ac:picMk id="76" creationId="{03130C0D-042D-E5A3-CF13-BDA2714B73DB}"/>
          </ac:picMkLst>
        </pc:picChg>
        <pc:picChg chg="add del mod">
          <ac:chgData name="HADDAD Sahar" userId="S::sahar.haddad@docaposte.fr::68cc7506-0d58-401b-bfeb-d46bc1bc5572" providerId="AD" clId="Web-{101945F2-D78F-BA66-6168-07CA717289B0}" dt="2025-04-22T19:02:23.150" v="249"/>
          <ac:picMkLst>
            <pc:docMk/>
            <pc:sldMk cId="3126732655" sldId="2147374701"/>
            <ac:picMk id="77" creationId="{36CE48E8-577B-868E-7402-211CD4EB32EB}"/>
          </ac:picMkLst>
        </pc:picChg>
        <pc:picChg chg="add del mod">
          <ac:chgData name="HADDAD Sahar" userId="S::sahar.haddad@docaposte.fr::68cc7506-0d58-401b-bfeb-d46bc1bc5572" providerId="AD" clId="Web-{101945F2-D78F-BA66-6168-07CA717289B0}" dt="2025-04-22T19:02:57.260" v="254"/>
          <ac:picMkLst>
            <pc:docMk/>
            <pc:sldMk cId="3126732655" sldId="2147374701"/>
            <ac:picMk id="78" creationId="{E66806D5-0CF4-EC9F-5A42-697D3D3EAAA7}"/>
          </ac:picMkLst>
        </pc:picChg>
        <pc:picChg chg="add del mod">
          <ac:chgData name="HADDAD Sahar" userId="S::sahar.haddad@docaposte.fr::68cc7506-0d58-401b-bfeb-d46bc1bc5572" providerId="AD" clId="Web-{101945F2-D78F-BA66-6168-07CA717289B0}" dt="2025-04-22T19:04:11.122" v="270"/>
          <ac:picMkLst>
            <pc:docMk/>
            <pc:sldMk cId="3126732655" sldId="2147374701"/>
            <ac:picMk id="79" creationId="{4B108130-A323-6C68-40A5-9AA24DC848D9}"/>
          </ac:picMkLst>
        </pc:picChg>
        <pc:picChg chg="add mod">
          <ac:chgData name="HADDAD Sahar" userId="S::sahar.haddad@docaposte.fr::68cc7506-0d58-401b-bfeb-d46bc1bc5572" providerId="AD" clId="Web-{101945F2-D78F-BA66-6168-07CA717289B0}" dt="2025-04-22T19:03:52.684" v="265" actId="1076"/>
          <ac:picMkLst>
            <pc:docMk/>
            <pc:sldMk cId="3126732655" sldId="2147374701"/>
            <ac:picMk id="80" creationId="{495B12BA-F5BA-8E7F-00CA-68A8F5F5E9A7}"/>
          </ac:picMkLst>
        </pc:picChg>
      </pc:sldChg>
      <pc:sldChg chg="add replId">
        <pc:chgData name="HADDAD Sahar" userId="S::sahar.haddad@docaposte.fr::68cc7506-0d58-401b-bfeb-d46bc1bc5572" providerId="AD" clId="Web-{101945F2-D78F-BA66-6168-07CA717289B0}" dt="2025-04-22T18:56:09.347" v="170"/>
        <pc:sldMkLst>
          <pc:docMk/>
          <pc:sldMk cId="4250125735" sldId="2147374702"/>
        </pc:sldMkLst>
      </pc:sldChg>
      <pc:sldChg chg="addSp delSp modSp add replId">
        <pc:chgData name="HADDAD Sahar" userId="S::sahar.haddad@docaposte.fr::68cc7506-0d58-401b-bfeb-d46bc1bc5572" providerId="AD" clId="Web-{101945F2-D78F-BA66-6168-07CA717289B0}" dt="2025-04-22T19:13:24.784" v="426" actId="20577"/>
        <pc:sldMkLst>
          <pc:docMk/>
          <pc:sldMk cId="3309551775" sldId="2147374703"/>
        </pc:sldMkLst>
        <pc:spChg chg="mod">
          <ac:chgData name="HADDAD Sahar" userId="S::sahar.haddad@docaposte.fr::68cc7506-0d58-401b-bfeb-d46bc1bc5572" providerId="AD" clId="Web-{101945F2-D78F-BA66-6168-07CA717289B0}" dt="2025-04-22T19:05:13.812" v="280" actId="20577"/>
          <ac:spMkLst>
            <pc:docMk/>
            <pc:sldMk cId="3309551775" sldId="2147374703"/>
            <ac:spMk id="4" creationId="{A64314BC-8754-9DE1-6DA6-EDA2D113EF80}"/>
          </ac:spMkLst>
        </pc:spChg>
        <pc:spChg chg="del">
          <ac:chgData name="HADDAD Sahar" userId="S::sahar.haddad@docaposte.fr::68cc7506-0d58-401b-bfeb-d46bc1bc5572" providerId="AD" clId="Web-{101945F2-D78F-BA66-6168-07CA717289B0}" dt="2025-04-22T19:05:45.532" v="291"/>
          <ac:spMkLst>
            <pc:docMk/>
            <pc:sldMk cId="3309551775" sldId="2147374703"/>
            <ac:spMk id="5" creationId="{73CEA8CB-4D09-B79F-8047-F7539663F9C7}"/>
          </ac:spMkLst>
        </pc:spChg>
        <pc:spChg chg="add del">
          <ac:chgData name="HADDAD Sahar" userId="S::sahar.haddad@docaposte.fr::68cc7506-0d58-401b-bfeb-d46bc1bc5572" providerId="AD" clId="Web-{101945F2-D78F-BA66-6168-07CA717289B0}" dt="2025-04-22T19:06:24.784" v="299"/>
          <ac:spMkLst>
            <pc:docMk/>
            <pc:sldMk cId="3309551775" sldId="2147374703"/>
            <ac:spMk id="6" creationId="{A818F9C2-018E-9DBC-4239-8F2370A5AC7A}"/>
          </ac:spMkLst>
        </pc:spChg>
        <pc:spChg chg="add mod">
          <ac:chgData name="HADDAD Sahar" userId="S::sahar.haddad@docaposte.fr::68cc7506-0d58-401b-bfeb-d46bc1bc5572" providerId="AD" clId="Web-{101945F2-D78F-BA66-6168-07CA717289B0}" dt="2025-04-22T19:08:35.304" v="334" actId="20577"/>
          <ac:spMkLst>
            <pc:docMk/>
            <pc:sldMk cId="3309551775" sldId="2147374703"/>
            <ac:spMk id="7" creationId="{851F5C94-1807-9690-7A8F-0222C64CBD40}"/>
          </ac:spMkLst>
        </pc:spChg>
        <pc:spChg chg="add del mod">
          <ac:chgData name="HADDAD Sahar" userId="S::sahar.haddad@docaposte.fr::68cc7506-0d58-401b-bfeb-d46bc1bc5572" providerId="AD" clId="Web-{101945F2-D78F-BA66-6168-07CA717289B0}" dt="2025-04-22T19:06:42.550" v="307"/>
          <ac:spMkLst>
            <pc:docMk/>
            <pc:sldMk cId="3309551775" sldId="2147374703"/>
            <ac:spMk id="8" creationId="{9EFA7795-9AB9-54DC-2C83-514ED27547E1}"/>
          </ac:spMkLst>
        </pc:spChg>
        <pc:spChg chg="add del">
          <ac:chgData name="HADDAD Sahar" userId="S::sahar.haddad@docaposte.fr::68cc7506-0d58-401b-bfeb-d46bc1bc5572" providerId="AD" clId="Web-{101945F2-D78F-BA66-6168-07CA717289B0}" dt="2025-04-22T19:06:42.550" v="306"/>
          <ac:spMkLst>
            <pc:docMk/>
            <pc:sldMk cId="3309551775" sldId="2147374703"/>
            <ac:spMk id="9" creationId="{6CBC4541-631D-20D7-AEFE-BC7446777A31}"/>
          </ac:spMkLst>
        </pc:spChg>
        <pc:spChg chg="add del">
          <ac:chgData name="HADDAD Sahar" userId="S::sahar.haddad@docaposte.fr::68cc7506-0d58-401b-bfeb-d46bc1bc5572" providerId="AD" clId="Web-{101945F2-D78F-BA66-6168-07CA717289B0}" dt="2025-04-22T19:06:42.550" v="305"/>
          <ac:spMkLst>
            <pc:docMk/>
            <pc:sldMk cId="3309551775" sldId="2147374703"/>
            <ac:spMk id="10" creationId="{44205F53-70A6-4C71-4B4B-406542CDDA27}"/>
          </ac:spMkLst>
        </pc:spChg>
        <pc:spChg chg="add mod">
          <ac:chgData name="HADDAD Sahar" userId="S::sahar.haddad@docaposte.fr::68cc7506-0d58-401b-bfeb-d46bc1bc5572" providerId="AD" clId="Web-{101945F2-D78F-BA66-6168-07CA717289B0}" dt="2025-04-22T19:11:02.607" v="374" actId="1076"/>
          <ac:spMkLst>
            <pc:docMk/>
            <pc:sldMk cId="3309551775" sldId="2147374703"/>
            <ac:spMk id="11" creationId="{9501AB27-4DFB-EBE7-D37C-4B9CEDCA3CBB}"/>
          </ac:spMkLst>
        </pc:spChg>
        <pc:spChg chg="add mod">
          <ac:chgData name="HADDAD Sahar" userId="S::sahar.haddad@docaposte.fr::68cc7506-0d58-401b-bfeb-d46bc1bc5572" providerId="AD" clId="Web-{101945F2-D78F-BA66-6168-07CA717289B0}" dt="2025-04-22T19:10:51.903" v="372" actId="1076"/>
          <ac:spMkLst>
            <pc:docMk/>
            <pc:sldMk cId="3309551775" sldId="2147374703"/>
            <ac:spMk id="12" creationId="{BC97E635-D77C-2FFF-5210-76432EB3A7A4}"/>
          </ac:spMkLst>
        </pc:spChg>
        <pc:spChg chg="del mod">
          <ac:chgData name="HADDAD Sahar" userId="S::sahar.haddad@docaposte.fr::68cc7506-0d58-401b-bfeb-d46bc1bc5572" providerId="AD" clId="Web-{101945F2-D78F-BA66-6168-07CA717289B0}" dt="2025-04-22T19:05:38.595" v="284"/>
          <ac:spMkLst>
            <pc:docMk/>
            <pc:sldMk cId="3309551775" sldId="2147374703"/>
            <ac:spMk id="13" creationId="{735C9DFD-B195-70CE-C587-3E12B331C5FB}"/>
          </ac:spMkLst>
        </pc:spChg>
        <pc:spChg chg="add del">
          <ac:chgData name="HADDAD Sahar" userId="S::sahar.haddad@docaposte.fr::68cc7506-0d58-401b-bfeb-d46bc1bc5572" providerId="AD" clId="Web-{101945F2-D78F-BA66-6168-07CA717289B0}" dt="2025-04-22T19:09:37.322" v="339"/>
          <ac:spMkLst>
            <pc:docMk/>
            <pc:sldMk cId="3309551775" sldId="2147374703"/>
            <ac:spMk id="14" creationId="{F12D45DF-8B10-FA3B-23F5-56AEDC6700A6}"/>
          </ac:spMkLst>
        </pc:spChg>
        <pc:spChg chg="add mod">
          <ac:chgData name="HADDAD Sahar" userId="S::sahar.haddad@docaposte.fr::68cc7506-0d58-401b-bfeb-d46bc1bc5572" providerId="AD" clId="Web-{101945F2-D78F-BA66-6168-07CA717289B0}" dt="2025-04-22T19:12:16.782" v="407"/>
          <ac:spMkLst>
            <pc:docMk/>
            <pc:sldMk cId="3309551775" sldId="2147374703"/>
            <ac:spMk id="16" creationId="{CD54868E-B634-EE92-9A5B-7D81E50C46FB}"/>
          </ac:spMkLst>
        </pc:spChg>
        <pc:spChg chg="add mod">
          <ac:chgData name="HADDAD Sahar" userId="S::sahar.haddad@docaposte.fr::68cc7506-0d58-401b-bfeb-d46bc1bc5572" providerId="AD" clId="Web-{101945F2-D78F-BA66-6168-07CA717289B0}" dt="2025-04-22T19:12:16.782" v="408"/>
          <ac:spMkLst>
            <pc:docMk/>
            <pc:sldMk cId="3309551775" sldId="2147374703"/>
            <ac:spMk id="18" creationId="{4D24419E-9FE0-526B-3D30-2BBC3909298B}"/>
          </ac:spMkLst>
        </pc:spChg>
        <pc:spChg chg="add mod">
          <ac:chgData name="HADDAD Sahar" userId="S::sahar.haddad@docaposte.fr::68cc7506-0d58-401b-bfeb-d46bc1bc5572" providerId="AD" clId="Web-{101945F2-D78F-BA66-6168-07CA717289B0}" dt="2025-04-22T19:12:16.782" v="409"/>
          <ac:spMkLst>
            <pc:docMk/>
            <pc:sldMk cId="3309551775" sldId="2147374703"/>
            <ac:spMk id="20" creationId="{E9736DB2-772E-9D75-0F33-04C49FD17287}"/>
          </ac:spMkLst>
        </pc:spChg>
        <pc:spChg chg="add del">
          <ac:chgData name="HADDAD Sahar" userId="S::sahar.haddad@docaposte.fr::68cc7506-0d58-401b-bfeb-d46bc1bc5572" providerId="AD" clId="Web-{101945F2-D78F-BA66-6168-07CA717289B0}" dt="2025-04-22T19:11:12.498" v="381"/>
          <ac:spMkLst>
            <pc:docMk/>
            <pc:sldMk cId="3309551775" sldId="2147374703"/>
            <ac:spMk id="22" creationId="{106385FD-2973-8112-D5A3-8BC2F46A354F}"/>
          </ac:spMkLst>
        </pc:spChg>
        <pc:spChg chg="add del">
          <ac:chgData name="HADDAD Sahar" userId="S::sahar.haddad@docaposte.fr::68cc7506-0d58-401b-bfeb-d46bc1bc5572" providerId="AD" clId="Web-{101945F2-D78F-BA66-6168-07CA717289B0}" dt="2025-04-22T19:11:12.498" v="380"/>
          <ac:spMkLst>
            <pc:docMk/>
            <pc:sldMk cId="3309551775" sldId="2147374703"/>
            <ac:spMk id="24" creationId="{AA9BFD43-F324-86B3-8C71-DC35A9E32A18}"/>
          </ac:spMkLst>
        </pc:spChg>
        <pc:spChg chg="add del">
          <ac:chgData name="HADDAD Sahar" userId="S::sahar.haddad@docaposte.fr::68cc7506-0d58-401b-bfeb-d46bc1bc5572" providerId="AD" clId="Web-{101945F2-D78F-BA66-6168-07CA717289B0}" dt="2025-04-22T19:11:12.498" v="379"/>
          <ac:spMkLst>
            <pc:docMk/>
            <pc:sldMk cId="3309551775" sldId="2147374703"/>
            <ac:spMk id="26" creationId="{F1B81F5B-FDA1-E740-86A0-A98FA3054532}"/>
          </ac:spMkLst>
        </pc:spChg>
        <pc:spChg chg="add mod">
          <ac:chgData name="HADDAD Sahar" userId="S::sahar.haddad@docaposte.fr::68cc7506-0d58-401b-bfeb-d46bc1bc5572" providerId="AD" clId="Web-{101945F2-D78F-BA66-6168-07CA717289B0}" dt="2025-04-22T19:12:26.642" v="414" actId="20577"/>
          <ac:spMkLst>
            <pc:docMk/>
            <pc:sldMk cId="3309551775" sldId="2147374703"/>
            <ac:spMk id="27" creationId="{106385FD-2973-8112-D5A3-8BC2F46A354F}"/>
          </ac:spMkLst>
        </pc:spChg>
        <pc:spChg chg="add mod">
          <ac:chgData name="HADDAD Sahar" userId="S::sahar.haddad@docaposte.fr::68cc7506-0d58-401b-bfeb-d46bc1bc5572" providerId="AD" clId="Web-{101945F2-D78F-BA66-6168-07CA717289B0}" dt="2025-04-22T19:12:16.782" v="411"/>
          <ac:spMkLst>
            <pc:docMk/>
            <pc:sldMk cId="3309551775" sldId="2147374703"/>
            <ac:spMk id="28" creationId="{AA9BFD43-F324-86B3-8C71-DC35A9E32A18}"/>
          </ac:spMkLst>
        </pc:spChg>
        <pc:spChg chg="add mod">
          <ac:chgData name="HADDAD Sahar" userId="S::sahar.haddad@docaposte.fr::68cc7506-0d58-401b-bfeb-d46bc1bc5572" providerId="AD" clId="Web-{101945F2-D78F-BA66-6168-07CA717289B0}" dt="2025-04-22T19:12:16.860" v="412"/>
          <ac:spMkLst>
            <pc:docMk/>
            <pc:sldMk cId="3309551775" sldId="2147374703"/>
            <ac:spMk id="29" creationId="{F1B81F5B-FDA1-E740-86A0-A98FA3054532}"/>
          </ac:spMkLst>
        </pc:spChg>
        <pc:spChg chg="mod">
          <ac:chgData name="HADDAD Sahar" userId="S::sahar.haddad@docaposte.fr::68cc7506-0d58-401b-bfeb-d46bc1bc5572" providerId="AD" clId="Web-{101945F2-D78F-BA66-6168-07CA717289B0}" dt="2025-04-22T19:13:24.784" v="426" actId="20577"/>
          <ac:spMkLst>
            <pc:docMk/>
            <pc:sldMk cId="3309551775" sldId="2147374703"/>
            <ac:spMk id="38" creationId="{559E3A4F-A6FA-F58D-85E5-9F8EEE8E6BA5}"/>
          </ac:spMkLst>
        </pc:spChg>
        <pc:spChg chg="del">
          <ac:chgData name="HADDAD Sahar" userId="S::sahar.haddad@docaposte.fr::68cc7506-0d58-401b-bfeb-d46bc1bc5572" providerId="AD" clId="Web-{101945F2-D78F-BA66-6168-07CA717289B0}" dt="2025-04-22T19:05:45.532" v="290"/>
          <ac:spMkLst>
            <pc:docMk/>
            <pc:sldMk cId="3309551775" sldId="2147374703"/>
            <ac:spMk id="60" creationId="{613A51CE-2D76-FCF3-9727-AAFB76FEF631}"/>
          </ac:spMkLst>
        </pc:spChg>
        <pc:spChg chg="del">
          <ac:chgData name="HADDAD Sahar" userId="S::sahar.haddad@docaposte.fr::68cc7506-0d58-401b-bfeb-d46bc1bc5572" providerId="AD" clId="Web-{101945F2-D78F-BA66-6168-07CA717289B0}" dt="2025-04-22T19:05:45.532" v="289"/>
          <ac:spMkLst>
            <pc:docMk/>
            <pc:sldMk cId="3309551775" sldId="2147374703"/>
            <ac:spMk id="62" creationId="{B1B0A16A-1E1B-6088-518A-22E2B75EFEC8}"/>
          </ac:spMkLst>
        </pc:spChg>
        <pc:spChg chg="del">
          <ac:chgData name="HADDAD Sahar" userId="S::sahar.haddad@docaposte.fr::68cc7506-0d58-401b-bfeb-d46bc1bc5572" providerId="AD" clId="Web-{101945F2-D78F-BA66-6168-07CA717289B0}" dt="2025-04-22T19:05:45.532" v="288"/>
          <ac:spMkLst>
            <pc:docMk/>
            <pc:sldMk cId="3309551775" sldId="2147374703"/>
            <ac:spMk id="64" creationId="{F881D7FB-CD40-5FB1-3688-496BC988C85C}"/>
          </ac:spMkLst>
        </pc:spChg>
        <pc:grpChg chg="add mod">
          <ac:chgData name="HADDAD Sahar" userId="S::sahar.haddad@docaposte.fr::68cc7506-0d58-401b-bfeb-d46bc1bc5572" providerId="AD" clId="Web-{101945F2-D78F-BA66-6168-07CA717289B0}" dt="2025-04-22T19:13:09.831" v="422" actId="1076"/>
          <ac:grpSpMkLst>
            <pc:docMk/>
            <pc:sldMk cId="3309551775" sldId="2147374703"/>
            <ac:grpSpMk id="41" creationId="{A2F58B98-B628-B34A-BE8B-4EB1A468F977}"/>
          </ac:grpSpMkLst>
        </pc:grpChg>
        <pc:picChg chg="add">
          <ac:chgData name="HADDAD Sahar" userId="S::sahar.haddad@docaposte.fr::68cc7506-0d58-401b-bfeb-d46bc1bc5572" providerId="AD" clId="Web-{101945F2-D78F-BA66-6168-07CA717289B0}" dt="2025-04-22T19:12:35.954" v="415"/>
          <ac:picMkLst>
            <pc:docMk/>
            <pc:sldMk cId="3309551775" sldId="2147374703"/>
            <ac:picMk id="31" creationId="{3F062C23-9679-62EB-003C-29C09E038479}"/>
          </ac:picMkLst>
        </pc:picChg>
        <pc:picChg chg="add">
          <ac:chgData name="HADDAD Sahar" userId="S::sahar.haddad@docaposte.fr::68cc7506-0d58-401b-bfeb-d46bc1bc5572" providerId="AD" clId="Web-{101945F2-D78F-BA66-6168-07CA717289B0}" dt="2025-04-22T19:12:36.079" v="416"/>
          <ac:picMkLst>
            <pc:docMk/>
            <pc:sldMk cId="3309551775" sldId="2147374703"/>
            <ac:picMk id="33" creationId="{5F32DA4C-9631-725F-DA06-66EF87168DAA}"/>
          </ac:picMkLst>
        </pc:picChg>
        <pc:picChg chg="add mod">
          <ac:chgData name="HADDAD Sahar" userId="S::sahar.haddad@docaposte.fr::68cc7506-0d58-401b-bfeb-d46bc1bc5572" providerId="AD" clId="Web-{101945F2-D78F-BA66-6168-07CA717289B0}" dt="2025-04-22T19:12:51.627" v="418" actId="1076"/>
          <ac:picMkLst>
            <pc:docMk/>
            <pc:sldMk cId="3309551775" sldId="2147374703"/>
            <ac:picMk id="35" creationId="{28828B0E-DEC2-C55D-254C-CC0720827F7F}"/>
          </ac:picMkLst>
        </pc:picChg>
        <pc:picChg chg="del">
          <ac:chgData name="HADDAD Sahar" userId="S::sahar.haddad@docaposte.fr::68cc7506-0d58-401b-bfeb-d46bc1bc5572" providerId="AD" clId="Web-{101945F2-D78F-BA66-6168-07CA717289B0}" dt="2025-04-22T19:05:45.532" v="287"/>
          <ac:picMkLst>
            <pc:docMk/>
            <pc:sldMk cId="3309551775" sldId="2147374703"/>
            <ac:picMk id="72" creationId="{4E9F9739-05B7-445D-4663-709460527636}"/>
          </ac:picMkLst>
        </pc:picChg>
        <pc:picChg chg="del">
          <ac:chgData name="HADDAD Sahar" userId="S::sahar.haddad@docaposte.fr::68cc7506-0d58-401b-bfeb-d46bc1bc5572" providerId="AD" clId="Web-{101945F2-D78F-BA66-6168-07CA717289B0}" dt="2025-04-22T19:05:45.532" v="286"/>
          <ac:picMkLst>
            <pc:docMk/>
            <pc:sldMk cId="3309551775" sldId="2147374703"/>
            <ac:picMk id="73" creationId="{3DE56728-643E-3826-A888-2CFFD2FDFC52}"/>
          </ac:picMkLst>
        </pc:picChg>
        <pc:picChg chg="del">
          <ac:chgData name="HADDAD Sahar" userId="S::sahar.haddad@docaposte.fr::68cc7506-0d58-401b-bfeb-d46bc1bc5572" providerId="AD" clId="Web-{101945F2-D78F-BA66-6168-07CA717289B0}" dt="2025-04-22T19:05:45.532" v="285"/>
          <ac:picMkLst>
            <pc:docMk/>
            <pc:sldMk cId="3309551775" sldId="2147374703"/>
            <ac:picMk id="74" creationId="{3CE817B9-BC1A-76E1-87B6-68475CF12034}"/>
          </ac:picMkLst>
        </pc:picChg>
        <pc:picChg chg="del">
          <ac:chgData name="HADDAD Sahar" userId="S::sahar.haddad@docaposte.fr::68cc7506-0d58-401b-bfeb-d46bc1bc5572" providerId="AD" clId="Web-{101945F2-D78F-BA66-6168-07CA717289B0}" dt="2025-04-22T19:05:20.156" v="282"/>
          <ac:picMkLst>
            <pc:docMk/>
            <pc:sldMk cId="3309551775" sldId="2147374703"/>
            <ac:picMk id="75" creationId="{C2245759-34EF-A78B-7A92-D50427078ACE}"/>
          </ac:picMkLst>
        </pc:picChg>
        <pc:picChg chg="del">
          <ac:chgData name="HADDAD Sahar" userId="S::sahar.haddad@docaposte.fr::68cc7506-0d58-401b-bfeb-d46bc1bc5572" providerId="AD" clId="Web-{101945F2-D78F-BA66-6168-07CA717289B0}" dt="2025-04-22T19:05:20.156" v="281"/>
          <ac:picMkLst>
            <pc:docMk/>
            <pc:sldMk cId="3309551775" sldId="2147374703"/>
            <ac:picMk id="80" creationId="{3950C619-20A5-BA41-357B-4C4403BDF0A8}"/>
          </ac:picMkLst>
        </pc:picChg>
      </pc:sldChg>
    </pc:docChg>
  </pc:docChgLst>
  <pc:docChgLst>
    <pc:chgData name="HADDAD Sahar" userId="S::sahar.haddad@docaposte.fr::68cc7506-0d58-401b-bfeb-d46bc1bc5572" providerId="AD" clId="Web-{3D541D75-676E-750D-F758-EC4A7CA2C9C6}"/>
    <pc:docChg chg="modSld">
      <pc:chgData name="HADDAD Sahar" userId="S::sahar.haddad@docaposte.fr::68cc7506-0d58-401b-bfeb-d46bc1bc5572" providerId="AD" clId="Web-{3D541D75-676E-750D-F758-EC4A7CA2C9C6}" dt="2025-04-25T20:00:01.617" v="71"/>
      <pc:docMkLst>
        <pc:docMk/>
      </pc:docMkLst>
      <pc:sldChg chg="addSp delSp modSp">
        <pc:chgData name="HADDAD Sahar" userId="S::sahar.haddad@docaposte.fr::68cc7506-0d58-401b-bfeb-d46bc1bc5572" providerId="AD" clId="Web-{3D541D75-676E-750D-F758-EC4A7CA2C9C6}" dt="2025-04-25T19:33:20.428" v="24" actId="1076"/>
        <pc:sldMkLst>
          <pc:docMk/>
          <pc:sldMk cId="1630853723" sldId="2147374712"/>
        </pc:sldMkLst>
        <pc:spChg chg="mod">
          <ac:chgData name="HADDAD Sahar" userId="S::sahar.haddad@docaposte.fr::68cc7506-0d58-401b-bfeb-d46bc1bc5572" providerId="AD" clId="Web-{3D541D75-676E-750D-F758-EC4A7CA2C9C6}" dt="2025-04-25T19:32:34.849" v="19" actId="1076"/>
          <ac:spMkLst>
            <pc:docMk/>
            <pc:sldMk cId="1630853723" sldId="2147374712"/>
            <ac:spMk id="10" creationId="{5F881A15-21F2-3181-F1A7-C4CA9A2157CC}"/>
          </ac:spMkLst>
        </pc:spChg>
        <pc:spChg chg="mod">
          <ac:chgData name="HADDAD Sahar" userId="S::sahar.haddad@docaposte.fr::68cc7506-0d58-401b-bfeb-d46bc1bc5572" providerId="AD" clId="Web-{3D541D75-676E-750D-F758-EC4A7CA2C9C6}" dt="2025-04-25T19:32:34.864" v="20" actId="1076"/>
          <ac:spMkLst>
            <pc:docMk/>
            <pc:sldMk cId="1630853723" sldId="2147374712"/>
            <ac:spMk id="11" creationId="{C48AE6B1-C506-AB38-EADA-D960A75AA767}"/>
          </ac:spMkLst>
        </pc:spChg>
        <pc:spChg chg="mod">
          <ac:chgData name="HADDAD Sahar" userId="S::sahar.haddad@docaposte.fr::68cc7506-0d58-401b-bfeb-d46bc1bc5572" providerId="AD" clId="Web-{3D541D75-676E-750D-F758-EC4A7CA2C9C6}" dt="2025-04-25T19:32:34.880" v="21" actId="1076"/>
          <ac:spMkLst>
            <pc:docMk/>
            <pc:sldMk cId="1630853723" sldId="2147374712"/>
            <ac:spMk id="12" creationId="{E9E86C47-9D51-6C3B-E110-AD6D52FE3937}"/>
          </ac:spMkLst>
        </pc:spChg>
        <pc:spChg chg="mod">
          <ac:chgData name="HADDAD Sahar" userId="S::sahar.haddad@docaposte.fr::68cc7506-0d58-401b-bfeb-d46bc1bc5572" providerId="AD" clId="Web-{3D541D75-676E-750D-F758-EC4A7CA2C9C6}" dt="2025-04-25T19:32:34.880" v="22" actId="1076"/>
          <ac:spMkLst>
            <pc:docMk/>
            <pc:sldMk cId="1630853723" sldId="2147374712"/>
            <ac:spMk id="13" creationId="{F1466D6E-BD5A-2239-D0FF-AF05C0C4841C}"/>
          </ac:spMkLst>
        </pc:spChg>
        <pc:spChg chg="mod">
          <ac:chgData name="HADDAD Sahar" userId="S::sahar.haddad@docaposte.fr::68cc7506-0d58-401b-bfeb-d46bc1bc5572" providerId="AD" clId="Web-{3D541D75-676E-750D-F758-EC4A7CA2C9C6}" dt="2025-04-25T19:32:34.786" v="13" actId="1076"/>
          <ac:spMkLst>
            <pc:docMk/>
            <pc:sldMk cId="1630853723" sldId="2147374712"/>
            <ac:spMk id="33" creationId="{0A2858B9-C171-4445-B0B3-750FF354E091}"/>
          </ac:spMkLst>
        </pc:spChg>
        <pc:spChg chg="mod">
          <ac:chgData name="HADDAD Sahar" userId="S::sahar.haddad@docaposte.fr::68cc7506-0d58-401b-bfeb-d46bc1bc5572" providerId="AD" clId="Web-{3D541D75-676E-750D-F758-EC4A7CA2C9C6}" dt="2025-04-25T19:32:34.818" v="15" actId="1076"/>
          <ac:spMkLst>
            <pc:docMk/>
            <pc:sldMk cId="1630853723" sldId="2147374712"/>
            <ac:spMk id="56" creationId="{A1EE1779-500E-21DA-4EE9-9B9E5417B792}"/>
          </ac:spMkLst>
        </pc:spChg>
        <pc:spChg chg="mod">
          <ac:chgData name="HADDAD Sahar" userId="S::sahar.haddad@docaposte.fr::68cc7506-0d58-401b-bfeb-d46bc1bc5572" providerId="AD" clId="Web-{3D541D75-676E-750D-F758-EC4A7CA2C9C6}" dt="2025-04-25T19:32:34.818" v="16" actId="1076"/>
          <ac:spMkLst>
            <pc:docMk/>
            <pc:sldMk cId="1630853723" sldId="2147374712"/>
            <ac:spMk id="58" creationId="{08B9BA07-BADB-CE05-1B99-1D18EB4675A2}"/>
          </ac:spMkLst>
        </pc:spChg>
        <pc:spChg chg="mod">
          <ac:chgData name="HADDAD Sahar" userId="S::sahar.haddad@docaposte.fr::68cc7506-0d58-401b-bfeb-d46bc1bc5572" providerId="AD" clId="Web-{3D541D75-676E-750D-F758-EC4A7CA2C9C6}" dt="2025-04-25T19:32:34.833" v="17" actId="1076"/>
          <ac:spMkLst>
            <pc:docMk/>
            <pc:sldMk cId="1630853723" sldId="2147374712"/>
            <ac:spMk id="60" creationId="{AB723243-1C17-5DB5-D098-9744AD1442DE}"/>
          </ac:spMkLst>
        </pc:spChg>
        <pc:spChg chg="mod">
          <ac:chgData name="HADDAD Sahar" userId="S::sahar.haddad@docaposte.fr::68cc7506-0d58-401b-bfeb-d46bc1bc5572" providerId="AD" clId="Web-{3D541D75-676E-750D-F758-EC4A7CA2C9C6}" dt="2025-04-25T19:32:34.849" v="18" actId="1076"/>
          <ac:spMkLst>
            <pc:docMk/>
            <pc:sldMk cId="1630853723" sldId="2147374712"/>
            <ac:spMk id="64" creationId="{0C4848E2-A074-2AE3-0B48-99F6AC52ABB2}"/>
          </ac:spMkLst>
        </pc:spChg>
        <pc:spChg chg="mod">
          <ac:chgData name="HADDAD Sahar" userId="S::sahar.haddad@docaposte.fr::68cc7506-0d58-401b-bfeb-d46bc1bc5572" providerId="AD" clId="Web-{3D541D75-676E-750D-F758-EC4A7CA2C9C6}" dt="2025-04-25T19:32:34.802" v="14" actId="1076"/>
          <ac:spMkLst>
            <pc:docMk/>
            <pc:sldMk cId="1630853723" sldId="2147374712"/>
            <ac:spMk id="102" creationId="{763CA2E7-08EB-CCDB-CA83-52424A5EE205}"/>
          </ac:spMkLst>
        </pc:spChg>
        <pc:picChg chg="add del mod">
          <ac:chgData name="HADDAD Sahar" userId="S::sahar.haddad@docaposte.fr::68cc7506-0d58-401b-bfeb-d46bc1bc5572" providerId="AD" clId="Web-{3D541D75-676E-750D-F758-EC4A7CA2C9C6}" dt="2025-04-25T19:32:25.473" v="12"/>
          <ac:picMkLst>
            <pc:docMk/>
            <pc:sldMk cId="1630853723" sldId="2147374712"/>
            <ac:picMk id="5" creationId="{9F7FE63F-6CC0-89B0-ED21-19E57AB71A3F}"/>
          </ac:picMkLst>
        </pc:picChg>
        <pc:picChg chg="del">
          <ac:chgData name="HADDAD Sahar" userId="S::sahar.haddad@docaposte.fr::68cc7506-0d58-401b-bfeb-d46bc1bc5572" providerId="AD" clId="Web-{3D541D75-676E-750D-F758-EC4A7CA2C9C6}" dt="2025-04-25T19:30:43.875" v="0"/>
          <ac:picMkLst>
            <pc:docMk/>
            <pc:sldMk cId="1630853723" sldId="2147374712"/>
            <ac:picMk id="6" creationId="{35A4DCFB-A561-F16F-C789-B03EAEE3B4BE}"/>
          </ac:picMkLst>
        </pc:picChg>
        <pc:picChg chg="add mod">
          <ac:chgData name="HADDAD Sahar" userId="S::sahar.haddad@docaposte.fr::68cc7506-0d58-401b-bfeb-d46bc1bc5572" providerId="AD" clId="Web-{3D541D75-676E-750D-F758-EC4A7CA2C9C6}" dt="2025-04-25T19:33:20.428" v="24" actId="1076"/>
          <ac:picMkLst>
            <pc:docMk/>
            <pc:sldMk cId="1630853723" sldId="2147374712"/>
            <ac:picMk id="7" creationId="{EFCD8B92-BF6A-BE45-A426-8DABA16745D4}"/>
          </ac:picMkLst>
        </pc:picChg>
      </pc:sldChg>
      <pc:sldChg chg="addSp delSp modSp">
        <pc:chgData name="HADDAD Sahar" userId="S::sahar.haddad@docaposte.fr::68cc7506-0d58-401b-bfeb-d46bc1bc5572" providerId="AD" clId="Web-{3D541D75-676E-750D-F758-EC4A7CA2C9C6}" dt="2025-04-25T20:00:01.617" v="71"/>
        <pc:sldMkLst>
          <pc:docMk/>
          <pc:sldMk cId="2015578608" sldId="2147374715"/>
        </pc:sldMkLst>
        <pc:spChg chg="ord">
          <ac:chgData name="HADDAD Sahar" userId="S::sahar.haddad@docaposte.fr::68cc7506-0d58-401b-bfeb-d46bc1bc5572" providerId="AD" clId="Web-{3D541D75-676E-750D-F758-EC4A7CA2C9C6}" dt="2025-04-25T19:35:36.262" v="33"/>
          <ac:spMkLst>
            <pc:docMk/>
            <pc:sldMk cId="2015578608" sldId="2147374715"/>
            <ac:spMk id="26" creationId="{76120076-195D-B9C0-3B18-4889BF6B6430}"/>
          </ac:spMkLst>
        </pc:spChg>
        <pc:picChg chg="add del mod">
          <ac:chgData name="HADDAD Sahar" userId="S::sahar.haddad@docaposte.fr::68cc7506-0d58-401b-bfeb-d46bc1bc5572" providerId="AD" clId="Web-{3D541D75-676E-750D-F758-EC4A7CA2C9C6}" dt="2025-04-25T19:49:19.249" v="49"/>
          <ac:picMkLst>
            <pc:docMk/>
            <pc:sldMk cId="2015578608" sldId="2147374715"/>
            <ac:picMk id="6" creationId="{C7F77F40-65CF-CB60-59A5-FE6828FBA436}"/>
          </ac:picMkLst>
        </pc:picChg>
        <pc:picChg chg="add del mod">
          <ac:chgData name="HADDAD Sahar" userId="S::sahar.haddad@docaposte.fr::68cc7506-0d58-401b-bfeb-d46bc1bc5572" providerId="AD" clId="Web-{3D541D75-676E-750D-F758-EC4A7CA2C9C6}" dt="2025-04-25T19:41:55.682" v="46"/>
          <ac:picMkLst>
            <pc:docMk/>
            <pc:sldMk cId="2015578608" sldId="2147374715"/>
            <ac:picMk id="7" creationId="{04FCBB4D-D66D-038B-5DCC-B58E224CDC0A}"/>
          </ac:picMkLst>
        </pc:picChg>
        <pc:picChg chg="mod">
          <ac:chgData name="HADDAD Sahar" userId="S::sahar.haddad@docaposte.fr::68cc7506-0d58-401b-bfeb-d46bc1bc5572" providerId="AD" clId="Web-{3D541D75-676E-750D-F758-EC4A7CA2C9C6}" dt="2025-04-25T19:54:44.450" v="62" actId="14100"/>
          <ac:picMkLst>
            <pc:docMk/>
            <pc:sldMk cId="2015578608" sldId="2147374715"/>
            <ac:picMk id="8" creationId="{1380E1FF-DD38-1CEA-E45B-5A02C84FA40E}"/>
          </ac:picMkLst>
        </pc:picChg>
        <pc:picChg chg="add mod">
          <ac:chgData name="HADDAD Sahar" userId="S::sahar.haddad@docaposte.fr::68cc7506-0d58-401b-bfeb-d46bc1bc5572" providerId="AD" clId="Web-{3D541D75-676E-750D-F758-EC4A7CA2C9C6}" dt="2025-04-25T19:55:42.718" v="66" actId="14100"/>
          <ac:picMkLst>
            <pc:docMk/>
            <pc:sldMk cId="2015578608" sldId="2147374715"/>
            <ac:picMk id="9" creationId="{0A1F4348-5CF8-2328-DC5E-92686F166A2C}"/>
          </ac:picMkLst>
        </pc:picChg>
        <pc:picChg chg="add del mod">
          <ac:chgData name="HADDAD Sahar" userId="S::sahar.haddad@docaposte.fr::68cc7506-0d58-401b-bfeb-d46bc1bc5572" providerId="AD" clId="Web-{3D541D75-676E-750D-F758-EC4A7CA2C9C6}" dt="2025-04-25T20:00:01.617" v="71"/>
          <ac:picMkLst>
            <pc:docMk/>
            <pc:sldMk cId="2015578608" sldId="2147374715"/>
            <ac:picMk id="11" creationId="{40E88F1B-CB1B-A36B-4F96-86B70900B656}"/>
          </ac:picMkLst>
        </pc:picChg>
        <pc:picChg chg="add del mod">
          <ac:chgData name="HADDAD Sahar" userId="S::sahar.haddad@docaposte.fr::68cc7506-0d58-401b-bfeb-d46bc1bc5572" providerId="AD" clId="Web-{3D541D75-676E-750D-F758-EC4A7CA2C9C6}" dt="2025-04-25T19:51:09.346" v="58" actId="1076"/>
          <ac:picMkLst>
            <pc:docMk/>
            <pc:sldMk cId="2015578608" sldId="2147374715"/>
            <ac:picMk id="16" creationId="{EF9DE8FD-219C-4189-D714-18EDA4BFB17C}"/>
          </ac:picMkLst>
        </pc:picChg>
        <pc:picChg chg="del mod">
          <ac:chgData name="HADDAD Sahar" userId="S::sahar.haddad@docaposte.fr::68cc7506-0d58-401b-bfeb-d46bc1bc5572" providerId="AD" clId="Web-{3D541D75-676E-750D-F758-EC4A7CA2C9C6}" dt="2025-04-25T19:39:34.011" v="36"/>
          <ac:picMkLst>
            <pc:docMk/>
            <pc:sldMk cId="2015578608" sldId="2147374715"/>
            <ac:picMk id="24" creationId="{440CA84A-1B62-9432-749B-C131BACA5A81}"/>
          </ac:picMkLst>
        </pc:picChg>
      </pc:sldChg>
    </pc:docChg>
  </pc:docChgLst>
  <pc:docChgLst>
    <pc:chgData name="HADDAD Sahar" userId="S::sahar.haddad@docaposte.fr::68cc7506-0d58-401b-bfeb-d46bc1bc5572" providerId="AD" clId="Web-{654A89F8-94C5-9595-740A-3FCEB90B9514}"/>
    <pc:docChg chg="modSld">
      <pc:chgData name="HADDAD Sahar" userId="S::sahar.haddad@docaposte.fr::68cc7506-0d58-401b-bfeb-d46bc1bc5572" providerId="AD" clId="Web-{654A89F8-94C5-9595-740A-3FCEB90B9514}" dt="2025-04-23T17:20:32.058" v="510" actId="14100"/>
      <pc:docMkLst>
        <pc:docMk/>
      </pc:docMkLst>
      <pc:sldChg chg="addSp delSp modSp">
        <pc:chgData name="HADDAD Sahar" userId="S::sahar.haddad@docaposte.fr::68cc7506-0d58-401b-bfeb-d46bc1bc5572" providerId="AD" clId="Web-{654A89F8-94C5-9595-740A-3FCEB90B9514}" dt="2025-04-23T13:53:31.262" v="421" actId="1076"/>
        <pc:sldMkLst>
          <pc:docMk/>
          <pc:sldMk cId="2160424731" sldId="1397"/>
        </pc:sldMkLst>
        <pc:spChg chg="add del mod">
          <ac:chgData name="HADDAD Sahar" userId="S::sahar.haddad@docaposte.fr::68cc7506-0d58-401b-bfeb-d46bc1bc5572" providerId="AD" clId="Web-{654A89F8-94C5-9595-740A-3FCEB90B9514}" dt="2025-04-23T13:53:31.262" v="421" actId="1076"/>
          <ac:spMkLst>
            <pc:docMk/>
            <pc:sldMk cId="2160424731" sldId="1397"/>
            <ac:spMk id="2" creationId="{44055112-F41F-8BA7-EC0B-28BB54CE9046}"/>
          </ac:spMkLst>
        </pc:spChg>
        <pc:spChg chg="add del mod">
          <ac:chgData name="HADDAD Sahar" userId="S::sahar.haddad@docaposte.fr::68cc7506-0d58-401b-bfeb-d46bc1bc5572" providerId="AD" clId="Web-{654A89F8-94C5-9595-740A-3FCEB90B9514}" dt="2025-04-23T13:31:14.048" v="217" actId="14100"/>
          <ac:spMkLst>
            <pc:docMk/>
            <pc:sldMk cId="2160424731" sldId="1397"/>
            <ac:spMk id="4" creationId="{00000000-0000-0000-0000-000000000000}"/>
          </ac:spMkLst>
        </pc:spChg>
        <pc:spChg chg="add del">
          <ac:chgData name="HADDAD Sahar" userId="S::sahar.haddad@docaposte.fr::68cc7506-0d58-401b-bfeb-d46bc1bc5572" providerId="AD" clId="Web-{654A89F8-94C5-9595-740A-3FCEB90B9514}" dt="2025-04-23T13:29:01.684" v="164"/>
          <ac:spMkLst>
            <pc:docMk/>
            <pc:sldMk cId="2160424731" sldId="1397"/>
            <ac:spMk id="6" creationId="{F4D9794A-8904-9B26-BD74-AC7374D8F4BD}"/>
          </ac:spMkLst>
        </pc:spChg>
        <pc:spChg chg="mod">
          <ac:chgData name="HADDAD Sahar" userId="S::sahar.haddad@docaposte.fr::68cc7506-0d58-401b-bfeb-d46bc1bc5572" providerId="AD" clId="Web-{654A89F8-94C5-9595-740A-3FCEB90B9514}" dt="2025-04-23T13:53:10.996" v="412" actId="20577"/>
          <ac:spMkLst>
            <pc:docMk/>
            <pc:sldMk cId="2160424731" sldId="1397"/>
            <ac:spMk id="7" creationId="{081EEA74-FF7C-164F-5800-47C217ECB4C8}"/>
          </ac:spMkLst>
        </pc:spChg>
        <pc:spChg chg="add del">
          <ac:chgData name="HADDAD Sahar" userId="S::sahar.haddad@docaposte.fr::68cc7506-0d58-401b-bfeb-d46bc1bc5572" providerId="AD" clId="Web-{654A89F8-94C5-9595-740A-3FCEB90B9514}" dt="2025-04-23T13:29:01.684" v="171"/>
          <ac:spMkLst>
            <pc:docMk/>
            <pc:sldMk cId="2160424731" sldId="1397"/>
            <ac:spMk id="8" creationId="{00000000-0000-0000-0000-000000000000}"/>
          </ac:spMkLst>
        </pc:spChg>
        <pc:spChg chg="del mod">
          <ac:chgData name="HADDAD Sahar" userId="S::sahar.haddad@docaposte.fr::68cc7506-0d58-401b-bfeb-d46bc1bc5572" providerId="AD" clId="Web-{654A89F8-94C5-9595-740A-3FCEB90B9514}" dt="2025-04-23T13:28:27.214" v="129"/>
          <ac:spMkLst>
            <pc:docMk/>
            <pc:sldMk cId="2160424731" sldId="1397"/>
            <ac:spMk id="9" creationId="{00000000-0000-0000-0000-000000000000}"/>
          </ac:spMkLst>
        </pc:spChg>
        <pc:spChg chg="del mod">
          <ac:chgData name="HADDAD Sahar" userId="S::sahar.haddad@docaposte.fr::68cc7506-0d58-401b-bfeb-d46bc1bc5572" providerId="AD" clId="Web-{654A89F8-94C5-9595-740A-3FCEB90B9514}" dt="2025-04-23T13:46:58.843" v="285"/>
          <ac:spMkLst>
            <pc:docMk/>
            <pc:sldMk cId="2160424731" sldId="1397"/>
            <ac:spMk id="10" creationId="{00000000-0000-0000-0000-000000000000}"/>
          </ac:spMkLst>
        </pc:spChg>
        <pc:spChg chg="del mod">
          <ac:chgData name="HADDAD Sahar" userId="S::sahar.haddad@docaposte.fr::68cc7506-0d58-401b-bfeb-d46bc1bc5572" providerId="AD" clId="Web-{654A89F8-94C5-9595-740A-3FCEB90B9514}" dt="2025-04-23T13:47:03.421" v="290"/>
          <ac:spMkLst>
            <pc:docMk/>
            <pc:sldMk cId="2160424731" sldId="1397"/>
            <ac:spMk id="11" creationId="{00000000-0000-0000-0000-000000000000}"/>
          </ac:spMkLst>
        </pc:spChg>
        <pc:spChg chg="del mod">
          <ac:chgData name="HADDAD Sahar" userId="S::sahar.haddad@docaposte.fr::68cc7506-0d58-401b-bfeb-d46bc1bc5572" providerId="AD" clId="Web-{654A89F8-94C5-9595-740A-3FCEB90B9514}" dt="2025-04-23T13:46:49.265" v="279"/>
          <ac:spMkLst>
            <pc:docMk/>
            <pc:sldMk cId="2160424731" sldId="1397"/>
            <ac:spMk id="12" creationId="{00000000-0000-0000-0000-000000000000}"/>
          </ac:spMkLst>
        </pc:spChg>
        <pc:spChg chg="del mod">
          <ac:chgData name="HADDAD Sahar" userId="S::sahar.haddad@docaposte.fr::68cc7506-0d58-401b-bfeb-d46bc1bc5572" providerId="AD" clId="Web-{654A89F8-94C5-9595-740A-3FCEB90B9514}" dt="2025-04-23T13:47:06.422" v="294"/>
          <ac:spMkLst>
            <pc:docMk/>
            <pc:sldMk cId="2160424731" sldId="1397"/>
            <ac:spMk id="13" creationId="{00000000-0000-0000-0000-000000000000}"/>
          </ac:spMkLst>
        </pc:spChg>
        <pc:spChg chg="del mod">
          <ac:chgData name="HADDAD Sahar" userId="S::sahar.haddad@docaposte.fr::68cc7506-0d58-401b-bfeb-d46bc1bc5572" providerId="AD" clId="Web-{654A89F8-94C5-9595-740A-3FCEB90B9514}" dt="2025-04-23T13:47:09.859" v="299"/>
          <ac:spMkLst>
            <pc:docMk/>
            <pc:sldMk cId="2160424731" sldId="1397"/>
            <ac:spMk id="14" creationId="{00000000-0000-0000-0000-000000000000}"/>
          </ac:spMkLst>
        </pc:spChg>
        <pc:spChg chg="del mod">
          <ac:chgData name="HADDAD Sahar" userId="S::sahar.haddad@docaposte.fr::68cc7506-0d58-401b-bfeb-d46bc1bc5572" providerId="AD" clId="Web-{654A89F8-94C5-9595-740A-3FCEB90B9514}" dt="2025-04-23T13:47:15.219" v="307"/>
          <ac:spMkLst>
            <pc:docMk/>
            <pc:sldMk cId="2160424731" sldId="1397"/>
            <ac:spMk id="15" creationId="{00000000-0000-0000-0000-000000000000}"/>
          </ac:spMkLst>
        </pc:spChg>
        <pc:spChg chg="del">
          <ac:chgData name="HADDAD Sahar" userId="S::sahar.haddad@docaposte.fr::68cc7506-0d58-401b-bfeb-d46bc1bc5572" providerId="AD" clId="Web-{654A89F8-94C5-9595-740A-3FCEB90B9514}" dt="2025-04-23T13:28:54.543" v="143"/>
          <ac:spMkLst>
            <pc:docMk/>
            <pc:sldMk cId="2160424731" sldId="1397"/>
            <ac:spMk id="16" creationId="{00000000-0000-0000-0000-000000000000}"/>
          </ac:spMkLst>
        </pc:spChg>
        <pc:spChg chg="del">
          <ac:chgData name="HADDAD Sahar" userId="S::sahar.haddad@docaposte.fr::68cc7506-0d58-401b-bfeb-d46bc1bc5572" providerId="AD" clId="Web-{654A89F8-94C5-9595-740A-3FCEB90B9514}" dt="2025-04-23T13:28:29.027" v="130"/>
          <ac:spMkLst>
            <pc:docMk/>
            <pc:sldMk cId="2160424731" sldId="1397"/>
            <ac:spMk id="17" creationId="{00000000-0000-0000-0000-000000000000}"/>
          </ac:spMkLst>
        </pc:spChg>
        <pc:spChg chg="del mod">
          <ac:chgData name="HADDAD Sahar" userId="S::sahar.haddad@docaposte.fr::68cc7506-0d58-401b-bfeb-d46bc1bc5572" providerId="AD" clId="Web-{654A89F8-94C5-9595-740A-3FCEB90B9514}" dt="2025-04-23T13:47:12.640" v="303"/>
          <ac:spMkLst>
            <pc:docMk/>
            <pc:sldMk cId="2160424731" sldId="1397"/>
            <ac:spMk id="18" creationId="{00000000-0000-0000-0000-000000000000}"/>
          </ac:spMkLst>
        </pc:spChg>
        <pc:spChg chg="add del mod">
          <ac:chgData name="HADDAD Sahar" userId="S::sahar.haddad@docaposte.fr::68cc7506-0d58-401b-bfeb-d46bc1bc5572" providerId="AD" clId="Web-{654A89F8-94C5-9595-740A-3FCEB90B9514}" dt="2025-04-23T13:28:58.747" v="154"/>
          <ac:spMkLst>
            <pc:docMk/>
            <pc:sldMk cId="2160424731" sldId="1397"/>
            <ac:spMk id="35" creationId="{7291E02F-32F8-1BBD-5E34-8E40CBC389D1}"/>
          </ac:spMkLst>
        </pc:spChg>
        <pc:spChg chg="del">
          <ac:chgData name="HADDAD Sahar" userId="S::sahar.haddad@docaposte.fr::68cc7506-0d58-401b-bfeb-d46bc1bc5572" providerId="AD" clId="Web-{654A89F8-94C5-9595-740A-3FCEB90B9514}" dt="2025-04-23T13:29:04.575" v="172"/>
          <ac:spMkLst>
            <pc:docMk/>
            <pc:sldMk cId="2160424731" sldId="1397"/>
            <ac:spMk id="44" creationId="{00000000-0000-0000-0000-000000000000}"/>
          </ac:spMkLst>
        </pc:spChg>
        <pc:spChg chg="del mod">
          <ac:chgData name="HADDAD Sahar" userId="S::sahar.haddad@docaposte.fr::68cc7506-0d58-401b-bfeb-d46bc1bc5572" providerId="AD" clId="Web-{654A89F8-94C5-9595-740A-3FCEB90B9514}" dt="2025-04-23T13:28:00.135" v="116"/>
          <ac:spMkLst>
            <pc:docMk/>
            <pc:sldMk cId="2160424731" sldId="1397"/>
            <ac:spMk id="45" creationId="{00000000-0000-0000-0000-000000000000}"/>
          </ac:spMkLst>
        </pc:spChg>
        <pc:graphicFrameChg chg="add mod ord modGraphic">
          <ac:chgData name="HADDAD Sahar" userId="S::sahar.haddad@docaposte.fr::68cc7506-0d58-401b-bfeb-d46bc1bc5572" providerId="AD" clId="Web-{654A89F8-94C5-9595-740A-3FCEB90B9514}" dt="2025-04-23T13:52:05.775" v="395"/>
          <ac:graphicFrameMkLst>
            <pc:docMk/>
            <pc:sldMk cId="2160424731" sldId="1397"/>
            <ac:graphicFrameMk id="3" creationId="{1DA23277-31F6-F7D0-B7DC-9AC086CB9821}"/>
          </ac:graphicFrameMkLst>
        </pc:graphicFrameChg>
        <pc:graphicFrameChg chg="add mod ord modGraphic">
          <ac:chgData name="HADDAD Sahar" userId="S::sahar.haddad@docaposte.fr::68cc7506-0d58-401b-bfeb-d46bc1bc5572" providerId="AD" clId="Web-{654A89F8-94C5-9595-740A-3FCEB90B9514}" dt="2025-04-23T13:35:46.588" v="232"/>
          <ac:graphicFrameMkLst>
            <pc:docMk/>
            <pc:sldMk cId="2160424731" sldId="1397"/>
            <ac:graphicFrameMk id="22" creationId="{0156947E-0F94-7928-5DED-B07AD07BE95B}"/>
          </ac:graphicFrameMkLst>
        </pc:graphicFrameChg>
        <pc:graphicFrameChg chg="add mod ord modGraphic">
          <ac:chgData name="HADDAD Sahar" userId="S::sahar.haddad@docaposte.fr::68cc7506-0d58-401b-bfeb-d46bc1bc5572" providerId="AD" clId="Web-{654A89F8-94C5-9595-740A-3FCEB90B9514}" dt="2025-04-23T13:53:18.558" v="420"/>
          <ac:graphicFrameMkLst>
            <pc:docMk/>
            <pc:sldMk cId="2160424731" sldId="1397"/>
            <ac:graphicFrameMk id="36" creationId="{20EB9F16-F630-144A-3547-B8A372D52C94}"/>
          </ac:graphicFrameMkLst>
        </pc:graphicFrameChg>
        <pc:picChg chg="mod">
          <ac:chgData name="HADDAD Sahar" userId="S::sahar.haddad@docaposte.fr::68cc7506-0d58-401b-bfeb-d46bc1bc5572" providerId="AD" clId="Web-{654A89F8-94C5-9595-740A-3FCEB90B9514}" dt="2025-04-23T13:31:26.720" v="218" actId="1076"/>
          <ac:picMkLst>
            <pc:docMk/>
            <pc:sldMk cId="2160424731" sldId="1397"/>
            <ac:picMk id="19" creationId="{B9ED33EB-87CF-EAE3-B744-9B4BE0315AE3}"/>
          </ac:picMkLst>
        </pc:picChg>
        <pc:picChg chg="mod">
          <ac:chgData name="HADDAD Sahar" userId="S::sahar.haddad@docaposte.fr::68cc7506-0d58-401b-bfeb-d46bc1bc5572" providerId="AD" clId="Web-{654A89F8-94C5-9595-740A-3FCEB90B9514}" dt="2025-04-23T13:31:26.751" v="219" actId="1076"/>
          <ac:picMkLst>
            <pc:docMk/>
            <pc:sldMk cId="2160424731" sldId="1397"/>
            <ac:picMk id="20" creationId="{3EE1605A-E1D2-69DE-AACF-B8CCFB1907CC}"/>
          </ac:picMkLst>
        </pc:picChg>
        <pc:picChg chg="mod">
          <ac:chgData name="HADDAD Sahar" userId="S::sahar.haddad@docaposte.fr::68cc7506-0d58-401b-bfeb-d46bc1bc5572" providerId="AD" clId="Web-{654A89F8-94C5-9595-740A-3FCEB90B9514}" dt="2025-04-23T13:30:47.423" v="208" actId="1076"/>
          <ac:picMkLst>
            <pc:docMk/>
            <pc:sldMk cId="2160424731" sldId="1397"/>
            <ac:picMk id="56" creationId="{282CA16E-9227-8071-59EB-C45D0C787EE8}"/>
          </ac:picMkLst>
        </pc:picChg>
        <pc:picChg chg="mod">
          <ac:chgData name="HADDAD Sahar" userId="S::sahar.haddad@docaposte.fr::68cc7506-0d58-401b-bfeb-d46bc1bc5572" providerId="AD" clId="Web-{654A89F8-94C5-9595-740A-3FCEB90B9514}" dt="2025-04-23T13:30:47.453" v="209" actId="1076"/>
          <ac:picMkLst>
            <pc:docMk/>
            <pc:sldMk cId="2160424731" sldId="1397"/>
            <ac:picMk id="57" creationId="{6B077F0F-97A6-6C9D-93FC-EE1C531E3A58}"/>
          </ac:picMkLst>
        </pc:picChg>
        <pc:picChg chg="mod">
          <ac:chgData name="HADDAD Sahar" userId="S::sahar.haddad@docaposte.fr::68cc7506-0d58-401b-bfeb-d46bc1bc5572" providerId="AD" clId="Web-{654A89F8-94C5-9595-740A-3FCEB90B9514}" dt="2025-04-23T13:30:47.469" v="210" actId="1076"/>
          <ac:picMkLst>
            <pc:docMk/>
            <pc:sldMk cId="2160424731" sldId="1397"/>
            <ac:picMk id="58" creationId="{D37AFF3A-BDEB-FED0-721D-55BD9BD08C65}"/>
          </ac:picMkLst>
        </pc:picChg>
        <pc:picChg chg="mod">
          <ac:chgData name="HADDAD Sahar" userId="S::sahar.haddad@docaposte.fr::68cc7506-0d58-401b-bfeb-d46bc1bc5572" providerId="AD" clId="Web-{654A89F8-94C5-9595-740A-3FCEB90B9514}" dt="2025-04-23T13:30:47.500" v="211" actId="1076"/>
          <ac:picMkLst>
            <pc:docMk/>
            <pc:sldMk cId="2160424731" sldId="1397"/>
            <ac:picMk id="59" creationId="{40E04C31-0D75-DA65-79DB-C9E41DAC4C2D}"/>
          </ac:picMkLst>
        </pc:picChg>
        <pc:picChg chg="mod">
          <ac:chgData name="HADDAD Sahar" userId="S::sahar.haddad@docaposte.fr::68cc7506-0d58-401b-bfeb-d46bc1bc5572" providerId="AD" clId="Web-{654A89F8-94C5-9595-740A-3FCEB90B9514}" dt="2025-04-23T13:30:47.531" v="212" actId="1076"/>
          <ac:picMkLst>
            <pc:docMk/>
            <pc:sldMk cId="2160424731" sldId="1397"/>
            <ac:picMk id="60" creationId="{C661F017-B363-8B74-1918-D0E75153D888}"/>
          </ac:picMkLst>
        </pc:picChg>
        <pc:cxnChg chg="add del">
          <ac:chgData name="HADDAD Sahar" userId="S::sahar.haddad@docaposte.fr::68cc7506-0d58-401b-bfeb-d46bc1bc5572" providerId="AD" clId="Web-{654A89F8-94C5-9595-740A-3FCEB90B9514}" dt="2025-04-23T13:29:01.684" v="170"/>
          <ac:cxnSpMkLst>
            <pc:docMk/>
            <pc:sldMk cId="2160424731" sldId="1397"/>
            <ac:cxnSpMk id="21" creationId="{00000000-0000-0000-0000-000000000000}"/>
          </ac:cxnSpMkLst>
        </pc:cxnChg>
        <pc:cxnChg chg="add del">
          <ac:chgData name="HADDAD Sahar" userId="S::sahar.haddad@docaposte.fr::68cc7506-0d58-401b-bfeb-d46bc1bc5572" providerId="AD" clId="Web-{654A89F8-94C5-9595-740A-3FCEB90B9514}" dt="2025-04-23T13:29:01.684" v="169"/>
          <ac:cxnSpMkLst>
            <pc:docMk/>
            <pc:sldMk cId="2160424731" sldId="1397"/>
            <ac:cxnSpMk id="24" creationId="{00000000-0000-0000-0000-000000000000}"/>
          </ac:cxnSpMkLst>
        </pc:cxnChg>
        <pc:cxnChg chg="add del">
          <ac:chgData name="HADDAD Sahar" userId="S::sahar.haddad@docaposte.fr::68cc7506-0d58-401b-bfeb-d46bc1bc5572" providerId="AD" clId="Web-{654A89F8-94C5-9595-740A-3FCEB90B9514}" dt="2025-04-23T13:29:01.684" v="168"/>
          <ac:cxnSpMkLst>
            <pc:docMk/>
            <pc:sldMk cId="2160424731" sldId="1397"/>
            <ac:cxnSpMk id="25" creationId="{00000000-0000-0000-0000-000000000000}"/>
          </ac:cxnSpMkLst>
        </pc:cxnChg>
        <pc:cxnChg chg="add del">
          <ac:chgData name="HADDAD Sahar" userId="S::sahar.haddad@docaposte.fr::68cc7506-0d58-401b-bfeb-d46bc1bc5572" providerId="AD" clId="Web-{654A89F8-94C5-9595-740A-3FCEB90B9514}" dt="2025-04-23T13:29:01.684" v="167"/>
          <ac:cxnSpMkLst>
            <pc:docMk/>
            <pc:sldMk cId="2160424731" sldId="1397"/>
            <ac:cxnSpMk id="26" creationId="{00000000-0000-0000-0000-000000000000}"/>
          </ac:cxnSpMkLst>
        </pc:cxnChg>
        <pc:cxnChg chg="add del">
          <ac:chgData name="HADDAD Sahar" userId="S::sahar.haddad@docaposte.fr::68cc7506-0d58-401b-bfeb-d46bc1bc5572" providerId="AD" clId="Web-{654A89F8-94C5-9595-740A-3FCEB90B9514}" dt="2025-04-23T13:29:01.684" v="166"/>
          <ac:cxnSpMkLst>
            <pc:docMk/>
            <pc:sldMk cId="2160424731" sldId="1397"/>
            <ac:cxnSpMk id="27" creationId="{00000000-0000-0000-0000-000000000000}"/>
          </ac:cxnSpMkLst>
        </pc:cxnChg>
        <pc:cxnChg chg="add del">
          <ac:chgData name="HADDAD Sahar" userId="S::sahar.haddad@docaposte.fr::68cc7506-0d58-401b-bfeb-d46bc1bc5572" providerId="AD" clId="Web-{654A89F8-94C5-9595-740A-3FCEB90B9514}" dt="2025-04-23T13:29:01.684" v="165"/>
          <ac:cxnSpMkLst>
            <pc:docMk/>
            <pc:sldMk cId="2160424731" sldId="1397"/>
            <ac:cxnSpMk id="28" creationId="{00000000-0000-0000-0000-000000000000}"/>
          </ac:cxnSpMkLst>
        </pc:cxnChg>
        <pc:cxnChg chg="del">
          <ac:chgData name="HADDAD Sahar" userId="S::sahar.haddad@docaposte.fr::68cc7506-0d58-401b-bfeb-d46bc1bc5572" providerId="AD" clId="Web-{654A89F8-94C5-9595-740A-3FCEB90B9514}" dt="2025-04-23T13:28:30.964" v="136"/>
          <ac:cxnSpMkLst>
            <pc:docMk/>
            <pc:sldMk cId="2160424731" sldId="1397"/>
            <ac:cxnSpMk id="29" creationId="{00000000-0000-0000-0000-000000000000}"/>
          </ac:cxnSpMkLst>
        </pc:cxnChg>
        <pc:cxnChg chg="del">
          <ac:chgData name="HADDAD Sahar" userId="S::sahar.haddad@docaposte.fr::68cc7506-0d58-401b-bfeb-d46bc1bc5572" providerId="AD" clId="Web-{654A89F8-94C5-9595-740A-3FCEB90B9514}" dt="2025-04-23T13:28:30.964" v="135"/>
          <ac:cxnSpMkLst>
            <pc:docMk/>
            <pc:sldMk cId="2160424731" sldId="1397"/>
            <ac:cxnSpMk id="30" creationId="{00000000-0000-0000-0000-000000000000}"/>
          </ac:cxnSpMkLst>
        </pc:cxnChg>
        <pc:cxnChg chg="del">
          <ac:chgData name="HADDAD Sahar" userId="S::sahar.haddad@docaposte.fr::68cc7506-0d58-401b-bfeb-d46bc1bc5572" providerId="AD" clId="Web-{654A89F8-94C5-9595-740A-3FCEB90B9514}" dt="2025-04-23T13:28:30.964" v="134"/>
          <ac:cxnSpMkLst>
            <pc:docMk/>
            <pc:sldMk cId="2160424731" sldId="1397"/>
            <ac:cxnSpMk id="31" creationId="{00000000-0000-0000-0000-000000000000}"/>
          </ac:cxnSpMkLst>
        </pc:cxnChg>
        <pc:cxnChg chg="del">
          <ac:chgData name="HADDAD Sahar" userId="S::sahar.haddad@docaposte.fr::68cc7506-0d58-401b-bfeb-d46bc1bc5572" providerId="AD" clId="Web-{654A89F8-94C5-9595-740A-3FCEB90B9514}" dt="2025-04-23T13:28:30.964" v="133"/>
          <ac:cxnSpMkLst>
            <pc:docMk/>
            <pc:sldMk cId="2160424731" sldId="1397"/>
            <ac:cxnSpMk id="32" creationId="{00000000-0000-0000-0000-000000000000}"/>
          </ac:cxnSpMkLst>
        </pc:cxnChg>
        <pc:cxnChg chg="del">
          <ac:chgData name="HADDAD Sahar" userId="S::sahar.haddad@docaposte.fr::68cc7506-0d58-401b-bfeb-d46bc1bc5572" providerId="AD" clId="Web-{654A89F8-94C5-9595-740A-3FCEB90B9514}" dt="2025-04-23T13:28:30.964" v="132"/>
          <ac:cxnSpMkLst>
            <pc:docMk/>
            <pc:sldMk cId="2160424731" sldId="1397"/>
            <ac:cxnSpMk id="33" creationId="{00000000-0000-0000-0000-000000000000}"/>
          </ac:cxnSpMkLst>
        </pc:cxnChg>
        <pc:cxnChg chg="del">
          <ac:chgData name="HADDAD Sahar" userId="S::sahar.haddad@docaposte.fr::68cc7506-0d58-401b-bfeb-d46bc1bc5572" providerId="AD" clId="Web-{654A89F8-94C5-9595-740A-3FCEB90B9514}" dt="2025-04-23T13:28:30.964" v="131"/>
          <ac:cxnSpMkLst>
            <pc:docMk/>
            <pc:sldMk cId="2160424731" sldId="1397"/>
            <ac:cxnSpMk id="34" creationId="{00000000-0000-0000-0000-000000000000}"/>
          </ac:cxnSpMkLst>
        </pc:cxnChg>
        <pc:cxnChg chg="del">
          <ac:chgData name="HADDAD Sahar" userId="S::sahar.haddad@docaposte.fr::68cc7506-0d58-401b-bfeb-d46bc1bc5572" providerId="AD" clId="Web-{654A89F8-94C5-9595-740A-3FCEB90B9514}" dt="2025-04-23T13:47:19.953" v="315"/>
          <ac:cxnSpMkLst>
            <pc:docMk/>
            <pc:sldMk cId="2160424731" sldId="1397"/>
            <ac:cxnSpMk id="46" creationId="{00000000-0000-0000-0000-000000000000}"/>
          </ac:cxnSpMkLst>
        </pc:cxnChg>
        <pc:cxnChg chg="del">
          <ac:chgData name="HADDAD Sahar" userId="S::sahar.haddad@docaposte.fr::68cc7506-0d58-401b-bfeb-d46bc1bc5572" providerId="AD" clId="Web-{654A89F8-94C5-9595-740A-3FCEB90B9514}" dt="2025-04-23T13:47:19.953" v="314"/>
          <ac:cxnSpMkLst>
            <pc:docMk/>
            <pc:sldMk cId="2160424731" sldId="1397"/>
            <ac:cxnSpMk id="47" creationId="{00000000-0000-0000-0000-000000000000}"/>
          </ac:cxnSpMkLst>
        </pc:cxnChg>
        <pc:cxnChg chg="del">
          <ac:chgData name="HADDAD Sahar" userId="S::sahar.haddad@docaposte.fr::68cc7506-0d58-401b-bfeb-d46bc1bc5572" providerId="AD" clId="Web-{654A89F8-94C5-9595-740A-3FCEB90B9514}" dt="2025-04-23T13:47:19.953" v="313"/>
          <ac:cxnSpMkLst>
            <pc:docMk/>
            <pc:sldMk cId="2160424731" sldId="1397"/>
            <ac:cxnSpMk id="49" creationId="{00000000-0000-0000-0000-000000000000}"/>
          </ac:cxnSpMkLst>
        </pc:cxnChg>
        <pc:cxnChg chg="del">
          <ac:chgData name="HADDAD Sahar" userId="S::sahar.haddad@docaposte.fr::68cc7506-0d58-401b-bfeb-d46bc1bc5572" providerId="AD" clId="Web-{654A89F8-94C5-9595-740A-3FCEB90B9514}" dt="2025-04-23T13:47:19.953" v="312"/>
          <ac:cxnSpMkLst>
            <pc:docMk/>
            <pc:sldMk cId="2160424731" sldId="1397"/>
            <ac:cxnSpMk id="50" creationId="{00000000-0000-0000-0000-000000000000}"/>
          </ac:cxnSpMkLst>
        </pc:cxnChg>
        <pc:cxnChg chg="del">
          <ac:chgData name="HADDAD Sahar" userId="S::sahar.haddad@docaposte.fr::68cc7506-0d58-401b-bfeb-d46bc1bc5572" providerId="AD" clId="Web-{654A89F8-94C5-9595-740A-3FCEB90B9514}" dt="2025-04-23T13:47:19.953" v="311"/>
          <ac:cxnSpMkLst>
            <pc:docMk/>
            <pc:sldMk cId="2160424731" sldId="1397"/>
            <ac:cxnSpMk id="51" creationId="{00000000-0000-0000-0000-000000000000}"/>
          </ac:cxnSpMkLst>
        </pc:cxnChg>
        <pc:cxnChg chg="del">
          <ac:chgData name="HADDAD Sahar" userId="S::sahar.haddad@docaposte.fr::68cc7506-0d58-401b-bfeb-d46bc1bc5572" providerId="AD" clId="Web-{654A89F8-94C5-9595-740A-3FCEB90B9514}" dt="2025-04-23T13:47:19.953" v="310"/>
          <ac:cxnSpMkLst>
            <pc:docMk/>
            <pc:sldMk cId="2160424731" sldId="1397"/>
            <ac:cxnSpMk id="52" creationId="{00000000-0000-0000-0000-000000000000}"/>
          </ac:cxnSpMkLst>
        </pc:cxnChg>
      </pc:sldChg>
      <pc:sldChg chg="addSp modSp">
        <pc:chgData name="HADDAD Sahar" userId="S::sahar.haddad@docaposte.fr::68cc7506-0d58-401b-bfeb-d46bc1bc5572" providerId="AD" clId="Web-{654A89F8-94C5-9595-740A-3FCEB90B9514}" dt="2025-04-23T13:20:39.981" v="19" actId="1076"/>
        <pc:sldMkLst>
          <pc:docMk/>
          <pc:sldMk cId="3309551775" sldId="2147374703"/>
        </pc:sldMkLst>
        <pc:spChg chg="add mod">
          <ac:chgData name="HADDAD Sahar" userId="S::sahar.haddad@docaposte.fr::68cc7506-0d58-401b-bfeb-d46bc1bc5572" providerId="AD" clId="Web-{654A89F8-94C5-9595-740A-3FCEB90B9514}" dt="2025-04-23T13:20:39.981" v="19" actId="1076"/>
          <ac:spMkLst>
            <pc:docMk/>
            <pc:sldMk cId="3309551775" sldId="2147374703"/>
            <ac:spMk id="5" creationId="{BA502D78-307B-4F18-BAC0-6E7B032CBB39}"/>
          </ac:spMkLst>
        </pc:spChg>
        <pc:spChg chg="mod">
          <ac:chgData name="HADDAD Sahar" userId="S::sahar.haddad@docaposte.fr::68cc7506-0d58-401b-bfeb-d46bc1bc5572" providerId="AD" clId="Web-{654A89F8-94C5-9595-740A-3FCEB90B9514}" dt="2025-04-23T13:19:54.026" v="11" actId="1076"/>
          <ac:spMkLst>
            <pc:docMk/>
            <pc:sldMk cId="3309551775" sldId="2147374703"/>
            <ac:spMk id="16" creationId="{CD54868E-B634-EE92-9A5B-7D81E50C46FB}"/>
          </ac:spMkLst>
        </pc:spChg>
        <pc:spChg chg="mod">
          <ac:chgData name="HADDAD Sahar" userId="S::sahar.haddad@docaposte.fr::68cc7506-0d58-401b-bfeb-d46bc1bc5572" providerId="AD" clId="Web-{654A89F8-94C5-9595-740A-3FCEB90B9514}" dt="2025-04-23T13:19:54.042" v="12" actId="1076"/>
          <ac:spMkLst>
            <pc:docMk/>
            <pc:sldMk cId="3309551775" sldId="2147374703"/>
            <ac:spMk id="18" creationId="{4D24419E-9FE0-526B-3D30-2BBC3909298B}"/>
          </ac:spMkLst>
        </pc:spChg>
        <pc:spChg chg="mod">
          <ac:chgData name="HADDAD Sahar" userId="S::sahar.haddad@docaposte.fr::68cc7506-0d58-401b-bfeb-d46bc1bc5572" providerId="AD" clId="Web-{654A89F8-94C5-9595-740A-3FCEB90B9514}" dt="2025-04-23T13:19:54.058" v="13" actId="1076"/>
          <ac:spMkLst>
            <pc:docMk/>
            <pc:sldMk cId="3309551775" sldId="2147374703"/>
            <ac:spMk id="20" creationId="{E9736DB2-772E-9D75-0F33-04C49FD17287}"/>
          </ac:spMkLst>
        </pc:spChg>
        <pc:spChg chg="mod">
          <ac:chgData name="HADDAD Sahar" userId="S::sahar.haddad@docaposte.fr::68cc7506-0d58-401b-bfeb-d46bc1bc5572" providerId="AD" clId="Web-{654A89F8-94C5-9595-740A-3FCEB90B9514}" dt="2025-04-23T13:19:48.167" v="10" actId="14100"/>
          <ac:spMkLst>
            <pc:docMk/>
            <pc:sldMk cId="3309551775" sldId="2147374703"/>
            <ac:spMk id="27" creationId="{106385FD-2973-8112-D5A3-8BC2F46A354F}"/>
          </ac:spMkLst>
        </pc:spChg>
        <pc:grpChg chg="mod">
          <ac:chgData name="HADDAD Sahar" userId="S::sahar.haddad@docaposte.fr::68cc7506-0d58-401b-bfeb-d46bc1bc5572" providerId="AD" clId="Web-{654A89F8-94C5-9595-740A-3FCEB90B9514}" dt="2025-04-23T13:19:57.433" v="14" actId="1076"/>
          <ac:grpSpMkLst>
            <pc:docMk/>
            <pc:sldMk cId="3309551775" sldId="2147374703"/>
            <ac:grpSpMk id="41" creationId="{A2F58B98-B628-B34A-BE8B-4EB1A468F977}"/>
          </ac:grpSpMkLst>
        </pc:grpChg>
        <pc:picChg chg="mod">
          <ac:chgData name="HADDAD Sahar" userId="S::sahar.haddad@docaposte.fr::68cc7506-0d58-401b-bfeb-d46bc1bc5572" providerId="AD" clId="Web-{654A89F8-94C5-9595-740A-3FCEB90B9514}" dt="2025-04-23T13:19:48.104" v="9" actId="1076"/>
          <ac:picMkLst>
            <pc:docMk/>
            <pc:sldMk cId="3309551775" sldId="2147374703"/>
            <ac:picMk id="31" creationId="{3F062C23-9679-62EB-003C-29C09E038479}"/>
          </ac:picMkLst>
        </pc:picChg>
        <pc:picChg chg="mod">
          <ac:chgData name="HADDAD Sahar" userId="S::sahar.haddad@docaposte.fr::68cc7506-0d58-401b-bfeb-d46bc1bc5572" providerId="AD" clId="Web-{654A89F8-94C5-9595-740A-3FCEB90B9514}" dt="2025-04-23T13:20:32.902" v="17" actId="1076"/>
          <ac:picMkLst>
            <pc:docMk/>
            <pc:sldMk cId="3309551775" sldId="2147374703"/>
            <ac:picMk id="35" creationId="{28828B0E-DEC2-C55D-254C-CC0720827F7F}"/>
          </ac:picMkLst>
        </pc:picChg>
      </pc:sldChg>
      <pc:sldChg chg="modSp">
        <pc:chgData name="HADDAD Sahar" userId="S::sahar.haddad@docaposte.fr::68cc7506-0d58-401b-bfeb-d46bc1bc5572" providerId="AD" clId="Web-{654A89F8-94C5-9595-740A-3FCEB90B9514}" dt="2025-04-23T13:53:49.528" v="424" actId="1076"/>
        <pc:sldMkLst>
          <pc:docMk/>
          <pc:sldMk cId="3501896543" sldId="2147374704"/>
        </pc:sldMkLst>
        <pc:spChg chg="mod">
          <ac:chgData name="HADDAD Sahar" userId="S::sahar.haddad@docaposte.fr::68cc7506-0d58-401b-bfeb-d46bc1bc5572" providerId="AD" clId="Web-{654A89F8-94C5-9595-740A-3FCEB90B9514}" dt="2025-04-23T13:53:43.997" v="423" actId="1076"/>
          <ac:spMkLst>
            <pc:docMk/>
            <pc:sldMk cId="3501896543" sldId="2147374704"/>
            <ac:spMk id="6" creationId="{A5FA2B77-B075-52B0-2785-E93754AB6940}"/>
          </ac:spMkLst>
        </pc:spChg>
        <pc:spChg chg="mod">
          <ac:chgData name="HADDAD Sahar" userId="S::sahar.haddad@docaposte.fr::68cc7506-0d58-401b-bfeb-d46bc1bc5572" providerId="AD" clId="Web-{654A89F8-94C5-9595-740A-3FCEB90B9514}" dt="2025-04-23T13:53:49.528" v="424" actId="1076"/>
          <ac:spMkLst>
            <pc:docMk/>
            <pc:sldMk cId="3501896543" sldId="2147374704"/>
            <ac:spMk id="13" creationId="{78D1272F-20A2-5D94-3ED6-306BB2AECFBE}"/>
          </ac:spMkLst>
        </pc:spChg>
      </pc:sldChg>
      <pc:sldChg chg="addSp modSp">
        <pc:chgData name="HADDAD Sahar" userId="S::sahar.haddad@docaposte.fr::68cc7506-0d58-401b-bfeb-d46bc1bc5572" providerId="AD" clId="Web-{654A89F8-94C5-9595-740A-3FCEB90B9514}" dt="2025-04-23T13:57:16.066" v="457" actId="1076"/>
        <pc:sldMkLst>
          <pc:docMk/>
          <pc:sldMk cId="733394863" sldId="2147374705"/>
        </pc:sldMkLst>
        <pc:spChg chg="mod">
          <ac:chgData name="HADDAD Sahar" userId="S::sahar.haddad@docaposte.fr::68cc7506-0d58-401b-bfeb-d46bc1bc5572" providerId="AD" clId="Web-{654A89F8-94C5-9595-740A-3FCEB90B9514}" dt="2025-04-23T13:56:29.877" v="442" actId="1076"/>
          <ac:spMkLst>
            <pc:docMk/>
            <pc:sldMk cId="733394863" sldId="2147374705"/>
            <ac:spMk id="30" creationId="{3BBF183B-88AB-3453-7A03-D7B4B4D76CFB}"/>
          </ac:spMkLst>
        </pc:spChg>
        <pc:spChg chg="mod">
          <ac:chgData name="HADDAD Sahar" userId="S::sahar.haddad@docaposte.fr::68cc7506-0d58-401b-bfeb-d46bc1bc5572" providerId="AD" clId="Web-{654A89F8-94C5-9595-740A-3FCEB90B9514}" dt="2025-04-23T13:56:29.908" v="443" actId="1076"/>
          <ac:spMkLst>
            <pc:docMk/>
            <pc:sldMk cId="733394863" sldId="2147374705"/>
            <ac:spMk id="34" creationId="{67E18436-7CC3-CB67-DBA9-357A8E7BB441}"/>
          </ac:spMkLst>
        </pc:spChg>
        <pc:spChg chg="mod">
          <ac:chgData name="HADDAD Sahar" userId="S::sahar.haddad@docaposte.fr::68cc7506-0d58-401b-bfeb-d46bc1bc5572" providerId="AD" clId="Web-{654A89F8-94C5-9595-740A-3FCEB90B9514}" dt="2025-04-23T13:56:17.283" v="436" actId="1076"/>
          <ac:spMkLst>
            <pc:docMk/>
            <pc:sldMk cId="733394863" sldId="2147374705"/>
            <ac:spMk id="44" creationId="{5E0181DD-58AA-A79E-34AE-E7077575093F}"/>
          </ac:spMkLst>
        </pc:spChg>
        <pc:spChg chg="mod">
          <ac:chgData name="HADDAD Sahar" userId="S::sahar.haddad@docaposte.fr::68cc7506-0d58-401b-bfeb-d46bc1bc5572" providerId="AD" clId="Web-{654A89F8-94C5-9595-740A-3FCEB90B9514}" dt="2025-04-23T13:56:17.298" v="437" actId="1076"/>
          <ac:spMkLst>
            <pc:docMk/>
            <pc:sldMk cId="733394863" sldId="2147374705"/>
            <ac:spMk id="45" creationId="{38DB9340-3948-60CA-0601-B1025C6DF325}"/>
          </ac:spMkLst>
        </pc:spChg>
        <pc:spChg chg="mod">
          <ac:chgData name="HADDAD Sahar" userId="S::sahar.haddad@docaposte.fr::68cc7506-0d58-401b-bfeb-d46bc1bc5572" providerId="AD" clId="Web-{654A89F8-94C5-9595-740A-3FCEB90B9514}" dt="2025-04-23T13:56:24.049" v="439" actId="1076"/>
          <ac:spMkLst>
            <pc:docMk/>
            <pc:sldMk cId="733394863" sldId="2147374705"/>
            <ac:spMk id="46" creationId="{117BC77F-1D70-BFC4-8790-69D614288A81}"/>
          </ac:spMkLst>
        </pc:spChg>
        <pc:spChg chg="mod">
          <ac:chgData name="HADDAD Sahar" userId="S::sahar.haddad@docaposte.fr::68cc7506-0d58-401b-bfeb-d46bc1bc5572" providerId="AD" clId="Web-{654A89F8-94C5-9595-740A-3FCEB90B9514}" dt="2025-04-23T13:56:24.064" v="440" actId="1076"/>
          <ac:spMkLst>
            <pc:docMk/>
            <pc:sldMk cId="733394863" sldId="2147374705"/>
            <ac:spMk id="47" creationId="{D3CDCA76-4C39-71ED-AD54-21A2356A78DB}"/>
          </ac:spMkLst>
        </pc:spChg>
        <pc:spChg chg="mod">
          <ac:chgData name="HADDAD Sahar" userId="S::sahar.haddad@docaposte.fr::68cc7506-0d58-401b-bfeb-d46bc1bc5572" providerId="AD" clId="Web-{654A89F8-94C5-9595-740A-3FCEB90B9514}" dt="2025-04-23T13:56:48.409" v="446" actId="1076"/>
          <ac:spMkLst>
            <pc:docMk/>
            <pc:sldMk cId="733394863" sldId="2147374705"/>
            <ac:spMk id="49" creationId="{F746C725-E500-2DF1-DF6B-003A6C15B6F2}"/>
          </ac:spMkLst>
        </pc:spChg>
        <pc:spChg chg="mod">
          <ac:chgData name="HADDAD Sahar" userId="S::sahar.haddad@docaposte.fr::68cc7506-0d58-401b-bfeb-d46bc1bc5572" providerId="AD" clId="Web-{654A89F8-94C5-9595-740A-3FCEB90B9514}" dt="2025-04-23T13:56:48.440" v="447" actId="1076"/>
          <ac:spMkLst>
            <pc:docMk/>
            <pc:sldMk cId="733394863" sldId="2147374705"/>
            <ac:spMk id="50" creationId="{B654E72A-1951-747D-D824-B7AE8B575754}"/>
          </ac:spMkLst>
        </pc:spChg>
        <pc:grpChg chg="mod">
          <ac:chgData name="HADDAD Sahar" userId="S::sahar.haddad@docaposte.fr::68cc7506-0d58-401b-bfeb-d46bc1bc5572" providerId="AD" clId="Web-{654A89F8-94C5-9595-740A-3FCEB90B9514}" dt="2025-04-23T13:57:05.862" v="454" actId="1076"/>
          <ac:grpSpMkLst>
            <pc:docMk/>
            <pc:sldMk cId="733394863" sldId="2147374705"/>
            <ac:grpSpMk id="6" creationId="{4638D162-1664-968B-A898-7A9E118DD341}"/>
          </ac:grpSpMkLst>
        </pc:grpChg>
        <pc:grpChg chg="mod">
          <ac:chgData name="HADDAD Sahar" userId="S::sahar.haddad@docaposte.fr::68cc7506-0d58-401b-bfeb-d46bc1bc5572" providerId="AD" clId="Web-{654A89F8-94C5-9595-740A-3FCEB90B9514}" dt="2025-04-23T13:56:48.487" v="448" actId="1076"/>
          <ac:grpSpMkLst>
            <pc:docMk/>
            <pc:sldMk cId="733394863" sldId="2147374705"/>
            <ac:grpSpMk id="57" creationId="{54988CFA-44FC-3A8F-D99F-2796849B200F}"/>
          </ac:grpSpMkLst>
        </pc:grpChg>
        <pc:grpChg chg="mod">
          <ac:chgData name="HADDAD Sahar" userId="S::sahar.haddad@docaposte.fr::68cc7506-0d58-401b-bfeb-d46bc1bc5572" providerId="AD" clId="Web-{654A89F8-94C5-9595-740A-3FCEB90B9514}" dt="2025-04-23T13:56:17.376" v="438" actId="1076"/>
          <ac:grpSpMkLst>
            <pc:docMk/>
            <pc:sldMk cId="733394863" sldId="2147374705"/>
            <ac:grpSpMk id="61" creationId="{4200B2DC-D181-176F-1B36-C2F3DF482FC4}"/>
          </ac:grpSpMkLst>
        </pc:grpChg>
        <pc:picChg chg="add mod">
          <ac:chgData name="HADDAD Sahar" userId="S::sahar.haddad@docaposte.fr::68cc7506-0d58-401b-bfeb-d46bc1bc5572" providerId="AD" clId="Web-{654A89F8-94C5-9595-740A-3FCEB90B9514}" dt="2025-04-23T13:56:29.924" v="444" actId="1076"/>
          <ac:picMkLst>
            <pc:docMk/>
            <pc:sldMk cId="733394863" sldId="2147374705"/>
            <ac:picMk id="2" creationId="{3611BB6E-D639-CA44-2AA4-D559217F87D1}"/>
          </ac:picMkLst>
        </pc:picChg>
        <pc:picChg chg="mod">
          <ac:chgData name="HADDAD Sahar" userId="S::sahar.haddad@docaposte.fr::68cc7506-0d58-401b-bfeb-d46bc1bc5572" providerId="AD" clId="Web-{654A89F8-94C5-9595-740A-3FCEB90B9514}" dt="2025-04-23T13:57:05.862" v="453" actId="1076"/>
          <ac:picMkLst>
            <pc:docMk/>
            <pc:sldMk cId="733394863" sldId="2147374705"/>
            <ac:picMk id="8" creationId="{D82FF7ED-7C50-1F7F-031F-01C0EF2C9281}"/>
          </ac:picMkLst>
        </pc:picChg>
        <pc:picChg chg="mod">
          <ac:chgData name="HADDAD Sahar" userId="S::sahar.haddad@docaposte.fr::68cc7506-0d58-401b-bfeb-d46bc1bc5572" providerId="AD" clId="Web-{654A89F8-94C5-9595-740A-3FCEB90B9514}" dt="2025-04-23T13:57:16.066" v="457" actId="1076"/>
          <ac:picMkLst>
            <pc:docMk/>
            <pc:sldMk cId="733394863" sldId="2147374705"/>
            <ac:picMk id="52" creationId="{0B8A9EB2-5E64-09C8-0217-1997FA9758C6}"/>
          </ac:picMkLst>
        </pc:picChg>
      </pc:sldChg>
      <pc:sldChg chg="modSp">
        <pc:chgData name="HADDAD Sahar" userId="S::sahar.haddad@docaposte.fr::68cc7506-0d58-401b-bfeb-d46bc1bc5572" providerId="AD" clId="Web-{654A89F8-94C5-9595-740A-3FCEB90B9514}" dt="2025-04-23T14:01:12.792" v="509" actId="14100"/>
        <pc:sldMkLst>
          <pc:docMk/>
          <pc:sldMk cId="3137096349" sldId="2147374706"/>
        </pc:sldMkLst>
        <pc:spChg chg="mod">
          <ac:chgData name="HADDAD Sahar" userId="S::sahar.haddad@docaposte.fr::68cc7506-0d58-401b-bfeb-d46bc1bc5572" providerId="AD" clId="Web-{654A89F8-94C5-9595-740A-3FCEB90B9514}" dt="2025-04-23T14:01:12.792" v="509" actId="14100"/>
          <ac:spMkLst>
            <pc:docMk/>
            <pc:sldMk cId="3137096349" sldId="2147374706"/>
            <ac:spMk id="9" creationId="{CFEF98C2-D9E5-28AA-B2FA-86CD76DA4914}"/>
          </ac:spMkLst>
        </pc:spChg>
        <pc:spChg chg="mod">
          <ac:chgData name="HADDAD Sahar" userId="S::sahar.haddad@docaposte.fr::68cc7506-0d58-401b-bfeb-d46bc1bc5572" providerId="AD" clId="Web-{654A89F8-94C5-9595-740A-3FCEB90B9514}" dt="2025-04-23T14:00:21.478" v="504" actId="1076"/>
          <ac:spMkLst>
            <pc:docMk/>
            <pc:sldMk cId="3137096349" sldId="2147374706"/>
            <ac:spMk id="16" creationId="{4AED1103-DEE0-95A9-690E-677AAF9CA74C}"/>
          </ac:spMkLst>
        </pc:spChg>
        <pc:spChg chg="mod">
          <ac:chgData name="HADDAD Sahar" userId="S::sahar.haddad@docaposte.fr::68cc7506-0d58-401b-bfeb-d46bc1bc5572" providerId="AD" clId="Web-{654A89F8-94C5-9595-740A-3FCEB90B9514}" dt="2025-04-23T14:00:21.494" v="505" actId="1076"/>
          <ac:spMkLst>
            <pc:docMk/>
            <pc:sldMk cId="3137096349" sldId="2147374706"/>
            <ac:spMk id="18" creationId="{04035C21-2EC8-40C6-E962-749B6C99315E}"/>
          </ac:spMkLst>
        </pc:spChg>
        <pc:grpChg chg="mod">
          <ac:chgData name="HADDAD Sahar" userId="S::sahar.haddad@docaposte.fr::68cc7506-0d58-401b-bfeb-d46bc1bc5572" providerId="AD" clId="Web-{654A89F8-94C5-9595-740A-3FCEB90B9514}" dt="2025-04-23T13:59:12.148" v="493" actId="14100"/>
          <ac:grpSpMkLst>
            <pc:docMk/>
            <pc:sldMk cId="3137096349" sldId="2147374706"/>
            <ac:grpSpMk id="6" creationId="{4638D162-1664-968B-A898-7A9E118DD341}"/>
          </ac:grpSpMkLst>
        </pc:grpChg>
        <pc:grpChg chg="mod">
          <ac:chgData name="HADDAD Sahar" userId="S::sahar.haddad@docaposte.fr::68cc7506-0d58-401b-bfeb-d46bc1bc5572" providerId="AD" clId="Web-{654A89F8-94C5-9595-740A-3FCEB90B9514}" dt="2025-04-23T14:00:21.556" v="507" actId="1076"/>
          <ac:grpSpMkLst>
            <pc:docMk/>
            <pc:sldMk cId="3137096349" sldId="2147374706"/>
            <ac:grpSpMk id="24" creationId="{28B461B3-76D8-0AFE-C9B2-E13EB139E085}"/>
          </ac:grpSpMkLst>
        </pc:grpChg>
        <pc:picChg chg="mod">
          <ac:chgData name="HADDAD Sahar" userId="S::sahar.haddad@docaposte.fr::68cc7506-0d58-401b-bfeb-d46bc1bc5572" providerId="AD" clId="Web-{654A89F8-94C5-9595-740A-3FCEB90B9514}" dt="2025-04-23T13:57:02.800" v="452" actId="1076"/>
          <ac:picMkLst>
            <pc:docMk/>
            <pc:sldMk cId="3137096349" sldId="2147374706"/>
            <ac:picMk id="12" creationId="{A681A06B-6E22-9061-6B06-71B9B74932ED}"/>
          </ac:picMkLst>
        </pc:picChg>
        <pc:picChg chg="mod">
          <ac:chgData name="HADDAD Sahar" userId="S::sahar.haddad@docaposte.fr::68cc7506-0d58-401b-bfeb-d46bc1bc5572" providerId="AD" clId="Web-{654A89F8-94C5-9595-740A-3FCEB90B9514}" dt="2025-04-23T13:57:20.035" v="459" actId="1076"/>
          <ac:picMkLst>
            <pc:docMk/>
            <pc:sldMk cId="3137096349" sldId="2147374706"/>
            <ac:picMk id="14" creationId="{AA5EE5E3-D652-E04A-EA50-0F6C6FA6E1E6}"/>
          </ac:picMkLst>
        </pc:picChg>
        <pc:picChg chg="mod">
          <ac:chgData name="HADDAD Sahar" userId="S::sahar.haddad@docaposte.fr::68cc7506-0d58-401b-bfeb-d46bc1bc5572" providerId="AD" clId="Web-{654A89F8-94C5-9595-740A-3FCEB90B9514}" dt="2025-04-23T14:00:21.525" v="506" actId="1076"/>
          <ac:picMkLst>
            <pc:docMk/>
            <pc:sldMk cId="3137096349" sldId="2147374706"/>
            <ac:picMk id="20" creationId="{FA6BBF66-248C-6C22-0F99-9CD797513702}"/>
          </ac:picMkLst>
        </pc:picChg>
      </pc:sldChg>
      <pc:sldChg chg="modSp">
        <pc:chgData name="HADDAD Sahar" userId="S::sahar.haddad@docaposte.fr::68cc7506-0d58-401b-bfeb-d46bc1bc5572" providerId="AD" clId="Web-{654A89F8-94C5-9595-740A-3FCEB90B9514}" dt="2025-04-23T17:20:32.058" v="510" actId="14100"/>
        <pc:sldMkLst>
          <pc:docMk/>
          <pc:sldMk cId="3791854215" sldId="2147374711"/>
        </pc:sldMkLst>
        <pc:picChg chg="mod">
          <ac:chgData name="HADDAD Sahar" userId="S::sahar.haddad@docaposte.fr::68cc7506-0d58-401b-bfeb-d46bc1bc5572" providerId="AD" clId="Web-{654A89F8-94C5-9595-740A-3FCEB90B9514}" dt="2025-04-23T17:20:32.058" v="510" actId="14100"/>
          <ac:picMkLst>
            <pc:docMk/>
            <pc:sldMk cId="3791854215" sldId="2147374711"/>
            <ac:picMk id="13" creationId="{42D37D12-8959-36B0-126B-2B15089CCDD8}"/>
          </ac:picMkLst>
        </pc:picChg>
      </pc:sldChg>
    </pc:docChg>
  </pc:docChgLst>
  <pc:docChgLst>
    <pc:chgData name="HADDAD Sahar" userId="S::sahar.haddad@docaposte.fr::68cc7506-0d58-401b-bfeb-d46bc1bc5572" providerId="AD" clId="Web-{AE1EFF29-BB80-5F2E-4DED-A2C27CC83BAB}"/>
    <pc:docChg chg="addSld modSld">
      <pc:chgData name="HADDAD Sahar" userId="S::sahar.haddad@docaposte.fr::68cc7506-0d58-401b-bfeb-d46bc1bc5572" providerId="AD" clId="Web-{AE1EFF29-BB80-5F2E-4DED-A2C27CC83BAB}" dt="2025-04-22T19:49:13.914" v="93"/>
      <pc:docMkLst>
        <pc:docMk/>
      </pc:docMkLst>
      <pc:sldChg chg="addSp delSp modSp">
        <pc:chgData name="HADDAD Sahar" userId="S::sahar.haddad@docaposte.fr::68cc7506-0d58-401b-bfeb-d46bc1bc5572" providerId="AD" clId="Web-{AE1EFF29-BB80-5F2E-4DED-A2C27CC83BAB}" dt="2025-04-22T19:49:13.914" v="93"/>
        <pc:sldMkLst>
          <pc:docMk/>
          <pc:sldMk cId="2160424731" sldId="1397"/>
        </pc:sldMkLst>
        <pc:spChg chg="add del">
          <ac:chgData name="HADDAD Sahar" userId="S::sahar.haddad@docaposte.fr::68cc7506-0d58-401b-bfeb-d46bc1bc5572" providerId="AD" clId="Web-{AE1EFF29-BB80-5F2E-4DED-A2C27CC83BAB}" dt="2025-04-22T19:49:13.914" v="91"/>
          <ac:spMkLst>
            <pc:docMk/>
            <pc:sldMk cId="2160424731" sldId="1397"/>
            <ac:spMk id="2" creationId="{44055112-F41F-8BA7-EC0B-28BB54CE9046}"/>
          </ac:spMkLst>
        </pc:spChg>
        <pc:spChg chg="del mod">
          <ac:chgData name="HADDAD Sahar" userId="S::sahar.haddad@docaposte.fr::68cc7506-0d58-401b-bfeb-d46bc1bc5572" providerId="AD" clId="Web-{AE1EFF29-BB80-5F2E-4DED-A2C27CC83BAB}" dt="2025-04-22T19:49:12.024" v="15"/>
          <ac:spMkLst>
            <pc:docMk/>
            <pc:sldMk cId="2160424731" sldId="1397"/>
            <ac:spMk id="3" creationId="{00000000-0000-0000-0000-000000000000}"/>
          </ac:spMkLst>
        </pc:spChg>
        <pc:spChg chg="add del">
          <ac:chgData name="HADDAD Sahar" userId="S::sahar.haddad@docaposte.fr::68cc7506-0d58-401b-bfeb-d46bc1bc5572" providerId="AD" clId="Web-{AE1EFF29-BB80-5F2E-4DED-A2C27CC83BAB}" dt="2025-04-22T19:49:13.914" v="56"/>
          <ac:spMkLst>
            <pc:docMk/>
            <pc:sldMk cId="2160424731" sldId="1397"/>
            <ac:spMk id="4" creationId="{00000000-0000-0000-0000-000000000000}"/>
          </ac:spMkLst>
        </pc:spChg>
        <pc:spChg chg="add del">
          <ac:chgData name="HADDAD Sahar" userId="S::sahar.haddad@docaposte.fr::68cc7506-0d58-401b-bfeb-d46bc1bc5572" providerId="AD" clId="Web-{AE1EFF29-BB80-5F2E-4DED-A2C27CC83BAB}" dt="2025-04-22T19:49:13.914" v="92"/>
          <ac:spMkLst>
            <pc:docMk/>
            <pc:sldMk cId="2160424731" sldId="1397"/>
            <ac:spMk id="6" creationId="{F4D9794A-8904-9B26-BD74-AC7374D8F4BD}"/>
          </ac:spMkLst>
        </pc:spChg>
        <pc:spChg chg="add del">
          <ac:chgData name="HADDAD Sahar" userId="S::sahar.haddad@docaposte.fr::68cc7506-0d58-401b-bfeb-d46bc1bc5572" providerId="AD" clId="Web-{AE1EFF29-BB80-5F2E-4DED-A2C27CC83BAB}" dt="2025-04-22T19:49:13.914" v="93"/>
          <ac:spMkLst>
            <pc:docMk/>
            <pc:sldMk cId="2160424731" sldId="1397"/>
            <ac:spMk id="7" creationId="{081EEA74-FF7C-164F-5800-47C217ECB4C8}"/>
          </ac:spMkLst>
        </pc:spChg>
        <pc:spChg chg="add del">
          <ac:chgData name="HADDAD Sahar" userId="S::sahar.haddad@docaposte.fr::68cc7506-0d58-401b-bfeb-d46bc1bc5572" providerId="AD" clId="Web-{AE1EFF29-BB80-5F2E-4DED-A2C27CC83BAB}" dt="2025-04-22T19:49:13.914" v="57"/>
          <ac:spMkLst>
            <pc:docMk/>
            <pc:sldMk cId="2160424731" sldId="1397"/>
            <ac:spMk id="10" creationId="{00000000-0000-0000-0000-000000000000}"/>
          </ac:spMkLst>
        </pc:spChg>
        <pc:spChg chg="add del">
          <ac:chgData name="HADDAD Sahar" userId="S::sahar.haddad@docaposte.fr::68cc7506-0d58-401b-bfeb-d46bc1bc5572" providerId="AD" clId="Web-{AE1EFF29-BB80-5F2E-4DED-A2C27CC83BAB}" dt="2025-04-22T19:49:13.914" v="58"/>
          <ac:spMkLst>
            <pc:docMk/>
            <pc:sldMk cId="2160424731" sldId="1397"/>
            <ac:spMk id="11" creationId="{00000000-0000-0000-0000-000000000000}"/>
          </ac:spMkLst>
        </pc:spChg>
        <pc:spChg chg="add del">
          <ac:chgData name="HADDAD Sahar" userId="S::sahar.haddad@docaposte.fr::68cc7506-0d58-401b-bfeb-d46bc1bc5572" providerId="AD" clId="Web-{AE1EFF29-BB80-5F2E-4DED-A2C27CC83BAB}" dt="2025-04-22T19:49:13.914" v="59"/>
          <ac:spMkLst>
            <pc:docMk/>
            <pc:sldMk cId="2160424731" sldId="1397"/>
            <ac:spMk id="12" creationId="{00000000-0000-0000-0000-000000000000}"/>
          </ac:spMkLst>
        </pc:spChg>
        <pc:spChg chg="add del">
          <ac:chgData name="HADDAD Sahar" userId="S::sahar.haddad@docaposte.fr::68cc7506-0d58-401b-bfeb-d46bc1bc5572" providerId="AD" clId="Web-{AE1EFF29-BB80-5F2E-4DED-A2C27CC83BAB}" dt="2025-04-22T19:49:13.914" v="60"/>
          <ac:spMkLst>
            <pc:docMk/>
            <pc:sldMk cId="2160424731" sldId="1397"/>
            <ac:spMk id="13" creationId="{00000000-0000-0000-0000-000000000000}"/>
          </ac:spMkLst>
        </pc:spChg>
        <pc:spChg chg="add del">
          <ac:chgData name="HADDAD Sahar" userId="S::sahar.haddad@docaposte.fr::68cc7506-0d58-401b-bfeb-d46bc1bc5572" providerId="AD" clId="Web-{AE1EFF29-BB80-5F2E-4DED-A2C27CC83BAB}" dt="2025-04-22T19:49:13.914" v="61"/>
          <ac:spMkLst>
            <pc:docMk/>
            <pc:sldMk cId="2160424731" sldId="1397"/>
            <ac:spMk id="14" creationId="{00000000-0000-0000-0000-000000000000}"/>
          </ac:spMkLst>
        </pc:spChg>
        <pc:spChg chg="add del">
          <ac:chgData name="HADDAD Sahar" userId="S::sahar.haddad@docaposte.fr::68cc7506-0d58-401b-bfeb-d46bc1bc5572" providerId="AD" clId="Web-{AE1EFF29-BB80-5F2E-4DED-A2C27CC83BAB}" dt="2025-04-22T19:49:13.914" v="62"/>
          <ac:spMkLst>
            <pc:docMk/>
            <pc:sldMk cId="2160424731" sldId="1397"/>
            <ac:spMk id="15" creationId="{00000000-0000-0000-0000-000000000000}"/>
          </ac:spMkLst>
        </pc:spChg>
        <pc:spChg chg="add del">
          <ac:chgData name="HADDAD Sahar" userId="S::sahar.haddad@docaposte.fr::68cc7506-0d58-401b-bfeb-d46bc1bc5572" providerId="AD" clId="Web-{AE1EFF29-BB80-5F2E-4DED-A2C27CC83BAB}" dt="2025-04-22T19:49:13.914" v="63"/>
          <ac:spMkLst>
            <pc:docMk/>
            <pc:sldMk cId="2160424731" sldId="1397"/>
            <ac:spMk id="16" creationId="{00000000-0000-0000-0000-000000000000}"/>
          </ac:spMkLst>
        </pc:spChg>
        <pc:spChg chg="add del">
          <ac:chgData name="HADDAD Sahar" userId="S::sahar.haddad@docaposte.fr::68cc7506-0d58-401b-bfeb-d46bc1bc5572" providerId="AD" clId="Web-{AE1EFF29-BB80-5F2E-4DED-A2C27CC83BAB}" dt="2025-04-22T19:49:13.914" v="64"/>
          <ac:spMkLst>
            <pc:docMk/>
            <pc:sldMk cId="2160424731" sldId="1397"/>
            <ac:spMk id="17" creationId="{00000000-0000-0000-0000-000000000000}"/>
          </ac:spMkLst>
        </pc:spChg>
        <pc:spChg chg="add del">
          <ac:chgData name="HADDAD Sahar" userId="S::sahar.haddad@docaposte.fr::68cc7506-0d58-401b-bfeb-d46bc1bc5572" providerId="AD" clId="Web-{AE1EFF29-BB80-5F2E-4DED-A2C27CC83BAB}" dt="2025-04-22T19:49:13.914" v="65"/>
          <ac:spMkLst>
            <pc:docMk/>
            <pc:sldMk cId="2160424731" sldId="1397"/>
            <ac:spMk id="18" creationId="{00000000-0000-0000-0000-000000000000}"/>
          </ac:spMkLst>
        </pc:spChg>
        <pc:spChg chg="del">
          <ac:chgData name="HADDAD Sahar" userId="S::sahar.haddad@docaposte.fr::68cc7506-0d58-401b-bfeb-d46bc1bc5572" providerId="AD" clId="Web-{AE1EFF29-BB80-5F2E-4DED-A2C27CC83BAB}" dt="2025-04-22T19:49:11.352" v="8"/>
          <ac:spMkLst>
            <pc:docMk/>
            <pc:sldMk cId="2160424731" sldId="1397"/>
            <ac:spMk id="19" creationId="{00000000-0000-0000-0000-000000000000}"/>
          </ac:spMkLst>
        </pc:spChg>
        <pc:spChg chg="del">
          <ac:chgData name="HADDAD Sahar" userId="S::sahar.haddad@docaposte.fr::68cc7506-0d58-401b-bfeb-d46bc1bc5572" providerId="AD" clId="Web-{AE1EFF29-BB80-5F2E-4DED-A2C27CC83BAB}" dt="2025-04-22T19:49:11.821" v="12"/>
          <ac:spMkLst>
            <pc:docMk/>
            <pc:sldMk cId="2160424731" sldId="1397"/>
            <ac:spMk id="35" creationId="{00000000-0000-0000-0000-000000000000}"/>
          </ac:spMkLst>
        </pc:spChg>
        <pc:spChg chg="add del">
          <ac:chgData name="HADDAD Sahar" userId="S::sahar.haddad@docaposte.fr::68cc7506-0d58-401b-bfeb-d46bc1bc5572" providerId="AD" clId="Web-{AE1EFF29-BB80-5F2E-4DED-A2C27CC83BAB}" dt="2025-04-22T19:49:13.914" v="78"/>
          <ac:spMkLst>
            <pc:docMk/>
            <pc:sldMk cId="2160424731" sldId="1397"/>
            <ac:spMk id="36" creationId="{00000000-0000-0000-0000-000000000000}"/>
          </ac:spMkLst>
        </pc:spChg>
        <pc:spChg chg="add del">
          <ac:chgData name="HADDAD Sahar" userId="S::sahar.haddad@docaposte.fr::68cc7506-0d58-401b-bfeb-d46bc1bc5572" providerId="AD" clId="Web-{AE1EFF29-BB80-5F2E-4DED-A2C27CC83BAB}" dt="2025-04-22T19:49:13.914" v="79"/>
          <ac:spMkLst>
            <pc:docMk/>
            <pc:sldMk cId="2160424731" sldId="1397"/>
            <ac:spMk id="37" creationId="{00000000-0000-0000-0000-000000000000}"/>
          </ac:spMkLst>
        </pc:spChg>
        <pc:spChg chg="add del">
          <ac:chgData name="HADDAD Sahar" userId="S::sahar.haddad@docaposte.fr::68cc7506-0d58-401b-bfeb-d46bc1bc5572" providerId="AD" clId="Web-{AE1EFF29-BB80-5F2E-4DED-A2C27CC83BAB}" dt="2025-04-22T19:49:13.914" v="80"/>
          <ac:spMkLst>
            <pc:docMk/>
            <pc:sldMk cId="2160424731" sldId="1397"/>
            <ac:spMk id="39" creationId="{00000000-0000-0000-0000-000000000000}"/>
          </ac:spMkLst>
        </pc:spChg>
        <pc:spChg chg="add del">
          <ac:chgData name="HADDAD Sahar" userId="S::sahar.haddad@docaposte.fr::68cc7506-0d58-401b-bfeb-d46bc1bc5572" providerId="AD" clId="Web-{AE1EFF29-BB80-5F2E-4DED-A2C27CC83BAB}" dt="2025-04-22T19:49:13.914" v="81"/>
          <ac:spMkLst>
            <pc:docMk/>
            <pc:sldMk cId="2160424731" sldId="1397"/>
            <ac:spMk id="40" creationId="{00000000-0000-0000-0000-000000000000}"/>
          </ac:spMkLst>
        </pc:spChg>
        <pc:spChg chg="add del">
          <ac:chgData name="HADDAD Sahar" userId="S::sahar.haddad@docaposte.fr::68cc7506-0d58-401b-bfeb-d46bc1bc5572" providerId="AD" clId="Web-{AE1EFF29-BB80-5F2E-4DED-A2C27CC83BAB}" dt="2025-04-22T19:49:13.914" v="82"/>
          <ac:spMkLst>
            <pc:docMk/>
            <pc:sldMk cId="2160424731" sldId="1397"/>
            <ac:spMk id="41" creationId="{00000000-0000-0000-0000-000000000000}"/>
          </ac:spMkLst>
        </pc:spChg>
        <pc:spChg chg="add del">
          <ac:chgData name="HADDAD Sahar" userId="S::sahar.haddad@docaposte.fr::68cc7506-0d58-401b-bfeb-d46bc1bc5572" providerId="AD" clId="Web-{AE1EFF29-BB80-5F2E-4DED-A2C27CC83BAB}" dt="2025-04-22T19:49:13.914" v="83"/>
          <ac:spMkLst>
            <pc:docMk/>
            <pc:sldMk cId="2160424731" sldId="1397"/>
            <ac:spMk id="44" creationId="{00000000-0000-0000-0000-000000000000}"/>
          </ac:spMkLst>
        </pc:spChg>
        <pc:spChg chg="add del">
          <ac:chgData name="HADDAD Sahar" userId="S::sahar.haddad@docaposte.fr::68cc7506-0d58-401b-bfeb-d46bc1bc5572" providerId="AD" clId="Web-{AE1EFF29-BB80-5F2E-4DED-A2C27CC83BAB}" dt="2025-04-22T19:49:13.914" v="84"/>
          <ac:spMkLst>
            <pc:docMk/>
            <pc:sldMk cId="2160424731" sldId="1397"/>
            <ac:spMk id="45" creationId="{00000000-0000-0000-0000-000000000000}"/>
          </ac:spMkLst>
        </pc:spChg>
        <pc:spChg chg="add del mod">
          <ac:chgData name="HADDAD Sahar" userId="S::sahar.haddad@docaposte.fr::68cc7506-0d58-401b-bfeb-d46bc1bc5572" providerId="AD" clId="Web-{AE1EFF29-BB80-5F2E-4DED-A2C27CC83BAB}" dt="2025-04-22T19:49:13.914" v="56"/>
          <ac:spMkLst>
            <pc:docMk/>
            <pc:sldMk cId="2160424731" sldId="1397"/>
            <ac:spMk id="56" creationId="{D2CBCA11-31FC-F294-D679-F10144A96204}"/>
          </ac:spMkLst>
        </pc:spChg>
        <pc:grpChg chg="add">
          <ac:chgData name="HADDAD Sahar" userId="S::sahar.haddad@docaposte.fr::68cc7506-0d58-401b-bfeb-d46bc1bc5572" providerId="AD" clId="Web-{AE1EFF29-BB80-5F2E-4DED-A2C27CC83BAB}" dt="2025-04-22T19:49:12.164" v="16"/>
          <ac:grpSpMkLst>
            <pc:docMk/>
            <pc:sldMk cId="2160424731" sldId="1397"/>
            <ac:grpSpMk id="54" creationId="{2F43D9AD-AF7F-5476-16D2-EC8FD6C052A4}"/>
          </ac:grpSpMkLst>
        </pc:grpChg>
        <pc:picChg chg="add del mod">
          <ac:chgData name="HADDAD Sahar" userId="S::sahar.haddad@docaposte.fr::68cc7506-0d58-401b-bfeb-d46bc1bc5572" providerId="AD" clId="Web-{AE1EFF29-BB80-5F2E-4DED-A2C27CC83BAB}" dt="2025-04-22T19:46:52.207" v="2"/>
          <ac:picMkLst>
            <pc:docMk/>
            <pc:sldMk cId="2160424731" sldId="1397"/>
            <ac:picMk id="5" creationId="{17B6CB2D-8464-31FE-0E70-C5339E25F72A}"/>
          </ac:picMkLst>
        </pc:picChg>
        <pc:picChg chg="add del mod">
          <ac:chgData name="HADDAD Sahar" userId="S::sahar.haddad@docaposte.fr::68cc7506-0d58-401b-bfeb-d46bc1bc5572" providerId="AD" clId="Web-{AE1EFF29-BB80-5F2E-4DED-A2C27CC83BAB}" dt="2025-04-22T19:46:55.176" v="4"/>
          <ac:picMkLst>
            <pc:docMk/>
            <pc:sldMk cId="2160424731" sldId="1397"/>
            <ac:picMk id="20" creationId="{CF99BD52-BD02-FCC2-5838-F25935FE1718}"/>
          </ac:picMkLst>
        </pc:picChg>
        <pc:picChg chg="add del mod">
          <ac:chgData name="HADDAD Sahar" userId="S::sahar.haddad@docaposte.fr::68cc7506-0d58-401b-bfeb-d46bc1bc5572" providerId="AD" clId="Web-{AE1EFF29-BB80-5F2E-4DED-A2C27CC83BAB}" dt="2025-04-22T19:49:11.321" v="7"/>
          <ac:picMkLst>
            <pc:docMk/>
            <pc:sldMk cId="2160424731" sldId="1397"/>
            <ac:picMk id="22" creationId="{C1830DA4-2223-3D3C-52C8-5D37E7B228BF}"/>
          </ac:picMkLst>
        </pc:picChg>
        <pc:picChg chg="add mod">
          <ac:chgData name="HADDAD Sahar" userId="S::sahar.haddad@docaposte.fr::68cc7506-0d58-401b-bfeb-d46bc1bc5572" providerId="AD" clId="Web-{AE1EFF29-BB80-5F2E-4DED-A2C27CC83BAB}" dt="2025-04-22T19:49:11.571" v="10" actId="1076"/>
          <ac:picMkLst>
            <pc:docMk/>
            <pc:sldMk cId="2160424731" sldId="1397"/>
            <ac:picMk id="23" creationId="{6D20D0E4-419B-529C-DD3F-B1DBA7E85577}"/>
          </ac:picMkLst>
        </pc:picChg>
        <pc:picChg chg="add mod">
          <ac:chgData name="HADDAD Sahar" userId="S::sahar.haddad@docaposte.fr::68cc7506-0d58-401b-bfeb-d46bc1bc5572" providerId="AD" clId="Web-{AE1EFF29-BB80-5F2E-4DED-A2C27CC83BAB}" dt="2025-04-22T19:49:11.867" v="13" actId="1076"/>
          <ac:picMkLst>
            <pc:docMk/>
            <pc:sldMk cId="2160424731" sldId="1397"/>
            <ac:picMk id="38" creationId="{8C623721-25B1-B0EC-3B05-71958BB57BF9}"/>
          </ac:picMkLst>
        </pc:picChg>
        <pc:cxnChg chg="add del">
          <ac:chgData name="HADDAD Sahar" userId="S::sahar.haddad@docaposte.fr::68cc7506-0d58-401b-bfeb-d46bc1bc5572" providerId="AD" clId="Web-{AE1EFF29-BB80-5F2E-4DED-A2C27CC83BAB}" dt="2025-04-22T19:49:13.914" v="66"/>
          <ac:cxnSpMkLst>
            <pc:docMk/>
            <pc:sldMk cId="2160424731" sldId="1397"/>
            <ac:cxnSpMk id="21" creationId="{00000000-0000-0000-0000-000000000000}"/>
          </ac:cxnSpMkLst>
        </pc:cxnChg>
        <pc:cxnChg chg="add del">
          <ac:chgData name="HADDAD Sahar" userId="S::sahar.haddad@docaposte.fr::68cc7506-0d58-401b-bfeb-d46bc1bc5572" providerId="AD" clId="Web-{AE1EFF29-BB80-5F2E-4DED-A2C27CC83BAB}" dt="2025-04-22T19:49:13.914" v="67"/>
          <ac:cxnSpMkLst>
            <pc:docMk/>
            <pc:sldMk cId="2160424731" sldId="1397"/>
            <ac:cxnSpMk id="24" creationId="{00000000-0000-0000-0000-000000000000}"/>
          </ac:cxnSpMkLst>
        </pc:cxnChg>
        <pc:cxnChg chg="add del">
          <ac:chgData name="HADDAD Sahar" userId="S::sahar.haddad@docaposte.fr::68cc7506-0d58-401b-bfeb-d46bc1bc5572" providerId="AD" clId="Web-{AE1EFF29-BB80-5F2E-4DED-A2C27CC83BAB}" dt="2025-04-22T19:49:13.914" v="68"/>
          <ac:cxnSpMkLst>
            <pc:docMk/>
            <pc:sldMk cId="2160424731" sldId="1397"/>
            <ac:cxnSpMk id="25" creationId="{00000000-0000-0000-0000-000000000000}"/>
          </ac:cxnSpMkLst>
        </pc:cxnChg>
        <pc:cxnChg chg="add del">
          <ac:chgData name="HADDAD Sahar" userId="S::sahar.haddad@docaposte.fr::68cc7506-0d58-401b-bfeb-d46bc1bc5572" providerId="AD" clId="Web-{AE1EFF29-BB80-5F2E-4DED-A2C27CC83BAB}" dt="2025-04-22T19:49:13.914" v="69"/>
          <ac:cxnSpMkLst>
            <pc:docMk/>
            <pc:sldMk cId="2160424731" sldId="1397"/>
            <ac:cxnSpMk id="26" creationId="{00000000-0000-0000-0000-000000000000}"/>
          </ac:cxnSpMkLst>
        </pc:cxnChg>
        <pc:cxnChg chg="add del">
          <ac:chgData name="HADDAD Sahar" userId="S::sahar.haddad@docaposte.fr::68cc7506-0d58-401b-bfeb-d46bc1bc5572" providerId="AD" clId="Web-{AE1EFF29-BB80-5F2E-4DED-A2C27CC83BAB}" dt="2025-04-22T19:49:13.914" v="70"/>
          <ac:cxnSpMkLst>
            <pc:docMk/>
            <pc:sldMk cId="2160424731" sldId="1397"/>
            <ac:cxnSpMk id="27" creationId="{00000000-0000-0000-0000-000000000000}"/>
          </ac:cxnSpMkLst>
        </pc:cxnChg>
        <pc:cxnChg chg="add del">
          <ac:chgData name="HADDAD Sahar" userId="S::sahar.haddad@docaposte.fr::68cc7506-0d58-401b-bfeb-d46bc1bc5572" providerId="AD" clId="Web-{AE1EFF29-BB80-5F2E-4DED-A2C27CC83BAB}" dt="2025-04-22T19:49:13.914" v="71"/>
          <ac:cxnSpMkLst>
            <pc:docMk/>
            <pc:sldMk cId="2160424731" sldId="1397"/>
            <ac:cxnSpMk id="28" creationId="{00000000-0000-0000-0000-000000000000}"/>
          </ac:cxnSpMkLst>
        </pc:cxnChg>
        <pc:cxnChg chg="add del">
          <ac:chgData name="HADDAD Sahar" userId="S::sahar.haddad@docaposte.fr::68cc7506-0d58-401b-bfeb-d46bc1bc5572" providerId="AD" clId="Web-{AE1EFF29-BB80-5F2E-4DED-A2C27CC83BAB}" dt="2025-04-22T19:49:13.914" v="72"/>
          <ac:cxnSpMkLst>
            <pc:docMk/>
            <pc:sldMk cId="2160424731" sldId="1397"/>
            <ac:cxnSpMk id="29" creationId="{00000000-0000-0000-0000-000000000000}"/>
          </ac:cxnSpMkLst>
        </pc:cxnChg>
        <pc:cxnChg chg="add del">
          <ac:chgData name="HADDAD Sahar" userId="S::sahar.haddad@docaposte.fr::68cc7506-0d58-401b-bfeb-d46bc1bc5572" providerId="AD" clId="Web-{AE1EFF29-BB80-5F2E-4DED-A2C27CC83BAB}" dt="2025-04-22T19:49:13.914" v="73"/>
          <ac:cxnSpMkLst>
            <pc:docMk/>
            <pc:sldMk cId="2160424731" sldId="1397"/>
            <ac:cxnSpMk id="30" creationId="{00000000-0000-0000-0000-000000000000}"/>
          </ac:cxnSpMkLst>
        </pc:cxnChg>
        <pc:cxnChg chg="add del">
          <ac:chgData name="HADDAD Sahar" userId="S::sahar.haddad@docaposte.fr::68cc7506-0d58-401b-bfeb-d46bc1bc5572" providerId="AD" clId="Web-{AE1EFF29-BB80-5F2E-4DED-A2C27CC83BAB}" dt="2025-04-22T19:49:13.914" v="74"/>
          <ac:cxnSpMkLst>
            <pc:docMk/>
            <pc:sldMk cId="2160424731" sldId="1397"/>
            <ac:cxnSpMk id="31" creationId="{00000000-0000-0000-0000-000000000000}"/>
          </ac:cxnSpMkLst>
        </pc:cxnChg>
        <pc:cxnChg chg="add del">
          <ac:chgData name="HADDAD Sahar" userId="S::sahar.haddad@docaposte.fr::68cc7506-0d58-401b-bfeb-d46bc1bc5572" providerId="AD" clId="Web-{AE1EFF29-BB80-5F2E-4DED-A2C27CC83BAB}" dt="2025-04-22T19:49:13.914" v="75"/>
          <ac:cxnSpMkLst>
            <pc:docMk/>
            <pc:sldMk cId="2160424731" sldId="1397"/>
            <ac:cxnSpMk id="32" creationId="{00000000-0000-0000-0000-000000000000}"/>
          </ac:cxnSpMkLst>
        </pc:cxnChg>
        <pc:cxnChg chg="add del">
          <ac:chgData name="HADDAD Sahar" userId="S::sahar.haddad@docaposte.fr::68cc7506-0d58-401b-bfeb-d46bc1bc5572" providerId="AD" clId="Web-{AE1EFF29-BB80-5F2E-4DED-A2C27CC83BAB}" dt="2025-04-22T19:49:13.914" v="76"/>
          <ac:cxnSpMkLst>
            <pc:docMk/>
            <pc:sldMk cId="2160424731" sldId="1397"/>
            <ac:cxnSpMk id="33" creationId="{00000000-0000-0000-0000-000000000000}"/>
          </ac:cxnSpMkLst>
        </pc:cxnChg>
        <pc:cxnChg chg="add del">
          <ac:chgData name="HADDAD Sahar" userId="S::sahar.haddad@docaposte.fr::68cc7506-0d58-401b-bfeb-d46bc1bc5572" providerId="AD" clId="Web-{AE1EFF29-BB80-5F2E-4DED-A2C27CC83BAB}" dt="2025-04-22T19:49:13.914" v="77"/>
          <ac:cxnSpMkLst>
            <pc:docMk/>
            <pc:sldMk cId="2160424731" sldId="1397"/>
            <ac:cxnSpMk id="34" creationId="{00000000-0000-0000-0000-000000000000}"/>
          </ac:cxnSpMkLst>
        </pc:cxnChg>
        <pc:cxnChg chg="add del">
          <ac:chgData name="HADDAD Sahar" userId="S::sahar.haddad@docaposte.fr::68cc7506-0d58-401b-bfeb-d46bc1bc5572" providerId="AD" clId="Web-{AE1EFF29-BB80-5F2E-4DED-A2C27CC83BAB}" dt="2025-04-22T19:49:13.914" v="85"/>
          <ac:cxnSpMkLst>
            <pc:docMk/>
            <pc:sldMk cId="2160424731" sldId="1397"/>
            <ac:cxnSpMk id="46" creationId="{00000000-0000-0000-0000-000000000000}"/>
          </ac:cxnSpMkLst>
        </pc:cxnChg>
        <pc:cxnChg chg="add del">
          <ac:chgData name="HADDAD Sahar" userId="S::sahar.haddad@docaposte.fr::68cc7506-0d58-401b-bfeb-d46bc1bc5572" providerId="AD" clId="Web-{AE1EFF29-BB80-5F2E-4DED-A2C27CC83BAB}" dt="2025-04-22T19:49:13.914" v="86"/>
          <ac:cxnSpMkLst>
            <pc:docMk/>
            <pc:sldMk cId="2160424731" sldId="1397"/>
            <ac:cxnSpMk id="47" creationId="{00000000-0000-0000-0000-000000000000}"/>
          </ac:cxnSpMkLst>
        </pc:cxnChg>
        <pc:cxnChg chg="add del">
          <ac:chgData name="HADDAD Sahar" userId="S::sahar.haddad@docaposte.fr::68cc7506-0d58-401b-bfeb-d46bc1bc5572" providerId="AD" clId="Web-{AE1EFF29-BB80-5F2E-4DED-A2C27CC83BAB}" dt="2025-04-22T19:49:13.914" v="87"/>
          <ac:cxnSpMkLst>
            <pc:docMk/>
            <pc:sldMk cId="2160424731" sldId="1397"/>
            <ac:cxnSpMk id="49" creationId="{00000000-0000-0000-0000-000000000000}"/>
          </ac:cxnSpMkLst>
        </pc:cxnChg>
        <pc:cxnChg chg="add del">
          <ac:chgData name="HADDAD Sahar" userId="S::sahar.haddad@docaposte.fr::68cc7506-0d58-401b-bfeb-d46bc1bc5572" providerId="AD" clId="Web-{AE1EFF29-BB80-5F2E-4DED-A2C27CC83BAB}" dt="2025-04-22T19:49:13.914" v="88"/>
          <ac:cxnSpMkLst>
            <pc:docMk/>
            <pc:sldMk cId="2160424731" sldId="1397"/>
            <ac:cxnSpMk id="50" creationId="{00000000-0000-0000-0000-000000000000}"/>
          </ac:cxnSpMkLst>
        </pc:cxnChg>
        <pc:cxnChg chg="add del">
          <ac:chgData name="HADDAD Sahar" userId="S::sahar.haddad@docaposte.fr::68cc7506-0d58-401b-bfeb-d46bc1bc5572" providerId="AD" clId="Web-{AE1EFF29-BB80-5F2E-4DED-A2C27CC83BAB}" dt="2025-04-22T19:49:13.914" v="89"/>
          <ac:cxnSpMkLst>
            <pc:docMk/>
            <pc:sldMk cId="2160424731" sldId="1397"/>
            <ac:cxnSpMk id="51" creationId="{00000000-0000-0000-0000-000000000000}"/>
          </ac:cxnSpMkLst>
        </pc:cxnChg>
        <pc:cxnChg chg="add del">
          <ac:chgData name="HADDAD Sahar" userId="S::sahar.haddad@docaposte.fr::68cc7506-0d58-401b-bfeb-d46bc1bc5572" providerId="AD" clId="Web-{AE1EFF29-BB80-5F2E-4DED-A2C27CC83BAB}" dt="2025-04-22T19:49:13.914" v="90"/>
          <ac:cxnSpMkLst>
            <pc:docMk/>
            <pc:sldMk cId="2160424731" sldId="1397"/>
            <ac:cxnSpMk id="52" creationId="{00000000-0000-0000-0000-000000000000}"/>
          </ac:cxnSpMkLst>
        </pc:cxnChg>
      </pc:sldChg>
      <pc:sldChg chg="add replId">
        <pc:chgData name="HADDAD Sahar" userId="S::sahar.haddad@docaposte.fr::68cc7506-0d58-401b-bfeb-d46bc1bc5572" providerId="AD" clId="Web-{AE1EFF29-BB80-5F2E-4DED-A2C27CC83BAB}" dt="2025-04-22T19:49:12.446" v="17"/>
        <pc:sldMkLst>
          <pc:docMk/>
          <pc:sldMk cId="3866309763" sldId="2147374705"/>
        </pc:sldMkLst>
      </pc:sldChg>
    </pc:docChg>
  </pc:docChgLst>
  <pc:docChgLst>
    <pc:chgData name="ARETE Elodie" userId="S::elodie.arete@docaposte.fr::ec9f1fbb-f223-4998-ab6b-38ac20db1c9b" providerId="AD" clId="Web-{626A2889-0BEB-678F-03E6-56453BE98EED}"/>
    <pc:docChg chg="modSld">
      <pc:chgData name="ARETE Elodie" userId="S::elodie.arete@docaposte.fr::ec9f1fbb-f223-4998-ab6b-38ac20db1c9b" providerId="AD" clId="Web-{626A2889-0BEB-678F-03E6-56453BE98EED}" dt="2025-04-28T08:27:34.033" v="150" actId="20577"/>
      <pc:docMkLst>
        <pc:docMk/>
      </pc:docMkLst>
      <pc:sldChg chg="modSp">
        <pc:chgData name="ARETE Elodie" userId="S::elodie.arete@docaposte.fr::ec9f1fbb-f223-4998-ab6b-38ac20db1c9b" providerId="AD" clId="Web-{626A2889-0BEB-678F-03E6-56453BE98EED}" dt="2025-04-28T08:25:34.389" v="134" actId="20577"/>
        <pc:sldMkLst>
          <pc:docMk/>
          <pc:sldMk cId="2160424731" sldId="1397"/>
        </pc:sldMkLst>
        <pc:spChg chg="mod">
          <ac:chgData name="ARETE Elodie" userId="S::elodie.arete@docaposte.fr::ec9f1fbb-f223-4998-ab6b-38ac20db1c9b" providerId="AD" clId="Web-{626A2889-0BEB-678F-03E6-56453BE98EED}" dt="2025-04-28T08:25:34.389" v="134" actId="20577"/>
          <ac:spMkLst>
            <pc:docMk/>
            <pc:sldMk cId="2160424731" sldId="1397"/>
            <ac:spMk id="7" creationId="{081EEA74-FF7C-164F-5800-47C217ECB4C8}"/>
          </ac:spMkLst>
        </pc:spChg>
      </pc:sldChg>
      <pc:sldChg chg="modSp">
        <pc:chgData name="ARETE Elodie" userId="S::elodie.arete@docaposte.fr::ec9f1fbb-f223-4998-ab6b-38ac20db1c9b" providerId="AD" clId="Web-{626A2889-0BEB-678F-03E6-56453BE98EED}" dt="2025-04-28T08:26:09.234" v="141" actId="14100"/>
        <pc:sldMkLst>
          <pc:docMk/>
          <pc:sldMk cId="733394863" sldId="2147374705"/>
        </pc:sldMkLst>
        <pc:spChg chg="mod">
          <ac:chgData name="ARETE Elodie" userId="S::elodie.arete@docaposte.fr::ec9f1fbb-f223-4998-ab6b-38ac20db1c9b" providerId="AD" clId="Web-{626A2889-0BEB-678F-03E6-56453BE98EED}" dt="2025-04-28T08:26:09.234" v="141" actId="14100"/>
          <ac:spMkLst>
            <pc:docMk/>
            <pc:sldMk cId="733394863" sldId="2147374705"/>
            <ac:spMk id="49" creationId="{F746C725-E500-2DF1-DF6B-003A6C15B6F2}"/>
          </ac:spMkLst>
        </pc:spChg>
      </pc:sldChg>
      <pc:sldChg chg="modSp">
        <pc:chgData name="ARETE Elodie" userId="S::elodie.arete@docaposte.fr::ec9f1fbb-f223-4998-ab6b-38ac20db1c9b" providerId="AD" clId="Web-{626A2889-0BEB-678F-03E6-56453BE98EED}" dt="2025-04-28T08:20:50.663" v="80" actId="20577"/>
        <pc:sldMkLst>
          <pc:docMk/>
          <pc:sldMk cId="1500804799" sldId="2147374707"/>
        </pc:sldMkLst>
        <pc:spChg chg="mod">
          <ac:chgData name="ARETE Elodie" userId="S::elodie.arete@docaposte.fr::ec9f1fbb-f223-4998-ab6b-38ac20db1c9b" providerId="AD" clId="Web-{626A2889-0BEB-678F-03E6-56453BE98EED}" dt="2025-04-28T08:20:50.663" v="80" actId="20577"/>
          <ac:spMkLst>
            <pc:docMk/>
            <pc:sldMk cId="1500804799" sldId="2147374707"/>
            <ac:spMk id="21" creationId="{74D94641-6396-FFEF-A259-AD311AE85E23}"/>
          </ac:spMkLst>
        </pc:spChg>
      </pc:sldChg>
      <pc:sldChg chg="modSp">
        <pc:chgData name="ARETE Elodie" userId="S::elodie.arete@docaposte.fr::ec9f1fbb-f223-4998-ab6b-38ac20db1c9b" providerId="AD" clId="Web-{626A2889-0BEB-678F-03E6-56453BE98EED}" dt="2025-04-28T08:22:43.416" v="100" actId="20577"/>
        <pc:sldMkLst>
          <pc:docMk/>
          <pc:sldMk cId="1144305002" sldId="2147374708"/>
        </pc:sldMkLst>
        <pc:spChg chg="mod">
          <ac:chgData name="ARETE Elodie" userId="S::elodie.arete@docaposte.fr::ec9f1fbb-f223-4998-ab6b-38ac20db1c9b" providerId="AD" clId="Web-{626A2889-0BEB-678F-03E6-56453BE98EED}" dt="2025-04-28T08:22:40.603" v="97" actId="20577"/>
          <ac:spMkLst>
            <pc:docMk/>
            <pc:sldMk cId="1144305002" sldId="2147374708"/>
            <ac:spMk id="8" creationId="{52CCB739-B101-54CD-F1E9-70E2091DDA39}"/>
          </ac:spMkLst>
        </pc:spChg>
        <pc:spChg chg="mod">
          <ac:chgData name="ARETE Elodie" userId="S::elodie.arete@docaposte.fr::ec9f1fbb-f223-4998-ab6b-38ac20db1c9b" providerId="AD" clId="Web-{626A2889-0BEB-678F-03E6-56453BE98EED}" dt="2025-04-28T08:22:26.744" v="94" actId="20577"/>
          <ac:spMkLst>
            <pc:docMk/>
            <pc:sldMk cId="1144305002" sldId="2147374708"/>
            <ac:spMk id="13" creationId="{C14BC013-1C61-F11A-501A-6D6F2AA9583E}"/>
          </ac:spMkLst>
        </pc:spChg>
        <pc:spChg chg="mod">
          <ac:chgData name="ARETE Elodie" userId="S::elodie.arete@docaposte.fr::ec9f1fbb-f223-4998-ab6b-38ac20db1c9b" providerId="AD" clId="Web-{626A2889-0BEB-678F-03E6-56453BE98EED}" dt="2025-04-28T08:22:43.416" v="100" actId="20577"/>
          <ac:spMkLst>
            <pc:docMk/>
            <pc:sldMk cId="1144305002" sldId="2147374708"/>
            <ac:spMk id="53" creationId="{99B96844-E15B-8881-D505-E8B5E8A4F2AD}"/>
          </ac:spMkLst>
        </pc:spChg>
      </pc:sldChg>
      <pc:sldChg chg="modSp">
        <pc:chgData name="ARETE Elodie" userId="S::elodie.arete@docaposte.fr::ec9f1fbb-f223-4998-ab6b-38ac20db1c9b" providerId="AD" clId="Web-{626A2889-0BEB-678F-03E6-56453BE98EED}" dt="2025-04-28T08:23:41.839" v="133" actId="20577"/>
        <pc:sldMkLst>
          <pc:docMk/>
          <pc:sldMk cId="3674161502" sldId="2147374709"/>
        </pc:sldMkLst>
        <pc:spChg chg="mod">
          <ac:chgData name="ARETE Elodie" userId="S::elodie.arete@docaposte.fr::ec9f1fbb-f223-4998-ab6b-38ac20db1c9b" providerId="AD" clId="Web-{626A2889-0BEB-678F-03E6-56453BE98EED}" dt="2025-04-28T08:23:41.839" v="133" actId="20577"/>
          <ac:spMkLst>
            <pc:docMk/>
            <pc:sldMk cId="3674161502" sldId="2147374709"/>
            <ac:spMk id="13" creationId="{32AA6ED6-E6FE-3939-188D-183600507A67}"/>
          </ac:spMkLst>
        </pc:spChg>
      </pc:sldChg>
      <pc:sldChg chg="modSp">
        <pc:chgData name="ARETE Elodie" userId="S::elodie.arete@docaposte.fr::ec9f1fbb-f223-4998-ab6b-38ac20db1c9b" providerId="AD" clId="Web-{626A2889-0BEB-678F-03E6-56453BE98EED}" dt="2025-04-28T08:27:10.470" v="145" actId="20577"/>
        <pc:sldMkLst>
          <pc:docMk/>
          <pc:sldMk cId="3583932762" sldId="2147374710"/>
        </pc:sldMkLst>
        <pc:spChg chg="mod">
          <ac:chgData name="ARETE Elodie" userId="S::elodie.arete@docaposte.fr::ec9f1fbb-f223-4998-ab6b-38ac20db1c9b" providerId="AD" clId="Web-{626A2889-0BEB-678F-03E6-56453BE98EED}" dt="2025-04-28T08:22:13.587" v="92" actId="20577"/>
          <ac:spMkLst>
            <pc:docMk/>
            <pc:sldMk cId="3583932762" sldId="2147374710"/>
            <ac:spMk id="22" creationId="{3E6917DC-25AC-B47B-90E4-0724FBACDF4B}"/>
          </ac:spMkLst>
        </pc:spChg>
        <pc:spChg chg="mod">
          <ac:chgData name="ARETE Elodie" userId="S::elodie.arete@docaposte.fr::ec9f1fbb-f223-4998-ab6b-38ac20db1c9b" providerId="AD" clId="Web-{626A2889-0BEB-678F-03E6-56453BE98EED}" dt="2025-04-28T08:27:10.470" v="145" actId="20577"/>
          <ac:spMkLst>
            <pc:docMk/>
            <pc:sldMk cId="3583932762" sldId="2147374710"/>
            <ac:spMk id="66" creationId="{D7FC1A89-98CF-E9B4-1979-6C618FDE0F7C}"/>
          </ac:spMkLst>
        </pc:spChg>
        <pc:spChg chg="mod">
          <ac:chgData name="ARETE Elodie" userId="S::elodie.arete@docaposte.fr::ec9f1fbb-f223-4998-ab6b-38ac20db1c9b" providerId="AD" clId="Web-{626A2889-0BEB-678F-03E6-56453BE98EED}" dt="2025-04-28T08:21:24.695" v="85" actId="1076"/>
          <ac:spMkLst>
            <pc:docMk/>
            <pc:sldMk cId="3583932762" sldId="2147374710"/>
            <ac:spMk id="67" creationId="{C40E0BA4-DFE4-2647-A205-52DCA6D69CC3}"/>
          </ac:spMkLst>
        </pc:spChg>
        <pc:spChg chg="mod">
          <ac:chgData name="ARETE Elodie" userId="S::elodie.arete@docaposte.fr::ec9f1fbb-f223-4998-ab6b-38ac20db1c9b" providerId="AD" clId="Web-{626A2889-0BEB-678F-03E6-56453BE98EED}" dt="2025-04-28T08:21:21.711" v="84" actId="1076"/>
          <ac:spMkLst>
            <pc:docMk/>
            <pc:sldMk cId="3583932762" sldId="2147374710"/>
            <ac:spMk id="68" creationId="{273558CA-8484-DBDA-41C1-E448C7907E48}"/>
          </ac:spMkLst>
        </pc:spChg>
      </pc:sldChg>
      <pc:sldChg chg="delSp modSp">
        <pc:chgData name="ARETE Elodie" userId="S::elodie.arete@docaposte.fr::ec9f1fbb-f223-4998-ab6b-38ac20db1c9b" providerId="AD" clId="Web-{626A2889-0BEB-678F-03E6-56453BE98EED}" dt="2025-04-28T08:14:40.747" v="72" actId="1076"/>
        <pc:sldMkLst>
          <pc:docMk/>
          <pc:sldMk cId="3791854215" sldId="2147374711"/>
        </pc:sldMkLst>
        <pc:spChg chg="mod">
          <ac:chgData name="ARETE Elodie" userId="S::elodie.arete@docaposte.fr::ec9f1fbb-f223-4998-ab6b-38ac20db1c9b" providerId="AD" clId="Web-{626A2889-0BEB-678F-03E6-56453BE98EED}" dt="2025-04-28T08:13:50.777" v="49" actId="14100"/>
          <ac:spMkLst>
            <pc:docMk/>
            <pc:sldMk cId="3791854215" sldId="2147374711"/>
            <ac:spMk id="7" creationId="{5D9EDF13-CAEA-CEA8-419F-52FB07248AEE}"/>
          </ac:spMkLst>
        </pc:spChg>
        <pc:spChg chg="mod">
          <ac:chgData name="ARETE Elodie" userId="S::elodie.arete@docaposte.fr::ec9f1fbb-f223-4998-ab6b-38ac20db1c9b" providerId="AD" clId="Web-{626A2889-0BEB-678F-03E6-56453BE98EED}" dt="2025-04-28T08:13:39.917" v="45" actId="14100"/>
          <ac:spMkLst>
            <pc:docMk/>
            <pc:sldMk cId="3791854215" sldId="2147374711"/>
            <ac:spMk id="8" creationId="{5ABD4907-777C-3964-DFAE-86E769114A2E}"/>
          </ac:spMkLst>
        </pc:spChg>
        <pc:spChg chg="mod">
          <ac:chgData name="ARETE Elodie" userId="S::elodie.arete@docaposte.fr::ec9f1fbb-f223-4998-ab6b-38ac20db1c9b" providerId="AD" clId="Web-{626A2889-0BEB-678F-03E6-56453BE98EED}" dt="2025-04-28T08:11:51.101" v="5" actId="1076"/>
          <ac:spMkLst>
            <pc:docMk/>
            <pc:sldMk cId="3791854215" sldId="2147374711"/>
            <ac:spMk id="11" creationId="{BC07FD23-3AEF-D511-96E3-5ACB6D43FD8A}"/>
          </ac:spMkLst>
        </pc:spChg>
        <pc:spChg chg="mod">
          <ac:chgData name="ARETE Elodie" userId="S::elodie.arete@docaposte.fr::ec9f1fbb-f223-4998-ab6b-38ac20db1c9b" providerId="AD" clId="Web-{626A2889-0BEB-678F-03E6-56453BE98EED}" dt="2025-04-28T08:11:51.133" v="6" actId="1076"/>
          <ac:spMkLst>
            <pc:docMk/>
            <pc:sldMk cId="3791854215" sldId="2147374711"/>
            <ac:spMk id="19" creationId="{722A6024-A167-30B2-3EEA-00BC7AFD3498}"/>
          </ac:spMkLst>
        </pc:spChg>
        <pc:spChg chg="mod">
          <ac:chgData name="ARETE Elodie" userId="S::elodie.arete@docaposte.fr::ec9f1fbb-f223-4998-ab6b-38ac20db1c9b" providerId="AD" clId="Web-{626A2889-0BEB-678F-03E6-56453BE98EED}" dt="2025-04-28T08:11:51.148" v="7" actId="1076"/>
          <ac:spMkLst>
            <pc:docMk/>
            <pc:sldMk cId="3791854215" sldId="2147374711"/>
            <ac:spMk id="23" creationId="{810B9C9F-3515-8E95-561B-332F1904EA36}"/>
          </ac:spMkLst>
        </pc:spChg>
        <pc:spChg chg="mod">
          <ac:chgData name="ARETE Elodie" userId="S::elodie.arete@docaposte.fr::ec9f1fbb-f223-4998-ab6b-38ac20db1c9b" providerId="AD" clId="Web-{626A2889-0BEB-678F-03E6-56453BE98EED}" dt="2025-04-28T08:11:51.180" v="8" actId="1076"/>
          <ac:spMkLst>
            <pc:docMk/>
            <pc:sldMk cId="3791854215" sldId="2147374711"/>
            <ac:spMk id="27" creationId="{28B8451A-1D0F-1B72-343F-5CD6ECCB1C09}"/>
          </ac:spMkLst>
        </pc:spChg>
        <pc:spChg chg="mod">
          <ac:chgData name="ARETE Elodie" userId="S::elodie.arete@docaposte.fr::ec9f1fbb-f223-4998-ab6b-38ac20db1c9b" providerId="AD" clId="Web-{626A2889-0BEB-678F-03E6-56453BE98EED}" dt="2025-04-28T08:11:51.211" v="9" actId="1076"/>
          <ac:spMkLst>
            <pc:docMk/>
            <pc:sldMk cId="3791854215" sldId="2147374711"/>
            <ac:spMk id="30" creationId="{C5AF592F-A111-D45A-62D0-C8D1752BB682}"/>
          </ac:spMkLst>
        </pc:spChg>
        <pc:spChg chg="mod">
          <ac:chgData name="ARETE Elodie" userId="S::elodie.arete@docaposte.fr::ec9f1fbb-f223-4998-ab6b-38ac20db1c9b" providerId="AD" clId="Web-{626A2889-0BEB-678F-03E6-56453BE98EED}" dt="2025-04-28T08:14:24.793" v="67" actId="1076"/>
          <ac:spMkLst>
            <pc:docMk/>
            <pc:sldMk cId="3791854215" sldId="2147374711"/>
            <ac:spMk id="34" creationId="{F9E46F31-9BED-EDAE-C6FB-F39A01113077}"/>
          </ac:spMkLst>
        </pc:spChg>
        <pc:spChg chg="mod">
          <ac:chgData name="ARETE Elodie" userId="S::elodie.arete@docaposte.fr::ec9f1fbb-f223-4998-ab6b-38ac20db1c9b" providerId="AD" clId="Web-{626A2889-0BEB-678F-03E6-56453BE98EED}" dt="2025-04-28T08:14:34.997" v="71" actId="1076"/>
          <ac:spMkLst>
            <pc:docMk/>
            <pc:sldMk cId="3791854215" sldId="2147374711"/>
            <ac:spMk id="39" creationId="{6FBDCCF4-4C6D-8B63-6E2D-0975A39811B2}"/>
          </ac:spMkLst>
        </pc:spChg>
        <pc:spChg chg="mod">
          <ac:chgData name="ARETE Elodie" userId="S::elodie.arete@docaposte.fr::ec9f1fbb-f223-4998-ab6b-38ac20db1c9b" providerId="AD" clId="Web-{626A2889-0BEB-678F-03E6-56453BE98EED}" dt="2025-04-28T08:14:24.731" v="65" actId="1076"/>
          <ac:spMkLst>
            <pc:docMk/>
            <pc:sldMk cId="3791854215" sldId="2147374711"/>
            <ac:spMk id="41" creationId="{2B0582D4-D1E9-ADFB-B049-D27978B78E0B}"/>
          </ac:spMkLst>
        </pc:spChg>
        <pc:spChg chg="mod">
          <ac:chgData name="ARETE Elodie" userId="S::elodie.arete@docaposte.fr::ec9f1fbb-f223-4998-ab6b-38ac20db1c9b" providerId="AD" clId="Web-{626A2889-0BEB-678F-03E6-56453BE98EED}" dt="2025-04-28T08:14:27.965" v="69" actId="1076"/>
          <ac:spMkLst>
            <pc:docMk/>
            <pc:sldMk cId="3791854215" sldId="2147374711"/>
            <ac:spMk id="47" creationId="{9B2FEC91-828C-1FDA-58C8-DBEDA1A6B02E}"/>
          </ac:spMkLst>
        </pc:spChg>
        <pc:spChg chg="mod">
          <ac:chgData name="ARETE Elodie" userId="S::elodie.arete@docaposte.fr::ec9f1fbb-f223-4998-ab6b-38ac20db1c9b" providerId="AD" clId="Web-{626A2889-0BEB-678F-03E6-56453BE98EED}" dt="2025-04-28T08:11:51.055" v="3" actId="1076"/>
          <ac:spMkLst>
            <pc:docMk/>
            <pc:sldMk cId="3791854215" sldId="2147374711"/>
            <ac:spMk id="74" creationId="{992A2986-901B-D70D-DB6F-B457CD4ACF76}"/>
          </ac:spMkLst>
        </pc:spChg>
        <pc:spChg chg="mod">
          <ac:chgData name="ARETE Elodie" userId="S::elodie.arete@docaposte.fr::ec9f1fbb-f223-4998-ab6b-38ac20db1c9b" providerId="AD" clId="Web-{626A2889-0BEB-678F-03E6-56453BE98EED}" dt="2025-04-28T08:11:51.086" v="4" actId="1076"/>
          <ac:spMkLst>
            <pc:docMk/>
            <pc:sldMk cId="3791854215" sldId="2147374711"/>
            <ac:spMk id="77" creationId="{ECCEEBEB-8AF2-ACEC-5584-0F72E5193F32}"/>
          </ac:spMkLst>
        </pc:spChg>
        <pc:grpChg chg="mod">
          <ac:chgData name="ARETE Elodie" userId="S::elodie.arete@docaposte.fr::ec9f1fbb-f223-4998-ab6b-38ac20db1c9b" providerId="AD" clId="Web-{626A2889-0BEB-678F-03E6-56453BE98EED}" dt="2025-04-28T08:13:24.901" v="42" actId="1076"/>
          <ac:grpSpMkLst>
            <pc:docMk/>
            <pc:sldMk cId="3791854215" sldId="2147374711"/>
            <ac:grpSpMk id="10" creationId="{B0D48C5A-9515-76F7-853C-9CDF2090255B}"/>
          </ac:grpSpMkLst>
        </pc:grpChg>
        <pc:grpChg chg="del mod">
          <ac:chgData name="ARETE Elodie" userId="S::elodie.arete@docaposte.fr::ec9f1fbb-f223-4998-ab6b-38ac20db1c9b" providerId="AD" clId="Web-{626A2889-0BEB-678F-03E6-56453BE98EED}" dt="2025-04-28T08:13:18.119" v="41"/>
          <ac:grpSpMkLst>
            <pc:docMk/>
            <pc:sldMk cId="3791854215" sldId="2147374711"/>
            <ac:grpSpMk id="15" creationId="{EA960FA9-2BA4-F674-668B-FAD031011176}"/>
          </ac:grpSpMkLst>
        </pc:grpChg>
        <pc:grpChg chg="del">
          <ac:chgData name="ARETE Elodie" userId="S::elodie.arete@docaposte.fr::ec9f1fbb-f223-4998-ab6b-38ac20db1c9b" providerId="AD" clId="Web-{626A2889-0BEB-678F-03E6-56453BE98EED}" dt="2025-04-28T08:11:41.164" v="0"/>
          <ac:grpSpMkLst>
            <pc:docMk/>
            <pc:sldMk cId="3791854215" sldId="2147374711"/>
            <ac:grpSpMk id="22" creationId="{439F8137-EDD2-CDA3-0EBD-A2829C0C7F4B}"/>
          </ac:grpSpMkLst>
        </pc:grpChg>
        <pc:grpChg chg="mod">
          <ac:chgData name="ARETE Elodie" userId="S::elodie.arete@docaposte.fr::ec9f1fbb-f223-4998-ab6b-38ac20db1c9b" providerId="AD" clId="Web-{626A2889-0BEB-678F-03E6-56453BE98EED}" dt="2025-04-28T08:14:40.747" v="72" actId="1076"/>
          <ac:grpSpMkLst>
            <pc:docMk/>
            <pc:sldMk cId="3791854215" sldId="2147374711"/>
            <ac:grpSpMk id="28" creationId="{CC76EE00-481D-EE5F-A136-A6A8A0E04202}"/>
          </ac:grpSpMkLst>
        </pc:grpChg>
        <pc:graphicFrameChg chg="mod">
          <ac:chgData name="ARETE Elodie" userId="S::elodie.arete@docaposte.fr::ec9f1fbb-f223-4998-ab6b-38ac20db1c9b" providerId="AD" clId="Web-{626A2889-0BEB-678F-03E6-56453BE98EED}" dt="2025-04-28T08:13:11.104" v="40" actId="1076"/>
          <ac:graphicFrameMkLst>
            <pc:docMk/>
            <pc:sldMk cId="3791854215" sldId="2147374711"/>
            <ac:graphicFrameMk id="6" creationId="{A0ED65A4-F3DE-C511-932F-0CEF34CA89A4}"/>
          </ac:graphicFrameMkLst>
        </pc:graphicFrameChg>
        <pc:picChg chg="mod">
          <ac:chgData name="ARETE Elodie" userId="S::elodie.arete@docaposte.fr::ec9f1fbb-f223-4998-ab6b-38ac20db1c9b" providerId="AD" clId="Web-{626A2889-0BEB-678F-03E6-56453BE98EED}" dt="2025-04-28T08:14:34.965" v="70" actId="1076"/>
          <ac:picMkLst>
            <pc:docMk/>
            <pc:sldMk cId="3791854215" sldId="2147374711"/>
            <ac:picMk id="24" creationId="{05F448E1-CFE3-2D15-6C4F-F0E63375DFA9}"/>
          </ac:picMkLst>
        </pc:picChg>
        <pc:picChg chg="mod">
          <ac:chgData name="ARETE Elodie" userId="S::elodie.arete@docaposte.fr::ec9f1fbb-f223-4998-ab6b-38ac20db1c9b" providerId="AD" clId="Web-{626A2889-0BEB-678F-03E6-56453BE98EED}" dt="2025-04-28T08:14:24.715" v="64" actId="1076"/>
          <ac:picMkLst>
            <pc:docMk/>
            <pc:sldMk cId="3791854215" sldId="2147374711"/>
            <ac:picMk id="26" creationId="{BD9EA40E-800D-6209-5EED-B9086298D160}"/>
          </ac:picMkLst>
        </pc:picChg>
        <pc:picChg chg="mod">
          <ac:chgData name="ARETE Elodie" userId="S::elodie.arete@docaposte.fr::ec9f1fbb-f223-4998-ab6b-38ac20db1c9b" providerId="AD" clId="Web-{626A2889-0BEB-678F-03E6-56453BE98EED}" dt="2025-04-28T08:14:24.762" v="66" actId="1076"/>
          <ac:picMkLst>
            <pc:docMk/>
            <pc:sldMk cId="3791854215" sldId="2147374711"/>
            <ac:picMk id="29" creationId="{18990110-814C-CE73-4496-4D2E9C42BF5D}"/>
          </ac:picMkLst>
        </pc:picChg>
        <pc:picChg chg="mod">
          <ac:chgData name="ARETE Elodie" userId="S::elodie.arete@docaposte.fr::ec9f1fbb-f223-4998-ab6b-38ac20db1c9b" providerId="AD" clId="Web-{626A2889-0BEB-678F-03E6-56453BE98EED}" dt="2025-04-28T08:14:27.949" v="68" actId="1076"/>
          <ac:picMkLst>
            <pc:docMk/>
            <pc:sldMk cId="3791854215" sldId="2147374711"/>
            <ac:picMk id="35" creationId="{06D7DA97-A542-91BD-2718-F68046E4BE53}"/>
          </ac:picMkLst>
        </pc:picChg>
      </pc:sldChg>
      <pc:sldChg chg="modSp">
        <pc:chgData name="ARETE Elodie" userId="S::elodie.arete@docaposte.fr::ec9f1fbb-f223-4998-ab6b-38ac20db1c9b" providerId="AD" clId="Web-{626A2889-0BEB-678F-03E6-56453BE98EED}" dt="2025-04-28T08:23:23.058" v="131" actId="1076"/>
        <pc:sldMkLst>
          <pc:docMk/>
          <pc:sldMk cId="1630853723" sldId="2147374712"/>
        </pc:sldMkLst>
        <pc:spChg chg="mod">
          <ac:chgData name="ARETE Elodie" userId="S::elodie.arete@docaposte.fr::ec9f1fbb-f223-4998-ab6b-38ac20db1c9b" providerId="AD" clId="Web-{626A2889-0BEB-678F-03E6-56453BE98EED}" dt="2025-04-28T08:23:16.448" v="127" actId="1076"/>
          <ac:spMkLst>
            <pc:docMk/>
            <pc:sldMk cId="1630853723" sldId="2147374712"/>
            <ac:spMk id="10" creationId="{5F881A15-21F2-3181-F1A7-C4CA9A2157CC}"/>
          </ac:spMkLst>
        </pc:spChg>
        <pc:spChg chg="mod">
          <ac:chgData name="ARETE Elodie" userId="S::elodie.arete@docaposte.fr::ec9f1fbb-f223-4998-ab6b-38ac20db1c9b" providerId="AD" clId="Web-{626A2889-0BEB-678F-03E6-56453BE98EED}" dt="2025-04-28T08:23:16.464" v="128" actId="1076"/>
          <ac:spMkLst>
            <pc:docMk/>
            <pc:sldMk cId="1630853723" sldId="2147374712"/>
            <ac:spMk id="11" creationId="{C48AE6B1-C506-AB38-EADA-D960A75AA767}"/>
          </ac:spMkLst>
        </pc:spChg>
        <pc:spChg chg="mod">
          <ac:chgData name="ARETE Elodie" userId="S::elodie.arete@docaposte.fr::ec9f1fbb-f223-4998-ab6b-38ac20db1c9b" providerId="AD" clId="Web-{626A2889-0BEB-678F-03E6-56453BE98EED}" dt="2025-04-28T08:23:16.479" v="129" actId="1076"/>
          <ac:spMkLst>
            <pc:docMk/>
            <pc:sldMk cId="1630853723" sldId="2147374712"/>
            <ac:spMk id="12" creationId="{E9E86C47-9D51-6C3B-E110-AD6D52FE3937}"/>
          </ac:spMkLst>
        </pc:spChg>
        <pc:spChg chg="mod">
          <ac:chgData name="ARETE Elodie" userId="S::elodie.arete@docaposte.fr::ec9f1fbb-f223-4998-ab6b-38ac20db1c9b" providerId="AD" clId="Web-{626A2889-0BEB-678F-03E6-56453BE98EED}" dt="2025-04-28T08:23:16.495" v="130" actId="1076"/>
          <ac:spMkLst>
            <pc:docMk/>
            <pc:sldMk cId="1630853723" sldId="2147374712"/>
            <ac:spMk id="13" creationId="{F1466D6E-BD5A-2239-D0FF-AF05C0C4841C}"/>
          </ac:spMkLst>
        </pc:spChg>
        <pc:spChg chg="mod">
          <ac:chgData name="ARETE Elodie" userId="S::elodie.arete@docaposte.fr::ec9f1fbb-f223-4998-ab6b-38ac20db1c9b" providerId="AD" clId="Web-{626A2889-0BEB-678F-03E6-56453BE98EED}" dt="2025-04-28T08:23:16.370" v="121" actId="1076"/>
          <ac:spMkLst>
            <pc:docMk/>
            <pc:sldMk cId="1630853723" sldId="2147374712"/>
            <ac:spMk id="33" creationId="{0A2858B9-C171-4445-B0B3-750FF354E091}"/>
          </ac:spMkLst>
        </pc:spChg>
        <pc:spChg chg="mod">
          <ac:chgData name="ARETE Elodie" userId="S::elodie.arete@docaposte.fr::ec9f1fbb-f223-4998-ab6b-38ac20db1c9b" providerId="AD" clId="Web-{626A2889-0BEB-678F-03E6-56453BE98EED}" dt="2025-04-28T08:23:16.401" v="123" actId="1076"/>
          <ac:spMkLst>
            <pc:docMk/>
            <pc:sldMk cId="1630853723" sldId="2147374712"/>
            <ac:spMk id="56" creationId="{A1EE1779-500E-21DA-4EE9-9B9E5417B792}"/>
          </ac:spMkLst>
        </pc:spChg>
        <pc:spChg chg="mod">
          <ac:chgData name="ARETE Elodie" userId="S::elodie.arete@docaposte.fr::ec9f1fbb-f223-4998-ab6b-38ac20db1c9b" providerId="AD" clId="Web-{626A2889-0BEB-678F-03E6-56453BE98EED}" dt="2025-04-28T08:23:16.417" v="124" actId="1076"/>
          <ac:spMkLst>
            <pc:docMk/>
            <pc:sldMk cId="1630853723" sldId="2147374712"/>
            <ac:spMk id="58" creationId="{08B9BA07-BADB-CE05-1B99-1D18EB4675A2}"/>
          </ac:spMkLst>
        </pc:spChg>
        <pc:spChg chg="mod">
          <ac:chgData name="ARETE Elodie" userId="S::elodie.arete@docaposte.fr::ec9f1fbb-f223-4998-ab6b-38ac20db1c9b" providerId="AD" clId="Web-{626A2889-0BEB-678F-03E6-56453BE98EED}" dt="2025-04-28T08:23:16.432" v="125" actId="1076"/>
          <ac:spMkLst>
            <pc:docMk/>
            <pc:sldMk cId="1630853723" sldId="2147374712"/>
            <ac:spMk id="60" creationId="{AB723243-1C17-5DB5-D098-9744AD1442DE}"/>
          </ac:spMkLst>
        </pc:spChg>
        <pc:spChg chg="mod">
          <ac:chgData name="ARETE Elodie" userId="S::elodie.arete@docaposte.fr::ec9f1fbb-f223-4998-ab6b-38ac20db1c9b" providerId="AD" clId="Web-{626A2889-0BEB-678F-03E6-56453BE98EED}" dt="2025-04-28T08:23:16.448" v="126" actId="1076"/>
          <ac:spMkLst>
            <pc:docMk/>
            <pc:sldMk cId="1630853723" sldId="2147374712"/>
            <ac:spMk id="64" creationId="{0C4848E2-A074-2AE3-0B48-99F6AC52ABB2}"/>
          </ac:spMkLst>
        </pc:spChg>
        <pc:spChg chg="mod">
          <ac:chgData name="ARETE Elodie" userId="S::elodie.arete@docaposte.fr::ec9f1fbb-f223-4998-ab6b-38ac20db1c9b" providerId="AD" clId="Web-{626A2889-0BEB-678F-03E6-56453BE98EED}" dt="2025-04-28T08:23:16.386" v="122" actId="1076"/>
          <ac:spMkLst>
            <pc:docMk/>
            <pc:sldMk cId="1630853723" sldId="2147374712"/>
            <ac:spMk id="102" creationId="{763CA2E7-08EB-CCDB-CA83-52424A5EE205}"/>
          </ac:spMkLst>
        </pc:spChg>
        <pc:picChg chg="mod">
          <ac:chgData name="ARETE Elodie" userId="S::elodie.arete@docaposte.fr::ec9f1fbb-f223-4998-ab6b-38ac20db1c9b" providerId="AD" clId="Web-{626A2889-0BEB-678F-03E6-56453BE98EED}" dt="2025-04-28T08:23:23.058" v="131" actId="1076"/>
          <ac:picMkLst>
            <pc:docMk/>
            <pc:sldMk cId="1630853723" sldId="2147374712"/>
            <ac:picMk id="14" creationId="{4B7E7EEF-DC1A-8681-ABA0-5652DB9E3F25}"/>
          </ac:picMkLst>
        </pc:picChg>
      </pc:sldChg>
      <pc:sldChg chg="modSp">
        <pc:chgData name="ARETE Elodie" userId="S::elodie.arete@docaposte.fr::ec9f1fbb-f223-4998-ab6b-38ac20db1c9b" providerId="AD" clId="Web-{626A2889-0BEB-678F-03E6-56453BE98EED}" dt="2025-04-28T08:27:34.033" v="150" actId="20577"/>
        <pc:sldMkLst>
          <pc:docMk/>
          <pc:sldMk cId="2015578608" sldId="2147374715"/>
        </pc:sldMkLst>
        <pc:spChg chg="mod">
          <ac:chgData name="ARETE Elodie" userId="S::elodie.arete@docaposte.fr::ec9f1fbb-f223-4998-ab6b-38ac20db1c9b" providerId="AD" clId="Web-{626A2889-0BEB-678F-03E6-56453BE98EED}" dt="2025-04-28T08:27:33.955" v="146" actId="20577"/>
          <ac:spMkLst>
            <pc:docMk/>
            <pc:sldMk cId="2015578608" sldId="2147374715"/>
            <ac:spMk id="10" creationId="{AC84B8FA-7072-C6BE-B461-B4C31B3DA17D}"/>
          </ac:spMkLst>
        </pc:spChg>
        <pc:spChg chg="mod">
          <ac:chgData name="ARETE Elodie" userId="S::elodie.arete@docaposte.fr::ec9f1fbb-f223-4998-ab6b-38ac20db1c9b" providerId="AD" clId="Web-{626A2889-0BEB-678F-03E6-56453BE98EED}" dt="2025-04-28T08:27:33.971" v="147" actId="20577"/>
          <ac:spMkLst>
            <pc:docMk/>
            <pc:sldMk cId="2015578608" sldId="2147374715"/>
            <ac:spMk id="14" creationId="{31CFED39-E2EF-B316-7086-D9EFE295F311}"/>
          </ac:spMkLst>
        </pc:spChg>
        <pc:spChg chg="mod">
          <ac:chgData name="ARETE Elodie" userId="S::elodie.arete@docaposte.fr::ec9f1fbb-f223-4998-ab6b-38ac20db1c9b" providerId="AD" clId="Web-{626A2889-0BEB-678F-03E6-56453BE98EED}" dt="2025-04-28T08:27:33.986" v="148" actId="20577"/>
          <ac:spMkLst>
            <pc:docMk/>
            <pc:sldMk cId="2015578608" sldId="2147374715"/>
            <ac:spMk id="18" creationId="{DCE95D72-427C-BB27-8C1D-EDC48771F8F2}"/>
          </ac:spMkLst>
        </pc:spChg>
        <pc:spChg chg="mod">
          <ac:chgData name="ARETE Elodie" userId="S::elodie.arete@docaposte.fr::ec9f1fbb-f223-4998-ab6b-38ac20db1c9b" providerId="AD" clId="Web-{626A2889-0BEB-678F-03E6-56453BE98EED}" dt="2025-04-28T08:27:34.017" v="149" actId="20577"/>
          <ac:spMkLst>
            <pc:docMk/>
            <pc:sldMk cId="2015578608" sldId="2147374715"/>
            <ac:spMk id="22" creationId="{02B8B827-A25A-7035-B3AB-EDFE2D593E1D}"/>
          </ac:spMkLst>
        </pc:spChg>
        <pc:spChg chg="mod">
          <ac:chgData name="ARETE Elodie" userId="S::elodie.arete@docaposte.fr::ec9f1fbb-f223-4998-ab6b-38ac20db1c9b" providerId="AD" clId="Web-{626A2889-0BEB-678F-03E6-56453BE98EED}" dt="2025-04-28T08:27:34.033" v="150" actId="20577"/>
          <ac:spMkLst>
            <pc:docMk/>
            <pc:sldMk cId="2015578608" sldId="2147374715"/>
            <ac:spMk id="26" creationId="{76120076-195D-B9C0-3B18-4889BF6B6430}"/>
          </ac:spMkLst>
        </pc:spChg>
      </pc:sldChg>
      <pc:sldChg chg="modSp">
        <pc:chgData name="ARETE Elodie" userId="S::elodie.arete@docaposte.fr::ec9f1fbb-f223-4998-ab6b-38ac20db1c9b" providerId="AD" clId="Web-{626A2889-0BEB-678F-03E6-56453BE98EED}" dt="2025-04-28T08:19:30.926" v="75" actId="20577"/>
        <pc:sldMkLst>
          <pc:docMk/>
          <pc:sldMk cId="2797369347" sldId="2147374716"/>
        </pc:sldMkLst>
        <pc:spChg chg="mod">
          <ac:chgData name="ARETE Elodie" userId="S::elodie.arete@docaposte.fr::ec9f1fbb-f223-4998-ab6b-38ac20db1c9b" providerId="AD" clId="Web-{626A2889-0BEB-678F-03E6-56453BE98EED}" dt="2025-04-28T08:19:30.926" v="75" actId="20577"/>
          <ac:spMkLst>
            <pc:docMk/>
            <pc:sldMk cId="2797369347" sldId="2147374716"/>
            <ac:spMk id="7" creationId="{7B8DDC95-78D9-3944-CB28-130F34E608ED}"/>
          </ac:spMkLst>
        </pc:spChg>
      </pc:sldChg>
    </pc:docChg>
  </pc:docChgLst>
  <pc:docChgLst>
    <pc:chgData name="HADDAD Sahar" userId="S::sahar.haddad@docaposte.fr::68cc7506-0d58-401b-bfeb-d46bc1bc5572" providerId="AD" clId="Web-{258AFE0A-9420-978B-37EC-5A82A80DACFC}"/>
    <pc:docChg chg="modSld">
      <pc:chgData name="HADDAD Sahar" userId="S::sahar.haddad@docaposte.fr::68cc7506-0d58-401b-bfeb-d46bc1bc5572" providerId="AD" clId="Web-{258AFE0A-9420-978B-37EC-5A82A80DACFC}" dt="2025-04-23T20:11:59.257" v="10" actId="1076"/>
      <pc:docMkLst>
        <pc:docMk/>
      </pc:docMkLst>
      <pc:sldChg chg="modSp">
        <pc:chgData name="HADDAD Sahar" userId="S::sahar.haddad@docaposte.fr::68cc7506-0d58-401b-bfeb-d46bc1bc5572" providerId="AD" clId="Web-{258AFE0A-9420-978B-37EC-5A82A80DACFC}" dt="2025-04-23T20:11:59.257" v="10" actId="1076"/>
        <pc:sldMkLst>
          <pc:docMk/>
          <pc:sldMk cId="1630853723" sldId="2147374712"/>
        </pc:sldMkLst>
        <pc:spChg chg="mod">
          <ac:chgData name="HADDAD Sahar" userId="S::sahar.haddad@docaposte.fr::68cc7506-0d58-401b-bfeb-d46bc1bc5572" providerId="AD" clId="Web-{258AFE0A-9420-978B-37EC-5A82A80DACFC}" dt="2025-04-23T20:11:26.507" v="4" actId="1076"/>
          <ac:spMkLst>
            <pc:docMk/>
            <pc:sldMk cId="1630853723" sldId="2147374712"/>
            <ac:spMk id="64" creationId="{0C4848E2-A074-2AE3-0B48-99F6AC52ABB2}"/>
          </ac:spMkLst>
        </pc:spChg>
        <pc:picChg chg="mod">
          <ac:chgData name="HADDAD Sahar" userId="S::sahar.haddad@docaposte.fr::68cc7506-0d58-401b-bfeb-d46bc1bc5572" providerId="AD" clId="Web-{258AFE0A-9420-978B-37EC-5A82A80DACFC}" dt="2025-04-23T20:11:59.257" v="10" actId="1076"/>
          <ac:picMkLst>
            <pc:docMk/>
            <pc:sldMk cId="1630853723" sldId="2147374712"/>
            <ac:picMk id="107" creationId="{6E41A430-1DBF-D803-3879-C536326B4F09}"/>
          </ac:picMkLst>
        </pc:picChg>
      </pc:sldChg>
    </pc:docChg>
  </pc:docChgLst>
  <pc:docChgLst>
    <pc:chgData name="ARETE Elodie" userId="S::elodie.arete@docaposte.fr::ec9f1fbb-f223-4998-ab6b-38ac20db1c9b" providerId="AD" clId="Web-{0783F672-D230-E330-A459-7341BF912073}"/>
    <pc:docChg chg="addSld delSld modSld">
      <pc:chgData name="ARETE Elodie" userId="S::elodie.arete@docaposte.fr::ec9f1fbb-f223-4998-ab6b-38ac20db1c9b" providerId="AD" clId="Web-{0783F672-D230-E330-A459-7341BF912073}" dt="2025-04-18T14:30:05.417" v="113"/>
      <pc:docMkLst>
        <pc:docMk/>
      </pc:docMkLst>
      <pc:sldChg chg="delSp modSp">
        <pc:chgData name="ARETE Elodie" userId="S::elodie.arete@docaposte.fr::ec9f1fbb-f223-4998-ab6b-38ac20db1c9b" providerId="AD" clId="Web-{0783F672-D230-E330-A459-7341BF912073}" dt="2025-04-18T13:55:47.162" v="110" actId="1076"/>
        <pc:sldMkLst>
          <pc:docMk/>
          <pc:sldMk cId="1377633356" sldId="257"/>
        </pc:sldMkLst>
        <pc:spChg chg="del">
          <ac:chgData name="ARETE Elodie" userId="S::elodie.arete@docaposte.fr::ec9f1fbb-f223-4998-ab6b-38ac20db1c9b" providerId="AD" clId="Web-{0783F672-D230-E330-A459-7341BF912073}" dt="2025-04-18T13:55:40.506" v="109"/>
          <ac:spMkLst>
            <pc:docMk/>
            <pc:sldMk cId="1377633356" sldId="257"/>
            <ac:spMk id="2" creationId="{B0A61E77-2DC6-358B-CB6C-BE8393CD0D38}"/>
          </ac:spMkLst>
        </pc:spChg>
        <pc:spChg chg="mod">
          <ac:chgData name="ARETE Elodie" userId="S::elodie.arete@docaposte.fr::ec9f1fbb-f223-4998-ab6b-38ac20db1c9b" providerId="AD" clId="Web-{0783F672-D230-E330-A459-7341BF912073}" dt="2025-04-18T13:55:47.162" v="110" actId="1076"/>
          <ac:spMkLst>
            <pc:docMk/>
            <pc:sldMk cId="1377633356" sldId="257"/>
            <ac:spMk id="6" creationId="{9B1B1DEC-4F92-3B8E-CD65-4F4476BD0321}"/>
          </ac:spMkLst>
        </pc:spChg>
      </pc:sldChg>
      <pc:sldChg chg="add">
        <pc:chgData name="ARETE Elodie" userId="S::elodie.arete@docaposte.fr::ec9f1fbb-f223-4998-ab6b-38ac20db1c9b" providerId="AD" clId="Web-{0783F672-D230-E330-A459-7341BF912073}" dt="2025-04-18T14:29:35.931" v="111"/>
        <pc:sldMkLst>
          <pc:docMk/>
          <pc:sldMk cId="2374291147" sldId="318"/>
        </pc:sldMkLst>
      </pc:sldChg>
      <pc:sldChg chg="add del">
        <pc:chgData name="ARETE Elodie" userId="S::elodie.arete@docaposte.fr::ec9f1fbb-f223-4998-ab6b-38ac20db1c9b" providerId="AD" clId="Web-{0783F672-D230-E330-A459-7341BF912073}" dt="2025-04-18T14:30:05.417" v="113"/>
        <pc:sldMkLst>
          <pc:docMk/>
          <pc:sldMk cId="500726371" sldId="2147374701"/>
        </pc:sldMkLst>
      </pc:sldChg>
    </pc:docChg>
  </pc:docChgLst>
  <pc:docChgLst>
    <pc:chgData name="ARETE Elodie" userId="S::elodie.arete@docaposte.fr::ec9f1fbb-f223-4998-ab6b-38ac20db1c9b" providerId="AD" clId="Web-{C1E280BB-C65E-2C47-6B46-5002079A7B2C}"/>
    <pc:docChg chg="addSld delSld modSld sldOrd">
      <pc:chgData name="ARETE Elodie" userId="S::elodie.arete@docaposte.fr::ec9f1fbb-f223-4998-ab6b-38ac20db1c9b" providerId="AD" clId="Web-{C1E280BB-C65E-2C47-6B46-5002079A7B2C}" dt="2025-04-25T14:01:34.759" v="2480"/>
      <pc:docMkLst>
        <pc:docMk/>
      </pc:docMkLst>
      <pc:sldChg chg="addSp delSp modSp">
        <pc:chgData name="ARETE Elodie" userId="S::elodie.arete@docaposte.fr::ec9f1fbb-f223-4998-ab6b-38ac20db1c9b" providerId="AD" clId="Web-{C1E280BB-C65E-2C47-6B46-5002079A7B2C}" dt="2025-04-25T12:15:25.338" v="606" actId="20577"/>
        <pc:sldMkLst>
          <pc:docMk/>
          <pc:sldMk cId="2374291147" sldId="318"/>
        </pc:sldMkLst>
        <pc:spChg chg="mod">
          <ac:chgData name="ARETE Elodie" userId="S::elodie.arete@docaposte.fr::ec9f1fbb-f223-4998-ab6b-38ac20db1c9b" providerId="AD" clId="Web-{C1E280BB-C65E-2C47-6B46-5002079A7B2C}" dt="2025-04-25T11:48:17.620" v="272" actId="14100"/>
          <ac:spMkLst>
            <pc:docMk/>
            <pc:sldMk cId="2374291147" sldId="318"/>
            <ac:spMk id="12" creationId="{64F3B0A1-3F8A-14AA-7D94-F92BC05491A6}"/>
          </ac:spMkLst>
        </pc:spChg>
        <pc:spChg chg="mod">
          <ac:chgData name="ARETE Elodie" userId="S::elodie.arete@docaposte.fr::ec9f1fbb-f223-4998-ab6b-38ac20db1c9b" providerId="AD" clId="Web-{C1E280BB-C65E-2C47-6B46-5002079A7B2C}" dt="2025-04-25T12:08:40.081" v="496" actId="20577"/>
          <ac:spMkLst>
            <pc:docMk/>
            <pc:sldMk cId="2374291147" sldId="318"/>
            <ac:spMk id="13" creationId="{C14BC013-1C61-F11A-501A-6D6F2AA9583E}"/>
          </ac:spMkLst>
        </pc:spChg>
        <pc:spChg chg="mod">
          <ac:chgData name="ARETE Elodie" userId="S::elodie.arete@docaposte.fr::ec9f1fbb-f223-4998-ab6b-38ac20db1c9b" providerId="AD" clId="Web-{C1E280BB-C65E-2C47-6B46-5002079A7B2C}" dt="2025-04-25T12:15:25.338" v="606" actId="20577"/>
          <ac:spMkLst>
            <pc:docMk/>
            <pc:sldMk cId="2374291147" sldId="318"/>
            <ac:spMk id="14" creationId="{C735E70A-5E34-FD94-368F-211AB3593B4A}"/>
          </ac:spMkLst>
        </pc:spChg>
        <pc:grpChg chg="mod">
          <ac:chgData name="ARETE Elodie" userId="S::elodie.arete@docaposte.fr::ec9f1fbb-f223-4998-ab6b-38ac20db1c9b" providerId="AD" clId="Web-{C1E280BB-C65E-2C47-6B46-5002079A7B2C}" dt="2025-04-25T11:48:09.526" v="271" actId="1076"/>
          <ac:grpSpMkLst>
            <pc:docMk/>
            <pc:sldMk cId="2374291147" sldId="318"/>
            <ac:grpSpMk id="11" creationId="{BD3AC315-39F8-8887-54E7-CB278B4B3A24}"/>
          </ac:grpSpMkLst>
        </pc:grpChg>
        <pc:picChg chg="add mod">
          <ac:chgData name="ARETE Elodie" userId="S::elodie.arete@docaposte.fr::ec9f1fbb-f223-4998-ab6b-38ac20db1c9b" providerId="AD" clId="Web-{C1E280BB-C65E-2C47-6B46-5002079A7B2C}" dt="2025-04-25T11:29:40.921" v="11" actId="1076"/>
          <ac:picMkLst>
            <pc:docMk/>
            <pc:sldMk cId="2374291147" sldId="318"/>
            <ac:picMk id="5" creationId="{D392884E-4EDB-11FD-FC08-7E8F1F4999FD}"/>
          </ac:picMkLst>
        </pc:picChg>
        <pc:picChg chg="del">
          <ac:chgData name="ARETE Elodie" userId="S::elodie.arete@docaposte.fr::ec9f1fbb-f223-4998-ab6b-38ac20db1c9b" providerId="AD" clId="Web-{C1E280BB-C65E-2C47-6B46-5002079A7B2C}" dt="2025-04-25T11:29:00.936" v="9"/>
          <ac:picMkLst>
            <pc:docMk/>
            <pc:sldMk cId="2374291147" sldId="318"/>
            <ac:picMk id="6" creationId="{04012BC6-6F6E-457E-5F38-4B4A66B13BDC}"/>
          </ac:picMkLst>
        </pc:picChg>
      </pc:sldChg>
      <pc:sldChg chg="del">
        <pc:chgData name="ARETE Elodie" userId="S::elodie.arete@docaposte.fr::ec9f1fbb-f223-4998-ab6b-38ac20db1c9b" providerId="AD" clId="Web-{C1E280BB-C65E-2C47-6B46-5002079A7B2C}" dt="2025-04-25T12:26:50.320" v="856"/>
        <pc:sldMkLst>
          <pc:docMk/>
          <pc:sldMk cId="3940569439" sldId="1386"/>
        </pc:sldMkLst>
      </pc:sldChg>
      <pc:sldChg chg="modSp">
        <pc:chgData name="ARETE Elodie" userId="S::elodie.arete@docaposte.fr::ec9f1fbb-f223-4998-ab6b-38ac20db1c9b" providerId="AD" clId="Web-{C1E280BB-C65E-2C47-6B46-5002079A7B2C}" dt="2025-04-25T12:56:39.119" v="1680" actId="20577"/>
        <pc:sldMkLst>
          <pc:docMk/>
          <pc:sldMk cId="2160424731" sldId="1397"/>
        </pc:sldMkLst>
        <pc:spChg chg="mod">
          <ac:chgData name="ARETE Elodie" userId="S::elodie.arete@docaposte.fr::ec9f1fbb-f223-4998-ab6b-38ac20db1c9b" providerId="AD" clId="Web-{C1E280BB-C65E-2C47-6B46-5002079A7B2C}" dt="2025-04-25T12:56:39.119" v="1680" actId="20577"/>
          <ac:spMkLst>
            <pc:docMk/>
            <pc:sldMk cId="2160424731" sldId="1397"/>
            <ac:spMk id="4" creationId="{00000000-0000-0000-0000-000000000000}"/>
          </ac:spMkLst>
        </pc:spChg>
      </pc:sldChg>
      <pc:sldChg chg="del">
        <pc:chgData name="ARETE Elodie" userId="S::elodie.arete@docaposte.fr::ec9f1fbb-f223-4998-ab6b-38ac20db1c9b" providerId="AD" clId="Web-{C1E280BB-C65E-2C47-6B46-5002079A7B2C}" dt="2025-04-25T12:39:27.053" v="1076"/>
        <pc:sldMkLst>
          <pc:docMk/>
          <pc:sldMk cId="3632260330" sldId="1399"/>
        </pc:sldMkLst>
      </pc:sldChg>
      <pc:sldChg chg="addSp delSp modSp">
        <pc:chgData name="ARETE Elodie" userId="S::elodie.arete@docaposte.fr::ec9f1fbb-f223-4998-ab6b-38ac20db1c9b" providerId="AD" clId="Web-{C1E280BB-C65E-2C47-6B46-5002079A7B2C}" dt="2025-04-25T12:08:59.550" v="505" actId="20577"/>
        <pc:sldMkLst>
          <pc:docMk/>
          <pc:sldMk cId="3313517302" sldId="2147374700"/>
        </pc:sldMkLst>
        <pc:spChg chg="del mod">
          <ac:chgData name="ARETE Elodie" userId="S::elodie.arete@docaposte.fr::ec9f1fbb-f223-4998-ab6b-38ac20db1c9b" providerId="AD" clId="Web-{C1E280BB-C65E-2C47-6B46-5002079A7B2C}" dt="2025-04-25T11:33:17.566" v="46"/>
          <ac:spMkLst>
            <pc:docMk/>
            <pc:sldMk cId="3313517302" sldId="2147374700"/>
            <ac:spMk id="5" creationId="{D52539FA-7217-B265-E9F0-E98433FFDAFC}"/>
          </ac:spMkLst>
        </pc:spChg>
        <pc:spChg chg="mod">
          <ac:chgData name="ARETE Elodie" userId="S::elodie.arete@docaposte.fr::ec9f1fbb-f223-4998-ab6b-38ac20db1c9b" providerId="AD" clId="Web-{C1E280BB-C65E-2C47-6B46-5002079A7B2C}" dt="2025-04-25T11:45:52.211" v="231" actId="1076"/>
          <ac:spMkLst>
            <pc:docMk/>
            <pc:sldMk cId="3313517302" sldId="2147374700"/>
            <ac:spMk id="6" creationId="{CF006148-05B7-4CDF-F754-61784E6FBD56}"/>
          </ac:spMkLst>
        </pc:spChg>
        <pc:spChg chg="mod">
          <ac:chgData name="ARETE Elodie" userId="S::elodie.arete@docaposte.fr::ec9f1fbb-f223-4998-ab6b-38ac20db1c9b" providerId="AD" clId="Web-{C1E280BB-C65E-2C47-6B46-5002079A7B2C}" dt="2025-04-25T11:45:52.227" v="232" actId="1076"/>
          <ac:spMkLst>
            <pc:docMk/>
            <pc:sldMk cId="3313517302" sldId="2147374700"/>
            <ac:spMk id="9" creationId="{C78ADED3-89FA-8788-F581-06DEB4C3F5C2}"/>
          </ac:spMkLst>
        </pc:spChg>
        <pc:spChg chg="add mod">
          <ac:chgData name="ARETE Elodie" userId="S::elodie.arete@docaposte.fr::ec9f1fbb-f223-4998-ab6b-38ac20db1c9b" providerId="AD" clId="Web-{C1E280BB-C65E-2C47-6B46-5002079A7B2C}" dt="2025-04-25T12:08:45.909" v="499" actId="20577"/>
          <ac:spMkLst>
            <pc:docMk/>
            <pc:sldMk cId="3313517302" sldId="2147374700"/>
            <ac:spMk id="10" creationId="{F558FAE5-3EC0-B97D-0800-6D69344CB3C1}"/>
          </ac:spMkLst>
        </pc:spChg>
        <pc:spChg chg="mod">
          <ac:chgData name="ARETE Elodie" userId="S::elodie.arete@docaposte.fr::ec9f1fbb-f223-4998-ab6b-38ac20db1c9b" providerId="AD" clId="Web-{C1E280BB-C65E-2C47-6B46-5002079A7B2C}" dt="2025-04-25T11:46:17.009" v="241" actId="14100"/>
          <ac:spMkLst>
            <pc:docMk/>
            <pc:sldMk cId="3313517302" sldId="2147374700"/>
            <ac:spMk id="11" creationId="{87033828-042F-8952-95AD-77F8477832B7}"/>
          </ac:spMkLst>
        </pc:spChg>
        <pc:spChg chg="add mod">
          <ac:chgData name="ARETE Elodie" userId="S::elodie.arete@docaposte.fr::ec9f1fbb-f223-4998-ab6b-38ac20db1c9b" providerId="AD" clId="Web-{C1E280BB-C65E-2C47-6B46-5002079A7B2C}" dt="2025-04-25T12:08:59.550" v="505" actId="20577"/>
          <ac:spMkLst>
            <pc:docMk/>
            <pc:sldMk cId="3313517302" sldId="2147374700"/>
            <ac:spMk id="12" creationId="{5F4416D9-06A2-0FCA-3C03-010C9E8EC132}"/>
          </ac:spMkLst>
        </pc:spChg>
        <pc:spChg chg="add mod">
          <ac:chgData name="ARETE Elodie" userId="S::elodie.arete@docaposte.fr::ec9f1fbb-f223-4998-ab6b-38ac20db1c9b" providerId="AD" clId="Web-{C1E280BB-C65E-2C47-6B46-5002079A7B2C}" dt="2025-04-25T12:08:51.159" v="502" actId="20577"/>
          <ac:spMkLst>
            <pc:docMk/>
            <pc:sldMk cId="3313517302" sldId="2147374700"/>
            <ac:spMk id="13" creationId="{3C5D32AE-ECEE-0014-4DA7-6998E216C8B3}"/>
          </ac:spMkLst>
        </pc:spChg>
        <pc:spChg chg="mod">
          <ac:chgData name="ARETE Elodie" userId="S::elodie.arete@docaposte.fr::ec9f1fbb-f223-4998-ab6b-38ac20db1c9b" providerId="AD" clId="Web-{C1E280BB-C65E-2C47-6B46-5002079A7B2C}" dt="2025-04-25T11:34:27.239" v="61" actId="20577"/>
          <ac:spMkLst>
            <pc:docMk/>
            <pc:sldMk cId="3313517302" sldId="2147374700"/>
            <ac:spMk id="36" creationId="{215DDA67-866F-2FE5-828F-7A0EB42B5120}"/>
          </ac:spMkLst>
        </pc:spChg>
        <pc:grpChg chg="del mod">
          <ac:chgData name="ARETE Elodie" userId="S::elodie.arete@docaposte.fr::ec9f1fbb-f223-4998-ab6b-38ac20db1c9b" providerId="AD" clId="Web-{C1E280BB-C65E-2C47-6B46-5002079A7B2C}" dt="2025-04-25T11:34:35.474" v="72"/>
          <ac:grpSpMkLst>
            <pc:docMk/>
            <pc:sldMk cId="3313517302" sldId="2147374700"/>
            <ac:grpSpMk id="38" creationId="{1DE66639-2353-5EB0-AFC8-2E9A16EBDF82}"/>
          </ac:grpSpMkLst>
        </pc:grpChg>
        <pc:picChg chg="del mod">
          <ac:chgData name="ARETE Elodie" userId="S::elodie.arete@docaposte.fr::ec9f1fbb-f223-4998-ab6b-38ac20db1c9b" providerId="AD" clId="Web-{C1E280BB-C65E-2C47-6B46-5002079A7B2C}" dt="2025-04-25T11:39:36.126" v="83"/>
          <ac:picMkLst>
            <pc:docMk/>
            <pc:sldMk cId="3313517302" sldId="2147374700"/>
            <ac:picMk id="7" creationId="{0B853E53-5AC0-4BED-C462-378972AF4879}"/>
          </ac:picMkLst>
        </pc:picChg>
        <pc:picChg chg="del mod">
          <ac:chgData name="ARETE Elodie" userId="S::elodie.arete@docaposte.fr::ec9f1fbb-f223-4998-ab6b-38ac20db1c9b" providerId="AD" clId="Web-{C1E280BB-C65E-2C47-6B46-5002079A7B2C}" dt="2025-04-25T11:39:36.126" v="81"/>
          <ac:picMkLst>
            <pc:docMk/>
            <pc:sldMk cId="3313517302" sldId="2147374700"/>
            <ac:picMk id="8" creationId="{30596C8B-5210-0C4A-0831-D3DBB3C15895}"/>
          </ac:picMkLst>
        </pc:picChg>
        <pc:picChg chg="del mod">
          <ac:chgData name="ARETE Elodie" userId="S::elodie.arete@docaposte.fr::ec9f1fbb-f223-4998-ab6b-38ac20db1c9b" providerId="AD" clId="Web-{C1E280BB-C65E-2C47-6B46-5002079A7B2C}" dt="2025-04-25T11:39:36.126" v="82"/>
          <ac:picMkLst>
            <pc:docMk/>
            <pc:sldMk cId="3313517302" sldId="2147374700"/>
            <ac:picMk id="14" creationId="{C964E6BB-1B55-6606-45E5-FE4853E67DE4}"/>
          </ac:picMkLst>
        </pc:picChg>
        <pc:picChg chg="add mod">
          <ac:chgData name="ARETE Elodie" userId="S::elodie.arete@docaposte.fr::ec9f1fbb-f223-4998-ab6b-38ac20db1c9b" providerId="AD" clId="Web-{C1E280BB-C65E-2C47-6B46-5002079A7B2C}" dt="2025-04-25T11:45:52.243" v="234" actId="1076"/>
          <ac:picMkLst>
            <pc:docMk/>
            <pc:sldMk cId="3313517302" sldId="2147374700"/>
            <ac:picMk id="15" creationId="{D59FD846-8CBD-6C5E-E93D-9CF478E8000C}"/>
          </ac:picMkLst>
        </pc:picChg>
        <pc:picChg chg="add mod">
          <ac:chgData name="ARETE Elodie" userId="S::elodie.arete@docaposte.fr::ec9f1fbb-f223-4998-ab6b-38ac20db1c9b" providerId="AD" clId="Web-{C1E280BB-C65E-2C47-6B46-5002079A7B2C}" dt="2025-04-25T11:45:52.258" v="235" actId="1076"/>
          <ac:picMkLst>
            <pc:docMk/>
            <pc:sldMk cId="3313517302" sldId="2147374700"/>
            <ac:picMk id="16" creationId="{555FC0A7-16CA-F1B4-9647-96DD55B979FF}"/>
          </ac:picMkLst>
        </pc:picChg>
        <pc:picChg chg="add mod">
          <ac:chgData name="ARETE Elodie" userId="S::elodie.arete@docaposte.fr::ec9f1fbb-f223-4998-ab6b-38ac20db1c9b" providerId="AD" clId="Web-{C1E280BB-C65E-2C47-6B46-5002079A7B2C}" dt="2025-04-25T11:45:58.899" v="238" actId="1076"/>
          <ac:picMkLst>
            <pc:docMk/>
            <pc:sldMk cId="3313517302" sldId="2147374700"/>
            <ac:picMk id="17" creationId="{D5A45D40-2207-EA04-E779-FFA7545E3D62}"/>
          </ac:picMkLst>
        </pc:picChg>
      </pc:sldChg>
      <pc:sldChg chg="addSp delSp modSp">
        <pc:chgData name="ARETE Elodie" userId="S::elodie.arete@docaposte.fr::ec9f1fbb-f223-4998-ab6b-38ac20db1c9b" providerId="AD" clId="Web-{C1E280BB-C65E-2C47-6B46-5002079A7B2C}" dt="2025-04-25T12:21:15.235" v="760" actId="1076"/>
        <pc:sldMkLst>
          <pc:docMk/>
          <pc:sldMk cId="3126732655" sldId="2147374701"/>
        </pc:sldMkLst>
        <pc:spChg chg="mod">
          <ac:chgData name="ARETE Elodie" userId="S::elodie.arete@docaposte.fr::ec9f1fbb-f223-4998-ab6b-38ac20db1c9b" providerId="AD" clId="Web-{C1E280BB-C65E-2C47-6B46-5002079A7B2C}" dt="2025-04-25T12:06:13.578" v="400" actId="20577"/>
          <ac:spMkLst>
            <pc:docMk/>
            <pc:sldMk cId="3126732655" sldId="2147374701"/>
            <ac:spMk id="4" creationId="{17C698B2-8C31-6AF9-D357-B0D567729896}"/>
          </ac:spMkLst>
        </pc:spChg>
        <pc:spChg chg="mod">
          <ac:chgData name="ARETE Elodie" userId="S::elodie.arete@docaposte.fr::ec9f1fbb-f223-4998-ab6b-38ac20db1c9b" providerId="AD" clId="Web-{C1E280BB-C65E-2C47-6B46-5002079A7B2C}" dt="2025-04-25T12:10:28.676" v="537" actId="20577"/>
          <ac:spMkLst>
            <pc:docMk/>
            <pc:sldMk cId="3126732655" sldId="2147374701"/>
            <ac:spMk id="5" creationId="{A7D91959-60DA-E8DF-04D8-8DF60455DFA6}"/>
          </ac:spMkLst>
        </pc:spChg>
        <pc:spChg chg="mod">
          <ac:chgData name="ARETE Elodie" userId="S::elodie.arete@docaposte.fr::ec9f1fbb-f223-4998-ab6b-38ac20db1c9b" providerId="AD" clId="Web-{C1E280BB-C65E-2C47-6B46-5002079A7B2C}" dt="2025-04-25T12:06:38.266" v="440" actId="14100"/>
          <ac:spMkLst>
            <pc:docMk/>
            <pc:sldMk cId="3126732655" sldId="2147374701"/>
            <ac:spMk id="7" creationId="{6B77F841-66DF-8707-DE60-D9F7F48125BF}"/>
          </ac:spMkLst>
        </pc:spChg>
        <pc:spChg chg="mod">
          <ac:chgData name="ARETE Elodie" userId="S::elodie.arete@docaposte.fr::ec9f1fbb-f223-4998-ab6b-38ac20db1c9b" providerId="AD" clId="Web-{C1E280BB-C65E-2C47-6B46-5002079A7B2C}" dt="2025-04-25T12:06:56.376" v="443" actId="20577"/>
          <ac:spMkLst>
            <pc:docMk/>
            <pc:sldMk cId="3126732655" sldId="2147374701"/>
            <ac:spMk id="8" creationId="{78640655-77D7-AC15-C5B6-1C7FBA37D262}"/>
          </ac:spMkLst>
        </pc:spChg>
        <pc:spChg chg="mod">
          <ac:chgData name="ARETE Elodie" userId="S::elodie.arete@docaposte.fr::ec9f1fbb-f223-4998-ab6b-38ac20db1c9b" providerId="AD" clId="Web-{C1E280BB-C65E-2C47-6B46-5002079A7B2C}" dt="2025-04-25T12:11:47.303" v="565" actId="20577"/>
          <ac:spMkLst>
            <pc:docMk/>
            <pc:sldMk cId="3126732655" sldId="2147374701"/>
            <ac:spMk id="60" creationId="{15200265-7704-7B42-9CAC-304D2A29410F}"/>
          </ac:spMkLst>
        </pc:spChg>
        <pc:spChg chg="mod">
          <ac:chgData name="ARETE Elodie" userId="S::elodie.arete@docaposte.fr::ec9f1fbb-f223-4998-ab6b-38ac20db1c9b" providerId="AD" clId="Web-{C1E280BB-C65E-2C47-6B46-5002079A7B2C}" dt="2025-04-25T12:11:50.662" v="566" actId="20577"/>
          <ac:spMkLst>
            <pc:docMk/>
            <pc:sldMk cId="3126732655" sldId="2147374701"/>
            <ac:spMk id="62" creationId="{15200265-7704-7B42-9CAC-304D2A29410F}"/>
          </ac:spMkLst>
        </pc:spChg>
        <pc:spChg chg="mod">
          <ac:chgData name="ARETE Elodie" userId="S::elodie.arete@docaposte.fr::ec9f1fbb-f223-4998-ab6b-38ac20db1c9b" providerId="AD" clId="Web-{C1E280BB-C65E-2C47-6B46-5002079A7B2C}" dt="2025-04-25T12:11:53.209" v="568" actId="20577"/>
          <ac:spMkLst>
            <pc:docMk/>
            <pc:sldMk cId="3126732655" sldId="2147374701"/>
            <ac:spMk id="64" creationId="{15200265-7704-7B42-9CAC-304D2A29410F}"/>
          </ac:spMkLst>
        </pc:spChg>
        <pc:grpChg chg="add del mod">
          <ac:chgData name="ARETE Elodie" userId="S::elodie.arete@docaposte.fr::ec9f1fbb-f223-4998-ab6b-38ac20db1c9b" providerId="AD" clId="Web-{C1E280BB-C65E-2C47-6B46-5002079A7B2C}" dt="2025-04-25T12:06:58.938" v="444"/>
          <ac:grpSpMkLst>
            <pc:docMk/>
            <pc:sldMk cId="3126732655" sldId="2147374701"/>
            <ac:grpSpMk id="10" creationId="{4FF77DCE-0256-91C4-C28A-1C3B04DC0202}"/>
          </ac:grpSpMkLst>
        </pc:grpChg>
        <pc:picChg chg="add mod">
          <ac:chgData name="ARETE Elodie" userId="S::elodie.arete@docaposte.fr::ec9f1fbb-f223-4998-ab6b-38ac20db1c9b" providerId="AD" clId="Web-{C1E280BB-C65E-2C47-6B46-5002079A7B2C}" dt="2025-04-25T12:21:15.235" v="760" actId="1076"/>
          <ac:picMkLst>
            <pc:docMk/>
            <pc:sldMk cId="3126732655" sldId="2147374701"/>
            <ac:picMk id="6" creationId="{78697836-7AB4-9DCB-C298-C912FC076575}"/>
          </ac:picMkLst>
        </pc:picChg>
        <pc:picChg chg="mod">
          <ac:chgData name="ARETE Elodie" userId="S::elodie.arete@docaposte.fr::ec9f1fbb-f223-4998-ab6b-38ac20db1c9b" providerId="AD" clId="Web-{C1E280BB-C65E-2C47-6B46-5002079A7B2C}" dt="2025-04-25T12:07:50.970" v="487" actId="1076"/>
          <ac:picMkLst>
            <pc:docMk/>
            <pc:sldMk cId="3126732655" sldId="2147374701"/>
            <ac:picMk id="14" creationId="{2B7033A5-BC6B-FE17-F4A5-DA4763BDD943}"/>
          </ac:picMkLst>
        </pc:picChg>
        <pc:picChg chg="mod">
          <ac:chgData name="ARETE Elodie" userId="S::elodie.arete@docaposte.fr::ec9f1fbb-f223-4998-ab6b-38ac20db1c9b" providerId="AD" clId="Web-{C1E280BB-C65E-2C47-6B46-5002079A7B2C}" dt="2025-04-25T12:07:50.970" v="488" actId="1076"/>
          <ac:picMkLst>
            <pc:docMk/>
            <pc:sldMk cId="3126732655" sldId="2147374701"/>
            <ac:picMk id="15" creationId="{4D710CD9-7A23-F465-A3D4-7C3C400BDD52}"/>
          </ac:picMkLst>
        </pc:picChg>
        <pc:picChg chg="mod">
          <ac:chgData name="ARETE Elodie" userId="S::elodie.arete@docaposte.fr::ec9f1fbb-f223-4998-ab6b-38ac20db1c9b" providerId="AD" clId="Web-{C1E280BB-C65E-2C47-6B46-5002079A7B2C}" dt="2025-04-25T12:07:55.924" v="491" actId="1076"/>
          <ac:picMkLst>
            <pc:docMk/>
            <pc:sldMk cId="3126732655" sldId="2147374701"/>
            <ac:picMk id="16" creationId="{404F2777-AB7A-A42C-54C0-4DFC5A7C9C51}"/>
          </ac:picMkLst>
        </pc:picChg>
        <pc:picChg chg="del">
          <ac:chgData name="ARETE Elodie" userId="S::elodie.arete@docaposte.fr::ec9f1fbb-f223-4998-ab6b-38ac20db1c9b" providerId="AD" clId="Web-{C1E280BB-C65E-2C47-6B46-5002079A7B2C}" dt="2025-04-25T12:21:06.360" v="756"/>
          <ac:picMkLst>
            <pc:docMk/>
            <pc:sldMk cId="3126732655" sldId="2147374701"/>
            <ac:picMk id="75" creationId="{2717AF73-0749-28DC-E7BE-D911EB8E18E1}"/>
          </ac:picMkLst>
        </pc:picChg>
        <pc:picChg chg="add del">
          <ac:chgData name="ARETE Elodie" userId="S::elodie.arete@docaposte.fr::ec9f1fbb-f223-4998-ab6b-38ac20db1c9b" providerId="AD" clId="Web-{C1E280BB-C65E-2C47-6B46-5002079A7B2C}" dt="2025-04-25T12:21:06.360" v="755"/>
          <ac:picMkLst>
            <pc:docMk/>
            <pc:sldMk cId="3126732655" sldId="2147374701"/>
            <ac:picMk id="80" creationId="{495B12BA-F5BA-8E7F-00CA-68A8F5F5E9A7}"/>
          </ac:picMkLst>
        </pc:picChg>
      </pc:sldChg>
      <pc:sldChg chg="addSp delSp modSp">
        <pc:chgData name="ARETE Elodie" userId="S::elodie.arete@docaposte.fr::ec9f1fbb-f223-4998-ab6b-38ac20db1c9b" providerId="AD" clId="Web-{C1E280BB-C65E-2C47-6B46-5002079A7B2C}" dt="2025-04-25T12:39:45.240" v="1090" actId="1076"/>
        <pc:sldMkLst>
          <pc:docMk/>
          <pc:sldMk cId="3309551775" sldId="2147374703"/>
        </pc:sldMkLst>
        <pc:spChg chg="del mod">
          <ac:chgData name="ARETE Elodie" userId="S::elodie.arete@docaposte.fr::ec9f1fbb-f223-4998-ab6b-38ac20db1c9b" providerId="AD" clId="Web-{C1E280BB-C65E-2C47-6B46-5002079A7B2C}" dt="2025-04-25T12:13:13.851" v="584"/>
          <ac:spMkLst>
            <pc:docMk/>
            <pc:sldMk cId="3309551775" sldId="2147374703"/>
            <ac:spMk id="5" creationId="{BA502D78-307B-4F18-BAC0-6E7B032CBB39}"/>
          </ac:spMkLst>
        </pc:spChg>
        <pc:spChg chg="mod ord">
          <ac:chgData name="ARETE Elodie" userId="S::elodie.arete@docaposte.fr::ec9f1fbb-f223-4998-ab6b-38ac20db1c9b" providerId="AD" clId="Web-{C1E280BB-C65E-2C47-6B46-5002079A7B2C}" dt="2025-04-25T12:39:44.912" v="1077" actId="1076"/>
          <ac:spMkLst>
            <pc:docMk/>
            <pc:sldMk cId="3309551775" sldId="2147374703"/>
            <ac:spMk id="7" creationId="{851F5C94-1807-9690-7A8F-0222C64CBD40}"/>
          </ac:spMkLst>
        </pc:spChg>
        <pc:spChg chg="add">
          <ac:chgData name="ARETE Elodie" userId="S::elodie.arete@docaposte.fr::ec9f1fbb-f223-4998-ab6b-38ac20db1c9b" providerId="AD" clId="Web-{C1E280BB-C65E-2C47-6B46-5002079A7B2C}" dt="2025-04-25T12:16:21.792" v="607"/>
          <ac:spMkLst>
            <pc:docMk/>
            <pc:sldMk cId="3309551775" sldId="2147374703"/>
            <ac:spMk id="8" creationId="{EF6DE125-F7E2-0872-51FB-DD4954E4CD15}"/>
          </ac:spMkLst>
        </pc:spChg>
        <pc:spChg chg="add mod">
          <ac:chgData name="ARETE Elodie" userId="S::elodie.arete@docaposte.fr::ec9f1fbb-f223-4998-ab6b-38ac20db1c9b" providerId="AD" clId="Web-{C1E280BB-C65E-2C47-6B46-5002079A7B2C}" dt="2025-04-25T12:17:18.778" v="633" actId="20577"/>
          <ac:spMkLst>
            <pc:docMk/>
            <pc:sldMk cId="3309551775" sldId="2147374703"/>
            <ac:spMk id="9" creationId="{32F1AED2-FBC1-DC19-EF99-D439B95E13DE}"/>
          </ac:spMkLst>
        </pc:spChg>
        <pc:spChg chg="mod">
          <ac:chgData name="ARETE Elodie" userId="S::elodie.arete@docaposte.fr::ec9f1fbb-f223-4998-ab6b-38ac20db1c9b" providerId="AD" clId="Web-{C1E280BB-C65E-2C47-6B46-5002079A7B2C}" dt="2025-04-25T12:39:44.975" v="1079" actId="1076"/>
          <ac:spMkLst>
            <pc:docMk/>
            <pc:sldMk cId="3309551775" sldId="2147374703"/>
            <ac:spMk id="11" creationId="{9501AB27-4DFB-EBE7-D37C-4B9CEDCA3CBB}"/>
          </ac:spMkLst>
        </pc:spChg>
        <pc:spChg chg="mod">
          <ac:chgData name="ARETE Elodie" userId="S::elodie.arete@docaposte.fr::ec9f1fbb-f223-4998-ab6b-38ac20db1c9b" providerId="AD" clId="Web-{C1E280BB-C65E-2C47-6B46-5002079A7B2C}" dt="2025-04-25T12:39:44.990" v="1080" actId="1076"/>
          <ac:spMkLst>
            <pc:docMk/>
            <pc:sldMk cId="3309551775" sldId="2147374703"/>
            <ac:spMk id="12" creationId="{BC97E635-D77C-2FFF-5210-76432EB3A7A4}"/>
          </ac:spMkLst>
        </pc:spChg>
        <pc:spChg chg="mod">
          <ac:chgData name="ARETE Elodie" userId="S::elodie.arete@docaposte.fr::ec9f1fbb-f223-4998-ab6b-38ac20db1c9b" providerId="AD" clId="Web-{C1E280BB-C65E-2C47-6B46-5002079A7B2C}" dt="2025-04-25T12:18:15.560" v="650" actId="14100"/>
          <ac:spMkLst>
            <pc:docMk/>
            <pc:sldMk cId="3309551775" sldId="2147374703"/>
            <ac:spMk id="13" creationId="{5782F237-9A39-1D2C-0898-18077F87E5E1}"/>
          </ac:spMkLst>
        </pc:spChg>
        <pc:spChg chg="mod">
          <ac:chgData name="ARETE Elodie" userId="S::elodie.arete@docaposte.fr::ec9f1fbb-f223-4998-ab6b-38ac20db1c9b" providerId="AD" clId="Web-{C1E280BB-C65E-2C47-6B46-5002079A7B2C}" dt="2025-04-25T12:19:41.718" v="726" actId="1076"/>
          <ac:spMkLst>
            <pc:docMk/>
            <pc:sldMk cId="3309551775" sldId="2147374703"/>
            <ac:spMk id="14" creationId="{F7CD984B-F2BF-697F-D4EA-13CE13BE8F57}"/>
          </ac:spMkLst>
        </pc:spChg>
        <pc:spChg chg="del mod">
          <ac:chgData name="ARETE Elodie" userId="S::elodie.arete@docaposte.fr::ec9f1fbb-f223-4998-ab6b-38ac20db1c9b" providerId="AD" clId="Web-{C1E280BB-C65E-2C47-6B46-5002079A7B2C}" dt="2025-04-25T12:19:55.156" v="730"/>
          <ac:spMkLst>
            <pc:docMk/>
            <pc:sldMk cId="3309551775" sldId="2147374703"/>
            <ac:spMk id="16" creationId="{CD54868E-B634-EE92-9A5B-7D81E50C46FB}"/>
          </ac:spMkLst>
        </pc:spChg>
        <pc:spChg chg="del mod">
          <ac:chgData name="ARETE Elodie" userId="S::elodie.arete@docaposte.fr::ec9f1fbb-f223-4998-ab6b-38ac20db1c9b" providerId="AD" clId="Web-{C1E280BB-C65E-2C47-6B46-5002079A7B2C}" dt="2025-04-25T12:17:49.341" v="641"/>
          <ac:spMkLst>
            <pc:docMk/>
            <pc:sldMk cId="3309551775" sldId="2147374703"/>
            <ac:spMk id="18" creationId="{4D24419E-9FE0-526B-3D30-2BBC3909298B}"/>
          </ac:spMkLst>
        </pc:spChg>
        <pc:spChg chg="mod">
          <ac:chgData name="ARETE Elodie" userId="S::elodie.arete@docaposte.fr::ec9f1fbb-f223-4998-ab6b-38ac20db1c9b" providerId="AD" clId="Web-{C1E280BB-C65E-2C47-6B46-5002079A7B2C}" dt="2025-04-25T12:20:15.750" v="743" actId="20577"/>
          <ac:spMkLst>
            <pc:docMk/>
            <pc:sldMk cId="3309551775" sldId="2147374703"/>
            <ac:spMk id="19" creationId="{C8607DDE-A0C0-BEB0-4861-FAF0D0031429}"/>
          </ac:spMkLst>
        </pc:spChg>
        <pc:spChg chg="del mod">
          <ac:chgData name="ARETE Elodie" userId="S::elodie.arete@docaposte.fr::ec9f1fbb-f223-4998-ab6b-38ac20db1c9b" providerId="AD" clId="Web-{C1E280BB-C65E-2C47-6B46-5002079A7B2C}" dt="2025-04-25T12:16:25.902" v="610"/>
          <ac:spMkLst>
            <pc:docMk/>
            <pc:sldMk cId="3309551775" sldId="2147374703"/>
            <ac:spMk id="20" creationId="{E9736DB2-772E-9D75-0F33-04C49FD17287}"/>
          </ac:spMkLst>
        </pc:spChg>
        <pc:spChg chg="mod">
          <ac:chgData name="ARETE Elodie" userId="S::elodie.arete@docaposte.fr::ec9f1fbb-f223-4998-ab6b-38ac20db1c9b" providerId="AD" clId="Web-{C1E280BB-C65E-2C47-6B46-5002079A7B2C}" dt="2025-04-25T12:39:45.006" v="1081" actId="1076"/>
          <ac:spMkLst>
            <pc:docMk/>
            <pc:sldMk cId="3309551775" sldId="2147374703"/>
            <ac:spMk id="27" creationId="{106385FD-2973-8112-D5A3-8BC2F46A354F}"/>
          </ac:spMkLst>
        </pc:spChg>
        <pc:spChg chg="mod">
          <ac:chgData name="ARETE Elodie" userId="S::elodie.arete@docaposte.fr::ec9f1fbb-f223-4998-ab6b-38ac20db1c9b" providerId="AD" clId="Web-{C1E280BB-C65E-2C47-6B46-5002079A7B2C}" dt="2025-04-25T12:39:45.022" v="1082" actId="1076"/>
          <ac:spMkLst>
            <pc:docMk/>
            <pc:sldMk cId="3309551775" sldId="2147374703"/>
            <ac:spMk id="28" creationId="{AA9BFD43-F324-86B3-8C71-DC35A9E32A18}"/>
          </ac:spMkLst>
        </pc:spChg>
        <pc:spChg chg="mod">
          <ac:chgData name="ARETE Elodie" userId="S::elodie.arete@docaposte.fr::ec9f1fbb-f223-4998-ab6b-38ac20db1c9b" providerId="AD" clId="Web-{C1E280BB-C65E-2C47-6B46-5002079A7B2C}" dt="2025-04-25T12:39:45.037" v="1083" actId="1076"/>
          <ac:spMkLst>
            <pc:docMk/>
            <pc:sldMk cId="3309551775" sldId="2147374703"/>
            <ac:spMk id="29" creationId="{F1B81F5B-FDA1-E740-86A0-A98FA3054532}"/>
          </ac:spMkLst>
        </pc:spChg>
        <pc:spChg chg="add mod ord">
          <ac:chgData name="ARETE Elodie" userId="S::elodie.arete@docaposte.fr::ec9f1fbb-f223-4998-ab6b-38ac20db1c9b" providerId="AD" clId="Web-{C1E280BB-C65E-2C47-6B46-5002079A7B2C}" dt="2025-04-25T12:39:45.225" v="1089" actId="1076"/>
          <ac:spMkLst>
            <pc:docMk/>
            <pc:sldMk cId="3309551775" sldId="2147374703"/>
            <ac:spMk id="30" creationId="{C3144EF9-B7F3-B518-CE5E-9FFF0B17939E}"/>
          </ac:spMkLst>
        </pc:spChg>
        <pc:grpChg chg="add mod">
          <ac:chgData name="ARETE Elodie" userId="S::elodie.arete@docaposte.fr::ec9f1fbb-f223-4998-ab6b-38ac20db1c9b" providerId="AD" clId="Web-{C1E280BB-C65E-2C47-6B46-5002079A7B2C}" dt="2025-04-25T12:39:45.068" v="1084" actId="1076"/>
          <ac:grpSpMkLst>
            <pc:docMk/>
            <pc:sldMk cId="3309551775" sldId="2147374703"/>
            <ac:grpSpMk id="6" creationId="{EC0CA7F6-B5E2-BFC3-6EDA-50BE2171CECB}"/>
          </ac:grpSpMkLst>
        </pc:grpChg>
        <pc:grpChg chg="add mod">
          <ac:chgData name="ARETE Elodie" userId="S::elodie.arete@docaposte.fr::ec9f1fbb-f223-4998-ab6b-38ac20db1c9b" providerId="AD" clId="Web-{C1E280BB-C65E-2C47-6B46-5002079A7B2C}" dt="2025-04-25T12:39:45.084" v="1085" actId="1076"/>
          <ac:grpSpMkLst>
            <pc:docMk/>
            <pc:sldMk cId="3309551775" sldId="2147374703"/>
            <ac:grpSpMk id="10" creationId="{2DFFF9E0-090B-56E7-0521-8134CFF5A2F3}"/>
          </ac:grpSpMkLst>
        </pc:grpChg>
        <pc:grpChg chg="add mod">
          <ac:chgData name="ARETE Elodie" userId="S::elodie.arete@docaposte.fr::ec9f1fbb-f223-4998-ab6b-38ac20db1c9b" providerId="AD" clId="Web-{C1E280BB-C65E-2C47-6B46-5002079A7B2C}" dt="2025-04-25T12:39:45.115" v="1086" actId="1076"/>
          <ac:grpSpMkLst>
            <pc:docMk/>
            <pc:sldMk cId="3309551775" sldId="2147374703"/>
            <ac:grpSpMk id="15" creationId="{3D042036-4492-FADB-97AD-8A4900FEA0C8}"/>
          </ac:grpSpMkLst>
        </pc:grpChg>
        <pc:grpChg chg="del">
          <ac:chgData name="ARETE Elodie" userId="S::elodie.arete@docaposte.fr::ec9f1fbb-f223-4998-ab6b-38ac20db1c9b" providerId="AD" clId="Web-{C1E280BB-C65E-2C47-6B46-5002079A7B2C}" dt="2025-04-25T12:17:36.794" v="636"/>
          <ac:grpSpMkLst>
            <pc:docMk/>
            <pc:sldMk cId="3309551775" sldId="2147374703"/>
            <ac:grpSpMk id="41" creationId="{A2F58B98-B628-B34A-BE8B-4EB1A468F977}"/>
          </ac:grpSpMkLst>
        </pc:grpChg>
        <pc:picChg chg="add mod">
          <ac:chgData name="ARETE Elodie" userId="S::elodie.arete@docaposte.fr::ec9f1fbb-f223-4998-ab6b-38ac20db1c9b" providerId="AD" clId="Web-{C1E280BB-C65E-2C47-6B46-5002079A7B2C}" dt="2025-04-25T12:39:45.162" v="1087" actId="1076"/>
          <ac:picMkLst>
            <pc:docMk/>
            <pc:sldMk cId="3309551775" sldId="2147374703"/>
            <ac:picMk id="22" creationId="{078EFAC2-59DB-9A4B-E1B1-E8C79B47454A}"/>
          </ac:picMkLst>
        </pc:picChg>
        <pc:picChg chg="add mod">
          <ac:chgData name="ARETE Elodie" userId="S::elodie.arete@docaposte.fr::ec9f1fbb-f223-4998-ab6b-38ac20db1c9b" providerId="AD" clId="Web-{C1E280BB-C65E-2C47-6B46-5002079A7B2C}" dt="2025-04-25T12:39:45.209" v="1088" actId="1076"/>
          <ac:picMkLst>
            <pc:docMk/>
            <pc:sldMk cId="3309551775" sldId="2147374703"/>
            <ac:picMk id="23" creationId="{F624678B-7329-DFD1-8398-F1D32FA494C3}"/>
          </ac:picMkLst>
        </pc:picChg>
        <pc:picChg chg="add del mod">
          <ac:chgData name="ARETE Elodie" userId="S::elodie.arete@docaposte.fr::ec9f1fbb-f223-4998-ab6b-38ac20db1c9b" providerId="AD" clId="Web-{C1E280BB-C65E-2C47-6B46-5002079A7B2C}" dt="2025-04-25T12:22:13.721" v="775"/>
          <ac:picMkLst>
            <pc:docMk/>
            <pc:sldMk cId="3309551775" sldId="2147374703"/>
            <ac:picMk id="24" creationId="{B1B62B68-39D6-FB43-F7B5-1193B6688A37}"/>
          </ac:picMkLst>
        </pc:picChg>
        <pc:picChg chg="add del mod ord">
          <ac:chgData name="ARETE Elodie" userId="S::elodie.arete@docaposte.fr::ec9f1fbb-f223-4998-ab6b-38ac20db1c9b" providerId="AD" clId="Web-{C1E280BB-C65E-2C47-6B46-5002079A7B2C}" dt="2025-04-25T12:39:44.959" v="1078" actId="1076"/>
          <ac:picMkLst>
            <pc:docMk/>
            <pc:sldMk cId="3309551775" sldId="2147374703"/>
            <ac:picMk id="25" creationId="{3EE3929A-5928-08DF-F38B-467A5B528AE5}"/>
          </ac:picMkLst>
        </pc:picChg>
        <pc:picChg chg="add mod">
          <ac:chgData name="ARETE Elodie" userId="S::elodie.arete@docaposte.fr::ec9f1fbb-f223-4998-ab6b-38ac20db1c9b" providerId="AD" clId="Web-{C1E280BB-C65E-2C47-6B46-5002079A7B2C}" dt="2025-04-25T12:39:45.240" v="1090" actId="1076"/>
          <ac:picMkLst>
            <pc:docMk/>
            <pc:sldMk cId="3309551775" sldId="2147374703"/>
            <ac:picMk id="26" creationId="{32F8722D-0C30-3115-8F8A-00C2FDCD6B25}"/>
          </ac:picMkLst>
        </pc:picChg>
        <pc:picChg chg="del mod">
          <ac:chgData name="ARETE Elodie" userId="S::elodie.arete@docaposte.fr::ec9f1fbb-f223-4998-ab6b-38ac20db1c9b" providerId="AD" clId="Web-{C1E280BB-C65E-2C47-6B46-5002079A7B2C}" dt="2025-04-25T12:22:37.799" v="795"/>
          <ac:picMkLst>
            <pc:docMk/>
            <pc:sldMk cId="3309551775" sldId="2147374703"/>
            <ac:picMk id="31" creationId="{3F062C23-9679-62EB-003C-29C09E038479}"/>
          </ac:picMkLst>
        </pc:picChg>
        <pc:picChg chg="del mod">
          <ac:chgData name="ARETE Elodie" userId="S::elodie.arete@docaposte.fr::ec9f1fbb-f223-4998-ab6b-38ac20db1c9b" providerId="AD" clId="Web-{C1E280BB-C65E-2C47-6B46-5002079A7B2C}" dt="2025-04-25T12:21:18.829" v="761"/>
          <ac:picMkLst>
            <pc:docMk/>
            <pc:sldMk cId="3309551775" sldId="2147374703"/>
            <ac:picMk id="33" creationId="{5F32DA4C-9631-725F-DA06-66EF87168DAA}"/>
          </ac:picMkLst>
        </pc:picChg>
        <pc:picChg chg="del mod">
          <ac:chgData name="ARETE Elodie" userId="S::elodie.arete@docaposte.fr::ec9f1fbb-f223-4998-ab6b-38ac20db1c9b" providerId="AD" clId="Web-{C1E280BB-C65E-2C47-6B46-5002079A7B2C}" dt="2025-04-25T12:21:42.205" v="765"/>
          <ac:picMkLst>
            <pc:docMk/>
            <pc:sldMk cId="3309551775" sldId="2147374703"/>
            <ac:picMk id="35" creationId="{28828B0E-DEC2-C55D-254C-CC0720827F7F}"/>
          </ac:picMkLst>
        </pc:picChg>
      </pc:sldChg>
      <pc:sldChg chg="addSp delSp modSp">
        <pc:chgData name="ARETE Elodie" userId="S::elodie.arete@docaposte.fr::ec9f1fbb-f223-4998-ab6b-38ac20db1c9b" providerId="AD" clId="Web-{C1E280BB-C65E-2C47-6B46-5002079A7B2C}" dt="2025-04-25T12:56:32.056" v="1678" actId="20577"/>
        <pc:sldMkLst>
          <pc:docMk/>
          <pc:sldMk cId="3501896543" sldId="2147374704"/>
        </pc:sldMkLst>
        <pc:spChg chg="mod">
          <ac:chgData name="ARETE Elodie" userId="S::elodie.arete@docaposte.fr::ec9f1fbb-f223-4998-ab6b-38ac20db1c9b" providerId="AD" clId="Web-{C1E280BB-C65E-2C47-6B46-5002079A7B2C}" dt="2025-04-25T12:56:32.056" v="1678" actId="20577"/>
          <ac:spMkLst>
            <pc:docMk/>
            <pc:sldMk cId="3501896543" sldId="2147374704"/>
            <ac:spMk id="4" creationId="{E426803F-74CB-CD6A-3ABE-380B9DF5351D}"/>
          </ac:spMkLst>
        </pc:spChg>
        <pc:spChg chg="add mod">
          <ac:chgData name="ARETE Elodie" userId="S::elodie.arete@docaposte.fr::ec9f1fbb-f223-4998-ab6b-38ac20db1c9b" providerId="AD" clId="Web-{C1E280BB-C65E-2C47-6B46-5002079A7B2C}" dt="2025-04-25T12:34:06.187" v="1034" actId="14100"/>
          <ac:spMkLst>
            <pc:docMk/>
            <pc:sldMk cId="3501896543" sldId="2147374704"/>
            <ac:spMk id="7" creationId="{58C9C80A-766A-606D-E06B-89D57D5DB47C}"/>
          </ac:spMkLst>
        </pc:spChg>
        <pc:spChg chg="add mod">
          <ac:chgData name="ARETE Elodie" userId="S::elodie.arete@docaposte.fr::ec9f1fbb-f223-4998-ab6b-38ac20db1c9b" providerId="AD" clId="Web-{C1E280BB-C65E-2C47-6B46-5002079A7B2C}" dt="2025-04-25T12:34:01.578" v="1031" actId="1076"/>
          <ac:spMkLst>
            <pc:docMk/>
            <pc:sldMk cId="3501896543" sldId="2147374704"/>
            <ac:spMk id="9" creationId="{46201096-8C55-A2C7-9C9A-0F3182834DDF}"/>
          </ac:spMkLst>
        </pc:spChg>
        <pc:spChg chg="add mod">
          <ac:chgData name="ARETE Elodie" userId="S::elodie.arete@docaposte.fr::ec9f1fbb-f223-4998-ab6b-38ac20db1c9b" providerId="AD" clId="Web-{C1E280BB-C65E-2C47-6B46-5002079A7B2C}" dt="2025-04-25T12:34:01.625" v="1032" actId="1076"/>
          <ac:spMkLst>
            <pc:docMk/>
            <pc:sldMk cId="3501896543" sldId="2147374704"/>
            <ac:spMk id="10" creationId="{C4F13B53-2AE3-0F94-A3D2-25A6FADAEED2}"/>
          </ac:spMkLst>
        </pc:spChg>
        <pc:spChg chg="mod topLvl">
          <ac:chgData name="ARETE Elodie" userId="S::elodie.arete@docaposte.fr::ec9f1fbb-f223-4998-ab6b-38ac20db1c9b" providerId="AD" clId="Web-{C1E280BB-C65E-2C47-6B46-5002079A7B2C}" dt="2025-04-25T12:34:12.765" v="1035" actId="1076"/>
          <ac:spMkLst>
            <pc:docMk/>
            <pc:sldMk cId="3501896543" sldId="2147374704"/>
            <ac:spMk id="12" creationId="{1D9A98D5-39FB-AE1B-485E-0613B1087420}"/>
          </ac:spMkLst>
        </pc:spChg>
        <pc:spChg chg="add del">
          <ac:chgData name="ARETE Elodie" userId="S::elodie.arete@docaposte.fr::ec9f1fbb-f223-4998-ab6b-38ac20db1c9b" providerId="AD" clId="Web-{C1E280BB-C65E-2C47-6B46-5002079A7B2C}" dt="2025-04-25T12:29:41.338" v="942"/>
          <ac:spMkLst>
            <pc:docMk/>
            <pc:sldMk cId="3501896543" sldId="2147374704"/>
            <ac:spMk id="13" creationId="{9DC5C988-31A5-E257-0EA0-5BAF9844E2E6}"/>
          </ac:spMkLst>
        </pc:spChg>
        <pc:spChg chg="mod topLvl">
          <ac:chgData name="ARETE Elodie" userId="S::elodie.arete@docaposte.fr::ec9f1fbb-f223-4998-ab6b-38ac20db1c9b" providerId="AD" clId="Web-{C1E280BB-C65E-2C47-6B46-5002079A7B2C}" dt="2025-04-25T12:34:12.781" v="1036" actId="1076"/>
          <ac:spMkLst>
            <pc:docMk/>
            <pc:sldMk cId="3501896543" sldId="2147374704"/>
            <ac:spMk id="14" creationId="{D7FC1A89-98CF-E9B4-1979-6C618FDE0F7C}"/>
          </ac:spMkLst>
        </pc:spChg>
        <pc:spChg chg="mod topLvl">
          <ac:chgData name="ARETE Elodie" userId="S::elodie.arete@docaposte.fr::ec9f1fbb-f223-4998-ab6b-38ac20db1c9b" providerId="AD" clId="Web-{C1E280BB-C65E-2C47-6B46-5002079A7B2C}" dt="2025-04-25T12:34:12.797" v="1037" actId="1076"/>
          <ac:spMkLst>
            <pc:docMk/>
            <pc:sldMk cId="3501896543" sldId="2147374704"/>
            <ac:spMk id="16" creationId="{A3499D12-B904-12A4-ABB7-D2A4F299DFBE}"/>
          </ac:spMkLst>
        </pc:spChg>
        <pc:spChg chg="mod">
          <ac:chgData name="ARETE Elodie" userId="S::elodie.arete@docaposte.fr::ec9f1fbb-f223-4998-ab6b-38ac20db1c9b" providerId="AD" clId="Web-{C1E280BB-C65E-2C47-6B46-5002079A7B2C}" dt="2025-04-25T12:33:40.702" v="1028" actId="14100"/>
          <ac:spMkLst>
            <pc:docMk/>
            <pc:sldMk cId="3501896543" sldId="2147374704"/>
            <ac:spMk id="22" creationId="{59185810-BB39-CD90-9285-CAC635FCBB51}"/>
          </ac:spMkLst>
        </pc:spChg>
        <pc:spChg chg="mod">
          <ac:chgData name="ARETE Elodie" userId="S::elodie.arete@docaposte.fr::ec9f1fbb-f223-4998-ab6b-38ac20db1c9b" providerId="AD" clId="Web-{C1E280BB-C65E-2C47-6B46-5002079A7B2C}" dt="2025-04-25T12:28:57.791" v="921" actId="20577"/>
          <ac:spMkLst>
            <pc:docMk/>
            <pc:sldMk cId="3501896543" sldId="2147374704"/>
            <ac:spMk id="23" creationId="{9A13DF7B-7D55-00D0-2C07-D3526E4E22D5}"/>
          </ac:spMkLst>
        </pc:spChg>
        <pc:spChg chg="mod">
          <ac:chgData name="ARETE Elodie" userId="S::elodie.arete@docaposte.fr::ec9f1fbb-f223-4998-ab6b-38ac20db1c9b" providerId="AD" clId="Web-{C1E280BB-C65E-2C47-6B46-5002079A7B2C}" dt="2025-04-25T12:30:08.370" v="955" actId="14100"/>
          <ac:spMkLst>
            <pc:docMk/>
            <pc:sldMk cId="3501896543" sldId="2147374704"/>
            <ac:spMk id="24" creationId="{9B755C34-77B9-FB91-EBA2-D383D246F0AD}"/>
          </ac:spMkLst>
        </pc:spChg>
        <pc:spChg chg="mod">
          <ac:chgData name="ARETE Elodie" userId="S::elodie.arete@docaposte.fr::ec9f1fbb-f223-4998-ab6b-38ac20db1c9b" providerId="AD" clId="Web-{C1E280BB-C65E-2C47-6B46-5002079A7B2C}" dt="2025-04-25T12:33:36.312" v="1027" actId="14100"/>
          <ac:spMkLst>
            <pc:docMk/>
            <pc:sldMk cId="3501896543" sldId="2147374704"/>
            <ac:spMk id="25" creationId="{CC9D515A-FEA4-E45F-DD7B-774B67A4DE33}"/>
          </ac:spMkLst>
        </pc:spChg>
        <pc:spChg chg="mod">
          <ac:chgData name="ARETE Elodie" userId="S::elodie.arete@docaposte.fr::ec9f1fbb-f223-4998-ab6b-38ac20db1c9b" providerId="AD" clId="Web-{C1E280BB-C65E-2C47-6B46-5002079A7B2C}" dt="2025-04-25T12:29:55.245" v="947" actId="20577"/>
          <ac:spMkLst>
            <pc:docMk/>
            <pc:sldMk cId="3501896543" sldId="2147374704"/>
            <ac:spMk id="29" creationId="{E8620BF8-C236-51A6-FC20-8533A53D9F21}"/>
          </ac:spMkLst>
        </pc:spChg>
        <pc:spChg chg="mod">
          <ac:chgData name="ARETE Elodie" userId="S::elodie.arete@docaposte.fr::ec9f1fbb-f223-4998-ab6b-38ac20db1c9b" providerId="AD" clId="Web-{C1E280BB-C65E-2C47-6B46-5002079A7B2C}" dt="2025-04-25T12:30:10.214" v="958" actId="20577"/>
          <ac:spMkLst>
            <pc:docMk/>
            <pc:sldMk cId="3501896543" sldId="2147374704"/>
            <ac:spMk id="30" creationId="{A50005A1-DB27-A2D1-34D7-BDDCFA1F2C58}"/>
          </ac:spMkLst>
        </pc:spChg>
        <pc:spChg chg="mod">
          <ac:chgData name="ARETE Elodie" userId="S::elodie.arete@docaposte.fr::ec9f1fbb-f223-4998-ab6b-38ac20db1c9b" providerId="AD" clId="Web-{C1E280BB-C65E-2C47-6B46-5002079A7B2C}" dt="2025-04-25T12:32:48.811" v="1018" actId="14100"/>
          <ac:spMkLst>
            <pc:docMk/>
            <pc:sldMk cId="3501896543" sldId="2147374704"/>
            <ac:spMk id="36" creationId="{661A3F0F-1DF5-5592-ACD6-D14CA74473E5}"/>
          </ac:spMkLst>
        </pc:spChg>
        <pc:spChg chg="mod">
          <ac:chgData name="ARETE Elodie" userId="S::elodie.arete@docaposte.fr::ec9f1fbb-f223-4998-ab6b-38ac20db1c9b" providerId="AD" clId="Web-{C1E280BB-C65E-2C47-6B46-5002079A7B2C}" dt="2025-04-25T12:31:10.106" v="985" actId="20577"/>
          <ac:spMkLst>
            <pc:docMk/>
            <pc:sldMk cId="3501896543" sldId="2147374704"/>
            <ac:spMk id="37" creationId="{DFE6C428-CCE3-E149-EC36-075C9F3D5824}"/>
          </ac:spMkLst>
        </pc:spChg>
        <pc:spChg chg="mod">
          <ac:chgData name="ARETE Elodie" userId="S::elodie.arete@docaposte.fr::ec9f1fbb-f223-4998-ab6b-38ac20db1c9b" providerId="AD" clId="Web-{C1E280BB-C65E-2C47-6B46-5002079A7B2C}" dt="2025-04-25T12:33:17.280" v="1025" actId="14100"/>
          <ac:spMkLst>
            <pc:docMk/>
            <pc:sldMk cId="3501896543" sldId="2147374704"/>
            <ac:spMk id="51" creationId="{5068CE36-3BA9-6EDF-9D7A-590ACA431C39}"/>
          </ac:spMkLst>
        </pc:spChg>
        <pc:spChg chg="mod">
          <ac:chgData name="ARETE Elodie" userId="S::elodie.arete@docaposte.fr::ec9f1fbb-f223-4998-ab6b-38ac20db1c9b" providerId="AD" clId="Web-{C1E280BB-C65E-2C47-6B46-5002079A7B2C}" dt="2025-04-25T12:31:31.794" v="994" actId="20577"/>
          <ac:spMkLst>
            <pc:docMk/>
            <pc:sldMk cId="3501896543" sldId="2147374704"/>
            <ac:spMk id="52" creationId="{A1381797-4BB6-3D0B-C253-9CC9896908C3}"/>
          </ac:spMkLst>
        </pc:spChg>
        <pc:spChg chg="mod">
          <ac:chgData name="ARETE Elodie" userId="S::elodie.arete@docaposte.fr::ec9f1fbb-f223-4998-ab6b-38ac20db1c9b" providerId="AD" clId="Web-{C1E280BB-C65E-2C47-6B46-5002079A7B2C}" dt="2025-04-25T12:31:36.372" v="1000" actId="20577"/>
          <ac:spMkLst>
            <pc:docMk/>
            <pc:sldMk cId="3501896543" sldId="2147374704"/>
            <ac:spMk id="53" creationId="{CD240219-A464-B705-74F8-6CED667D60B7}"/>
          </ac:spMkLst>
        </pc:spChg>
        <pc:grpChg chg="del mod">
          <ac:chgData name="ARETE Elodie" userId="S::elodie.arete@docaposte.fr::ec9f1fbb-f223-4998-ab6b-38ac20db1c9b" providerId="AD" clId="Web-{C1E280BB-C65E-2C47-6B46-5002079A7B2C}" dt="2025-04-25T12:27:50.071" v="876"/>
          <ac:grpSpMkLst>
            <pc:docMk/>
            <pc:sldMk cId="3501896543" sldId="2147374704"/>
            <ac:grpSpMk id="5" creationId="{65314AFB-90DA-45EE-0345-8CF1319BD04D}"/>
          </ac:grpSpMkLst>
        </pc:grpChg>
        <pc:grpChg chg="add mod">
          <ac:chgData name="ARETE Elodie" userId="S::elodie.arete@docaposte.fr::ec9f1fbb-f223-4998-ab6b-38ac20db1c9b" providerId="AD" clId="Web-{C1E280BB-C65E-2C47-6B46-5002079A7B2C}" dt="2025-04-25T12:34:37.453" v="1043" actId="1076"/>
          <ac:grpSpMkLst>
            <pc:docMk/>
            <pc:sldMk cId="3501896543" sldId="2147374704"/>
            <ac:grpSpMk id="15" creationId="{8BA87F2B-D852-111D-78EA-E4E5B81E550A}"/>
          </ac:grpSpMkLst>
        </pc:grpChg>
        <pc:grpChg chg="del mod">
          <ac:chgData name="ARETE Elodie" userId="S::elodie.arete@docaposte.fr::ec9f1fbb-f223-4998-ab6b-38ac20db1c9b" providerId="AD" clId="Web-{C1E280BB-C65E-2C47-6B46-5002079A7B2C}" dt="2025-04-25T12:29:02.103" v="929"/>
          <ac:grpSpMkLst>
            <pc:docMk/>
            <pc:sldMk cId="3501896543" sldId="2147374704"/>
            <ac:grpSpMk id="18" creationId="{75223DC1-5F40-F165-9668-398CD29B98AC}"/>
          </ac:grpSpMkLst>
        </pc:grpChg>
        <pc:grpChg chg="add mod">
          <ac:chgData name="ARETE Elodie" userId="S::elodie.arete@docaposte.fr::ec9f1fbb-f223-4998-ab6b-38ac20db1c9b" providerId="AD" clId="Web-{C1E280BB-C65E-2C47-6B46-5002079A7B2C}" dt="2025-04-25T12:33:25.405" v="1026" actId="1076"/>
          <ac:grpSpMkLst>
            <pc:docMk/>
            <pc:sldMk cId="3501896543" sldId="2147374704"/>
            <ac:grpSpMk id="19" creationId="{33350D41-F1F1-4A2F-4492-5E9DBBE35185}"/>
          </ac:grpSpMkLst>
        </pc:grpChg>
        <pc:grpChg chg="del mod">
          <ac:chgData name="ARETE Elodie" userId="S::elodie.arete@docaposte.fr::ec9f1fbb-f223-4998-ab6b-38ac20db1c9b" providerId="AD" clId="Web-{C1E280BB-C65E-2C47-6B46-5002079A7B2C}" dt="2025-04-25T12:30:15.089" v="965"/>
          <ac:grpSpMkLst>
            <pc:docMk/>
            <pc:sldMk cId="3501896543" sldId="2147374704"/>
            <ac:grpSpMk id="27" creationId="{F7B78DAF-7ECE-98A2-A6E3-4F876E223B29}"/>
          </ac:grpSpMkLst>
        </pc:grpChg>
        <pc:grpChg chg="add mod">
          <ac:chgData name="ARETE Elodie" userId="S::elodie.arete@docaposte.fr::ec9f1fbb-f223-4998-ab6b-38ac20db1c9b" providerId="AD" clId="Web-{C1E280BB-C65E-2C47-6B46-5002079A7B2C}" dt="2025-04-25T12:30:48.949" v="976" actId="1076"/>
          <ac:grpSpMkLst>
            <pc:docMk/>
            <pc:sldMk cId="3501896543" sldId="2147374704"/>
            <ac:grpSpMk id="32" creationId="{B67040DD-449E-9D9C-063F-82C7BB6AC7B0}"/>
          </ac:grpSpMkLst>
        </pc:grpChg>
        <pc:grpChg chg="del mod">
          <ac:chgData name="ARETE Elodie" userId="S::elodie.arete@docaposte.fr::ec9f1fbb-f223-4998-ab6b-38ac20db1c9b" providerId="AD" clId="Web-{C1E280BB-C65E-2C47-6B46-5002079A7B2C}" dt="2025-04-25T12:31:46.997" v="1007"/>
          <ac:grpSpMkLst>
            <pc:docMk/>
            <pc:sldMk cId="3501896543" sldId="2147374704"/>
            <ac:grpSpMk id="33" creationId="{AECD7D61-374E-50C9-D793-69D5D7913818}"/>
          </ac:grpSpMkLst>
        </pc:grpChg>
        <pc:grpChg chg="del mod">
          <ac:chgData name="ARETE Elodie" userId="S::elodie.arete@docaposte.fr::ec9f1fbb-f223-4998-ab6b-38ac20db1c9b" providerId="AD" clId="Web-{C1E280BB-C65E-2C47-6B46-5002079A7B2C}" dt="2025-04-25T12:31:47.872" v="1008"/>
          <ac:grpSpMkLst>
            <pc:docMk/>
            <pc:sldMk cId="3501896543" sldId="2147374704"/>
            <ac:grpSpMk id="39" creationId="{D98499D1-3940-991C-B7F6-6A3E54AFF4FA}"/>
          </ac:grpSpMkLst>
        </pc:grpChg>
        <pc:grpChg chg="mod">
          <ac:chgData name="ARETE Elodie" userId="S::elodie.arete@docaposte.fr::ec9f1fbb-f223-4998-ab6b-38ac20db1c9b" providerId="AD" clId="Web-{C1E280BB-C65E-2C47-6B46-5002079A7B2C}" dt="2025-04-25T12:31:42.622" v="1006" actId="1076"/>
          <ac:grpSpMkLst>
            <pc:docMk/>
            <pc:sldMk cId="3501896543" sldId="2147374704"/>
            <ac:grpSpMk id="40" creationId="{CAB4F207-087F-F8DF-2EDE-A94F3FA39545}"/>
          </ac:grpSpMkLst>
        </pc:grpChg>
        <pc:grpChg chg="add mod">
          <ac:chgData name="ARETE Elodie" userId="S::elodie.arete@docaposte.fr::ec9f1fbb-f223-4998-ab6b-38ac20db1c9b" providerId="AD" clId="Web-{C1E280BB-C65E-2C47-6B46-5002079A7B2C}" dt="2025-04-25T12:32:29.185" v="1014" actId="1076"/>
          <ac:grpSpMkLst>
            <pc:docMk/>
            <pc:sldMk cId="3501896543" sldId="2147374704"/>
            <ac:grpSpMk id="50" creationId="{857D3163-3AEE-6A36-1A10-C39B6E203E90}"/>
          </ac:grpSpMkLst>
        </pc:grpChg>
        <pc:grpChg chg="add mod">
          <ac:chgData name="ARETE Elodie" userId="S::elodie.arete@docaposte.fr::ec9f1fbb-f223-4998-ab6b-38ac20db1c9b" providerId="AD" clId="Web-{C1E280BB-C65E-2C47-6B46-5002079A7B2C}" dt="2025-04-25T12:34:26.344" v="1041" actId="1076"/>
          <ac:grpSpMkLst>
            <pc:docMk/>
            <pc:sldMk cId="3501896543" sldId="2147374704"/>
            <ac:grpSpMk id="55" creationId="{D357F8E1-40E7-DFC4-AF90-A67D2FCB3DD4}"/>
          </ac:grpSpMkLst>
        </pc:grpChg>
        <pc:picChg chg="del">
          <ac:chgData name="ARETE Elodie" userId="S::elodie.arete@docaposte.fr::ec9f1fbb-f223-4998-ab6b-38ac20db1c9b" providerId="AD" clId="Web-{C1E280BB-C65E-2C47-6B46-5002079A7B2C}" dt="2025-04-25T12:27:08.132" v="857"/>
          <ac:picMkLst>
            <pc:docMk/>
            <pc:sldMk cId="3501896543" sldId="2147374704"/>
            <ac:picMk id="6" creationId="{66C5372B-B9FF-4B7F-E784-B27F7721B824}"/>
          </ac:picMkLst>
        </pc:picChg>
        <pc:picChg chg="del mod">
          <ac:chgData name="ARETE Elodie" userId="S::elodie.arete@docaposte.fr::ec9f1fbb-f223-4998-ab6b-38ac20db1c9b" providerId="AD" clId="Web-{C1E280BB-C65E-2C47-6B46-5002079A7B2C}" dt="2025-04-25T12:29:03.510" v="930"/>
          <ac:picMkLst>
            <pc:docMk/>
            <pc:sldMk cId="3501896543" sldId="2147374704"/>
            <ac:picMk id="8" creationId="{B49D6134-1B71-2E52-ED3C-01D37104A1E5}"/>
          </ac:picMkLst>
        </pc:picChg>
        <pc:picChg chg="add mod">
          <ac:chgData name="ARETE Elodie" userId="S::elodie.arete@docaposte.fr::ec9f1fbb-f223-4998-ab6b-38ac20db1c9b" providerId="AD" clId="Web-{C1E280BB-C65E-2C47-6B46-5002079A7B2C}" dt="2025-04-25T12:34:01.656" v="1033" actId="1076"/>
          <ac:picMkLst>
            <pc:docMk/>
            <pc:sldMk cId="3501896543" sldId="2147374704"/>
            <ac:picMk id="11" creationId="{88FB744A-2D8A-72AB-E7E9-334D21B900FD}"/>
          </ac:picMkLst>
        </pc:picChg>
        <pc:picChg chg="mod topLvl">
          <ac:chgData name="ARETE Elodie" userId="S::elodie.arete@docaposte.fr::ec9f1fbb-f223-4998-ab6b-38ac20db1c9b" providerId="AD" clId="Web-{C1E280BB-C65E-2C47-6B46-5002079A7B2C}" dt="2025-04-25T12:34:12.812" v="1038" actId="1076"/>
          <ac:picMkLst>
            <pc:docMk/>
            <pc:sldMk cId="3501896543" sldId="2147374704"/>
            <ac:picMk id="17" creationId="{D80EFB50-56E3-3723-431A-CFE1669C3049}"/>
          </ac:picMkLst>
        </pc:picChg>
        <pc:picChg chg="mod">
          <ac:chgData name="ARETE Elodie" userId="S::elodie.arete@docaposte.fr::ec9f1fbb-f223-4998-ab6b-38ac20db1c9b" providerId="AD" clId="Web-{C1E280BB-C65E-2C47-6B46-5002079A7B2C}" dt="2025-04-25T12:33:47.984" v="1029" actId="1076"/>
          <ac:picMkLst>
            <pc:docMk/>
            <pc:sldMk cId="3501896543" sldId="2147374704"/>
            <ac:picMk id="54" creationId="{FAF812D0-EEBE-850A-564D-9A2E499CC037}"/>
          </ac:picMkLst>
        </pc:picChg>
      </pc:sldChg>
      <pc:sldChg chg="addSp delSp modSp">
        <pc:chgData name="ARETE Elodie" userId="S::elodie.arete@docaposte.fr::ec9f1fbb-f223-4998-ab6b-38ac20db1c9b" providerId="AD" clId="Web-{C1E280BB-C65E-2C47-6B46-5002079A7B2C}" dt="2025-04-25T12:57:09.369" v="1687" actId="14100"/>
        <pc:sldMkLst>
          <pc:docMk/>
          <pc:sldMk cId="733394863" sldId="2147374705"/>
        </pc:sldMkLst>
        <pc:spChg chg="mod">
          <ac:chgData name="ARETE Elodie" userId="S::elodie.arete@docaposte.fr::ec9f1fbb-f223-4998-ab6b-38ac20db1c9b" providerId="AD" clId="Web-{C1E280BB-C65E-2C47-6B46-5002079A7B2C}" dt="2025-04-25T12:57:09.369" v="1687" actId="14100"/>
          <ac:spMkLst>
            <pc:docMk/>
            <pc:sldMk cId="733394863" sldId="2147374705"/>
            <ac:spMk id="4" creationId="{3F243C69-7234-B68F-A916-073ED7B07AFD}"/>
          </ac:spMkLst>
        </pc:spChg>
        <pc:spChg chg="del">
          <ac:chgData name="ARETE Elodie" userId="S::elodie.arete@docaposte.fr::ec9f1fbb-f223-4998-ab6b-38ac20db1c9b" providerId="AD" clId="Web-{C1E280BB-C65E-2C47-6B46-5002079A7B2C}" dt="2025-04-25T12:40:15.085" v="1094"/>
          <ac:spMkLst>
            <pc:docMk/>
            <pc:sldMk cId="733394863" sldId="2147374705"/>
            <ac:spMk id="7" creationId="{EECA7FAC-B9EC-B869-DEC7-957C2D691076}"/>
          </ac:spMkLst>
        </pc:spChg>
        <pc:spChg chg="mod">
          <ac:chgData name="ARETE Elodie" userId="S::elodie.arete@docaposte.fr::ec9f1fbb-f223-4998-ab6b-38ac20db1c9b" providerId="AD" clId="Web-{C1E280BB-C65E-2C47-6B46-5002079A7B2C}" dt="2025-04-25T12:45:37.106" v="1167" actId="20577"/>
          <ac:spMkLst>
            <pc:docMk/>
            <pc:sldMk cId="733394863" sldId="2147374705"/>
            <ac:spMk id="10" creationId="{42FC9CC1-CE64-5278-036E-AE4FDB13205D}"/>
          </ac:spMkLst>
        </pc:spChg>
        <pc:spChg chg="add">
          <ac:chgData name="ARETE Elodie" userId="S::elodie.arete@docaposte.fr::ec9f1fbb-f223-4998-ab6b-38ac20db1c9b" providerId="AD" clId="Web-{C1E280BB-C65E-2C47-6B46-5002079A7B2C}" dt="2025-04-25T12:35:51.267" v="1045"/>
          <ac:spMkLst>
            <pc:docMk/>
            <pc:sldMk cId="733394863" sldId="2147374705"/>
            <ac:spMk id="14" creationId="{374B26D0-3CB8-3FE4-F1DB-A0328F140980}"/>
          </ac:spMkLst>
        </pc:spChg>
        <pc:spChg chg="add">
          <ac:chgData name="ARETE Elodie" userId="S::elodie.arete@docaposte.fr::ec9f1fbb-f223-4998-ab6b-38ac20db1c9b" providerId="AD" clId="Web-{C1E280BB-C65E-2C47-6B46-5002079A7B2C}" dt="2025-04-25T12:35:51.267" v="1045"/>
          <ac:spMkLst>
            <pc:docMk/>
            <pc:sldMk cId="733394863" sldId="2147374705"/>
            <ac:spMk id="15" creationId="{AE6AF2C2-F337-5A89-757B-054F3DCEBD12}"/>
          </ac:spMkLst>
        </pc:spChg>
        <pc:spChg chg="add">
          <ac:chgData name="ARETE Elodie" userId="S::elodie.arete@docaposte.fr::ec9f1fbb-f223-4998-ab6b-38ac20db1c9b" providerId="AD" clId="Web-{C1E280BB-C65E-2C47-6B46-5002079A7B2C}" dt="2025-04-25T12:35:51.267" v="1045"/>
          <ac:spMkLst>
            <pc:docMk/>
            <pc:sldMk cId="733394863" sldId="2147374705"/>
            <ac:spMk id="17" creationId="{B3C3988B-DF76-C089-775B-EB27931B2C90}"/>
          </ac:spMkLst>
        </pc:spChg>
        <pc:spChg chg="add">
          <ac:chgData name="ARETE Elodie" userId="S::elodie.arete@docaposte.fr::ec9f1fbb-f223-4998-ab6b-38ac20db1c9b" providerId="AD" clId="Web-{C1E280BB-C65E-2C47-6B46-5002079A7B2C}" dt="2025-04-25T12:35:51.267" v="1045"/>
          <ac:spMkLst>
            <pc:docMk/>
            <pc:sldMk cId="733394863" sldId="2147374705"/>
            <ac:spMk id="18" creationId="{99B96844-E15B-8881-D505-E8B5E8A4F2AD}"/>
          </ac:spMkLst>
        </pc:spChg>
        <pc:spChg chg="add">
          <ac:chgData name="ARETE Elodie" userId="S::elodie.arete@docaposte.fr::ec9f1fbb-f223-4998-ab6b-38ac20db1c9b" providerId="AD" clId="Web-{C1E280BB-C65E-2C47-6B46-5002079A7B2C}" dt="2025-04-25T12:35:51.267" v="1045"/>
          <ac:spMkLst>
            <pc:docMk/>
            <pc:sldMk cId="733394863" sldId="2147374705"/>
            <ac:spMk id="20" creationId="{1F90D6EF-DC09-28C9-9102-07EC2E887D7D}"/>
          </ac:spMkLst>
        </pc:spChg>
        <pc:spChg chg="add">
          <ac:chgData name="ARETE Elodie" userId="S::elodie.arete@docaposte.fr::ec9f1fbb-f223-4998-ab6b-38ac20db1c9b" providerId="AD" clId="Web-{C1E280BB-C65E-2C47-6B46-5002079A7B2C}" dt="2025-04-25T12:35:51.267" v="1045"/>
          <ac:spMkLst>
            <pc:docMk/>
            <pc:sldMk cId="733394863" sldId="2147374705"/>
            <ac:spMk id="21" creationId="{56094C9A-0F1A-092E-FDA1-0975BF8A3A37}"/>
          </ac:spMkLst>
        </pc:spChg>
        <pc:spChg chg="add">
          <ac:chgData name="ARETE Elodie" userId="S::elodie.arete@docaposte.fr::ec9f1fbb-f223-4998-ab6b-38ac20db1c9b" providerId="AD" clId="Web-{C1E280BB-C65E-2C47-6B46-5002079A7B2C}" dt="2025-04-25T12:35:51.267" v="1045"/>
          <ac:spMkLst>
            <pc:docMk/>
            <pc:sldMk cId="733394863" sldId="2147374705"/>
            <ac:spMk id="23" creationId="{1D9A98D5-39FB-AE1B-485E-0613B1087420}"/>
          </ac:spMkLst>
        </pc:spChg>
        <pc:spChg chg="add">
          <ac:chgData name="ARETE Elodie" userId="S::elodie.arete@docaposte.fr::ec9f1fbb-f223-4998-ab6b-38ac20db1c9b" providerId="AD" clId="Web-{C1E280BB-C65E-2C47-6B46-5002079A7B2C}" dt="2025-04-25T12:35:51.267" v="1045"/>
          <ac:spMkLst>
            <pc:docMk/>
            <pc:sldMk cId="733394863" sldId="2147374705"/>
            <ac:spMk id="24" creationId="{D7FC1A89-98CF-E9B4-1979-6C618FDE0F7C}"/>
          </ac:spMkLst>
        </pc:spChg>
        <pc:spChg chg="add">
          <ac:chgData name="ARETE Elodie" userId="S::elodie.arete@docaposte.fr::ec9f1fbb-f223-4998-ab6b-38ac20db1c9b" providerId="AD" clId="Web-{C1E280BB-C65E-2C47-6B46-5002079A7B2C}" dt="2025-04-25T12:35:51.267" v="1045"/>
          <ac:spMkLst>
            <pc:docMk/>
            <pc:sldMk cId="733394863" sldId="2147374705"/>
            <ac:spMk id="25" creationId="{A3499D12-B904-12A4-ABB7-D2A4F299DFBE}"/>
          </ac:spMkLst>
        </pc:spChg>
        <pc:spChg chg="mod">
          <ac:chgData name="ARETE Elodie" userId="S::elodie.arete@docaposte.fr::ec9f1fbb-f223-4998-ab6b-38ac20db1c9b" providerId="AD" clId="Web-{C1E280BB-C65E-2C47-6B46-5002079A7B2C}" dt="2025-04-25T12:47:13.280" v="1293" actId="1076"/>
          <ac:spMkLst>
            <pc:docMk/>
            <pc:sldMk cId="733394863" sldId="2147374705"/>
            <ac:spMk id="30" creationId="{3BBF183B-88AB-3453-7A03-D7B4B4D76CFB}"/>
          </ac:spMkLst>
        </pc:spChg>
        <pc:spChg chg="add del">
          <ac:chgData name="ARETE Elodie" userId="S::elodie.arete@docaposte.fr::ec9f1fbb-f223-4998-ab6b-38ac20db1c9b" providerId="AD" clId="Web-{C1E280BB-C65E-2C47-6B46-5002079A7B2C}" dt="2025-04-25T12:45:13.825" v="1153"/>
          <ac:spMkLst>
            <pc:docMk/>
            <pc:sldMk cId="733394863" sldId="2147374705"/>
            <ac:spMk id="41" creationId="{944DFFF5-90CC-C32E-982D-6C514349A514}"/>
          </ac:spMkLst>
        </pc:spChg>
        <pc:spChg chg="add mod">
          <ac:chgData name="ARETE Elodie" userId="S::elodie.arete@docaposte.fr::ec9f1fbb-f223-4998-ab6b-38ac20db1c9b" providerId="AD" clId="Web-{C1E280BB-C65E-2C47-6B46-5002079A7B2C}" dt="2025-04-25T12:47:02.655" v="1284" actId="14100"/>
          <ac:spMkLst>
            <pc:docMk/>
            <pc:sldMk cId="733394863" sldId="2147374705"/>
            <ac:spMk id="42" creationId="{944DFFF5-90CC-C32E-982D-6C514349A514}"/>
          </ac:spMkLst>
        </pc:spChg>
        <pc:spChg chg="add mod">
          <ac:chgData name="ARETE Elodie" userId="S::elodie.arete@docaposte.fr::ec9f1fbb-f223-4998-ab6b-38ac20db1c9b" providerId="AD" clId="Web-{C1E280BB-C65E-2C47-6B46-5002079A7B2C}" dt="2025-04-25T12:46:25.560" v="1193" actId="1076"/>
          <ac:spMkLst>
            <pc:docMk/>
            <pc:sldMk cId="733394863" sldId="2147374705"/>
            <ac:spMk id="43" creationId="{1D9CB2D3-9AAF-8FD5-F8A7-10E9F71616FF}"/>
          </ac:spMkLst>
        </pc:spChg>
        <pc:spChg chg="mod">
          <ac:chgData name="ARETE Elodie" userId="S::elodie.arete@docaposte.fr::ec9f1fbb-f223-4998-ab6b-38ac20db1c9b" providerId="AD" clId="Web-{C1E280BB-C65E-2C47-6B46-5002079A7B2C}" dt="2025-04-25T12:47:13.296" v="1294" actId="1076"/>
          <ac:spMkLst>
            <pc:docMk/>
            <pc:sldMk cId="733394863" sldId="2147374705"/>
            <ac:spMk id="44" creationId="{5E0181DD-58AA-A79E-34AE-E7077575093F}"/>
          </ac:spMkLst>
        </pc:spChg>
        <pc:spChg chg="add mod">
          <ac:chgData name="ARETE Elodie" userId="S::elodie.arete@docaposte.fr::ec9f1fbb-f223-4998-ab6b-38ac20db1c9b" providerId="AD" clId="Web-{C1E280BB-C65E-2C47-6B46-5002079A7B2C}" dt="2025-04-25T12:46:59.264" v="1283" actId="20577"/>
          <ac:spMkLst>
            <pc:docMk/>
            <pc:sldMk cId="733394863" sldId="2147374705"/>
            <ac:spMk id="45" creationId="{A450D8D5-510F-8337-31FD-150BEBFCA3A4}"/>
          </ac:spMkLst>
        </pc:spChg>
        <pc:spChg chg="mod">
          <ac:chgData name="ARETE Elodie" userId="S::elodie.arete@docaposte.fr::ec9f1fbb-f223-4998-ab6b-38ac20db1c9b" providerId="AD" clId="Web-{C1E280BB-C65E-2C47-6B46-5002079A7B2C}" dt="2025-04-25T12:47:13.311" v="1295" actId="1076"/>
          <ac:spMkLst>
            <pc:docMk/>
            <pc:sldMk cId="733394863" sldId="2147374705"/>
            <ac:spMk id="46" creationId="{117BC77F-1D70-BFC4-8790-69D614288A81}"/>
          </ac:spMkLst>
        </pc:spChg>
        <pc:spChg chg="mod">
          <ac:chgData name="ARETE Elodie" userId="S::elodie.arete@docaposte.fr::ec9f1fbb-f223-4998-ab6b-38ac20db1c9b" providerId="AD" clId="Web-{C1E280BB-C65E-2C47-6B46-5002079A7B2C}" dt="2025-04-25T12:47:13.327" v="1296" actId="1076"/>
          <ac:spMkLst>
            <pc:docMk/>
            <pc:sldMk cId="733394863" sldId="2147374705"/>
            <ac:spMk id="49" creationId="{F746C725-E500-2DF1-DF6B-003A6C15B6F2}"/>
          </ac:spMkLst>
        </pc:spChg>
        <pc:grpChg chg="del">
          <ac:chgData name="ARETE Elodie" userId="S::elodie.arete@docaposte.fr::ec9f1fbb-f223-4998-ab6b-38ac20db1c9b" providerId="AD" clId="Web-{C1E280BB-C65E-2C47-6B46-5002079A7B2C}" dt="2025-04-25T12:36:46.596" v="1065"/>
          <ac:grpSpMkLst>
            <pc:docMk/>
            <pc:sldMk cId="733394863" sldId="2147374705"/>
            <ac:grpSpMk id="3" creationId="{65314AFB-90DA-45EE-0345-8CF1319BD04D}"/>
          </ac:grpSpMkLst>
        </pc:grpChg>
        <pc:grpChg chg="del mod">
          <ac:chgData name="ARETE Elodie" userId="S::elodie.arete@docaposte.fr::ec9f1fbb-f223-4998-ab6b-38ac20db1c9b" providerId="AD" clId="Web-{C1E280BB-C65E-2C47-6B46-5002079A7B2C}" dt="2025-04-25T12:45:47.310" v="1181"/>
          <ac:grpSpMkLst>
            <pc:docMk/>
            <pc:sldMk cId="733394863" sldId="2147374705"/>
            <ac:grpSpMk id="6" creationId="{4638D162-1664-968B-A898-7A9E118DD341}"/>
          </ac:grpSpMkLst>
        </pc:grpChg>
        <pc:grpChg chg="del">
          <ac:chgData name="ARETE Elodie" userId="S::elodie.arete@docaposte.fr::ec9f1fbb-f223-4998-ab6b-38ac20db1c9b" providerId="AD" clId="Web-{C1E280BB-C65E-2C47-6B46-5002079A7B2C}" dt="2025-04-25T12:36:46.596" v="1064"/>
          <ac:grpSpMkLst>
            <pc:docMk/>
            <pc:sldMk cId="733394863" sldId="2147374705"/>
            <ac:grpSpMk id="11" creationId="{CF3492B7-1F9A-10F3-4F75-B879BBCEE2D3}"/>
          </ac:grpSpMkLst>
        </pc:grpChg>
        <pc:grpChg chg="del">
          <ac:chgData name="ARETE Elodie" userId="S::elodie.arete@docaposte.fr::ec9f1fbb-f223-4998-ab6b-38ac20db1c9b" providerId="AD" clId="Web-{C1E280BB-C65E-2C47-6B46-5002079A7B2C}" dt="2025-04-25T12:36:46.596" v="1063"/>
          <ac:grpSpMkLst>
            <pc:docMk/>
            <pc:sldMk cId="733394863" sldId="2147374705"/>
            <ac:grpSpMk id="12" creationId="{F09DA4EF-D511-FA1C-AC17-C5AD38FFECA1}"/>
          </ac:grpSpMkLst>
        </pc:grpChg>
        <pc:grpChg chg="del">
          <ac:chgData name="ARETE Elodie" userId="S::elodie.arete@docaposte.fr::ec9f1fbb-f223-4998-ab6b-38ac20db1c9b" providerId="AD" clId="Web-{C1E280BB-C65E-2C47-6B46-5002079A7B2C}" dt="2025-04-25T12:36:46.596" v="1062"/>
          <ac:grpSpMkLst>
            <pc:docMk/>
            <pc:sldMk cId="733394863" sldId="2147374705"/>
            <ac:grpSpMk id="13" creationId="{4E9E8C5C-B284-DA8A-4833-E77991215287}"/>
          </ac:grpSpMkLst>
        </pc:grpChg>
        <pc:grpChg chg="del mod">
          <ac:chgData name="ARETE Elodie" userId="S::elodie.arete@docaposte.fr::ec9f1fbb-f223-4998-ab6b-38ac20db1c9b" providerId="AD" clId="Web-{C1E280BB-C65E-2C47-6B46-5002079A7B2C}" dt="2025-04-25T12:40:08.225" v="1093"/>
          <ac:grpSpMkLst>
            <pc:docMk/>
            <pc:sldMk cId="733394863" sldId="2147374705"/>
            <ac:grpSpMk id="57" creationId="{54988CFA-44FC-3A8F-D99F-2796849B200F}"/>
          </ac:grpSpMkLst>
        </pc:grpChg>
        <pc:grpChg chg="del mod">
          <ac:chgData name="ARETE Elodie" userId="S::elodie.arete@docaposte.fr::ec9f1fbb-f223-4998-ab6b-38ac20db1c9b" providerId="AD" clId="Web-{C1E280BB-C65E-2C47-6B46-5002079A7B2C}" dt="2025-04-25T12:40:06.803" v="1091"/>
          <ac:grpSpMkLst>
            <pc:docMk/>
            <pc:sldMk cId="733394863" sldId="2147374705"/>
            <ac:grpSpMk id="61" creationId="{4200B2DC-D181-176F-1B36-C2F3DF482FC4}"/>
          </ac:grpSpMkLst>
        </pc:grpChg>
        <pc:picChg chg="del mod">
          <ac:chgData name="ARETE Elodie" userId="S::elodie.arete@docaposte.fr::ec9f1fbb-f223-4998-ab6b-38ac20db1c9b" providerId="AD" clId="Web-{C1E280BB-C65E-2C47-6B46-5002079A7B2C}" dt="2025-04-25T12:42:03.352" v="1097"/>
          <ac:picMkLst>
            <pc:docMk/>
            <pc:sldMk cId="733394863" sldId="2147374705"/>
            <ac:picMk id="2" creationId="{3611BB6E-D639-CA44-2AA4-D559217F87D1}"/>
          </ac:picMkLst>
        </pc:picChg>
        <pc:picChg chg="del">
          <ac:chgData name="ARETE Elodie" userId="S::elodie.arete@docaposte.fr::ec9f1fbb-f223-4998-ab6b-38ac20db1c9b" providerId="AD" clId="Web-{C1E280BB-C65E-2C47-6B46-5002079A7B2C}" dt="2025-04-25T12:45:22.512" v="1154"/>
          <ac:picMkLst>
            <pc:docMk/>
            <pc:sldMk cId="733394863" sldId="2147374705"/>
            <ac:picMk id="8" creationId="{D82FF7ED-7C50-1F7F-031F-01C0EF2C9281}"/>
          </ac:picMkLst>
        </pc:picChg>
        <pc:picChg chg="add">
          <ac:chgData name="ARETE Elodie" userId="S::elodie.arete@docaposte.fr::ec9f1fbb-f223-4998-ab6b-38ac20db1c9b" providerId="AD" clId="Web-{C1E280BB-C65E-2C47-6B46-5002079A7B2C}" dt="2025-04-25T12:35:51.267" v="1045"/>
          <ac:picMkLst>
            <pc:docMk/>
            <pc:sldMk cId="733394863" sldId="2147374705"/>
            <ac:picMk id="26" creationId="{D80EFB50-56E3-3723-431A-CFE1669C3049}"/>
          </ac:picMkLst>
        </pc:picChg>
        <pc:picChg chg="add del mod">
          <ac:chgData name="ARETE Elodie" userId="S::elodie.arete@docaposte.fr::ec9f1fbb-f223-4998-ab6b-38ac20db1c9b" providerId="AD" clId="Web-{C1E280BB-C65E-2C47-6B46-5002079A7B2C}" dt="2025-04-25T12:43:10.135" v="1114"/>
          <ac:picMkLst>
            <pc:docMk/>
            <pc:sldMk cId="733394863" sldId="2147374705"/>
            <ac:picMk id="27" creationId="{647AB505-DC35-D3F9-03EC-597273684C23}"/>
          </ac:picMkLst>
        </pc:picChg>
        <pc:picChg chg="add del mod">
          <ac:chgData name="ARETE Elodie" userId="S::elodie.arete@docaposte.fr::ec9f1fbb-f223-4998-ab6b-38ac20db1c9b" providerId="AD" clId="Web-{C1E280BB-C65E-2C47-6B46-5002079A7B2C}" dt="2025-04-25T12:43:10.135" v="1113"/>
          <ac:picMkLst>
            <pc:docMk/>
            <pc:sldMk cId="733394863" sldId="2147374705"/>
            <ac:picMk id="28" creationId="{CECBECF3-251F-FAA1-D13A-17438C9356C3}"/>
          </ac:picMkLst>
        </pc:picChg>
        <pc:picChg chg="add del mod">
          <ac:chgData name="ARETE Elodie" userId="S::elodie.arete@docaposte.fr::ec9f1fbb-f223-4998-ab6b-38ac20db1c9b" providerId="AD" clId="Web-{C1E280BB-C65E-2C47-6B46-5002079A7B2C}" dt="2025-04-25T12:43:10.135" v="1112"/>
          <ac:picMkLst>
            <pc:docMk/>
            <pc:sldMk cId="733394863" sldId="2147374705"/>
            <ac:picMk id="29" creationId="{66602B95-181F-5DB7-2F46-048361B27981}"/>
          </ac:picMkLst>
        </pc:picChg>
        <pc:picChg chg="add del mod">
          <ac:chgData name="ARETE Elodie" userId="S::elodie.arete@docaposte.fr::ec9f1fbb-f223-4998-ab6b-38ac20db1c9b" providerId="AD" clId="Web-{C1E280BB-C65E-2C47-6B46-5002079A7B2C}" dt="2025-04-25T12:43:10.135" v="1111"/>
          <ac:picMkLst>
            <pc:docMk/>
            <pc:sldMk cId="733394863" sldId="2147374705"/>
            <ac:picMk id="31" creationId="{9A2F43E1-AB5F-3E00-7C36-FAB8811C57D0}"/>
          </ac:picMkLst>
        </pc:picChg>
        <pc:picChg chg="add del mod">
          <ac:chgData name="ARETE Elodie" userId="S::elodie.arete@docaposte.fr::ec9f1fbb-f223-4998-ab6b-38ac20db1c9b" providerId="AD" clId="Web-{C1E280BB-C65E-2C47-6B46-5002079A7B2C}" dt="2025-04-25T12:43:31.120" v="1128"/>
          <ac:picMkLst>
            <pc:docMk/>
            <pc:sldMk cId="733394863" sldId="2147374705"/>
            <ac:picMk id="32" creationId="{68E6A033-DD82-DD88-7292-31AA19C30633}"/>
          </ac:picMkLst>
        </pc:picChg>
        <pc:picChg chg="add del mod">
          <ac:chgData name="ARETE Elodie" userId="S::elodie.arete@docaposte.fr::ec9f1fbb-f223-4998-ab6b-38ac20db1c9b" providerId="AD" clId="Web-{C1E280BB-C65E-2C47-6B46-5002079A7B2C}" dt="2025-04-25T12:43:31.120" v="1127"/>
          <ac:picMkLst>
            <pc:docMk/>
            <pc:sldMk cId="733394863" sldId="2147374705"/>
            <ac:picMk id="33" creationId="{6446FECB-082E-95DE-910C-A75C30DDE010}"/>
          </ac:picMkLst>
        </pc:picChg>
        <pc:picChg chg="add del mod">
          <ac:chgData name="ARETE Elodie" userId="S::elodie.arete@docaposte.fr::ec9f1fbb-f223-4998-ab6b-38ac20db1c9b" providerId="AD" clId="Web-{C1E280BB-C65E-2C47-6B46-5002079A7B2C}" dt="2025-04-25T12:43:28.041" v="1123"/>
          <ac:picMkLst>
            <pc:docMk/>
            <pc:sldMk cId="733394863" sldId="2147374705"/>
            <ac:picMk id="34" creationId="{C379CDA9-C4A5-FD39-6BCF-C2C35F999653}"/>
          </ac:picMkLst>
        </pc:picChg>
        <pc:picChg chg="add del mod">
          <ac:chgData name="ARETE Elodie" userId="S::elodie.arete@docaposte.fr::ec9f1fbb-f223-4998-ab6b-38ac20db1c9b" providerId="AD" clId="Web-{C1E280BB-C65E-2C47-6B46-5002079A7B2C}" dt="2025-04-25T12:43:31.120" v="1126"/>
          <ac:picMkLst>
            <pc:docMk/>
            <pc:sldMk cId="733394863" sldId="2147374705"/>
            <ac:picMk id="35" creationId="{AE3BD1A8-9132-74A5-4EE2-13278763C14F}"/>
          </ac:picMkLst>
        </pc:picChg>
        <pc:picChg chg="add del mod">
          <ac:chgData name="ARETE Elodie" userId="S::elodie.arete@docaposte.fr::ec9f1fbb-f223-4998-ab6b-38ac20db1c9b" providerId="AD" clId="Web-{C1E280BB-C65E-2C47-6B46-5002079A7B2C}" dt="2025-04-25T12:43:31.120" v="1125"/>
          <ac:picMkLst>
            <pc:docMk/>
            <pc:sldMk cId="733394863" sldId="2147374705"/>
            <ac:picMk id="36" creationId="{5A445B2A-476D-316E-ED3D-86822AF382DF}"/>
          </ac:picMkLst>
        </pc:picChg>
        <pc:picChg chg="add mod">
          <ac:chgData name="ARETE Elodie" userId="S::elodie.arete@docaposte.fr::ec9f1fbb-f223-4998-ab6b-38ac20db1c9b" providerId="AD" clId="Web-{C1E280BB-C65E-2C47-6B46-5002079A7B2C}" dt="2025-04-25T12:47:13.342" v="1297" actId="1076"/>
          <ac:picMkLst>
            <pc:docMk/>
            <pc:sldMk cId="733394863" sldId="2147374705"/>
            <ac:picMk id="37" creationId="{4389B5FD-9BF1-EF80-C5BE-79757CF0F90D}"/>
          </ac:picMkLst>
        </pc:picChg>
        <pc:picChg chg="add mod">
          <ac:chgData name="ARETE Elodie" userId="S::elodie.arete@docaposte.fr::ec9f1fbb-f223-4998-ab6b-38ac20db1c9b" providerId="AD" clId="Web-{C1E280BB-C65E-2C47-6B46-5002079A7B2C}" dt="2025-04-25T12:47:13.358" v="1298" actId="1076"/>
          <ac:picMkLst>
            <pc:docMk/>
            <pc:sldMk cId="733394863" sldId="2147374705"/>
            <ac:picMk id="38" creationId="{46B9EA62-E3EE-8DEE-13CD-EA79FC803FD0}"/>
          </ac:picMkLst>
        </pc:picChg>
        <pc:picChg chg="add mod">
          <ac:chgData name="ARETE Elodie" userId="S::elodie.arete@docaposte.fr::ec9f1fbb-f223-4998-ab6b-38ac20db1c9b" providerId="AD" clId="Web-{C1E280BB-C65E-2C47-6B46-5002079A7B2C}" dt="2025-04-25T12:47:13.374" v="1299" actId="1076"/>
          <ac:picMkLst>
            <pc:docMk/>
            <pc:sldMk cId="733394863" sldId="2147374705"/>
            <ac:picMk id="39" creationId="{4093597A-ACE3-2ACC-0644-5E61DE5DBE3E}"/>
          </ac:picMkLst>
        </pc:picChg>
        <pc:picChg chg="add mod">
          <ac:chgData name="ARETE Elodie" userId="S::elodie.arete@docaposte.fr::ec9f1fbb-f223-4998-ab6b-38ac20db1c9b" providerId="AD" clId="Web-{C1E280BB-C65E-2C47-6B46-5002079A7B2C}" dt="2025-04-25T12:47:13.374" v="1300" actId="1076"/>
          <ac:picMkLst>
            <pc:docMk/>
            <pc:sldMk cId="733394863" sldId="2147374705"/>
            <ac:picMk id="40" creationId="{89164882-9BB7-D34E-7E93-80033F6DD643}"/>
          </ac:picMkLst>
        </pc:picChg>
        <pc:picChg chg="add mod">
          <ac:chgData name="ARETE Elodie" userId="S::elodie.arete@docaposte.fr::ec9f1fbb-f223-4998-ab6b-38ac20db1c9b" providerId="AD" clId="Web-{C1E280BB-C65E-2C47-6B46-5002079A7B2C}" dt="2025-04-25T12:46:23.029" v="1192" actId="1076"/>
          <ac:picMkLst>
            <pc:docMk/>
            <pc:sldMk cId="733394863" sldId="2147374705"/>
            <ac:picMk id="47" creationId="{1F7811B8-48FC-5320-ADFB-0674C4D982FE}"/>
          </ac:picMkLst>
        </pc:picChg>
        <pc:picChg chg="add del">
          <ac:chgData name="ARETE Elodie" userId="S::elodie.arete@docaposte.fr::ec9f1fbb-f223-4998-ab6b-38ac20db1c9b" providerId="AD" clId="Web-{C1E280BB-C65E-2C47-6B46-5002079A7B2C}" dt="2025-04-25T12:45:25.340" v="1156"/>
          <ac:picMkLst>
            <pc:docMk/>
            <pc:sldMk cId="733394863" sldId="2147374705"/>
            <ac:picMk id="50" creationId="{9587A41E-AC0B-E233-C899-6D5725A3A15A}"/>
          </ac:picMkLst>
        </pc:picChg>
        <pc:picChg chg="del mod">
          <ac:chgData name="ARETE Elodie" userId="S::elodie.arete@docaposte.fr::ec9f1fbb-f223-4998-ab6b-38ac20db1c9b" providerId="AD" clId="Web-{C1E280BB-C65E-2C47-6B46-5002079A7B2C}" dt="2025-04-25T12:40:07.678" v="1092"/>
          <ac:picMkLst>
            <pc:docMk/>
            <pc:sldMk cId="733394863" sldId="2147374705"/>
            <ac:picMk id="52" creationId="{0B8A9EB2-5E64-09C8-0217-1997FA9758C6}"/>
          </ac:picMkLst>
        </pc:picChg>
      </pc:sldChg>
      <pc:sldChg chg="addSp delSp modSp">
        <pc:chgData name="ARETE Elodie" userId="S::elodie.arete@docaposte.fr::ec9f1fbb-f223-4998-ab6b-38ac20db1c9b" providerId="AD" clId="Web-{C1E280BB-C65E-2C47-6B46-5002079A7B2C}" dt="2025-04-25T12:56:02.868" v="1675" actId="1076"/>
        <pc:sldMkLst>
          <pc:docMk/>
          <pc:sldMk cId="3137096349" sldId="2147374706"/>
        </pc:sldMkLst>
        <pc:spChg chg="del mod">
          <ac:chgData name="ARETE Elodie" userId="S::elodie.arete@docaposte.fr::ec9f1fbb-f223-4998-ab6b-38ac20db1c9b" providerId="AD" clId="Web-{C1E280BB-C65E-2C47-6B46-5002079A7B2C}" dt="2025-04-25T12:48:46.266" v="1357"/>
          <ac:spMkLst>
            <pc:docMk/>
            <pc:sldMk cId="3137096349" sldId="2147374706"/>
            <ac:spMk id="7" creationId="{EECA7FAC-B9EC-B869-DEC7-957C2D691076}"/>
          </ac:spMkLst>
        </pc:spChg>
        <pc:spChg chg="mod">
          <ac:chgData name="ARETE Elodie" userId="S::elodie.arete@docaposte.fr::ec9f1fbb-f223-4998-ab6b-38ac20db1c9b" providerId="AD" clId="Web-{C1E280BB-C65E-2C47-6B46-5002079A7B2C}" dt="2025-04-25T12:47:26.624" v="1315" actId="20577"/>
          <ac:spMkLst>
            <pc:docMk/>
            <pc:sldMk cId="3137096349" sldId="2147374706"/>
            <ac:spMk id="10" creationId="{42FC9CC1-CE64-5278-036E-AE4FDB13205D}"/>
          </ac:spMkLst>
        </pc:spChg>
        <pc:spChg chg="add mod ord">
          <ac:chgData name="ARETE Elodie" userId="S::elodie.arete@docaposte.fr::ec9f1fbb-f223-4998-ab6b-38ac20db1c9b" providerId="AD" clId="Web-{C1E280BB-C65E-2C47-6B46-5002079A7B2C}" dt="2025-04-25T12:56:02.868" v="1675" actId="1076"/>
          <ac:spMkLst>
            <pc:docMk/>
            <pc:sldMk cId="3137096349" sldId="2147374706"/>
            <ac:spMk id="11" creationId="{50E8F445-3035-EF4B-68C8-40CCA8F23FA0}"/>
          </ac:spMkLst>
        </pc:spChg>
        <pc:spChg chg="add mod">
          <ac:chgData name="ARETE Elodie" userId="S::elodie.arete@docaposte.fr::ec9f1fbb-f223-4998-ab6b-38ac20db1c9b" providerId="AD" clId="Web-{C1E280BB-C65E-2C47-6B46-5002079A7B2C}" dt="2025-04-25T12:56:02.868" v="1670" actId="1076"/>
          <ac:spMkLst>
            <pc:docMk/>
            <pc:sldMk cId="3137096349" sldId="2147374706"/>
            <ac:spMk id="15" creationId="{F2B407E3-4280-08A9-315A-AB073EF11A7A}"/>
          </ac:spMkLst>
        </pc:spChg>
        <pc:spChg chg="add del mod">
          <ac:chgData name="ARETE Elodie" userId="S::elodie.arete@docaposte.fr::ec9f1fbb-f223-4998-ab6b-38ac20db1c9b" providerId="AD" clId="Web-{C1E280BB-C65E-2C47-6B46-5002079A7B2C}" dt="2025-04-25T12:56:02.868" v="1674" actId="1076"/>
          <ac:spMkLst>
            <pc:docMk/>
            <pc:sldMk cId="3137096349" sldId="2147374706"/>
            <ac:spMk id="16" creationId="{4AED1103-DEE0-95A9-690E-677AAF9CA74C}"/>
          </ac:spMkLst>
        </pc:spChg>
        <pc:spChg chg="add del mod">
          <ac:chgData name="ARETE Elodie" userId="S::elodie.arete@docaposte.fr::ec9f1fbb-f223-4998-ab6b-38ac20db1c9b" providerId="AD" clId="Web-{C1E280BB-C65E-2C47-6B46-5002079A7B2C}" dt="2025-04-25T12:56:02.868" v="1673" actId="1076"/>
          <ac:spMkLst>
            <pc:docMk/>
            <pc:sldMk cId="3137096349" sldId="2147374706"/>
            <ac:spMk id="18" creationId="{04035C21-2EC8-40C6-E962-749B6C99315E}"/>
          </ac:spMkLst>
        </pc:spChg>
        <pc:spChg chg="add mod">
          <ac:chgData name="ARETE Elodie" userId="S::elodie.arete@docaposte.fr::ec9f1fbb-f223-4998-ab6b-38ac20db1c9b" providerId="AD" clId="Web-{C1E280BB-C65E-2C47-6B46-5002079A7B2C}" dt="2025-04-25T12:56:02.868" v="1669" actId="1076"/>
          <ac:spMkLst>
            <pc:docMk/>
            <pc:sldMk cId="3137096349" sldId="2147374706"/>
            <ac:spMk id="19" creationId="{02AAD8C2-F1A0-90A0-319E-4E6B77E70B8E}"/>
          </ac:spMkLst>
        </pc:spChg>
        <pc:spChg chg="add del mod">
          <ac:chgData name="ARETE Elodie" userId="S::elodie.arete@docaposte.fr::ec9f1fbb-f223-4998-ab6b-38ac20db1c9b" providerId="AD" clId="Web-{C1E280BB-C65E-2C47-6B46-5002079A7B2C}" dt="2025-04-25T12:52:14.911" v="1524"/>
          <ac:spMkLst>
            <pc:docMk/>
            <pc:sldMk cId="3137096349" sldId="2147374706"/>
            <ac:spMk id="28" creationId="{BEAEEE65-62F0-9E9E-CA01-C7985B52827F}"/>
          </ac:spMkLst>
        </pc:spChg>
        <pc:spChg chg="del mod">
          <ac:chgData name="ARETE Elodie" userId="S::elodie.arete@docaposte.fr::ec9f1fbb-f223-4998-ab6b-38ac20db1c9b" providerId="AD" clId="Web-{C1E280BB-C65E-2C47-6B46-5002079A7B2C}" dt="2025-04-25T12:49:09.032" v="1370"/>
          <ac:spMkLst>
            <pc:docMk/>
            <pc:sldMk cId="3137096349" sldId="2147374706"/>
            <ac:spMk id="30" creationId="{3BBF183B-88AB-3453-7A03-D7B4B4D76CFB}"/>
          </ac:spMkLst>
        </pc:spChg>
        <pc:spChg chg="add del mod">
          <ac:chgData name="ARETE Elodie" userId="S::elodie.arete@docaposte.fr::ec9f1fbb-f223-4998-ab6b-38ac20db1c9b" providerId="AD" clId="Web-{C1E280BB-C65E-2C47-6B46-5002079A7B2C}" dt="2025-04-25T12:52:48.005" v="1545"/>
          <ac:spMkLst>
            <pc:docMk/>
            <pc:sldMk cId="3137096349" sldId="2147374706"/>
            <ac:spMk id="31" creationId="{E9F3A305-6E55-A926-14D5-9176DAA57A9C}"/>
          </ac:spMkLst>
        </pc:spChg>
        <pc:spChg chg="add del mod">
          <ac:chgData name="ARETE Elodie" userId="S::elodie.arete@docaposte.fr::ec9f1fbb-f223-4998-ab6b-38ac20db1c9b" providerId="AD" clId="Web-{C1E280BB-C65E-2C47-6B46-5002079A7B2C}" dt="2025-04-25T12:55:12.133" v="1645"/>
          <ac:spMkLst>
            <pc:docMk/>
            <pc:sldMk cId="3137096349" sldId="2147374706"/>
            <ac:spMk id="33" creationId="{92DEE8F4-8692-A587-C2F2-EE9BC08A0ED5}"/>
          </ac:spMkLst>
        </pc:spChg>
        <pc:spChg chg="add del">
          <ac:chgData name="ARETE Elodie" userId="S::elodie.arete@docaposte.fr::ec9f1fbb-f223-4998-ab6b-38ac20db1c9b" providerId="AD" clId="Web-{C1E280BB-C65E-2C47-6B46-5002079A7B2C}" dt="2025-04-25T12:49:48.267" v="1400"/>
          <ac:spMkLst>
            <pc:docMk/>
            <pc:sldMk cId="3137096349" sldId="2147374706"/>
            <ac:spMk id="35" creationId="{5D8F5497-7F75-7813-4071-103520407902}"/>
          </ac:spMkLst>
        </pc:spChg>
        <pc:spChg chg="del mod">
          <ac:chgData name="ARETE Elodie" userId="S::elodie.arete@docaposte.fr::ec9f1fbb-f223-4998-ab6b-38ac20db1c9b" providerId="AD" clId="Web-{C1E280BB-C65E-2C47-6B46-5002079A7B2C}" dt="2025-04-25T12:49:25.782" v="1382"/>
          <ac:spMkLst>
            <pc:docMk/>
            <pc:sldMk cId="3137096349" sldId="2147374706"/>
            <ac:spMk id="44" creationId="{5E0181DD-58AA-A79E-34AE-E7077575093F}"/>
          </ac:spMkLst>
        </pc:spChg>
        <pc:spChg chg="add mod">
          <ac:chgData name="ARETE Elodie" userId="S::elodie.arete@docaposte.fr::ec9f1fbb-f223-4998-ab6b-38ac20db1c9b" providerId="AD" clId="Web-{C1E280BB-C65E-2C47-6B46-5002079A7B2C}" dt="2025-04-25T12:50:46.643" v="1419" actId="20577"/>
          <ac:spMkLst>
            <pc:docMk/>
            <pc:sldMk cId="3137096349" sldId="2147374706"/>
            <ac:spMk id="45" creationId="{C14BC013-1C61-F11A-501A-6D6F2AA9583E}"/>
          </ac:spMkLst>
        </pc:spChg>
        <pc:spChg chg="del mod">
          <ac:chgData name="ARETE Elodie" userId="S::elodie.arete@docaposte.fr::ec9f1fbb-f223-4998-ab6b-38ac20db1c9b" providerId="AD" clId="Web-{C1E280BB-C65E-2C47-6B46-5002079A7B2C}" dt="2025-04-25T12:49:46.814" v="1398"/>
          <ac:spMkLst>
            <pc:docMk/>
            <pc:sldMk cId="3137096349" sldId="2147374706"/>
            <ac:spMk id="46" creationId="{117BC77F-1D70-BFC4-8790-69D614288A81}"/>
          </ac:spMkLst>
        </pc:spChg>
        <pc:spChg chg="add">
          <ac:chgData name="ARETE Elodie" userId="S::elodie.arete@docaposte.fr::ec9f1fbb-f223-4998-ab6b-38ac20db1c9b" providerId="AD" clId="Web-{C1E280BB-C65E-2C47-6B46-5002079A7B2C}" dt="2025-04-25T12:50:32.080" v="1412"/>
          <ac:spMkLst>
            <pc:docMk/>
            <pc:sldMk cId="3137096349" sldId="2147374706"/>
            <ac:spMk id="52" creationId="{374B26D0-3CB8-3FE4-F1DB-A0328F140980}"/>
          </ac:spMkLst>
        </pc:spChg>
        <pc:spChg chg="add">
          <ac:chgData name="ARETE Elodie" userId="S::elodie.arete@docaposte.fr::ec9f1fbb-f223-4998-ab6b-38ac20db1c9b" providerId="AD" clId="Web-{C1E280BB-C65E-2C47-6B46-5002079A7B2C}" dt="2025-04-25T12:50:32.080" v="1412"/>
          <ac:spMkLst>
            <pc:docMk/>
            <pc:sldMk cId="3137096349" sldId="2147374706"/>
            <ac:spMk id="54" creationId="{AE6AF2C2-F337-5A89-757B-054F3DCEBD12}"/>
          </ac:spMkLst>
        </pc:spChg>
        <pc:spChg chg="add">
          <ac:chgData name="ARETE Elodie" userId="S::elodie.arete@docaposte.fr::ec9f1fbb-f223-4998-ab6b-38ac20db1c9b" providerId="AD" clId="Web-{C1E280BB-C65E-2C47-6B46-5002079A7B2C}" dt="2025-04-25T12:50:32.080" v="1412"/>
          <ac:spMkLst>
            <pc:docMk/>
            <pc:sldMk cId="3137096349" sldId="2147374706"/>
            <ac:spMk id="56" creationId="{B3C3988B-DF76-C089-775B-EB27931B2C90}"/>
          </ac:spMkLst>
        </pc:spChg>
        <pc:spChg chg="add">
          <ac:chgData name="ARETE Elodie" userId="S::elodie.arete@docaposte.fr::ec9f1fbb-f223-4998-ab6b-38ac20db1c9b" providerId="AD" clId="Web-{C1E280BB-C65E-2C47-6B46-5002079A7B2C}" dt="2025-04-25T12:50:32.080" v="1412"/>
          <ac:spMkLst>
            <pc:docMk/>
            <pc:sldMk cId="3137096349" sldId="2147374706"/>
            <ac:spMk id="57" creationId="{99B96844-E15B-8881-D505-E8B5E8A4F2AD}"/>
          </ac:spMkLst>
        </pc:spChg>
        <pc:spChg chg="add">
          <ac:chgData name="ARETE Elodie" userId="S::elodie.arete@docaposte.fr::ec9f1fbb-f223-4998-ab6b-38ac20db1c9b" providerId="AD" clId="Web-{C1E280BB-C65E-2C47-6B46-5002079A7B2C}" dt="2025-04-25T12:50:32.080" v="1412"/>
          <ac:spMkLst>
            <pc:docMk/>
            <pc:sldMk cId="3137096349" sldId="2147374706"/>
            <ac:spMk id="59" creationId="{1F90D6EF-DC09-28C9-9102-07EC2E887D7D}"/>
          </ac:spMkLst>
        </pc:spChg>
        <pc:spChg chg="add mod">
          <ac:chgData name="ARETE Elodie" userId="S::elodie.arete@docaposte.fr::ec9f1fbb-f223-4998-ab6b-38ac20db1c9b" providerId="AD" clId="Web-{C1E280BB-C65E-2C47-6B46-5002079A7B2C}" dt="2025-04-25T12:51:49.707" v="1482" actId="20577"/>
          <ac:spMkLst>
            <pc:docMk/>
            <pc:sldMk cId="3137096349" sldId="2147374706"/>
            <ac:spMk id="60" creationId="{56094C9A-0F1A-092E-FDA1-0975BF8A3A37}"/>
          </ac:spMkLst>
        </pc:spChg>
        <pc:spChg chg="add">
          <ac:chgData name="ARETE Elodie" userId="S::elodie.arete@docaposte.fr::ec9f1fbb-f223-4998-ab6b-38ac20db1c9b" providerId="AD" clId="Web-{C1E280BB-C65E-2C47-6B46-5002079A7B2C}" dt="2025-04-25T12:50:32.080" v="1412"/>
          <ac:spMkLst>
            <pc:docMk/>
            <pc:sldMk cId="3137096349" sldId="2147374706"/>
            <ac:spMk id="62" creationId="{1D9A98D5-39FB-AE1B-485E-0613B1087420}"/>
          </ac:spMkLst>
        </pc:spChg>
        <pc:spChg chg="add">
          <ac:chgData name="ARETE Elodie" userId="S::elodie.arete@docaposte.fr::ec9f1fbb-f223-4998-ab6b-38ac20db1c9b" providerId="AD" clId="Web-{C1E280BB-C65E-2C47-6B46-5002079A7B2C}" dt="2025-04-25T12:50:32.080" v="1412"/>
          <ac:spMkLst>
            <pc:docMk/>
            <pc:sldMk cId="3137096349" sldId="2147374706"/>
            <ac:spMk id="63" creationId="{D7FC1A89-98CF-E9B4-1979-6C618FDE0F7C}"/>
          </ac:spMkLst>
        </pc:spChg>
        <pc:spChg chg="add">
          <ac:chgData name="ARETE Elodie" userId="S::elodie.arete@docaposte.fr::ec9f1fbb-f223-4998-ab6b-38ac20db1c9b" providerId="AD" clId="Web-{C1E280BB-C65E-2C47-6B46-5002079A7B2C}" dt="2025-04-25T12:50:32.080" v="1412"/>
          <ac:spMkLst>
            <pc:docMk/>
            <pc:sldMk cId="3137096349" sldId="2147374706"/>
            <ac:spMk id="64" creationId="{A3499D12-B904-12A4-ABB7-D2A4F299DFBE}"/>
          </ac:spMkLst>
        </pc:spChg>
        <pc:spChg chg="mod">
          <ac:chgData name="ARETE Elodie" userId="S::elodie.arete@docaposte.fr::ec9f1fbb-f223-4998-ab6b-38ac20db1c9b" providerId="AD" clId="Web-{C1E280BB-C65E-2C47-6B46-5002079A7B2C}" dt="2025-04-25T12:52:45.114" v="1542" actId="20577"/>
          <ac:spMkLst>
            <pc:docMk/>
            <pc:sldMk cId="3137096349" sldId="2147374706"/>
            <ac:spMk id="68" creationId="{2EAB5923-42D4-8406-716A-D9CC021F499B}"/>
          </ac:spMkLst>
        </pc:spChg>
        <pc:spChg chg="mod">
          <ac:chgData name="ARETE Elodie" userId="S::elodie.arete@docaposte.fr::ec9f1fbb-f223-4998-ab6b-38ac20db1c9b" providerId="AD" clId="Web-{C1E280BB-C65E-2C47-6B46-5002079A7B2C}" dt="2025-04-25T12:52:12.801" v="1523" actId="20577"/>
          <ac:spMkLst>
            <pc:docMk/>
            <pc:sldMk cId="3137096349" sldId="2147374706"/>
            <ac:spMk id="69" creationId="{340DC641-95B9-38C0-0976-BEF011A7D25A}"/>
          </ac:spMkLst>
        </pc:spChg>
        <pc:spChg chg="mod">
          <ac:chgData name="ARETE Elodie" userId="S::elodie.arete@docaposte.fr::ec9f1fbb-f223-4998-ab6b-38ac20db1c9b" providerId="AD" clId="Web-{C1E280BB-C65E-2C47-6B46-5002079A7B2C}" dt="2025-04-25T12:54:27.882" v="1612"/>
          <ac:spMkLst>
            <pc:docMk/>
            <pc:sldMk cId="3137096349" sldId="2147374706"/>
            <ac:spMk id="72" creationId="{27F574E5-0412-7A2F-A902-59488EE7E461}"/>
          </ac:spMkLst>
        </pc:spChg>
        <pc:spChg chg="mod">
          <ac:chgData name="ARETE Elodie" userId="S::elodie.arete@docaposte.fr::ec9f1fbb-f223-4998-ab6b-38ac20db1c9b" providerId="AD" clId="Web-{C1E280BB-C65E-2C47-6B46-5002079A7B2C}" dt="2025-04-25T12:54:38.351" v="1616" actId="20577"/>
          <ac:spMkLst>
            <pc:docMk/>
            <pc:sldMk cId="3137096349" sldId="2147374706"/>
            <ac:spMk id="73" creationId="{6B134DB1-FC70-14E6-2568-5C08E2F8B52C}"/>
          </ac:spMkLst>
        </pc:spChg>
        <pc:spChg chg="mod">
          <ac:chgData name="ARETE Elodie" userId="S::elodie.arete@docaposte.fr::ec9f1fbb-f223-4998-ab6b-38ac20db1c9b" providerId="AD" clId="Web-{C1E280BB-C65E-2C47-6B46-5002079A7B2C}" dt="2025-04-25T12:54:44.163" v="1623" actId="20577"/>
          <ac:spMkLst>
            <pc:docMk/>
            <pc:sldMk cId="3137096349" sldId="2147374706"/>
            <ac:spMk id="74" creationId="{F9FB0B51-151F-68A1-AC20-39FFC0521903}"/>
          </ac:spMkLst>
        </pc:spChg>
        <pc:spChg chg="mod">
          <ac:chgData name="ARETE Elodie" userId="S::elodie.arete@docaposte.fr::ec9f1fbb-f223-4998-ab6b-38ac20db1c9b" providerId="AD" clId="Web-{C1E280BB-C65E-2C47-6B46-5002079A7B2C}" dt="2025-04-25T12:54:01.381" v="1574" actId="20577"/>
          <ac:spMkLst>
            <pc:docMk/>
            <pc:sldMk cId="3137096349" sldId="2147374706"/>
            <ac:spMk id="78" creationId="{488EB79B-2437-1C01-DBF0-7F42565BD3ED}"/>
          </ac:spMkLst>
        </pc:spChg>
        <pc:spChg chg="mod">
          <ac:chgData name="ARETE Elodie" userId="S::elodie.arete@docaposte.fr::ec9f1fbb-f223-4998-ab6b-38ac20db1c9b" providerId="AD" clId="Web-{C1E280BB-C65E-2C47-6B46-5002079A7B2C}" dt="2025-04-25T12:54:01.256" v="1573" actId="20577"/>
          <ac:spMkLst>
            <pc:docMk/>
            <pc:sldMk cId="3137096349" sldId="2147374706"/>
            <ac:spMk id="79" creationId="{31F5F8BB-B15F-CDC8-8393-01D7A56770FF}"/>
          </ac:spMkLst>
        </pc:spChg>
        <pc:spChg chg="mod">
          <ac:chgData name="ARETE Elodie" userId="S::elodie.arete@docaposte.fr::ec9f1fbb-f223-4998-ab6b-38ac20db1c9b" providerId="AD" clId="Web-{C1E280BB-C65E-2C47-6B46-5002079A7B2C}" dt="2025-04-25T12:54:56.945" v="1634" actId="14100"/>
          <ac:spMkLst>
            <pc:docMk/>
            <pc:sldMk cId="3137096349" sldId="2147374706"/>
            <ac:spMk id="82" creationId="{3CA8B4DC-B295-12BA-88ED-95075658D623}"/>
          </ac:spMkLst>
        </pc:spChg>
        <pc:spChg chg="mod">
          <ac:chgData name="ARETE Elodie" userId="S::elodie.arete@docaposte.fr::ec9f1fbb-f223-4998-ab6b-38ac20db1c9b" providerId="AD" clId="Web-{C1E280BB-C65E-2C47-6B46-5002079A7B2C}" dt="2025-04-25T12:54:42.429" v="1621" actId="20577"/>
          <ac:spMkLst>
            <pc:docMk/>
            <pc:sldMk cId="3137096349" sldId="2147374706"/>
            <ac:spMk id="83" creationId="{1AFEBE76-3FC7-6B15-82E1-13F06B545501}"/>
          </ac:spMkLst>
        </pc:spChg>
        <pc:spChg chg="mod">
          <ac:chgData name="ARETE Elodie" userId="S::elodie.arete@docaposte.fr::ec9f1fbb-f223-4998-ab6b-38ac20db1c9b" providerId="AD" clId="Web-{C1E280BB-C65E-2C47-6B46-5002079A7B2C}" dt="2025-04-25T12:54:51.101" v="1633" actId="20577"/>
          <ac:spMkLst>
            <pc:docMk/>
            <pc:sldMk cId="3137096349" sldId="2147374706"/>
            <ac:spMk id="84" creationId="{02DE3646-BA05-AA92-4FC4-E732834DDE31}"/>
          </ac:spMkLst>
        </pc:spChg>
        <pc:spChg chg="mod">
          <ac:chgData name="ARETE Elodie" userId="S::elodie.arete@docaposte.fr::ec9f1fbb-f223-4998-ab6b-38ac20db1c9b" providerId="AD" clId="Web-{C1E280BB-C65E-2C47-6B46-5002079A7B2C}" dt="2025-04-25T12:55:23.398" v="1651" actId="20577"/>
          <ac:spMkLst>
            <pc:docMk/>
            <pc:sldMk cId="3137096349" sldId="2147374706"/>
            <ac:spMk id="88" creationId="{97A14478-F21B-B3A8-541B-14DF0D5494D3}"/>
          </ac:spMkLst>
        </pc:spChg>
        <pc:spChg chg="mod">
          <ac:chgData name="ARETE Elodie" userId="S::elodie.arete@docaposte.fr::ec9f1fbb-f223-4998-ab6b-38ac20db1c9b" providerId="AD" clId="Web-{C1E280BB-C65E-2C47-6B46-5002079A7B2C}" dt="2025-04-25T12:55:20.773" v="1650" actId="20577"/>
          <ac:spMkLst>
            <pc:docMk/>
            <pc:sldMk cId="3137096349" sldId="2147374706"/>
            <ac:spMk id="89" creationId="{B14EDB63-9B3A-51B7-DA20-653ACF3C4E5A}"/>
          </ac:spMkLst>
        </pc:spChg>
        <pc:grpChg chg="add del mod">
          <ac:chgData name="ARETE Elodie" userId="S::elodie.arete@docaposte.fr::ec9f1fbb-f223-4998-ab6b-38ac20db1c9b" providerId="AD" clId="Web-{C1E280BB-C65E-2C47-6B46-5002079A7B2C}" dt="2025-04-25T12:48:01.781" v="1348"/>
          <ac:grpSpMkLst>
            <pc:docMk/>
            <pc:sldMk cId="3137096349" sldId="2147374706"/>
            <ac:grpSpMk id="6" creationId="{4638D162-1664-968B-A898-7A9E118DD341}"/>
          </ac:grpSpMkLst>
        </pc:grpChg>
        <pc:grpChg chg="add del mod">
          <ac:chgData name="ARETE Elodie" userId="S::elodie.arete@docaposte.fr::ec9f1fbb-f223-4998-ab6b-38ac20db1c9b" providerId="AD" clId="Web-{C1E280BB-C65E-2C47-6B46-5002079A7B2C}" dt="2025-04-25T12:56:02.868" v="1671" actId="1076"/>
          <ac:grpSpMkLst>
            <pc:docMk/>
            <pc:sldMk cId="3137096349" sldId="2147374706"/>
            <ac:grpSpMk id="24" creationId="{28B461B3-76D8-0AFE-C9B2-E13EB139E085}"/>
          </ac:grpSpMkLst>
        </pc:grpChg>
        <pc:grpChg chg="mod">
          <ac:chgData name="ARETE Elodie" userId="S::elodie.arete@docaposte.fr::ec9f1fbb-f223-4998-ab6b-38ac20db1c9b" providerId="AD" clId="Web-{C1E280BB-C65E-2C47-6B46-5002079A7B2C}" dt="2025-04-25T12:50:48.440" v="1420" actId="1076"/>
          <ac:grpSpMkLst>
            <pc:docMk/>
            <pc:sldMk cId="3137096349" sldId="2147374706"/>
            <ac:grpSpMk id="47" creationId="{65314AFB-90DA-45EE-0345-8CF1319BD04D}"/>
          </ac:grpSpMkLst>
        </pc:grpChg>
        <pc:grpChg chg="del mod">
          <ac:chgData name="ARETE Elodie" userId="S::elodie.arete@docaposte.fr::ec9f1fbb-f223-4998-ab6b-38ac20db1c9b" providerId="AD" clId="Web-{C1E280BB-C65E-2C47-6B46-5002079A7B2C}" dt="2025-04-25T12:51:51.707" v="1483"/>
          <ac:grpSpMkLst>
            <pc:docMk/>
            <pc:sldMk cId="3137096349" sldId="2147374706"/>
            <ac:grpSpMk id="49" creationId="{CF3492B7-1F9A-10F3-4F75-B879BBCEE2D3}"/>
          </ac:grpSpMkLst>
        </pc:grpChg>
        <pc:grpChg chg="del mod">
          <ac:chgData name="ARETE Elodie" userId="S::elodie.arete@docaposte.fr::ec9f1fbb-f223-4998-ab6b-38ac20db1c9b" providerId="AD" clId="Web-{C1E280BB-C65E-2C47-6B46-5002079A7B2C}" dt="2025-04-25T12:52:22.270" v="1527"/>
          <ac:grpSpMkLst>
            <pc:docMk/>
            <pc:sldMk cId="3137096349" sldId="2147374706"/>
            <ac:grpSpMk id="50" creationId="{F09DA4EF-D511-FA1C-AC17-C5AD38FFECA1}"/>
          </ac:grpSpMkLst>
        </pc:grpChg>
        <pc:grpChg chg="del mod">
          <ac:chgData name="ARETE Elodie" userId="S::elodie.arete@docaposte.fr::ec9f1fbb-f223-4998-ab6b-38ac20db1c9b" providerId="AD" clId="Web-{C1E280BB-C65E-2C47-6B46-5002079A7B2C}" dt="2025-04-25T12:53:11.740" v="1551"/>
          <ac:grpSpMkLst>
            <pc:docMk/>
            <pc:sldMk cId="3137096349" sldId="2147374706"/>
            <ac:grpSpMk id="51" creationId="{4E9E8C5C-B284-DA8A-4833-E77991215287}"/>
          </ac:grpSpMkLst>
        </pc:grpChg>
        <pc:grpChg chg="add mod">
          <ac:chgData name="ARETE Elodie" userId="S::elodie.arete@docaposte.fr::ec9f1fbb-f223-4998-ab6b-38ac20db1c9b" providerId="AD" clId="Web-{C1E280BB-C65E-2C47-6B46-5002079A7B2C}" dt="2025-04-25T12:54:08.913" v="1579" actId="1076"/>
          <ac:grpSpMkLst>
            <pc:docMk/>
            <pc:sldMk cId="3137096349" sldId="2147374706"/>
            <ac:grpSpMk id="66" creationId="{75C1934F-1020-151D-F42E-787FD25362C8}"/>
          </ac:grpSpMkLst>
        </pc:grpChg>
        <pc:grpChg chg="add del mod">
          <ac:chgData name="ARETE Elodie" userId="S::elodie.arete@docaposte.fr::ec9f1fbb-f223-4998-ab6b-38ac20db1c9b" providerId="AD" clId="Web-{C1E280BB-C65E-2C47-6B46-5002079A7B2C}" dt="2025-04-25T12:54:48.617" v="1631"/>
          <ac:grpSpMkLst>
            <pc:docMk/>
            <pc:sldMk cId="3137096349" sldId="2147374706"/>
            <ac:grpSpMk id="71" creationId="{C282504A-B0C0-DE1A-B4C9-C8E346B2B99C}"/>
          </ac:grpSpMkLst>
        </pc:grpChg>
        <pc:grpChg chg="add del mod">
          <ac:chgData name="ARETE Elodie" userId="S::elodie.arete@docaposte.fr::ec9f1fbb-f223-4998-ab6b-38ac20db1c9b" providerId="AD" clId="Web-{C1E280BB-C65E-2C47-6B46-5002079A7B2C}" dt="2025-04-25T12:54:05.960" v="1578"/>
          <ac:grpSpMkLst>
            <pc:docMk/>
            <pc:sldMk cId="3137096349" sldId="2147374706"/>
            <ac:grpSpMk id="76" creationId="{410F3C0A-6827-1F0B-BFBD-15A2963F3839}"/>
          </ac:grpSpMkLst>
        </pc:grpChg>
        <pc:grpChg chg="add mod">
          <ac:chgData name="ARETE Elodie" userId="S::elodie.arete@docaposte.fr::ec9f1fbb-f223-4998-ab6b-38ac20db1c9b" providerId="AD" clId="Web-{C1E280BB-C65E-2C47-6B46-5002079A7B2C}" dt="2025-04-25T12:54:59.289" v="1635" actId="1076"/>
          <ac:grpSpMkLst>
            <pc:docMk/>
            <pc:sldMk cId="3137096349" sldId="2147374706"/>
            <ac:grpSpMk id="81" creationId="{6CC5D023-AC18-8E59-F262-47D079976F76}"/>
          </ac:grpSpMkLst>
        </pc:grpChg>
        <pc:grpChg chg="add mod">
          <ac:chgData name="ARETE Elodie" userId="S::elodie.arete@docaposte.fr::ec9f1fbb-f223-4998-ab6b-38ac20db1c9b" providerId="AD" clId="Web-{C1E280BB-C65E-2C47-6B46-5002079A7B2C}" dt="2025-04-25T12:55:03.851" v="1637" actId="1076"/>
          <ac:grpSpMkLst>
            <pc:docMk/>
            <pc:sldMk cId="3137096349" sldId="2147374706"/>
            <ac:grpSpMk id="86" creationId="{4B260A50-23A8-ED97-F0A1-316AA5C40664}"/>
          </ac:grpSpMkLst>
        </pc:grpChg>
        <pc:picChg chg="del">
          <ac:chgData name="ARETE Elodie" userId="S::elodie.arete@docaposte.fr::ec9f1fbb-f223-4998-ab6b-38ac20db1c9b" providerId="AD" clId="Web-{C1E280BB-C65E-2C47-6B46-5002079A7B2C}" dt="2025-04-25T12:49:04.376" v="1360"/>
          <ac:picMkLst>
            <pc:docMk/>
            <pc:sldMk cId="3137096349" sldId="2147374706"/>
            <ac:picMk id="3" creationId="{C0D01762-50D8-D49F-692C-F97C0E9A793B}"/>
          </ac:picMkLst>
        </pc:picChg>
        <pc:picChg chg="del">
          <ac:chgData name="ARETE Elodie" userId="S::elodie.arete@docaposte.fr::ec9f1fbb-f223-4998-ab6b-38ac20db1c9b" providerId="AD" clId="Web-{C1E280BB-C65E-2C47-6B46-5002079A7B2C}" dt="2025-04-25T12:48:23" v="1355"/>
          <ac:picMkLst>
            <pc:docMk/>
            <pc:sldMk cId="3137096349" sldId="2147374706"/>
            <ac:picMk id="8" creationId="{D82FF7ED-7C50-1F7F-031F-01C0EF2C9281}"/>
          </ac:picMkLst>
        </pc:picChg>
        <pc:picChg chg="del">
          <ac:chgData name="ARETE Elodie" userId="S::elodie.arete@docaposte.fr::ec9f1fbb-f223-4998-ab6b-38ac20db1c9b" providerId="AD" clId="Web-{C1E280BB-C65E-2C47-6B46-5002079A7B2C}" dt="2025-04-25T12:49:04.376" v="1359"/>
          <ac:picMkLst>
            <pc:docMk/>
            <pc:sldMk cId="3137096349" sldId="2147374706"/>
            <ac:picMk id="12" creationId="{A681A06B-6E22-9061-6B06-71B9B74932ED}"/>
          </ac:picMkLst>
        </pc:picChg>
        <pc:picChg chg="del">
          <ac:chgData name="ARETE Elodie" userId="S::elodie.arete@docaposte.fr::ec9f1fbb-f223-4998-ab6b-38ac20db1c9b" providerId="AD" clId="Web-{C1E280BB-C65E-2C47-6B46-5002079A7B2C}" dt="2025-04-25T12:49:04.376" v="1358"/>
          <ac:picMkLst>
            <pc:docMk/>
            <pc:sldMk cId="3137096349" sldId="2147374706"/>
            <ac:picMk id="14" creationId="{AA5EE5E3-D652-E04A-EA50-0F6C6FA6E1E6}"/>
          </ac:picMkLst>
        </pc:picChg>
        <pc:picChg chg="add del mod">
          <ac:chgData name="ARETE Elodie" userId="S::elodie.arete@docaposte.fr::ec9f1fbb-f223-4998-ab6b-38ac20db1c9b" providerId="AD" clId="Web-{C1E280BB-C65E-2C47-6B46-5002079A7B2C}" dt="2025-04-25T12:56:02.868" v="1672" actId="1076"/>
          <ac:picMkLst>
            <pc:docMk/>
            <pc:sldMk cId="3137096349" sldId="2147374706"/>
            <ac:picMk id="20" creationId="{FA6BBF66-248C-6C22-0F99-9CD797513702}"/>
          </ac:picMkLst>
        </pc:picChg>
        <pc:picChg chg="add mod">
          <ac:chgData name="ARETE Elodie" userId="S::elodie.arete@docaposte.fr::ec9f1fbb-f223-4998-ab6b-38ac20db1c9b" providerId="AD" clId="Web-{C1E280BB-C65E-2C47-6B46-5002079A7B2C}" dt="2025-04-25T12:56:02.868" v="1668" actId="1076"/>
          <ac:picMkLst>
            <pc:docMk/>
            <pc:sldMk cId="3137096349" sldId="2147374706"/>
            <ac:picMk id="25" creationId="{D1D5C123-695A-4C05-3711-D3455F9CC24E}"/>
          </ac:picMkLst>
        </pc:picChg>
        <pc:picChg chg="add del mod">
          <ac:chgData name="ARETE Elodie" userId="S::elodie.arete@docaposte.fr::ec9f1fbb-f223-4998-ab6b-38ac20db1c9b" providerId="AD" clId="Web-{C1E280BB-C65E-2C47-6B46-5002079A7B2C}" dt="2025-04-25T12:47:53.218" v="1337"/>
          <ac:picMkLst>
            <pc:docMk/>
            <pc:sldMk cId="3137096349" sldId="2147374706"/>
            <ac:picMk id="26" creationId="{4F5796D3-D0D0-9544-F6C5-6A061660B094}"/>
          </ac:picMkLst>
        </pc:picChg>
        <pc:picChg chg="add del mod">
          <ac:chgData name="ARETE Elodie" userId="S::elodie.arete@docaposte.fr::ec9f1fbb-f223-4998-ab6b-38ac20db1c9b" providerId="AD" clId="Web-{C1E280BB-C65E-2C47-6B46-5002079A7B2C}" dt="2025-04-25T12:50:50.909" v="1426"/>
          <ac:picMkLst>
            <pc:docMk/>
            <pc:sldMk cId="3137096349" sldId="2147374706"/>
            <ac:picMk id="37" creationId="{CEE831C5-11BE-E0B8-EEFA-B13DDE73F7E7}"/>
          </ac:picMkLst>
        </pc:picChg>
        <pc:picChg chg="add del mod">
          <ac:chgData name="ARETE Elodie" userId="S::elodie.arete@docaposte.fr::ec9f1fbb-f223-4998-ab6b-38ac20db1c9b" providerId="AD" clId="Web-{C1E280BB-C65E-2C47-6B46-5002079A7B2C}" dt="2025-04-25T12:50:49.956" v="1424"/>
          <ac:picMkLst>
            <pc:docMk/>
            <pc:sldMk cId="3137096349" sldId="2147374706"/>
            <ac:picMk id="39" creationId="{909F805A-1FB8-4339-362E-32406F46D4C1}"/>
          </ac:picMkLst>
        </pc:picChg>
        <pc:picChg chg="add del">
          <ac:chgData name="ARETE Elodie" userId="S::elodie.arete@docaposte.fr::ec9f1fbb-f223-4998-ab6b-38ac20db1c9b" providerId="AD" clId="Web-{C1E280BB-C65E-2C47-6B46-5002079A7B2C}" dt="2025-04-25T12:49:48.267" v="1399"/>
          <ac:picMkLst>
            <pc:docMk/>
            <pc:sldMk cId="3137096349" sldId="2147374706"/>
            <ac:picMk id="41" creationId="{E477EAAF-BA49-7FD2-6F35-D126CFC5C49C}"/>
          </ac:picMkLst>
        </pc:picChg>
        <pc:picChg chg="add del mod">
          <ac:chgData name="ARETE Elodie" userId="S::elodie.arete@docaposte.fr::ec9f1fbb-f223-4998-ab6b-38ac20db1c9b" providerId="AD" clId="Web-{C1E280BB-C65E-2C47-6B46-5002079A7B2C}" dt="2025-04-25T12:50:57.331" v="1427"/>
          <ac:picMkLst>
            <pc:docMk/>
            <pc:sldMk cId="3137096349" sldId="2147374706"/>
            <ac:picMk id="43" creationId="{7246569D-B56A-DF80-BE3A-8DD71BD2E646}"/>
          </ac:picMkLst>
        </pc:picChg>
      </pc:sldChg>
      <pc:sldChg chg="addSp delSp modSp">
        <pc:chgData name="ARETE Elodie" userId="S::elodie.arete@docaposte.fr::ec9f1fbb-f223-4998-ab6b-38ac20db1c9b" providerId="AD" clId="Web-{C1E280BB-C65E-2C47-6B46-5002079A7B2C}" dt="2025-04-25T13:21:08.130" v="2242" actId="1076"/>
        <pc:sldMkLst>
          <pc:docMk/>
          <pc:sldMk cId="1500804799" sldId="2147374707"/>
        </pc:sldMkLst>
        <pc:spChg chg="add del mod">
          <ac:chgData name="ARETE Elodie" userId="S::elodie.arete@docaposte.fr::ec9f1fbb-f223-4998-ab6b-38ac20db1c9b" providerId="AD" clId="Web-{C1E280BB-C65E-2C47-6B46-5002079A7B2C}" dt="2025-04-25T13:11:21.916" v="1779"/>
          <ac:spMkLst>
            <pc:docMk/>
            <pc:sldMk cId="1500804799" sldId="2147374707"/>
            <ac:spMk id="3" creationId="{986F71E9-B755-1229-2CD6-280484C8CA77}"/>
          </ac:spMkLst>
        </pc:spChg>
        <pc:spChg chg="mod">
          <ac:chgData name="ARETE Elodie" userId="S::elodie.arete@docaposte.fr::ec9f1fbb-f223-4998-ab6b-38ac20db1c9b" providerId="AD" clId="Web-{C1E280BB-C65E-2C47-6B46-5002079A7B2C}" dt="2025-04-25T12:57:28.604" v="1689" actId="20577"/>
          <ac:spMkLst>
            <pc:docMk/>
            <pc:sldMk cId="1500804799" sldId="2147374707"/>
            <ac:spMk id="4" creationId="{066590D9-0838-39D4-163E-58C89BD16256}"/>
          </ac:spMkLst>
        </pc:spChg>
        <pc:spChg chg="mod">
          <ac:chgData name="ARETE Elodie" userId="S::elodie.arete@docaposte.fr::ec9f1fbb-f223-4998-ab6b-38ac20db1c9b" providerId="AD" clId="Web-{C1E280BB-C65E-2C47-6B46-5002079A7B2C}" dt="2025-04-25T13:16:19.641" v="1994" actId="20577"/>
          <ac:spMkLst>
            <pc:docMk/>
            <pc:sldMk cId="1500804799" sldId="2147374707"/>
            <ac:spMk id="7" creationId="{3ED050E7-71BA-A99D-118F-47D9D2D3F254}"/>
          </ac:spMkLst>
        </pc:spChg>
        <pc:spChg chg="add del mod">
          <ac:chgData name="ARETE Elodie" userId="S::elodie.arete@docaposte.fr::ec9f1fbb-f223-4998-ab6b-38ac20db1c9b" providerId="AD" clId="Web-{C1E280BB-C65E-2C47-6B46-5002079A7B2C}" dt="2025-04-25T13:13:44.216" v="1809"/>
          <ac:spMkLst>
            <pc:docMk/>
            <pc:sldMk cId="1500804799" sldId="2147374707"/>
            <ac:spMk id="8" creationId="{E7905C4F-C6D7-4211-945B-105006761EC9}"/>
          </ac:spMkLst>
        </pc:spChg>
        <pc:spChg chg="del">
          <ac:chgData name="ARETE Elodie" userId="S::elodie.arete@docaposte.fr::ec9f1fbb-f223-4998-ab6b-38ac20db1c9b" providerId="AD" clId="Web-{C1E280BB-C65E-2C47-6B46-5002079A7B2C}" dt="2025-04-25T13:10:57.510" v="1773"/>
          <ac:spMkLst>
            <pc:docMk/>
            <pc:sldMk cId="1500804799" sldId="2147374707"/>
            <ac:spMk id="9" creationId="{F05FF744-C8C3-BA03-0240-6A3D49EA68B3}"/>
          </ac:spMkLst>
        </pc:spChg>
        <pc:spChg chg="del">
          <ac:chgData name="ARETE Elodie" userId="S::elodie.arete@docaposte.fr::ec9f1fbb-f223-4998-ab6b-38ac20db1c9b" providerId="AD" clId="Web-{C1E280BB-C65E-2C47-6B46-5002079A7B2C}" dt="2025-04-25T13:10:57.510" v="1772"/>
          <ac:spMkLst>
            <pc:docMk/>
            <pc:sldMk cId="1500804799" sldId="2147374707"/>
            <ac:spMk id="10" creationId="{EC6910FD-8AB7-9579-0F9C-DDE09888FBDB}"/>
          </ac:spMkLst>
        </pc:spChg>
        <pc:spChg chg="add del mod">
          <ac:chgData name="ARETE Elodie" userId="S::elodie.arete@docaposte.fr::ec9f1fbb-f223-4998-ab6b-38ac20db1c9b" providerId="AD" clId="Web-{C1E280BB-C65E-2C47-6B46-5002079A7B2C}" dt="2025-04-25T13:13:44.778" v="1810"/>
          <ac:spMkLst>
            <pc:docMk/>
            <pc:sldMk cId="1500804799" sldId="2147374707"/>
            <ac:spMk id="11" creationId="{1046C9F6-864F-E0B3-3293-A317F1D1EE9A}"/>
          </ac:spMkLst>
        </pc:spChg>
        <pc:spChg chg="add del mod">
          <ac:chgData name="ARETE Elodie" userId="S::elodie.arete@docaposte.fr::ec9f1fbb-f223-4998-ab6b-38ac20db1c9b" providerId="AD" clId="Web-{C1E280BB-C65E-2C47-6B46-5002079A7B2C}" dt="2025-04-25T13:13:45.606" v="1811"/>
          <ac:spMkLst>
            <pc:docMk/>
            <pc:sldMk cId="1500804799" sldId="2147374707"/>
            <ac:spMk id="12" creationId="{F20B36F7-7B03-C568-A002-C28CA9C4B2B8}"/>
          </ac:spMkLst>
        </pc:spChg>
        <pc:spChg chg="del">
          <ac:chgData name="ARETE Elodie" userId="S::elodie.arete@docaposte.fr::ec9f1fbb-f223-4998-ab6b-38ac20db1c9b" providerId="AD" clId="Web-{C1E280BB-C65E-2C47-6B46-5002079A7B2C}" dt="2025-04-25T13:10:57.510" v="1769"/>
          <ac:spMkLst>
            <pc:docMk/>
            <pc:sldMk cId="1500804799" sldId="2147374707"/>
            <ac:spMk id="13" creationId="{ABE0A6BD-29C4-E635-04D9-AE3C650D9628}"/>
          </ac:spMkLst>
        </pc:spChg>
        <pc:spChg chg="del">
          <ac:chgData name="ARETE Elodie" userId="S::elodie.arete@docaposte.fr::ec9f1fbb-f223-4998-ab6b-38ac20db1c9b" providerId="AD" clId="Web-{C1E280BB-C65E-2C47-6B46-5002079A7B2C}" dt="2025-04-25T13:10:57.510" v="1768"/>
          <ac:spMkLst>
            <pc:docMk/>
            <pc:sldMk cId="1500804799" sldId="2147374707"/>
            <ac:spMk id="14" creationId="{331334A3-F50C-5A6F-A236-F8CD663CD8E5}"/>
          </ac:spMkLst>
        </pc:spChg>
        <pc:spChg chg="add mod">
          <ac:chgData name="ARETE Elodie" userId="S::elodie.arete@docaposte.fr::ec9f1fbb-f223-4998-ab6b-38ac20db1c9b" providerId="AD" clId="Web-{C1E280BB-C65E-2C47-6B46-5002079A7B2C}" dt="2025-04-25T13:21:08.115" v="2240" actId="1076"/>
          <ac:spMkLst>
            <pc:docMk/>
            <pc:sldMk cId="1500804799" sldId="2147374707"/>
            <ac:spMk id="16" creationId="{F693FDD4-EC9B-3BBF-8D97-1CE97F80ECD0}"/>
          </ac:spMkLst>
        </pc:spChg>
        <pc:spChg chg="add mod">
          <ac:chgData name="ARETE Elodie" userId="S::elodie.arete@docaposte.fr::ec9f1fbb-f223-4998-ab6b-38ac20db1c9b" providerId="AD" clId="Web-{C1E280BB-C65E-2C47-6B46-5002079A7B2C}" dt="2025-04-25T13:21:08.130" v="2241" actId="1076"/>
          <ac:spMkLst>
            <pc:docMk/>
            <pc:sldMk cId="1500804799" sldId="2147374707"/>
            <ac:spMk id="19" creationId="{D7AD0B5B-8A19-DD9E-A03C-CC4B06AF5F87}"/>
          </ac:spMkLst>
        </pc:spChg>
        <pc:spChg chg="mod">
          <ac:chgData name="ARETE Elodie" userId="S::elodie.arete@docaposte.fr::ec9f1fbb-f223-4998-ab6b-38ac20db1c9b" providerId="AD" clId="Web-{C1E280BB-C65E-2C47-6B46-5002079A7B2C}" dt="2025-04-25T13:20:46.974" v="2233" actId="20577"/>
          <ac:spMkLst>
            <pc:docMk/>
            <pc:sldMk cId="1500804799" sldId="2147374707"/>
            <ac:spMk id="21" creationId="{74D94641-6396-FFEF-A259-AD311AE85E23}"/>
          </ac:spMkLst>
        </pc:spChg>
        <pc:spChg chg="add mod">
          <ac:chgData name="ARETE Elodie" userId="S::elodie.arete@docaposte.fr::ec9f1fbb-f223-4998-ab6b-38ac20db1c9b" providerId="AD" clId="Web-{C1E280BB-C65E-2C47-6B46-5002079A7B2C}" dt="2025-04-25T13:21:08.130" v="2242" actId="1076"/>
          <ac:spMkLst>
            <pc:docMk/>
            <pc:sldMk cId="1500804799" sldId="2147374707"/>
            <ac:spMk id="22" creationId="{90BD1E2F-B8D0-798B-9BBC-08827E3A1F50}"/>
          </ac:spMkLst>
        </pc:spChg>
        <pc:spChg chg="del mod">
          <ac:chgData name="ARETE Elodie" userId="S::elodie.arete@docaposte.fr::ec9f1fbb-f223-4998-ab6b-38ac20db1c9b" providerId="AD" clId="Web-{C1E280BB-C65E-2C47-6B46-5002079A7B2C}" dt="2025-04-25T13:14:23.795" v="1835"/>
          <ac:spMkLst>
            <pc:docMk/>
            <pc:sldMk cId="1500804799" sldId="2147374707"/>
            <ac:spMk id="26" creationId="{F336BFFB-B934-4285-7F5F-25CDF9AB34A2}"/>
          </ac:spMkLst>
        </pc:spChg>
        <pc:spChg chg="del mod">
          <ac:chgData name="ARETE Elodie" userId="S::elodie.arete@docaposte.fr::ec9f1fbb-f223-4998-ab6b-38ac20db1c9b" providerId="AD" clId="Web-{C1E280BB-C65E-2C47-6B46-5002079A7B2C}" dt="2025-04-25T13:14:28.607" v="1838"/>
          <ac:spMkLst>
            <pc:docMk/>
            <pc:sldMk cId="1500804799" sldId="2147374707"/>
            <ac:spMk id="28" creationId="{B988554F-D31D-D87C-57D0-FB4BCF4B4E55}"/>
          </ac:spMkLst>
        </pc:spChg>
        <pc:spChg chg="del">
          <ac:chgData name="ARETE Elodie" userId="S::elodie.arete@docaposte.fr::ec9f1fbb-f223-4998-ab6b-38ac20db1c9b" providerId="AD" clId="Web-{C1E280BB-C65E-2C47-6B46-5002079A7B2C}" dt="2025-04-25T13:10:47.837" v="1750"/>
          <ac:spMkLst>
            <pc:docMk/>
            <pc:sldMk cId="1500804799" sldId="2147374707"/>
            <ac:spMk id="30" creationId="{3318EFF3-3F9F-B8AF-3260-D01EEDEBD76A}"/>
          </ac:spMkLst>
        </pc:spChg>
        <pc:spChg chg="mod">
          <ac:chgData name="ARETE Elodie" userId="S::elodie.arete@docaposte.fr::ec9f1fbb-f223-4998-ab6b-38ac20db1c9b" providerId="AD" clId="Web-{C1E280BB-C65E-2C47-6B46-5002079A7B2C}" dt="2025-04-25T13:14:05.747" v="1823" actId="20577"/>
          <ac:spMkLst>
            <pc:docMk/>
            <pc:sldMk cId="1500804799" sldId="2147374707"/>
            <ac:spMk id="32" creationId="{8E02A74B-1242-D565-E1EF-9F0FB702CCF6}"/>
          </ac:spMkLst>
        </pc:spChg>
        <pc:spChg chg="del">
          <ac:chgData name="ARETE Elodie" userId="S::elodie.arete@docaposte.fr::ec9f1fbb-f223-4998-ab6b-38ac20db1c9b" providerId="AD" clId="Web-{C1E280BB-C65E-2C47-6B46-5002079A7B2C}" dt="2025-04-25T13:10:57.510" v="1775"/>
          <ac:spMkLst>
            <pc:docMk/>
            <pc:sldMk cId="1500804799" sldId="2147374707"/>
            <ac:spMk id="34" creationId="{428DE6F5-75C1-73C7-2BA5-BB0C18A7FEBE}"/>
          </ac:spMkLst>
        </pc:spChg>
        <pc:spChg chg="del">
          <ac:chgData name="ARETE Elodie" userId="S::elodie.arete@docaposte.fr::ec9f1fbb-f223-4998-ab6b-38ac20db1c9b" providerId="AD" clId="Web-{C1E280BB-C65E-2C47-6B46-5002079A7B2C}" dt="2025-04-25T13:10:57.510" v="1774"/>
          <ac:spMkLst>
            <pc:docMk/>
            <pc:sldMk cId="1500804799" sldId="2147374707"/>
            <ac:spMk id="35" creationId="{13341016-65A1-0190-7816-DF15D3C9AA46}"/>
          </ac:spMkLst>
        </pc:spChg>
        <pc:grpChg chg="del">
          <ac:chgData name="ARETE Elodie" userId="S::elodie.arete@docaposte.fr::ec9f1fbb-f223-4998-ab6b-38ac20db1c9b" providerId="AD" clId="Web-{C1E280BB-C65E-2C47-6B46-5002079A7B2C}" dt="2025-04-25T13:14:10.998" v="1831"/>
          <ac:grpSpMkLst>
            <pc:docMk/>
            <pc:sldMk cId="1500804799" sldId="2147374707"/>
            <ac:grpSpMk id="29" creationId="{B827AFA9-211A-A860-2967-AEA1C7DA863B}"/>
          </ac:grpSpMkLst>
        </pc:grpChg>
        <pc:picChg chg="del">
          <ac:chgData name="ARETE Elodie" userId="S::elodie.arete@docaposte.fr::ec9f1fbb-f223-4998-ab6b-38ac20db1c9b" providerId="AD" clId="Web-{C1E280BB-C65E-2C47-6B46-5002079A7B2C}" dt="2025-04-25T13:10:57.510" v="1771"/>
          <ac:picMkLst>
            <pc:docMk/>
            <pc:sldMk cId="1500804799" sldId="2147374707"/>
            <ac:picMk id="2" creationId="{87F9380D-6D12-056B-852A-A6BF14E7D586}"/>
          </ac:picMkLst>
        </pc:picChg>
        <pc:picChg chg="del">
          <ac:chgData name="ARETE Elodie" userId="S::elodie.arete@docaposte.fr::ec9f1fbb-f223-4998-ab6b-38ac20db1c9b" providerId="AD" clId="Web-{C1E280BB-C65E-2C47-6B46-5002079A7B2C}" dt="2025-04-25T13:10:57.510" v="1770"/>
          <ac:picMkLst>
            <pc:docMk/>
            <pc:sldMk cId="1500804799" sldId="2147374707"/>
            <ac:picMk id="6" creationId="{DB72312B-B4C2-301B-C957-EE5A74455422}"/>
          </ac:picMkLst>
        </pc:picChg>
        <pc:picChg chg="del">
          <ac:chgData name="ARETE Elodie" userId="S::elodie.arete@docaposte.fr::ec9f1fbb-f223-4998-ab6b-38ac20db1c9b" providerId="AD" clId="Web-{C1E280BB-C65E-2C47-6B46-5002079A7B2C}" dt="2025-04-25T13:10:57.494" v="1767"/>
          <ac:picMkLst>
            <pc:docMk/>
            <pc:sldMk cId="1500804799" sldId="2147374707"/>
            <ac:picMk id="17" creationId="{1E37670A-F680-2742-1BDC-A5675911F66E}"/>
          </ac:picMkLst>
        </pc:picChg>
        <pc:picChg chg="add mod">
          <ac:chgData name="ARETE Elodie" userId="S::elodie.arete@docaposte.fr::ec9f1fbb-f223-4998-ab6b-38ac20db1c9b" providerId="AD" clId="Web-{C1E280BB-C65E-2C47-6B46-5002079A7B2C}" dt="2025-04-25T13:20:54.755" v="2239" actId="1076"/>
          <ac:picMkLst>
            <pc:docMk/>
            <pc:sldMk cId="1500804799" sldId="2147374707"/>
            <ac:picMk id="24" creationId="{19D43E9B-5B8D-171A-ECB4-527A347FD986}"/>
          </ac:picMkLst>
        </pc:picChg>
        <pc:picChg chg="add mod">
          <ac:chgData name="ARETE Elodie" userId="S::elodie.arete@docaposte.fr::ec9f1fbb-f223-4998-ab6b-38ac20db1c9b" providerId="AD" clId="Web-{C1E280BB-C65E-2C47-6B46-5002079A7B2C}" dt="2025-04-25T13:18:30.205" v="2046" actId="1076"/>
          <ac:picMkLst>
            <pc:docMk/>
            <pc:sldMk cId="1500804799" sldId="2147374707"/>
            <ac:picMk id="25" creationId="{3283A825-0175-157B-ACF8-875977BEBFED}"/>
          </ac:picMkLst>
        </pc:picChg>
        <pc:picChg chg="del mod">
          <ac:chgData name="ARETE Elodie" userId="S::elodie.arete@docaposte.fr::ec9f1fbb-f223-4998-ab6b-38ac20db1c9b" providerId="AD" clId="Web-{C1E280BB-C65E-2C47-6B46-5002079A7B2C}" dt="2025-04-25T13:16:04.250" v="1987"/>
          <ac:picMkLst>
            <pc:docMk/>
            <pc:sldMk cId="1500804799" sldId="2147374707"/>
            <ac:picMk id="36" creationId="{26473FEB-FCA5-DEAD-B98D-EC1E42263C68}"/>
          </ac:picMkLst>
        </pc:picChg>
        <pc:picChg chg="del mod">
          <ac:chgData name="ARETE Elodie" userId="S::elodie.arete@docaposte.fr::ec9f1fbb-f223-4998-ab6b-38ac20db1c9b" providerId="AD" clId="Web-{C1E280BB-C65E-2C47-6B46-5002079A7B2C}" dt="2025-04-25T13:16:04.250" v="1986"/>
          <ac:picMkLst>
            <pc:docMk/>
            <pc:sldMk cId="1500804799" sldId="2147374707"/>
            <ac:picMk id="38" creationId="{E55416D2-FE91-834E-35B8-A97102F69A61}"/>
          </ac:picMkLst>
        </pc:picChg>
        <pc:picChg chg="del mod">
          <ac:chgData name="ARETE Elodie" userId="S::elodie.arete@docaposte.fr::ec9f1fbb-f223-4998-ab6b-38ac20db1c9b" providerId="AD" clId="Web-{C1E280BB-C65E-2C47-6B46-5002079A7B2C}" dt="2025-04-25T13:16:04.250" v="1985"/>
          <ac:picMkLst>
            <pc:docMk/>
            <pc:sldMk cId="1500804799" sldId="2147374707"/>
            <ac:picMk id="40" creationId="{85EDE02D-9483-1CF6-D6C9-7A12E27F219D}"/>
          </ac:picMkLst>
        </pc:picChg>
      </pc:sldChg>
      <pc:sldChg chg="delSp modSp">
        <pc:chgData name="ARETE Elodie" userId="S::elodie.arete@docaposte.fr::ec9f1fbb-f223-4998-ab6b-38ac20db1c9b" providerId="AD" clId="Web-{C1E280BB-C65E-2C47-6B46-5002079A7B2C}" dt="2025-04-25T14:00:17.664" v="2475" actId="1076"/>
        <pc:sldMkLst>
          <pc:docMk/>
          <pc:sldMk cId="1144305002" sldId="2147374708"/>
        </pc:sldMkLst>
        <pc:spChg chg="mod">
          <ac:chgData name="ARETE Elodie" userId="S::elodie.arete@docaposte.fr::ec9f1fbb-f223-4998-ab6b-38ac20db1c9b" providerId="AD" clId="Web-{C1E280BB-C65E-2C47-6B46-5002079A7B2C}" dt="2025-04-25T14:00:04.289" v="2472" actId="14100"/>
          <ac:spMkLst>
            <pc:docMk/>
            <pc:sldMk cId="1144305002" sldId="2147374708"/>
            <ac:spMk id="7" creationId="{B1884B09-A936-0F6B-D340-E198506C9927}"/>
          </ac:spMkLst>
        </pc:spChg>
        <pc:spChg chg="mod">
          <ac:chgData name="ARETE Elodie" userId="S::elodie.arete@docaposte.fr::ec9f1fbb-f223-4998-ab6b-38ac20db1c9b" providerId="AD" clId="Web-{C1E280BB-C65E-2C47-6B46-5002079A7B2C}" dt="2025-04-25T14:00:08.258" v="2473" actId="1076"/>
          <ac:spMkLst>
            <pc:docMk/>
            <pc:sldMk cId="1144305002" sldId="2147374708"/>
            <ac:spMk id="8" creationId="{52CCB739-B101-54CD-F1E9-70E2091DDA39}"/>
          </ac:spMkLst>
        </pc:spChg>
        <pc:spChg chg="mod">
          <ac:chgData name="ARETE Elodie" userId="S::elodie.arete@docaposte.fr::ec9f1fbb-f223-4998-ab6b-38ac20db1c9b" providerId="AD" clId="Web-{C1E280BB-C65E-2C47-6B46-5002079A7B2C}" dt="2025-04-25T13:59:30.538" v="2466" actId="20577"/>
          <ac:spMkLst>
            <pc:docMk/>
            <pc:sldMk cId="1144305002" sldId="2147374708"/>
            <ac:spMk id="13" creationId="{C14BC013-1C61-F11A-501A-6D6F2AA9583E}"/>
          </ac:spMkLst>
        </pc:spChg>
        <pc:spChg chg="mod">
          <ac:chgData name="ARETE Elodie" userId="S::elodie.arete@docaposte.fr::ec9f1fbb-f223-4998-ab6b-38ac20db1c9b" providerId="AD" clId="Web-{C1E280BB-C65E-2C47-6B46-5002079A7B2C}" dt="2025-04-25T13:59:37.007" v="2467" actId="20577"/>
          <ac:spMkLst>
            <pc:docMk/>
            <pc:sldMk cId="1144305002" sldId="2147374708"/>
            <ac:spMk id="33" creationId="{56094C9A-0F1A-092E-FDA1-0975BF8A3A37}"/>
          </ac:spMkLst>
        </pc:spChg>
        <pc:spChg chg="mod">
          <ac:chgData name="ARETE Elodie" userId="S::elodie.arete@docaposte.fr::ec9f1fbb-f223-4998-ab6b-38ac20db1c9b" providerId="AD" clId="Web-{C1E280BB-C65E-2C47-6B46-5002079A7B2C}" dt="2025-04-25T13:59:38.976" v="2468" actId="20577"/>
          <ac:spMkLst>
            <pc:docMk/>
            <pc:sldMk cId="1144305002" sldId="2147374708"/>
            <ac:spMk id="53" creationId="{99B96844-E15B-8881-D505-E8B5E8A4F2AD}"/>
          </ac:spMkLst>
        </pc:spChg>
        <pc:grpChg chg="mod">
          <ac:chgData name="ARETE Elodie" userId="S::elodie.arete@docaposte.fr::ec9f1fbb-f223-4998-ab6b-38ac20db1c9b" providerId="AD" clId="Web-{C1E280BB-C65E-2C47-6B46-5002079A7B2C}" dt="2025-04-25T13:59:58.679" v="2471" actId="14100"/>
          <ac:grpSpMkLst>
            <pc:docMk/>
            <pc:sldMk cId="1144305002" sldId="2147374708"/>
            <ac:grpSpMk id="6" creationId="{34A54E0F-E697-EC92-FA1C-4818D41D7E32}"/>
          </ac:grpSpMkLst>
        </pc:grpChg>
        <pc:picChg chg="del">
          <ac:chgData name="ARETE Elodie" userId="S::elodie.arete@docaposte.fr::ec9f1fbb-f223-4998-ab6b-38ac20db1c9b" providerId="AD" clId="Web-{C1E280BB-C65E-2C47-6B46-5002079A7B2C}" dt="2025-04-25T12:38:20.364" v="1066"/>
          <ac:picMkLst>
            <pc:docMk/>
            <pc:sldMk cId="1144305002" sldId="2147374708"/>
            <ac:picMk id="5" creationId="{A33B12D5-648A-F3C8-D118-A60908D4A550}"/>
          </ac:picMkLst>
        </pc:picChg>
        <pc:picChg chg="mod">
          <ac:chgData name="ARETE Elodie" userId="S::elodie.arete@docaposte.fr::ec9f1fbb-f223-4998-ab6b-38ac20db1c9b" providerId="AD" clId="Web-{C1E280BB-C65E-2C47-6B46-5002079A7B2C}" dt="2025-04-25T14:00:08.289" v="2474" actId="1076"/>
          <ac:picMkLst>
            <pc:docMk/>
            <pc:sldMk cId="1144305002" sldId="2147374708"/>
            <ac:picMk id="9" creationId="{2045C9D3-74F4-062D-3C9C-844D3526A2F4}"/>
          </ac:picMkLst>
        </pc:picChg>
        <pc:picChg chg="mod">
          <ac:chgData name="ARETE Elodie" userId="S::elodie.arete@docaposte.fr::ec9f1fbb-f223-4998-ab6b-38ac20db1c9b" providerId="AD" clId="Web-{C1E280BB-C65E-2C47-6B46-5002079A7B2C}" dt="2025-04-25T14:00:17.664" v="2475" actId="1076"/>
          <ac:picMkLst>
            <pc:docMk/>
            <pc:sldMk cId="1144305002" sldId="2147374708"/>
            <ac:picMk id="10" creationId="{460AC370-1357-ABFE-BD34-9A0DE6742D73}"/>
          </ac:picMkLst>
        </pc:picChg>
      </pc:sldChg>
      <pc:sldChg chg="addSp delSp modSp">
        <pc:chgData name="ARETE Elodie" userId="S::elodie.arete@docaposte.fr::ec9f1fbb-f223-4998-ab6b-38ac20db1c9b" providerId="AD" clId="Web-{C1E280BB-C65E-2C47-6B46-5002079A7B2C}" dt="2025-04-25T13:59:11.194" v="2464" actId="1076"/>
        <pc:sldMkLst>
          <pc:docMk/>
          <pc:sldMk cId="3583932762" sldId="2147374710"/>
        </pc:sldMkLst>
        <pc:spChg chg="add del">
          <ac:chgData name="ARETE Elodie" userId="S::elodie.arete@docaposte.fr::ec9f1fbb-f223-4998-ab6b-38ac20db1c9b" providerId="AD" clId="Web-{C1E280BB-C65E-2C47-6B46-5002079A7B2C}" dt="2025-04-25T13:26:37.199" v="2383"/>
          <ac:spMkLst>
            <pc:docMk/>
            <pc:sldMk cId="3583932762" sldId="2147374710"/>
            <ac:spMk id="6" creationId="{2CB8F8AA-7DC9-62D5-BA7F-4B148F795E69}"/>
          </ac:spMkLst>
        </pc:spChg>
        <pc:spChg chg="add del">
          <ac:chgData name="ARETE Elodie" userId="S::elodie.arete@docaposte.fr::ec9f1fbb-f223-4998-ab6b-38ac20db1c9b" providerId="AD" clId="Web-{C1E280BB-C65E-2C47-6B46-5002079A7B2C}" dt="2025-04-25T13:25:47.479" v="2335"/>
          <ac:spMkLst>
            <pc:docMk/>
            <pc:sldMk cId="3583932762" sldId="2147374710"/>
            <ac:spMk id="10" creationId="{D91AB1C6-42B7-7AEE-E575-37D632321F64}"/>
          </ac:spMkLst>
        </pc:spChg>
        <pc:spChg chg="add del">
          <ac:chgData name="ARETE Elodie" userId="S::elodie.arete@docaposte.fr::ec9f1fbb-f223-4998-ab6b-38ac20db1c9b" providerId="AD" clId="Web-{C1E280BB-C65E-2C47-6B46-5002079A7B2C}" dt="2025-04-25T13:25:47.479" v="2334"/>
          <ac:spMkLst>
            <pc:docMk/>
            <pc:sldMk cId="3583932762" sldId="2147374710"/>
            <ac:spMk id="12" creationId="{CF7C3F64-B49D-B844-567B-25A998B85EEE}"/>
          </ac:spMkLst>
        </pc:spChg>
        <pc:spChg chg="add mod">
          <ac:chgData name="ARETE Elodie" userId="S::elodie.arete@docaposte.fr::ec9f1fbb-f223-4998-ab6b-38ac20db1c9b" providerId="AD" clId="Web-{C1E280BB-C65E-2C47-6B46-5002079A7B2C}" dt="2025-04-25T13:25:44.526" v="2331" actId="20577"/>
          <ac:spMkLst>
            <pc:docMk/>
            <pc:sldMk cId="3583932762" sldId="2147374710"/>
            <ac:spMk id="20" creationId="{087260F1-8CAE-87EF-F68D-56EC0DC3E57F}"/>
          </ac:spMkLst>
        </pc:spChg>
        <pc:spChg chg="add mod">
          <ac:chgData name="ARETE Elodie" userId="S::elodie.arete@docaposte.fr::ec9f1fbb-f223-4998-ab6b-38ac20db1c9b" providerId="AD" clId="Web-{C1E280BB-C65E-2C47-6B46-5002079A7B2C}" dt="2025-04-25T13:28:31.560" v="2427" actId="20577"/>
          <ac:spMkLst>
            <pc:docMk/>
            <pc:sldMk cId="3583932762" sldId="2147374710"/>
            <ac:spMk id="22" creationId="{3E6917DC-25AC-B47B-90E4-0724FBACDF4B}"/>
          </ac:spMkLst>
        </pc:spChg>
        <pc:spChg chg="mod">
          <ac:chgData name="ARETE Elodie" userId="S::elodie.arete@docaposte.fr::ec9f1fbb-f223-4998-ab6b-38ac20db1c9b" providerId="AD" clId="Web-{C1E280BB-C65E-2C47-6B46-5002079A7B2C}" dt="2025-04-25T13:25:41.792" v="2325" actId="20577"/>
          <ac:spMkLst>
            <pc:docMk/>
            <pc:sldMk cId="3583932762" sldId="2147374710"/>
            <ac:spMk id="39" creationId="{42FC9CC1-CE64-5278-036E-AE4FDB13205D}"/>
          </ac:spMkLst>
        </pc:spChg>
        <pc:spChg chg="mod">
          <ac:chgData name="ARETE Elodie" userId="S::elodie.arete@docaposte.fr::ec9f1fbb-f223-4998-ab6b-38ac20db1c9b" providerId="AD" clId="Web-{C1E280BB-C65E-2C47-6B46-5002079A7B2C}" dt="2025-04-25T13:25:50.323" v="2337" actId="20577"/>
          <ac:spMkLst>
            <pc:docMk/>
            <pc:sldMk cId="3583932762" sldId="2147374710"/>
            <ac:spMk id="43" creationId="{9174996E-D58B-EC08-0C6C-DF7AE8AD6EC0}"/>
          </ac:spMkLst>
        </pc:spChg>
        <pc:spChg chg="mod">
          <ac:chgData name="ARETE Elodie" userId="S::elodie.arete@docaposte.fr::ec9f1fbb-f223-4998-ab6b-38ac20db1c9b" providerId="AD" clId="Web-{C1E280BB-C65E-2C47-6B46-5002079A7B2C}" dt="2025-04-25T13:25:55.542" v="2347" actId="20577"/>
          <ac:spMkLst>
            <pc:docMk/>
            <pc:sldMk cId="3583932762" sldId="2147374710"/>
            <ac:spMk id="54" creationId="{A95C433A-6E84-8F4D-4710-1CE552E555D0}"/>
          </ac:spMkLst>
        </pc:spChg>
        <pc:spChg chg="mod">
          <ac:chgData name="ARETE Elodie" userId="S::elodie.arete@docaposte.fr::ec9f1fbb-f223-4998-ab6b-38ac20db1c9b" providerId="AD" clId="Web-{C1E280BB-C65E-2C47-6B46-5002079A7B2C}" dt="2025-04-25T13:26:43.433" v="2387" actId="20577"/>
          <ac:spMkLst>
            <pc:docMk/>
            <pc:sldMk cId="3583932762" sldId="2147374710"/>
            <ac:spMk id="59" creationId="{96160086-99D7-AA45-E064-D8ACE1C27D7B}"/>
          </ac:spMkLst>
        </pc:spChg>
        <pc:spChg chg="mod">
          <ac:chgData name="ARETE Elodie" userId="S::elodie.arete@docaposte.fr::ec9f1fbb-f223-4998-ab6b-38ac20db1c9b" providerId="AD" clId="Web-{C1E280BB-C65E-2C47-6B46-5002079A7B2C}" dt="2025-04-25T13:27:03.403" v="2399" actId="20577"/>
          <ac:spMkLst>
            <pc:docMk/>
            <pc:sldMk cId="3583932762" sldId="2147374710"/>
            <ac:spMk id="63" creationId="{CDE45030-32AD-B3F8-389F-6F884C4984BA}"/>
          </ac:spMkLst>
        </pc:spChg>
        <pc:spChg chg="mod">
          <ac:chgData name="ARETE Elodie" userId="S::elodie.arete@docaposte.fr::ec9f1fbb-f223-4998-ab6b-38ac20db1c9b" providerId="AD" clId="Web-{C1E280BB-C65E-2C47-6B46-5002079A7B2C}" dt="2025-04-25T13:59:11.179" v="2463" actId="1076"/>
          <ac:spMkLst>
            <pc:docMk/>
            <pc:sldMk cId="3583932762" sldId="2147374710"/>
            <ac:spMk id="66" creationId="{D7FC1A89-98CF-E9B4-1979-6C618FDE0F7C}"/>
          </ac:spMkLst>
        </pc:spChg>
        <pc:spChg chg="mod">
          <ac:chgData name="ARETE Elodie" userId="S::elodie.arete@docaposte.fr::ec9f1fbb-f223-4998-ab6b-38ac20db1c9b" providerId="AD" clId="Web-{C1E280BB-C65E-2C47-6B46-5002079A7B2C}" dt="2025-04-25T13:29:59.406" v="2454" actId="20577"/>
          <ac:spMkLst>
            <pc:docMk/>
            <pc:sldMk cId="3583932762" sldId="2147374710"/>
            <ac:spMk id="67" creationId="{C40E0BA4-DFE4-2647-A205-52DCA6D69CC3}"/>
          </ac:spMkLst>
        </pc:spChg>
        <pc:spChg chg="mod">
          <ac:chgData name="ARETE Elodie" userId="S::elodie.arete@docaposte.fr::ec9f1fbb-f223-4998-ab6b-38ac20db1c9b" providerId="AD" clId="Web-{C1E280BB-C65E-2C47-6B46-5002079A7B2C}" dt="2025-04-25T13:59:07.272" v="2461" actId="1076"/>
          <ac:spMkLst>
            <pc:docMk/>
            <pc:sldMk cId="3583932762" sldId="2147374710"/>
            <ac:spMk id="68" creationId="{273558CA-8484-DBDA-41C1-E448C7907E48}"/>
          </ac:spMkLst>
        </pc:spChg>
        <pc:grpChg chg="add del">
          <ac:chgData name="ARETE Elodie" userId="S::elodie.arete@docaposte.fr::ec9f1fbb-f223-4998-ab6b-38ac20db1c9b" providerId="AD" clId="Web-{C1E280BB-C65E-2C47-6B46-5002079A7B2C}" dt="2025-04-25T13:25:47.479" v="2332"/>
          <ac:grpSpMkLst>
            <pc:docMk/>
            <pc:sldMk cId="3583932762" sldId="2147374710"/>
            <ac:grpSpMk id="18" creationId="{B6CB2F4A-632B-B3A6-20DC-49BB7F76F44A}"/>
          </ac:grpSpMkLst>
        </pc:grpChg>
        <pc:grpChg chg="del">
          <ac:chgData name="ARETE Elodie" userId="S::elodie.arete@docaposte.fr::ec9f1fbb-f223-4998-ab6b-38ac20db1c9b" providerId="AD" clId="Web-{C1E280BB-C65E-2C47-6B46-5002079A7B2C}" dt="2025-04-25T13:26:34.152" v="2378"/>
          <ac:grpSpMkLst>
            <pc:docMk/>
            <pc:sldMk cId="3583932762" sldId="2147374710"/>
            <ac:grpSpMk id="27" creationId="{E5643F8D-F94B-2787-43AF-E19177B1833A}"/>
          </ac:grpSpMkLst>
        </pc:grpChg>
        <pc:grpChg chg="add del">
          <ac:chgData name="ARETE Elodie" userId="S::elodie.arete@docaposte.fr::ec9f1fbb-f223-4998-ab6b-38ac20db1c9b" providerId="AD" clId="Web-{C1E280BB-C65E-2C47-6B46-5002079A7B2C}" dt="2025-04-25T13:26:34.152" v="2379"/>
          <ac:grpSpMkLst>
            <pc:docMk/>
            <pc:sldMk cId="3583932762" sldId="2147374710"/>
            <ac:grpSpMk id="34" creationId="{4638D162-1664-968B-A898-7A9E118DD341}"/>
          </ac:grpSpMkLst>
        </pc:grpChg>
        <pc:grpChg chg="del">
          <ac:chgData name="ARETE Elodie" userId="S::elodie.arete@docaposte.fr::ec9f1fbb-f223-4998-ab6b-38ac20db1c9b" providerId="AD" clId="Web-{C1E280BB-C65E-2C47-6B46-5002079A7B2C}" dt="2025-04-25T13:26:34.152" v="2377"/>
          <ac:grpSpMkLst>
            <pc:docMk/>
            <pc:sldMk cId="3583932762" sldId="2147374710"/>
            <ac:grpSpMk id="51" creationId="{E13EB35D-3D01-CAF6-C3F4-A7715E8B8D54}"/>
          </ac:grpSpMkLst>
        </pc:grpChg>
        <pc:grpChg chg="del mod">
          <ac:chgData name="ARETE Elodie" userId="S::elodie.arete@docaposte.fr::ec9f1fbb-f223-4998-ab6b-38ac20db1c9b" providerId="AD" clId="Web-{C1E280BB-C65E-2C47-6B46-5002079A7B2C}" dt="2025-04-25T13:28:33.826" v="2429"/>
          <ac:grpSpMkLst>
            <pc:docMk/>
            <pc:sldMk cId="3583932762" sldId="2147374710"/>
            <ac:grpSpMk id="56" creationId="{856D38F9-6F46-0170-4127-E7768E999BDF}"/>
          </ac:grpSpMkLst>
        </pc:grpChg>
        <pc:grpChg chg="del">
          <ac:chgData name="ARETE Elodie" userId="S::elodie.arete@docaposte.fr::ec9f1fbb-f223-4998-ab6b-38ac20db1c9b" providerId="AD" clId="Web-{C1E280BB-C65E-2C47-6B46-5002079A7B2C}" dt="2025-04-25T13:28:32.217" v="2428"/>
          <ac:grpSpMkLst>
            <pc:docMk/>
            <pc:sldMk cId="3583932762" sldId="2147374710"/>
            <ac:grpSpMk id="61" creationId="{97C7532A-9CD8-FC1D-984E-F8079B19EF72}"/>
          </ac:grpSpMkLst>
        </pc:grpChg>
        <pc:picChg chg="mod">
          <ac:chgData name="ARETE Elodie" userId="S::elodie.arete@docaposte.fr::ec9f1fbb-f223-4998-ab6b-38ac20db1c9b" providerId="AD" clId="Web-{C1E280BB-C65E-2C47-6B46-5002079A7B2C}" dt="2025-04-25T13:59:11.194" v="2464" actId="1076"/>
          <ac:picMkLst>
            <pc:docMk/>
            <pc:sldMk cId="3583932762" sldId="2147374710"/>
            <ac:picMk id="3" creationId="{330F7AAD-062C-E313-4A79-429B4C097FB3}"/>
          </ac:picMkLst>
        </pc:picChg>
        <pc:picChg chg="mod">
          <ac:chgData name="ARETE Elodie" userId="S::elodie.arete@docaposte.fr::ec9f1fbb-f223-4998-ab6b-38ac20db1c9b" providerId="AD" clId="Web-{C1E280BB-C65E-2C47-6B46-5002079A7B2C}" dt="2025-04-25T13:28:49.170" v="2434" actId="1076"/>
          <ac:picMkLst>
            <pc:docMk/>
            <pc:sldMk cId="3583932762" sldId="2147374710"/>
            <ac:picMk id="8" creationId="{FD6A8A47-4DC2-8EDF-2CC7-4584BADCFFC1}"/>
          </ac:picMkLst>
        </pc:picChg>
        <pc:picChg chg="mod">
          <ac:chgData name="ARETE Elodie" userId="S::elodie.arete@docaposte.fr::ec9f1fbb-f223-4998-ab6b-38ac20db1c9b" providerId="AD" clId="Web-{C1E280BB-C65E-2C47-6B46-5002079A7B2C}" dt="2025-04-25T13:59:07.288" v="2462" actId="1076"/>
          <ac:picMkLst>
            <pc:docMk/>
            <pc:sldMk cId="3583932762" sldId="2147374710"/>
            <ac:picMk id="9" creationId="{C0342C7C-0BC2-0261-8415-D5E57EA32B86}"/>
          </ac:picMkLst>
        </pc:picChg>
        <pc:picChg chg="add del">
          <ac:chgData name="ARETE Elodie" userId="S::elodie.arete@docaposte.fr::ec9f1fbb-f223-4998-ab6b-38ac20db1c9b" providerId="AD" clId="Web-{C1E280BB-C65E-2C47-6B46-5002079A7B2C}" dt="2025-04-25T13:25:47.479" v="2333"/>
          <ac:picMkLst>
            <pc:docMk/>
            <pc:sldMk cId="3583932762" sldId="2147374710"/>
            <ac:picMk id="14" creationId="{BECD98A8-8619-10E6-1F94-3059F2F50DE7}"/>
          </ac:picMkLst>
        </pc:picChg>
        <pc:picChg chg="add">
          <ac:chgData name="ARETE Elodie" userId="S::elodie.arete@docaposte.fr::ec9f1fbb-f223-4998-ab6b-38ac20db1c9b" providerId="AD" clId="Web-{C1E280BB-C65E-2C47-6B46-5002079A7B2C}" dt="2025-04-25T13:25:37.854" v="2322"/>
          <ac:picMkLst>
            <pc:docMk/>
            <pc:sldMk cId="3583932762" sldId="2147374710"/>
            <ac:picMk id="24" creationId="{C8778583-C798-FF34-95B2-176364A745E1}"/>
          </ac:picMkLst>
        </pc:picChg>
        <pc:picChg chg="add del">
          <ac:chgData name="ARETE Elodie" userId="S::elodie.arete@docaposte.fr::ec9f1fbb-f223-4998-ab6b-38ac20db1c9b" providerId="AD" clId="Web-{C1E280BB-C65E-2C47-6B46-5002079A7B2C}" dt="2025-04-25T13:26:39.308" v="2384"/>
          <ac:picMkLst>
            <pc:docMk/>
            <pc:sldMk cId="3583932762" sldId="2147374710"/>
            <ac:picMk id="35" creationId="{D82FF7ED-7C50-1F7F-031F-01C0EF2C9281}"/>
          </ac:picMkLst>
        </pc:picChg>
      </pc:sldChg>
      <pc:sldChg chg="delSp modSp">
        <pc:chgData name="ARETE Elodie" userId="S::elodie.arete@docaposte.fr::ec9f1fbb-f223-4998-ab6b-38ac20db1c9b" providerId="AD" clId="Web-{C1E280BB-C65E-2C47-6B46-5002079A7B2C}" dt="2025-04-25T13:29:31.858" v="2443" actId="20577"/>
        <pc:sldMkLst>
          <pc:docMk/>
          <pc:sldMk cId="3791854215" sldId="2147374711"/>
        </pc:sldMkLst>
        <pc:spChg chg="mod">
          <ac:chgData name="ARETE Elodie" userId="S::elodie.arete@docaposte.fr::ec9f1fbb-f223-4998-ab6b-38ac20db1c9b" providerId="AD" clId="Web-{C1E280BB-C65E-2C47-6B46-5002079A7B2C}" dt="2025-04-25T13:29:31.858" v="2443" actId="20577"/>
          <ac:spMkLst>
            <pc:docMk/>
            <pc:sldMk cId="3791854215" sldId="2147374711"/>
            <ac:spMk id="4" creationId="{BF654380-4AC1-63F0-8873-10CE5C906B3E}"/>
          </ac:spMkLst>
        </pc:spChg>
        <pc:spChg chg="mod">
          <ac:chgData name="ARETE Elodie" userId="S::elodie.arete@docaposte.fr::ec9f1fbb-f223-4998-ab6b-38ac20db1c9b" providerId="AD" clId="Web-{C1E280BB-C65E-2C47-6B46-5002079A7B2C}" dt="2025-04-25T13:24:24.368" v="2248" actId="20577"/>
          <ac:spMkLst>
            <pc:docMk/>
            <pc:sldMk cId="3791854215" sldId="2147374711"/>
            <ac:spMk id="8" creationId="{5ABD4907-777C-3964-DFAE-86E769114A2E}"/>
          </ac:spMkLst>
        </pc:spChg>
        <pc:picChg chg="del">
          <ac:chgData name="ARETE Elodie" userId="S::elodie.arete@docaposte.fr::ec9f1fbb-f223-4998-ab6b-38ac20db1c9b" providerId="AD" clId="Web-{C1E280BB-C65E-2C47-6B46-5002079A7B2C}" dt="2025-04-25T13:23:25.524" v="2243"/>
          <ac:picMkLst>
            <pc:docMk/>
            <pc:sldMk cId="3791854215" sldId="2147374711"/>
            <ac:picMk id="36" creationId="{9767B9AD-3E83-08BC-6ADE-A868D73BC141}"/>
          </ac:picMkLst>
        </pc:picChg>
      </pc:sldChg>
      <pc:sldChg chg="addSp delSp modSp">
        <pc:chgData name="ARETE Elodie" userId="S::elodie.arete@docaposte.fr::ec9f1fbb-f223-4998-ab6b-38ac20db1c9b" providerId="AD" clId="Web-{C1E280BB-C65E-2C47-6B46-5002079A7B2C}" dt="2025-04-25T14:01:34.759" v="2480"/>
        <pc:sldMkLst>
          <pc:docMk/>
          <pc:sldMk cId="1630853723" sldId="2147374712"/>
        </pc:sldMkLst>
        <pc:picChg chg="mod">
          <ac:chgData name="ARETE Elodie" userId="S::elodie.arete@docaposte.fr::ec9f1fbb-f223-4998-ab6b-38ac20db1c9b" providerId="AD" clId="Web-{C1E280BB-C65E-2C47-6B46-5002079A7B2C}" dt="2025-04-25T14:00:42.243" v="2477" actId="1076"/>
          <ac:picMkLst>
            <pc:docMk/>
            <pc:sldMk cId="1630853723" sldId="2147374712"/>
            <ac:picMk id="6" creationId="{35A4DCFB-A561-F16F-C789-B03EAEE3B4BE}"/>
          </ac:picMkLst>
        </pc:picChg>
        <pc:picChg chg="add del mod">
          <ac:chgData name="ARETE Elodie" userId="S::elodie.arete@docaposte.fr::ec9f1fbb-f223-4998-ab6b-38ac20db1c9b" providerId="AD" clId="Web-{C1E280BB-C65E-2C47-6B46-5002079A7B2C}" dt="2025-04-25T14:01:34.759" v="2480"/>
          <ac:picMkLst>
            <pc:docMk/>
            <pc:sldMk cId="1630853723" sldId="2147374712"/>
            <ac:picMk id="104" creationId="{216C154C-1BE9-A3C0-8DCF-8AD78BE04B1A}"/>
          </ac:picMkLst>
        </pc:picChg>
      </pc:sldChg>
      <pc:sldChg chg="addSp delSp modSp">
        <pc:chgData name="ARETE Elodie" userId="S::elodie.arete@docaposte.fr::ec9f1fbb-f223-4998-ab6b-38ac20db1c9b" providerId="AD" clId="Web-{C1E280BB-C65E-2C47-6B46-5002079A7B2C}" dt="2025-04-25T12:58:47.902" v="1691"/>
        <pc:sldMkLst>
          <pc:docMk/>
          <pc:sldMk cId="2797369347" sldId="2147374716"/>
        </pc:sldMkLst>
        <pc:spChg chg="mod">
          <ac:chgData name="ARETE Elodie" userId="S::elodie.arete@docaposte.fr::ec9f1fbb-f223-4998-ab6b-38ac20db1c9b" providerId="AD" clId="Web-{C1E280BB-C65E-2C47-6B46-5002079A7B2C}" dt="2025-04-25T12:04:21.951" v="349" actId="20577"/>
          <ac:spMkLst>
            <pc:docMk/>
            <pc:sldMk cId="2797369347" sldId="2147374716"/>
            <ac:spMk id="7" creationId="{7B8DDC95-78D9-3944-CB28-130F34E608ED}"/>
          </ac:spMkLst>
        </pc:spChg>
        <pc:spChg chg="add del mod">
          <ac:chgData name="ARETE Elodie" userId="S::elodie.arete@docaposte.fr::ec9f1fbb-f223-4998-ab6b-38ac20db1c9b" providerId="AD" clId="Web-{C1E280BB-C65E-2C47-6B46-5002079A7B2C}" dt="2025-04-25T12:58:47.902" v="1691"/>
          <ac:spMkLst>
            <pc:docMk/>
            <pc:sldMk cId="2797369347" sldId="2147374716"/>
            <ac:spMk id="9" creationId="{00000000-0000-0000-0000-000000000000}"/>
          </ac:spMkLst>
        </pc:spChg>
        <pc:spChg chg="mod">
          <ac:chgData name="ARETE Elodie" userId="S::elodie.arete@docaposte.fr::ec9f1fbb-f223-4998-ab6b-38ac20db1c9b" providerId="AD" clId="Web-{C1E280BB-C65E-2C47-6B46-5002079A7B2C}" dt="2025-04-25T12:10:16.801" v="533" actId="1076"/>
          <ac:spMkLst>
            <pc:docMk/>
            <pc:sldMk cId="2797369347" sldId="2147374716"/>
            <ac:spMk id="10" creationId="{00000000-0000-0000-0000-000000000000}"/>
          </ac:spMkLst>
        </pc:spChg>
        <pc:spChg chg="mod">
          <ac:chgData name="ARETE Elodie" userId="S::elodie.arete@docaposte.fr::ec9f1fbb-f223-4998-ab6b-38ac20db1c9b" providerId="AD" clId="Web-{C1E280BB-C65E-2C47-6B46-5002079A7B2C}" dt="2025-04-25T12:09:05.706" v="506" actId="1076"/>
          <ac:spMkLst>
            <pc:docMk/>
            <pc:sldMk cId="2797369347" sldId="2147374716"/>
            <ac:spMk id="12" creationId="{5EAE3BB0-E1EA-AF45-B210-4BA1900A9216}"/>
          </ac:spMkLst>
        </pc:spChg>
        <pc:spChg chg="mod">
          <ac:chgData name="ARETE Elodie" userId="S::elodie.arete@docaposte.fr::ec9f1fbb-f223-4998-ab6b-38ac20db1c9b" providerId="AD" clId="Web-{C1E280BB-C65E-2C47-6B46-5002079A7B2C}" dt="2025-04-25T12:09:05.722" v="507" actId="1076"/>
          <ac:spMkLst>
            <pc:docMk/>
            <pc:sldMk cId="2797369347" sldId="2147374716"/>
            <ac:spMk id="13" creationId="{2586874E-938C-2D49-9429-AA95BC8A95B1}"/>
          </ac:spMkLst>
        </pc:spChg>
        <pc:spChg chg="mod">
          <ac:chgData name="ARETE Elodie" userId="S::elodie.arete@docaposte.fr::ec9f1fbb-f223-4998-ab6b-38ac20db1c9b" providerId="AD" clId="Web-{C1E280BB-C65E-2C47-6B46-5002079A7B2C}" dt="2025-04-25T12:09:55.863" v="525" actId="1076"/>
          <ac:spMkLst>
            <pc:docMk/>
            <pc:sldMk cId="2797369347" sldId="2147374716"/>
            <ac:spMk id="14" creationId="{93EC0DAC-4A15-4D40-B8A4-2454E3A81782}"/>
          </ac:spMkLst>
        </pc:spChg>
        <pc:spChg chg="mod">
          <ac:chgData name="ARETE Elodie" userId="S::elodie.arete@docaposte.fr::ec9f1fbb-f223-4998-ab6b-38ac20db1c9b" providerId="AD" clId="Web-{C1E280BB-C65E-2C47-6B46-5002079A7B2C}" dt="2025-04-25T12:14:35.118" v="594" actId="1076"/>
          <ac:spMkLst>
            <pc:docMk/>
            <pc:sldMk cId="2797369347" sldId="2147374716"/>
            <ac:spMk id="16" creationId="{00000000-0000-0000-0000-000000000000}"/>
          </ac:spMkLst>
        </pc:spChg>
        <pc:spChg chg="add mod">
          <ac:chgData name="ARETE Elodie" userId="S::elodie.arete@docaposte.fr::ec9f1fbb-f223-4998-ab6b-38ac20db1c9b" providerId="AD" clId="Web-{C1E280BB-C65E-2C47-6B46-5002079A7B2C}" dt="2025-04-25T11:59:19.055" v="303"/>
          <ac:spMkLst>
            <pc:docMk/>
            <pc:sldMk cId="2797369347" sldId="2147374716"/>
            <ac:spMk id="18" creationId="{567B865F-6EB1-A314-DDC4-994D3E03E1F0}"/>
          </ac:spMkLst>
        </pc:spChg>
        <pc:spChg chg="mod">
          <ac:chgData name="ARETE Elodie" userId="S::elodie.arete@docaposte.fr::ec9f1fbb-f223-4998-ab6b-38ac20db1c9b" providerId="AD" clId="Web-{C1E280BB-C65E-2C47-6B46-5002079A7B2C}" dt="2025-04-25T12:10:16.832" v="534" actId="1076"/>
          <ac:spMkLst>
            <pc:docMk/>
            <pc:sldMk cId="2797369347" sldId="2147374716"/>
            <ac:spMk id="21" creationId="{00000000-0000-0000-0000-000000000000}"/>
          </ac:spMkLst>
        </pc:spChg>
        <pc:spChg chg="mod">
          <ac:chgData name="ARETE Elodie" userId="S::elodie.arete@docaposte.fr::ec9f1fbb-f223-4998-ab6b-38ac20db1c9b" providerId="AD" clId="Web-{C1E280BB-C65E-2C47-6B46-5002079A7B2C}" dt="2025-04-25T12:09:55.879" v="526" actId="1076"/>
          <ac:spMkLst>
            <pc:docMk/>
            <pc:sldMk cId="2797369347" sldId="2147374716"/>
            <ac:spMk id="28" creationId="{93EC0DAC-4A15-4D40-B8A4-2454E3A81782}"/>
          </ac:spMkLst>
        </pc:spChg>
        <pc:spChg chg="mod">
          <ac:chgData name="ARETE Elodie" userId="S::elodie.arete@docaposte.fr::ec9f1fbb-f223-4998-ab6b-38ac20db1c9b" providerId="AD" clId="Web-{C1E280BB-C65E-2C47-6B46-5002079A7B2C}" dt="2025-04-25T12:10:16.864" v="536" actId="1076"/>
          <ac:spMkLst>
            <pc:docMk/>
            <pc:sldMk cId="2797369347" sldId="2147374716"/>
            <ac:spMk id="31" creationId="{00000000-0000-0000-0000-000000000000}"/>
          </ac:spMkLst>
        </pc:spChg>
        <pc:grpChg chg="del">
          <ac:chgData name="ARETE Elodie" userId="S::elodie.arete@docaposte.fr::ec9f1fbb-f223-4998-ab6b-38ac20db1c9b" providerId="AD" clId="Web-{C1E280BB-C65E-2C47-6B46-5002079A7B2C}" dt="2025-04-25T11:56:00.535" v="276"/>
          <ac:grpSpMkLst>
            <pc:docMk/>
            <pc:sldMk cId="2797369347" sldId="2147374716"/>
            <ac:grpSpMk id="8" creationId="{E069A60F-96EB-0068-C134-06B3AD3CC2DA}"/>
          </ac:grpSpMkLst>
        </pc:grpChg>
        <pc:grpChg chg="add">
          <ac:chgData name="ARETE Elodie" userId="S::elodie.arete@docaposte.fr::ec9f1fbb-f223-4998-ab6b-38ac20db1c9b" providerId="AD" clId="Web-{C1E280BB-C65E-2C47-6B46-5002079A7B2C}" dt="2025-04-25T11:59:12.679" v="302"/>
          <ac:grpSpMkLst>
            <pc:docMk/>
            <pc:sldMk cId="2797369347" sldId="2147374716"/>
            <ac:grpSpMk id="15" creationId="{A5778669-7E74-7424-1876-59604BA5F75D}"/>
          </ac:grpSpMkLst>
        </pc:grpChg>
        <pc:grpChg chg="del">
          <ac:chgData name="ARETE Elodie" userId="S::elodie.arete@docaposte.fr::ec9f1fbb-f223-4998-ab6b-38ac20db1c9b" providerId="AD" clId="Web-{C1E280BB-C65E-2C47-6B46-5002079A7B2C}" dt="2025-04-25T11:59:25.883" v="304"/>
          <ac:grpSpMkLst>
            <pc:docMk/>
            <pc:sldMk cId="2797369347" sldId="2147374716"/>
            <ac:grpSpMk id="25" creationId="{00000000-0000-0000-0000-000000000000}"/>
          </ac:grpSpMkLst>
        </pc:grpChg>
        <pc:picChg chg="add del mod">
          <ac:chgData name="ARETE Elodie" userId="S::elodie.arete@docaposte.fr::ec9f1fbb-f223-4998-ab6b-38ac20db1c9b" providerId="AD" clId="Web-{C1E280BB-C65E-2C47-6B46-5002079A7B2C}" dt="2025-04-25T12:09:27.581" v="516"/>
          <ac:picMkLst>
            <pc:docMk/>
            <pc:sldMk cId="2797369347" sldId="2147374716"/>
            <ac:picMk id="19" creationId="{7517A011-268F-E27F-CB9F-C0AB6C99D470}"/>
          </ac:picMkLst>
        </pc:picChg>
        <pc:picChg chg="mod">
          <ac:chgData name="ARETE Elodie" userId="S::elodie.arete@docaposte.fr::ec9f1fbb-f223-4998-ab6b-38ac20db1c9b" providerId="AD" clId="Web-{C1E280BB-C65E-2C47-6B46-5002079A7B2C}" dt="2025-04-25T12:09:40.519" v="521" actId="1076"/>
          <ac:picMkLst>
            <pc:docMk/>
            <pc:sldMk cId="2797369347" sldId="2147374716"/>
            <ac:picMk id="23" creationId="{3A8F1E11-77B2-DE0F-DB50-B891FBD58F9A}"/>
          </ac:picMkLst>
        </pc:picChg>
        <pc:picChg chg="mod">
          <ac:chgData name="ARETE Elodie" userId="S::elodie.arete@docaposte.fr::ec9f1fbb-f223-4998-ab6b-38ac20db1c9b" providerId="AD" clId="Web-{C1E280BB-C65E-2C47-6B46-5002079A7B2C}" dt="2025-04-25T12:10:16.770" v="532" actId="1076"/>
          <ac:picMkLst>
            <pc:docMk/>
            <pc:sldMk cId="2797369347" sldId="2147374716"/>
            <ac:picMk id="24" creationId="{00000000-0000-0000-0000-000000000000}"/>
          </ac:picMkLst>
        </pc:picChg>
        <pc:picChg chg="mod">
          <ac:chgData name="ARETE Elodie" userId="S::elodie.arete@docaposte.fr::ec9f1fbb-f223-4998-ab6b-38ac20db1c9b" providerId="AD" clId="Web-{C1E280BB-C65E-2C47-6B46-5002079A7B2C}" dt="2025-04-25T12:09:43.472" v="522" actId="1076"/>
          <ac:picMkLst>
            <pc:docMk/>
            <pc:sldMk cId="2797369347" sldId="2147374716"/>
            <ac:picMk id="26" creationId="{2EB6CDDB-27C0-C4DE-0350-C703A543D43F}"/>
          </ac:picMkLst>
        </pc:picChg>
        <pc:picChg chg="mod">
          <ac:chgData name="ARETE Elodie" userId="S::elodie.arete@docaposte.fr::ec9f1fbb-f223-4998-ab6b-38ac20db1c9b" providerId="AD" clId="Web-{C1E280BB-C65E-2C47-6B46-5002079A7B2C}" dt="2025-04-25T12:10:16.848" v="535" actId="1076"/>
          <ac:picMkLst>
            <pc:docMk/>
            <pc:sldMk cId="2797369347" sldId="2147374716"/>
            <ac:picMk id="27" creationId="{56504EE3-5C42-2943-8D76-7EC0992F3E96}"/>
          </ac:picMkLst>
        </pc:picChg>
        <pc:picChg chg="mod">
          <ac:chgData name="ARETE Elodie" userId="S::elodie.arete@docaposte.fr::ec9f1fbb-f223-4998-ab6b-38ac20db1c9b" providerId="AD" clId="Web-{C1E280BB-C65E-2C47-6B46-5002079A7B2C}" dt="2025-04-25T12:09:55.895" v="527" actId="1076"/>
          <ac:picMkLst>
            <pc:docMk/>
            <pc:sldMk cId="2797369347" sldId="2147374716"/>
            <ac:picMk id="30" creationId="{29C217A7-9F1E-293E-8880-46D986A4CADD}"/>
          </ac:picMkLst>
        </pc:picChg>
        <pc:picChg chg="mod">
          <ac:chgData name="ARETE Elodie" userId="S::elodie.arete@docaposte.fr::ec9f1fbb-f223-4998-ab6b-38ac20db1c9b" providerId="AD" clId="Web-{C1E280BB-C65E-2C47-6B46-5002079A7B2C}" dt="2025-04-25T12:09:55.910" v="528" actId="1076"/>
          <ac:picMkLst>
            <pc:docMk/>
            <pc:sldMk cId="2797369347" sldId="2147374716"/>
            <ac:picMk id="32" creationId="{02DD3747-1033-0457-8B43-4F93FA5544A3}"/>
          </ac:picMkLst>
        </pc:picChg>
        <pc:picChg chg="del">
          <ac:chgData name="ARETE Elodie" userId="S::elodie.arete@docaposte.fr::ec9f1fbb-f223-4998-ab6b-38ac20db1c9b" providerId="AD" clId="Web-{C1E280BB-C65E-2C47-6B46-5002079A7B2C}" dt="2025-04-25T11:58:24.975" v="287"/>
          <ac:picMkLst>
            <pc:docMk/>
            <pc:sldMk cId="2797369347" sldId="2147374716"/>
            <ac:picMk id="33" creationId="{AD1F12A7-3AAC-4437-19CB-D25FAA1477CA}"/>
          </ac:picMkLst>
        </pc:picChg>
      </pc:sldChg>
      <pc:sldChg chg="addSp delSp modSp mod modClrScheme chgLayout">
        <pc:chgData name="ARETE Elodie" userId="S::elodie.arete@docaposte.fr::ec9f1fbb-f223-4998-ab6b-38ac20db1c9b" providerId="AD" clId="Web-{C1E280BB-C65E-2C47-6B46-5002079A7B2C}" dt="2025-04-25T12:26:27.366" v="848"/>
        <pc:sldMkLst>
          <pc:docMk/>
          <pc:sldMk cId="3031092446" sldId="2147374717"/>
        </pc:sldMkLst>
        <pc:spChg chg="mod ord">
          <ac:chgData name="ARETE Elodie" userId="S::elodie.arete@docaposte.fr::ec9f1fbb-f223-4998-ab6b-38ac20db1c9b" providerId="AD" clId="Web-{C1E280BB-C65E-2C47-6B46-5002079A7B2C}" dt="2025-04-25T12:25:39.397" v="832"/>
          <ac:spMkLst>
            <pc:docMk/>
            <pc:sldMk cId="3031092446" sldId="2147374717"/>
            <ac:spMk id="3" creationId="{DEB60E32-4913-C044-B44E-CE5B4B860EB5}"/>
          </ac:spMkLst>
        </pc:spChg>
        <pc:spChg chg="add del mod">
          <ac:chgData name="ARETE Elodie" userId="S::elodie.arete@docaposte.fr::ec9f1fbb-f223-4998-ab6b-38ac20db1c9b" providerId="AD" clId="Web-{C1E280BB-C65E-2C47-6B46-5002079A7B2C}" dt="2025-04-25T12:24:52.958" v="815"/>
          <ac:spMkLst>
            <pc:docMk/>
            <pc:sldMk cId="3031092446" sldId="2147374717"/>
            <ac:spMk id="4" creationId="{BE50A1AD-75E7-5867-EDA3-2962F7C60C5B}"/>
          </ac:spMkLst>
        </pc:spChg>
        <pc:spChg chg="add del mod">
          <ac:chgData name="ARETE Elodie" userId="S::elodie.arete@docaposte.fr::ec9f1fbb-f223-4998-ab6b-38ac20db1c9b" providerId="AD" clId="Web-{C1E280BB-C65E-2C47-6B46-5002079A7B2C}" dt="2025-04-25T12:25:05.677" v="827"/>
          <ac:spMkLst>
            <pc:docMk/>
            <pc:sldMk cId="3031092446" sldId="2147374717"/>
            <ac:spMk id="5" creationId="{7DA9B84B-00BD-E8CE-D270-EAFB326352D7}"/>
          </ac:spMkLst>
        </pc:spChg>
        <pc:spChg chg="add mod ord">
          <ac:chgData name="ARETE Elodie" userId="S::elodie.arete@docaposte.fr::ec9f1fbb-f223-4998-ab6b-38ac20db1c9b" providerId="AD" clId="Web-{C1E280BB-C65E-2C47-6B46-5002079A7B2C}" dt="2025-04-25T12:26:07.100" v="843" actId="1076"/>
          <ac:spMkLst>
            <pc:docMk/>
            <pc:sldMk cId="3031092446" sldId="2147374717"/>
            <ac:spMk id="6" creationId="{62330254-4195-09F4-C44A-0C72247E561A}"/>
          </ac:spMkLst>
        </pc:spChg>
        <pc:spChg chg="del mod ord">
          <ac:chgData name="ARETE Elodie" userId="S::elodie.arete@docaposte.fr::ec9f1fbb-f223-4998-ab6b-38ac20db1c9b" providerId="AD" clId="Web-{C1E280BB-C65E-2C47-6B46-5002079A7B2C}" dt="2025-04-25T12:25:52.928" v="840"/>
          <ac:spMkLst>
            <pc:docMk/>
            <pc:sldMk cId="3031092446" sldId="2147374717"/>
            <ac:spMk id="7" creationId="{6FDE6754-F401-5A43-8456-86B2935ECECB}"/>
          </ac:spMkLst>
        </pc:spChg>
        <pc:spChg chg="add mod ord">
          <ac:chgData name="ARETE Elodie" userId="S::elodie.arete@docaposte.fr::ec9f1fbb-f223-4998-ab6b-38ac20db1c9b" providerId="AD" clId="Web-{C1E280BB-C65E-2C47-6B46-5002079A7B2C}" dt="2025-04-25T12:26:09.631" v="846" actId="20577"/>
          <ac:spMkLst>
            <pc:docMk/>
            <pc:sldMk cId="3031092446" sldId="2147374717"/>
            <ac:spMk id="8" creationId="{DC61423B-F3AB-0059-CF1C-E75D53F9735A}"/>
          </ac:spMkLst>
        </pc:spChg>
        <pc:spChg chg="add del mod">
          <ac:chgData name="ARETE Elodie" userId="S::elodie.arete@docaposte.fr::ec9f1fbb-f223-4998-ab6b-38ac20db1c9b" providerId="AD" clId="Web-{C1E280BB-C65E-2C47-6B46-5002079A7B2C}" dt="2025-04-25T12:25:56.303" v="841"/>
          <ac:spMkLst>
            <pc:docMk/>
            <pc:sldMk cId="3031092446" sldId="2147374717"/>
            <ac:spMk id="10" creationId="{22714D6D-9BE7-6AE2-88C0-5ABC6AB2E9B5}"/>
          </ac:spMkLst>
        </pc:spChg>
        <pc:spChg chg="add del mod">
          <ac:chgData name="ARETE Elodie" userId="S::elodie.arete@docaposte.fr::ec9f1fbb-f223-4998-ab6b-38ac20db1c9b" providerId="AD" clId="Web-{C1E280BB-C65E-2C47-6B46-5002079A7B2C}" dt="2025-04-25T12:25:58.334" v="842"/>
          <ac:spMkLst>
            <pc:docMk/>
            <pc:sldMk cId="3031092446" sldId="2147374717"/>
            <ac:spMk id="12" creationId="{381E9212-1104-6022-9941-DCD6E8E8DEB0}"/>
          </ac:spMkLst>
        </pc:spChg>
        <pc:spChg chg="add">
          <ac:chgData name="ARETE Elodie" userId="S::elodie.arete@docaposte.fr::ec9f1fbb-f223-4998-ab6b-38ac20db1c9b" providerId="AD" clId="Web-{C1E280BB-C65E-2C47-6B46-5002079A7B2C}" dt="2025-04-25T12:26:27.366" v="848"/>
          <ac:spMkLst>
            <pc:docMk/>
            <pc:sldMk cId="3031092446" sldId="2147374717"/>
            <ac:spMk id="19" creationId="{1E259E3F-3711-414A-3B77-CDE3A632E6EF}"/>
          </ac:spMkLst>
        </pc:spChg>
        <pc:grpChg chg="add">
          <ac:chgData name="ARETE Elodie" userId="S::elodie.arete@docaposte.fr::ec9f1fbb-f223-4998-ab6b-38ac20db1c9b" providerId="AD" clId="Web-{C1E280BB-C65E-2C47-6B46-5002079A7B2C}" dt="2025-04-25T12:26:27.351" v="847"/>
          <ac:grpSpMkLst>
            <pc:docMk/>
            <pc:sldMk cId="3031092446" sldId="2147374717"/>
            <ac:grpSpMk id="16" creationId="{856FE0C5-B24A-4617-721D-99A751F63D6E}"/>
          </ac:grpSpMkLst>
        </pc:grpChg>
        <pc:picChg chg="add del mod ord">
          <ac:chgData name="ARETE Elodie" userId="S::elodie.arete@docaposte.fr::ec9f1fbb-f223-4998-ab6b-38ac20db1c9b" providerId="AD" clId="Web-{C1E280BB-C65E-2C47-6B46-5002079A7B2C}" dt="2025-04-25T12:25:42.631" v="833"/>
          <ac:picMkLst>
            <pc:docMk/>
            <pc:sldMk cId="3031092446" sldId="2147374717"/>
            <ac:picMk id="18" creationId="{95032A1D-B055-164B-8233-D1E9418D02C7}"/>
          </ac:picMkLst>
        </pc:picChg>
      </pc:sldChg>
      <pc:sldChg chg="modSp add ord replId">
        <pc:chgData name="ARETE Elodie" userId="S::elodie.arete@docaposte.fr::ec9f1fbb-f223-4998-ab6b-38ac20db1c9b" providerId="AD" clId="Web-{C1E280BB-C65E-2C47-6B46-5002079A7B2C}" dt="2025-04-25T12:26:47.351" v="855" actId="20577"/>
        <pc:sldMkLst>
          <pc:docMk/>
          <pc:sldMk cId="2625731108" sldId="2147374718"/>
        </pc:sldMkLst>
        <pc:spChg chg="mod">
          <ac:chgData name="ARETE Elodie" userId="S::elodie.arete@docaposte.fr::ec9f1fbb-f223-4998-ab6b-38ac20db1c9b" providerId="AD" clId="Web-{C1E280BB-C65E-2C47-6B46-5002079A7B2C}" dt="2025-04-25T12:26:47.351" v="855" actId="20577"/>
          <ac:spMkLst>
            <pc:docMk/>
            <pc:sldMk cId="2625731108" sldId="2147374718"/>
            <ac:spMk id="8" creationId="{F0594075-9109-49DD-0D12-48B96F3DFBFB}"/>
          </ac:spMkLst>
        </pc:spChg>
      </pc:sldChg>
      <pc:sldChg chg="modSp add ord replId">
        <pc:chgData name="ARETE Elodie" userId="S::elodie.arete@docaposte.fr::ec9f1fbb-f223-4998-ab6b-38ac20db1c9b" providerId="AD" clId="Web-{C1E280BB-C65E-2C47-6B46-5002079A7B2C}" dt="2025-04-25T12:39:25.818" v="1075" actId="20577"/>
        <pc:sldMkLst>
          <pc:docMk/>
          <pc:sldMk cId="3927052895" sldId="2147374719"/>
        </pc:sldMkLst>
        <pc:spChg chg="mod">
          <ac:chgData name="ARETE Elodie" userId="S::elodie.arete@docaposte.fr::ec9f1fbb-f223-4998-ab6b-38ac20db1c9b" providerId="AD" clId="Web-{C1E280BB-C65E-2C47-6B46-5002079A7B2C}" dt="2025-04-25T12:39:25.818" v="1075" actId="20577"/>
          <ac:spMkLst>
            <pc:docMk/>
            <pc:sldMk cId="3927052895" sldId="2147374719"/>
            <ac:spMk id="8" creationId="{71213D59-2D53-4980-D42D-509EB4B1322A}"/>
          </ac:spMkLst>
        </pc:spChg>
      </pc:sldChg>
    </pc:docChg>
  </pc:docChgLst>
  <pc:docChgLst>
    <pc:chgData name="HADDAD Sahar" userId="S::sahar.haddad@docaposte.fr::68cc7506-0d58-401b-bfeb-d46bc1bc5572" providerId="AD" clId="Web-{693DDDDD-D9B5-1815-F045-30F9475C166B}"/>
    <pc:docChg chg="modSld">
      <pc:chgData name="HADDAD Sahar" userId="S::sahar.haddad@docaposte.fr::68cc7506-0d58-401b-bfeb-d46bc1bc5572" providerId="AD" clId="Web-{693DDDDD-D9B5-1815-F045-30F9475C166B}" dt="2025-04-22T19:41:56.553" v="75" actId="1076"/>
      <pc:docMkLst>
        <pc:docMk/>
      </pc:docMkLst>
      <pc:sldChg chg="modSp">
        <pc:chgData name="HADDAD Sahar" userId="S::sahar.haddad@docaposte.fr::68cc7506-0d58-401b-bfeb-d46bc1bc5572" providerId="AD" clId="Web-{693DDDDD-D9B5-1815-F045-30F9475C166B}" dt="2025-04-22T19:41:56.553" v="75" actId="1076"/>
        <pc:sldMkLst>
          <pc:docMk/>
          <pc:sldMk cId="1213428739" sldId="1352"/>
        </pc:sldMkLst>
        <pc:spChg chg="mod">
          <ac:chgData name="HADDAD Sahar" userId="S::sahar.haddad@docaposte.fr::68cc7506-0d58-401b-bfeb-d46bc1bc5572" providerId="AD" clId="Web-{693DDDDD-D9B5-1815-F045-30F9475C166B}" dt="2025-04-22T19:41:51.256" v="74" actId="20577"/>
          <ac:spMkLst>
            <pc:docMk/>
            <pc:sldMk cId="1213428739" sldId="1352"/>
            <ac:spMk id="4" creationId="{220FB9FD-1F9E-4895-BEAF-1A3093220D6A}"/>
          </ac:spMkLst>
        </pc:spChg>
        <pc:spChg chg="mod">
          <ac:chgData name="HADDAD Sahar" userId="S::sahar.haddad@docaposte.fr::68cc7506-0d58-401b-bfeb-d46bc1bc5572" providerId="AD" clId="Web-{693DDDDD-D9B5-1815-F045-30F9475C166B}" dt="2025-04-22T19:41:56.553" v="75" actId="1076"/>
          <ac:spMkLst>
            <pc:docMk/>
            <pc:sldMk cId="1213428739" sldId="1352"/>
            <ac:spMk id="5" creationId="{00000000-0000-0000-0000-000000000000}"/>
          </ac:spMkLst>
        </pc:spChg>
      </pc:sldChg>
      <pc:sldChg chg="modSp">
        <pc:chgData name="HADDAD Sahar" userId="S::sahar.haddad@docaposte.fr::68cc7506-0d58-401b-bfeb-d46bc1bc5572" providerId="AD" clId="Web-{693DDDDD-D9B5-1815-F045-30F9475C166B}" dt="2025-04-22T19:41:37.411" v="68" actId="14100"/>
        <pc:sldMkLst>
          <pc:docMk/>
          <pc:sldMk cId="3940569439" sldId="1386"/>
        </pc:sldMkLst>
        <pc:spChg chg="mod">
          <ac:chgData name="HADDAD Sahar" userId="S::sahar.haddad@docaposte.fr::68cc7506-0d58-401b-bfeb-d46bc1bc5572" providerId="AD" clId="Web-{693DDDDD-D9B5-1815-F045-30F9475C166B}" dt="2025-04-22T19:41:37.411" v="68" actId="14100"/>
          <ac:spMkLst>
            <pc:docMk/>
            <pc:sldMk cId="3940569439" sldId="1386"/>
            <ac:spMk id="7" creationId="{6FDE6754-F401-5A43-8456-86B2935ECECB}"/>
          </ac:spMkLst>
        </pc:spChg>
      </pc:sldChg>
      <pc:sldChg chg="addSp delSp modSp">
        <pc:chgData name="HADDAD Sahar" userId="S::sahar.haddad@docaposte.fr::68cc7506-0d58-401b-bfeb-d46bc1bc5572" providerId="AD" clId="Web-{693DDDDD-D9B5-1815-F045-30F9475C166B}" dt="2025-04-22T19:41:15.645" v="65" actId="14100"/>
        <pc:sldMkLst>
          <pc:docMk/>
          <pc:sldMk cId="2160424731" sldId="1397"/>
        </pc:sldMkLst>
        <pc:spChg chg="mod">
          <ac:chgData name="HADDAD Sahar" userId="S::sahar.haddad@docaposte.fr::68cc7506-0d58-401b-bfeb-d46bc1bc5572" providerId="AD" clId="Web-{693DDDDD-D9B5-1815-F045-30F9475C166B}" dt="2025-04-22T19:41:15.645" v="65" actId="14100"/>
          <ac:spMkLst>
            <pc:docMk/>
            <pc:sldMk cId="2160424731" sldId="1397"/>
            <ac:spMk id="4" creationId="{00000000-0000-0000-0000-000000000000}"/>
          </ac:spMkLst>
        </pc:spChg>
        <pc:spChg chg="del">
          <ac:chgData name="HADDAD Sahar" userId="S::sahar.haddad@docaposte.fr::68cc7506-0d58-401b-bfeb-d46bc1bc5572" providerId="AD" clId="Web-{693DDDDD-D9B5-1815-F045-30F9475C166B}" dt="2025-04-22T19:38:25.297" v="25"/>
          <ac:spMkLst>
            <pc:docMk/>
            <pc:sldMk cId="2160424731" sldId="1397"/>
            <ac:spMk id="5" creationId="{F00F0E15-356D-A55E-8503-9093C6E197FB}"/>
          </ac:spMkLst>
        </pc:spChg>
        <pc:spChg chg="add mod">
          <ac:chgData name="HADDAD Sahar" userId="S::sahar.haddad@docaposte.fr::68cc7506-0d58-401b-bfeb-d46bc1bc5572" providerId="AD" clId="Web-{693DDDDD-D9B5-1815-F045-30F9475C166B}" dt="2025-04-22T19:38:07.531" v="23" actId="14100"/>
          <ac:spMkLst>
            <pc:docMk/>
            <pc:sldMk cId="2160424731" sldId="1397"/>
            <ac:spMk id="7" creationId="{081EEA74-FF7C-164F-5800-47C217ECB4C8}"/>
          </ac:spMkLst>
        </pc:spChg>
        <pc:spChg chg="mod">
          <ac:chgData name="HADDAD Sahar" userId="S::sahar.haddad@docaposte.fr::68cc7506-0d58-401b-bfeb-d46bc1bc5572" providerId="AD" clId="Web-{693DDDDD-D9B5-1815-F045-30F9475C166B}" dt="2025-04-22T19:40:24.785" v="36" actId="20577"/>
          <ac:spMkLst>
            <pc:docMk/>
            <pc:sldMk cId="2160424731" sldId="1397"/>
            <ac:spMk id="8" creationId="{00000000-0000-0000-0000-000000000000}"/>
          </ac:spMkLst>
        </pc:spChg>
        <pc:spChg chg="mod">
          <ac:chgData name="HADDAD Sahar" userId="S::sahar.haddad@docaposte.fr::68cc7506-0d58-401b-bfeb-d46bc1bc5572" providerId="AD" clId="Web-{693DDDDD-D9B5-1815-F045-30F9475C166B}" dt="2025-04-22T19:40:29.316" v="38" actId="20577"/>
          <ac:spMkLst>
            <pc:docMk/>
            <pc:sldMk cId="2160424731" sldId="1397"/>
            <ac:spMk id="9" creationId="{00000000-0000-0000-0000-000000000000}"/>
          </ac:spMkLst>
        </pc:spChg>
        <pc:spChg chg="mod">
          <ac:chgData name="HADDAD Sahar" userId="S::sahar.haddad@docaposte.fr::68cc7506-0d58-401b-bfeb-d46bc1bc5572" providerId="AD" clId="Web-{693DDDDD-D9B5-1815-F045-30F9475C166B}" dt="2025-04-22T19:39:09.454" v="28" actId="1076"/>
          <ac:spMkLst>
            <pc:docMk/>
            <pc:sldMk cId="2160424731" sldId="1397"/>
            <ac:spMk id="11" creationId="{00000000-0000-0000-0000-000000000000}"/>
          </ac:spMkLst>
        </pc:spChg>
        <pc:spChg chg="mod">
          <ac:chgData name="HADDAD Sahar" userId="S::sahar.haddad@docaposte.fr::68cc7506-0d58-401b-bfeb-d46bc1bc5572" providerId="AD" clId="Web-{693DDDDD-D9B5-1815-F045-30F9475C166B}" dt="2025-04-22T19:40:55.973" v="55"/>
          <ac:spMkLst>
            <pc:docMk/>
            <pc:sldMk cId="2160424731" sldId="1397"/>
            <ac:spMk id="19" creationId="{00000000-0000-0000-0000-000000000000}"/>
          </ac:spMkLst>
        </pc:spChg>
        <pc:spChg chg="mod">
          <ac:chgData name="HADDAD Sahar" userId="S::sahar.haddad@docaposte.fr::68cc7506-0d58-401b-bfeb-d46bc1bc5572" providerId="AD" clId="Web-{693DDDDD-D9B5-1815-F045-30F9475C166B}" dt="2025-04-22T19:40:55.973" v="56"/>
          <ac:spMkLst>
            <pc:docMk/>
            <pc:sldMk cId="2160424731" sldId="1397"/>
            <ac:spMk id="35" creationId="{00000000-0000-0000-0000-000000000000}"/>
          </ac:spMkLst>
        </pc:spChg>
        <pc:spChg chg="mod">
          <ac:chgData name="HADDAD Sahar" userId="S::sahar.haddad@docaposte.fr::68cc7506-0d58-401b-bfeb-d46bc1bc5572" providerId="AD" clId="Web-{693DDDDD-D9B5-1815-F045-30F9475C166B}" dt="2025-04-22T19:40:55.973" v="57"/>
          <ac:spMkLst>
            <pc:docMk/>
            <pc:sldMk cId="2160424731" sldId="1397"/>
            <ac:spMk id="36" creationId="{00000000-0000-0000-0000-000000000000}"/>
          </ac:spMkLst>
        </pc:spChg>
        <pc:spChg chg="mod">
          <ac:chgData name="HADDAD Sahar" userId="S::sahar.haddad@docaposte.fr::68cc7506-0d58-401b-bfeb-d46bc1bc5572" providerId="AD" clId="Web-{693DDDDD-D9B5-1815-F045-30F9475C166B}" dt="2025-04-22T19:40:55.973" v="58"/>
          <ac:spMkLst>
            <pc:docMk/>
            <pc:sldMk cId="2160424731" sldId="1397"/>
            <ac:spMk id="37" creationId="{00000000-0000-0000-0000-000000000000}"/>
          </ac:spMkLst>
        </pc:spChg>
        <pc:spChg chg="mod">
          <ac:chgData name="HADDAD Sahar" userId="S::sahar.haddad@docaposte.fr::68cc7506-0d58-401b-bfeb-d46bc1bc5572" providerId="AD" clId="Web-{693DDDDD-D9B5-1815-F045-30F9475C166B}" dt="2025-04-22T19:40:55.973" v="59"/>
          <ac:spMkLst>
            <pc:docMk/>
            <pc:sldMk cId="2160424731" sldId="1397"/>
            <ac:spMk id="39" creationId="{00000000-0000-0000-0000-000000000000}"/>
          </ac:spMkLst>
        </pc:spChg>
        <pc:spChg chg="mod">
          <ac:chgData name="HADDAD Sahar" userId="S::sahar.haddad@docaposte.fr::68cc7506-0d58-401b-bfeb-d46bc1bc5572" providerId="AD" clId="Web-{693DDDDD-D9B5-1815-F045-30F9475C166B}" dt="2025-04-22T19:40:55.989" v="60"/>
          <ac:spMkLst>
            <pc:docMk/>
            <pc:sldMk cId="2160424731" sldId="1397"/>
            <ac:spMk id="40" creationId="{00000000-0000-0000-0000-000000000000}"/>
          </ac:spMkLst>
        </pc:spChg>
        <pc:spChg chg="mod">
          <ac:chgData name="HADDAD Sahar" userId="S::sahar.haddad@docaposte.fr::68cc7506-0d58-401b-bfeb-d46bc1bc5572" providerId="AD" clId="Web-{693DDDDD-D9B5-1815-F045-30F9475C166B}" dt="2025-04-22T19:40:55.989" v="61"/>
          <ac:spMkLst>
            <pc:docMk/>
            <pc:sldMk cId="2160424731" sldId="1397"/>
            <ac:spMk id="41" creationId="{00000000-0000-0000-0000-000000000000}"/>
          </ac:spMkLst>
        </pc:spChg>
        <pc:spChg chg="mod">
          <ac:chgData name="HADDAD Sahar" userId="S::sahar.haddad@docaposte.fr::68cc7506-0d58-401b-bfeb-d46bc1bc5572" providerId="AD" clId="Web-{693DDDDD-D9B5-1815-F045-30F9475C166B}" dt="2025-04-22T19:40:56.082" v="62"/>
          <ac:spMkLst>
            <pc:docMk/>
            <pc:sldMk cId="2160424731" sldId="1397"/>
            <ac:spMk id="42" creationId="{00000000-0000-0000-0000-000000000000}"/>
          </ac:spMkLst>
        </pc:spChg>
        <pc:cxnChg chg="mod">
          <ac:chgData name="HADDAD Sahar" userId="S::sahar.haddad@docaposte.fr::68cc7506-0d58-401b-bfeb-d46bc1bc5572" providerId="AD" clId="Web-{693DDDDD-D9B5-1815-F045-30F9475C166B}" dt="2025-04-22T19:38:17.422" v="24" actId="14100"/>
          <ac:cxnSpMkLst>
            <pc:docMk/>
            <pc:sldMk cId="2160424731" sldId="1397"/>
            <ac:cxnSpMk id="51" creationId="{00000000-0000-0000-0000-000000000000}"/>
          </ac:cxnSpMkLst>
        </pc:cxnChg>
      </pc:sldChg>
      <pc:sldChg chg="addSp delSp modSp">
        <pc:chgData name="HADDAD Sahar" userId="S::sahar.haddad@docaposte.fr::68cc7506-0d58-401b-bfeb-d46bc1bc5572" providerId="AD" clId="Web-{693DDDDD-D9B5-1815-F045-30F9475C166B}" dt="2025-04-22T19:36:40.482" v="2"/>
        <pc:sldMkLst>
          <pc:docMk/>
          <pc:sldMk cId="3313517302" sldId="2147374700"/>
        </pc:sldMkLst>
        <pc:spChg chg="add del mod">
          <ac:chgData name="HADDAD Sahar" userId="S::sahar.haddad@docaposte.fr::68cc7506-0d58-401b-bfeb-d46bc1bc5572" providerId="AD" clId="Web-{693DDDDD-D9B5-1815-F045-30F9475C166B}" dt="2025-04-22T19:36:40.482" v="2"/>
          <ac:spMkLst>
            <pc:docMk/>
            <pc:sldMk cId="3313517302" sldId="2147374700"/>
            <ac:spMk id="6" creationId="{081EEA74-FF7C-164F-5800-47C217ECB4C8}"/>
          </ac:spMkLst>
        </pc:spChg>
      </pc:sldChg>
      <pc:sldChg chg="modSp">
        <pc:chgData name="HADDAD Sahar" userId="S::sahar.haddad@docaposte.fr::68cc7506-0d58-401b-bfeb-d46bc1bc5572" providerId="AD" clId="Web-{693DDDDD-D9B5-1815-F045-30F9475C166B}" dt="2025-04-22T19:37:16.701" v="10" actId="14100"/>
        <pc:sldMkLst>
          <pc:docMk/>
          <pc:sldMk cId="3501896543" sldId="2147374704"/>
        </pc:sldMkLst>
        <pc:spChg chg="mod">
          <ac:chgData name="HADDAD Sahar" userId="S::sahar.haddad@docaposte.fr::68cc7506-0d58-401b-bfeb-d46bc1bc5572" providerId="AD" clId="Web-{693DDDDD-D9B5-1815-F045-30F9475C166B}" dt="2025-04-22T19:37:16.701" v="10" actId="14100"/>
          <ac:spMkLst>
            <pc:docMk/>
            <pc:sldMk cId="3501896543" sldId="2147374704"/>
            <ac:spMk id="9" creationId="{5F99A18A-FC03-DF81-6C31-FFC478FD7FE9}"/>
          </ac:spMkLst>
        </pc:spChg>
        <pc:spChg chg="mod">
          <ac:chgData name="HADDAD Sahar" userId="S::sahar.haddad@docaposte.fr::68cc7506-0d58-401b-bfeb-d46bc1bc5572" providerId="AD" clId="Web-{693DDDDD-D9B5-1815-F045-30F9475C166B}" dt="2025-04-22T19:36:52.201" v="5" actId="14100"/>
          <ac:spMkLst>
            <pc:docMk/>
            <pc:sldMk cId="3501896543" sldId="2147374704"/>
            <ac:spMk id="15" creationId="{78E9DE5D-3CD0-AF54-6E2A-FB6589841227}"/>
          </ac:spMkLst>
        </pc:spChg>
        <pc:spChg chg="mod">
          <ac:chgData name="HADDAD Sahar" userId="S::sahar.haddad@docaposte.fr::68cc7506-0d58-401b-bfeb-d46bc1bc5572" providerId="AD" clId="Web-{693DDDDD-D9B5-1815-F045-30F9475C166B}" dt="2025-04-22T19:37:12.576" v="9" actId="14100"/>
          <ac:spMkLst>
            <pc:docMk/>
            <pc:sldMk cId="3501896543" sldId="2147374704"/>
            <ac:spMk id="22" creationId="{AAFFC805-F0AF-B7EC-74E2-A07D85484809}"/>
          </ac:spMkLst>
        </pc:spChg>
        <pc:spChg chg="mod">
          <ac:chgData name="HADDAD Sahar" userId="S::sahar.haddad@docaposte.fr::68cc7506-0d58-401b-bfeb-d46bc1bc5572" providerId="AD" clId="Web-{693DDDDD-D9B5-1815-F045-30F9475C166B}" dt="2025-04-22T19:37:07.686" v="8" actId="14100"/>
          <ac:spMkLst>
            <pc:docMk/>
            <pc:sldMk cId="3501896543" sldId="2147374704"/>
            <ac:spMk id="49" creationId="{73A3CDF0-0C15-608E-7B17-9958075D8A2F}"/>
          </ac:spMkLst>
        </pc:spChg>
      </pc:sldChg>
    </pc:docChg>
  </pc:docChgLst>
  <pc:docChgLst>
    <pc:chgData name="DAS-NEVES Kelly" userId="S::kelly.das-neves@docaposte.fr::a91a96d4-370a-45e2-a351-cd2b7941614f" providerId="AD" clId="Web-{BF533504-57B4-831B-D354-A54CE331246B}"/>
    <pc:docChg chg="addSld">
      <pc:chgData name="DAS-NEVES Kelly" userId="S::kelly.das-neves@docaposte.fr::a91a96d4-370a-45e2-a351-cd2b7941614f" providerId="AD" clId="Web-{BF533504-57B4-831B-D354-A54CE331246B}" dt="2025-06-17T12:03:44.890" v="0"/>
      <pc:docMkLst>
        <pc:docMk/>
      </pc:docMkLst>
      <pc:sldChg chg="new">
        <pc:chgData name="DAS-NEVES Kelly" userId="S::kelly.das-neves@docaposte.fr::a91a96d4-370a-45e2-a351-cd2b7941614f" providerId="AD" clId="Web-{BF533504-57B4-831B-D354-A54CE331246B}" dt="2025-06-17T12:03:44.890" v="0"/>
        <pc:sldMkLst>
          <pc:docMk/>
          <pc:sldMk cId="197697239" sldId="2147374721"/>
        </pc:sldMkLst>
      </pc:sldChg>
    </pc:docChg>
  </pc:docChgLst>
  <pc:docChgLst>
    <pc:chgData name="HADDAD Sahar" userId="S::sahar.haddad@docaposte.fr::68cc7506-0d58-401b-bfeb-d46bc1bc5572" providerId="AD" clId="Web-{8963B6DE-F4F0-5F0D-4202-ECBD7D25E420}"/>
    <pc:docChg chg="mod addSld delSld modSld">
      <pc:chgData name="HADDAD Sahar" userId="S::sahar.haddad@docaposte.fr::68cc7506-0d58-401b-bfeb-d46bc1bc5572" providerId="AD" clId="Web-{8963B6DE-F4F0-5F0D-4202-ECBD7D25E420}" dt="2025-04-23T20:06:40.883" v="726"/>
      <pc:docMkLst>
        <pc:docMk/>
      </pc:docMkLst>
      <pc:sldChg chg="addSp delSp modSp">
        <pc:chgData name="HADDAD Sahar" userId="S::sahar.haddad@docaposte.fr::68cc7506-0d58-401b-bfeb-d46bc1bc5572" providerId="AD" clId="Web-{8963B6DE-F4F0-5F0D-4202-ECBD7D25E420}" dt="2025-04-23T19:21:32.211" v="330"/>
        <pc:sldMkLst>
          <pc:docMk/>
          <pc:sldMk cId="2160424731" sldId="1397"/>
        </pc:sldMkLst>
        <pc:spChg chg="mod">
          <ac:chgData name="HADDAD Sahar" userId="S::sahar.haddad@docaposte.fr::68cc7506-0d58-401b-bfeb-d46bc1bc5572" providerId="AD" clId="Web-{8963B6DE-F4F0-5F0D-4202-ECBD7D25E420}" dt="2025-04-23T19:19:56.738" v="320" actId="14100"/>
          <ac:spMkLst>
            <pc:docMk/>
            <pc:sldMk cId="2160424731" sldId="1397"/>
            <ac:spMk id="2" creationId="{44055112-F41F-8BA7-EC0B-28BB54CE9046}"/>
          </ac:spMkLst>
        </pc:spChg>
        <pc:spChg chg="mod">
          <ac:chgData name="HADDAD Sahar" userId="S::sahar.haddad@docaposte.fr::68cc7506-0d58-401b-bfeb-d46bc1bc5572" providerId="AD" clId="Web-{8963B6DE-F4F0-5F0D-4202-ECBD7D25E420}" dt="2025-04-23T19:18:12.407" v="298" actId="1076"/>
          <ac:spMkLst>
            <pc:docMk/>
            <pc:sldMk cId="2160424731" sldId="1397"/>
            <ac:spMk id="7" creationId="{081EEA74-FF7C-164F-5800-47C217ECB4C8}"/>
          </ac:spMkLst>
        </pc:spChg>
        <pc:grpChg chg="add del">
          <ac:chgData name="HADDAD Sahar" userId="S::sahar.haddad@docaposte.fr::68cc7506-0d58-401b-bfeb-d46bc1bc5572" providerId="AD" clId="Web-{8963B6DE-F4F0-5F0D-4202-ECBD7D25E420}" dt="2025-04-23T19:19:45.722" v="318"/>
          <ac:grpSpMkLst>
            <pc:docMk/>
            <pc:sldMk cId="2160424731" sldId="1397"/>
            <ac:grpSpMk id="29" creationId="{E9D05AD1-2EB8-DF99-E3DA-5F9EDEDDC69C}"/>
          </ac:grpSpMkLst>
        </pc:grpChg>
        <pc:graphicFrameChg chg="add del mod">
          <ac:chgData name="HADDAD Sahar" userId="S::sahar.haddad@docaposte.fr::68cc7506-0d58-401b-bfeb-d46bc1bc5572" providerId="AD" clId="Web-{8963B6DE-F4F0-5F0D-4202-ECBD7D25E420}" dt="2025-04-23T19:01:44.575" v="108" actId="1076"/>
          <ac:graphicFrameMkLst>
            <pc:docMk/>
            <pc:sldMk cId="2160424731" sldId="1397"/>
            <ac:graphicFrameMk id="3" creationId="{1DA23277-31F6-F7D0-B7DC-9AC086CB9821}"/>
          </ac:graphicFrameMkLst>
        </pc:graphicFrameChg>
        <pc:graphicFrameChg chg="add del mod modGraphic">
          <ac:chgData name="HADDAD Sahar" userId="S::sahar.haddad@docaposte.fr::68cc7506-0d58-401b-bfeb-d46bc1bc5572" providerId="AD" clId="Web-{8963B6DE-F4F0-5F0D-4202-ECBD7D25E420}" dt="2025-04-23T19:04:08.846" v="122"/>
          <ac:graphicFrameMkLst>
            <pc:docMk/>
            <pc:sldMk cId="2160424731" sldId="1397"/>
            <ac:graphicFrameMk id="14" creationId="{D358CF2E-8E55-63C4-3A90-7A19A1A9EAB0}"/>
          </ac:graphicFrameMkLst>
        </pc:graphicFrameChg>
        <pc:graphicFrameChg chg="add del mod modGraphic">
          <ac:chgData name="HADDAD Sahar" userId="S::sahar.haddad@docaposte.fr::68cc7506-0d58-401b-bfeb-d46bc1bc5572" providerId="AD" clId="Web-{8963B6DE-F4F0-5F0D-4202-ECBD7D25E420}" dt="2025-04-23T19:06:09.162" v="139"/>
          <ac:graphicFrameMkLst>
            <pc:docMk/>
            <pc:sldMk cId="2160424731" sldId="1397"/>
            <ac:graphicFrameMk id="15" creationId="{CC19CEDB-73C4-11B7-A228-C54EF58D5B5F}"/>
          </ac:graphicFrameMkLst>
        </pc:graphicFrameChg>
        <pc:graphicFrameChg chg="add del mod">
          <ac:chgData name="HADDAD Sahar" userId="S::sahar.haddad@docaposte.fr::68cc7506-0d58-401b-bfeb-d46bc1bc5572" providerId="AD" clId="Web-{8963B6DE-F4F0-5F0D-4202-ECBD7D25E420}" dt="2025-04-23T19:06:35.632" v="142"/>
          <ac:graphicFrameMkLst>
            <pc:docMk/>
            <pc:sldMk cId="2160424731" sldId="1397"/>
            <ac:graphicFrameMk id="16" creationId="{B94FE64F-D8B2-048E-3928-FCB990D0019A}"/>
          </ac:graphicFrameMkLst>
        </pc:graphicFrameChg>
        <pc:graphicFrameChg chg="add mod ord modGraphic">
          <ac:chgData name="HADDAD Sahar" userId="S::sahar.haddad@docaposte.fr::68cc7506-0d58-401b-bfeb-d46bc1bc5572" providerId="AD" clId="Web-{8963B6DE-F4F0-5F0D-4202-ECBD7D25E420}" dt="2025-04-23T19:21:32.211" v="330"/>
          <ac:graphicFrameMkLst>
            <pc:docMk/>
            <pc:sldMk cId="2160424731" sldId="1397"/>
            <ac:graphicFrameMk id="17" creationId="{DF93208A-79FB-AAB4-E77A-A8B732A7010B}"/>
          </ac:graphicFrameMkLst>
        </pc:graphicFrameChg>
        <pc:graphicFrameChg chg="add del mod">
          <ac:chgData name="HADDAD Sahar" userId="S::sahar.haddad@docaposte.fr::68cc7506-0d58-401b-bfeb-d46bc1bc5572" providerId="AD" clId="Web-{8963B6DE-F4F0-5F0D-4202-ECBD7D25E420}" dt="2025-04-23T19:01:52.872" v="109" actId="1076"/>
          <ac:graphicFrameMkLst>
            <pc:docMk/>
            <pc:sldMk cId="2160424731" sldId="1397"/>
            <ac:graphicFrameMk id="22" creationId="{0156947E-0F94-7928-5DED-B07AD07BE95B}"/>
          </ac:graphicFrameMkLst>
        </pc:graphicFrameChg>
        <pc:graphicFrameChg chg="add del mod">
          <ac:chgData name="HADDAD Sahar" userId="S::sahar.haddad@docaposte.fr::68cc7506-0d58-401b-bfeb-d46bc1bc5572" providerId="AD" clId="Web-{8963B6DE-F4F0-5F0D-4202-ECBD7D25E420}" dt="2025-04-23T19:01:57.544" v="110" actId="1076"/>
          <ac:graphicFrameMkLst>
            <pc:docMk/>
            <pc:sldMk cId="2160424731" sldId="1397"/>
            <ac:graphicFrameMk id="36" creationId="{20EB9F16-F630-144A-3547-B8A372D52C94}"/>
          </ac:graphicFrameMkLst>
        </pc:graphicFrameChg>
        <pc:picChg chg="add del mod">
          <ac:chgData name="HADDAD Sahar" userId="S::sahar.haddad@docaposte.fr::68cc7506-0d58-401b-bfeb-d46bc1bc5572" providerId="AD" clId="Web-{8963B6DE-F4F0-5F0D-4202-ECBD7D25E420}" dt="2025-04-23T19:00:36.370" v="94"/>
          <ac:picMkLst>
            <pc:docMk/>
            <pc:sldMk cId="2160424731" sldId="1397"/>
            <ac:picMk id="6" creationId="{CD816055-934A-1A1B-F811-DCECE2F16392}"/>
          </ac:picMkLst>
        </pc:picChg>
        <pc:picChg chg="add del mod">
          <ac:chgData name="HADDAD Sahar" userId="S::sahar.haddad@docaposte.fr::68cc7506-0d58-401b-bfeb-d46bc1bc5572" providerId="AD" clId="Web-{8963B6DE-F4F0-5F0D-4202-ECBD7D25E420}" dt="2025-04-23T19:00:36.370" v="93"/>
          <ac:picMkLst>
            <pc:docMk/>
            <pc:sldMk cId="2160424731" sldId="1397"/>
            <ac:picMk id="8" creationId="{EF299128-73A1-DDAB-B20F-10ABEA5D7363}"/>
          </ac:picMkLst>
        </pc:picChg>
        <pc:picChg chg="add del mod">
          <ac:chgData name="HADDAD Sahar" userId="S::sahar.haddad@docaposte.fr::68cc7506-0d58-401b-bfeb-d46bc1bc5572" providerId="AD" clId="Web-{8963B6DE-F4F0-5F0D-4202-ECBD7D25E420}" dt="2025-04-23T19:00:36.370" v="92"/>
          <ac:picMkLst>
            <pc:docMk/>
            <pc:sldMk cId="2160424731" sldId="1397"/>
            <ac:picMk id="9" creationId="{A2DF3625-47D2-EB03-4273-6E67525EFEDF}"/>
          </ac:picMkLst>
        </pc:picChg>
        <pc:picChg chg="add del mod">
          <ac:chgData name="HADDAD Sahar" userId="S::sahar.haddad@docaposte.fr::68cc7506-0d58-401b-bfeb-d46bc1bc5572" providerId="AD" clId="Web-{8963B6DE-F4F0-5F0D-4202-ECBD7D25E420}" dt="2025-04-23T19:00:36.370" v="91"/>
          <ac:picMkLst>
            <pc:docMk/>
            <pc:sldMk cId="2160424731" sldId="1397"/>
            <ac:picMk id="10" creationId="{66814919-C23B-84FB-66BE-D38962D0EDAF}"/>
          </ac:picMkLst>
        </pc:picChg>
        <pc:picChg chg="add del mod">
          <ac:chgData name="HADDAD Sahar" userId="S::sahar.haddad@docaposte.fr::68cc7506-0d58-401b-bfeb-d46bc1bc5572" providerId="AD" clId="Web-{8963B6DE-F4F0-5F0D-4202-ECBD7D25E420}" dt="2025-04-23T19:00:36.370" v="90"/>
          <ac:picMkLst>
            <pc:docMk/>
            <pc:sldMk cId="2160424731" sldId="1397"/>
            <ac:picMk id="11" creationId="{F1CD90CF-423F-18F9-E877-AA2EB5824E58}"/>
          </ac:picMkLst>
        </pc:picChg>
        <pc:picChg chg="add del mod">
          <ac:chgData name="HADDAD Sahar" userId="S::sahar.haddad@docaposte.fr::68cc7506-0d58-401b-bfeb-d46bc1bc5572" providerId="AD" clId="Web-{8963B6DE-F4F0-5F0D-4202-ECBD7D25E420}" dt="2025-04-23T19:00:36.370" v="89"/>
          <ac:picMkLst>
            <pc:docMk/>
            <pc:sldMk cId="2160424731" sldId="1397"/>
            <ac:picMk id="12" creationId="{F8FB0D15-7DF2-3806-7FB8-7C4233F00E38}"/>
          </ac:picMkLst>
        </pc:picChg>
        <pc:picChg chg="add del mod">
          <ac:chgData name="HADDAD Sahar" userId="S::sahar.haddad@docaposte.fr::68cc7506-0d58-401b-bfeb-d46bc1bc5572" providerId="AD" clId="Web-{8963B6DE-F4F0-5F0D-4202-ECBD7D25E420}" dt="2025-04-23T19:00:36.370" v="88"/>
          <ac:picMkLst>
            <pc:docMk/>
            <pc:sldMk cId="2160424731" sldId="1397"/>
            <ac:picMk id="13" creationId="{F4D0C929-A791-2572-7F3B-9D40CACBBC3A}"/>
          </ac:picMkLst>
        </pc:picChg>
        <pc:picChg chg="add mod">
          <ac:chgData name="HADDAD Sahar" userId="S::sahar.haddad@docaposte.fr::68cc7506-0d58-401b-bfeb-d46bc1bc5572" providerId="AD" clId="Web-{8963B6DE-F4F0-5F0D-4202-ECBD7D25E420}" dt="2025-04-23T19:15:40.464" v="280" actId="1076"/>
          <ac:picMkLst>
            <pc:docMk/>
            <pc:sldMk cId="2160424731" sldId="1397"/>
            <ac:picMk id="18" creationId="{0B834127-C3D8-8C11-E9A7-17C20CBAB9C1}"/>
          </ac:picMkLst>
        </pc:picChg>
        <pc:picChg chg="add del mod">
          <ac:chgData name="HADDAD Sahar" userId="S::sahar.haddad@docaposte.fr::68cc7506-0d58-401b-bfeb-d46bc1bc5572" providerId="AD" clId="Web-{8963B6DE-F4F0-5F0D-4202-ECBD7D25E420}" dt="2025-04-23T19:17:09.155" v="288" actId="1076"/>
          <ac:picMkLst>
            <pc:docMk/>
            <pc:sldMk cId="2160424731" sldId="1397"/>
            <ac:picMk id="19" creationId="{B9ED33EB-87CF-EAE3-B744-9B4BE0315AE3}"/>
          </ac:picMkLst>
        </pc:picChg>
        <pc:picChg chg="add del mod">
          <ac:chgData name="HADDAD Sahar" userId="S::sahar.haddad@docaposte.fr::68cc7506-0d58-401b-bfeb-d46bc1bc5572" providerId="AD" clId="Web-{8963B6DE-F4F0-5F0D-4202-ECBD7D25E420}" dt="2025-04-23T19:17:09.186" v="289" actId="1076"/>
          <ac:picMkLst>
            <pc:docMk/>
            <pc:sldMk cId="2160424731" sldId="1397"/>
            <ac:picMk id="20" creationId="{3EE1605A-E1D2-69DE-AACF-B8CCFB1907CC}"/>
          </ac:picMkLst>
        </pc:picChg>
        <pc:picChg chg="add mod">
          <ac:chgData name="HADDAD Sahar" userId="S::sahar.haddad@docaposte.fr::68cc7506-0d58-401b-bfeb-d46bc1bc5572" providerId="AD" clId="Web-{8963B6DE-F4F0-5F0D-4202-ECBD7D25E420}" dt="2025-04-23T19:15:40.495" v="281" actId="1076"/>
          <ac:picMkLst>
            <pc:docMk/>
            <pc:sldMk cId="2160424731" sldId="1397"/>
            <ac:picMk id="21" creationId="{63C8C9BA-EBE3-A394-CAB6-2F75238CFA77}"/>
          </ac:picMkLst>
        </pc:picChg>
        <pc:picChg chg="add del">
          <ac:chgData name="HADDAD Sahar" userId="S::sahar.haddad@docaposte.fr::68cc7506-0d58-401b-bfeb-d46bc1bc5572" providerId="AD" clId="Web-{8963B6DE-F4F0-5F0D-4202-ECBD7D25E420}" dt="2025-04-23T19:19:15.018" v="313"/>
          <ac:picMkLst>
            <pc:docMk/>
            <pc:sldMk cId="2160424731" sldId="1397"/>
            <ac:picMk id="23" creationId="{BC51913E-B99C-7CCB-A5F3-9286711564D3}"/>
          </ac:picMkLst>
        </pc:picChg>
        <pc:picChg chg="add del">
          <ac:chgData name="HADDAD Sahar" userId="S::sahar.haddad@docaposte.fr::68cc7506-0d58-401b-bfeb-d46bc1bc5572" providerId="AD" clId="Web-{8963B6DE-F4F0-5F0D-4202-ECBD7D25E420}" dt="2025-04-23T19:19:15.018" v="312"/>
          <ac:picMkLst>
            <pc:docMk/>
            <pc:sldMk cId="2160424731" sldId="1397"/>
            <ac:picMk id="24" creationId="{20658C0C-6D75-E084-293E-06AE77F812E0}"/>
          </ac:picMkLst>
        </pc:picChg>
        <pc:picChg chg="add del">
          <ac:chgData name="HADDAD Sahar" userId="S::sahar.haddad@docaposte.fr::68cc7506-0d58-401b-bfeb-d46bc1bc5572" providerId="AD" clId="Web-{8963B6DE-F4F0-5F0D-4202-ECBD7D25E420}" dt="2025-04-23T19:13:20.694" v="265"/>
          <ac:picMkLst>
            <pc:docMk/>
            <pc:sldMk cId="2160424731" sldId="1397"/>
            <ac:picMk id="56" creationId="{282CA16E-9227-8071-59EB-C45D0C787EE8}"/>
          </ac:picMkLst>
        </pc:picChg>
        <pc:picChg chg="add del mod">
          <ac:chgData name="HADDAD Sahar" userId="S::sahar.haddad@docaposte.fr::68cc7506-0d58-401b-bfeb-d46bc1bc5572" providerId="AD" clId="Web-{8963B6DE-F4F0-5F0D-4202-ECBD7D25E420}" dt="2025-04-23T19:17:20.749" v="292" actId="1076"/>
          <ac:picMkLst>
            <pc:docMk/>
            <pc:sldMk cId="2160424731" sldId="1397"/>
            <ac:picMk id="57" creationId="{6B077F0F-97A6-6C9D-93FC-EE1C531E3A58}"/>
          </ac:picMkLst>
        </pc:picChg>
        <pc:picChg chg="add del mod">
          <ac:chgData name="HADDAD Sahar" userId="S::sahar.haddad@docaposte.fr::68cc7506-0d58-401b-bfeb-d46bc1bc5572" providerId="AD" clId="Web-{8963B6DE-F4F0-5F0D-4202-ECBD7D25E420}" dt="2025-04-23T19:12:49.739" v="250" actId="1076"/>
          <ac:picMkLst>
            <pc:docMk/>
            <pc:sldMk cId="2160424731" sldId="1397"/>
            <ac:picMk id="58" creationId="{D37AFF3A-BDEB-FED0-721D-55BD9BD08C65}"/>
          </ac:picMkLst>
        </pc:picChg>
        <pc:picChg chg="add del mod">
          <ac:chgData name="HADDAD Sahar" userId="S::sahar.haddad@docaposte.fr::68cc7506-0d58-401b-bfeb-d46bc1bc5572" providerId="AD" clId="Web-{8963B6DE-F4F0-5F0D-4202-ECBD7D25E420}" dt="2025-04-23T19:17:16.686" v="291" actId="1076"/>
          <ac:picMkLst>
            <pc:docMk/>
            <pc:sldMk cId="2160424731" sldId="1397"/>
            <ac:picMk id="59" creationId="{40E04C31-0D75-DA65-79DB-C9E41DAC4C2D}"/>
          </ac:picMkLst>
        </pc:picChg>
        <pc:picChg chg="add del mod">
          <ac:chgData name="HADDAD Sahar" userId="S::sahar.haddad@docaposte.fr::68cc7506-0d58-401b-bfeb-d46bc1bc5572" providerId="AD" clId="Web-{8963B6DE-F4F0-5F0D-4202-ECBD7D25E420}" dt="2025-04-23T19:17:12.733" v="290" actId="1076"/>
          <ac:picMkLst>
            <pc:docMk/>
            <pc:sldMk cId="2160424731" sldId="1397"/>
            <ac:picMk id="60" creationId="{C661F017-B363-8B74-1918-D0E75153D888}"/>
          </ac:picMkLst>
        </pc:picChg>
      </pc:sldChg>
      <pc:sldChg chg="addSp delSp modSp">
        <pc:chgData name="HADDAD Sahar" userId="S::sahar.haddad@docaposte.fr::68cc7506-0d58-401b-bfeb-d46bc1bc5572" providerId="AD" clId="Web-{8963B6DE-F4F0-5F0D-4202-ECBD7D25E420}" dt="2025-04-23T20:06:40.883" v="726"/>
        <pc:sldMkLst>
          <pc:docMk/>
          <pc:sldMk cId="1630853723" sldId="2147374712"/>
        </pc:sldMkLst>
        <pc:spChg chg="del">
          <ac:chgData name="HADDAD Sahar" userId="S::sahar.haddad@docaposte.fr::68cc7506-0d58-401b-bfeb-d46bc1bc5572" providerId="AD" clId="Web-{8963B6DE-F4F0-5F0D-4202-ECBD7D25E420}" dt="2025-04-23T18:40:40.351" v="22"/>
          <ac:spMkLst>
            <pc:docMk/>
            <pc:sldMk cId="1630853723" sldId="2147374712"/>
            <ac:spMk id="5" creationId="{A9A20C9B-13B6-4BF1-EAEC-21F3799737AB}"/>
          </ac:spMkLst>
        </pc:spChg>
        <pc:spChg chg="del">
          <ac:chgData name="HADDAD Sahar" userId="S::sahar.haddad@docaposte.fr::68cc7506-0d58-401b-bfeb-d46bc1bc5572" providerId="AD" clId="Web-{8963B6DE-F4F0-5F0D-4202-ECBD7D25E420}" dt="2025-04-23T18:40:40.351" v="20"/>
          <ac:spMkLst>
            <pc:docMk/>
            <pc:sldMk cId="1630853723" sldId="2147374712"/>
            <ac:spMk id="11" creationId="{24A7E6A2-0511-41EE-AF10-1334B1B80EC7}"/>
          </ac:spMkLst>
        </pc:spChg>
        <pc:spChg chg="del">
          <ac:chgData name="HADDAD Sahar" userId="S::sahar.haddad@docaposte.fr::68cc7506-0d58-401b-bfeb-d46bc1bc5572" providerId="AD" clId="Web-{8963B6DE-F4F0-5F0D-4202-ECBD7D25E420}" dt="2025-04-23T18:40:40.351" v="19"/>
          <ac:spMkLst>
            <pc:docMk/>
            <pc:sldMk cId="1630853723" sldId="2147374712"/>
            <ac:spMk id="12" creationId="{24A7E6A2-0511-41EE-AF10-1334B1B80EC7}"/>
          </ac:spMkLst>
        </pc:spChg>
        <pc:spChg chg="del">
          <ac:chgData name="HADDAD Sahar" userId="S::sahar.haddad@docaposte.fr::68cc7506-0d58-401b-bfeb-d46bc1bc5572" providerId="AD" clId="Web-{8963B6DE-F4F0-5F0D-4202-ECBD7D25E420}" dt="2025-04-23T18:40:40.351" v="17"/>
          <ac:spMkLst>
            <pc:docMk/>
            <pc:sldMk cId="1630853723" sldId="2147374712"/>
            <ac:spMk id="15" creationId="{9439E62C-5B95-0844-85EB-65DB59835620}"/>
          </ac:spMkLst>
        </pc:spChg>
        <pc:spChg chg="del">
          <ac:chgData name="HADDAD Sahar" userId="S::sahar.haddad@docaposte.fr::68cc7506-0d58-401b-bfeb-d46bc1bc5572" providerId="AD" clId="Web-{8963B6DE-F4F0-5F0D-4202-ECBD7D25E420}" dt="2025-04-23T18:40:40.351" v="16"/>
          <ac:spMkLst>
            <pc:docMk/>
            <pc:sldMk cId="1630853723" sldId="2147374712"/>
            <ac:spMk id="16" creationId="{5A36314B-1AF8-CE48-3D72-CA5BB70DCEE6}"/>
          </ac:spMkLst>
        </pc:spChg>
        <pc:spChg chg="del">
          <ac:chgData name="HADDAD Sahar" userId="S::sahar.haddad@docaposte.fr::68cc7506-0d58-401b-bfeb-d46bc1bc5572" providerId="AD" clId="Web-{8963B6DE-F4F0-5F0D-4202-ECBD7D25E420}" dt="2025-04-23T18:40:40.351" v="15"/>
          <ac:spMkLst>
            <pc:docMk/>
            <pc:sldMk cId="1630853723" sldId="2147374712"/>
            <ac:spMk id="17" creationId="{ABA77412-6BA3-3544-8953-E929FEB17374}"/>
          </ac:spMkLst>
        </pc:spChg>
        <pc:spChg chg="del">
          <ac:chgData name="HADDAD Sahar" userId="S::sahar.haddad@docaposte.fr::68cc7506-0d58-401b-bfeb-d46bc1bc5572" providerId="AD" clId="Web-{8963B6DE-F4F0-5F0D-4202-ECBD7D25E420}" dt="2025-04-23T18:40:40.351" v="14"/>
          <ac:spMkLst>
            <pc:docMk/>
            <pc:sldMk cId="1630853723" sldId="2147374712"/>
            <ac:spMk id="18" creationId="{3CA7EEC2-469C-1818-EF11-799AE25C9DDC}"/>
          </ac:spMkLst>
        </pc:spChg>
        <pc:spChg chg="del">
          <ac:chgData name="HADDAD Sahar" userId="S::sahar.haddad@docaposte.fr::68cc7506-0d58-401b-bfeb-d46bc1bc5572" providerId="AD" clId="Web-{8963B6DE-F4F0-5F0D-4202-ECBD7D25E420}" dt="2025-04-23T18:40:40.351" v="13"/>
          <ac:spMkLst>
            <pc:docMk/>
            <pc:sldMk cId="1630853723" sldId="2147374712"/>
            <ac:spMk id="19" creationId="{DF73F6FC-202A-91F7-19DA-89A691923B38}"/>
          </ac:spMkLst>
        </pc:spChg>
        <pc:spChg chg="del">
          <ac:chgData name="HADDAD Sahar" userId="S::sahar.haddad@docaposte.fr::68cc7506-0d58-401b-bfeb-d46bc1bc5572" providerId="AD" clId="Web-{8963B6DE-F4F0-5F0D-4202-ECBD7D25E420}" dt="2025-04-23T18:40:40.351" v="12"/>
          <ac:spMkLst>
            <pc:docMk/>
            <pc:sldMk cId="1630853723" sldId="2147374712"/>
            <ac:spMk id="20" creationId="{DE90B68F-0C8D-2FB7-E95F-F78712E50D26}"/>
          </ac:spMkLst>
        </pc:spChg>
        <pc:spChg chg="del">
          <ac:chgData name="HADDAD Sahar" userId="S::sahar.haddad@docaposte.fr::68cc7506-0d58-401b-bfeb-d46bc1bc5572" providerId="AD" clId="Web-{8963B6DE-F4F0-5F0D-4202-ECBD7D25E420}" dt="2025-04-23T18:40:40.351" v="9"/>
          <ac:spMkLst>
            <pc:docMk/>
            <pc:sldMk cId="1630853723" sldId="2147374712"/>
            <ac:spMk id="23" creationId="{06B7D2FD-DDA0-8091-CC1E-7530254C3139}"/>
          </ac:spMkLst>
        </pc:spChg>
        <pc:spChg chg="del">
          <ac:chgData name="HADDAD Sahar" userId="S::sahar.haddad@docaposte.fr::68cc7506-0d58-401b-bfeb-d46bc1bc5572" providerId="AD" clId="Web-{8963B6DE-F4F0-5F0D-4202-ECBD7D25E420}" dt="2025-04-23T18:40:40.351" v="8"/>
          <ac:spMkLst>
            <pc:docMk/>
            <pc:sldMk cId="1630853723" sldId="2147374712"/>
            <ac:spMk id="24" creationId="{F0A30BB5-AE6C-BA43-4500-30FA890325FD}"/>
          </ac:spMkLst>
        </pc:spChg>
        <pc:spChg chg="del">
          <ac:chgData name="HADDAD Sahar" userId="S::sahar.haddad@docaposte.fr::68cc7506-0d58-401b-bfeb-d46bc1bc5572" providerId="AD" clId="Web-{8963B6DE-F4F0-5F0D-4202-ECBD7D25E420}" dt="2025-04-23T18:40:40.351" v="3"/>
          <ac:spMkLst>
            <pc:docMk/>
            <pc:sldMk cId="1630853723" sldId="2147374712"/>
            <ac:spMk id="29" creationId="{26F73D08-5E21-E6A0-3193-C1F417D2DA01}"/>
          </ac:spMkLst>
        </pc:spChg>
        <pc:spChg chg="add mod ord">
          <ac:chgData name="HADDAD Sahar" userId="S::sahar.haddad@docaposte.fr::68cc7506-0d58-401b-bfeb-d46bc1bc5572" providerId="AD" clId="Web-{8963B6DE-F4F0-5F0D-4202-ECBD7D25E420}" dt="2025-04-23T20:04:41.548" v="717" actId="20577"/>
          <ac:spMkLst>
            <pc:docMk/>
            <pc:sldMk cId="1630853723" sldId="2147374712"/>
            <ac:spMk id="33" creationId="{0A2858B9-C171-4445-B0B3-750FF354E091}"/>
          </ac:spMkLst>
        </pc:spChg>
        <pc:spChg chg="add del mod">
          <ac:chgData name="HADDAD Sahar" userId="S::sahar.haddad@docaposte.fr::68cc7506-0d58-401b-bfeb-d46bc1bc5572" providerId="AD" clId="Web-{8963B6DE-F4F0-5F0D-4202-ECBD7D25E420}" dt="2025-04-23T19:53:24.394" v="553"/>
          <ac:spMkLst>
            <pc:docMk/>
            <pc:sldMk cId="1630853723" sldId="2147374712"/>
            <ac:spMk id="35" creationId="{3F44B15B-A37D-CF89-F459-232577C86885}"/>
          </ac:spMkLst>
        </pc:spChg>
        <pc:spChg chg="mod">
          <ac:chgData name="HADDAD Sahar" userId="S::sahar.haddad@docaposte.fr::68cc7506-0d58-401b-bfeb-d46bc1bc5572" providerId="AD" clId="Web-{8963B6DE-F4F0-5F0D-4202-ECBD7D25E420}" dt="2025-04-23T18:40:42.477" v="25" actId="20577"/>
          <ac:spMkLst>
            <pc:docMk/>
            <pc:sldMk cId="1630853723" sldId="2147374712"/>
            <ac:spMk id="41" creationId="{9F13AF34-B89F-FB15-21A4-0979DE12AF5C}"/>
          </ac:spMkLst>
        </pc:spChg>
        <pc:spChg chg="add del mod">
          <ac:chgData name="HADDAD Sahar" userId="S::sahar.haddad@docaposte.fr::68cc7506-0d58-401b-bfeb-d46bc1bc5572" providerId="AD" clId="Web-{8963B6DE-F4F0-5F0D-4202-ECBD7D25E420}" dt="2025-04-23T19:42:33.537" v="356"/>
          <ac:spMkLst>
            <pc:docMk/>
            <pc:sldMk cId="1630853723" sldId="2147374712"/>
            <ac:spMk id="44" creationId="{482DEE8C-0DB5-40E1-FCCA-F76AFC77C5EC}"/>
          </ac:spMkLst>
        </pc:spChg>
        <pc:spChg chg="add del mod">
          <ac:chgData name="HADDAD Sahar" userId="S::sahar.haddad@docaposte.fr::68cc7506-0d58-401b-bfeb-d46bc1bc5572" providerId="AD" clId="Web-{8963B6DE-F4F0-5F0D-4202-ECBD7D25E420}" dt="2025-04-23T19:47:57.158" v="448"/>
          <ac:spMkLst>
            <pc:docMk/>
            <pc:sldMk cId="1630853723" sldId="2147374712"/>
            <ac:spMk id="46" creationId="{C0AA7982-EFB0-27E2-FC37-956CCB84775D}"/>
          </ac:spMkLst>
        </pc:spChg>
        <pc:spChg chg="add del mod">
          <ac:chgData name="HADDAD Sahar" userId="S::sahar.haddad@docaposte.fr::68cc7506-0d58-401b-bfeb-d46bc1bc5572" providerId="AD" clId="Web-{8963B6DE-F4F0-5F0D-4202-ECBD7D25E420}" dt="2025-04-23T19:47:57.158" v="447"/>
          <ac:spMkLst>
            <pc:docMk/>
            <pc:sldMk cId="1630853723" sldId="2147374712"/>
            <ac:spMk id="51" creationId="{227ACE24-CB1F-3A3F-7CD7-C75F969825B7}"/>
          </ac:spMkLst>
        </pc:spChg>
        <pc:spChg chg="add del mod">
          <ac:chgData name="HADDAD Sahar" userId="S::sahar.haddad@docaposte.fr::68cc7506-0d58-401b-bfeb-d46bc1bc5572" providerId="AD" clId="Web-{8963B6DE-F4F0-5F0D-4202-ECBD7D25E420}" dt="2025-04-23T19:47:57.158" v="446"/>
          <ac:spMkLst>
            <pc:docMk/>
            <pc:sldMk cId="1630853723" sldId="2147374712"/>
            <ac:spMk id="53" creationId="{9CE29906-817C-3E0B-D288-78FF308479D7}"/>
          </ac:spMkLst>
        </pc:spChg>
        <pc:spChg chg="add del mod">
          <ac:chgData name="HADDAD Sahar" userId="S::sahar.haddad@docaposte.fr::68cc7506-0d58-401b-bfeb-d46bc1bc5572" providerId="AD" clId="Web-{8963B6DE-F4F0-5F0D-4202-ECBD7D25E420}" dt="2025-04-23T19:47:57.158" v="445"/>
          <ac:spMkLst>
            <pc:docMk/>
            <pc:sldMk cId="1630853723" sldId="2147374712"/>
            <ac:spMk id="54" creationId="{D146A34C-8E46-FA9B-75DA-7997382673B6}"/>
          </ac:spMkLst>
        </pc:spChg>
        <pc:spChg chg="add mod">
          <ac:chgData name="HADDAD Sahar" userId="S::sahar.haddad@docaposte.fr::68cc7506-0d58-401b-bfeb-d46bc1bc5572" providerId="AD" clId="Web-{8963B6DE-F4F0-5F0D-4202-ECBD7D25E420}" dt="2025-04-23T20:06:13.679" v="725" actId="1076"/>
          <ac:spMkLst>
            <pc:docMk/>
            <pc:sldMk cId="1630853723" sldId="2147374712"/>
            <ac:spMk id="56" creationId="{A1EE1779-500E-21DA-4EE9-9B9E5417B792}"/>
          </ac:spMkLst>
        </pc:spChg>
        <pc:spChg chg="add mod">
          <ac:chgData name="HADDAD Sahar" userId="S::sahar.haddad@docaposte.fr::68cc7506-0d58-401b-bfeb-d46bc1bc5572" providerId="AD" clId="Web-{8963B6DE-F4F0-5F0D-4202-ECBD7D25E420}" dt="2025-04-23T20:06:03.207" v="720" actId="1076"/>
          <ac:spMkLst>
            <pc:docMk/>
            <pc:sldMk cId="1630853723" sldId="2147374712"/>
            <ac:spMk id="58" creationId="{08B9BA07-BADB-CE05-1B99-1D18EB4675A2}"/>
          </ac:spMkLst>
        </pc:spChg>
        <pc:spChg chg="add mod">
          <ac:chgData name="HADDAD Sahar" userId="S::sahar.haddad@docaposte.fr::68cc7506-0d58-401b-bfeb-d46bc1bc5572" providerId="AD" clId="Web-{8963B6DE-F4F0-5F0D-4202-ECBD7D25E420}" dt="2025-04-23T19:43:18.711" v="373" actId="1076"/>
          <ac:spMkLst>
            <pc:docMk/>
            <pc:sldMk cId="1630853723" sldId="2147374712"/>
            <ac:spMk id="60" creationId="{AB723243-1C17-5DB5-D098-9744AD1442DE}"/>
          </ac:spMkLst>
        </pc:spChg>
        <pc:spChg chg="add del mod">
          <ac:chgData name="HADDAD Sahar" userId="S::sahar.haddad@docaposte.fr::68cc7506-0d58-401b-bfeb-d46bc1bc5572" providerId="AD" clId="Web-{8963B6DE-F4F0-5F0D-4202-ECBD7D25E420}" dt="2025-04-23T19:43:51.056" v="378"/>
          <ac:spMkLst>
            <pc:docMk/>
            <pc:sldMk cId="1630853723" sldId="2147374712"/>
            <ac:spMk id="62" creationId="{94618CC9-F4F7-B75A-D646-52299F1BB816}"/>
          </ac:spMkLst>
        </pc:spChg>
        <pc:spChg chg="add mod">
          <ac:chgData name="HADDAD Sahar" userId="S::sahar.haddad@docaposte.fr::68cc7506-0d58-401b-bfeb-d46bc1bc5572" providerId="AD" clId="Web-{8963B6DE-F4F0-5F0D-4202-ECBD7D25E420}" dt="2025-04-23T19:44:29.901" v="382" actId="1076"/>
          <ac:spMkLst>
            <pc:docMk/>
            <pc:sldMk cId="1630853723" sldId="2147374712"/>
            <ac:spMk id="64" creationId="{0C4848E2-A074-2AE3-0B48-99F6AC52ABB2}"/>
          </ac:spMkLst>
        </pc:spChg>
        <pc:spChg chg="add del mod">
          <ac:chgData name="HADDAD Sahar" userId="S::sahar.haddad@docaposte.fr::68cc7506-0d58-401b-bfeb-d46bc1bc5572" providerId="AD" clId="Web-{8963B6DE-F4F0-5F0D-4202-ECBD7D25E420}" dt="2025-04-23T19:50:02.714" v="468"/>
          <ac:spMkLst>
            <pc:docMk/>
            <pc:sldMk cId="1630853723" sldId="2147374712"/>
            <ac:spMk id="96" creationId="{63FEECA2-9239-9C55-3A43-F06E2ECDA923}"/>
          </ac:spMkLst>
        </pc:spChg>
        <pc:spChg chg="add del mod ord">
          <ac:chgData name="HADDAD Sahar" userId="S::sahar.haddad@docaposte.fr::68cc7506-0d58-401b-bfeb-d46bc1bc5572" providerId="AD" clId="Web-{8963B6DE-F4F0-5F0D-4202-ECBD7D25E420}" dt="2025-04-23T20:02:04.980" v="670"/>
          <ac:spMkLst>
            <pc:docMk/>
            <pc:sldMk cId="1630853723" sldId="2147374712"/>
            <ac:spMk id="101" creationId="{763CA2E7-08EB-CCDB-CA83-52424A5EE205}"/>
          </ac:spMkLst>
        </pc:spChg>
        <pc:spChg chg="add mod ord">
          <ac:chgData name="HADDAD Sahar" userId="S::sahar.haddad@docaposte.fr::68cc7506-0d58-401b-bfeb-d46bc1bc5572" providerId="AD" clId="Web-{8963B6DE-F4F0-5F0D-4202-ECBD7D25E420}" dt="2025-04-23T20:03:30.952" v="699" actId="1076"/>
          <ac:spMkLst>
            <pc:docMk/>
            <pc:sldMk cId="1630853723" sldId="2147374712"/>
            <ac:spMk id="102" creationId="{763CA2E7-08EB-CCDB-CA83-52424A5EE205}"/>
          </ac:spMkLst>
        </pc:spChg>
        <pc:grpChg chg="del">
          <ac:chgData name="HADDAD Sahar" userId="S::sahar.haddad@docaposte.fr::68cc7506-0d58-401b-bfeb-d46bc1bc5572" providerId="AD" clId="Web-{8963B6DE-F4F0-5F0D-4202-ECBD7D25E420}" dt="2025-04-23T18:40:40.351" v="0"/>
          <ac:grpSpMkLst>
            <pc:docMk/>
            <pc:sldMk cId="1630853723" sldId="2147374712"/>
            <ac:grpSpMk id="8" creationId="{EC0CA7F6-B5E2-BFC3-6EDA-50BE2171CECB}"/>
          </ac:grpSpMkLst>
        </pc:grpChg>
        <pc:grpChg chg="del">
          <ac:chgData name="HADDAD Sahar" userId="S::sahar.haddad@docaposte.fr::68cc7506-0d58-401b-bfeb-d46bc1bc5572" providerId="AD" clId="Web-{8963B6DE-F4F0-5F0D-4202-ECBD7D25E420}" dt="2025-04-23T18:40:44.742" v="26"/>
          <ac:grpSpMkLst>
            <pc:docMk/>
            <pc:sldMk cId="1630853723" sldId="2147374712"/>
            <ac:grpSpMk id="38" creationId="{05105FF5-A30B-B4D5-61B3-5C8CB98395AB}"/>
          </ac:grpSpMkLst>
        </pc:grpChg>
        <pc:grpChg chg="del">
          <ac:chgData name="HADDAD Sahar" userId="S::sahar.haddad@docaposte.fr::68cc7506-0d58-401b-bfeb-d46bc1bc5572" providerId="AD" clId="Web-{8963B6DE-F4F0-5F0D-4202-ECBD7D25E420}" dt="2025-04-23T18:40:40.351" v="23"/>
          <ac:grpSpMkLst>
            <pc:docMk/>
            <pc:sldMk cId="1630853723" sldId="2147374712"/>
            <ac:grpSpMk id="47" creationId="{86EC579D-BFFB-D72E-2389-4F9A04BA37C3}"/>
          </ac:grpSpMkLst>
        </pc:grpChg>
        <pc:graphicFrameChg chg="add del mod modGraphic">
          <ac:chgData name="HADDAD Sahar" userId="S::sahar.haddad@docaposte.fr::68cc7506-0d58-401b-bfeb-d46bc1bc5572" providerId="AD" clId="Web-{8963B6DE-F4F0-5F0D-4202-ECBD7D25E420}" dt="2025-04-23T19:49:28.494" v="455"/>
          <ac:graphicFrameMkLst>
            <pc:docMk/>
            <pc:sldMk cId="1630853723" sldId="2147374712"/>
            <ac:graphicFrameMk id="65" creationId="{9934F298-F724-E0F8-9C57-E22DBC950EB0}"/>
          </ac:graphicFrameMkLst>
        </pc:graphicFrameChg>
        <pc:graphicFrameChg chg="add del mod modGraphic">
          <ac:chgData name="HADDAD Sahar" userId="S::sahar.haddad@docaposte.fr::68cc7506-0d58-401b-bfeb-d46bc1bc5572" providerId="AD" clId="Web-{8963B6DE-F4F0-5F0D-4202-ECBD7D25E420}" dt="2025-04-23T19:57:24.955" v="629"/>
          <ac:graphicFrameMkLst>
            <pc:docMk/>
            <pc:sldMk cId="1630853723" sldId="2147374712"/>
            <ac:graphicFrameMk id="97" creationId="{C7EFEAD4-2BF5-9042-34E8-9B1F8CE3A82C}"/>
          </ac:graphicFrameMkLst>
        </pc:graphicFrameChg>
        <pc:graphicFrameChg chg="add del mod modGraphic">
          <ac:chgData name="HADDAD Sahar" userId="S::sahar.haddad@docaposte.fr::68cc7506-0d58-401b-bfeb-d46bc1bc5572" providerId="AD" clId="Web-{8963B6DE-F4F0-5F0D-4202-ECBD7D25E420}" dt="2025-04-23T19:57:21.283" v="628"/>
          <ac:graphicFrameMkLst>
            <pc:docMk/>
            <pc:sldMk cId="1630853723" sldId="2147374712"/>
            <ac:graphicFrameMk id="98" creationId="{D519C8D1-5C8C-6E26-486F-D029BA91BED3}"/>
          </ac:graphicFrameMkLst>
        </pc:graphicFrameChg>
        <pc:picChg chg="add del mod">
          <ac:chgData name="HADDAD Sahar" userId="S::sahar.haddad@docaposte.fr::68cc7506-0d58-401b-bfeb-d46bc1bc5572" providerId="AD" clId="Web-{8963B6DE-F4F0-5F0D-4202-ECBD7D25E420}" dt="2025-04-23T18:45:16.147" v="38"/>
          <ac:picMkLst>
            <pc:docMk/>
            <pc:sldMk cId="1630853723" sldId="2147374712"/>
            <ac:picMk id="6" creationId="{AFF1A0B5-ADC6-3D9D-335E-168B110626B4}"/>
          </ac:picMkLst>
        </pc:picChg>
        <pc:picChg chg="add del mod">
          <ac:chgData name="HADDAD Sahar" userId="S::sahar.haddad@docaposte.fr::68cc7506-0d58-401b-bfeb-d46bc1bc5572" providerId="AD" clId="Web-{8963B6DE-F4F0-5F0D-4202-ECBD7D25E420}" dt="2025-04-23T18:46:08.571" v="40"/>
          <ac:picMkLst>
            <pc:docMk/>
            <pc:sldMk cId="1630853723" sldId="2147374712"/>
            <ac:picMk id="7" creationId="{DF204FFC-EC2F-DAE2-EB25-4CD491AF2B0F}"/>
          </ac:picMkLst>
        </pc:picChg>
        <pc:picChg chg="del">
          <ac:chgData name="HADDAD Sahar" userId="S::sahar.haddad@docaposte.fr::68cc7506-0d58-401b-bfeb-d46bc1bc5572" providerId="AD" clId="Web-{8963B6DE-F4F0-5F0D-4202-ECBD7D25E420}" dt="2025-04-23T18:40:40.351" v="21"/>
          <ac:picMkLst>
            <pc:docMk/>
            <pc:sldMk cId="1630853723" sldId="2147374712"/>
            <ac:picMk id="10" creationId="{4437E1AA-9EF6-AF0E-69B2-83974ED4027D}"/>
          </ac:picMkLst>
        </pc:picChg>
        <pc:picChg chg="del">
          <ac:chgData name="HADDAD Sahar" userId="S::sahar.haddad@docaposte.fr::68cc7506-0d58-401b-bfeb-d46bc1bc5572" providerId="AD" clId="Web-{8963B6DE-F4F0-5F0D-4202-ECBD7D25E420}" dt="2025-04-23T18:40:40.351" v="18"/>
          <ac:picMkLst>
            <pc:docMk/>
            <pc:sldMk cId="1630853723" sldId="2147374712"/>
            <ac:picMk id="14" creationId="{6212662C-B097-4110-45E4-C7FF916FA364}"/>
          </ac:picMkLst>
        </pc:picChg>
        <pc:picChg chg="del">
          <ac:chgData name="HADDAD Sahar" userId="S::sahar.haddad@docaposte.fr::68cc7506-0d58-401b-bfeb-d46bc1bc5572" providerId="AD" clId="Web-{8963B6DE-F4F0-5F0D-4202-ECBD7D25E420}" dt="2025-04-23T18:40:40.351" v="11"/>
          <ac:picMkLst>
            <pc:docMk/>
            <pc:sldMk cId="1630853723" sldId="2147374712"/>
            <ac:picMk id="21" creationId="{616C3025-FE6C-53D0-6409-F998038573E8}"/>
          </ac:picMkLst>
        </pc:picChg>
        <pc:picChg chg="del">
          <ac:chgData name="HADDAD Sahar" userId="S::sahar.haddad@docaposte.fr::68cc7506-0d58-401b-bfeb-d46bc1bc5572" providerId="AD" clId="Web-{8963B6DE-F4F0-5F0D-4202-ECBD7D25E420}" dt="2025-04-23T18:40:40.351" v="10"/>
          <ac:picMkLst>
            <pc:docMk/>
            <pc:sldMk cId="1630853723" sldId="2147374712"/>
            <ac:picMk id="22" creationId="{87C5F51C-A2D1-4FF0-668A-2D9E86BD94C8}"/>
          </ac:picMkLst>
        </pc:picChg>
        <pc:picChg chg="del">
          <ac:chgData name="HADDAD Sahar" userId="S::sahar.haddad@docaposte.fr::68cc7506-0d58-401b-bfeb-d46bc1bc5572" providerId="AD" clId="Web-{8963B6DE-F4F0-5F0D-4202-ECBD7D25E420}" dt="2025-04-23T18:40:40.351" v="7"/>
          <ac:picMkLst>
            <pc:docMk/>
            <pc:sldMk cId="1630853723" sldId="2147374712"/>
            <ac:picMk id="25" creationId="{329ED0B0-CEA4-97F9-B7DD-C48FD3A064ED}"/>
          </ac:picMkLst>
        </pc:picChg>
        <pc:picChg chg="del">
          <ac:chgData name="HADDAD Sahar" userId="S::sahar.haddad@docaposte.fr::68cc7506-0d58-401b-bfeb-d46bc1bc5572" providerId="AD" clId="Web-{8963B6DE-F4F0-5F0D-4202-ECBD7D25E420}" dt="2025-04-23T18:40:40.351" v="6"/>
          <ac:picMkLst>
            <pc:docMk/>
            <pc:sldMk cId="1630853723" sldId="2147374712"/>
            <ac:picMk id="26" creationId="{4D69F04B-500F-7C23-7949-A7301ECC25E8}"/>
          </ac:picMkLst>
        </pc:picChg>
        <pc:picChg chg="del">
          <ac:chgData name="HADDAD Sahar" userId="S::sahar.haddad@docaposte.fr::68cc7506-0d58-401b-bfeb-d46bc1bc5572" providerId="AD" clId="Web-{8963B6DE-F4F0-5F0D-4202-ECBD7D25E420}" dt="2025-04-23T18:40:40.351" v="4"/>
          <ac:picMkLst>
            <pc:docMk/>
            <pc:sldMk cId="1630853723" sldId="2147374712"/>
            <ac:picMk id="28" creationId="{DAAD2F86-5C75-DC1A-8AE3-3799B04B8924}"/>
          </ac:picMkLst>
        </pc:picChg>
        <pc:picChg chg="del">
          <ac:chgData name="HADDAD Sahar" userId="S::sahar.haddad@docaposte.fr::68cc7506-0d58-401b-bfeb-d46bc1bc5572" providerId="AD" clId="Web-{8963B6DE-F4F0-5F0D-4202-ECBD7D25E420}" dt="2025-04-23T18:40:40.351" v="2"/>
          <ac:picMkLst>
            <pc:docMk/>
            <pc:sldMk cId="1630853723" sldId="2147374712"/>
            <ac:picMk id="30" creationId="{DFA973FF-2D97-8487-172E-CB02527D5CA2}"/>
          </ac:picMkLst>
        </pc:picChg>
        <pc:picChg chg="add del mod">
          <ac:chgData name="HADDAD Sahar" userId="S::sahar.haddad@docaposte.fr::68cc7506-0d58-401b-bfeb-d46bc1bc5572" providerId="AD" clId="Web-{8963B6DE-F4F0-5F0D-4202-ECBD7D25E420}" dt="2025-04-23T20:04:30.454" v="713"/>
          <ac:picMkLst>
            <pc:docMk/>
            <pc:sldMk cId="1630853723" sldId="2147374712"/>
            <ac:picMk id="31" creationId="{E2C68D93-AAC7-89FB-CD81-ADC71AEB481E}"/>
          </ac:picMkLst>
        </pc:picChg>
        <pc:picChg chg="del">
          <ac:chgData name="HADDAD Sahar" userId="S::sahar.haddad@docaposte.fr::68cc7506-0d58-401b-bfeb-d46bc1bc5572" providerId="AD" clId="Web-{8963B6DE-F4F0-5F0D-4202-ECBD7D25E420}" dt="2025-04-23T18:40:40.351" v="1"/>
          <ac:picMkLst>
            <pc:docMk/>
            <pc:sldMk cId="1630853723" sldId="2147374712"/>
            <ac:picMk id="34" creationId="{B273097E-BFC1-EC4B-6B45-9AD1913A7C99}"/>
          </ac:picMkLst>
        </pc:picChg>
        <pc:picChg chg="add del mod">
          <ac:chgData name="HADDAD Sahar" userId="S::sahar.haddad@docaposte.fr::68cc7506-0d58-401b-bfeb-d46bc1bc5572" providerId="AD" clId="Web-{8963B6DE-F4F0-5F0D-4202-ECBD7D25E420}" dt="2025-04-23T20:01:07.057" v="648"/>
          <ac:picMkLst>
            <pc:docMk/>
            <pc:sldMk cId="1630853723" sldId="2147374712"/>
            <ac:picMk id="36" creationId="{76A87C0F-26E1-C318-A2E8-A350CE2FD356}"/>
          </ac:picMkLst>
        </pc:picChg>
        <pc:picChg chg="add del mod ord">
          <ac:chgData name="HADDAD Sahar" userId="S::sahar.haddad@docaposte.fr::68cc7506-0d58-401b-bfeb-d46bc1bc5572" providerId="AD" clId="Web-{8963B6DE-F4F0-5F0D-4202-ECBD7D25E420}" dt="2025-04-23T20:01:05.353" v="647"/>
          <ac:picMkLst>
            <pc:docMk/>
            <pc:sldMk cId="1630853723" sldId="2147374712"/>
            <ac:picMk id="99" creationId="{8269F49F-E689-9328-044F-0A38B492B996}"/>
          </ac:picMkLst>
        </pc:picChg>
        <pc:picChg chg="add del mod">
          <ac:chgData name="HADDAD Sahar" userId="S::sahar.haddad@docaposte.fr::68cc7506-0d58-401b-bfeb-d46bc1bc5572" providerId="AD" clId="Web-{8963B6DE-F4F0-5F0D-4202-ECBD7D25E420}" dt="2025-04-23T20:03:00.842" v="682"/>
          <ac:picMkLst>
            <pc:docMk/>
            <pc:sldMk cId="1630853723" sldId="2147374712"/>
            <ac:picMk id="100" creationId="{F8EBAB71-A16E-BD4A-D363-A1754D912811}"/>
          </ac:picMkLst>
        </pc:picChg>
        <pc:picChg chg="add del mod">
          <ac:chgData name="HADDAD Sahar" userId="S::sahar.haddad@docaposte.fr::68cc7506-0d58-401b-bfeb-d46bc1bc5572" providerId="AD" clId="Web-{8963B6DE-F4F0-5F0D-4202-ECBD7D25E420}" dt="2025-04-23T20:03:30.561" v="698"/>
          <ac:picMkLst>
            <pc:docMk/>
            <pc:sldMk cId="1630853723" sldId="2147374712"/>
            <ac:picMk id="103" creationId="{D13294AF-E3EF-52CC-D0D9-7E0556EF4410}"/>
          </ac:picMkLst>
        </pc:picChg>
        <pc:picChg chg="add mod">
          <ac:chgData name="HADDAD Sahar" userId="S::sahar.haddad@docaposte.fr::68cc7506-0d58-401b-bfeb-d46bc1bc5572" providerId="AD" clId="Web-{8963B6DE-F4F0-5F0D-4202-ECBD7D25E420}" dt="2025-04-23T20:03:39.624" v="701" actId="1076"/>
          <ac:picMkLst>
            <pc:docMk/>
            <pc:sldMk cId="1630853723" sldId="2147374712"/>
            <ac:picMk id="104" creationId="{216C154C-1BE9-A3C0-8DCF-8AD78BE04B1A}"/>
          </ac:picMkLst>
        </pc:picChg>
        <pc:picChg chg="add del mod">
          <ac:chgData name="HADDAD Sahar" userId="S::sahar.haddad@docaposte.fr::68cc7506-0d58-401b-bfeb-d46bc1bc5572" providerId="AD" clId="Web-{8963B6DE-F4F0-5F0D-4202-ECBD7D25E420}" dt="2025-04-23T20:03:51.531" v="703"/>
          <ac:picMkLst>
            <pc:docMk/>
            <pc:sldMk cId="1630853723" sldId="2147374712"/>
            <ac:picMk id="105" creationId="{17773AD3-599B-3F2B-5C52-F08B13CE466E}"/>
          </ac:picMkLst>
        </pc:picChg>
        <pc:picChg chg="add del mod">
          <ac:chgData name="HADDAD Sahar" userId="S::sahar.haddad@docaposte.fr::68cc7506-0d58-401b-bfeb-d46bc1bc5572" providerId="AD" clId="Web-{8963B6DE-F4F0-5F0D-4202-ECBD7D25E420}" dt="2025-04-23T20:06:11.507" v="724"/>
          <ac:picMkLst>
            <pc:docMk/>
            <pc:sldMk cId="1630853723" sldId="2147374712"/>
            <ac:picMk id="106" creationId="{D5028162-8BD2-3A27-2A1B-900908111A1D}"/>
          </ac:picMkLst>
        </pc:picChg>
        <pc:picChg chg="add mod">
          <ac:chgData name="HADDAD Sahar" userId="S::sahar.haddad@docaposte.fr::68cc7506-0d58-401b-bfeb-d46bc1bc5572" providerId="AD" clId="Web-{8963B6DE-F4F0-5F0D-4202-ECBD7D25E420}" dt="2025-04-23T20:06:40.883" v="726"/>
          <ac:picMkLst>
            <pc:docMk/>
            <pc:sldMk cId="1630853723" sldId="2147374712"/>
            <ac:picMk id="107" creationId="{6E41A430-1DBF-D803-3879-C536326B4F09}"/>
          </ac:picMkLst>
        </pc:picChg>
        <pc:cxnChg chg="del">
          <ac:chgData name="HADDAD Sahar" userId="S::sahar.haddad@docaposte.fr::68cc7506-0d58-401b-bfeb-d46bc1bc5572" providerId="AD" clId="Web-{8963B6DE-F4F0-5F0D-4202-ECBD7D25E420}" dt="2025-04-23T18:40:40.351" v="5"/>
          <ac:cxnSpMkLst>
            <pc:docMk/>
            <pc:sldMk cId="1630853723" sldId="2147374712"/>
            <ac:cxnSpMk id="27" creationId="{F5C5FFA3-EB4E-0756-991A-C8C949BAF687}"/>
          </ac:cxnSpMkLst>
        </pc:cxnChg>
      </pc:sldChg>
      <pc:sldChg chg="addSp delSp modSp">
        <pc:chgData name="HADDAD Sahar" userId="S::sahar.haddad@docaposte.fr::68cc7506-0d58-401b-bfeb-d46bc1bc5572" providerId="AD" clId="Web-{8963B6DE-F4F0-5F0D-4202-ECBD7D25E420}" dt="2025-04-23T19:41:18.738" v="346" actId="1076"/>
        <pc:sldMkLst>
          <pc:docMk/>
          <pc:sldMk cId="4144434018" sldId="2147374714"/>
        </pc:sldMkLst>
        <pc:picChg chg="add del mod">
          <ac:chgData name="HADDAD Sahar" userId="S::sahar.haddad@docaposte.fr::68cc7506-0d58-401b-bfeb-d46bc1bc5572" providerId="AD" clId="Web-{8963B6DE-F4F0-5F0D-4202-ECBD7D25E420}" dt="2025-04-23T19:23:44.528" v="335"/>
          <ac:picMkLst>
            <pc:docMk/>
            <pc:sldMk cId="4144434018" sldId="2147374714"/>
            <ac:picMk id="6" creationId="{23BB728D-ACB0-805F-1DAE-22C2A0BB860D}"/>
          </ac:picMkLst>
        </pc:picChg>
        <pc:picChg chg="mod">
          <ac:chgData name="HADDAD Sahar" userId="S::sahar.haddad@docaposte.fr::68cc7506-0d58-401b-bfeb-d46bc1bc5572" providerId="AD" clId="Web-{8963B6DE-F4F0-5F0D-4202-ECBD7D25E420}" dt="2025-04-23T19:41:17.144" v="345" actId="14100"/>
          <ac:picMkLst>
            <pc:docMk/>
            <pc:sldMk cId="4144434018" sldId="2147374714"/>
            <ac:picMk id="14" creationId="{E03736E5-A1A2-0978-997D-F82B73CF273F}"/>
          </ac:picMkLst>
        </pc:picChg>
        <pc:picChg chg="mod">
          <ac:chgData name="HADDAD Sahar" userId="S::sahar.haddad@docaposte.fr::68cc7506-0d58-401b-bfeb-d46bc1bc5572" providerId="AD" clId="Web-{8963B6DE-F4F0-5F0D-4202-ECBD7D25E420}" dt="2025-04-23T19:41:18.738" v="346" actId="1076"/>
          <ac:picMkLst>
            <pc:docMk/>
            <pc:sldMk cId="4144434018" sldId="2147374714"/>
            <ac:picMk id="26" creationId="{C36C6CD1-0204-2AB8-7ECF-3151C8312B74}"/>
          </ac:picMkLst>
        </pc:picChg>
      </pc:sldChg>
      <pc:sldChg chg="new del">
        <pc:chgData name="HADDAD Sahar" userId="S::sahar.haddad@docaposte.fr::68cc7506-0d58-401b-bfeb-d46bc1bc5572" providerId="AD" clId="Web-{8963B6DE-F4F0-5F0D-4202-ECBD7D25E420}" dt="2025-04-23T19:20:44.881" v="322"/>
        <pc:sldMkLst>
          <pc:docMk/>
          <pc:sldMk cId="4216266695" sldId="2147374715"/>
        </pc:sldMkLst>
      </pc:sldChg>
    </pc:docChg>
  </pc:docChgLst>
  <pc:docChgLst>
    <pc:chgData name="HADDAD Sahar" userId="S::sahar.haddad@docaposte.fr::68cc7506-0d58-401b-bfeb-d46bc1bc5572" providerId="AD" clId="Web-{BFFC46C6-C81C-B042-7E13-5051FBE80095}"/>
    <pc:docChg chg="modSld">
      <pc:chgData name="HADDAD Sahar" userId="S::sahar.haddad@docaposte.fr::68cc7506-0d58-401b-bfeb-d46bc1bc5572" providerId="AD" clId="Web-{BFFC46C6-C81C-B042-7E13-5051FBE80095}" dt="2025-04-24T16:49:01.932" v="91"/>
      <pc:docMkLst>
        <pc:docMk/>
      </pc:docMkLst>
      <pc:sldChg chg="addSp delSp modSp">
        <pc:chgData name="HADDAD Sahar" userId="S::sahar.haddad@docaposte.fr::68cc7506-0d58-401b-bfeb-d46bc1bc5572" providerId="AD" clId="Web-{BFFC46C6-C81C-B042-7E13-5051FBE80095}" dt="2025-04-24T16:45:19.970" v="90" actId="1076"/>
        <pc:sldMkLst>
          <pc:docMk/>
          <pc:sldMk cId="3313517302" sldId="2147374700"/>
        </pc:sldMkLst>
        <pc:spChg chg="mod">
          <ac:chgData name="HADDAD Sahar" userId="S::sahar.haddad@docaposte.fr::68cc7506-0d58-401b-bfeb-d46bc1bc5572" providerId="AD" clId="Web-{BFFC46C6-C81C-B042-7E13-5051FBE80095}" dt="2025-04-24T16:45:11.344" v="87" actId="1076"/>
          <ac:spMkLst>
            <pc:docMk/>
            <pc:sldMk cId="3313517302" sldId="2147374700"/>
            <ac:spMk id="6" creationId="{CF006148-05B7-4CDF-F754-61784E6FBD56}"/>
          </ac:spMkLst>
        </pc:spChg>
        <pc:spChg chg="mod">
          <ac:chgData name="HADDAD Sahar" userId="S::sahar.haddad@docaposte.fr::68cc7506-0d58-401b-bfeb-d46bc1bc5572" providerId="AD" clId="Web-{BFFC46C6-C81C-B042-7E13-5051FBE80095}" dt="2025-04-24T16:45:11.344" v="88" actId="1076"/>
          <ac:spMkLst>
            <pc:docMk/>
            <pc:sldMk cId="3313517302" sldId="2147374700"/>
            <ac:spMk id="9" creationId="{C78ADED3-89FA-8788-F581-06DEB4C3F5C2}"/>
          </ac:spMkLst>
        </pc:spChg>
        <pc:spChg chg="mod">
          <ac:chgData name="HADDAD Sahar" userId="S::sahar.haddad@docaposte.fr::68cc7506-0d58-401b-bfeb-d46bc1bc5572" providerId="AD" clId="Web-{BFFC46C6-C81C-B042-7E13-5051FBE80095}" dt="2025-04-24T16:45:11.360" v="89" actId="1076"/>
          <ac:spMkLst>
            <pc:docMk/>
            <pc:sldMk cId="3313517302" sldId="2147374700"/>
            <ac:spMk id="11" creationId="{87033828-042F-8952-95AD-77F8477832B7}"/>
          </ac:spMkLst>
        </pc:spChg>
        <pc:grpChg chg="mod">
          <ac:chgData name="HADDAD Sahar" userId="S::sahar.haddad@docaposte.fr::68cc7506-0d58-401b-bfeb-d46bc1bc5572" providerId="AD" clId="Web-{BFFC46C6-C81C-B042-7E13-5051FBE80095}" dt="2025-04-24T16:45:19.970" v="90" actId="1076"/>
          <ac:grpSpMkLst>
            <pc:docMk/>
            <pc:sldMk cId="3313517302" sldId="2147374700"/>
            <ac:grpSpMk id="38" creationId="{1DE66639-2353-5EB0-AFC8-2E9A16EBDF82}"/>
          </ac:grpSpMkLst>
        </pc:grpChg>
        <pc:picChg chg="add mod">
          <ac:chgData name="HADDAD Sahar" userId="S::sahar.haddad@docaposte.fr::68cc7506-0d58-401b-bfeb-d46bc1bc5572" providerId="AD" clId="Web-{BFFC46C6-C81C-B042-7E13-5051FBE80095}" dt="2025-04-24T16:45:04.219" v="84" actId="1076"/>
          <ac:picMkLst>
            <pc:docMk/>
            <pc:sldMk cId="3313517302" sldId="2147374700"/>
            <ac:picMk id="7" creationId="{0B853E53-5AC0-4BED-C462-378972AF4879}"/>
          </ac:picMkLst>
        </pc:picChg>
        <pc:picChg chg="del">
          <ac:chgData name="HADDAD Sahar" userId="S::sahar.haddad@docaposte.fr::68cc7506-0d58-401b-bfeb-d46bc1bc5572" providerId="AD" clId="Web-{BFFC46C6-C81C-B042-7E13-5051FBE80095}" dt="2025-04-24T16:44:44.734" v="73"/>
          <ac:picMkLst>
            <pc:docMk/>
            <pc:sldMk cId="3313517302" sldId="2147374700"/>
            <ac:picMk id="8" creationId="{3AF826E4-CBFF-E4EF-0628-E87B22568165}"/>
          </ac:picMkLst>
        </pc:picChg>
        <pc:picChg chg="del">
          <ac:chgData name="HADDAD Sahar" userId="S::sahar.haddad@docaposte.fr::68cc7506-0d58-401b-bfeb-d46bc1bc5572" providerId="AD" clId="Web-{BFFC46C6-C81C-B042-7E13-5051FBE80095}" dt="2025-04-24T16:44:36.312" v="68"/>
          <ac:picMkLst>
            <pc:docMk/>
            <pc:sldMk cId="3313517302" sldId="2147374700"/>
            <ac:picMk id="10" creationId="{EFFFF9CF-B5D0-9AE0-7393-1E02AB048473}"/>
          </ac:picMkLst>
        </pc:picChg>
        <pc:picChg chg="del">
          <ac:chgData name="HADDAD Sahar" userId="S::sahar.haddad@docaposte.fr::68cc7506-0d58-401b-bfeb-d46bc1bc5572" providerId="AD" clId="Web-{BFFC46C6-C81C-B042-7E13-5051FBE80095}" dt="2025-04-24T16:44:41.437" v="71"/>
          <ac:picMkLst>
            <pc:docMk/>
            <pc:sldMk cId="3313517302" sldId="2147374700"/>
            <ac:picMk id="12" creationId="{EAC6DC3A-0CCA-DC18-6B03-C27536F5631D}"/>
          </ac:picMkLst>
        </pc:picChg>
        <pc:picChg chg="add del mod">
          <ac:chgData name="HADDAD Sahar" userId="S::sahar.haddad@docaposte.fr::68cc7506-0d58-401b-bfeb-d46bc1bc5572" providerId="AD" clId="Web-{BFFC46C6-C81C-B042-7E13-5051FBE80095}" dt="2025-04-24T16:42:28.557" v="27"/>
          <ac:picMkLst>
            <pc:docMk/>
            <pc:sldMk cId="3313517302" sldId="2147374700"/>
            <ac:picMk id="13" creationId="{4B7B3139-622E-5FFA-6DC5-430D416A5CAC}"/>
          </ac:picMkLst>
        </pc:picChg>
        <pc:picChg chg="add mod">
          <ac:chgData name="HADDAD Sahar" userId="S::sahar.haddad@docaposte.fr::68cc7506-0d58-401b-bfeb-d46bc1bc5572" providerId="AD" clId="Web-{BFFC46C6-C81C-B042-7E13-5051FBE80095}" dt="2025-04-24T16:45:04.235" v="85" actId="1076"/>
          <ac:picMkLst>
            <pc:docMk/>
            <pc:sldMk cId="3313517302" sldId="2147374700"/>
            <ac:picMk id="14" creationId="{C964E6BB-1B55-6606-45E5-FE4853E67DE4}"/>
          </ac:picMkLst>
        </pc:picChg>
        <pc:picChg chg="add mod">
          <ac:chgData name="HADDAD Sahar" userId="S::sahar.haddad@docaposte.fr::68cc7506-0d58-401b-bfeb-d46bc1bc5572" providerId="AD" clId="Web-{BFFC46C6-C81C-B042-7E13-5051FBE80095}" dt="2025-04-24T16:45:04.235" v="86" actId="1076"/>
          <ac:picMkLst>
            <pc:docMk/>
            <pc:sldMk cId="3313517302" sldId="2147374700"/>
            <ac:picMk id="15" creationId="{E565F840-B3B4-6802-568F-5AB76C02F2AD}"/>
          </ac:picMkLst>
        </pc:picChg>
      </pc:sldChg>
      <pc:sldChg chg="addSp delSp modSp">
        <pc:chgData name="HADDAD Sahar" userId="S::sahar.haddad@docaposte.fr::68cc7506-0d58-401b-bfeb-d46bc1bc5572" providerId="AD" clId="Web-{BFFC46C6-C81C-B042-7E13-5051FBE80095}" dt="2025-04-24T16:38:31.547" v="21" actId="1076"/>
        <pc:sldMkLst>
          <pc:docMk/>
          <pc:sldMk cId="3126732655" sldId="2147374701"/>
        </pc:sldMkLst>
        <pc:spChg chg="mod">
          <ac:chgData name="HADDAD Sahar" userId="S::sahar.haddad@docaposte.fr::68cc7506-0d58-401b-bfeb-d46bc1bc5572" providerId="AD" clId="Web-{BFFC46C6-C81C-B042-7E13-5051FBE80095}" dt="2025-04-24T16:38:25.985" v="20" actId="1076"/>
          <ac:spMkLst>
            <pc:docMk/>
            <pc:sldMk cId="3126732655" sldId="2147374701"/>
            <ac:spMk id="7" creationId="{6B77F841-66DF-8707-DE60-D9F7F48125BF}"/>
          </ac:spMkLst>
        </pc:spChg>
        <pc:spChg chg="mod">
          <ac:chgData name="HADDAD Sahar" userId="S::sahar.haddad@docaposte.fr::68cc7506-0d58-401b-bfeb-d46bc1bc5572" providerId="AD" clId="Web-{BFFC46C6-C81C-B042-7E13-5051FBE80095}" dt="2025-04-24T16:38:08.656" v="14" actId="1076"/>
          <ac:spMkLst>
            <pc:docMk/>
            <pc:sldMk cId="3126732655" sldId="2147374701"/>
            <ac:spMk id="8" creationId="{78640655-77D7-AC15-C5B6-1C7FBA37D262}"/>
          </ac:spMkLst>
        </pc:spChg>
        <pc:spChg chg="del mod">
          <ac:chgData name="HADDAD Sahar" userId="S::sahar.haddad@docaposte.fr::68cc7506-0d58-401b-bfeb-d46bc1bc5572" providerId="AD" clId="Web-{BFFC46C6-C81C-B042-7E13-5051FBE80095}" dt="2025-04-24T16:37:53.765" v="4"/>
          <ac:spMkLst>
            <pc:docMk/>
            <pc:sldMk cId="3126732655" sldId="2147374701"/>
            <ac:spMk id="13" creationId="{04618D2A-E5C9-EB28-5602-FCB28B987753}"/>
          </ac:spMkLst>
        </pc:spChg>
        <pc:grpChg chg="add mod">
          <ac:chgData name="HADDAD Sahar" userId="S::sahar.haddad@docaposte.fr::68cc7506-0d58-401b-bfeb-d46bc1bc5572" providerId="AD" clId="Web-{BFFC46C6-C81C-B042-7E13-5051FBE80095}" dt="2025-04-24T16:38:31.547" v="21" actId="1076"/>
          <ac:grpSpMkLst>
            <pc:docMk/>
            <pc:sldMk cId="3126732655" sldId="2147374701"/>
            <ac:grpSpMk id="10" creationId="{4FF77DCE-0256-91C4-C28A-1C3B04DC0202}"/>
          </ac:grpSpMkLst>
        </pc:grpChg>
      </pc:sldChg>
      <pc:sldChg chg="addSp">
        <pc:chgData name="HADDAD Sahar" userId="S::sahar.haddad@docaposte.fr::68cc7506-0d58-401b-bfeb-d46bc1bc5572" providerId="AD" clId="Web-{BFFC46C6-C81C-B042-7E13-5051FBE80095}" dt="2025-04-24T16:49:01.932" v="91"/>
        <pc:sldMkLst>
          <pc:docMk/>
          <pc:sldMk cId="3501896543" sldId="2147374704"/>
        </pc:sldMkLst>
        <pc:spChg chg="add">
          <ac:chgData name="HADDAD Sahar" userId="S::sahar.haddad@docaposte.fr::68cc7506-0d58-401b-bfeb-d46bc1bc5572" providerId="AD" clId="Web-{BFFC46C6-C81C-B042-7E13-5051FBE80095}" dt="2025-04-24T16:49:01.932" v="91"/>
          <ac:spMkLst>
            <pc:docMk/>
            <pc:sldMk cId="3501896543" sldId="2147374704"/>
            <ac:spMk id="8" creationId="{1F90D6EF-DC09-28C9-9102-07EC2E887D7D}"/>
          </ac:spMkLst>
        </pc:spChg>
        <pc:spChg chg="add">
          <ac:chgData name="HADDAD Sahar" userId="S::sahar.haddad@docaposte.fr::68cc7506-0d58-401b-bfeb-d46bc1bc5572" providerId="AD" clId="Web-{BFFC46C6-C81C-B042-7E13-5051FBE80095}" dt="2025-04-24T16:49:01.932" v="91"/>
          <ac:spMkLst>
            <pc:docMk/>
            <pc:sldMk cId="3501896543" sldId="2147374704"/>
            <ac:spMk id="10" creationId="{56094C9A-0F1A-092E-FDA1-0975BF8A3A37}"/>
          </ac:spMkLst>
        </pc:spChg>
        <pc:spChg chg="add">
          <ac:chgData name="HADDAD Sahar" userId="S::sahar.haddad@docaposte.fr::68cc7506-0d58-401b-bfeb-d46bc1bc5572" providerId="AD" clId="Web-{BFFC46C6-C81C-B042-7E13-5051FBE80095}" dt="2025-04-24T16:49:01.932" v="91"/>
          <ac:spMkLst>
            <pc:docMk/>
            <pc:sldMk cId="3501896543" sldId="2147374704"/>
            <ac:spMk id="12" creationId="{1D9A98D5-39FB-AE1B-485E-0613B1087420}"/>
          </ac:spMkLst>
        </pc:spChg>
        <pc:spChg chg="add">
          <ac:chgData name="HADDAD Sahar" userId="S::sahar.haddad@docaposte.fr::68cc7506-0d58-401b-bfeb-d46bc1bc5572" providerId="AD" clId="Web-{BFFC46C6-C81C-B042-7E13-5051FBE80095}" dt="2025-04-24T16:49:01.932" v="91"/>
          <ac:spMkLst>
            <pc:docMk/>
            <pc:sldMk cId="3501896543" sldId="2147374704"/>
            <ac:spMk id="14" creationId="{D7FC1A89-98CF-E9B4-1979-6C618FDE0F7C}"/>
          </ac:spMkLst>
        </pc:spChg>
        <pc:spChg chg="add">
          <ac:chgData name="HADDAD Sahar" userId="S::sahar.haddad@docaposte.fr::68cc7506-0d58-401b-bfeb-d46bc1bc5572" providerId="AD" clId="Web-{BFFC46C6-C81C-B042-7E13-5051FBE80095}" dt="2025-04-24T16:49:01.932" v="91"/>
          <ac:spMkLst>
            <pc:docMk/>
            <pc:sldMk cId="3501896543" sldId="2147374704"/>
            <ac:spMk id="16" creationId="{A3499D12-B904-12A4-ABB7-D2A4F299DFBE}"/>
          </ac:spMkLst>
        </pc:spChg>
        <pc:grpChg chg="add">
          <ac:chgData name="HADDAD Sahar" userId="S::sahar.haddad@docaposte.fr::68cc7506-0d58-401b-bfeb-d46bc1bc5572" providerId="AD" clId="Web-{BFFC46C6-C81C-B042-7E13-5051FBE80095}" dt="2025-04-24T16:49:01.932" v="91"/>
          <ac:grpSpMkLst>
            <pc:docMk/>
            <pc:sldMk cId="3501896543" sldId="2147374704"/>
            <ac:grpSpMk id="5" creationId="{65314AFB-90DA-45EE-0345-8CF1319BD04D}"/>
          </ac:grpSpMkLst>
        </pc:grpChg>
        <pc:grpChg chg="add">
          <ac:chgData name="HADDAD Sahar" userId="S::sahar.haddad@docaposte.fr::68cc7506-0d58-401b-bfeb-d46bc1bc5572" providerId="AD" clId="Web-{BFFC46C6-C81C-B042-7E13-5051FBE80095}" dt="2025-04-24T16:49:01.932" v="91"/>
          <ac:grpSpMkLst>
            <pc:docMk/>
            <pc:sldMk cId="3501896543" sldId="2147374704"/>
            <ac:grpSpMk id="7" creationId="{CF3492B7-1F9A-10F3-4F75-B879BBCEE2D3}"/>
          </ac:grpSpMkLst>
        </pc:grpChg>
        <pc:picChg chg="add">
          <ac:chgData name="HADDAD Sahar" userId="S::sahar.haddad@docaposte.fr::68cc7506-0d58-401b-bfeb-d46bc1bc5572" providerId="AD" clId="Web-{BFFC46C6-C81C-B042-7E13-5051FBE80095}" dt="2025-04-24T16:49:01.932" v="91"/>
          <ac:picMkLst>
            <pc:docMk/>
            <pc:sldMk cId="3501896543" sldId="2147374704"/>
            <ac:picMk id="11" creationId="{9BCF921C-3091-9EBB-9B3C-7ABC2924FDD8}"/>
          </ac:picMkLst>
        </pc:picChg>
        <pc:picChg chg="add">
          <ac:chgData name="HADDAD Sahar" userId="S::sahar.haddad@docaposte.fr::68cc7506-0d58-401b-bfeb-d46bc1bc5572" providerId="AD" clId="Web-{BFFC46C6-C81C-B042-7E13-5051FBE80095}" dt="2025-04-24T16:49:01.932" v="91"/>
          <ac:picMkLst>
            <pc:docMk/>
            <pc:sldMk cId="3501896543" sldId="2147374704"/>
            <ac:picMk id="17" creationId="{D80EFB50-56E3-3723-431A-CFE1669C3049}"/>
          </ac:picMkLst>
        </pc:picChg>
      </pc:sldChg>
    </pc:docChg>
  </pc:docChgLst>
  <pc:docChgLst>
    <pc:chgData name="HADDAD Sahar" userId="S::sahar.haddad@docaposte.fr::68cc7506-0d58-401b-bfeb-d46bc1bc5572" providerId="AD" clId="Web-{4DEC94F2-E504-0FE6-96B2-D0C15548FF4E}"/>
    <pc:docChg chg="addSld delSld modSld sldOrd">
      <pc:chgData name="HADDAD Sahar" userId="S::sahar.haddad@docaposte.fr::68cc7506-0d58-401b-bfeb-d46bc1bc5572" providerId="AD" clId="Web-{4DEC94F2-E504-0FE6-96B2-D0C15548FF4E}" dt="2025-04-22T21:08:36.760" v="1125"/>
      <pc:docMkLst>
        <pc:docMk/>
      </pc:docMkLst>
      <pc:sldChg chg="addSp delSp modSp">
        <pc:chgData name="HADDAD Sahar" userId="S::sahar.haddad@docaposte.fr::68cc7506-0d58-401b-bfeb-d46bc1bc5572" providerId="AD" clId="Web-{4DEC94F2-E504-0FE6-96B2-D0C15548FF4E}" dt="2025-04-22T20:23:57.430" v="368"/>
        <pc:sldMkLst>
          <pc:docMk/>
          <pc:sldMk cId="2374291147" sldId="318"/>
        </pc:sldMkLst>
        <pc:spChg chg="mod">
          <ac:chgData name="HADDAD Sahar" userId="S::sahar.haddad@docaposte.fr::68cc7506-0d58-401b-bfeb-d46bc1bc5572" providerId="AD" clId="Web-{4DEC94F2-E504-0FE6-96B2-D0C15548FF4E}" dt="2025-04-22T20:23:46.101" v="363" actId="1076"/>
          <ac:spMkLst>
            <pc:docMk/>
            <pc:sldMk cId="2374291147" sldId="318"/>
            <ac:spMk id="12" creationId="{64F3B0A1-3F8A-14AA-7D94-F92BC05491A6}"/>
          </ac:spMkLst>
        </pc:spChg>
        <pc:grpChg chg="add del mod">
          <ac:chgData name="HADDAD Sahar" userId="S::sahar.haddad@docaposte.fr::68cc7506-0d58-401b-bfeb-d46bc1bc5572" providerId="AD" clId="Web-{4DEC94F2-E504-0FE6-96B2-D0C15548FF4E}" dt="2025-04-22T20:23:57.430" v="368"/>
          <ac:grpSpMkLst>
            <pc:docMk/>
            <pc:sldMk cId="2374291147" sldId="318"/>
            <ac:grpSpMk id="5" creationId="{98CAEB98-2FE3-4BA3-0E68-3415FF388750}"/>
          </ac:grpSpMkLst>
        </pc:grpChg>
        <pc:grpChg chg="mod">
          <ac:chgData name="HADDAD Sahar" userId="S::sahar.haddad@docaposte.fr::68cc7506-0d58-401b-bfeb-d46bc1bc5572" providerId="AD" clId="Web-{4DEC94F2-E504-0FE6-96B2-D0C15548FF4E}" dt="2025-04-22T20:23:51.352" v="365" actId="1076"/>
          <ac:grpSpMkLst>
            <pc:docMk/>
            <pc:sldMk cId="2374291147" sldId="318"/>
            <ac:grpSpMk id="11" creationId="{BD3AC315-39F8-8887-54E7-CB278B4B3A24}"/>
          </ac:grpSpMkLst>
        </pc:grpChg>
      </pc:sldChg>
      <pc:sldChg chg="del">
        <pc:chgData name="HADDAD Sahar" userId="S::sahar.haddad@docaposte.fr::68cc7506-0d58-401b-bfeb-d46bc1bc5572" providerId="AD" clId="Web-{4DEC94F2-E504-0FE6-96B2-D0C15548FF4E}" dt="2025-04-22T20:12:35.109" v="185"/>
        <pc:sldMkLst>
          <pc:docMk/>
          <pc:sldMk cId="1213428739" sldId="1352"/>
        </pc:sldMkLst>
      </pc:sldChg>
      <pc:sldChg chg="del">
        <pc:chgData name="HADDAD Sahar" userId="S::sahar.haddad@docaposte.fr::68cc7506-0d58-401b-bfeb-d46bc1bc5572" providerId="AD" clId="Web-{4DEC94F2-E504-0FE6-96B2-D0C15548FF4E}" dt="2025-04-22T20:19:00.451" v="274"/>
        <pc:sldMkLst>
          <pc:docMk/>
          <pc:sldMk cId="3637981455" sldId="1390"/>
        </pc:sldMkLst>
      </pc:sldChg>
      <pc:sldChg chg="addSp delSp modSp del">
        <pc:chgData name="HADDAD Sahar" userId="S::sahar.haddad@docaposte.fr::68cc7506-0d58-401b-bfeb-d46bc1bc5572" providerId="AD" clId="Web-{4DEC94F2-E504-0FE6-96B2-D0C15548FF4E}" dt="2025-04-22T21:00:38.462" v="1000"/>
        <pc:sldMkLst>
          <pc:docMk/>
          <pc:sldMk cId="2231038536" sldId="1392"/>
        </pc:sldMkLst>
        <pc:spChg chg="del mod topLvl">
          <ac:chgData name="HADDAD Sahar" userId="S::sahar.haddad@docaposte.fr::68cc7506-0d58-401b-bfeb-d46bc1bc5572" providerId="AD" clId="Web-{4DEC94F2-E504-0FE6-96B2-D0C15548FF4E}" dt="2025-04-22T20:43:44.598" v="660"/>
          <ac:spMkLst>
            <pc:docMk/>
            <pc:sldMk cId="2231038536" sldId="1392"/>
            <ac:spMk id="4" creationId="{5028BF90-F518-CF97-6D4A-7B1A2CB5156F}"/>
          </ac:spMkLst>
        </pc:spChg>
        <pc:spChg chg="del mod topLvl">
          <ac:chgData name="HADDAD Sahar" userId="S::sahar.haddad@docaposte.fr::68cc7506-0d58-401b-bfeb-d46bc1bc5572" providerId="AD" clId="Web-{4DEC94F2-E504-0FE6-96B2-D0C15548FF4E}" dt="2025-04-22T20:43:14.128" v="658"/>
          <ac:spMkLst>
            <pc:docMk/>
            <pc:sldMk cId="2231038536" sldId="1392"/>
            <ac:spMk id="29" creationId="{E3BBD6E9-805D-1EA1-6FD1-BAFF9DF445D3}"/>
          </ac:spMkLst>
        </pc:spChg>
        <pc:spChg chg="add del mod">
          <ac:chgData name="HADDAD Sahar" userId="S::sahar.haddad@docaposte.fr::68cc7506-0d58-401b-bfeb-d46bc1bc5572" providerId="AD" clId="Web-{4DEC94F2-E504-0FE6-96B2-D0C15548FF4E}" dt="2025-04-22T20:44:01.676" v="663"/>
          <ac:spMkLst>
            <pc:docMk/>
            <pc:sldMk cId="2231038536" sldId="1392"/>
            <ac:spMk id="34" creationId="{7BF7E70B-DB33-5C53-7BBF-0A9BADB79506}"/>
          </ac:spMkLst>
        </pc:spChg>
        <pc:spChg chg="mod topLvl">
          <ac:chgData name="HADDAD Sahar" userId="S::sahar.haddad@docaposte.fr::68cc7506-0d58-401b-bfeb-d46bc1bc5572" providerId="AD" clId="Web-{4DEC94F2-E504-0FE6-96B2-D0C15548FF4E}" dt="2025-04-22T20:45:06.882" v="685"/>
          <ac:spMkLst>
            <pc:docMk/>
            <pc:sldMk cId="2231038536" sldId="1392"/>
            <ac:spMk id="36" creationId="{04ADB0DA-CCEE-3369-433C-0560E50E5D9A}"/>
          </ac:spMkLst>
        </pc:spChg>
        <pc:spChg chg="mod topLvl">
          <ac:chgData name="HADDAD Sahar" userId="S::sahar.haddad@docaposte.fr::68cc7506-0d58-401b-bfeb-d46bc1bc5572" providerId="AD" clId="Web-{4DEC94F2-E504-0FE6-96B2-D0C15548FF4E}" dt="2025-04-22T20:45:06.882" v="685"/>
          <ac:spMkLst>
            <pc:docMk/>
            <pc:sldMk cId="2231038536" sldId="1392"/>
            <ac:spMk id="37" creationId="{A38517B8-4A1A-DEE9-669D-82669688C1F7}"/>
          </ac:spMkLst>
        </pc:spChg>
        <pc:grpChg chg="add del mod">
          <ac:chgData name="HADDAD Sahar" userId="S::sahar.haddad@docaposte.fr::68cc7506-0d58-401b-bfeb-d46bc1bc5572" providerId="AD" clId="Web-{4DEC94F2-E504-0FE6-96B2-D0C15548FF4E}" dt="2025-04-22T20:43:14.128" v="658"/>
          <ac:grpSpMkLst>
            <pc:docMk/>
            <pc:sldMk cId="2231038536" sldId="1392"/>
            <ac:grpSpMk id="30" creationId="{7C1DBB6A-229D-AFC3-0C2B-0D876287E80A}"/>
          </ac:grpSpMkLst>
        </pc:grpChg>
        <pc:grpChg chg="add del">
          <ac:chgData name="HADDAD Sahar" userId="S::sahar.haddad@docaposte.fr::68cc7506-0d58-401b-bfeb-d46bc1bc5572" providerId="AD" clId="Web-{4DEC94F2-E504-0FE6-96B2-D0C15548FF4E}" dt="2025-04-22T20:45:14.538" v="687"/>
          <ac:grpSpMkLst>
            <pc:docMk/>
            <pc:sldMk cId="2231038536" sldId="1392"/>
            <ac:grpSpMk id="38" creationId="{A7A78605-6EC5-0C0B-0728-7A29A739FCF9}"/>
          </ac:grpSpMkLst>
        </pc:grpChg>
        <pc:picChg chg="add del mod">
          <ac:chgData name="HADDAD Sahar" userId="S::sahar.haddad@docaposte.fr::68cc7506-0d58-401b-bfeb-d46bc1bc5572" providerId="AD" clId="Web-{4DEC94F2-E504-0FE6-96B2-D0C15548FF4E}" dt="2025-04-22T20:43:44.598" v="659"/>
          <ac:picMkLst>
            <pc:docMk/>
            <pc:sldMk cId="2231038536" sldId="1392"/>
            <ac:picMk id="32" creationId="{EB4B0196-2D53-9BDF-EAA5-63A2996A2846}"/>
          </ac:picMkLst>
        </pc:picChg>
        <pc:picChg chg="add del">
          <ac:chgData name="HADDAD Sahar" userId="S::sahar.haddad@docaposte.fr::68cc7506-0d58-401b-bfeb-d46bc1bc5572" providerId="AD" clId="Web-{4DEC94F2-E504-0FE6-96B2-D0C15548FF4E}" dt="2025-04-22T20:45:14.538" v="686"/>
          <ac:picMkLst>
            <pc:docMk/>
            <pc:sldMk cId="2231038536" sldId="1392"/>
            <ac:picMk id="40" creationId="{0C6DF549-1853-D8D8-3B3E-12E1AFB08BA6}"/>
          </ac:picMkLst>
        </pc:picChg>
      </pc:sldChg>
      <pc:sldChg chg="addSp delSp modSp del">
        <pc:chgData name="HADDAD Sahar" userId="S::sahar.haddad@docaposte.fr::68cc7506-0d58-401b-bfeb-d46bc1bc5572" providerId="AD" clId="Web-{4DEC94F2-E504-0FE6-96B2-D0C15548FF4E}" dt="2025-04-22T20:27:47.423" v="426"/>
        <pc:sldMkLst>
          <pc:docMk/>
          <pc:sldMk cId="3059892115" sldId="1393"/>
        </pc:sldMkLst>
        <pc:spChg chg="add">
          <ac:chgData name="HADDAD Sahar" userId="S::sahar.haddad@docaposte.fr::68cc7506-0d58-401b-bfeb-d46bc1bc5572" providerId="AD" clId="Web-{4DEC94F2-E504-0FE6-96B2-D0C15548FF4E}" dt="2025-04-22T20:24:09.696" v="369"/>
          <ac:spMkLst>
            <pc:docMk/>
            <pc:sldMk cId="3059892115" sldId="1393"/>
            <ac:spMk id="20" creationId="{B563E419-5AB8-38A9-D935-853E49BC825D}"/>
          </ac:spMkLst>
        </pc:spChg>
        <pc:spChg chg="add">
          <ac:chgData name="HADDAD Sahar" userId="S::sahar.haddad@docaposte.fr::68cc7506-0d58-401b-bfeb-d46bc1bc5572" providerId="AD" clId="Web-{4DEC94F2-E504-0FE6-96B2-D0C15548FF4E}" dt="2025-04-22T20:24:09.696" v="369"/>
          <ac:spMkLst>
            <pc:docMk/>
            <pc:sldMk cId="3059892115" sldId="1393"/>
            <ac:spMk id="26" creationId="{149C01A0-E826-79DF-895A-3C56F9520845}"/>
          </ac:spMkLst>
        </pc:spChg>
        <pc:spChg chg="add mod">
          <ac:chgData name="HADDAD Sahar" userId="S::sahar.haddad@docaposte.fr::68cc7506-0d58-401b-bfeb-d46bc1bc5572" providerId="AD" clId="Web-{4DEC94F2-E504-0FE6-96B2-D0C15548FF4E}" dt="2025-04-22T20:24:53.901" v="384" actId="14100"/>
          <ac:spMkLst>
            <pc:docMk/>
            <pc:sldMk cId="3059892115" sldId="1393"/>
            <ac:spMk id="29" creationId="{64669C50-48C4-8C7B-F3F4-C8E82B0D9628}"/>
          </ac:spMkLst>
        </pc:spChg>
        <pc:spChg chg="add mod">
          <ac:chgData name="HADDAD Sahar" userId="S::sahar.haddad@docaposte.fr::68cc7506-0d58-401b-bfeb-d46bc1bc5572" providerId="AD" clId="Web-{4DEC94F2-E504-0FE6-96B2-D0C15548FF4E}" dt="2025-04-22T20:24:47.338" v="382" actId="14100"/>
          <ac:spMkLst>
            <pc:docMk/>
            <pc:sldMk cId="3059892115" sldId="1393"/>
            <ac:spMk id="30" creationId="{8E02A74B-1242-D565-E1EF-9F0FB702CCF6}"/>
          </ac:spMkLst>
        </pc:spChg>
        <pc:grpChg chg="add del">
          <ac:chgData name="HADDAD Sahar" userId="S::sahar.haddad@docaposte.fr::68cc7506-0d58-401b-bfeb-d46bc1bc5572" providerId="AD" clId="Web-{4DEC94F2-E504-0FE6-96B2-D0C15548FF4E}" dt="2025-04-22T20:25:08.214" v="386"/>
          <ac:grpSpMkLst>
            <pc:docMk/>
            <pc:sldMk cId="3059892115" sldId="1393"/>
            <ac:grpSpMk id="10" creationId="{98CAEB98-2FE3-4BA3-0E68-3415FF388750}"/>
          </ac:grpSpMkLst>
        </pc:grpChg>
        <pc:grpChg chg="add del">
          <ac:chgData name="HADDAD Sahar" userId="S::sahar.haddad@docaposte.fr::68cc7506-0d58-401b-bfeb-d46bc1bc5572" providerId="AD" clId="Web-{4DEC94F2-E504-0FE6-96B2-D0C15548FF4E}" dt="2025-04-22T20:25:03.948" v="385"/>
          <ac:grpSpMkLst>
            <pc:docMk/>
            <pc:sldMk cId="3059892115" sldId="1393"/>
            <ac:grpSpMk id="28" creationId="{B827AFA9-211A-A860-2967-AEA1C7DA863B}"/>
          </ac:grpSpMkLst>
        </pc:grpChg>
        <pc:picChg chg="mod">
          <ac:chgData name="HADDAD Sahar" userId="S::sahar.haddad@docaposte.fr::68cc7506-0d58-401b-bfeb-d46bc1bc5572" providerId="AD" clId="Web-{4DEC94F2-E504-0FE6-96B2-D0C15548FF4E}" dt="2025-04-22T20:24:19.259" v="372" actId="1076"/>
          <ac:picMkLst>
            <pc:docMk/>
            <pc:sldMk cId="3059892115" sldId="1393"/>
            <ac:picMk id="2" creationId="{00000000-0000-0000-0000-000000000000}"/>
          </ac:picMkLst>
        </pc:picChg>
        <pc:picChg chg="add">
          <ac:chgData name="HADDAD Sahar" userId="S::sahar.haddad@docaposte.fr::68cc7506-0d58-401b-bfeb-d46bc1bc5572" providerId="AD" clId="Web-{4DEC94F2-E504-0FE6-96B2-D0C15548FF4E}" dt="2025-04-22T20:24:09.696" v="369"/>
          <ac:picMkLst>
            <pc:docMk/>
            <pc:sldMk cId="3059892115" sldId="1393"/>
            <ac:picMk id="27" creationId="{94930FC3-80B1-2C86-9A47-98DB72D6A440}"/>
          </ac:picMkLst>
        </pc:picChg>
        <pc:picChg chg="add">
          <ac:chgData name="HADDAD Sahar" userId="S::sahar.haddad@docaposte.fr::68cc7506-0d58-401b-bfeb-d46bc1bc5572" providerId="AD" clId="Web-{4DEC94F2-E504-0FE6-96B2-D0C15548FF4E}" dt="2025-04-22T20:24:14.462" v="370"/>
          <ac:picMkLst>
            <pc:docMk/>
            <pc:sldMk cId="3059892115" sldId="1393"/>
            <ac:picMk id="31" creationId="{710993F7-C5EB-8CE0-8A8B-14EADB08C382}"/>
          </ac:picMkLst>
        </pc:picChg>
      </pc:sldChg>
      <pc:sldChg chg="modSp">
        <pc:chgData name="HADDAD Sahar" userId="S::sahar.haddad@docaposte.fr::68cc7506-0d58-401b-bfeb-d46bc1bc5572" providerId="AD" clId="Web-{4DEC94F2-E504-0FE6-96B2-D0C15548FF4E}" dt="2025-04-22T20:39:51.870" v="621" actId="20577"/>
        <pc:sldMkLst>
          <pc:docMk/>
          <pc:sldMk cId="3632260330" sldId="1399"/>
        </pc:sldMkLst>
        <pc:spChg chg="mod">
          <ac:chgData name="HADDAD Sahar" userId="S::sahar.haddad@docaposte.fr::68cc7506-0d58-401b-bfeb-d46bc1bc5572" providerId="AD" clId="Web-{4DEC94F2-E504-0FE6-96B2-D0C15548FF4E}" dt="2025-04-22T20:39:51.870" v="621" actId="20577"/>
          <ac:spMkLst>
            <pc:docMk/>
            <pc:sldMk cId="3632260330" sldId="1399"/>
            <ac:spMk id="7" creationId="{6FDE6754-F401-5A43-8456-86B2935ECECB}"/>
          </ac:spMkLst>
        </pc:spChg>
      </pc:sldChg>
      <pc:sldChg chg="modSp del">
        <pc:chgData name="HADDAD Sahar" userId="S::sahar.haddad@docaposte.fr::68cc7506-0d58-401b-bfeb-d46bc1bc5572" providerId="AD" clId="Web-{4DEC94F2-E504-0FE6-96B2-D0C15548FF4E}" dt="2025-04-22T20:35:13.782" v="532"/>
        <pc:sldMkLst>
          <pc:docMk/>
          <pc:sldMk cId="1497466912" sldId="1400"/>
        </pc:sldMkLst>
        <pc:spChg chg="mod">
          <ac:chgData name="HADDAD Sahar" userId="S::sahar.haddad@docaposte.fr::68cc7506-0d58-401b-bfeb-d46bc1bc5572" providerId="AD" clId="Web-{4DEC94F2-E504-0FE6-96B2-D0C15548FF4E}" dt="2025-04-22T20:33:23.685" v="523" actId="20577"/>
          <ac:spMkLst>
            <pc:docMk/>
            <pc:sldMk cId="1497466912" sldId="1400"/>
            <ac:spMk id="4" creationId="{C4FF595B-91D1-DE47-AB98-C07A8DDFA603}"/>
          </ac:spMkLst>
        </pc:spChg>
      </pc:sldChg>
      <pc:sldChg chg="delSp del">
        <pc:chgData name="HADDAD Sahar" userId="S::sahar.haddad@docaposte.fr::68cc7506-0d58-401b-bfeb-d46bc1bc5572" providerId="AD" clId="Web-{4DEC94F2-E504-0FE6-96B2-D0C15548FF4E}" dt="2025-04-22T20:38:03.163" v="588"/>
        <pc:sldMkLst>
          <pc:docMk/>
          <pc:sldMk cId="2709519624" sldId="1401"/>
        </pc:sldMkLst>
        <pc:picChg chg="del">
          <ac:chgData name="HADDAD Sahar" userId="S::sahar.haddad@docaposte.fr::68cc7506-0d58-401b-bfeb-d46bc1bc5572" providerId="AD" clId="Web-{4DEC94F2-E504-0FE6-96B2-D0C15548FF4E}" dt="2025-04-22T20:38:02.320" v="587"/>
          <ac:picMkLst>
            <pc:docMk/>
            <pc:sldMk cId="2709519624" sldId="1401"/>
            <ac:picMk id="6" creationId="{00000000-0000-0000-0000-000000000000}"/>
          </ac:picMkLst>
        </pc:picChg>
        <pc:picChg chg="del">
          <ac:chgData name="HADDAD Sahar" userId="S::sahar.haddad@docaposte.fr::68cc7506-0d58-401b-bfeb-d46bc1bc5572" providerId="AD" clId="Web-{4DEC94F2-E504-0FE6-96B2-D0C15548FF4E}" dt="2025-04-22T20:38:02.320" v="586"/>
          <ac:picMkLst>
            <pc:docMk/>
            <pc:sldMk cId="2709519624" sldId="1401"/>
            <ac:picMk id="24" creationId="{00000000-0000-0000-0000-000000000000}"/>
          </ac:picMkLst>
        </pc:picChg>
      </pc:sldChg>
      <pc:sldChg chg="modSp del">
        <pc:chgData name="HADDAD Sahar" userId="S::sahar.haddad@docaposte.fr::68cc7506-0d58-401b-bfeb-d46bc1bc5572" providerId="AD" clId="Web-{4DEC94F2-E504-0FE6-96B2-D0C15548FF4E}" dt="2025-04-22T21:08:36.760" v="1125"/>
        <pc:sldMkLst>
          <pc:docMk/>
          <pc:sldMk cId="92426829" sldId="1411"/>
        </pc:sldMkLst>
        <pc:graphicFrameChg chg="mod modGraphic">
          <ac:chgData name="HADDAD Sahar" userId="S::sahar.haddad@docaposte.fr::68cc7506-0d58-401b-bfeb-d46bc1bc5572" providerId="AD" clId="Web-{4DEC94F2-E504-0FE6-96B2-D0C15548FF4E}" dt="2025-04-22T21:02:31.810" v="1030"/>
          <ac:graphicFrameMkLst>
            <pc:docMk/>
            <pc:sldMk cId="92426829" sldId="1411"/>
            <ac:graphicFrameMk id="3" creationId="{E0241677-F653-4AD9-B40C-4EE43094DFB4}"/>
          </ac:graphicFrameMkLst>
        </pc:graphicFrameChg>
      </pc:sldChg>
      <pc:sldChg chg="modSp">
        <pc:chgData name="HADDAD Sahar" userId="S::sahar.haddad@docaposte.fr::68cc7506-0d58-401b-bfeb-d46bc1bc5572" providerId="AD" clId="Web-{4DEC94F2-E504-0FE6-96B2-D0C15548FF4E}" dt="2025-04-22T20:58:12.957" v="935" actId="1076"/>
        <pc:sldMkLst>
          <pc:docMk/>
          <pc:sldMk cId="3313517302" sldId="2147374700"/>
        </pc:sldMkLst>
        <pc:spChg chg="mod">
          <ac:chgData name="HADDAD Sahar" userId="S::sahar.haddad@docaposte.fr::68cc7506-0d58-401b-bfeb-d46bc1bc5572" providerId="AD" clId="Web-{4DEC94F2-E504-0FE6-96B2-D0C15548FF4E}" dt="2025-04-22T20:57:36.409" v="932" actId="20577"/>
          <ac:spMkLst>
            <pc:docMk/>
            <pc:sldMk cId="3313517302" sldId="2147374700"/>
            <ac:spMk id="6" creationId="{CF006148-05B7-4CDF-F754-61784E6FBD56}"/>
          </ac:spMkLst>
        </pc:spChg>
        <pc:spChg chg="mod">
          <ac:chgData name="HADDAD Sahar" userId="S::sahar.haddad@docaposte.fr::68cc7506-0d58-401b-bfeb-d46bc1bc5572" providerId="AD" clId="Web-{4DEC94F2-E504-0FE6-96B2-D0C15548FF4E}" dt="2025-04-22T20:57:40.377" v="933"/>
          <ac:spMkLst>
            <pc:docMk/>
            <pc:sldMk cId="3313517302" sldId="2147374700"/>
            <ac:spMk id="9" creationId="{C78ADED3-89FA-8788-F581-06DEB4C3F5C2}"/>
          </ac:spMkLst>
        </pc:spChg>
        <pc:spChg chg="mod">
          <ac:chgData name="HADDAD Sahar" userId="S::sahar.haddad@docaposte.fr::68cc7506-0d58-401b-bfeb-d46bc1bc5572" providerId="AD" clId="Web-{4DEC94F2-E504-0FE6-96B2-D0C15548FF4E}" dt="2025-04-22T20:57:40.393" v="934"/>
          <ac:spMkLst>
            <pc:docMk/>
            <pc:sldMk cId="3313517302" sldId="2147374700"/>
            <ac:spMk id="11" creationId="{87033828-042F-8952-95AD-77F8477832B7}"/>
          </ac:spMkLst>
        </pc:spChg>
        <pc:grpChg chg="mod">
          <ac:chgData name="HADDAD Sahar" userId="S::sahar.haddad@docaposte.fr::68cc7506-0d58-401b-bfeb-d46bc1bc5572" providerId="AD" clId="Web-{4DEC94F2-E504-0FE6-96B2-D0C15548FF4E}" dt="2025-04-22T20:58:12.957" v="935" actId="1076"/>
          <ac:grpSpMkLst>
            <pc:docMk/>
            <pc:sldMk cId="3313517302" sldId="2147374700"/>
            <ac:grpSpMk id="38" creationId="{1DE66639-2353-5EB0-AFC8-2E9A16EBDF82}"/>
          </ac:grpSpMkLst>
        </pc:grpChg>
      </pc:sldChg>
      <pc:sldChg chg="modSp">
        <pc:chgData name="HADDAD Sahar" userId="S::sahar.haddad@docaposte.fr::68cc7506-0d58-401b-bfeb-d46bc1bc5572" providerId="AD" clId="Web-{4DEC94F2-E504-0FE6-96B2-D0C15548FF4E}" dt="2025-04-22T20:57:30.440" v="931" actId="20577"/>
        <pc:sldMkLst>
          <pc:docMk/>
          <pc:sldMk cId="3126732655" sldId="2147374701"/>
        </pc:sldMkLst>
        <pc:spChg chg="mod">
          <ac:chgData name="HADDAD Sahar" userId="S::sahar.haddad@docaposte.fr::68cc7506-0d58-401b-bfeb-d46bc1bc5572" providerId="AD" clId="Web-{4DEC94F2-E504-0FE6-96B2-D0C15548FF4E}" dt="2025-04-22T20:57:22.767" v="927" actId="20577"/>
          <ac:spMkLst>
            <pc:docMk/>
            <pc:sldMk cId="3126732655" sldId="2147374701"/>
            <ac:spMk id="60" creationId="{15200265-7704-7B42-9CAC-304D2A29410F}"/>
          </ac:spMkLst>
        </pc:spChg>
        <pc:spChg chg="mod">
          <ac:chgData name="HADDAD Sahar" userId="S::sahar.haddad@docaposte.fr::68cc7506-0d58-401b-bfeb-d46bc1bc5572" providerId="AD" clId="Web-{4DEC94F2-E504-0FE6-96B2-D0C15548FF4E}" dt="2025-04-22T20:57:26.221" v="929" actId="20577"/>
          <ac:spMkLst>
            <pc:docMk/>
            <pc:sldMk cId="3126732655" sldId="2147374701"/>
            <ac:spMk id="62" creationId="{15200265-7704-7B42-9CAC-304D2A29410F}"/>
          </ac:spMkLst>
        </pc:spChg>
        <pc:spChg chg="mod">
          <ac:chgData name="HADDAD Sahar" userId="S::sahar.haddad@docaposte.fr::68cc7506-0d58-401b-bfeb-d46bc1bc5572" providerId="AD" clId="Web-{4DEC94F2-E504-0FE6-96B2-D0C15548FF4E}" dt="2025-04-22T20:57:30.440" v="931" actId="20577"/>
          <ac:spMkLst>
            <pc:docMk/>
            <pc:sldMk cId="3126732655" sldId="2147374701"/>
            <ac:spMk id="64" creationId="{15200265-7704-7B42-9CAC-304D2A29410F}"/>
          </ac:spMkLst>
        </pc:spChg>
      </pc:sldChg>
      <pc:sldChg chg="modSp">
        <pc:chgData name="HADDAD Sahar" userId="S::sahar.haddad@docaposte.fr::68cc7506-0d58-401b-bfeb-d46bc1bc5572" providerId="AD" clId="Web-{4DEC94F2-E504-0FE6-96B2-D0C15548FF4E}" dt="2025-04-22T20:57:09.642" v="925" actId="14100"/>
        <pc:sldMkLst>
          <pc:docMk/>
          <pc:sldMk cId="3309551775" sldId="2147374703"/>
        </pc:sldMkLst>
        <pc:spChg chg="mod">
          <ac:chgData name="HADDAD Sahar" userId="S::sahar.haddad@docaposte.fr::68cc7506-0d58-401b-bfeb-d46bc1bc5572" providerId="AD" clId="Web-{4DEC94F2-E504-0FE6-96B2-D0C15548FF4E}" dt="2025-04-22T20:56:54.845" v="915"/>
          <ac:spMkLst>
            <pc:docMk/>
            <pc:sldMk cId="3309551775" sldId="2147374703"/>
            <ac:spMk id="16" creationId="{CD54868E-B634-EE92-9A5B-7D81E50C46FB}"/>
          </ac:spMkLst>
        </pc:spChg>
        <pc:spChg chg="mod">
          <ac:chgData name="HADDAD Sahar" userId="S::sahar.haddad@docaposte.fr::68cc7506-0d58-401b-bfeb-d46bc1bc5572" providerId="AD" clId="Web-{4DEC94F2-E504-0FE6-96B2-D0C15548FF4E}" dt="2025-04-22T20:56:54.860" v="916"/>
          <ac:spMkLst>
            <pc:docMk/>
            <pc:sldMk cId="3309551775" sldId="2147374703"/>
            <ac:spMk id="18" creationId="{4D24419E-9FE0-526B-3D30-2BBC3909298B}"/>
          </ac:spMkLst>
        </pc:spChg>
        <pc:spChg chg="mod">
          <ac:chgData name="HADDAD Sahar" userId="S::sahar.haddad@docaposte.fr::68cc7506-0d58-401b-bfeb-d46bc1bc5572" providerId="AD" clId="Web-{4DEC94F2-E504-0FE6-96B2-D0C15548FF4E}" dt="2025-04-22T20:56:54.860" v="917"/>
          <ac:spMkLst>
            <pc:docMk/>
            <pc:sldMk cId="3309551775" sldId="2147374703"/>
            <ac:spMk id="20" creationId="{E9736DB2-772E-9D75-0F33-04C49FD17287}"/>
          </ac:spMkLst>
        </pc:spChg>
        <pc:spChg chg="mod">
          <ac:chgData name="HADDAD Sahar" userId="S::sahar.haddad@docaposte.fr::68cc7506-0d58-401b-bfeb-d46bc1bc5572" providerId="AD" clId="Web-{4DEC94F2-E504-0FE6-96B2-D0C15548FF4E}" dt="2025-04-22T20:56:54.860" v="918"/>
          <ac:spMkLst>
            <pc:docMk/>
            <pc:sldMk cId="3309551775" sldId="2147374703"/>
            <ac:spMk id="27" creationId="{106385FD-2973-8112-D5A3-8BC2F46A354F}"/>
          </ac:spMkLst>
        </pc:spChg>
        <pc:spChg chg="mod">
          <ac:chgData name="HADDAD Sahar" userId="S::sahar.haddad@docaposte.fr::68cc7506-0d58-401b-bfeb-d46bc1bc5572" providerId="AD" clId="Web-{4DEC94F2-E504-0FE6-96B2-D0C15548FF4E}" dt="2025-04-22T20:56:54.860" v="919"/>
          <ac:spMkLst>
            <pc:docMk/>
            <pc:sldMk cId="3309551775" sldId="2147374703"/>
            <ac:spMk id="28" creationId="{AA9BFD43-F324-86B3-8C71-DC35A9E32A18}"/>
          </ac:spMkLst>
        </pc:spChg>
        <pc:spChg chg="mod">
          <ac:chgData name="HADDAD Sahar" userId="S::sahar.haddad@docaposte.fr::68cc7506-0d58-401b-bfeb-d46bc1bc5572" providerId="AD" clId="Web-{4DEC94F2-E504-0FE6-96B2-D0C15548FF4E}" dt="2025-04-22T20:56:54.954" v="920"/>
          <ac:spMkLst>
            <pc:docMk/>
            <pc:sldMk cId="3309551775" sldId="2147374703"/>
            <ac:spMk id="29" creationId="{F1B81F5B-FDA1-E740-86A0-A98FA3054532}"/>
          </ac:spMkLst>
        </pc:spChg>
        <pc:spChg chg="mod">
          <ac:chgData name="HADDAD Sahar" userId="S::sahar.haddad@docaposte.fr::68cc7506-0d58-401b-bfeb-d46bc1bc5572" providerId="AD" clId="Web-{4DEC94F2-E504-0FE6-96B2-D0C15548FF4E}" dt="2025-04-22T20:57:01.782" v="922" actId="14100"/>
          <ac:spMkLst>
            <pc:docMk/>
            <pc:sldMk cId="3309551775" sldId="2147374703"/>
            <ac:spMk id="37" creationId="{8109D041-261A-5B0E-4A7D-B9F3713BA52D}"/>
          </ac:spMkLst>
        </pc:spChg>
        <pc:spChg chg="mod">
          <ac:chgData name="HADDAD Sahar" userId="S::sahar.haddad@docaposte.fr::68cc7506-0d58-401b-bfeb-d46bc1bc5572" providerId="AD" clId="Web-{4DEC94F2-E504-0FE6-96B2-D0C15548FF4E}" dt="2025-04-22T20:57:09.642" v="925" actId="14100"/>
          <ac:spMkLst>
            <pc:docMk/>
            <pc:sldMk cId="3309551775" sldId="2147374703"/>
            <ac:spMk id="38" creationId="{559E3A4F-A6FA-F58D-85E5-9F8EEE8E6BA5}"/>
          </ac:spMkLst>
        </pc:spChg>
        <pc:picChg chg="mod">
          <ac:chgData name="HADDAD Sahar" userId="S::sahar.haddad@docaposte.fr::68cc7506-0d58-401b-bfeb-d46bc1bc5572" providerId="AD" clId="Web-{4DEC94F2-E504-0FE6-96B2-D0C15548FF4E}" dt="2025-04-22T20:57:03.611" v="923" actId="1076"/>
          <ac:picMkLst>
            <pc:docMk/>
            <pc:sldMk cId="3309551775" sldId="2147374703"/>
            <ac:picMk id="33" creationId="{5F32DA4C-9631-725F-DA06-66EF87168DAA}"/>
          </ac:picMkLst>
        </pc:picChg>
      </pc:sldChg>
      <pc:sldChg chg="modSp">
        <pc:chgData name="HADDAD Sahar" userId="S::sahar.haddad@docaposte.fr::68cc7506-0d58-401b-bfeb-d46bc1bc5572" providerId="AD" clId="Web-{4DEC94F2-E504-0FE6-96B2-D0C15548FF4E}" dt="2025-04-22T20:56:01.686" v="904" actId="20577"/>
        <pc:sldMkLst>
          <pc:docMk/>
          <pc:sldMk cId="3501896543" sldId="2147374704"/>
        </pc:sldMkLst>
        <pc:spChg chg="mod">
          <ac:chgData name="HADDAD Sahar" userId="S::sahar.haddad@docaposte.fr::68cc7506-0d58-401b-bfeb-d46bc1bc5572" providerId="AD" clId="Web-{4DEC94F2-E504-0FE6-96B2-D0C15548FF4E}" dt="2025-04-22T20:56:01.577" v="900" actId="20577"/>
          <ac:spMkLst>
            <pc:docMk/>
            <pc:sldMk cId="3501896543" sldId="2147374704"/>
            <ac:spMk id="6" creationId="{A5FA2B77-B075-52B0-2785-E93754AB6940}"/>
          </ac:spMkLst>
        </pc:spChg>
        <pc:spChg chg="mod">
          <ac:chgData name="HADDAD Sahar" userId="S::sahar.haddad@docaposte.fr::68cc7506-0d58-401b-bfeb-d46bc1bc5572" providerId="AD" clId="Web-{4DEC94F2-E504-0FE6-96B2-D0C15548FF4E}" dt="2025-04-22T20:55:52.967" v="891"/>
          <ac:spMkLst>
            <pc:docMk/>
            <pc:sldMk cId="3501896543" sldId="2147374704"/>
            <ac:spMk id="9" creationId="{5F99A18A-FC03-DF81-6C31-FFC478FD7FE9}"/>
          </ac:spMkLst>
        </pc:spChg>
        <pc:spChg chg="mod">
          <ac:chgData name="HADDAD Sahar" userId="S::sahar.haddad@docaposte.fr::68cc7506-0d58-401b-bfeb-d46bc1bc5572" providerId="AD" clId="Web-{4DEC94F2-E504-0FE6-96B2-D0C15548FF4E}" dt="2025-04-22T20:56:01.608" v="901" actId="20577"/>
          <ac:spMkLst>
            <pc:docMk/>
            <pc:sldMk cId="3501896543" sldId="2147374704"/>
            <ac:spMk id="13" creationId="{78D1272F-20A2-5D94-3ED6-306BB2AECFBE}"/>
          </ac:spMkLst>
        </pc:spChg>
        <pc:spChg chg="mod">
          <ac:chgData name="HADDAD Sahar" userId="S::sahar.haddad@docaposte.fr::68cc7506-0d58-401b-bfeb-d46bc1bc5572" providerId="AD" clId="Web-{4DEC94F2-E504-0FE6-96B2-D0C15548FF4E}" dt="2025-04-22T20:55:52.967" v="893"/>
          <ac:spMkLst>
            <pc:docMk/>
            <pc:sldMk cId="3501896543" sldId="2147374704"/>
            <ac:spMk id="15" creationId="{78E9DE5D-3CD0-AF54-6E2A-FB6589841227}"/>
          </ac:spMkLst>
        </pc:spChg>
        <pc:spChg chg="mod">
          <ac:chgData name="HADDAD Sahar" userId="S::sahar.haddad@docaposte.fr::68cc7506-0d58-401b-bfeb-d46bc1bc5572" providerId="AD" clId="Web-{4DEC94F2-E504-0FE6-96B2-D0C15548FF4E}" dt="2025-04-22T20:56:01.624" v="902" actId="20577"/>
          <ac:spMkLst>
            <pc:docMk/>
            <pc:sldMk cId="3501896543" sldId="2147374704"/>
            <ac:spMk id="19" creationId="{98CC0FE7-3771-64A1-272B-C19F853927F3}"/>
          </ac:spMkLst>
        </pc:spChg>
        <pc:spChg chg="mod">
          <ac:chgData name="HADDAD Sahar" userId="S::sahar.haddad@docaposte.fr::68cc7506-0d58-401b-bfeb-d46bc1bc5572" providerId="AD" clId="Web-{4DEC94F2-E504-0FE6-96B2-D0C15548FF4E}" dt="2025-04-22T20:55:52.967" v="895"/>
          <ac:spMkLst>
            <pc:docMk/>
            <pc:sldMk cId="3501896543" sldId="2147374704"/>
            <ac:spMk id="22" creationId="{AAFFC805-F0AF-B7EC-74E2-A07D85484809}"/>
          </ac:spMkLst>
        </pc:spChg>
        <pc:spChg chg="mod">
          <ac:chgData name="HADDAD Sahar" userId="S::sahar.haddad@docaposte.fr::68cc7506-0d58-401b-bfeb-d46bc1bc5572" providerId="AD" clId="Web-{4DEC94F2-E504-0FE6-96B2-D0C15548FF4E}" dt="2025-04-22T20:56:01.655" v="903" actId="20577"/>
          <ac:spMkLst>
            <pc:docMk/>
            <pc:sldMk cId="3501896543" sldId="2147374704"/>
            <ac:spMk id="47" creationId="{17BC4B36-BEB6-160E-958C-4E0E93348BA9}"/>
          </ac:spMkLst>
        </pc:spChg>
        <pc:spChg chg="mod">
          <ac:chgData name="HADDAD Sahar" userId="S::sahar.haddad@docaposte.fr::68cc7506-0d58-401b-bfeb-d46bc1bc5572" providerId="AD" clId="Web-{4DEC94F2-E504-0FE6-96B2-D0C15548FF4E}" dt="2025-04-22T20:55:52.967" v="897"/>
          <ac:spMkLst>
            <pc:docMk/>
            <pc:sldMk cId="3501896543" sldId="2147374704"/>
            <ac:spMk id="49" creationId="{73A3CDF0-0C15-608E-7B17-9958075D8A2F}"/>
          </ac:spMkLst>
        </pc:spChg>
        <pc:spChg chg="mod">
          <ac:chgData name="HADDAD Sahar" userId="S::sahar.haddad@docaposte.fr::68cc7506-0d58-401b-bfeb-d46bc1bc5572" providerId="AD" clId="Web-{4DEC94F2-E504-0FE6-96B2-D0C15548FF4E}" dt="2025-04-22T20:56:01.686" v="904" actId="20577"/>
          <ac:spMkLst>
            <pc:docMk/>
            <pc:sldMk cId="3501896543" sldId="2147374704"/>
            <ac:spMk id="51" creationId="{7ECF73A4-B764-2F32-FE45-95FA3DAA6739}"/>
          </ac:spMkLst>
        </pc:spChg>
        <pc:spChg chg="mod">
          <ac:chgData name="HADDAD Sahar" userId="S::sahar.haddad@docaposte.fr::68cc7506-0d58-401b-bfeb-d46bc1bc5572" providerId="AD" clId="Web-{4DEC94F2-E504-0FE6-96B2-D0C15548FF4E}" dt="2025-04-22T20:55:53.124" v="899"/>
          <ac:spMkLst>
            <pc:docMk/>
            <pc:sldMk cId="3501896543" sldId="2147374704"/>
            <ac:spMk id="53" creationId="{F4B4B1AC-5813-207D-2402-21E02F2C3F36}"/>
          </ac:spMkLst>
        </pc:spChg>
      </pc:sldChg>
      <pc:sldChg chg="addSp delSp modSp">
        <pc:chgData name="HADDAD Sahar" userId="S::sahar.haddad@docaposte.fr::68cc7506-0d58-401b-bfeb-d46bc1bc5572" providerId="AD" clId="Web-{4DEC94F2-E504-0FE6-96B2-D0C15548FF4E}" dt="2025-04-22T20:56:47.266" v="914" actId="20577"/>
        <pc:sldMkLst>
          <pc:docMk/>
          <pc:sldMk cId="733394863" sldId="2147374705"/>
        </pc:sldMkLst>
        <pc:spChg chg="mod">
          <ac:chgData name="HADDAD Sahar" userId="S::sahar.haddad@docaposte.fr::68cc7506-0d58-401b-bfeb-d46bc1bc5572" providerId="AD" clId="Web-{4DEC94F2-E504-0FE6-96B2-D0C15548FF4E}" dt="2025-04-22T20:56:47.266" v="914" actId="20577"/>
          <ac:spMkLst>
            <pc:docMk/>
            <pc:sldMk cId="733394863" sldId="2147374705"/>
            <ac:spMk id="7" creationId="{EECA7FAC-B9EC-B869-DEC7-957C2D691076}"/>
          </ac:spMkLst>
        </pc:spChg>
        <pc:spChg chg="add mod topLvl">
          <ac:chgData name="HADDAD Sahar" userId="S::sahar.haddad@docaposte.fr::68cc7506-0d58-401b-bfeb-d46bc1bc5572" providerId="AD" clId="Web-{4DEC94F2-E504-0FE6-96B2-D0C15548FF4E}" dt="2025-04-22T20:02:39.634" v="22"/>
          <ac:spMkLst>
            <pc:docMk/>
            <pc:sldMk cId="733394863" sldId="2147374705"/>
            <ac:spMk id="9" creationId="{CFEF98C2-D9E5-28AA-B2FA-86CD76DA4914}"/>
          </ac:spMkLst>
        </pc:spChg>
        <pc:spChg chg="add mod topLvl">
          <ac:chgData name="HADDAD Sahar" userId="S::sahar.haddad@docaposte.fr::68cc7506-0d58-401b-bfeb-d46bc1bc5572" providerId="AD" clId="Web-{4DEC94F2-E504-0FE6-96B2-D0C15548FF4E}" dt="2025-04-22T20:02:39.634" v="22"/>
          <ac:spMkLst>
            <pc:docMk/>
            <pc:sldMk cId="733394863" sldId="2147374705"/>
            <ac:spMk id="10" creationId="{42FC9CC1-CE64-5278-036E-AE4FDB13205D}"/>
          </ac:spMkLst>
        </pc:spChg>
        <pc:spChg chg="add del">
          <ac:chgData name="HADDAD Sahar" userId="S::sahar.haddad@docaposte.fr::68cc7506-0d58-401b-bfeb-d46bc1bc5572" providerId="AD" clId="Web-{4DEC94F2-E504-0FE6-96B2-D0C15548FF4E}" dt="2025-04-22T20:03:06.635" v="41"/>
          <ac:spMkLst>
            <pc:docMk/>
            <pc:sldMk cId="733394863" sldId="2147374705"/>
            <ac:spMk id="12" creationId="{9F7C1621-FFE0-B78D-0A94-E380589B97FE}"/>
          </ac:spMkLst>
        </pc:spChg>
        <pc:spChg chg="add del">
          <ac:chgData name="HADDAD Sahar" userId="S::sahar.haddad@docaposte.fr::68cc7506-0d58-401b-bfeb-d46bc1bc5572" providerId="AD" clId="Web-{4DEC94F2-E504-0FE6-96B2-D0C15548FF4E}" dt="2025-04-22T20:03:06.635" v="40"/>
          <ac:spMkLst>
            <pc:docMk/>
            <pc:sldMk cId="733394863" sldId="2147374705"/>
            <ac:spMk id="14" creationId="{105F8035-BCBF-EBC6-A32C-D2EFDF593447}"/>
          </ac:spMkLst>
        </pc:spChg>
        <pc:spChg chg="add del">
          <ac:chgData name="HADDAD Sahar" userId="S::sahar.haddad@docaposte.fr::68cc7506-0d58-401b-bfeb-d46bc1bc5572" providerId="AD" clId="Web-{4DEC94F2-E504-0FE6-96B2-D0C15548FF4E}" dt="2025-04-22T20:03:06.635" v="39"/>
          <ac:spMkLst>
            <pc:docMk/>
            <pc:sldMk cId="733394863" sldId="2147374705"/>
            <ac:spMk id="16" creationId="{F7130E8E-1DC8-53F4-98C6-3F34738E8557}"/>
          </ac:spMkLst>
        </pc:spChg>
        <pc:spChg chg="add del">
          <ac:chgData name="HADDAD Sahar" userId="S::sahar.haddad@docaposte.fr::68cc7506-0d58-401b-bfeb-d46bc1bc5572" providerId="AD" clId="Web-{4DEC94F2-E504-0FE6-96B2-D0C15548FF4E}" dt="2025-04-22T20:03:06.635" v="38"/>
          <ac:spMkLst>
            <pc:docMk/>
            <pc:sldMk cId="733394863" sldId="2147374705"/>
            <ac:spMk id="18" creationId="{2E5CD4F5-602B-FD96-B5F2-538B169B4D64}"/>
          </ac:spMkLst>
        </pc:spChg>
        <pc:spChg chg="add del">
          <ac:chgData name="HADDAD Sahar" userId="S::sahar.haddad@docaposte.fr::68cc7506-0d58-401b-bfeb-d46bc1bc5572" providerId="AD" clId="Web-{4DEC94F2-E504-0FE6-96B2-D0C15548FF4E}" dt="2025-04-22T20:03:06.635" v="37"/>
          <ac:spMkLst>
            <pc:docMk/>
            <pc:sldMk cId="733394863" sldId="2147374705"/>
            <ac:spMk id="20" creationId="{8F7BFCF2-2993-45F3-4747-B978DE92FD2F}"/>
          </ac:spMkLst>
        </pc:spChg>
        <pc:spChg chg="add del">
          <ac:chgData name="HADDAD Sahar" userId="S::sahar.haddad@docaposte.fr::68cc7506-0d58-401b-bfeb-d46bc1bc5572" providerId="AD" clId="Web-{4DEC94F2-E504-0FE6-96B2-D0C15548FF4E}" dt="2025-04-22T20:03:06.635" v="36"/>
          <ac:spMkLst>
            <pc:docMk/>
            <pc:sldMk cId="733394863" sldId="2147374705"/>
            <ac:spMk id="24" creationId="{DBBFE0AE-95AE-7B46-8CA5-0DB74177D551}"/>
          </ac:spMkLst>
        </pc:spChg>
        <pc:spChg chg="add del">
          <ac:chgData name="HADDAD Sahar" userId="S::sahar.haddad@docaposte.fr::68cc7506-0d58-401b-bfeb-d46bc1bc5572" providerId="AD" clId="Web-{4DEC94F2-E504-0FE6-96B2-D0C15548FF4E}" dt="2025-04-22T20:03:06.635" v="35"/>
          <ac:spMkLst>
            <pc:docMk/>
            <pc:sldMk cId="733394863" sldId="2147374705"/>
            <ac:spMk id="26" creationId="{CE4178D3-D37C-36D1-CA95-BB933817B318}"/>
          </ac:spMkLst>
        </pc:spChg>
        <pc:spChg chg="add del">
          <ac:chgData name="HADDAD Sahar" userId="S::sahar.haddad@docaposte.fr::68cc7506-0d58-401b-bfeb-d46bc1bc5572" providerId="AD" clId="Web-{4DEC94F2-E504-0FE6-96B2-D0C15548FF4E}" dt="2025-04-22T20:03:06.635" v="34"/>
          <ac:spMkLst>
            <pc:docMk/>
            <pc:sldMk cId="733394863" sldId="2147374705"/>
            <ac:spMk id="28" creationId="{EE3CC0BD-A13F-788E-7853-2986BF6C63D8}"/>
          </ac:spMkLst>
        </pc:spChg>
        <pc:spChg chg="add mod">
          <ac:chgData name="HADDAD Sahar" userId="S::sahar.haddad@docaposte.fr::68cc7506-0d58-401b-bfeb-d46bc1bc5572" providerId="AD" clId="Web-{4DEC94F2-E504-0FE6-96B2-D0C15548FF4E}" dt="2025-04-22T20:56:19.328" v="907" actId="20577"/>
          <ac:spMkLst>
            <pc:docMk/>
            <pc:sldMk cId="733394863" sldId="2147374705"/>
            <ac:spMk id="30" creationId="{3BBF183B-88AB-3453-7A03-D7B4B4D76CFB}"/>
          </ac:spMkLst>
        </pc:spChg>
        <pc:spChg chg="add del mod">
          <ac:chgData name="HADDAD Sahar" userId="S::sahar.haddad@docaposte.fr::68cc7506-0d58-401b-bfeb-d46bc1bc5572" providerId="AD" clId="Web-{4DEC94F2-E504-0FE6-96B2-D0C15548FF4E}" dt="2025-04-22T20:03:31.730" v="50"/>
          <ac:spMkLst>
            <pc:docMk/>
            <pc:sldMk cId="733394863" sldId="2147374705"/>
            <ac:spMk id="32" creationId="{1E14632F-31B2-A573-CD97-9FDC9006D07F}"/>
          </ac:spMkLst>
        </pc:spChg>
        <pc:spChg chg="add mod">
          <ac:chgData name="HADDAD Sahar" userId="S::sahar.haddad@docaposte.fr::68cc7506-0d58-401b-bfeb-d46bc1bc5572" providerId="AD" clId="Web-{4DEC94F2-E504-0FE6-96B2-D0C15548FF4E}" dt="2025-04-22T20:03:56.481" v="64" actId="1076"/>
          <ac:spMkLst>
            <pc:docMk/>
            <pc:sldMk cId="733394863" sldId="2147374705"/>
            <ac:spMk id="34" creationId="{67E18436-7CC3-CB67-DBA9-357A8E7BB441}"/>
          </ac:spMkLst>
        </pc:spChg>
        <pc:spChg chg="del mod">
          <ac:chgData name="HADDAD Sahar" userId="S::sahar.haddad@docaposte.fr::68cc7506-0d58-401b-bfeb-d46bc1bc5572" providerId="AD" clId="Web-{4DEC94F2-E504-0FE6-96B2-D0C15548FF4E}" dt="2025-04-22T20:01:40.117" v="2"/>
          <ac:spMkLst>
            <pc:docMk/>
            <pc:sldMk cId="733394863" sldId="2147374705"/>
            <ac:spMk id="35" creationId="{0BC54C10-CFD0-3168-6F80-A4BF79589B7B}"/>
          </ac:spMkLst>
        </pc:spChg>
        <pc:spChg chg="add mod">
          <ac:chgData name="HADDAD Sahar" userId="S::sahar.haddad@docaposte.fr::68cc7506-0d58-401b-bfeb-d46bc1bc5572" providerId="AD" clId="Web-{4DEC94F2-E504-0FE6-96B2-D0C15548FF4E}" dt="2025-04-22T20:56:23.187" v="908" actId="20577"/>
          <ac:spMkLst>
            <pc:docMk/>
            <pc:sldMk cId="733394863" sldId="2147374705"/>
            <ac:spMk id="44" creationId="{5E0181DD-58AA-A79E-34AE-E7077575093F}"/>
          </ac:spMkLst>
        </pc:spChg>
        <pc:spChg chg="add mod">
          <ac:chgData name="HADDAD Sahar" userId="S::sahar.haddad@docaposte.fr::68cc7506-0d58-401b-bfeb-d46bc1bc5572" providerId="AD" clId="Web-{4DEC94F2-E504-0FE6-96B2-D0C15548FF4E}" dt="2025-04-22T20:08:01.318" v="172" actId="1076"/>
          <ac:spMkLst>
            <pc:docMk/>
            <pc:sldMk cId="733394863" sldId="2147374705"/>
            <ac:spMk id="45" creationId="{38DB9340-3948-60CA-0601-B1025C6DF325}"/>
          </ac:spMkLst>
        </pc:spChg>
        <pc:spChg chg="add mod">
          <ac:chgData name="HADDAD Sahar" userId="S::sahar.haddad@docaposte.fr::68cc7506-0d58-401b-bfeb-d46bc1bc5572" providerId="AD" clId="Web-{4DEC94F2-E504-0FE6-96B2-D0C15548FF4E}" dt="2025-04-22T20:56:29.891" v="910" actId="20577"/>
          <ac:spMkLst>
            <pc:docMk/>
            <pc:sldMk cId="733394863" sldId="2147374705"/>
            <ac:spMk id="46" creationId="{117BC77F-1D70-BFC4-8790-69D614288A81}"/>
          </ac:spMkLst>
        </pc:spChg>
        <pc:spChg chg="add mod">
          <ac:chgData name="HADDAD Sahar" userId="S::sahar.haddad@docaposte.fr::68cc7506-0d58-401b-bfeb-d46bc1bc5572" providerId="AD" clId="Web-{4DEC94F2-E504-0FE6-96B2-D0C15548FF4E}" dt="2025-04-22T20:06:41.034" v="150" actId="1076"/>
          <ac:spMkLst>
            <pc:docMk/>
            <pc:sldMk cId="733394863" sldId="2147374705"/>
            <ac:spMk id="47" creationId="{D3CDCA76-4C39-71ED-AD54-21A2356A78DB}"/>
          </ac:spMkLst>
        </pc:spChg>
        <pc:spChg chg="add mod">
          <ac:chgData name="HADDAD Sahar" userId="S::sahar.haddad@docaposte.fr::68cc7506-0d58-401b-bfeb-d46bc1bc5572" providerId="AD" clId="Web-{4DEC94F2-E504-0FE6-96B2-D0C15548FF4E}" dt="2025-04-22T20:56:37.078" v="912" actId="20577"/>
          <ac:spMkLst>
            <pc:docMk/>
            <pc:sldMk cId="733394863" sldId="2147374705"/>
            <ac:spMk id="49" creationId="{F746C725-E500-2DF1-DF6B-003A6C15B6F2}"/>
          </ac:spMkLst>
        </pc:spChg>
        <pc:spChg chg="add mod">
          <ac:chgData name="HADDAD Sahar" userId="S::sahar.haddad@docaposte.fr::68cc7506-0d58-401b-bfeb-d46bc1bc5572" providerId="AD" clId="Web-{4DEC94F2-E504-0FE6-96B2-D0C15548FF4E}" dt="2025-04-22T20:12:24.890" v="183" actId="1076"/>
          <ac:spMkLst>
            <pc:docMk/>
            <pc:sldMk cId="733394863" sldId="2147374705"/>
            <ac:spMk id="50" creationId="{B654E72A-1951-747D-D824-B7AE8B575754}"/>
          </ac:spMkLst>
        </pc:spChg>
        <pc:grpChg chg="add del mod">
          <ac:chgData name="HADDAD Sahar" userId="S::sahar.haddad@docaposte.fr::68cc7506-0d58-401b-bfeb-d46bc1bc5572" providerId="AD" clId="Web-{4DEC94F2-E504-0FE6-96B2-D0C15548FF4E}" dt="2025-04-22T20:02:45.369" v="23" actId="1076"/>
          <ac:grpSpMkLst>
            <pc:docMk/>
            <pc:sldMk cId="733394863" sldId="2147374705"/>
            <ac:grpSpMk id="6" creationId="{4638D162-1664-968B-A898-7A9E118DD341}"/>
          </ac:grpSpMkLst>
        </pc:grpChg>
        <pc:grpChg chg="del">
          <ac:chgData name="HADDAD Sahar" userId="S::sahar.haddad@docaposte.fr::68cc7506-0d58-401b-bfeb-d46bc1bc5572" providerId="AD" clId="Web-{4DEC94F2-E504-0FE6-96B2-D0C15548FF4E}" dt="2025-04-22T20:01:43.663" v="3"/>
          <ac:grpSpMkLst>
            <pc:docMk/>
            <pc:sldMk cId="733394863" sldId="2147374705"/>
            <ac:grpSpMk id="40" creationId="{4E64D982-A9CF-FF96-A314-3BFF9D4ED198}"/>
          </ac:grpSpMkLst>
        </pc:grpChg>
        <pc:grpChg chg="add mod">
          <ac:chgData name="HADDAD Sahar" userId="S::sahar.haddad@docaposte.fr::68cc7506-0d58-401b-bfeb-d46bc1bc5572" providerId="AD" clId="Web-{4DEC94F2-E504-0FE6-96B2-D0C15548FF4E}" dt="2025-04-22T20:12:24.921" v="184" actId="1076"/>
          <ac:grpSpMkLst>
            <pc:docMk/>
            <pc:sldMk cId="733394863" sldId="2147374705"/>
            <ac:grpSpMk id="57" creationId="{54988CFA-44FC-3A8F-D99F-2796849B200F}"/>
          </ac:grpSpMkLst>
        </pc:grpChg>
        <pc:grpChg chg="add mod">
          <ac:chgData name="HADDAD Sahar" userId="S::sahar.haddad@docaposte.fr::68cc7506-0d58-401b-bfeb-d46bc1bc5572" providerId="AD" clId="Web-{4DEC94F2-E504-0FE6-96B2-D0C15548FF4E}" dt="2025-04-22T20:08:06.849" v="175" actId="1076"/>
          <ac:grpSpMkLst>
            <pc:docMk/>
            <pc:sldMk cId="733394863" sldId="2147374705"/>
            <ac:grpSpMk id="61" creationId="{4200B2DC-D181-176F-1B36-C2F3DF482FC4}"/>
          </ac:grpSpMkLst>
        </pc:grpChg>
        <pc:picChg chg="add mod">
          <ac:chgData name="HADDAD Sahar" userId="S::sahar.haddad@docaposte.fr::68cc7506-0d58-401b-bfeb-d46bc1bc5572" providerId="AD" clId="Web-{4DEC94F2-E504-0FE6-96B2-D0C15548FF4E}" dt="2025-04-22T20:02:45.384" v="24" actId="1076"/>
          <ac:picMkLst>
            <pc:docMk/>
            <pc:sldMk cId="733394863" sldId="2147374705"/>
            <ac:picMk id="8" creationId="{D82FF7ED-7C50-1F7F-031F-01C0EF2C9281}"/>
          </ac:picMkLst>
        </pc:picChg>
        <pc:picChg chg="add mod">
          <ac:chgData name="HADDAD Sahar" userId="S::sahar.haddad@docaposte.fr::68cc7506-0d58-401b-bfeb-d46bc1bc5572" providerId="AD" clId="Web-{4DEC94F2-E504-0FE6-96B2-D0C15548FF4E}" dt="2025-04-22T20:07:26.488" v="164" actId="1076"/>
          <ac:picMkLst>
            <pc:docMk/>
            <pc:sldMk cId="733394863" sldId="2147374705"/>
            <ac:picMk id="52" creationId="{0B8A9EB2-5E64-09C8-0217-1997FA9758C6}"/>
          </ac:picMkLst>
        </pc:picChg>
        <pc:picChg chg="mod">
          <ac:chgData name="HADDAD Sahar" userId="S::sahar.haddad@docaposte.fr::68cc7506-0d58-401b-bfeb-d46bc1bc5572" providerId="AD" clId="Web-{4DEC94F2-E504-0FE6-96B2-D0C15548FF4E}" dt="2025-04-22T20:07:37.504" v="166" actId="14100"/>
          <ac:picMkLst>
            <pc:docMk/>
            <pc:sldMk cId="733394863" sldId="2147374705"/>
            <ac:picMk id="60" creationId="{1B1BCB4A-0C58-98C8-84D1-CB8A897C3258}"/>
          </ac:picMkLst>
        </pc:picChg>
      </pc:sldChg>
      <pc:sldChg chg="addSp delSp modSp add">
        <pc:chgData name="HADDAD Sahar" userId="S::sahar.haddad@docaposte.fr::68cc7506-0d58-401b-bfeb-d46bc1bc5572" providerId="AD" clId="Web-{4DEC94F2-E504-0FE6-96B2-D0C15548FF4E}" dt="2025-04-22T20:18:57.888" v="273" actId="1076"/>
        <pc:sldMkLst>
          <pc:docMk/>
          <pc:sldMk cId="3137096349" sldId="2147374706"/>
        </pc:sldMkLst>
        <pc:spChg chg="mod">
          <ac:chgData name="HADDAD Sahar" userId="S::sahar.haddad@docaposte.fr::68cc7506-0d58-401b-bfeb-d46bc1bc5572" providerId="AD" clId="Web-{4DEC94F2-E504-0FE6-96B2-D0C15548FF4E}" dt="2025-04-22T20:14:16.987" v="192" actId="20577"/>
          <ac:spMkLst>
            <pc:docMk/>
            <pc:sldMk cId="3137096349" sldId="2147374706"/>
            <ac:spMk id="4" creationId="{3F243C69-7234-B68F-A916-073ED7B07AFD}"/>
          </ac:spMkLst>
        </pc:spChg>
        <pc:spChg chg="mod">
          <ac:chgData name="HADDAD Sahar" userId="S::sahar.haddad@docaposte.fr::68cc7506-0d58-401b-bfeb-d46bc1bc5572" providerId="AD" clId="Web-{4DEC94F2-E504-0FE6-96B2-D0C15548FF4E}" dt="2025-04-22T20:14:48.895" v="199" actId="14100"/>
          <ac:spMkLst>
            <pc:docMk/>
            <pc:sldMk cId="3137096349" sldId="2147374706"/>
            <ac:spMk id="7" creationId="{EECA7FAC-B9EC-B869-DEC7-957C2D691076}"/>
          </ac:spMkLst>
        </pc:spChg>
        <pc:spChg chg="mod">
          <ac:chgData name="HADDAD Sahar" userId="S::sahar.haddad@docaposte.fr::68cc7506-0d58-401b-bfeb-d46bc1bc5572" providerId="AD" clId="Web-{4DEC94F2-E504-0FE6-96B2-D0C15548FF4E}" dt="2025-04-22T20:18:31.731" v="260" actId="14100"/>
          <ac:spMkLst>
            <pc:docMk/>
            <pc:sldMk cId="3137096349" sldId="2147374706"/>
            <ac:spMk id="9" creationId="{CFEF98C2-D9E5-28AA-B2FA-86CD76DA4914}"/>
          </ac:spMkLst>
        </pc:spChg>
        <pc:spChg chg="mod">
          <ac:chgData name="HADDAD Sahar" userId="S::sahar.haddad@docaposte.fr::68cc7506-0d58-401b-bfeb-d46bc1bc5572" providerId="AD" clId="Web-{4DEC94F2-E504-0FE6-96B2-D0C15548FF4E}" dt="2025-04-22T20:18:36.606" v="265" actId="20577"/>
          <ac:spMkLst>
            <pc:docMk/>
            <pc:sldMk cId="3137096349" sldId="2147374706"/>
            <ac:spMk id="10" creationId="{42FC9CC1-CE64-5278-036E-AE4FDB13205D}"/>
          </ac:spMkLst>
        </pc:spChg>
        <pc:spChg chg="add mod">
          <ac:chgData name="HADDAD Sahar" userId="S::sahar.haddad@docaposte.fr::68cc7506-0d58-401b-bfeb-d46bc1bc5572" providerId="AD" clId="Web-{4DEC94F2-E504-0FE6-96B2-D0C15548FF4E}" dt="2025-04-22T20:18:57.826" v="270" actId="1076"/>
          <ac:spMkLst>
            <pc:docMk/>
            <pc:sldMk cId="3137096349" sldId="2147374706"/>
            <ac:spMk id="16" creationId="{4AED1103-DEE0-95A9-690E-677AAF9CA74C}"/>
          </ac:spMkLst>
        </pc:spChg>
        <pc:spChg chg="add mod">
          <ac:chgData name="HADDAD Sahar" userId="S::sahar.haddad@docaposte.fr::68cc7506-0d58-401b-bfeb-d46bc1bc5572" providerId="AD" clId="Web-{4DEC94F2-E504-0FE6-96B2-D0C15548FF4E}" dt="2025-04-22T20:18:57.841" v="271" actId="1076"/>
          <ac:spMkLst>
            <pc:docMk/>
            <pc:sldMk cId="3137096349" sldId="2147374706"/>
            <ac:spMk id="18" creationId="{04035C21-2EC8-40C6-E962-749B6C99315E}"/>
          </ac:spMkLst>
        </pc:spChg>
        <pc:spChg chg="mod">
          <ac:chgData name="HADDAD Sahar" userId="S::sahar.haddad@docaposte.fr::68cc7506-0d58-401b-bfeb-d46bc1bc5572" providerId="AD" clId="Web-{4DEC94F2-E504-0FE6-96B2-D0C15548FF4E}" dt="2025-04-22T20:16:21.351" v="219" actId="14100"/>
          <ac:spMkLst>
            <pc:docMk/>
            <pc:sldMk cId="3137096349" sldId="2147374706"/>
            <ac:spMk id="30" creationId="{3BBF183B-88AB-3453-7A03-D7B4B4D76CFB}"/>
          </ac:spMkLst>
        </pc:spChg>
        <pc:spChg chg="mod">
          <ac:chgData name="HADDAD Sahar" userId="S::sahar.haddad@docaposte.fr::68cc7506-0d58-401b-bfeb-d46bc1bc5572" providerId="AD" clId="Web-{4DEC94F2-E504-0FE6-96B2-D0C15548FF4E}" dt="2025-04-22T20:17:11.556" v="236" actId="1076"/>
          <ac:spMkLst>
            <pc:docMk/>
            <pc:sldMk cId="3137096349" sldId="2147374706"/>
            <ac:spMk id="44" creationId="{5E0181DD-58AA-A79E-34AE-E7077575093F}"/>
          </ac:spMkLst>
        </pc:spChg>
        <pc:spChg chg="mod">
          <ac:chgData name="HADDAD Sahar" userId="S::sahar.haddad@docaposte.fr::68cc7506-0d58-401b-bfeb-d46bc1bc5572" providerId="AD" clId="Web-{4DEC94F2-E504-0FE6-96B2-D0C15548FF4E}" dt="2025-04-22T20:17:11.572" v="237" actId="1076"/>
          <ac:spMkLst>
            <pc:docMk/>
            <pc:sldMk cId="3137096349" sldId="2147374706"/>
            <ac:spMk id="45" creationId="{38DB9340-3948-60CA-0601-B1025C6DF325}"/>
          </ac:spMkLst>
        </pc:spChg>
        <pc:spChg chg="mod">
          <ac:chgData name="HADDAD Sahar" userId="S::sahar.haddad@docaposte.fr::68cc7506-0d58-401b-bfeb-d46bc1bc5572" providerId="AD" clId="Web-{4DEC94F2-E504-0FE6-96B2-D0C15548FF4E}" dt="2025-04-22T20:18:00.073" v="255" actId="20577"/>
          <ac:spMkLst>
            <pc:docMk/>
            <pc:sldMk cId="3137096349" sldId="2147374706"/>
            <ac:spMk id="46" creationId="{117BC77F-1D70-BFC4-8790-69D614288A81}"/>
          </ac:spMkLst>
        </pc:spChg>
        <pc:spChg chg="mod">
          <ac:chgData name="HADDAD Sahar" userId="S::sahar.haddad@docaposte.fr::68cc7506-0d58-401b-bfeb-d46bc1bc5572" providerId="AD" clId="Web-{4DEC94F2-E504-0FE6-96B2-D0C15548FF4E}" dt="2025-04-22T20:17:05.478" v="234" actId="1076"/>
          <ac:spMkLst>
            <pc:docMk/>
            <pc:sldMk cId="3137096349" sldId="2147374706"/>
            <ac:spMk id="47" creationId="{D3CDCA76-4C39-71ED-AD54-21A2356A78DB}"/>
          </ac:spMkLst>
        </pc:spChg>
        <pc:spChg chg="del">
          <ac:chgData name="HADDAD Sahar" userId="S::sahar.haddad@docaposte.fr::68cc7506-0d58-401b-bfeb-d46bc1bc5572" providerId="AD" clId="Web-{4DEC94F2-E504-0FE6-96B2-D0C15548FF4E}" dt="2025-04-22T20:16:57.821" v="232"/>
          <ac:spMkLst>
            <pc:docMk/>
            <pc:sldMk cId="3137096349" sldId="2147374706"/>
            <ac:spMk id="49" creationId="{F746C725-E500-2DF1-DF6B-003A6C15B6F2}"/>
          </ac:spMkLst>
        </pc:spChg>
        <pc:spChg chg="del">
          <ac:chgData name="HADDAD Sahar" userId="S::sahar.haddad@docaposte.fr::68cc7506-0d58-401b-bfeb-d46bc1bc5572" providerId="AD" clId="Web-{4DEC94F2-E504-0FE6-96B2-D0C15548FF4E}" dt="2025-04-22T20:16:57.821" v="231"/>
          <ac:spMkLst>
            <pc:docMk/>
            <pc:sldMk cId="3137096349" sldId="2147374706"/>
            <ac:spMk id="50" creationId="{B654E72A-1951-747D-D824-B7AE8B575754}"/>
          </ac:spMkLst>
        </pc:spChg>
        <pc:grpChg chg="add mod">
          <ac:chgData name="HADDAD Sahar" userId="S::sahar.haddad@docaposte.fr::68cc7506-0d58-401b-bfeb-d46bc1bc5572" providerId="AD" clId="Web-{4DEC94F2-E504-0FE6-96B2-D0C15548FF4E}" dt="2025-04-22T20:18:57.888" v="273" actId="1076"/>
          <ac:grpSpMkLst>
            <pc:docMk/>
            <pc:sldMk cId="3137096349" sldId="2147374706"/>
            <ac:grpSpMk id="24" creationId="{28B461B3-76D8-0AFE-C9B2-E13EB139E085}"/>
          </ac:grpSpMkLst>
        </pc:grpChg>
        <pc:grpChg chg="del">
          <ac:chgData name="HADDAD Sahar" userId="S::sahar.haddad@docaposte.fr::68cc7506-0d58-401b-bfeb-d46bc1bc5572" providerId="AD" clId="Web-{4DEC94F2-E504-0FE6-96B2-D0C15548FF4E}" dt="2025-04-22T20:16:57.806" v="230"/>
          <ac:grpSpMkLst>
            <pc:docMk/>
            <pc:sldMk cId="3137096349" sldId="2147374706"/>
            <ac:grpSpMk id="57" creationId="{54988CFA-44FC-3A8F-D99F-2796849B200F}"/>
          </ac:grpSpMkLst>
        </pc:grpChg>
        <pc:grpChg chg="del">
          <ac:chgData name="HADDAD Sahar" userId="S::sahar.haddad@docaposte.fr::68cc7506-0d58-401b-bfeb-d46bc1bc5572" providerId="AD" clId="Web-{4DEC94F2-E504-0FE6-96B2-D0C15548FF4E}" dt="2025-04-22T20:15:45.444" v="212"/>
          <ac:grpSpMkLst>
            <pc:docMk/>
            <pc:sldMk cId="3137096349" sldId="2147374706"/>
            <ac:grpSpMk id="61" creationId="{4200B2DC-D181-176F-1B36-C2F3DF482FC4}"/>
          </ac:grpSpMkLst>
        </pc:grpChg>
        <pc:picChg chg="add mod">
          <ac:chgData name="HADDAD Sahar" userId="S::sahar.haddad@docaposte.fr::68cc7506-0d58-401b-bfeb-d46bc1bc5572" providerId="AD" clId="Web-{4DEC94F2-E504-0FE6-96B2-D0C15548FF4E}" dt="2025-04-22T20:17:32.557" v="243" actId="1076"/>
          <ac:picMkLst>
            <pc:docMk/>
            <pc:sldMk cId="3137096349" sldId="2147374706"/>
            <ac:picMk id="3" creationId="{C0D01762-50D8-D49F-692C-F97C0E9A793B}"/>
          </ac:picMkLst>
        </pc:picChg>
        <pc:picChg chg="add mod">
          <ac:chgData name="HADDAD Sahar" userId="S::sahar.haddad@docaposte.fr::68cc7506-0d58-401b-bfeb-d46bc1bc5572" providerId="AD" clId="Web-{4DEC94F2-E504-0FE6-96B2-D0C15548FF4E}" dt="2025-04-22T20:17:27.979" v="241" actId="1076"/>
          <ac:picMkLst>
            <pc:docMk/>
            <pc:sldMk cId="3137096349" sldId="2147374706"/>
            <ac:picMk id="12" creationId="{A681A06B-6E22-9061-6B06-71B9B74932ED}"/>
          </ac:picMkLst>
        </pc:picChg>
        <pc:picChg chg="add mod">
          <ac:chgData name="HADDAD Sahar" userId="S::sahar.haddad@docaposte.fr::68cc7506-0d58-401b-bfeb-d46bc1bc5572" providerId="AD" clId="Web-{4DEC94F2-E504-0FE6-96B2-D0C15548FF4E}" dt="2025-04-22T20:17:45.198" v="249" actId="1076"/>
          <ac:picMkLst>
            <pc:docMk/>
            <pc:sldMk cId="3137096349" sldId="2147374706"/>
            <ac:picMk id="14" creationId="{AA5EE5E3-D652-E04A-EA50-0F6C6FA6E1E6}"/>
          </ac:picMkLst>
        </pc:picChg>
        <pc:picChg chg="add mod">
          <ac:chgData name="HADDAD Sahar" userId="S::sahar.haddad@docaposte.fr::68cc7506-0d58-401b-bfeb-d46bc1bc5572" providerId="AD" clId="Web-{4DEC94F2-E504-0FE6-96B2-D0C15548FF4E}" dt="2025-04-22T20:18:57.857" v="272" actId="1076"/>
          <ac:picMkLst>
            <pc:docMk/>
            <pc:sldMk cId="3137096349" sldId="2147374706"/>
            <ac:picMk id="20" creationId="{FA6BBF66-248C-6C22-0F99-9CD797513702}"/>
          </ac:picMkLst>
        </pc:picChg>
        <pc:picChg chg="del mod">
          <ac:chgData name="HADDAD Sahar" userId="S::sahar.haddad@docaposte.fr::68cc7506-0d58-401b-bfeb-d46bc1bc5572" providerId="AD" clId="Web-{4DEC94F2-E504-0FE6-96B2-D0C15548FF4E}" dt="2025-04-22T20:17:37.245" v="244"/>
          <ac:picMkLst>
            <pc:docMk/>
            <pc:sldMk cId="3137096349" sldId="2147374706"/>
            <ac:picMk id="52" creationId="{0B8A9EB2-5E64-09C8-0217-1997FA9758C6}"/>
          </ac:picMkLst>
        </pc:picChg>
      </pc:sldChg>
      <pc:sldChg chg="addSp delSp modSp add replId">
        <pc:chgData name="HADDAD Sahar" userId="S::sahar.haddad@docaposte.fr::68cc7506-0d58-401b-bfeb-d46bc1bc5572" providerId="AD" clId="Web-{4DEC94F2-E504-0FE6-96B2-D0C15548FF4E}" dt="2025-04-22T21:04:41.986" v="1058" actId="14100"/>
        <pc:sldMkLst>
          <pc:docMk/>
          <pc:sldMk cId="1500804799" sldId="2147374707"/>
        </pc:sldMkLst>
        <pc:spChg chg="mod">
          <ac:chgData name="HADDAD Sahar" userId="S::sahar.haddad@docaposte.fr::68cc7506-0d58-401b-bfeb-d46bc1bc5572" providerId="AD" clId="Web-{4DEC94F2-E504-0FE6-96B2-D0C15548FF4E}" dt="2025-04-22T20:22:37.505" v="346"/>
          <ac:spMkLst>
            <pc:docMk/>
            <pc:sldMk cId="1500804799" sldId="2147374707"/>
            <ac:spMk id="4" creationId="{066590D9-0838-39D4-163E-58C89BD16256}"/>
          </ac:spMkLst>
        </pc:spChg>
        <pc:spChg chg="mod">
          <ac:chgData name="HADDAD Sahar" userId="S::sahar.haddad@docaposte.fr::68cc7506-0d58-401b-bfeb-d46bc1bc5572" providerId="AD" clId="Web-{4DEC94F2-E504-0FE6-96B2-D0C15548FF4E}" dt="2025-04-22T20:22:37.505" v="344"/>
          <ac:spMkLst>
            <pc:docMk/>
            <pc:sldMk cId="1500804799" sldId="2147374707"/>
            <ac:spMk id="5" creationId="{94326651-E410-6D4A-2313-218F1A6B21F4}"/>
          </ac:spMkLst>
        </pc:spChg>
        <pc:spChg chg="mod">
          <ac:chgData name="HADDAD Sahar" userId="S::sahar.haddad@docaposte.fr::68cc7506-0d58-401b-bfeb-d46bc1bc5572" providerId="AD" clId="Web-{4DEC94F2-E504-0FE6-96B2-D0C15548FF4E}" dt="2025-04-22T20:25:14.792" v="388" actId="1076"/>
          <ac:spMkLst>
            <pc:docMk/>
            <pc:sldMk cId="1500804799" sldId="2147374707"/>
            <ac:spMk id="7" creationId="{3ED050E7-71BA-A99D-118F-47D9D2D3F254}"/>
          </ac:spMkLst>
        </pc:spChg>
        <pc:spChg chg="add mod">
          <ac:chgData name="HADDAD Sahar" userId="S::sahar.haddad@docaposte.fr::68cc7506-0d58-401b-bfeb-d46bc1bc5572" providerId="AD" clId="Web-{4DEC94F2-E504-0FE6-96B2-D0C15548FF4E}" dt="2025-04-22T20:22:37.505" v="342"/>
          <ac:spMkLst>
            <pc:docMk/>
            <pc:sldMk cId="1500804799" sldId="2147374707"/>
            <ac:spMk id="11" creationId="{F2C83E8E-F601-3034-EDF7-ACC6688FE5D2}"/>
          </ac:spMkLst>
        </pc:spChg>
        <pc:spChg chg="add mod">
          <ac:chgData name="HADDAD Sahar" userId="S::sahar.haddad@docaposte.fr::68cc7506-0d58-401b-bfeb-d46bc1bc5572" providerId="AD" clId="Web-{4DEC94F2-E504-0FE6-96B2-D0C15548FF4E}" dt="2025-04-22T20:22:37.505" v="341"/>
          <ac:spMkLst>
            <pc:docMk/>
            <pc:sldMk cId="1500804799" sldId="2147374707"/>
            <ac:spMk id="15" creationId="{025D1D59-A48D-7A73-CA18-1660A3D483BF}"/>
          </ac:spMkLst>
        </pc:spChg>
        <pc:spChg chg="del">
          <ac:chgData name="HADDAD Sahar" userId="S::sahar.haddad@docaposte.fr::68cc7506-0d58-401b-bfeb-d46bc1bc5572" providerId="AD" clId="Web-{4DEC94F2-E504-0FE6-96B2-D0C15548FF4E}" dt="2025-04-22T20:21:18.831" v="310"/>
          <ac:spMkLst>
            <pc:docMk/>
            <pc:sldMk cId="1500804799" sldId="2147374707"/>
            <ac:spMk id="16" creationId="{C0222ABC-A214-F908-78EC-D29B84DBD6ED}"/>
          </ac:spMkLst>
        </pc:spChg>
        <pc:spChg chg="del">
          <ac:chgData name="HADDAD Sahar" userId="S::sahar.haddad@docaposte.fr::68cc7506-0d58-401b-bfeb-d46bc1bc5572" providerId="AD" clId="Web-{4DEC94F2-E504-0FE6-96B2-D0C15548FF4E}" dt="2025-04-22T20:21:18.831" v="309"/>
          <ac:spMkLst>
            <pc:docMk/>
            <pc:sldMk cId="1500804799" sldId="2147374707"/>
            <ac:spMk id="18" creationId="{11569787-925F-E114-F2FE-B11ED307B927}"/>
          </ac:spMkLst>
        </pc:spChg>
        <pc:spChg chg="add mod">
          <ac:chgData name="HADDAD Sahar" userId="S::sahar.haddad@docaposte.fr::68cc7506-0d58-401b-bfeb-d46bc1bc5572" providerId="AD" clId="Web-{4DEC94F2-E504-0FE6-96B2-D0C15548FF4E}" dt="2025-04-22T20:22:37.505" v="340"/>
          <ac:spMkLst>
            <pc:docMk/>
            <pc:sldMk cId="1500804799" sldId="2147374707"/>
            <ac:spMk id="19" creationId="{7DC9F0C6-9740-9170-6B6F-5F7F6A00E2A4}"/>
          </ac:spMkLst>
        </pc:spChg>
        <pc:spChg chg="add mod">
          <ac:chgData name="HADDAD Sahar" userId="S::sahar.haddad@docaposte.fr::68cc7506-0d58-401b-bfeb-d46bc1bc5572" providerId="AD" clId="Web-{4DEC94F2-E504-0FE6-96B2-D0C15548FF4E}" dt="2025-04-22T20:55:31.810" v="877"/>
          <ac:spMkLst>
            <pc:docMk/>
            <pc:sldMk cId="1500804799" sldId="2147374707"/>
            <ac:spMk id="21" creationId="{74D94641-6396-FFEF-A259-AD311AE85E23}"/>
          </ac:spMkLst>
        </pc:spChg>
        <pc:spChg chg="add mod">
          <ac:chgData name="HADDAD Sahar" userId="S::sahar.haddad@docaposte.fr::68cc7506-0d58-401b-bfeb-d46bc1bc5572" providerId="AD" clId="Web-{4DEC94F2-E504-0FE6-96B2-D0C15548FF4E}" dt="2025-04-22T20:55:31.810" v="878"/>
          <ac:spMkLst>
            <pc:docMk/>
            <pc:sldMk cId="1500804799" sldId="2147374707"/>
            <ac:spMk id="26" creationId="{F336BFFB-B934-4285-7F5F-25CDF9AB34A2}"/>
          </ac:spMkLst>
        </pc:spChg>
        <pc:spChg chg="add mod">
          <ac:chgData name="HADDAD Sahar" userId="S::sahar.haddad@docaposte.fr::68cc7506-0d58-401b-bfeb-d46bc1bc5572" providerId="AD" clId="Web-{4DEC94F2-E504-0FE6-96B2-D0C15548FF4E}" dt="2025-04-22T20:55:31.842" v="879"/>
          <ac:spMkLst>
            <pc:docMk/>
            <pc:sldMk cId="1500804799" sldId="2147374707"/>
            <ac:spMk id="28" creationId="{B988554F-D31D-D87C-57D0-FB4BCF4B4E55}"/>
          </ac:spMkLst>
        </pc:spChg>
        <pc:spChg chg="mod">
          <ac:chgData name="HADDAD Sahar" userId="S::sahar.haddad@docaposte.fr::68cc7506-0d58-401b-bfeb-d46bc1bc5572" providerId="AD" clId="Web-{4DEC94F2-E504-0FE6-96B2-D0C15548FF4E}" dt="2025-04-22T20:41:57.531" v="637" actId="20577"/>
          <ac:spMkLst>
            <pc:docMk/>
            <pc:sldMk cId="1500804799" sldId="2147374707"/>
            <ac:spMk id="30" creationId="{3318EFF3-3F9F-B8AF-3260-D01EEDEBD76A}"/>
          </ac:spMkLst>
        </pc:spChg>
        <pc:spChg chg="add mod">
          <ac:chgData name="HADDAD Sahar" userId="S::sahar.haddad@docaposte.fr::68cc7506-0d58-401b-bfeb-d46bc1bc5572" providerId="AD" clId="Web-{4DEC94F2-E504-0FE6-96B2-D0C15548FF4E}" dt="2025-04-22T21:04:41.986" v="1058" actId="14100"/>
          <ac:spMkLst>
            <pc:docMk/>
            <pc:sldMk cId="1500804799" sldId="2147374707"/>
            <ac:spMk id="31" creationId="{64669C50-48C4-8C7B-F3F4-C8E82B0D9628}"/>
          </ac:spMkLst>
        </pc:spChg>
        <pc:spChg chg="add mod">
          <ac:chgData name="HADDAD Sahar" userId="S::sahar.haddad@docaposte.fr::68cc7506-0d58-401b-bfeb-d46bc1bc5572" providerId="AD" clId="Web-{4DEC94F2-E504-0FE6-96B2-D0C15548FF4E}" dt="2025-04-22T20:25:58.778" v="405" actId="14100"/>
          <ac:spMkLst>
            <pc:docMk/>
            <pc:sldMk cId="1500804799" sldId="2147374707"/>
            <ac:spMk id="32" creationId="{8E02A74B-1242-D565-E1EF-9F0FB702CCF6}"/>
          </ac:spMkLst>
        </pc:spChg>
        <pc:spChg chg="del mod">
          <ac:chgData name="HADDAD Sahar" userId="S::sahar.haddad@docaposte.fr::68cc7506-0d58-401b-bfeb-d46bc1bc5572" providerId="AD" clId="Web-{4DEC94F2-E504-0FE6-96B2-D0C15548FF4E}" dt="2025-04-22T20:22:14.379" v="318"/>
          <ac:spMkLst>
            <pc:docMk/>
            <pc:sldMk cId="1500804799" sldId="2147374707"/>
            <ac:spMk id="34" creationId="{4E96C951-8504-DD4A-A5F2-5779CF639205}"/>
          </ac:spMkLst>
        </pc:spChg>
        <pc:spChg chg="del">
          <ac:chgData name="HADDAD Sahar" userId="S::sahar.haddad@docaposte.fr::68cc7506-0d58-401b-bfeb-d46bc1bc5572" providerId="AD" clId="Web-{4DEC94F2-E504-0FE6-96B2-D0C15548FF4E}" dt="2025-04-22T20:22:14.379" v="317"/>
          <ac:spMkLst>
            <pc:docMk/>
            <pc:sldMk cId="1500804799" sldId="2147374707"/>
            <ac:spMk id="44" creationId="{2B529CD2-4158-41D6-B8B5-26BA596EB42C}"/>
          </ac:spMkLst>
        </pc:spChg>
        <pc:spChg chg="del">
          <ac:chgData name="HADDAD Sahar" userId="S::sahar.haddad@docaposte.fr::68cc7506-0d58-401b-bfeb-d46bc1bc5572" providerId="AD" clId="Web-{4DEC94F2-E504-0FE6-96B2-D0C15548FF4E}" dt="2025-04-22T20:22:14.379" v="316"/>
          <ac:spMkLst>
            <pc:docMk/>
            <pc:sldMk cId="1500804799" sldId="2147374707"/>
            <ac:spMk id="45" creationId="{DD69C86D-4084-F77A-82E1-3A119BC586DB}"/>
          </ac:spMkLst>
        </pc:spChg>
        <pc:spChg chg="del">
          <ac:chgData name="HADDAD Sahar" userId="S::sahar.haddad@docaposte.fr::68cc7506-0d58-401b-bfeb-d46bc1bc5572" providerId="AD" clId="Web-{4DEC94F2-E504-0FE6-96B2-D0C15548FF4E}" dt="2025-04-22T20:21:17.596" v="306"/>
          <ac:spMkLst>
            <pc:docMk/>
            <pc:sldMk cId="1500804799" sldId="2147374707"/>
            <ac:spMk id="46" creationId="{F349656C-61B1-BE7D-4045-75F7D75BAACD}"/>
          </ac:spMkLst>
        </pc:spChg>
        <pc:spChg chg="del">
          <ac:chgData name="HADDAD Sahar" userId="S::sahar.haddad@docaposte.fr::68cc7506-0d58-401b-bfeb-d46bc1bc5572" providerId="AD" clId="Web-{4DEC94F2-E504-0FE6-96B2-D0C15548FF4E}" dt="2025-04-22T20:21:17.596" v="305"/>
          <ac:spMkLst>
            <pc:docMk/>
            <pc:sldMk cId="1500804799" sldId="2147374707"/>
            <ac:spMk id="47" creationId="{63FE2627-EDA5-38CC-F7D6-BA53CDF8AC82}"/>
          </ac:spMkLst>
        </pc:spChg>
        <pc:spChg chg="add mod">
          <ac:chgData name="HADDAD Sahar" userId="S::sahar.haddad@docaposte.fr::68cc7506-0d58-401b-bfeb-d46bc1bc5572" providerId="AD" clId="Web-{4DEC94F2-E504-0FE6-96B2-D0C15548FF4E}" dt="2025-04-22T20:40:28.934" v="627" actId="1076"/>
          <ac:spMkLst>
            <pc:docMk/>
            <pc:sldMk cId="1500804799" sldId="2147374707"/>
            <ac:spMk id="50" creationId="{055DACD5-001B-0A25-25B4-854FE0C52C8E}"/>
          </ac:spMkLst>
        </pc:spChg>
        <pc:grpChg chg="del">
          <ac:chgData name="HADDAD Sahar" userId="S::sahar.haddad@docaposte.fr::68cc7506-0d58-401b-bfeb-d46bc1bc5572" providerId="AD" clId="Web-{4DEC94F2-E504-0FE6-96B2-D0C15548FF4E}" dt="2025-04-22T20:21:18.831" v="311"/>
          <ac:grpSpMkLst>
            <pc:docMk/>
            <pc:sldMk cId="1500804799" sldId="2147374707"/>
            <ac:grpSpMk id="6" creationId="{1AEACC97-56D4-C797-E7B7-83BFB21C99C1}"/>
          </ac:grpSpMkLst>
        </pc:grpChg>
        <pc:grpChg chg="del">
          <ac:chgData name="HADDAD Sahar" userId="S::sahar.haddad@docaposte.fr::68cc7506-0d58-401b-bfeb-d46bc1bc5572" providerId="AD" clId="Web-{4DEC94F2-E504-0FE6-96B2-D0C15548FF4E}" dt="2025-04-22T20:21:18.815" v="307"/>
          <ac:grpSpMkLst>
            <pc:docMk/>
            <pc:sldMk cId="1500804799" sldId="2147374707"/>
            <ac:grpSpMk id="24" creationId="{73B994CC-86C5-B8F9-E6F1-E457B6ED8D39}"/>
          </ac:grpSpMkLst>
        </pc:grpChg>
        <pc:grpChg chg="add mod">
          <ac:chgData name="HADDAD Sahar" userId="S::sahar.haddad@docaposte.fr::68cc7506-0d58-401b-bfeb-d46bc1bc5572" providerId="AD" clId="Web-{4DEC94F2-E504-0FE6-96B2-D0C15548FF4E}" dt="2025-04-22T20:26:15.029" v="409" actId="1076"/>
          <ac:grpSpMkLst>
            <pc:docMk/>
            <pc:sldMk cId="1500804799" sldId="2147374707"/>
            <ac:grpSpMk id="29" creationId="{B827AFA9-211A-A860-2967-AEA1C7DA863B}"/>
          </ac:grpSpMkLst>
        </pc:grpChg>
        <pc:picChg chg="del">
          <ac:chgData name="HADDAD Sahar" userId="S::sahar.haddad@docaposte.fr::68cc7506-0d58-401b-bfeb-d46bc1bc5572" providerId="AD" clId="Web-{4DEC94F2-E504-0FE6-96B2-D0C15548FF4E}" dt="2025-04-22T20:21:17.596" v="304"/>
          <ac:picMkLst>
            <pc:docMk/>
            <pc:sldMk cId="1500804799" sldId="2147374707"/>
            <ac:picMk id="3" creationId="{E3932132-E61E-58D5-50EC-D36E05FA6468}"/>
          </ac:picMkLst>
        </pc:picChg>
        <pc:picChg chg="del">
          <ac:chgData name="HADDAD Sahar" userId="S::sahar.haddad@docaposte.fr::68cc7506-0d58-401b-bfeb-d46bc1bc5572" providerId="AD" clId="Web-{4DEC94F2-E504-0FE6-96B2-D0C15548FF4E}" dt="2025-04-22T20:21:19.737" v="312"/>
          <ac:picMkLst>
            <pc:docMk/>
            <pc:sldMk cId="1500804799" sldId="2147374707"/>
            <ac:picMk id="8" creationId="{16704257-E1D8-6AF9-7B65-4C3F87CD16FF}"/>
          </ac:picMkLst>
        </pc:picChg>
        <pc:picChg chg="del">
          <ac:chgData name="HADDAD Sahar" userId="S::sahar.haddad@docaposte.fr::68cc7506-0d58-401b-bfeb-d46bc1bc5572" providerId="AD" clId="Web-{4DEC94F2-E504-0FE6-96B2-D0C15548FF4E}" dt="2025-04-22T20:21:17.596" v="303"/>
          <ac:picMkLst>
            <pc:docMk/>
            <pc:sldMk cId="1500804799" sldId="2147374707"/>
            <ac:picMk id="12" creationId="{5C334FFE-1704-D218-EA10-E727246FA028}"/>
          </ac:picMkLst>
        </pc:picChg>
        <pc:picChg chg="del">
          <ac:chgData name="HADDAD Sahar" userId="S::sahar.haddad@docaposte.fr::68cc7506-0d58-401b-bfeb-d46bc1bc5572" providerId="AD" clId="Web-{4DEC94F2-E504-0FE6-96B2-D0C15548FF4E}" dt="2025-04-22T20:21:17.581" v="302"/>
          <ac:picMkLst>
            <pc:docMk/>
            <pc:sldMk cId="1500804799" sldId="2147374707"/>
            <ac:picMk id="14" creationId="{94C8178E-1255-97E5-7E1E-FB2DC43A32B4}"/>
          </ac:picMkLst>
        </pc:picChg>
        <pc:picChg chg="del">
          <ac:chgData name="HADDAD Sahar" userId="S::sahar.haddad@docaposte.fr::68cc7506-0d58-401b-bfeb-d46bc1bc5572" providerId="AD" clId="Web-{4DEC94F2-E504-0FE6-96B2-D0C15548FF4E}" dt="2025-04-22T20:21:18.831" v="308"/>
          <ac:picMkLst>
            <pc:docMk/>
            <pc:sldMk cId="1500804799" sldId="2147374707"/>
            <ac:picMk id="20" creationId="{67DBB9FC-60D5-952F-83E9-7FEB0A2432EB}"/>
          </ac:picMkLst>
        </pc:picChg>
        <pc:picChg chg="add">
          <ac:chgData name="HADDAD Sahar" userId="S::sahar.haddad@docaposte.fr::68cc7506-0d58-401b-bfeb-d46bc1bc5572" providerId="AD" clId="Web-{4DEC94F2-E504-0FE6-96B2-D0C15548FF4E}" dt="2025-04-22T20:25:08.323" v="387"/>
          <ac:picMkLst>
            <pc:docMk/>
            <pc:sldMk cId="1500804799" sldId="2147374707"/>
            <ac:picMk id="33" creationId="{710993F7-C5EB-8CE0-8A8B-14EADB08C382}"/>
          </ac:picMkLst>
        </pc:picChg>
        <pc:picChg chg="add mod">
          <ac:chgData name="HADDAD Sahar" userId="S::sahar.haddad@docaposte.fr::68cc7506-0d58-401b-bfeb-d46bc1bc5572" providerId="AD" clId="Web-{4DEC94F2-E504-0FE6-96B2-D0C15548FF4E}" dt="2025-04-22T20:26:26.560" v="413" actId="1076"/>
          <ac:picMkLst>
            <pc:docMk/>
            <pc:sldMk cId="1500804799" sldId="2147374707"/>
            <ac:picMk id="36" creationId="{26473FEB-FCA5-DEAD-B98D-EC1E42263C68}"/>
          </ac:picMkLst>
        </pc:picChg>
        <pc:picChg chg="add mod">
          <ac:chgData name="HADDAD Sahar" userId="S::sahar.haddad@docaposte.fr::68cc7506-0d58-401b-bfeb-d46bc1bc5572" providerId="AD" clId="Web-{4DEC94F2-E504-0FE6-96B2-D0C15548FF4E}" dt="2025-04-22T20:26:26.576" v="414" actId="1076"/>
          <ac:picMkLst>
            <pc:docMk/>
            <pc:sldMk cId="1500804799" sldId="2147374707"/>
            <ac:picMk id="38" creationId="{E55416D2-FE91-834E-35B8-A97102F69A61}"/>
          </ac:picMkLst>
        </pc:picChg>
        <pc:picChg chg="add mod">
          <ac:chgData name="HADDAD Sahar" userId="S::sahar.haddad@docaposte.fr::68cc7506-0d58-401b-bfeb-d46bc1bc5572" providerId="AD" clId="Web-{4DEC94F2-E504-0FE6-96B2-D0C15548FF4E}" dt="2025-04-22T20:26:26.592" v="415" actId="1076"/>
          <ac:picMkLst>
            <pc:docMk/>
            <pc:sldMk cId="1500804799" sldId="2147374707"/>
            <ac:picMk id="40" creationId="{85EDE02D-9483-1CF6-D6C9-7A12E27F219D}"/>
          </ac:picMkLst>
        </pc:picChg>
        <pc:picChg chg="add mod">
          <ac:chgData name="HADDAD Sahar" userId="S::sahar.haddad@docaposte.fr::68cc7506-0d58-401b-bfeb-d46bc1bc5572" providerId="AD" clId="Web-{4DEC94F2-E504-0FE6-96B2-D0C15548FF4E}" dt="2025-04-22T20:40:12.684" v="623" actId="1076"/>
          <ac:picMkLst>
            <pc:docMk/>
            <pc:sldMk cId="1500804799" sldId="2147374707"/>
            <ac:picMk id="42" creationId="{523F7E4F-B167-94F7-F1F3-370422059811}"/>
          </ac:picMkLst>
        </pc:picChg>
        <pc:picChg chg="add mod">
          <ac:chgData name="HADDAD Sahar" userId="S::sahar.haddad@docaposte.fr::68cc7506-0d58-401b-bfeb-d46bc1bc5572" providerId="AD" clId="Web-{4DEC94F2-E504-0FE6-96B2-D0C15548FF4E}" dt="2025-04-22T20:40:16.793" v="625" actId="1076"/>
          <ac:picMkLst>
            <pc:docMk/>
            <pc:sldMk cId="1500804799" sldId="2147374707"/>
            <ac:picMk id="49" creationId="{244FDF6A-6A94-CDDC-F062-052DC5438A3B}"/>
          </ac:picMkLst>
        </pc:picChg>
      </pc:sldChg>
      <pc:sldChg chg="addSp delSp modSp add ord">
        <pc:chgData name="HADDAD Sahar" userId="S::sahar.haddad@docaposte.fr::68cc7506-0d58-401b-bfeb-d46bc1bc5572" providerId="AD" clId="Web-{4DEC94F2-E504-0FE6-96B2-D0C15548FF4E}" dt="2025-04-22T20:39:29.151" v="619" actId="1076"/>
        <pc:sldMkLst>
          <pc:docMk/>
          <pc:sldMk cId="1144305002" sldId="2147374708"/>
        </pc:sldMkLst>
        <pc:spChg chg="mod">
          <ac:chgData name="HADDAD Sahar" userId="S::sahar.haddad@docaposte.fr::68cc7506-0d58-401b-bfeb-d46bc1bc5572" providerId="AD" clId="Web-{4DEC94F2-E504-0FE6-96B2-D0C15548FF4E}" dt="2025-04-22T20:36:05.753" v="539" actId="20577"/>
          <ac:spMkLst>
            <pc:docMk/>
            <pc:sldMk cId="1144305002" sldId="2147374708"/>
            <ac:spMk id="4" creationId="{9B5BAF96-8030-E727-A2D1-645D9755E25F}"/>
          </ac:spMkLst>
        </pc:spChg>
        <pc:spChg chg="mod">
          <ac:chgData name="HADDAD Sahar" userId="S::sahar.haddad@docaposte.fr::68cc7506-0d58-401b-bfeb-d46bc1bc5572" providerId="AD" clId="Web-{4DEC94F2-E504-0FE6-96B2-D0C15548FF4E}" dt="2025-04-22T20:39:15.244" v="615" actId="14100"/>
          <ac:spMkLst>
            <pc:docMk/>
            <pc:sldMk cId="1144305002" sldId="2147374708"/>
            <ac:spMk id="7" creationId="{B1884B09-A936-0F6B-D340-E198506C9927}"/>
          </ac:spMkLst>
        </pc:spChg>
        <pc:spChg chg="mod">
          <ac:chgData name="HADDAD Sahar" userId="S::sahar.haddad@docaposte.fr::68cc7506-0d58-401b-bfeb-d46bc1bc5572" providerId="AD" clId="Web-{4DEC94F2-E504-0FE6-96B2-D0C15548FF4E}" dt="2025-04-22T20:38:56.275" v="611" actId="20577"/>
          <ac:spMkLst>
            <pc:docMk/>
            <pc:sldMk cId="1144305002" sldId="2147374708"/>
            <ac:spMk id="8" creationId="{52CCB739-B101-54CD-F1E9-70E2091DDA39}"/>
          </ac:spMkLst>
        </pc:spChg>
        <pc:spChg chg="add del">
          <ac:chgData name="HADDAD Sahar" userId="S::sahar.haddad@docaposte.fr::68cc7506-0d58-401b-bfeb-d46bc1bc5572" providerId="AD" clId="Web-{4DEC94F2-E504-0FE6-96B2-D0C15548FF4E}" dt="2025-04-22T20:30:31.757" v="473"/>
          <ac:spMkLst>
            <pc:docMk/>
            <pc:sldMk cId="1144305002" sldId="2147374708"/>
            <ac:spMk id="11" creationId="{D30A6A61-88C7-C8ED-6CA6-151EF919E108}"/>
          </ac:spMkLst>
        </pc:spChg>
        <pc:spChg chg="mod">
          <ac:chgData name="HADDAD Sahar" userId="S::sahar.haddad@docaposte.fr::68cc7506-0d58-401b-bfeb-d46bc1bc5572" providerId="AD" clId="Web-{4DEC94F2-E504-0FE6-96B2-D0C15548FF4E}" dt="2025-04-22T20:37:52.132" v="585" actId="20577"/>
          <ac:spMkLst>
            <pc:docMk/>
            <pc:sldMk cId="1144305002" sldId="2147374708"/>
            <ac:spMk id="13" creationId="{C14BC013-1C61-F11A-501A-6D6F2AA9583E}"/>
          </ac:spMkLst>
        </pc:spChg>
        <pc:spChg chg="mod">
          <ac:chgData name="HADDAD Sahar" userId="S::sahar.haddad@docaposte.fr::68cc7506-0d58-401b-bfeb-d46bc1bc5572" providerId="AD" clId="Web-{4DEC94F2-E504-0FE6-96B2-D0C15548FF4E}" dt="2025-04-22T20:31:04.711" v="486"/>
          <ac:spMkLst>
            <pc:docMk/>
            <pc:sldMk cId="1144305002" sldId="2147374708"/>
            <ac:spMk id="14" creationId="{A856EE14-8654-9010-EB69-A697E089131B}"/>
          </ac:spMkLst>
        </pc:spChg>
        <pc:spChg chg="add del mod">
          <ac:chgData name="HADDAD Sahar" userId="S::sahar.haddad@docaposte.fr::68cc7506-0d58-401b-bfeb-d46bc1bc5572" providerId="AD" clId="Web-{4DEC94F2-E504-0FE6-96B2-D0C15548FF4E}" dt="2025-04-22T20:31:25.446" v="494" actId="1076"/>
          <ac:spMkLst>
            <pc:docMk/>
            <pc:sldMk cId="1144305002" sldId="2147374708"/>
            <ac:spMk id="15" creationId="{1E553607-7EFC-82C8-ECE9-8073995F1647}"/>
          </ac:spMkLst>
        </pc:spChg>
        <pc:spChg chg="add del">
          <ac:chgData name="HADDAD Sahar" userId="S::sahar.haddad@docaposte.fr::68cc7506-0d58-401b-bfeb-d46bc1bc5572" providerId="AD" clId="Web-{4DEC94F2-E504-0FE6-96B2-D0C15548FF4E}" dt="2025-04-22T20:32:23.354" v="512"/>
          <ac:spMkLst>
            <pc:docMk/>
            <pc:sldMk cId="1144305002" sldId="2147374708"/>
            <ac:spMk id="17" creationId="{B1DA09B2-56DA-B0A5-BF3C-5632FCBFEC3D}"/>
          </ac:spMkLst>
        </pc:spChg>
        <pc:spChg chg="add del">
          <ac:chgData name="HADDAD Sahar" userId="S::sahar.haddad@docaposte.fr::68cc7506-0d58-401b-bfeb-d46bc1bc5572" providerId="AD" clId="Web-{4DEC94F2-E504-0FE6-96B2-D0C15548FF4E}" dt="2025-04-22T20:32:31.292" v="514"/>
          <ac:spMkLst>
            <pc:docMk/>
            <pc:sldMk cId="1144305002" sldId="2147374708"/>
            <ac:spMk id="18" creationId="{F2464CC0-9857-C05D-D437-E4A568A5B6B9}"/>
          </ac:spMkLst>
        </pc:spChg>
        <pc:spChg chg="add del mod">
          <ac:chgData name="HADDAD Sahar" userId="S::sahar.haddad@docaposte.fr::68cc7506-0d58-401b-bfeb-d46bc1bc5572" providerId="AD" clId="Web-{4DEC94F2-E504-0FE6-96B2-D0C15548FF4E}" dt="2025-04-22T20:38:03.460" v="589"/>
          <ac:spMkLst>
            <pc:docMk/>
            <pc:sldMk cId="1144305002" sldId="2147374708"/>
            <ac:spMk id="19" creationId="{E4FEF1FB-3898-C5B3-EFF9-CA769D2ED5EF}"/>
          </ac:spMkLst>
        </pc:spChg>
        <pc:spChg chg="add del">
          <ac:chgData name="HADDAD Sahar" userId="S::sahar.haddad@docaposte.fr::68cc7506-0d58-401b-bfeb-d46bc1bc5572" providerId="AD" clId="Web-{4DEC94F2-E504-0FE6-96B2-D0C15548FF4E}" dt="2025-04-22T20:36:14.394" v="544"/>
          <ac:spMkLst>
            <pc:docMk/>
            <pc:sldMk cId="1144305002" sldId="2147374708"/>
            <ac:spMk id="22" creationId="{50E756DD-2B5F-10F4-2165-B3FD3EC86255}"/>
          </ac:spMkLst>
        </pc:spChg>
        <pc:spChg chg="add del">
          <ac:chgData name="HADDAD Sahar" userId="S::sahar.haddad@docaposte.fr::68cc7506-0d58-401b-bfeb-d46bc1bc5572" providerId="AD" clId="Web-{4DEC94F2-E504-0FE6-96B2-D0C15548FF4E}" dt="2025-04-22T20:36:14.394" v="543"/>
          <ac:spMkLst>
            <pc:docMk/>
            <pc:sldMk cId="1144305002" sldId="2147374708"/>
            <ac:spMk id="24" creationId="{E319DB84-FF00-2D82-E965-E582A56790EF}"/>
          </ac:spMkLst>
        </pc:spChg>
        <pc:spChg chg="add del">
          <ac:chgData name="HADDAD Sahar" userId="S::sahar.haddad@docaposte.fr::68cc7506-0d58-401b-bfeb-d46bc1bc5572" providerId="AD" clId="Web-{4DEC94F2-E504-0FE6-96B2-D0C15548FF4E}" dt="2025-04-22T20:36:14.394" v="542"/>
          <ac:spMkLst>
            <pc:docMk/>
            <pc:sldMk cId="1144305002" sldId="2147374708"/>
            <ac:spMk id="30" creationId="{59A9B535-6693-2677-070F-617A902C64C2}"/>
          </ac:spMkLst>
        </pc:spChg>
        <pc:spChg chg="mod">
          <ac:chgData name="HADDAD Sahar" userId="S::sahar.haddad@docaposte.fr::68cc7506-0d58-401b-bfeb-d46bc1bc5572" providerId="AD" clId="Web-{4DEC94F2-E504-0FE6-96B2-D0C15548FF4E}" dt="2025-04-22T20:29:04.925" v="448" actId="14100"/>
          <ac:spMkLst>
            <pc:docMk/>
            <pc:sldMk cId="1144305002" sldId="2147374708"/>
            <ac:spMk id="32" creationId="{1F90D6EF-DC09-28C9-9102-07EC2E887D7D}"/>
          </ac:spMkLst>
        </pc:spChg>
        <pc:spChg chg="mod">
          <ac:chgData name="HADDAD Sahar" userId="S::sahar.haddad@docaposte.fr::68cc7506-0d58-401b-bfeb-d46bc1bc5572" providerId="AD" clId="Web-{4DEC94F2-E504-0FE6-96B2-D0C15548FF4E}" dt="2025-04-22T20:38:45.931" v="605" actId="20577"/>
          <ac:spMkLst>
            <pc:docMk/>
            <pc:sldMk cId="1144305002" sldId="2147374708"/>
            <ac:spMk id="33" creationId="{56094C9A-0F1A-092E-FDA1-0975BF8A3A37}"/>
          </ac:spMkLst>
        </pc:spChg>
        <pc:spChg chg="add del">
          <ac:chgData name="HADDAD Sahar" userId="S::sahar.haddad@docaposte.fr::68cc7506-0d58-401b-bfeb-d46bc1bc5572" providerId="AD" clId="Web-{4DEC94F2-E504-0FE6-96B2-D0C15548FF4E}" dt="2025-04-22T20:36:14.394" v="541"/>
          <ac:spMkLst>
            <pc:docMk/>
            <pc:sldMk cId="1144305002" sldId="2147374708"/>
            <ac:spMk id="36" creationId="{6A0C18BB-C12F-EA18-A955-BDB27FD3C0F7}"/>
          </ac:spMkLst>
        </pc:spChg>
        <pc:spChg chg="mod">
          <ac:chgData name="HADDAD Sahar" userId="S::sahar.haddad@docaposte.fr::68cc7506-0d58-401b-bfeb-d46bc1bc5572" providerId="AD" clId="Web-{4DEC94F2-E504-0FE6-96B2-D0C15548FF4E}" dt="2025-04-22T20:39:04.728" v="612" actId="14100"/>
          <ac:spMkLst>
            <pc:docMk/>
            <pc:sldMk cId="1144305002" sldId="2147374708"/>
            <ac:spMk id="52" creationId="{B3C3988B-DF76-C089-775B-EB27931B2C90}"/>
          </ac:spMkLst>
        </pc:spChg>
        <pc:spChg chg="mod">
          <ac:chgData name="HADDAD Sahar" userId="S::sahar.haddad@docaposte.fr::68cc7506-0d58-401b-bfeb-d46bc1bc5572" providerId="AD" clId="Web-{4DEC94F2-E504-0FE6-96B2-D0C15548FF4E}" dt="2025-04-22T20:39:09.463" v="614" actId="1076"/>
          <ac:spMkLst>
            <pc:docMk/>
            <pc:sldMk cId="1144305002" sldId="2147374708"/>
            <ac:spMk id="53" creationId="{99B96844-E15B-8881-D505-E8B5E8A4F2AD}"/>
          </ac:spMkLst>
        </pc:spChg>
        <pc:grpChg chg="add mod">
          <ac:chgData name="HADDAD Sahar" userId="S::sahar.haddad@docaposte.fr::68cc7506-0d58-401b-bfeb-d46bc1bc5572" providerId="AD" clId="Web-{4DEC94F2-E504-0FE6-96B2-D0C15548FF4E}" dt="2025-04-22T20:39:21.635" v="617" actId="1076"/>
          <ac:grpSpMkLst>
            <pc:docMk/>
            <pc:sldMk cId="1144305002" sldId="2147374708"/>
            <ac:grpSpMk id="6" creationId="{34A54E0F-E697-EC92-FA1C-4818D41D7E32}"/>
          </ac:grpSpMkLst>
        </pc:grpChg>
        <pc:grpChg chg="add del mod">
          <ac:chgData name="HADDAD Sahar" userId="S::sahar.haddad@docaposte.fr::68cc7506-0d58-401b-bfeb-d46bc1bc5572" providerId="AD" clId="Web-{4DEC94F2-E504-0FE6-96B2-D0C15548FF4E}" dt="2025-04-22T20:36:33.848" v="553"/>
          <ac:grpSpMkLst>
            <pc:docMk/>
            <pc:sldMk cId="1144305002" sldId="2147374708"/>
            <ac:grpSpMk id="12" creationId="{ED909CDA-D639-4081-1DA3-37F1974DAF36}"/>
          </ac:grpSpMkLst>
        </pc:grpChg>
        <pc:grpChg chg="del">
          <ac:chgData name="HADDAD Sahar" userId="S::sahar.haddad@docaposte.fr::68cc7506-0d58-401b-bfeb-d46bc1bc5572" providerId="AD" clId="Web-{4DEC94F2-E504-0FE6-96B2-D0C15548FF4E}" dt="2025-04-22T20:28:49.237" v="442"/>
          <ac:grpSpMkLst>
            <pc:docMk/>
            <pc:sldMk cId="1144305002" sldId="2147374708"/>
            <ac:grpSpMk id="29" creationId="{65314AFB-90DA-45EE-0345-8CF1319BD04D}"/>
          </ac:grpSpMkLst>
        </pc:grpChg>
        <pc:grpChg chg="mod">
          <ac:chgData name="HADDAD Sahar" userId="S::sahar.haddad@docaposte.fr::68cc7506-0d58-401b-bfeb-d46bc1bc5572" providerId="AD" clId="Web-{4DEC94F2-E504-0FE6-96B2-D0C15548FF4E}" dt="2025-04-22T20:29:00.738" v="447" actId="14100"/>
          <ac:grpSpMkLst>
            <pc:docMk/>
            <pc:sldMk cId="1144305002" sldId="2147374708"/>
            <ac:grpSpMk id="31" creationId="{CF3492B7-1F9A-10F3-4F75-B879BBCEE2D3}"/>
          </ac:grpSpMkLst>
        </pc:grpChg>
        <pc:grpChg chg="mod">
          <ac:chgData name="HADDAD Sahar" userId="S::sahar.haddad@docaposte.fr::68cc7506-0d58-401b-bfeb-d46bc1bc5572" providerId="AD" clId="Web-{4DEC94F2-E504-0FE6-96B2-D0C15548FF4E}" dt="2025-04-22T20:29:22.176" v="451" actId="1076"/>
          <ac:grpSpMkLst>
            <pc:docMk/>
            <pc:sldMk cId="1144305002" sldId="2147374708"/>
            <ac:grpSpMk id="51" creationId="{F09DA4EF-D511-FA1C-AC17-C5AD38FFECA1}"/>
          </ac:grpSpMkLst>
        </pc:grpChg>
        <pc:grpChg chg="del">
          <ac:chgData name="HADDAD Sahar" userId="S::sahar.haddad@docaposte.fr::68cc7506-0d58-401b-bfeb-d46bc1bc5572" providerId="AD" clId="Web-{4DEC94F2-E504-0FE6-96B2-D0C15548FF4E}" dt="2025-04-22T20:29:29.192" v="453"/>
          <ac:grpSpMkLst>
            <pc:docMk/>
            <pc:sldMk cId="1144305002" sldId="2147374708"/>
            <ac:grpSpMk id="55" creationId="{4E9E8C5C-B284-DA8A-4833-E77991215287}"/>
          </ac:grpSpMkLst>
        </pc:grpChg>
        <pc:picChg chg="del">
          <ac:chgData name="HADDAD Sahar" userId="S::sahar.haddad@docaposte.fr::68cc7506-0d58-401b-bfeb-d46bc1bc5572" providerId="AD" clId="Web-{4DEC94F2-E504-0FE6-96B2-D0C15548FF4E}" dt="2025-04-22T20:32:16.651" v="510"/>
          <ac:picMkLst>
            <pc:docMk/>
            <pc:sldMk cId="1144305002" sldId="2147374708"/>
            <ac:picMk id="5" creationId="{CE9EDF1A-E595-D2B9-52D0-F55E64425059}"/>
          </ac:picMkLst>
        </pc:picChg>
        <pc:picChg chg="mod">
          <ac:chgData name="HADDAD Sahar" userId="S::sahar.haddad@docaposte.fr::68cc7506-0d58-401b-bfeb-d46bc1bc5572" providerId="AD" clId="Web-{4DEC94F2-E504-0FE6-96B2-D0C15548FF4E}" dt="2025-04-22T20:39:18.057" v="616" actId="1076"/>
          <ac:picMkLst>
            <pc:docMk/>
            <pc:sldMk cId="1144305002" sldId="2147374708"/>
            <ac:picMk id="9" creationId="{2045C9D3-74F4-062D-3C9C-844D3526A2F4}"/>
          </ac:picMkLst>
        </pc:picChg>
        <pc:picChg chg="add del">
          <ac:chgData name="HADDAD Sahar" userId="S::sahar.haddad@docaposte.fr::68cc7506-0d58-401b-bfeb-d46bc1bc5572" providerId="AD" clId="Web-{4DEC94F2-E504-0FE6-96B2-D0C15548FF4E}" dt="2025-04-22T20:36:14.394" v="540"/>
          <ac:picMkLst>
            <pc:docMk/>
            <pc:sldMk cId="1144305002" sldId="2147374708"/>
            <ac:picMk id="38" creationId="{4721E544-77CF-22DF-39DF-E4DD99DEF63E}"/>
          </ac:picMkLst>
        </pc:picChg>
        <pc:picChg chg="add mod">
          <ac:chgData name="HADDAD Sahar" userId="S::sahar.haddad@docaposte.fr::68cc7506-0d58-401b-bfeb-d46bc1bc5572" providerId="AD" clId="Web-{4DEC94F2-E504-0FE6-96B2-D0C15548FF4E}" dt="2025-04-22T20:39:29.151" v="619" actId="1076"/>
          <ac:picMkLst>
            <pc:docMk/>
            <pc:sldMk cId="1144305002" sldId="2147374708"/>
            <ac:picMk id="39" creationId="{26EB9581-14C9-7DAB-7711-E729562AB1C8}"/>
          </ac:picMkLst>
        </pc:picChg>
        <pc:picChg chg="add mod ord">
          <ac:chgData name="HADDAD Sahar" userId="S::sahar.haddad@docaposte.fr::68cc7506-0d58-401b-bfeb-d46bc1bc5572" providerId="AD" clId="Web-{4DEC94F2-E504-0FE6-96B2-D0C15548FF4E}" dt="2025-04-22T20:39:29.120" v="618" actId="1076"/>
          <ac:picMkLst>
            <pc:docMk/>
            <pc:sldMk cId="1144305002" sldId="2147374708"/>
            <ac:picMk id="41" creationId="{F44A5092-4AA9-91C9-434A-D322FDD0D881}"/>
          </ac:picMkLst>
        </pc:picChg>
        <pc:picChg chg="mod">
          <ac:chgData name="HADDAD Sahar" userId="S::sahar.haddad@docaposte.fr::68cc7506-0d58-401b-bfeb-d46bc1bc5572" providerId="AD" clId="Web-{4DEC94F2-E504-0FE6-96B2-D0C15548FF4E}" dt="2025-04-22T20:39:07.322" v="613" actId="1076"/>
          <ac:picMkLst>
            <pc:docMk/>
            <pc:sldMk cId="1144305002" sldId="2147374708"/>
            <ac:picMk id="54" creationId="{9F0D3C3F-7B28-064B-3E7D-B90B6209B40B}"/>
          </ac:picMkLst>
        </pc:picChg>
      </pc:sldChg>
      <pc:sldChg chg="add replId">
        <pc:chgData name="HADDAD Sahar" userId="S::sahar.haddad@docaposte.fr::68cc7506-0d58-401b-bfeb-d46bc1bc5572" providerId="AD" clId="Web-{4DEC94F2-E504-0FE6-96B2-D0C15548FF4E}" dt="2025-04-22T20:35:14.064" v="533"/>
        <pc:sldMkLst>
          <pc:docMk/>
          <pc:sldMk cId="3674161502" sldId="2147374709"/>
        </pc:sldMkLst>
      </pc:sldChg>
      <pc:sldChg chg="addSp delSp modSp add mod replId setBg">
        <pc:chgData name="HADDAD Sahar" userId="S::sahar.haddad@docaposte.fr::68cc7506-0d58-401b-bfeb-d46bc1bc5572" providerId="AD" clId="Web-{4DEC94F2-E504-0FE6-96B2-D0C15548FF4E}" dt="2025-04-22T21:07:26.680" v="1098" actId="1076"/>
        <pc:sldMkLst>
          <pc:docMk/>
          <pc:sldMk cId="3583932762" sldId="2147374710"/>
        </pc:sldMkLst>
        <pc:spChg chg="mod">
          <ac:chgData name="HADDAD Sahar" userId="S::sahar.haddad@docaposte.fr::68cc7506-0d58-401b-bfeb-d46bc1bc5572" providerId="AD" clId="Web-{4DEC94F2-E504-0FE6-96B2-D0C15548FF4E}" dt="2025-04-22T20:54:18.573" v="856" actId="14100"/>
          <ac:spMkLst>
            <pc:docMk/>
            <pc:sldMk cId="3583932762" sldId="2147374710"/>
            <ac:spMk id="4" creationId="{14814F08-8079-F7BE-B1D2-1905585D2152}"/>
          </ac:spMkLst>
        </pc:spChg>
        <pc:spChg chg="mod ord">
          <ac:chgData name="HADDAD Sahar" userId="S::sahar.haddad@docaposte.fr::68cc7506-0d58-401b-bfeb-d46bc1bc5572" providerId="AD" clId="Web-{4DEC94F2-E504-0FE6-96B2-D0C15548FF4E}" dt="2025-04-22T20:46:08.790" v="711"/>
          <ac:spMkLst>
            <pc:docMk/>
            <pc:sldMk cId="3583932762" sldId="2147374710"/>
            <ac:spMk id="5" creationId="{88CADF89-57C4-32EB-F20F-E9CCF01C9BDE}"/>
          </ac:spMkLst>
        </pc:spChg>
        <pc:spChg chg="del mod">
          <ac:chgData name="HADDAD Sahar" userId="S::sahar.haddad@docaposte.fr::68cc7506-0d58-401b-bfeb-d46bc1bc5572" providerId="AD" clId="Web-{4DEC94F2-E504-0FE6-96B2-D0C15548FF4E}" dt="2025-04-22T20:41:19.608" v="636"/>
          <ac:spMkLst>
            <pc:docMk/>
            <pc:sldMk cId="3583932762" sldId="2147374710"/>
            <ac:spMk id="7" creationId="{4B5E9AED-818C-93A8-FB6C-518E0B8ECEEB}"/>
          </ac:spMkLst>
        </pc:spChg>
        <pc:spChg chg="del">
          <ac:chgData name="HADDAD Sahar" userId="S::sahar.haddad@docaposte.fr::68cc7506-0d58-401b-bfeb-d46bc1bc5572" providerId="AD" clId="Web-{4DEC94F2-E504-0FE6-96B2-D0C15548FF4E}" dt="2025-04-22T20:45:59.071" v="707"/>
          <ac:spMkLst>
            <pc:docMk/>
            <pc:sldMk cId="3583932762" sldId="2147374710"/>
            <ac:spMk id="11" creationId="{59AA944A-1D6D-1426-387B-5630CBDAC36C}"/>
          </ac:spMkLst>
        </pc:spChg>
        <pc:spChg chg="add">
          <ac:chgData name="HADDAD Sahar" userId="S::sahar.haddad@docaposte.fr::68cc7506-0d58-401b-bfeb-d46bc1bc5572" providerId="AD" clId="Web-{4DEC94F2-E504-0FE6-96B2-D0C15548FF4E}" dt="2025-04-22T20:45:51.649" v="692"/>
          <ac:spMkLst>
            <pc:docMk/>
            <pc:sldMk cId="3583932762" sldId="2147374710"/>
            <ac:spMk id="13" creationId="{CFEF98C2-D9E5-28AA-B2FA-86CD76DA4914}"/>
          </ac:spMkLst>
        </pc:spChg>
        <pc:spChg chg="add">
          <ac:chgData name="HADDAD Sahar" userId="S::sahar.haddad@docaposte.fr::68cc7506-0d58-401b-bfeb-d46bc1bc5572" providerId="AD" clId="Web-{4DEC94F2-E504-0FE6-96B2-D0C15548FF4E}" dt="2025-04-22T20:45:51.649" v="692"/>
          <ac:spMkLst>
            <pc:docMk/>
            <pc:sldMk cId="3583932762" sldId="2147374710"/>
            <ac:spMk id="14" creationId="{42FC9CC1-CE64-5278-036E-AE4FDB13205D}"/>
          </ac:spMkLst>
        </pc:spChg>
        <pc:spChg chg="del">
          <ac:chgData name="HADDAD Sahar" userId="S::sahar.haddad@docaposte.fr::68cc7506-0d58-401b-bfeb-d46bc1bc5572" providerId="AD" clId="Web-{4DEC94F2-E504-0FE6-96B2-D0C15548FF4E}" dt="2025-04-22T20:45:59.071" v="706"/>
          <ac:spMkLst>
            <pc:docMk/>
            <pc:sldMk cId="3583932762" sldId="2147374710"/>
            <ac:spMk id="15" creationId="{72DF59D5-4CF7-3D9E-A5FC-58F51DCA6E75}"/>
          </ac:spMkLst>
        </pc:spChg>
        <pc:spChg chg="add">
          <ac:chgData name="HADDAD Sahar" userId="S::sahar.haddad@docaposte.fr::68cc7506-0d58-401b-bfeb-d46bc1bc5572" providerId="AD" clId="Web-{4DEC94F2-E504-0FE6-96B2-D0C15548FF4E}" dt="2025-04-22T20:45:51.649" v="692"/>
          <ac:spMkLst>
            <pc:docMk/>
            <pc:sldMk cId="3583932762" sldId="2147374710"/>
            <ac:spMk id="16" creationId="{EBB55401-D0FD-0B10-D297-5A83DF7C8ECE}"/>
          </ac:spMkLst>
        </pc:spChg>
        <pc:spChg chg="add">
          <ac:chgData name="HADDAD Sahar" userId="S::sahar.haddad@docaposte.fr::68cc7506-0d58-401b-bfeb-d46bc1bc5572" providerId="AD" clId="Web-{4DEC94F2-E504-0FE6-96B2-D0C15548FF4E}" dt="2025-04-22T20:45:51.649" v="692"/>
          <ac:spMkLst>
            <pc:docMk/>
            <pc:sldMk cId="3583932762" sldId="2147374710"/>
            <ac:spMk id="17" creationId="{9174996E-D58B-EC08-0C6C-DF7AE8AD6EC0}"/>
          </ac:spMkLst>
        </pc:spChg>
        <pc:spChg chg="del">
          <ac:chgData name="HADDAD Sahar" userId="S::sahar.haddad@docaposte.fr::68cc7506-0d58-401b-bfeb-d46bc1bc5572" providerId="AD" clId="Web-{4DEC94F2-E504-0FE6-96B2-D0C15548FF4E}" dt="2025-04-22T20:45:59.071" v="705"/>
          <ac:spMkLst>
            <pc:docMk/>
            <pc:sldMk cId="3583932762" sldId="2147374710"/>
            <ac:spMk id="19" creationId="{D150CF09-A5FF-D450-AB4B-A5156FF4EB5D}"/>
          </ac:spMkLst>
        </pc:spChg>
        <pc:spChg chg="add">
          <ac:chgData name="HADDAD Sahar" userId="S::sahar.haddad@docaposte.fr::68cc7506-0d58-401b-bfeb-d46bc1bc5572" providerId="AD" clId="Web-{4DEC94F2-E504-0FE6-96B2-D0C15548FF4E}" dt="2025-04-22T20:45:51.649" v="692"/>
          <ac:spMkLst>
            <pc:docMk/>
            <pc:sldMk cId="3583932762" sldId="2147374710"/>
            <ac:spMk id="20" creationId="{A4EE0CE4-CEED-B3D6-4854-C302FE996148}"/>
          </ac:spMkLst>
        </pc:spChg>
        <pc:spChg chg="del">
          <ac:chgData name="HADDAD Sahar" userId="S::sahar.haddad@docaposte.fr::68cc7506-0d58-401b-bfeb-d46bc1bc5572" providerId="AD" clId="Web-{4DEC94F2-E504-0FE6-96B2-D0C15548FF4E}" dt="2025-04-22T20:45:59.071" v="704"/>
          <ac:spMkLst>
            <pc:docMk/>
            <pc:sldMk cId="3583932762" sldId="2147374710"/>
            <ac:spMk id="21" creationId="{1006BDF5-2D6F-6503-753C-4DE7EBBF07E5}"/>
          </ac:spMkLst>
        </pc:spChg>
        <pc:spChg chg="add">
          <ac:chgData name="HADDAD Sahar" userId="S::sahar.haddad@docaposte.fr::68cc7506-0d58-401b-bfeb-d46bc1bc5572" providerId="AD" clId="Web-{4DEC94F2-E504-0FE6-96B2-D0C15548FF4E}" dt="2025-04-22T20:45:51.649" v="692"/>
          <ac:spMkLst>
            <pc:docMk/>
            <pc:sldMk cId="3583932762" sldId="2147374710"/>
            <ac:spMk id="22" creationId="{A88769C3-7E9A-B12B-A2D1-A95E67A9DC87}"/>
          </ac:spMkLst>
        </pc:spChg>
        <pc:spChg chg="del">
          <ac:chgData name="HADDAD Sahar" userId="S::sahar.haddad@docaposte.fr::68cc7506-0d58-401b-bfeb-d46bc1bc5572" providerId="AD" clId="Web-{4DEC94F2-E504-0FE6-96B2-D0C15548FF4E}" dt="2025-04-22T20:45:59.071" v="703"/>
          <ac:spMkLst>
            <pc:docMk/>
            <pc:sldMk cId="3583932762" sldId="2147374710"/>
            <ac:spMk id="26" creationId="{24D5C06E-12E8-32C3-54AC-0A4860F061E1}"/>
          </ac:spMkLst>
        </pc:spChg>
        <pc:spChg chg="del">
          <ac:chgData name="HADDAD Sahar" userId="S::sahar.haddad@docaposte.fr::68cc7506-0d58-401b-bfeb-d46bc1bc5572" providerId="AD" clId="Web-{4DEC94F2-E504-0FE6-96B2-D0C15548FF4E}" dt="2025-04-22T20:45:59.071" v="702"/>
          <ac:spMkLst>
            <pc:docMk/>
            <pc:sldMk cId="3583932762" sldId="2147374710"/>
            <ac:spMk id="28" creationId="{A331E4C6-1052-F528-D010-FEACCB5BC4CC}"/>
          </ac:spMkLst>
        </pc:spChg>
        <pc:spChg chg="del">
          <ac:chgData name="HADDAD Sahar" userId="S::sahar.haddad@docaposte.fr::68cc7506-0d58-401b-bfeb-d46bc1bc5572" providerId="AD" clId="Web-{4DEC94F2-E504-0FE6-96B2-D0C15548FF4E}" dt="2025-04-22T20:45:59.071" v="708"/>
          <ac:spMkLst>
            <pc:docMk/>
            <pc:sldMk cId="3583932762" sldId="2147374710"/>
            <ac:spMk id="30" creationId="{E0EFA223-E5EB-C392-D222-F294AAE8531D}"/>
          </ac:spMkLst>
        </pc:spChg>
        <pc:spChg chg="add">
          <ac:chgData name="HADDAD Sahar" userId="S::sahar.haddad@docaposte.fr::68cc7506-0d58-401b-bfeb-d46bc1bc5572" providerId="AD" clId="Web-{4DEC94F2-E504-0FE6-96B2-D0C15548FF4E}" dt="2025-04-22T20:46:18.962" v="713"/>
          <ac:spMkLst>
            <pc:docMk/>
            <pc:sldMk cId="3583932762" sldId="2147374710"/>
            <ac:spMk id="37" creationId="{CFEF98C2-D9E5-28AA-B2FA-86CD76DA4914}"/>
          </ac:spMkLst>
        </pc:spChg>
        <pc:spChg chg="add mod">
          <ac:chgData name="HADDAD Sahar" userId="S::sahar.haddad@docaposte.fr::68cc7506-0d58-401b-bfeb-d46bc1bc5572" providerId="AD" clId="Web-{4DEC94F2-E504-0FE6-96B2-D0C15548FF4E}" dt="2025-04-22T20:46:38.588" v="722" actId="20577"/>
          <ac:spMkLst>
            <pc:docMk/>
            <pc:sldMk cId="3583932762" sldId="2147374710"/>
            <ac:spMk id="39" creationId="{42FC9CC1-CE64-5278-036E-AE4FDB13205D}"/>
          </ac:spMkLst>
        </pc:spChg>
        <pc:spChg chg="add">
          <ac:chgData name="HADDAD Sahar" userId="S::sahar.haddad@docaposte.fr::68cc7506-0d58-401b-bfeb-d46bc1bc5572" providerId="AD" clId="Web-{4DEC94F2-E504-0FE6-96B2-D0C15548FF4E}" dt="2025-04-22T20:46:18.962" v="713"/>
          <ac:spMkLst>
            <pc:docMk/>
            <pc:sldMk cId="3583932762" sldId="2147374710"/>
            <ac:spMk id="41" creationId="{EBB55401-D0FD-0B10-D297-5A83DF7C8ECE}"/>
          </ac:spMkLst>
        </pc:spChg>
        <pc:spChg chg="add mod">
          <ac:chgData name="HADDAD Sahar" userId="S::sahar.haddad@docaposte.fr::68cc7506-0d58-401b-bfeb-d46bc1bc5572" providerId="AD" clId="Web-{4DEC94F2-E504-0FE6-96B2-D0C15548FF4E}" dt="2025-04-22T20:50:01.064" v="769" actId="20577"/>
          <ac:spMkLst>
            <pc:docMk/>
            <pc:sldMk cId="3583932762" sldId="2147374710"/>
            <ac:spMk id="43" creationId="{9174996E-D58B-EC08-0C6C-DF7AE8AD6EC0}"/>
          </ac:spMkLst>
        </pc:spChg>
        <pc:spChg chg="add ord">
          <ac:chgData name="HADDAD Sahar" userId="S::sahar.haddad@docaposte.fr::68cc7506-0d58-401b-bfeb-d46bc1bc5572" providerId="AD" clId="Web-{4DEC94F2-E504-0FE6-96B2-D0C15548FF4E}" dt="2025-04-22T20:48:33.124" v="738"/>
          <ac:spMkLst>
            <pc:docMk/>
            <pc:sldMk cId="3583932762" sldId="2147374710"/>
            <ac:spMk id="45" creationId="{A4EE0CE4-CEED-B3D6-4854-C302FE996148}"/>
          </ac:spMkLst>
        </pc:spChg>
        <pc:spChg chg="add mod">
          <ac:chgData name="HADDAD Sahar" userId="S::sahar.haddad@docaposte.fr::68cc7506-0d58-401b-bfeb-d46bc1bc5572" providerId="AD" clId="Web-{4DEC94F2-E504-0FE6-96B2-D0C15548FF4E}" dt="2025-04-22T20:48:35.842" v="739" actId="20577"/>
          <ac:spMkLst>
            <pc:docMk/>
            <pc:sldMk cId="3583932762" sldId="2147374710"/>
            <ac:spMk id="46" creationId="{A88769C3-7E9A-B12B-A2D1-A95E67A9DC87}"/>
          </ac:spMkLst>
        </pc:spChg>
        <pc:spChg chg="del">
          <ac:chgData name="HADDAD Sahar" userId="S::sahar.haddad@docaposte.fr::68cc7506-0d58-401b-bfeb-d46bc1bc5572" providerId="AD" clId="Web-{4DEC94F2-E504-0FE6-96B2-D0C15548FF4E}" dt="2025-04-22T20:42:03.391" v="638"/>
          <ac:spMkLst>
            <pc:docMk/>
            <pc:sldMk cId="3583932762" sldId="2147374710"/>
            <ac:spMk id="50" creationId="{41869E89-DA1A-3D3D-506D-1A49263A7914}"/>
          </ac:spMkLst>
        </pc:spChg>
        <pc:spChg chg="mod">
          <ac:chgData name="HADDAD Sahar" userId="S::sahar.haddad@docaposte.fr::68cc7506-0d58-401b-bfeb-d46bc1bc5572" providerId="AD" clId="Web-{4DEC94F2-E504-0FE6-96B2-D0C15548FF4E}" dt="2025-04-22T20:50:05.971" v="772" actId="20577"/>
          <ac:spMkLst>
            <pc:docMk/>
            <pc:sldMk cId="3583932762" sldId="2147374710"/>
            <ac:spMk id="54" creationId="{A95C433A-6E84-8F4D-4710-1CE552E555D0}"/>
          </ac:spMkLst>
        </pc:spChg>
        <pc:spChg chg="mod">
          <ac:chgData name="HADDAD Sahar" userId="S::sahar.haddad@docaposte.fr::68cc7506-0d58-401b-bfeb-d46bc1bc5572" providerId="AD" clId="Web-{4DEC94F2-E504-0FE6-96B2-D0C15548FF4E}" dt="2025-04-22T20:53:19.259" v="830" actId="14100"/>
          <ac:spMkLst>
            <pc:docMk/>
            <pc:sldMk cId="3583932762" sldId="2147374710"/>
            <ac:spMk id="57" creationId="{3A49B046-3CED-59EA-B3C3-74531E63CC80}"/>
          </ac:spMkLst>
        </pc:spChg>
        <pc:spChg chg="add del">
          <ac:chgData name="HADDAD Sahar" userId="S::sahar.haddad@docaposte.fr::68cc7506-0d58-401b-bfeb-d46bc1bc5572" providerId="AD" clId="Web-{4DEC94F2-E504-0FE6-96B2-D0C15548FF4E}" dt="2025-04-22T20:46:08.790" v="711"/>
          <ac:spMkLst>
            <pc:docMk/>
            <pc:sldMk cId="3583932762" sldId="2147374710"/>
            <ac:spMk id="58" creationId="{2791B33F-CE76-4EF1-8227-54ED041CD4BD}"/>
          </ac:spMkLst>
        </pc:spChg>
        <pc:spChg chg="mod">
          <ac:chgData name="HADDAD Sahar" userId="S::sahar.haddad@docaposte.fr::68cc7506-0d58-401b-bfeb-d46bc1bc5572" providerId="AD" clId="Web-{4DEC94F2-E504-0FE6-96B2-D0C15548FF4E}" dt="2025-04-22T20:50:12.580" v="776" actId="20577"/>
          <ac:spMkLst>
            <pc:docMk/>
            <pc:sldMk cId="3583932762" sldId="2147374710"/>
            <ac:spMk id="59" creationId="{96160086-99D7-AA45-E064-D8ACE1C27D7B}"/>
          </ac:spMkLst>
        </pc:spChg>
        <pc:spChg chg="mod">
          <ac:chgData name="HADDAD Sahar" userId="S::sahar.haddad@docaposte.fr::68cc7506-0d58-401b-bfeb-d46bc1bc5572" providerId="AD" clId="Web-{4DEC94F2-E504-0FE6-96B2-D0C15548FF4E}" dt="2025-04-22T20:53:21.212" v="831" actId="14100"/>
          <ac:spMkLst>
            <pc:docMk/>
            <pc:sldMk cId="3583932762" sldId="2147374710"/>
            <ac:spMk id="62" creationId="{FF3A4E67-1B8C-E103-DB4A-CDADBA93B9C5}"/>
          </ac:spMkLst>
        </pc:spChg>
        <pc:spChg chg="mod">
          <ac:chgData name="HADDAD Sahar" userId="S::sahar.haddad@docaposte.fr::68cc7506-0d58-401b-bfeb-d46bc1bc5572" providerId="AD" clId="Web-{4DEC94F2-E504-0FE6-96B2-D0C15548FF4E}" dt="2025-04-22T20:53:17.087" v="829" actId="14100"/>
          <ac:spMkLst>
            <pc:docMk/>
            <pc:sldMk cId="3583932762" sldId="2147374710"/>
            <ac:spMk id="63" creationId="{CDE45030-32AD-B3F8-389F-6F884C4984BA}"/>
          </ac:spMkLst>
        </pc:spChg>
        <pc:spChg chg="add mod">
          <ac:chgData name="HADDAD Sahar" userId="S::sahar.haddad@docaposte.fr::68cc7506-0d58-401b-bfeb-d46bc1bc5572" providerId="AD" clId="Web-{4DEC94F2-E504-0FE6-96B2-D0C15548FF4E}" dt="2025-04-22T21:00:18.149" v="997" actId="20577"/>
          <ac:spMkLst>
            <pc:docMk/>
            <pc:sldMk cId="3583932762" sldId="2147374710"/>
            <ac:spMk id="66" creationId="{D7FC1A89-98CF-E9B4-1979-6C618FDE0F7C}"/>
          </ac:spMkLst>
        </pc:spChg>
        <pc:spChg chg="add mod">
          <ac:chgData name="HADDAD Sahar" userId="S::sahar.haddad@docaposte.fr::68cc7506-0d58-401b-bfeb-d46bc1bc5572" providerId="AD" clId="Web-{4DEC94F2-E504-0FE6-96B2-D0C15548FF4E}" dt="2025-04-22T21:00:20.227" v="999" actId="20577"/>
          <ac:spMkLst>
            <pc:docMk/>
            <pc:sldMk cId="3583932762" sldId="2147374710"/>
            <ac:spMk id="67" creationId="{C40E0BA4-DFE4-2647-A205-52DCA6D69CC3}"/>
          </ac:spMkLst>
        </pc:spChg>
        <pc:spChg chg="add mod">
          <ac:chgData name="HADDAD Sahar" userId="S::sahar.haddad@docaposte.fr::68cc7506-0d58-401b-bfeb-d46bc1bc5572" providerId="AD" clId="Web-{4DEC94F2-E504-0FE6-96B2-D0C15548FF4E}" dt="2025-04-22T21:00:15.039" v="993" actId="20577"/>
          <ac:spMkLst>
            <pc:docMk/>
            <pc:sldMk cId="3583932762" sldId="2147374710"/>
            <ac:spMk id="68" creationId="{273558CA-8484-DBDA-41C1-E448C7907E48}"/>
          </ac:spMkLst>
        </pc:spChg>
        <pc:spChg chg="add del mod">
          <ac:chgData name="HADDAD Sahar" userId="S::sahar.haddad@docaposte.fr::68cc7506-0d58-401b-bfeb-d46bc1bc5572" providerId="AD" clId="Web-{4DEC94F2-E504-0FE6-96B2-D0C15548FF4E}" dt="2025-04-22T21:05:36.755" v="1071"/>
          <ac:spMkLst>
            <pc:docMk/>
            <pc:sldMk cId="3583932762" sldId="2147374710"/>
            <ac:spMk id="71" creationId="{06CB09A1-1E41-47E7-31CE-112B07ADDFC9}"/>
          </ac:spMkLst>
        </pc:spChg>
        <pc:spChg chg="add del mod">
          <ac:chgData name="HADDAD Sahar" userId="S::sahar.haddad@docaposte.fr::68cc7506-0d58-401b-bfeb-d46bc1bc5572" providerId="AD" clId="Web-{4DEC94F2-E504-0FE6-96B2-D0C15548FF4E}" dt="2025-04-22T21:06:00.645" v="1075"/>
          <ac:spMkLst>
            <pc:docMk/>
            <pc:sldMk cId="3583932762" sldId="2147374710"/>
            <ac:spMk id="72" creationId="{CC3B5D09-24FA-7A28-9F68-AF971F367A5A}"/>
          </ac:spMkLst>
        </pc:spChg>
        <pc:spChg chg="add del">
          <ac:chgData name="HADDAD Sahar" userId="S::sahar.haddad@docaposte.fr::68cc7506-0d58-401b-bfeb-d46bc1bc5572" providerId="AD" clId="Web-{4DEC94F2-E504-0FE6-96B2-D0C15548FF4E}" dt="2025-04-22T21:06:10.911" v="1081"/>
          <ac:spMkLst>
            <pc:docMk/>
            <pc:sldMk cId="3583932762" sldId="2147374710"/>
            <ac:spMk id="73" creationId="{CC3B5D09-24FA-7A28-9F68-AF971F367A5A}"/>
          </ac:spMkLst>
        </pc:spChg>
        <pc:spChg chg="add del mod">
          <ac:chgData name="HADDAD Sahar" userId="S::sahar.haddad@docaposte.fr::68cc7506-0d58-401b-bfeb-d46bc1bc5572" providerId="AD" clId="Web-{4DEC94F2-E504-0FE6-96B2-D0C15548FF4E}" dt="2025-04-22T21:06:10.239" v="1080"/>
          <ac:spMkLst>
            <pc:docMk/>
            <pc:sldMk cId="3583932762" sldId="2147374710"/>
            <ac:spMk id="74" creationId="{63AC2B0B-697A-B205-AD4E-7E9774196A4B}"/>
          </ac:spMkLst>
        </pc:spChg>
        <pc:spChg chg="add mod">
          <ac:chgData name="HADDAD Sahar" userId="S::sahar.haddad@docaposte.fr::68cc7506-0d58-401b-bfeb-d46bc1bc5572" providerId="AD" clId="Web-{4DEC94F2-E504-0FE6-96B2-D0C15548FF4E}" dt="2025-04-22T21:06:56.100" v="1091" actId="1076"/>
          <ac:spMkLst>
            <pc:docMk/>
            <pc:sldMk cId="3583932762" sldId="2147374710"/>
            <ac:spMk id="75" creationId="{63AC2B0B-697A-B205-AD4E-7E9774196A4B}"/>
          </ac:spMkLst>
        </pc:spChg>
        <pc:spChg chg="add mod">
          <ac:chgData name="HADDAD Sahar" userId="S::sahar.haddad@docaposte.fr::68cc7506-0d58-401b-bfeb-d46bc1bc5572" providerId="AD" clId="Web-{4DEC94F2-E504-0FE6-96B2-D0C15548FF4E}" dt="2025-04-22T21:06:57.882" v="1092" actId="1076"/>
          <ac:spMkLst>
            <pc:docMk/>
            <pc:sldMk cId="3583932762" sldId="2147374710"/>
            <ac:spMk id="76" creationId="{BBD8F303-B694-C007-5609-C30292A20F42}"/>
          </ac:spMkLst>
        </pc:spChg>
        <pc:spChg chg="add mod">
          <ac:chgData name="HADDAD Sahar" userId="S::sahar.haddad@docaposte.fr::68cc7506-0d58-401b-bfeb-d46bc1bc5572" providerId="AD" clId="Web-{4DEC94F2-E504-0FE6-96B2-D0C15548FF4E}" dt="2025-04-22T21:06:24.552" v="1090" actId="1076"/>
          <ac:spMkLst>
            <pc:docMk/>
            <pc:sldMk cId="3583932762" sldId="2147374710"/>
            <ac:spMk id="77" creationId="{0DD8A18E-83B0-C9ED-0475-DBA68F5E21F3}"/>
          </ac:spMkLst>
        </pc:spChg>
        <pc:grpChg chg="del">
          <ac:chgData name="HADDAD Sahar" userId="S::sahar.haddad@docaposte.fr::68cc7506-0d58-401b-bfeb-d46bc1bc5572" providerId="AD" clId="Web-{4DEC94F2-E504-0FE6-96B2-D0C15548FF4E}" dt="2025-04-22T20:45:55.040" v="696"/>
          <ac:grpSpMkLst>
            <pc:docMk/>
            <pc:sldMk cId="3583932762" sldId="2147374710"/>
            <ac:grpSpMk id="8" creationId="{3FFB1919-0330-CD14-A81F-758BC60253CF}"/>
          </ac:grpSpMkLst>
        </pc:grpChg>
        <pc:grpChg chg="add del">
          <ac:chgData name="HADDAD Sahar" userId="S::sahar.haddad@docaposte.fr::68cc7506-0d58-401b-bfeb-d46bc1bc5572" providerId="AD" clId="Web-{4DEC94F2-E504-0FE6-96B2-D0C15548FF4E}" dt="2025-04-22T20:45:55.040" v="695"/>
          <ac:grpSpMkLst>
            <pc:docMk/>
            <pc:sldMk cId="3583932762" sldId="2147374710"/>
            <ac:grpSpMk id="9" creationId="{E5643F8D-F94B-2787-43AF-E19177B1833A}"/>
          </ac:grpSpMkLst>
        </pc:grpChg>
        <pc:grpChg chg="del">
          <ac:chgData name="HADDAD Sahar" userId="S::sahar.haddad@docaposte.fr::68cc7506-0d58-401b-bfeb-d46bc1bc5572" providerId="AD" clId="Web-{4DEC94F2-E504-0FE6-96B2-D0C15548FF4E}" dt="2025-04-22T20:45:55.040" v="694"/>
          <ac:grpSpMkLst>
            <pc:docMk/>
            <pc:sldMk cId="3583932762" sldId="2147374710"/>
            <ac:grpSpMk id="10" creationId="{4638D162-1664-968B-A898-7A9E118DD341}"/>
          </ac:grpSpMkLst>
        </pc:grpChg>
        <pc:grpChg chg="del mod">
          <ac:chgData name="HADDAD Sahar" userId="S::sahar.haddad@docaposte.fr::68cc7506-0d58-401b-bfeb-d46bc1bc5572" providerId="AD" clId="Web-{4DEC94F2-E504-0FE6-96B2-D0C15548FF4E}" dt="2025-04-22T20:48:37.467" v="740"/>
          <ac:grpSpMkLst>
            <pc:docMk/>
            <pc:sldMk cId="3583932762" sldId="2147374710"/>
            <ac:grpSpMk id="25" creationId="{3FFB1919-0330-CD14-A81F-758BC60253CF}"/>
          </ac:grpSpMkLst>
        </pc:grpChg>
        <pc:grpChg chg="mod">
          <ac:chgData name="HADDAD Sahar" userId="S::sahar.haddad@docaposte.fr::68cc7506-0d58-401b-bfeb-d46bc1bc5572" providerId="AD" clId="Web-{4DEC94F2-E504-0FE6-96B2-D0C15548FF4E}" dt="2025-04-22T21:07:26.570" v="1094" actId="1076"/>
          <ac:grpSpMkLst>
            <pc:docMk/>
            <pc:sldMk cId="3583932762" sldId="2147374710"/>
            <ac:grpSpMk id="27" creationId="{E5643F8D-F94B-2787-43AF-E19177B1833A}"/>
          </ac:grpSpMkLst>
        </pc:grpChg>
        <pc:grpChg chg="del">
          <ac:chgData name="HADDAD Sahar" userId="S::sahar.haddad@docaposte.fr::68cc7506-0d58-401b-bfeb-d46bc1bc5572" providerId="AD" clId="Web-{4DEC94F2-E504-0FE6-96B2-D0C15548FF4E}" dt="2025-04-22T20:45:20.804" v="690"/>
          <ac:grpSpMkLst>
            <pc:docMk/>
            <pc:sldMk cId="3583932762" sldId="2147374710"/>
            <ac:grpSpMk id="29" creationId="{3D921983-588F-2038-24F6-C6840739989D}"/>
          </ac:grpSpMkLst>
        </pc:grpChg>
        <pc:grpChg chg="add mod ord">
          <ac:chgData name="HADDAD Sahar" userId="S::sahar.haddad@docaposte.fr::68cc7506-0d58-401b-bfeb-d46bc1bc5572" providerId="AD" clId="Web-{4DEC94F2-E504-0FE6-96B2-D0C15548FF4E}" dt="2025-04-22T21:07:26.555" v="1093" actId="1076"/>
          <ac:grpSpMkLst>
            <pc:docMk/>
            <pc:sldMk cId="3583932762" sldId="2147374710"/>
            <ac:grpSpMk id="34" creationId="{4638D162-1664-968B-A898-7A9E118DD341}"/>
          </ac:grpSpMkLst>
        </pc:grpChg>
        <pc:grpChg chg="add mod">
          <ac:chgData name="HADDAD Sahar" userId="S::sahar.haddad@docaposte.fr::68cc7506-0d58-401b-bfeb-d46bc1bc5572" providerId="AD" clId="Web-{4DEC94F2-E504-0FE6-96B2-D0C15548FF4E}" dt="2025-04-22T21:07:26.617" v="1096" actId="1076"/>
          <ac:grpSpMkLst>
            <pc:docMk/>
            <pc:sldMk cId="3583932762" sldId="2147374710"/>
            <ac:grpSpMk id="51" creationId="{E13EB35D-3D01-CAF6-C3F4-A7715E8B8D54}"/>
          </ac:grpSpMkLst>
        </pc:grpChg>
        <pc:grpChg chg="add mod">
          <ac:chgData name="HADDAD Sahar" userId="S::sahar.haddad@docaposte.fr::68cc7506-0d58-401b-bfeb-d46bc1bc5572" providerId="AD" clId="Web-{4DEC94F2-E504-0FE6-96B2-D0C15548FF4E}" dt="2025-04-22T21:07:26.648" v="1097" actId="1076"/>
          <ac:grpSpMkLst>
            <pc:docMk/>
            <pc:sldMk cId="3583932762" sldId="2147374710"/>
            <ac:grpSpMk id="56" creationId="{856D38F9-6F46-0170-4127-E7768E999BDF}"/>
          </ac:grpSpMkLst>
        </pc:grpChg>
        <pc:grpChg chg="add mod">
          <ac:chgData name="HADDAD Sahar" userId="S::sahar.haddad@docaposte.fr::68cc7506-0d58-401b-bfeb-d46bc1bc5572" providerId="AD" clId="Web-{4DEC94F2-E504-0FE6-96B2-D0C15548FF4E}" dt="2025-04-22T21:07:26.680" v="1098" actId="1076"/>
          <ac:grpSpMkLst>
            <pc:docMk/>
            <pc:sldMk cId="3583932762" sldId="2147374710"/>
            <ac:grpSpMk id="61" creationId="{97C7532A-9CD8-FC1D-984E-F8079B19EF72}"/>
          </ac:grpSpMkLst>
        </pc:grpChg>
        <pc:picChg chg="add del mod">
          <ac:chgData name="HADDAD Sahar" userId="S::sahar.haddad@docaposte.fr::68cc7506-0d58-401b-bfeb-d46bc1bc5572" providerId="AD" clId="Web-{4DEC94F2-E504-0FE6-96B2-D0C15548FF4E}" dt="2025-04-22T20:44:43.740" v="677"/>
          <ac:picMkLst>
            <pc:docMk/>
            <pc:sldMk cId="3583932762" sldId="2147374710"/>
            <ac:picMk id="2" creationId="{528AC43B-A6E3-5F02-FF5F-CBDC74F237EC}"/>
          </ac:picMkLst>
        </pc:picChg>
        <pc:picChg chg="add del mod">
          <ac:chgData name="HADDAD Sahar" userId="S::sahar.haddad@docaposte.fr::68cc7506-0d58-401b-bfeb-d46bc1bc5572" providerId="AD" clId="Web-{4DEC94F2-E504-0FE6-96B2-D0C15548FF4E}" dt="2025-04-22T20:44:54.241" v="681"/>
          <ac:picMkLst>
            <pc:docMk/>
            <pc:sldMk cId="3583932762" sldId="2147374710"/>
            <ac:picMk id="3" creationId="{6F97EE0B-5240-25FA-53A2-B904B7653DB2}"/>
          </ac:picMkLst>
        </pc:picChg>
        <pc:picChg chg="add del mod">
          <ac:chgData name="HADDAD Sahar" userId="S::sahar.haddad@docaposte.fr::68cc7506-0d58-401b-bfeb-d46bc1bc5572" providerId="AD" clId="Web-{4DEC94F2-E504-0FE6-96B2-D0C15548FF4E}" dt="2025-04-22T20:45:22.289" v="691"/>
          <ac:picMkLst>
            <pc:docMk/>
            <pc:sldMk cId="3583932762" sldId="2147374710"/>
            <ac:picMk id="6" creationId="{AC1AD5C7-2F31-68FA-65ED-38AC08E90838}"/>
          </ac:picMkLst>
        </pc:picChg>
        <pc:picChg chg="add del">
          <ac:chgData name="HADDAD Sahar" userId="S::sahar.haddad@docaposte.fr::68cc7506-0d58-401b-bfeb-d46bc1bc5572" providerId="AD" clId="Web-{4DEC94F2-E504-0FE6-96B2-D0C15548FF4E}" dt="2025-04-22T20:45:55.040" v="693"/>
          <ac:picMkLst>
            <pc:docMk/>
            <pc:sldMk cId="3583932762" sldId="2147374710"/>
            <ac:picMk id="12" creationId="{D82FF7ED-7C50-1F7F-031F-01C0EF2C9281}"/>
          </ac:picMkLst>
        </pc:picChg>
        <pc:picChg chg="add">
          <ac:chgData name="HADDAD Sahar" userId="S::sahar.haddad@docaposte.fr::68cc7506-0d58-401b-bfeb-d46bc1bc5572" providerId="AD" clId="Web-{4DEC94F2-E504-0FE6-96B2-D0C15548FF4E}" dt="2025-04-22T20:45:51.649" v="692"/>
          <ac:picMkLst>
            <pc:docMk/>
            <pc:sldMk cId="3583932762" sldId="2147374710"/>
            <ac:picMk id="18" creationId="{A9DCBD0E-A6EF-0629-ECFA-C8CFF745E4C7}"/>
          </ac:picMkLst>
        </pc:picChg>
        <pc:picChg chg="add">
          <ac:chgData name="HADDAD Sahar" userId="S::sahar.haddad@docaposte.fr::68cc7506-0d58-401b-bfeb-d46bc1bc5572" providerId="AD" clId="Web-{4DEC94F2-E504-0FE6-96B2-D0C15548FF4E}" dt="2025-04-22T20:45:51.649" v="692"/>
          <ac:picMkLst>
            <pc:docMk/>
            <pc:sldMk cId="3583932762" sldId="2147374710"/>
            <ac:picMk id="23" creationId="{09013F49-F3E1-ADDC-501B-8AC16FCDEB3C}"/>
          </ac:picMkLst>
        </pc:picChg>
        <pc:picChg chg="add del mod ord">
          <ac:chgData name="HADDAD Sahar" userId="S::sahar.haddad@docaposte.fr::68cc7506-0d58-401b-bfeb-d46bc1bc5572" providerId="AD" clId="Web-{4DEC94F2-E504-0FE6-96B2-D0C15548FF4E}" dt="2025-04-22T20:46:10.947" v="712"/>
          <ac:picMkLst>
            <pc:docMk/>
            <pc:sldMk cId="3583932762" sldId="2147374710"/>
            <ac:picMk id="24" creationId="{4C99192A-5702-86A7-A54E-7BE2A2311CBB}"/>
          </ac:picMkLst>
        </pc:picChg>
        <pc:picChg chg="add mod ord">
          <ac:chgData name="HADDAD Sahar" userId="S::sahar.haddad@docaposte.fr::68cc7506-0d58-401b-bfeb-d46bc1bc5572" providerId="AD" clId="Web-{4DEC94F2-E504-0FE6-96B2-D0C15548FF4E}" dt="2025-04-22T21:07:26.586" v="1095" actId="1076"/>
          <ac:picMkLst>
            <pc:docMk/>
            <pc:sldMk cId="3583932762" sldId="2147374710"/>
            <ac:picMk id="35" creationId="{D82FF7ED-7C50-1F7F-031F-01C0EF2C9281}"/>
          </ac:picMkLst>
        </pc:picChg>
        <pc:picChg chg="del">
          <ac:chgData name="HADDAD Sahar" userId="S::sahar.haddad@docaposte.fr::68cc7506-0d58-401b-bfeb-d46bc1bc5572" providerId="AD" clId="Web-{4DEC94F2-E504-0FE6-96B2-D0C15548FF4E}" dt="2025-04-22T20:45:59.071" v="701"/>
          <ac:picMkLst>
            <pc:docMk/>
            <pc:sldMk cId="3583932762" sldId="2147374710"/>
            <ac:picMk id="36" creationId="{88CB10B8-9215-0857-C169-773BB02C744D}"/>
          </ac:picMkLst>
        </pc:picChg>
        <pc:picChg chg="del">
          <ac:chgData name="HADDAD Sahar" userId="S::sahar.haddad@docaposte.fr::68cc7506-0d58-401b-bfeb-d46bc1bc5572" providerId="AD" clId="Web-{4DEC94F2-E504-0FE6-96B2-D0C15548FF4E}" dt="2025-04-22T20:45:59.071" v="700"/>
          <ac:picMkLst>
            <pc:docMk/>
            <pc:sldMk cId="3583932762" sldId="2147374710"/>
            <ac:picMk id="38" creationId="{7E6A1587-42D0-AE22-419F-0BD95C52DBAD}"/>
          </ac:picMkLst>
        </pc:picChg>
        <pc:picChg chg="del">
          <ac:chgData name="HADDAD Sahar" userId="S::sahar.haddad@docaposte.fr::68cc7506-0d58-401b-bfeb-d46bc1bc5572" providerId="AD" clId="Web-{4DEC94F2-E504-0FE6-96B2-D0C15548FF4E}" dt="2025-04-22T20:45:59.071" v="699"/>
          <ac:picMkLst>
            <pc:docMk/>
            <pc:sldMk cId="3583932762" sldId="2147374710"/>
            <ac:picMk id="40" creationId="{F4E36D3C-FAF1-5135-F343-83E28CBEDDC7}"/>
          </ac:picMkLst>
        </pc:picChg>
        <pc:picChg chg="del">
          <ac:chgData name="HADDAD Sahar" userId="S::sahar.haddad@docaposte.fr::68cc7506-0d58-401b-bfeb-d46bc1bc5572" providerId="AD" clId="Web-{4DEC94F2-E504-0FE6-96B2-D0C15548FF4E}" dt="2025-04-22T20:45:59.071" v="698"/>
          <ac:picMkLst>
            <pc:docMk/>
            <pc:sldMk cId="3583932762" sldId="2147374710"/>
            <ac:picMk id="42" creationId="{B6B62E7C-C805-D91A-2956-4703BE25E7BB}"/>
          </ac:picMkLst>
        </pc:picChg>
        <pc:picChg chg="add">
          <ac:chgData name="HADDAD Sahar" userId="S::sahar.haddad@docaposte.fr::68cc7506-0d58-401b-bfeb-d46bc1bc5572" providerId="AD" clId="Web-{4DEC94F2-E504-0FE6-96B2-D0C15548FF4E}" dt="2025-04-22T20:46:18.962" v="713"/>
          <ac:picMkLst>
            <pc:docMk/>
            <pc:sldMk cId="3583932762" sldId="2147374710"/>
            <ac:picMk id="44" creationId="{A9DCBD0E-A6EF-0629-ECFA-C8CFF745E4C7}"/>
          </ac:picMkLst>
        </pc:picChg>
        <pc:picChg chg="add">
          <ac:chgData name="HADDAD Sahar" userId="S::sahar.haddad@docaposte.fr::68cc7506-0d58-401b-bfeb-d46bc1bc5572" providerId="AD" clId="Web-{4DEC94F2-E504-0FE6-96B2-D0C15548FF4E}" dt="2025-04-22T20:46:18.962" v="713"/>
          <ac:picMkLst>
            <pc:docMk/>
            <pc:sldMk cId="3583932762" sldId="2147374710"/>
            <ac:picMk id="47" creationId="{09013F49-F3E1-ADDC-501B-8AC16FCDEB3C}"/>
          </ac:picMkLst>
        </pc:picChg>
        <pc:picChg chg="del">
          <ac:chgData name="HADDAD Sahar" userId="S::sahar.haddad@docaposte.fr::68cc7506-0d58-401b-bfeb-d46bc1bc5572" providerId="AD" clId="Web-{4DEC94F2-E504-0FE6-96B2-D0C15548FF4E}" dt="2025-04-22T20:45:59.071" v="697"/>
          <ac:picMkLst>
            <pc:docMk/>
            <pc:sldMk cId="3583932762" sldId="2147374710"/>
            <ac:picMk id="49" creationId="{8B117811-0EE7-B458-31A1-4A82C70477DE}"/>
          </ac:picMkLst>
        </pc:picChg>
        <pc:picChg chg="add del mod">
          <ac:chgData name="HADDAD Sahar" userId="S::sahar.haddad@docaposte.fr::68cc7506-0d58-401b-bfeb-d46bc1bc5572" providerId="AD" clId="Web-{4DEC94F2-E504-0FE6-96B2-D0C15548FF4E}" dt="2025-04-22T21:06:02.739" v="1076"/>
          <ac:picMkLst>
            <pc:docMk/>
            <pc:sldMk cId="3583932762" sldId="2147374710"/>
            <ac:picMk id="65" creationId="{EF3418FA-AC72-F55B-C835-3DDEBEDA8186}"/>
          </ac:picMkLst>
        </pc:picChg>
        <pc:picChg chg="add del mod">
          <ac:chgData name="HADDAD Sahar" userId="S::sahar.haddad@docaposte.fr::68cc7506-0d58-401b-bfeb-d46bc1bc5572" providerId="AD" clId="Web-{4DEC94F2-E504-0FE6-96B2-D0C15548FF4E}" dt="2025-04-22T21:06:16.630" v="1086"/>
          <ac:picMkLst>
            <pc:docMk/>
            <pc:sldMk cId="3583932762" sldId="2147374710"/>
            <ac:picMk id="69" creationId="{2A520246-1FD9-28EB-D1CC-01EEDACD42FA}"/>
          </ac:picMkLst>
        </pc:picChg>
        <pc:picChg chg="add del mod">
          <ac:chgData name="HADDAD Sahar" userId="S::sahar.haddad@docaposte.fr::68cc7506-0d58-401b-bfeb-d46bc1bc5572" providerId="AD" clId="Web-{4DEC94F2-E504-0FE6-96B2-D0C15548FF4E}" dt="2025-04-22T21:06:15.318" v="1085"/>
          <ac:picMkLst>
            <pc:docMk/>
            <pc:sldMk cId="3583932762" sldId="2147374710"/>
            <ac:picMk id="70" creationId="{B57CFB67-A48B-97EA-F033-5A5E57B34130}"/>
          </ac:picMkLst>
        </pc:picChg>
      </pc:sldChg>
      <pc:sldChg chg="addSp delSp modSp add replId">
        <pc:chgData name="HADDAD Sahar" userId="S::sahar.haddad@docaposte.fr::68cc7506-0d58-401b-bfeb-d46bc1bc5572" providerId="AD" clId="Web-{4DEC94F2-E504-0FE6-96B2-D0C15548FF4E}" dt="2025-04-22T21:08:30.776" v="1124"/>
        <pc:sldMkLst>
          <pc:docMk/>
          <pc:sldMk cId="3791854215" sldId="2147374711"/>
        </pc:sldMkLst>
        <pc:spChg chg="add mod">
          <ac:chgData name="HADDAD Sahar" userId="S::sahar.haddad@docaposte.fr::68cc7506-0d58-401b-bfeb-d46bc1bc5572" providerId="AD" clId="Web-{4DEC94F2-E504-0FE6-96B2-D0C15548FF4E}" dt="2025-04-22T21:02:04.324" v="1022" actId="1076"/>
          <ac:spMkLst>
            <pc:docMk/>
            <pc:sldMk cId="3791854215" sldId="2147374711"/>
            <ac:spMk id="3" creationId="{7CECD452-F3D3-6077-F708-04C3E477F4F8}"/>
          </ac:spMkLst>
        </pc:spChg>
        <pc:spChg chg="mod">
          <ac:chgData name="HADDAD Sahar" userId="S::sahar.haddad@docaposte.fr::68cc7506-0d58-401b-bfeb-d46bc1bc5572" providerId="AD" clId="Web-{4DEC94F2-E504-0FE6-96B2-D0C15548FF4E}" dt="2025-04-22T21:03:48" v="1053" actId="20577"/>
          <ac:spMkLst>
            <pc:docMk/>
            <pc:sldMk cId="3791854215" sldId="2147374711"/>
            <ac:spMk id="4" creationId="{BF654380-4AC1-63F0-8873-10CE5C906B3E}"/>
          </ac:spMkLst>
        </pc:spChg>
        <pc:spChg chg="mod">
          <ac:chgData name="HADDAD Sahar" userId="S::sahar.haddad@docaposte.fr::68cc7506-0d58-401b-bfeb-d46bc1bc5572" providerId="AD" clId="Web-{4DEC94F2-E504-0FE6-96B2-D0C15548FF4E}" dt="2025-04-22T21:05:19.863" v="1068" actId="14100"/>
          <ac:spMkLst>
            <pc:docMk/>
            <pc:sldMk cId="3791854215" sldId="2147374711"/>
            <ac:spMk id="7" creationId="{5D9EDF13-CAEA-CEA8-419F-52FB07248AEE}"/>
          </ac:spMkLst>
        </pc:spChg>
        <pc:spChg chg="mod">
          <ac:chgData name="HADDAD Sahar" userId="S::sahar.haddad@docaposte.fr::68cc7506-0d58-401b-bfeb-d46bc1bc5572" providerId="AD" clId="Web-{4DEC94F2-E504-0FE6-96B2-D0C15548FF4E}" dt="2025-04-22T21:05:28.363" v="1070" actId="14100"/>
          <ac:spMkLst>
            <pc:docMk/>
            <pc:sldMk cId="3791854215" sldId="2147374711"/>
            <ac:spMk id="8" creationId="{5ABD4907-777C-3964-DFAE-86E769114A2E}"/>
          </ac:spMkLst>
        </pc:spChg>
        <pc:spChg chg="add mod">
          <ac:chgData name="HADDAD Sahar" userId="S::sahar.haddad@docaposte.fr::68cc7506-0d58-401b-bfeb-d46bc1bc5572" providerId="AD" clId="Web-{4DEC94F2-E504-0FE6-96B2-D0C15548FF4E}" dt="2025-04-22T21:08:21.619" v="1117" actId="1076"/>
          <ac:spMkLst>
            <pc:docMk/>
            <pc:sldMk cId="3791854215" sldId="2147374711"/>
            <ac:spMk id="31" creationId="{F9E46F31-9BED-EDAE-C6FB-F39A01113077}"/>
          </ac:spMkLst>
        </pc:spChg>
        <pc:spChg chg="add mod">
          <ac:chgData name="HADDAD Sahar" userId="S::sahar.haddad@docaposte.fr::68cc7506-0d58-401b-bfeb-d46bc1bc5572" providerId="AD" clId="Web-{4DEC94F2-E504-0FE6-96B2-D0C15548FF4E}" dt="2025-04-22T21:08:21.650" v="1118" actId="1076"/>
          <ac:spMkLst>
            <pc:docMk/>
            <pc:sldMk cId="3791854215" sldId="2147374711"/>
            <ac:spMk id="33" creationId="{53770E48-D48A-E2CC-906A-700E40C409ED}"/>
          </ac:spMkLst>
        </pc:spChg>
        <pc:spChg chg="add mod">
          <ac:chgData name="HADDAD Sahar" userId="S::sahar.haddad@docaposte.fr::68cc7506-0d58-401b-bfeb-d46bc1bc5572" providerId="AD" clId="Web-{4DEC94F2-E504-0FE6-96B2-D0C15548FF4E}" dt="2025-04-22T21:08:21.666" v="1119" actId="1076"/>
          <ac:spMkLst>
            <pc:docMk/>
            <pc:sldMk cId="3791854215" sldId="2147374711"/>
            <ac:spMk id="38" creationId="{E9F846FA-DB3A-968E-4B0F-053C0AB8B337}"/>
          </ac:spMkLst>
        </pc:spChg>
        <pc:spChg chg="add mod">
          <ac:chgData name="HADDAD Sahar" userId="S::sahar.haddad@docaposte.fr::68cc7506-0d58-401b-bfeb-d46bc1bc5572" providerId="AD" clId="Web-{4DEC94F2-E504-0FE6-96B2-D0C15548FF4E}" dt="2025-04-22T21:08:21.713" v="1121" actId="1076"/>
          <ac:spMkLst>
            <pc:docMk/>
            <pc:sldMk cId="3791854215" sldId="2147374711"/>
            <ac:spMk id="49" creationId="{9A34CF30-BD87-4BC1-0C07-5165957BDD32}"/>
          </ac:spMkLst>
        </pc:spChg>
        <pc:spChg chg="del">
          <ac:chgData name="HADDAD Sahar" userId="S::sahar.haddad@docaposte.fr::68cc7506-0d58-401b-bfeb-d46bc1bc5572" providerId="AD" clId="Web-{4DEC94F2-E504-0FE6-96B2-D0C15548FF4E}" dt="2025-04-22T21:02:15.887" v="1027"/>
          <ac:spMkLst>
            <pc:docMk/>
            <pc:sldMk cId="3791854215" sldId="2147374711"/>
            <ac:spMk id="66" creationId="{D8359DE9-DFAD-98CF-8C19-43A66DC06E45}"/>
          </ac:spMkLst>
        </pc:spChg>
        <pc:spChg chg="del">
          <ac:chgData name="HADDAD Sahar" userId="S::sahar.haddad@docaposte.fr::68cc7506-0d58-401b-bfeb-d46bc1bc5572" providerId="AD" clId="Web-{4DEC94F2-E504-0FE6-96B2-D0C15548FF4E}" dt="2025-04-22T21:02:15.887" v="1026"/>
          <ac:spMkLst>
            <pc:docMk/>
            <pc:sldMk cId="3791854215" sldId="2147374711"/>
            <ac:spMk id="67" creationId="{C57659C9-C82D-3552-CC9C-F2E921287379}"/>
          </ac:spMkLst>
        </pc:spChg>
        <pc:spChg chg="del">
          <ac:chgData name="HADDAD Sahar" userId="S::sahar.haddad@docaposte.fr::68cc7506-0d58-401b-bfeb-d46bc1bc5572" providerId="AD" clId="Web-{4DEC94F2-E504-0FE6-96B2-D0C15548FF4E}" dt="2025-04-22T21:02:15.887" v="1025"/>
          <ac:spMkLst>
            <pc:docMk/>
            <pc:sldMk cId="3791854215" sldId="2147374711"/>
            <ac:spMk id="68" creationId="{9980FB90-02D1-E84E-F538-A019523DA8DB}"/>
          </ac:spMkLst>
        </pc:spChg>
        <pc:spChg chg="add mod">
          <ac:chgData name="HADDAD Sahar" userId="S::sahar.haddad@docaposte.fr::68cc7506-0d58-401b-bfeb-d46bc1bc5572" providerId="AD" clId="Web-{4DEC94F2-E504-0FE6-96B2-D0C15548FF4E}" dt="2025-04-22T21:08:21.760" v="1123" actId="1076"/>
          <ac:spMkLst>
            <pc:docMk/>
            <pc:sldMk cId="3791854215" sldId="2147374711"/>
            <ac:spMk id="74" creationId="{992A2986-901B-D70D-DB6F-B457CD4ACF76}"/>
          </ac:spMkLst>
        </pc:spChg>
        <pc:grpChg chg="add mod">
          <ac:chgData name="HADDAD Sahar" userId="S::sahar.haddad@docaposte.fr::68cc7506-0d58-401b-bfeb-d46bc1bc5572" providerId="AD" clId="Web-{4DEC94F2-E504-0FE6-96B2-D0C15548FF4E}" dt="2025-04-22T21:07:45.337" v="1101" actId="14100"/>
          <ac:grpSpMkLst>
            <pc:docMk/>
            <pc:sldMk cId="3791854215" sldId="2147374711"/>
            <ac:grpSpMk id="10" creationId="{B0D48C5A-9515-76F7-853C-9CDF2090255B}"/>
          </ac:grpSpMkLst>
        </pc:grpChg>
        <pc:grpChg chg="add mod">
          <ac:chgData name="HADDAD Sahar" userId="S::sahar.haddad@docaposte.fr::68cc7506-0d58-401b-bfeb-d46bc1bc5572" providerId="AD" clId="Web-{4DEC94F2-E504-0FE6-96B2-D0C15548FF4E}" dt="2025-04-22T21:08:21.557" v="1114" actId="1076"/>
          <ac:grpSpMkLst>
            <pc:docMk/>
            <pc:sldMk cId="3791854215" sldId="2147374711"/>
            <ac:grpSpMk id="18" creationId="{C167F0CC-9AFC-ECAE-4A1F-BBB78662AEFC}"/>
          </ac:grpSpMkLst>
        </pc:grpChg>
        <pc:grpChg chg="add mod">
          <ac:chgData name="HADDAD Sahar" userId="S::sahar.haddad@docaposte.fr::68cc7506-0d58-401b-bfeb-d46bc1bc5572" providerId="AD" clId="Web-{4DEC94F2-E504-0FE6-96B2-D0C15548FF4E}" dt="2025-04-22T21:08:21.572" v="1115" actId="1076"/>
          <ac:grpSpMkLst>
            <pc:docMk/>
            <pc:sldMk cId="3791854215" sldId="2147374711"/>
            <ac:grpSpMk id="22" creationId="{439F8137-EDD2-CDA3-0EBD-A2829C0C7F4B}"/>
          </ac:grpSpMkLst>
        </pc:grpChg>
        <pc:grpChg chg="del mod">
          <ac:chgData name="HADDAD Sahar" userId="S::sahar.haddad@docaposte.fr::68cc7506-0d58-401b-bfeb-d46bc1bc5572" providerId="AD" clId="Web-{4DEC94F2-E504-0FE6-96B2-D0C15548FF4E}" dt="2025-04-22T21:03:38.687" v="1047"/>
          <ac:grpSpMkLst>
            <pc:docMk/>
            <pc:sldMk cId="3791854215" sldId="2147374711"/>
            <ac:grpSpMk id="27" creationId="{6D9A45FB-65EF-4EAF-5861-0EF232540039}"/>
          </ac:grpSpMkLst>
        </pc:grpChg>
        <pc:grpChg chg="add mod">
          <ac:chgData name="HADDAD Sahar" userId="S::sahar.haddad@docaposte.fr::68cc7506-0d58-401b-bfeb-d46bc1bc5572" providerId="AD" clId="Web-{4DEC94F2-E504-0FE6-96B2-D0C15548FF4E}" dt="2025-04-22T21:08:21.604" v="1116" actId="1076"/>
          <ac:grpSpMkLst>
            <pc:docMk/>
            <pc:sldMk cId="3791854215" sldId="2147374711"/>
            <ac:grpSpMk id="29" creationId="{2942F6EC-C9EA-98FB-BC7A-53072FA81320}"/>
          </ac:grpSpMkLst>
        </pc:grpChg>
        <pc:grpChg chg="del mod">
          <ac:chgData name="HADDAD Sahar" userId="S::sahar.haddad@docaposte.fr::68cc7506-0d58-401b-bfeb-d46bc1bc5572" providerId="AD" clId="Web-{4DEC94F2-E504-0FE6-96B2-D0C15548FF4E}" dt="2025-04-22T21:03:38.687" v="1048"/>
          <ac:grpSpMkLst>
            <pc:docMk/>
            <pc:sldMk cId="3791854215" sldId="2147374711"/>
            <ac:grpSpMk id="34" creationId="{3E94CD21-9F2B-B1C2-9300-780B914794CD}"/>
          </ac:grpSpMkLst>
        </pc:grpChg>
        <pc:grpChg chg="add mod">
          <ac:chgData name="HADDAD Sahar" userId="S::sahar.haddad@docaposte.fr::68cc7506-0d58-401b-bfeb-d46bc1bc5572" providerId="AD" clId="Web-{4DEC94F2-E504-0FE6-96B2-D0C15548FF4E}" dt="2025-04-22T21:08:21.697" v="1120" actId="1076"/>
          <ac:grpSpMkLst>
            <pc:docMk/>
            <pc:sldMk cId="3791854215" sldId="2147374711"/>
            <ac:grpSpMk id="46" creationId="{B8F51919-213E-5C71-6015-BB9944938AD6}"/>
          </ac:grpSpMkLst>
        </pc:grpChg>
        <pc:grpChg chg="del mod">
          <ac:chgData name="HADDAD Sahar" userId="S::sahar.haddad@docaposte.fr::68cc7506-0d58-401b-bfeb-d46bc1bc5572" providerId="AD" clId="Web-{4DEC94F2-E504-0FE6-96B2-D0C15548FF4E}" dt="2025-04-22T21:03:38.687" v="1045"/>
          <ac:grpSpMkLst>
            <pc:docMk/>
            <pc:sldMk cId="3791854215" sldId="2147374711"/>
            <ac:grpSpMk id="51" creationId="{D0C83B52-03F8-959B-A64D-DECCF5CD4196}"/>
          </ac:grpSpMkLst>
        </pc:grpChg>
        <pc:grpChg chg="del mod">
          <ac:chgData name="HADDAD Sahar" userId="S::sahar.haddad@docaposte.fr::68cc7506-0d58-401b-bfeb-d46bc1bc5572" providerId="AD" clId="Web-{4DEC94F2-E504-0FE6-96B2-D0C15548FF4E}" dt="2025-04-22T21:03:38.687" v="1044"/>
          <ac:grpSpMkLst>
            <pc:docMk/>
            <pc:sldMk cId="3791854215" sldId="2147374711"/>
            <ac:grpSpMk id="56" creationId="{B42B39FE-804A-F967-869F-773239F22C69}"/>
          </ac:grpSpMkLst>
        </pc:grpChg>
        <pc:grpChg chg="del mod">
          <ac:chgData name="HADDAD Sahar" userId="S::sahar.haddad@docaposte.fr::68cc7506-0d58-401b-bfeb-d46bc1bc5572" providerId="AD" clId="Web-{4DEC94F2-E504-0FE6-96B2-D0C15548FF4E}" dt="2025-04-22T21:03:38.687" v="1043"/>
          <ac:grpSpMkLst>
            <pc:docMk/>
            <pc:sldMk cId="3791854215" sldId="2147374711"/>
            <ac:grpSpMk id="61" creationId="{745EF106-7383-AC35-87FB-75BF1DF62132}"/>
          </ac:grpSpMkLst>
        </pc:grpChg>
        <pc:grpChg chg="add mod">
          <ac:chgData name="HADDAD Sahar" userId="S::sahar.haddad@docaposte.fr::68cc7506-0d58-401b-bfeb-d46bc1bc5572" providerId="AD" clId="Web-{4DEC94F2-E504-0FE6-96B2-D0C15548FF4E}" dt="2025-04-22T21:08:21.744" v="1122" actId="1076"/>
          <ac:grpSpMkLst>
            <pc:docMk/>
            <pc:sldMk cId="3791854215" sldId="2147374711"/>
            <ac:grpSpMk id="72" creationId="{58DB1B18-5BFE-3132-A2C1-B012492BC2B1}"/>
          </ac:grpSpMkLst>
        </pc:grpChg>
        <pc:grpChg chg="add">
          <ac:chgData name="HADDAD Sahar" userId="S::sahar.haddad@docaposte.fr::68cc7506-0d58-401b-bfeb-d46bc1bc5572" providerId="AD" clId="Web-{4DEC94F2-E504-0FE6-96B2-D0C15548FF4E}" dt="2025-04-22T21:08:30.776" v="1124"/>
          <ac:grpSpMkLst>
            <pc:docMk/>
            <pc:sldMk cId="3791854215" sldId="2147374711"/>
            <ac:grpSpMk id="78" creationId="{41161E6A-3482-297D-6375-F449E1735249}"/>
          </ac:grpSpMkLst>
        </pc:grpChg>
        <pc:graphicFrameChg chg="add">
          <ac:chgData name="HADDAD Sahar" userId="S::sahar.haddad@docaposte.fr::68cc7506-0d58-401b-bfeb-d46bc1bc5572" providerId="AD" clId="Web-{4DEC94F2-E504-0FE6-96B2-D0C15548FF4E}" dt="2025-04-22T21:08:09.478" v="1102"/>
          <ac:graphicFrameMkLst>
            <pc:docMk/>
            <pc:sldMk cId="3791854215" sldId="2147374711"/>
            <ac:graphicFrameMk id="12" creationId="{2E8E7684-C335-9172-D829-BDE67ABC4876}"/>
          </ac:graphicFrameMkLst>
        </pc:graphicFrameChg>
        <pc:graphicFrameChg chg="add">
          <ac:chgData name="HADDAD Sahar" userId="S::sahar.haddad@docaposte.fr::68cc7506-0d58-401b-bfeb-d46bc1bc5572" providerId="AD" clId="Web-{4DEC94F2-E504-0FE6-96B2-D0C15548FF4E}" dt="2025-04-22T21:08:09.541" v="1103"/>
          <ac:graphicFrameMkLst>
            <pc:docMk/>
            <pc:sldMk cId="3791854215" sldId="2147374711"/>
            <ac:graphicFrameMk id="14" creationId="{E9D15A41-3543-134C-2F3C-7F15CA786D52}"/>
          </ac:graphicFrameMkLst>
        </pc:graphicFrameChg>
        <pc:picChg chg="mod">
          <ac:chgData name="HADDAD Sahar" userId="S::sahar.haddad@docaposte.fr::68cc7506-0d58-401b-bfeb-d46bc1bc5572" providerId="AD" clId="Web-{4DEC94F2-E504-0FE6-96B2-D0C15548FF4E}" dt="2025-04-22T21:05:16.691" v="1067" actId="1076"/>
          <ac:picMkLst>
            <pc:docMk/>
            <pc:sldMk cId="3791854215" sldId="2147374711"/>
            <ac:picMk id="9" creationId="{7F3AA38A-3475-50A3-D54C-B259D76B0117}"/>
          </ac:picMkLst>
        </pc:picChg>
        <pc:picChg chg="del mod">
          <ac:chgData name="HADDAD Sahar" userId="S::sahar.haddad@docaposte.fr::68cc7506-0d58-401b-bfeb-d46bc1bc5572" providerId="AD" clId="Web-{4DEC94F2-E504-0FE6-96B2-D0C15548FF4E}" dt="2025-04-22T21:03:38.687" v="1046"/>
          <ac:picMkLst>
            <pc:docMk/>
            <pc:sldMk cId="3791854215" sldId="2147374711"/>
            <ac:picMk id="35" creationId="{EE744B0F-9B58-310F-69E4-56E275D99AC3}"/>
          </ac:picMkLst>
        </pc:picChg>
        <pc:picChg chg="del">
          <ac:chgData name="HADDAD Sahar" userId="S::sahar.haddad@docaposte.fr::68cc7506-0d58-401b-bfeb-d46bc1bc5572" providerId="AD" clId="Web-{4DEC94F2-E504-0FE6-96B2-D0C15548FF4E}" dt="2025-04-22T21:02:15.887" v="1028"/>
          <ac:picMkLst>
            <pc:docMk/>
            <pc:sldMk cId="3791854215" sldId="2147374711"/>
            <ac:picMk id="65" creationId="{A306867C-44E7-607A-D12B-A1D6B2205638}"/>
          </ac:picMkLst>
        </pc:picChg>
        <pc:picChg chg="del">
          <ac:chgData name="HADDAD Sahar" userId="S::sahar.haddad@docaposte.fr::68cc7506-0d58-401b-bfeb-d46bc1bc5572" providerId="AD" clId="Web-{4DEC94F2-E504-0FE6-96B2-D0C15548FF4E}" dt="2025-04-22T21:02:15.887" v="1024"/>
          <ac:picMkLst>
            <pc:docMk/>
            <pc:sldMk cId="3791854215" sldId="2147374711"/>
            <ac:picMk id="69" creationId="{03082554-C937-225B-7EB6-AA30FEA5795B}"/>
          </ac:picMkLst>
        </pc:picChg>
        <pc:picChg chg="del">
          <ac:chgData name="HADDAD Sahar" userId="S::sahar.haddad@docaposte.fr::68cc7506-0d58-401b-bfeb-d46bc1bc5572" providerId="AD" clId="Web-{4DEC94F2-E504-0FE6-96B2-D0C15548FF4E}" dt="2025-04-22T21:02:15.887" v="1023"/>
          <ac:picMkLst>
            <pc:docMk/>
            <pc:sldMk cId="3791854215" sldId="2147374711"/>
            <ac:picMk id="70" creationId="{85265BCF-032F-235A-864F-2E059CAA921D}"/>
          </ac:picMkLst>
        </pc:picChg>
      </pc:sldChg>
    </pc:docChg>
  </pc:docChgLst>
  <pc:docChgLst>
    <pc:chgData name="HADDAD Sahar" userId="S::sahar.haddad@docaposte.fr::68cc7506-0d58-401b-bfeb-d46bc1bc5572" providerId="AD" clId="Web-{A86CC44A-22E9-FCE6-CE90-CEB0EB8629A0}"/>
    <pc:docChg chg="modSld">
      <pc:chgData name="HADDAD Sahar" userId="S::sahar.haddad@docaposte.fr::68cc7506-0d58-401b-bfeb-d46bc1bc5572" providerId="AD" clId="Web-{A86CC44A-22E9-FCE6-CE90-CEB0EB8629A0}" dt="2025-04-24T17:09:50.237" v="124" actId="14100"/>
      <pc:docMkLst>
        <pc:docMk/>
      </pc:docMkLst>
      <pc:sldChg chg="delSp">
        <pc:chgData name="HADDAD Sahar" userId="S::sahar.haddad@docaposte.fr::68cc7506-0d58-401b-bfeb-d46bc1bc5572" providerId="AD" clId="Web-{A86CC44A-22E9-FCE6-CE90-CEB0EB8629A0}" dt="2025-04-24T17:04:28.508" v="31"/>
        <pc:sldMkLst>
          <pc:docMk/>
          <pc:sldMk cId="2160424731" sldId="1397"/>
        </pc:sldMkLst>
        <pc:graphicFrameChg chg="del">
          <ac:chgData name="HADDAD Sahar" userId="S::sahar.haddad@docaposte.fr::68cc7506-0d58-401b-bfeb-d46bc1bc5572" providerId="AD" clId="Web-{A86CC44A-22E9-FCE6-CE90-CEB0EB8629A0}" dt="2025-04-24T17:04:28.508" v="30"/>
          <ac:graphicFrameMkLst>
            <pc:docMk/>
            <pc:sldMk cId="2160424731" sldId="1397"/>
            <ac:graphicFrameMk id="3" creationId="{1DA23277-31F6-F7D0-B7DC-9AC086CB9821}"/>
          </ac:graphicFrameMkLst>
        </pc:graphicFrameChg>
        <pc:graphicFrameChg chg="del">
          <ac:chgData name="HADDAD Sahar" userId="S::sahar.haddad@docaposte.fr::68cc7506-0d58-401b-bfeb-d46bc1bc5572" providerId="AD" clId="Web-{A86CC44A-22E9-FCE6-CE90-CEB0EB8629A0}" dt="2025-04-24T17:04:28.508" v="29"/>
          <ac:graphicFrameMkLst>
            <pc:docMk/>
            <pc:sldMk cId="2160424731" sldId="1397"/>
            <ac:graphicFrameMk id="22" creationId="{0156947E-0F94-7928-5DED-B07AD07BE95B}"/>
          </ac:graphicFrameMkLst>
        </pc:graphicFrameChg>
        <pc:graphicFrameChg chg="del">
          <ac:chgData name="HADDAD Sahar" userId="S::sahar.haddad@docaposte.fr::68cc7506-0d58-401b-bfeb-d46bc1bc5572" providerId="AD" clId="Web-{A86CC44A-22E9-FCE6-CE90-CEB0EB8629A0}" dt="2025-04-24T17:04:28.508" v="31"/>
          <ac:graphicFrameMkLst>
            <pc:docMk/>
            <pc:sldMk cId="2160424731" sldId="1397"/>
            <ac:graphicFrameMk id="36" creationId="{20EB9F16-F630-144A-3547-B8A372D52C94}"/>
          </ac:graphicFrameMkLst>
        </pc:graphicFrameChg>
      </pc:sldChg>
      <pc:sldChg chg="addSp delSp modSp">
        <pc:chgData name="HADDAD Sahar" userId="S::sahar.haddad@docaposte.fr::68cc7506-0d58-401b-bfeb-d46bc1bc5572" providerId="AD" clId="Web-{A86CC44A-22E9-FCE6-CE90-CEB0EB8629A0}" dt="2025-04-24T17:04:03.742" v="28" actId="1076"/>
        <pc:sldMkLst>
          <pc:docMk/>
          <pc:sldMk cId="3501896543" sldId="2147374704"/>
        </pc:sldMkLst>
        <pc:spChg chg="mod">
          <ac:chgData name="HADDAD Sahar" userId="S::sahar.haddad@docaposte.fr::68cc7506-0d58-401b-bfeb-d46bc1bc5572" providerId="AD" clId="Web-{A86CC44A-22E9-FCE6-CE90-CEB0EB8629A0}" dt="2025-04-24T17:03:25.381" v="18" actId="14100"/>
          <ac:spMkLst>
            <pc:docMk/>
            <pc:sldMk cId="3501896543" sldId="2147374704"/>
            <ac:spMk id="12" creationId="{1D9A98D5-39FB-AE1B-485E-0613B1087420}"/>
          </ac:spMkLst>
        </pc:spChg>
        <pc:spChg chg="mod">
          <ac:chgData name="HADDAD Sahar" userId="S::sahar.haddad@docaposte.fr::68cc7506-0d58-401b-bfeb-d46bc1bc5572" providerId="AD" clId="Web-{A86CC44A-22E9-FCE6-CE90-CEB0EB8629A0}" dt="2025-04-24T17:03:18.115" v="17" actId="20577"/>
          <ac:spMkLst>
            <pc:docMk/>
            <pc:sldMk cId="3501896543" sldId="2147374704"/>
            <ac:spMk id="16" creationId="{A3499D12-B904-12A4-ABB7-D2A4F299DFBE}"/>
          </ac:spMkLst>
        </pc:spChg>
        <pc:grpChg chg="mod">
          <ac:chgData name="HADDAD Sahar" userId="S::sahar.haddad@docaposte.fr::68cc7506-0d58-401b-bfeb-d46bc1bc5572" providerId="AD" clId="Web-{A86CC44A-22E9-FCE6-CE90-CEB0EB8629A0}" dt="2025-04-24T17:03:29.194" v="19" actId="1076"/>
          <ac:grpSpMkLst>
            <pc:docMk/>
            <pc:sldMk cId="3501896543" sldId="2147374704"/>
            <ac:grpSpMk id="5" creationId="{65314AFB-90DA-45EE-0345-8CF1319BD04D}"/>
          </ac:grpSpMkLst>
        </pc:grpChg>
        <pc:grpChg chg="mod">
          <ac:chgData name="HADDAD Sahar" userId="S::sahar.haddad@docaposte.fr::68cc7506-0d58-401b-bfeb-d46bc1bc5572" providerId="AD" clId="Web-{A86CC44A-22E9-FCE6-CE90-CEB0EB8629A0}" dt="2025-04-24T17:03:11.662" v="15" actId="1076"/>
          <ac:grpSpMkLst>
            <pc:docMk/>
            <pc:sldMk cId="3501896543" sldId="2147374704"/>
            <ac:grpSpMk id="18" creationId="{75223DC1-5F40-F165-9668-398CD29B98AC}"/>
          </ac:grpSpMkLst>
        </pc:grpChg>
        <pc:grpChg chg="mod">
          <ac:chgData name="HADDAD Sahar" userId="S::sahar.haddad@docaposte.fr::68cc7506-0d58-401b-bfeb-d46bc1bc5572" providerId="AD" clId="Web-{A86CC44A-22E9-FCE6-CE90-CEB0EB8629A0}" dt="2025-04-24T17:03:05.255" v="13" actId="14100"/>
          <ac:grpSpMkLst>
            <pc:docMk/>
            <pc:sldMk cId="3501896543" sldId="2147374704"/>
            <ac:grpSpMk id="27" creationId="{F7B78DAF-7ECE-98A2-A6E3-4F876E223B29}"/>
          </ac:grpSpMkLst>
        </pc:grpChg>
        <pc:grpChg chg="mod">
          <ac:chgData name="HADDAD Sahar" userId="S::sahar.haddad@docaposte.fr::68cc7506-0d58-401b-bfeb-d46bc1bc5572" providerId="AD" clId="Web-{A86CC44A-22E9-FCE6-CE90-CEB0EB8629A0}" dt="2025-04-24T17:03:40.366" v="22" actId="1076"/>
          <ac:grpSpMkLst>
            <pc:docMk/>
            <pc:sldMk cId="3501896543" sldId="2147374704"/>
            <ac:grpSpMk id="33" creationId="{AECD7D61-374E-50C9-D793-69D5D7913818}"/>
          </ac:grpSpMkLst>
        </pc:grpChg>
        <pc:grpChg chg="mod">
          <ac:chgData name="HADDAD Sahar" userId="S::sahar.haddad@docaposte.fr::68cc7506-0d58-401b-bfeb-d46bc1bc5572" providerId="AD" clId="Web-{A86CC44A-22E9-FCE6-CE90-CEB0EB8629A0}" dt="2025-04-24T17:03:34.709" v="20" actId="1076"/>
          <ac:grpSpMkLst>
            <pc:docMk/>
            <pc:sldMk cId="3501896543" sldId="2147374704"/>
            <ac:grpSpMk id="39" creationId="{D98499D1-3940-991C-B7F6-6A3E54AFF4FA}"/>
          </ac:grpSpMkLst>
        </pc:grpChg>
        <pc:picChg chg="add del mod">
          <ac:chgData name="HADDAD Sahar" userId="S::sahar.haddad@docaposte.fr::68cc7506-0d58-401b-bfeb-d46bc1bc5572" providerId="AD" clId="Web-{A86CC44A-22E9-FCE6-CE90-CEB0EB8629A0}" dt="2025-04-24T17:03:55.038" v="25"/>
          <ac:picMkLst>
            <pc:docMk/>
            <pc:sldMk cId="3501896543" sldId="2147374704"/>
            <ac:picMk id="7" creationId="{26738DD2-1503-690A-113C-CB2E7BD9D7BF}"/>
          </ac:picMkLst>
        </pc:picChg>
        <pc:picChg chg="add mod">
          <ac:chgData name="HADDAD Sahar" userId="S::sahar.haddad@docaposte.fr::68cc7506-0d58-401b-bfeb-d46bc1bc5572" providerId="AD" clId="Web-{A86CC44A-22E9-FCE6-CE90-CEB0EB8629A0}" dt="2025-04-24T17:04:03.742" v="28" actId="1076"/>
          <ac:picMkLst>
            <pc:docMk/>
            <pc:sldMk cId="3501896543" sldId="2147374704"/>
            <ac:picMk id="8" creationId="{B49D6134-1B71-2E52-ED3C-01D37104A1E5}"/>
          </ac:picMkLst>
        </pc:picChg>
        <pc:picChg chg="del">
          <ac:chgData name="HADDAD Sahar" userId="S::sahar.haddad@docaposte.fr::68cc7506-0d58-401b-bfeb-d46bc1bc5572" providerId="AD" clId="Web-{A86CC44A-22E9-FCE6-CE90-CEB0EB8629A0}" dt="2025-04-24T17:03:59.773" v="26"/>
          <ac:picMkLst>
            <pc:docMk/>
            <pc:sldMk cId="3501896543" sldId="2147374704"/>
            <ac:picMk id="25" creationId="{CAE59C91-962F-82D6-6CE6-69D299F1F85B}"/>
          </ac:picMkLst>
        </pc:picChg>
      </pc:sldChg>
      <pc:sldChg chg="addSp delSp modSp">
        <pc:chgData name="HADDAD Sahar" userId="S::sahar.haddad@docaposte.fr::68cc7506-0d58-401b-bfeb-d46bc1bc5572" providerId="AD" clId="Web-{A86CC44A-22E9-FCE6-CE90-CEB0EB8629A0}" dt="2025-04-24T17:07:13.342" v="90" actId="1076"/>
        <pc:sldMkLst>
          <pc:docMk/>
          <pc:sldMk cId="733394863" sldId="2147374705"/>
        </pc:sldMkLst>
        <pc:spChg chg="mod">
          <ac:chgData name="HADDAD Sahar" userId="S::sahar.haddad@docaposte.fr::68cc7506-0d58-401b-bfeb-d46bc1bc5572" providerId="AD" clId="Web-{A86CC44A-22E9-FCE6-CE90-CEB0EB8629A0}" dt="2025-04-24T17:07:02.372" v="88" actId="1076"/>
          <ac:spMkLst>
            <pc:docMk/>
            <pc:sldMk cId="733394863" sldId="2147374705"/>
            <ac:spMk id="7" creationId="{EECA7FAC-B9EC-B869-DEC7-957C2D691076}"/>
          </ac:spMkLst>
        </pc:spChg>
        <pc:spChg chg="mod">
          <ac:chgData name="HADDAD Sahar" userId="S::sahar.haddad@docaposte.fr::68cc7506-0d58-401b-bfeb-d46bc1bc5572" providerId="AD" clId="Web-{A86CC44A-22E9-FCE6-CE90-CEB0EB8629A0}" dt="2025-04-24T17:07:13.342" v="89" actId="1076"/>
          <ac:spMkLst>
            <pc:docMk/>
            <pc:sldMk cId="733394863" sldId="2147374705"/>
            <ac:spMk id="30" creationId="{3BBF183B-88AB-3453-7A03-D7B4B4D76CFB}"/>
          </ac:spMkLst>
        </pc:spChg>
        <pc:spChg chg="del">
          <ac:chgData name="HADDAD Sahar" userId="S::sahar.haddad@docaposte.fr::68cc7506-0d58-401b-bfeb-d46bc1bc5572" providerId="AD" clId="Web-{A86CC44A-22E9-FCE6-CE90-CEB0EB8629A0}" dt="2025-04-24T17:05:46.917" v="61"/>
          <ac:spMkLst>
            <pc:docMk/>
            <pc:sldMk cId="733394863" sldId="2147374705"/>
            <ac:spMk id="34" creationId="{67E18436-7CC3-CB67-DBA9-357A8E7BB441}"/>
          </ac:spMkLst>
        </pc:spChg>
        <pc:spChg chg="mod">
          <ac:chgData name="HADDAD Sahar" userId="S::sahar.haddad@docaposte.fr::68cc7506-0d58-401b-bfeb-d46bc1bc5572" providerId="AD" clId="Web-{A86CC44A-22E9-FCE6-CE90-CEB0EB8629A0}" dt="2025-04-24T17:06:56.263" v="86" actId="1076"/>
          <ac:spMkLst>
            <pc:docMk/>
            <pc:sldMk cId="733394863" sldId="2147374705"/>
            <ac:spMk id="44" creationId="{5E0181DD-58AA-A79E-34AE-E7077575093F}"/>
          </ac:spMkLst>
        </pc:spChg>
        <pc:spChg chg="add del">
          <ac:chgData name="HADDAD Sahar" userId="S::sahar.haddad@docaposte.fr::68cc7506-0d58-401b-bfeb-d46bc1bc5572" providerId="AD" clId="Web-{A86CC44A-22E9-FCE6-CE90-CEB0EB8629A0}" dt="2025-04-24T17:05:41.839" v="58"/>
          <ac:spMkLst>
            <pc:docMk/>
            <pc:sldMk cId="733394863" sldId="2147374705"/>
            <ac:spMk id="45" creationId="{38DB9340-3948-60CA-0601-B1025C6DF325}"/>
          </ac:spMkLst>
        </pc:spChg>
        <pc:spChg chg="mod">
          <ac:chgData name="HADDAD Sahar" userId="S::sahar.haddad@docaposte.fr::68cc7506-0d58-401b-bfeb-d46bc1bc5572" providerId="AD" clId="Web-{A86CC44A-22E9-FCE6-CE90-CEB0EB8629A0}" dt="2025-04-24T17:06:48.685" v="83" actId="1076"/>
          <ac:spMkLst>
            <pc:docMk/>
            <pc:sldMk cId="733394863" sldId="2147374705"/>
            <ac:spMk id="46" creationId="{117BC77F-1D70-BFC4-8790-69D614288A81}"/>
          </ac:spMkLst>
        </pc:spChg>
        <pc:spChg chg="add del">
          <ac:chgData name="HADDAD Sahar" userId="S::sahar.haddad@docaposte.fr::68cc7506-0d58-401b-bfeb-d46bc1bc5572" providerId="AD" clId="Web-{A86CC44A-22E9-FCE6-CE90-CEB0EB8629A0}" dt="2025-04-24T17:05:39.839" v="57"/>
          <ac:spMkLst>
            <pc:docMk/>
            <pc:sldMk cId="733394863" sldId="2147374705"/>
            <ac:spMk id="47" creationId="{D3CDCA76-4C39-71ED-AD54-21A2356A78DB}"/>
          </ac:spMkLst>
        </pc:spChg>
        <pc:spChg chg="mod">
          <ac:chgData name="HADDAD Sahar" userId="S::sahar.haddad@docaposte.fr::68cc7506-0d58-401b-bfeb-d46bc1bc5572" providerId="AD" clId="Web-{A86CC44A-22E9-FCE6-CE90-CEB0EB8629A0}" dt="2025-04-24T17:06:34.356" v="79" actId="1076"/>
          <ac:spMkLst>
            <pc:docMk/>
            <pc:sldMk cId="733394863" sldId="2147374705"/>
            <ac:spMk id="49" creationId="{F746C725-E500-2DF1-DF6B-003A6C15B6F2}"/>
          </ac:spMkLst>
        </pc:spChg>
        <pc:spChg chg="add del">
          <ac:chgData name="HADDAD Sahar" userId="S::sahar.haddad@docaposte.fr::68cc7506-0d58-401b-bfeb-d46bc1bc5572" providerId="AD" clId="Web-{A86CC44A-22E9-FCE6-CE90-CEB0EB8629A0}" dt="2025-04-24T17:05:43.432" v="59"/>
          <ac:spMkLst>
            <pc:docMk/>
            <pc:sldMk cId="733394863" sldId="2147374705"/>
            <ac:spMk id="50" creationId="{B654E72A-1951-747D-D824-B7AE8B575754}"/>
          </ac:spMkLst>
        </pc:spChg>
        <pc:grpChg chg="mod">
          <ac:chgData name="HADDAD Sahar" userId="S::sahar.haddad@docaposte.fr::68cc7506-0d58-401b-bfeb-d46bc1bc5572" providerId="AD" clId="Web-{A86CC44A-22E9-FCE6-CE90-CEB0EB8629A0}" dt="2025-04-24T17:06:34.387" v="80" actId="1076"/>
          <ac:grpSpMkLst>
            <pc:docMk/>
            <pc:sldMk cId="733394863" sldId="2147374705"/>
            <ac:grpSpMk id="57" creationId="{54988CFA-44FC-3A8F-D99F-2796849B200F}"/>
          </ac:grpSpMkLst>
        </pc:grpChg>
        <pc:grpChg chg="add del mod">
          <ac:chgData name="HADDAD Sahar" userId="S::sahar.haddad@docaposte.fr::68cc7506-0d58-401b-bfeb-d46bc1bc5572" providerId="AD" clId="Web-{A86CC44A-22E9-FCE6-CE90-CEB0EB8629A0}" dt="2025-04-24T17:06:56.294" v="87" actId="1076"/>
          <ac:grpSpMkLst>
            <pc:docMk/>
            <pc:sldMk cId="733394863" sldId="2147374705"/>
            <ac:grpSpMk id="61" creationId="{4200B2DC-D181-176F-1B36-C2F3DF482FC4}"/>
          </ac:grpSpMkLst>
        </pc:grpChg>
        <pc:picChg chg="mod">
          <ac:chgData name="HADDAD Sahar" userId="S::sahar.haddad@docaposte.fr::68cc7506-0d58-401b-bfeb-d46bc1bc5572" providerId="AD" clId="Web-{A86CC44A-22E9-FCE6-CE90-CEB0EB8629A0}" dt="2025-04-24T17:07:13.342" v="90" actId="1076"/>
          <ac:picMkLst>
            <pc:docMk/>
            <pc:sldMk cId="733394863" sldId="2147374705"/>
            <ac:picMk id="2" creationId="{3611BB6E-D639-CA44-2AA4-D559217F87D1}"/>
          </ac:picMkLst>
        </pc:picChg>
        <pc:picChg chg="mod">
          <ac:chgData name="HADDAD Sahar" userId="S::sahar.haddad@docaposte.fr::68cc7506-0d58-401b-bfeb-d46bc1bc5572" providerId="AD" clId="Web-{A86CC44A-22E9-FCE6-CE90-CEB0EB8629A0}" dt="2025-04-24T17:06:48.700" v="84" actId="1076"/>
          <ac:picMkLst>
            <pc:docMk/>
            <pc:sldMk cId="733394863" sldId="2147374705"/>
            <ac:picMk id="52" creationId="{0B8A9EB2-5E64-09C8-0217-1997FA9758C6}"/>
          </ac:picMkLst>
        </pc:picChg>
      </pc:sldChg>
      <pc:sldChg chg="delSp modSp">
        <pc:chgData name="HADDAD Sahar" userId="S::sahar.haddad@docaposte.fr::68cc7506-0d58-401b-bfeb-d46bc1bc5572" providerId="AD" clId="Web-{A86CC44A-22E9-FCE6-CE90-CEB0EB8629A0}" dt="2025-04-24T17:08:33.438" v="123" actId="1076"/>
        <pc:sldMkLst>
          <pc:docMk/>
          <pc:sldMk cId="3137096349" sldId="2147374706"/>
        </pc:sldMkLst>
        <pc:spChg chg="mod">
          <ac:chgData name="HADDAD Sahar" userId="S::sahar.haddad@docaposte.fr::68cc7506-0d58-401b-bfeb-d46bc1bc5572" providerId="AD" clId="Web-{A86CC44A-22E9-FCE6-CE90-CEB0EB8629A0}" dt="2025-04-24T17:08:33.407" v="121" actId="1076"/>
          <ac:spMkLst>
            <pc:docMk/>
            <pc:sldMk cId="3137096349" sldId="2147374706"/>
            <ac:spMk id="30" creationId="{3BBF183B-88AB-3453-7A03-D7B4B4D76CFB}"/>
          </ac:spMkLst>
        </pc:spChg>
        <pc:spChg chg="del">
          <ac:chgData name="HADDAD Sahar" userId="S::sahar.haddad@docaposte.fr::68cc7506-0d58-401b-bfeb-d46bc1bc5572" providerId="AD" clId="Web-{A86CC44A-22E9-FCE6-CE90-CEB0EB8629A0}" dt="2025-04-24T17:07:17.748" v="91"/>
          <ac:spMkLst>
            <pc:docMk/>
            <pc:sldMk cId="3137096349" sldId="2147374706"/>
            <ac:spMk id="34" creationId="{67E18436-7CC3-CB67-DBA9-357A8E7BB441}"/>
          </ac:spMkLst>
        </pc:spChg>
        <pc:spChg chg="mod">
          <ac:chgData name="HADDAD Sahar" userId="S::sahar.haddad@docaposte.fr::68cc7506-0d58-401b-bfeb-d46bc1bc5572" providerId="AD" clId="Web-{A86CC44A-22E9-FCE6-CE90-CEB0EB8629A0}" dt="2025-04-24T17:08:33.422" v="122" actId="1076"/>
          <ac:spMkLst>
            <pc:docMk/>
            <pc:sldMk cId="3137096349" sldId="2147374706"/>
            <ac:spMk id="44" creationId="{5E0181DD-58AA-A79E-34AE-E7077575093F}"/>
          </ac:spMkLst>
        </pc:spChg>
        <pc:spChg chg="del">
          <ac:chgData name="HADDAD Sahar" userId="S::sahar.haddad@docaposte.fr::68cc7506-0d58-401b-bfeb-d46bc1bc5572" providerId="AD" clId="Web-{A86CC44A-22E9-FCE6-CE90-CEB0EB8629A0}" dt="2025-04-24T17:07:19.279" v="92"/>
          <ac:spMkLst>
            <pc:docMk/>
            <pc:sldMk cId="3137096349" sldId="2147374706"/>
            <ac:spMk id="45" creationId="{38DB9340-3948-60CA-0601-B1025C6DF325}"/>
          </ac:spMkLst>
        </pc:spChg>
        <pc:spChg chg="mod">
          <ac:chgData name="HADDAD Sahar" userId="S::sahar.haddad@docaposte.fr::68cc7506-0d58-401b-bfeb-d46bc1bc5572" providerId="AD" clId="Web-{A86CC44A-22E9-FCE6-CE90-CEB0EB8629A0}" dt="2025-04-24T17:08:33.438" v="123" actId="1076"/>
          <ac:spMkLst>
            <pc:docMk/>
            <pc:sldMk cId="3137096349" sldId="2147374706"/>
            <ac:spMk id="46" creationId="{117BC77F-1D70-BFC4-8790-69D614288A81}"/>
          </ac:spMkLst>
        </pc:spChg>
        <pc:spChg chg="del">
          <ac:chgData name="HADDAD Sahar" userId="S::sahar.haddad@docaposte.fr::68cc7506-0d58-401b-bfeb-d46bc1bc5572" providerId="AD" clId="Web-{A86CC44A-22E9-FCE6-CE90-CEB0EB8629A0}" dt="2025-04-24T17:07:21.326" v="93"/>
          <ac:spMkLst>
            <pc:docMk/>
            <pc:sldMk cId="3137096349" sldId="2147374706"/>
            <ac:spMk id="47" creationId="{D3CDCA76-4C39-71ED-AD54-21A2356A78DB}"/>
          </ac:spMkLst>
        </pc:spChg>
        <pc:picChg chg="mod">
          <ac:chgData name="HADDAD Sahar" userId="S::sahar.haddad@docaposte.fr::68cc7506-0d58-401b-bfeb-d46bc1bc5572" providerId="AD" clId="Web-{A86CC44A-22E9-FCE6-CE90-CEB0EB8629A0}" dt="2025-04-24T17:08:12.437" v="117" actId="1076"/>
          <ac:picMkLst>
            <pc:docMk/>
            <pc:sldMk cId="3137096349" sldId="2147374706"/>
            <ac:picMk id="3" creationId="{C0D01762-50D8-D49F-692C-F97C0E9A793B}"/>
          </ac:picMkLst>
        </pc:picChg>
        <pc:picChg chg="mod">
          <ac:chgData name="HADDAD Sahar" userId="S::sahar.haddad@docaposte.fr::68cc7506-0d58-401b-bfeb-d46bc1bc5572" providerId="AD" clId="Web-{A86CC44A-22E9-FCE6-CE90-CEB0EB8629A0}" dt="2025-04-24T17:08:19.219" v="118" actId="1076"/>
          <ac:picMkLst>
            <pc:docMk/>
            <pc:sldMk cId="3137096349" sldId="2147374706"/>
            <ac:picMk id="12" creationId="{A681A06B-6E22-9061-6B06-71B9B74932ED}"/>
          </ac:picMkLst>
        </pc:picChg>
        <pc:picChg chg="mod">
          <ac:chgData name="HADDAD Sahar" userId="S::sahar.haddad@docaposte.fr::68cc7506-0d58-401b-bfeb-d46bc1bc5572" providerId="AD" clId="Web-{A86CC44A-22E9-FCE6-CE90-CEB0EB8629A0}" dt="2025-04-24T17:08:07.062" v="115" actId="1076"/>
          <ac:picMkLst>
            <pc:docMk/>
            <pc:sldMk cId="3137096349" sldId="2147374706"/>
            <ac:picMk id="14" creationId="{AA5EE5E3-D652-E04A-EA50-0F6C6FA6E1E6}"/>
          </ac:picMkLst>
        </pc:picChg>
      </pc:sldChg>
      <pc:sldChg chg="modSp">
        <pc:chgData name="HADDAD Sahar" userId="S::sahar.haddad@docaposte.fr::68cc7506-0d58-401b-bfeb-d46bc1bc5572" providerId="AD" clId="Web-{A86CC44A-22E9-FCE6-CE90-CEB0EB8629A0}" dt="2025-04-24T17:09:50.237" v="124" actId="14100"/>
        <pc:sldMkLst>
          <pc:docMk/>
          <pc:sldMk cId="3674161502" sldId="2147374709"/>
        </pc:sldMkLst>
        <pc:picChg chg="mod">
          <ac:chgData name="HADDAD Sahar" userId="S::sahar.haddad@docaposte.fr::68cc7506-0d58-401b-bfeb-d46bc1bc5572" providerId="AD" clId="Web-{A86CC44A-22E9-FCE6-CE90-CEB0EB8629A0}" dt="2025-04-24T17:09:50.237" v="124" actId="14100"/>
          <ac:picMkLst>
            <pc:docMk/>
            <pc:sldMk cId="3674161502" sldId="2147374709"/>
            <ac:picMk id="5" creationId="{296BFA5E-232C-E0C8-61F8-4456992C8BD3}"/>
          </ac:picMkLst>
        </pc:picChg>
      </pc:sldChg>
    </pc:docChg>
  </pc:docChgLst>
  <pc:docChgLst>
    <pc:chgData name="DAS-NEVES Kelly" userId="S::kelly.das-neves@docaposte.fr::a91a96d4-370a-45e2-a351-cd2b7941614f" providerId="AD" clId="Web-{88D72336-4E5B-9033-A397-B3CFA4F2D8D7}"/>
    <pc:docChg chg="modSld">
      <pc:chgData name="DAS-NEVES Kelly" userId="S::kelly.das-neves@docaposte.fr::a91a96d4-370a-45e2-a351-cd2b7941614f" providerId="AD" clId="Web-{88D72336-4E5B-9033-A397-B3CFA4F2D8D7}" dt="2025-05-22T12:28:16.249" v="51" actId="20577"/>
      <pc:docMkLst>
        <pc:docMk/>
      </pc:docMkLst>
      <pc:sldChg chg="modSp">
        <pc:chgData name="DAS-NEVES Kelly" userId="S::kelly.das-neves@docaposte.fr::a91a96d4-370a-45e2-a351-cd2b7941614f" providerId="AD" clId="Web-{88D72336-4E5B-9033-A397-B3CFA4F2D8D7}" dt="2025-05-22T12:25:46.478" v="1" actId="20577"/>
        <pc:sldMkLst>
          <pc:docMk/>
          <pc:sldMk cId="2374291147" sldId="318"/>
        </pc:sldMkLst>
        <pc:spChg chg="mod">
          <ac:chgData name="DAS-NEVES Kelly" userId="S::kelly.das-neves@docaposte.fr::a91a96d4-370a-45e2-a351-cd2b7941614f" providerId="AD" clId="Web-{88D72336-4E5B-9033-A397-B3CFA4F2D8D7}" dt="2025-05-22T12:25:46.478" v="1" actId="20577"/>
          <ac:spMkLst>
            <pc:docMk/>
            <pc:sldMk cId="2374291147" sldId="318"/>
            <ac:spMk id="13" creationId="{C14BC013-1C61-F11A-501A-6D6F2AA9583E}"/>
          </ac:spMkLst>
        </pc:spChg>
      </pc:sldChg>
      <pc:sldChg chg="modSp">
        <pc:chgData name="DAS-NEVES Kelly" userId="S::kelly.das-neves@docaposte.fr::a91a96d4-370a-45e2-a351-cd2b7941614f" providerId="AD" clId="Web-{88D72336-4E5B-9033-A397-B3CFA4F2D8D7}" dt="2025-05-22T12:26:44.027" v="21" actId="14100"/>
        <pc:sldMkLst>
          <pc:docMk/>
          <pc:sldMk cId="2160424731" sldId="1397"/>
        </pc:sldMkLst>
        <pc:spChg chg="mod">
          <ac:chgData name="DAS-NEVES Kelly" userId="S::kelly.das-neves@docaposte.fr::a91a96d4-370a-45e2-a351-cd2b7941614f" providerId="AD" clId="Web-{88D72336-4E5B-9033-A397-B3CFA4F2D8D7}" dt="2025-05-22T12:26:44.027" v="21" actId="14100"/>
          <ac:spMkLst>
            <pc:docMk/>
            <pc:sldMk cId="2160424731" sldId="1397"/>
            <ac:spMk id="4" creationId="{00000000-0000-0000-0000-000000000000}"/>
          </ac:spMkLst>
        </pc:spChg>
        <pc:spChg chg="mod">
          <ac:chgData name="DAS-NEVES Kelly" userId="S::kelly.das-neves@docaposte.fr::a91a96d4-370a-45e2-a351-cd2b7941614f" providerId="AD" clId="Web-{88D72336-4E5B-9033-A397-B3CFA4F2D8D7}" dt="2025-05-22T12:26:39.605" v="20" actId="1076"/>
          <ac:spMkLst>
            <pc:docMk/>
            <pc:sldMk cId="2160424731" sldId="1397"/>
            <ac:spMk id="7" creationId="{081EEA74-FF7C-164F-5800-47C217ECB4C8}"/>
          </ac:spMkLst>
        </pc:spChg>
      </pc:sldChg>
      <pc:sldChg chg="modSp">
        <pc:chgData name="DAS-NEVES Kelly" userId="S::kelly.das-neves@docaposte.fr::a91a96d4-370a-45e2-a351-cd2b7941614f" providerId="AD" clId="Web-{88D72336-4E5B-9033-A397-B3CFA4F2D8D7}" dt="2025-05-22T12:26:08.510" v="9" actId="20577"/>
        <pc:sldMkLst>
          <pc:docMk/>
          <pc:sldMk cId="3313517302" sldId="2147374700"/>
        </pc:sldMkLst>
        <pc:spChg chg="mod">
          <ac:chgData name="DAS-NEVES Kelly" userId="S::kelly.das-neves@docaposte.fr::a91a96d4-370a-45e2-a351-cd2b7941614f" providerId="AD" clId="Web-{88D72336-4E5B-9033-A397-B3CFA4F2D8D7}" dt="2025-05-22T12:25:53.681" v="3" actId="20577"/>
          <ac:spMkLst>
            <pc:docMk/>
            <pc:sldMk cId="3313517302" sldId="2147374700"/>
            <ac:spMk id="10" creationId="{F558FAE5-3EC0-B97D-0800-6D69344CB3C1}"/>
          </ac:spMkLst>
        </pc:spChg>
        <pc:spChg chg="mod">
          <ac:chgData name="DAS-NEVES Kelly" userId="S::kelly.das-neves@docaposte.fr::a91a96d4-370a-45e2-a351-cd2b7941614f" providerId="AD" clId="Web-{88D72336-4E5B-9033-A397-B3CFA4F2D8D7}" dt="2025-05-22T12:26:08.510" v="9" actId="20577"/>
          <ac:spMkLst>
            <pc:docMk/>
            <pc:sldMk cId="3313517302" sldId="2147374700"/>
            <ac:spMk id="12" creationId="{5F4416D9-06A2-0FCA-3C03-010C9E8EC132}"/>
          </ac:spMkLst>
        </pc:spChg>
        <pc:spChg chg="mod">
          <ac:chgData name="DAS-NEVES Kelly" userId="S::kelly.das-neves@docaposte.fr::a91a96d4-370a-45e2-a351-cd2b7941614f" providerId="AD" clId="Web-{88D72336-4E5B-9033-A397-B3CFA4F2D8D7}" dt="2025-05-22T12:25:59.587" v="5" actId="20577"/>
          <ac:spMkLst>
            <pc:docMk/>
            <pc:sldMk cId="3313517302" sldId="2147374700"/>
            <ac:spMk id="13" creationId="{3C5D32AE-ECEE-0014-4DA7-6998E216C8B3}"/>
          </ac:spMkLst>
        </pc:spChg>
      </pc:sldChg>
      <pc:sldChg chg="modSp">
        <pc:chgData name="DAS-NEVES Kelly" userId="S::kelly.das-neves@docaposte.fr::a91a96d4-370a-45e2-a351-cd2b7941614f" providerId="AD" clId="Web-{88D72336-4E5B-9033-A397-B3CFA4F2D8D7}" dt="2025-05-22T12:26:25.854" v="16" actId="20577"/>
        <pc:sldMkLst>
          <pc:docMk/>
          <pc:sldMk cId="3126732655" sldId="2147374701"/>
        </pc:sldMkLst>
        <pc:spChg chg="mod">
          <ac:chgData name="DAS-NEVES Kelly" userId="S::kelly.das-neves@docaposte.fr::a91a96d4-370a-45e2-a351-cd2b7941614f" providerId="AD" clId="Web-{88D72336-4E5B-9033-A397-B3CFA4F2D8D7}" dt="2025-05-22T12:26:12.588" v="11" actId="20577"/>
          <ac:spMkLst>
            <pc:docMk/>
            <pc:sldMk cId="3126732655" sldId="2147374701"/>
            <ac:spMk id="5" creationId="{A7D91959-60DA-E8DF-04D8-8DF60455DFA6}"/>
          </ac:spMkLst>
        </pc:spChg>
        <pc:spChg chg="mod">
          <ac:chgData name="DAS-NEVES Kelly" userId="S::kelly.das-neves@docaposte.fr::a91a96d4-370a-45e2-a351-cd2b7941614f" providerId="AD" clId="Web-{88D72336-4E5B-9033-A397-B3CFA4F2D8D7}" dt="2025-05-22T12:26:21.213" v="14" actId="20577"/>
          <ac:spMkLst>
            <pc:docMk/>
            <pc:sldMk cId="3126732655" sldId="2147374701"/>
            <ac:spMk id="60" creationId="{15200265-7704-7B42-9CAC-304D2A29410F}"/>
          </ac:spMkLst>
        </pc:spChg>
        <pc:spChg chg="mod">
          <ac:chgData name="DAS-NEVES Kelly" userId="S::kelly.das-neves@docaposte.fr::a91a96d4-370a-45e2-a351-cd2b7941614f" providerId="AD" clId="Web-{88D72336-4E5B-9033-A397-B3CFA4F2D8D7}" dt="2025-05-22T12:26:21.293" v="15" actId="20577"/>
          <ac:spMkLst>
            <pc:docMk/>
            <pc:sldMk cId="3126732655" sldId="2147374701"/>
            <ac:spMk id="62" creationId="{15200265-7704-7B42-9CAC-304D2A29410F}"/>
          </ac:spMkLst>
        </pc:spChg>
        <pc:spChg chg="mod">
          <ac:chgData name="DAS-NEVES Kelly" userId="S::kelly.das-neves@docaposte.fr::a91a96d4-370a-45e2-a351-cd2b7941614f" providerId="AD" clId="Web-{88D72336-4E5B-9033-A397-B3CFA4F2D8D7}" dt="2025-05-22T12:26:25.854" v="16" actId="20577"/>
          <ac:spMkLst>
            <pc:docMk/>
            <pc:sldMk cId="3126732655" sldId="2147374701"/>
            <ac:spMk id="64" creationId="{15200265-7704-7B42-9CAC-304D2A29410F}"/>
          </ac:spMkLst>
        </pc:spChg>
      </pc:sldChg>
      <pc:sldChg chg="modSp">
        <pc:chgData name="DAS-NEVES Kelly" userId="S::kelly.das-neves@docaposte.fr::a91a96d4-370a-45e2-a351-cd2b7941614f" providerId="AD" clId="Web-{88D72336-4E5B-9033-A397-B3CFA4F2D8D7}" dt="2025-05-22T12:26:33.526" v="19"/>
        <pc:sldMkLst>
          <pc:docMk/>
          <pc:sldMk cId="3309551775" sldId="2147374703"/>
        </pc:sldMkLst>
        <pc:spChg chg="mod">
          <ac:chgData name="DAS-NEVES Kelly" userId="S::kelly.das-neves@docaposte.fr::a91a96d4-370a-45e2-a351-cd2b7941614f" providerId="AD" clId="Web-{88D72336-4E5B-9033-A397-B3CFA4F2D8D7}" dt="2025-05-22T12:26:33.464" v="17"/>
          <ac:spMkLst>
            <pc:docMk/>
            <pc:sldMk cId="3309551775" sldId="2147374703"/>
            <ac:spMk id="27" creationId="{106385FD-2973-8112-D5A3-8BC2F46A354F}"/>
          </ac:spMkLst>
        </pc:spChg>
        <pc:spChg chg="mod">
          <ac:chgData name="DAS-NEVES Kelly" userId="S::kelly.das-neves@docaposte.fr::a91a96d4-370a-45e2-a351-cd2b7941614f" providerId="AD" clId="Web-{88D72336-4E5B-9033-A397-B3CFA4F2D8D7}" dt="2025-05-22T12:26:33.464" v="18"/>
          <ac:spMkLst>
            <pc:docMk/>
            <pc:sldMk cId="3309551775" sldId="2147374703"/>
            <ac:spMk id="28" creationId="{AA9BFD43-F324-86B3-8C71-DC35A9E32A18}"/>
          </ac:spMkLst>
        </pc:spChg>
        <pc:spChg chg="mod">
          <ac:chgData name="DAS-NEVES Kelly" userId="S::kelly.das-neves@docaposte.fr::a91a96d4-370a-45e2-a351-cd2b7941614f" providerId="AD" clId="Web-{88D72336-4E5B-9033-A397-B3CFA4F2D8D7}" dt="2025-05-22T12:26:33.526" v="19"/>
          <ac:spMkLst>
            <pc:docMk/>
            <pc:sldMk cId="3309551775" sldId="2147374703"/>
            <ac:spMk id="29" creationId="{F1B81F5B-FDA1-E740-86A0-A98FA3054532}"/>
          </ac:spMkLst>
        </pc:spChg>
      </pc:sldChg>
      <pc:sldChg chg="modSp">
        <pc:chgData name="DAS-NEVES Kelly" userId="S::kelly.das-neves@docaposte.fr::a91a96d4-370a-45e2-a351-cd2b7941614f" providerId="AD" clId="Web-{88D72336-4E5B-9033-A397-B3CFA4F2D8D7}" dt="2025-05-22T12:27:17.950" v="31" actId="20577"/>
        <pc:sldMkLst>
          <pc:docMk/>
          <pc:sldMk cId="733394863" sldId="2147374705"/>
        </pc:sldMkLst>
        <pc:spChg chg="mod">
          <ac:chgData name="DAS-NEVES Kelly" userId="S::kelly.das-neves@docaposte.fr::a91a96d4-370a-45e2-a351-cd2b7941614f" providerId="AD" clId="Web-{88D72336-4E5B-9033-A397-B3CFA4F2D8D7}" dt="2025-05-22T12:26:56.980" v="25" actId="20577"/>
          <ac:spMkLst>
            <pc:docMk/>
            <pc:sldMk cId="733394863" sldId="2147374705"/>
            <ac:spMk id="30" creationId="{3BBF183B-88AB-3453-7A03-D7B4B4D76CFB}"/>
          </ac:spMkLst>
        </pc:spChg>
        <pc:spChg chg="mod">
          <ac:chgData name="DAS-NEVES Kelly" userId="S::kelly.das-neves@docaposte.fr::a91a96d4-370a-45e2-a351-cd2b7941614f" providerId="AD" clId="Web-{88D72336-4E5B-9033-A397-B3CFA4F2D8D7}" dt="2025-05-22T12:27:03.387" v="27" actId="20577"/>
          <ac:spMkLst>
            <pc:docMk/>
            <pc:sldMk cId="733394863" sldId="2147374705"/>
            <ac:spMk id="44" creationId="{5E0181DD-58AA-A79E-34AE-E7077575093F}"/>
          </ac:spMkLst>
        </pc:spChg>
        <pc:spChg chg="mod">
          <ac:chgData name="DAS-NEVES Kelly" userId="S::kelly.das-neves@docaposte.fr::a91a96d4-370a-45e2-a351-cd2b7941614f" providerId="AD" clId="Web-{88D72336-4E5B-9033-A397-B3CFA4F2D8D7}" dt="2025-05-22T12:27:09.340" v="29" actId="20577"/>
          <ac:spMkLst>
            <pc:docMk/>
            <pc:sldMk cId="733394863" sldId="2147374705"/>
            <ac:spMk id="46" creationId="{117BC77F-1D70-BFC4-8790-69D614288A81}"/>
          </ac:spMkLst>
        </pc:spChg>
        <pc:spChg chg="mod">
          <ac:chgData name="DAS-NEVES Kelly" userId="S::kelly.das-neves@docaposte.fr::a91a96d4-370a-45e2-a351-cd2b7941614f" providerId="AD" clId="Web-{88D72336-4E5B-9033-A397-B3CFA4F2D8D7}" dt="2025-05-22T12:27:17.950" v="31" actId="20577"/>
          <ac:spMkLst>
            <pc:docMk/>
            <pc:sldMk cId="733394863" sldId="2147374705"/>
            <ac:spMk id="49" creationId="{F746C725-E500-2DF1-DF6B-003A6C15B6F2}"/>
          </ac:spMkLst>
        </pc:spChg>
      </pc:sldChg>
      <pc:sldChg chg="modSp">
        <pc:chgData name="DAS-NEVES Kelly" userId="S::kelly.das-neves@docaposte.fr::a91a96d4-370a-45e2-a351-cd2b7941614f" providerId="AD" clId="Web-{88D72336-4E5B-9033-A397-B3CFA4F2D8D7}" dt="2025-05-22T12:27:23.028" v="33" actId="20577"/>
        <pc:sldMkLst>
          <pc:docMk/>
          <pc:sldMk cId="3137096349" sldId="2147374706"/>
        </pc:sldMkLst>
        <pc:spChg chg="mod">
          <ac:chgData name="DAS-NEVES Kelly" userId="S::kelly.das-neves@docaposte.fr::a91a96d4-370a-45e2-a351-cd2b7941614f" providerId="AD" clId="Web-{88D72336-4E5B-9033-A397-B3CFA4F2D8D7}" dt="2025-05-22T12:27:23.028" v="33" actId="20577"/>
          <ac:spMkLst>
            <pc:docMk/>
            <pc:sldMk cId="3137096349" sldId="2147374706"/>
            <ac:spMk id="45" creationId="{C14BC013-1C61-F11A-501A-6D6F2AA9583E}"/>
          </ac:spMkLst>
        </pc:spChg>
      </pc:sldChg>
      <pc:sldChg chg="modSp">
        <pc:chgData name="DAS-NEVES Kelly" userId="S::kelly.das-neves@docaposte.fr::a91a96d4-370a-45e2-a351-cd2b7941614f" providerId="AD" clId="Web-{88D72336-4E5B-9033-A397-B3CFA4F2D8D7}" dt="2025-05-22T12:27:31.576" v="36" actId="20577"/>
        <pc:sldMkLst>
          <pc:docMk/>
          <pc:sldMk cId="1500804799" sldId="2147374707"/>
        </pc:sldMkLst>
        <pc:spChg chg="mod">
          <ac:chgData name="DAS-NEVES Kelly" userId="S::kelly.das-neves@docaposte.fr::a91a96d4-370a-45e2-a351-cd2b7941614f" providerId="AD" clId="Web-{88D72336-4E5B-9033-A397-B3CFA4F2D8D7}" dt="2025-05-22T12:27:31.576" v="36" actId="20577"/>
          <ac:spMkLst>
            <pc:docMk/>
            <pc:sldMk cId="1500804799" sldId="2147374707"/>
            <ac:spMk id="7" creationId="{3ED050E7-71BA-A99D-118F-47D9D2D3F254}"/>
          </ac:spMkLst>
        </pc:spChg>
        <pc:spChg chg="mod">
          <ac:chgData name="DAS-NEVES Kelly" userId="S::kelly.das-neves@docaposte.fr::a91a96d4-370a-45e2-a351-cd2b7941614f" providerId="AD" clId="Web-{88D72336-4E5B-9033-A397-B3CFA4F2D8D7}" dt="2025-05-22T12:27:27.497" v="34"/>
          <ac:spMkLst>
            <pc:docMk/>
            <pc:sldMk cId="1500804799" sldId="2147374707"/>
            <ac:spMk id="21" creationId="{74D94641-6396-FFEF-A259-AD311AE85E23}"/>
          </ac:spMkLst>
        </pc:spChg>
      </pc:sldChg>
      <pc:sldChg chg="modSp">
        <pc:chgData name="DAS-NEVES Kelly" userId="S::kelly.das-neves@docaposte.fr::a91a96d4-370a-45e2-a351-cd2b7941614f" providerId="AD" clId="Web-{88D72336-4E5B-9033-A397-B3CFA4F2D8D7}" dt="2025-05-22T12:27:58.046" v="46" actId="20577"/>
        <pc:sldMkLst>
          <pc:docMk/>
          <pc:sldMk cId="1144305002" sldId="2147374708"/>
        </pc:sldMkLst>
        <pc:spChg chg="mod">
          <ac:chgData name="DAS-NEVES Kelly" userId="S::kelly.das-neves@docaposte.fr::a91a96d4-370a-45e2-a351-cd2b7941614f" providerId="AD" clId="Web-{88D72336-4E5B-9033-A397-B3CFA4F2D8D7}" dt="2025-05-22T12:27:58.046" v="46" actId="20577"/>
          <ac:spMkLst>
            <pc:docMk/>
            <pc:sldMk cId="1144305002" sldId="2147374708"/>
            <ac:spMk id="13" creationId="{C14BC013-1C61-F11A-501A-6D6F2AA9583E}"/>
          </ac:spMkLst>
        </pc:spChg>
      </pc:sldChg>
      <pc:sldChg chg="modSp">
        <pc:chgData name="DAS-NEVES Kelly" userId="S::kelly.das-neves@docaposte.fr::a91a96d4-370a-45e2-a351-cd2b7941614f" providerId="AD" clId="Web-{88D72336-4E5B-9033-A397-B3CFA4F2D8D7}" dt="2025-05-22T12:28:16.249" v="51" actId="20577"/>
        <pc:sldMkLst>
          <pc:docMk/>
          <pc:sldMk cId="3674161502" sldId="2147374709"/>
        </pc:sldMkLst>
        <pc:spChg chg="mod">
          <ac:chgData name="DAS-NEVES Kelly" userId="S::kelly.das-neves@docaposte.fr::a91a96d4-370a-45e2-a351-cd2b7941614f" providerId="AD" clId="Web-{88D72336-4E5B-9033-A397-B3CFA4F2D8D7}" dt="2025-05-22T12:28:16.249" v="51" actId="20577"/>
          <ac:spMkLst>
            <pc:docMk/>
            <pc:sldMk cId="3674161502" sldId="2147374709"/>
            <ac:spMk id="13" creationId="{32AA6ED6-E6FE-3939-188D-183600507A67}"/>
          </ac:spMkLst>
        </pc:spChg>
      </pc:sldChg>
      <pc:sldChg chg="modSp">
        <pc:chgData name="DAS-NEVES Kelly" userId="S::kelly.das-neves@docaposte.fr::a91a96d4-370a-45e2-a351-cd2b7941614f" providerId="AD" clId="Web-{88D72336-4E5B-9033-A397-B3CFA4F2D8D7}" dt="2025-05-22T12:27:52.623" v="44" actId="20577"/>
        <pc:sldMkLst>
          <pc:docMk/>
          <pc:sldMk cId="3583932762" sldId="2147374710"/>
        </pc:sldMkLst>
        <pc:spChg chg="mod">
          <ac:chgData name="DAS-NEVES Kelly" userId="S::kelly.das-neves@docaposte.fr::a91a96d4-370a-45e2-a351-cd2b7941614f" providerId="AD" clId="Web-{88D72336-4E5B-9033-A397-B3CFA4F2D8D7}" dt="2025-05-22T12:27:52.623" v="44" actId="20577"/>
          <ac:spMkLst>
            <pc:docMk/>
            <pc:sldMk cId="3583932762" sldId="2147374710"/>
            <ac:spMk id="22" creationId="{3E6917DC-25AC-B47B-90E4-0724FBACDF4B}"/>
          </ac:spMkLst>
        </pc:spChg>
        <pc:spChg chg="mod">
          <ac:chgData name="DAS-NEVES Kelly" userId="S::kelly.das-neves@docaposte.fr::a91a96d4-370a-45e2-a351-cd2b7941614f" providerId="AD" clId="Web-{88D72336-4E5B-9033-A397-B3CFA4F2D8D7}" dt="2025-05-22T12:27:36.576" v="37" actId="20577"/>
          <ac:spMkLst>
            <pc:docMk/>
            <pc:sldMk cId="3583932762" sldId="2147374710"/>
            <ac:spMk id="66" creationId="{D7FC1A89-98CF-E9B4-1979-6C618FDE0F7C}"/>
          </ac:spMkLst>
        </pc:spChg>
        <pc:spChg chg="mod">
          <ac:chgData name="DAS-NEVES Kelly" userId="S::kelly.das-neves@docaposte.fr::a91a96d4-370a-45e2-a351-cd2b7941614f" providerId="AD" clId="Web-{88D72336-4E5B-9033-A397-B3CFA4F2D8D7}" dt="2025-05-22T12:27:40.482" v="38" actId="20577"/>
          <ac:spMkLst>
            <pc:docMk/>
            <pc:sldMk cId="3583932762" sldId="2147374710"/>
            <ac:spMk id="67" creationId="{C40E0BA4-DFE4-2647-A205-52DCA6D69CC3}"/>
          </ac:spMkLst>
        </pc:spChg>
        <pc:spChg chg="mod">
          <ac:chgData name="DAS-NEVES Kelly" userId="S::kelly.das-neves@docaposte.fr::a91a96d4-370a-45e2-a351-cd2b7941614f" providerId="AD" clId="Web-{88D72336-4E5B-9033-A397-B3CFA4F2D8D7}" dt="2025-05-22T12:27:43.576" v="40" actId="20577"/>
          <ac:spMkLst>
            <pc:docMk/>
            <pc:sldMk cId="3583932762" sldId="2147374710"/>
            <ac:spMk id="68" creationId="{273558CA-8484-DBDA-41C1-E448C7907E48}"/>
          </ac:spMkLst>
        </pc:spChg>
      </pc:sldChg>
      <pc:sldChg chg="modSp">
        <pc:chgData name="DAS-NEVES Kelly" userId="S::kelly.das-neves@docaposte.fr::a91a96d4-370a-45e2-a351-cd2b7941614f" providerId="AD" clId="Web-{88D72336-4E5B-9033-A397-B3CFA4F2D8D7}" dt="2025-05-22T12:28:06.702" v="48" actId="14100"/>
        <pc:sldMkLst>
          <pc:docMk/>
          <pc:sldMk cId="2015578608" sldId="2147374715"/>
        </pc:sldMkLst>
        <pc:spChg chg="mod">
          <ac:chgData name="DAS-NEVES Kelly" userId="S::kelly.das-neves@docaposte.fr::a91a96d4-370a-45e2-a351-cd2b7941614f" providerId="AD" clId="Web-{88D72336-4E5B-9033-A397-B3CFA4F2D8D7}" dt="2025-05-22T12:28:06.702" v="48" actId="14100"/>
          <ac:spMkLst>
            <pc:docMk/>
            <pc:sldMk cId="2015578608" sldId="2147374715"/>
            <ac:spMk id="4" creationId="{D6C52C13-91F3-65C6-B7FC-0F6BF64A21BD}"/>
          </ac:spMkLst>
        </pc:spChg>
        <pc:spChg chg="mod">
          <ac:chgData name="DAS-NEVES Kelly" userId="S::kelly.das-neves@docaposte.fr::a91a96d4-370a-45e2-a351-cd2b7941614f" providerId="AD" clId="Web-{88D72336-4E5B-9033-A397-B3CFA4F2D8D7}" dt="2025-05-22T12:28:03.968" v="47" actId="20577"/>
          <ac:spMkLst>
            <pc:docMk/>
            <pc:sldMk cId="2015578608" sldId="2147374715"/>
            <ac:spMk id="5" creationId="{DC2237FF-94FE-E0D3-4530-31FE502137AD}"/>
          </ac:spMkLst>
        </pc:spChg>
      </pc:sldChg>
    </pc:docChg>
  </pc:docChgLst>
  <pc:docChgLst>
    <pc:chgData name="DAS-NEVES Kelly" userId="S::kelly.das-neves@docaposte.fr::a91a96d4-370a-45e2-a351-cd2b7941614f" providerId="AD" clId="Web-{E8E1C993-31BF-303A-8021-D5A747B8BF83}"/>
    <pc:docChg chg="delSld modSld">
      <pc:chgData name="DAS-NEVES Kelly" userId="S::kelly.das-neves@docaposte.fr::a91a96d4-370a-45e2-a351-cd2b7941614f" providerId="AD" clId="Web-{E8E1C993-31BF-303A-8021-D5A747B8BF83}" dt="2025-04-28T14:52:38.612" v="23"/>
      <pc:docMkLst>
        <pc:docMk/>
      </pc:docMkLst>
      <pc:sldChg chg="modSp">
        <pc:chgData name="DAS-NEVES Kelly" userId="S::kelly.das-neves@docaposte.fr::a91a96d4-370a-45e2-a351-cd2b7941614f" providerId="AD" clId="Web-{E8E1C993-31BF-303A-8021-D5A747B8BF83}" dt="2025-04-28T14:04:27.022" v="0" actId="20577"/>
        <pc:sldMkLst>
          <pc:docMk/>
          <pc:sldMk cId="1377633356" sldId="257"/>
        </pc:sldMkLst>
        <pc:spChg chg="mod">
          <ac:chgData name="DAS-NEVES Kelly" userId="S::kelly.das-neves@docaposte.fr::a91a96d4-370a-45e2-a351-cd2b7941614f" providerId="AD" clId="Web-{E8E1C993-31BF-303A-8021-D5A747B8BF83}" dt="2025-04-28T14:04:27.022" v="0" actId="20577"/>
          <ac:spMkLst>
            <pc:docMk/>
            <pc:sldMk cId="1377633356" sldId="257"/>
            <ac:spMk id="9" creationId="{8C18EAE8-1D2C-0D0A-27F9-69E3CFBA75EF}"/>
          </ac:spMkLst>
        </pc:spChg>
      </pc:sldChg>
      <pc:sldChg chg="modSp">
        <pc:chgData name="DAS-NEVES Kelly" userId="S::kelly.das-neves@docaposte.fr::a91a96d4-370a-45e2-a351-cd2b7941614f" providerId="AD" clId="Web-{E8E1C993-31BF-303A-8021-D5A747B8BF83}" dt="2025-04-28T14:10:16.218" v="9" actId="20577"/>
        <pc:sldMkLst>
          <pc:docMk/>
          <pc:sldMk cId="3313517302" sldId="2147374700"/>
        </pc:sldMkLst>
        <pc:spChg chg="mod">
          <ac:chgData name="DAS-NEVES Kelly" userId="S::kelly.das-neves@docaposte.fr::a91a96d4-370a-45e2-a351-cd2b7941614f" providerId="AD" clId="Web-{E8E1C993-31BF-303A-8021-D5A747B8BF83}" dt="2025-04-28T14:10:16.218" v="9" actId="20577"/>
          <ac:spMkLst>
            <pc:docMk/>
            <pc:sldMk cId="3313517302" sldId="2147374700"/>
            <ac:spMk id="9" creationId="{C78ADED3-89FA-8788-F581-06DEB4C3F5C2}"/>
          </ac:spMkLst>
        </pc:spChg>
        <pc:spChg chg="mod">
          <ac:chgData name="DAS-NEVES Kelly" userId="S::kelly.das-neves@docaposte.fr::a91a96d4-370a-45e2-a351-cd2b7941614f" providerId="AD" clId="Web-{E8E1C993-31BF-303A-8021-D5A747B8BF83}" dt="2025-04-28T14:09:52.874" v="7" actId="20577"/>
          <ac:spMkLst>
            <pc:docMk/>
            <pc:sldMk cId="3313517302" sldId="2147374700"/>
            <ac:spMk id="11" creationId="{87033828-042F-8952-95AD-77F8477832B7}"/>
          </ac:spMkLst>
        </pc:spChg>
      </pc:sldChg>
      <pc:sldChg chg="addSp modSp">
        <pc:chgData name="DAS-NEVES Kelly" userId="S::kelly.das-neves@docaposte.fr::a91a96d4-370a-45e2-a351-cd2b7941614f" providerId="AD" clId="Web-{E8E1C993-31BF-303A-8021-D5A747B8BF83}" dt="2025-04-28T14:24:12.740" v="22" actId="20577"/>
        <pc:sldMkLst>
          <pc:docMk/>
          <pc:sldMk cId="3501896543" sldId="2147374704"/>
        </pc:sldMkLst>
        <pc:spChg chg="add mod">
          <ac:chgData name="DAS-NEVES Kelly" userId="S::kelly.das-neves@docaposte.fr::a91a96d4-370a-45e2-a351-cd2b7941614f" providerId="AD" clId="Web-{E8E1C993-31BF-303A-8021-D5A747B8BF83}" dt="2025-04-28T14:24:12.740" v="22" actId="20577"/>
          <ac:spMkLst>
            <pc:docMk/>
            <pc:sldMk cId="3501896543" sldId="2147374704"/>
            <ac:spMk id="5" creationId="{4196F24E-8EB7-9553-A4F3-0F8653AE1B46}"/>
          </ac:spMkLst>
        </pc:spChg>
        <pc:spChg chg="mod">
          <ac:chgData name="DAS-NEVES Kelly" userId="S::kelly.das-neves@docaposte.fr::a91a96d4-370a-45e2-a351-cd2b7941614f" providerId="AD" clId="Web-{E8E1C993-31BF-303A-8021-D5A747B8BF83}" dt="2025-04-28T14:24:01.396" v="12" actId="20577"/>
          <ac:spMkLst>
            <pc:docMk/>
            <pc:sldMk cId="3501896543" sldId="2147374704"/>
            <ac:spMk id="16" creationId="{A3499D12-B904-12A4-ABB7-D2A4F299DFBE}"/>
          </ac:spMkLst>
        </pc:spChg>
      </pc:sldChg>
      <pc:sldChg chg="del">
        <pc:chgData name="DAS-NEVES Kelly" userId="S::kelly.das-neves@docaposte.fr::a91a96d4-370a-45e2-a351-cd2b7941614f" providerId="AD" clId="Web-{E8E1C993-31BF-303A-8021-D5A747B8BF83}" dt="2025-04-28T14:52:38.612" v="23"/>
        <pc:sldMkLst>
          <pc:docMk/>
          <pc:sldMk cId="3791854215" sldId="2147374711"/>
        </pc:sldMkLst>
      </pc:sldChg>
    </pc:docChg>
  </pc:docChgLst>
  <pc:docChgLst>
    <pc:chgData name="HADDAD Sahar" userId="S::sahar.haddad@docaposte.fr::68cc7506-0d58-401b-bfeb-d46bc1bc5572" providerId="AD" clId="Web-{47EB29F4-5735-9EE7-28F1-E1E46A6070BE}"/>
    <pc:docChg chg="addSld modSld">
      <pc:chgData name="HADDAD Sahar" userId="S::sahar.haddad@docaposte.fr::68cc7506-0d58-401b-bfeb-d46bc1bc5572" providerId="AD" clId="Web-{47EB29F4-5735-9EE7-28F1-E1E46A6070BE}" dt="2025-04-23T18:39:15.170" v="101" actId="14100"/>
      <pc:docMkLst>
        <pc:docMk/>
      </pc:docMkLst>
      <pc:sldChg chg="modSp">
        <pc:chgData name="HADDAD Sahar" userId="S::sahar.haddad@docaposte.fr::68cc7506-0d58-401b-bfeb-d46bc1bc5572" providerId="AD" clId="Web-{47EB29F4-5735-9EE7-28F1-E1E46A6070BE}" dt="2025-04-23T18:28:31.573" v="8" actId="1076"/>
        <pc:sldMkLst>
          <pc:docMk/>
          <pc:sldMk cId="3126732655" sldId="2147374701"/>
        </pc:sldMkLst>
        <pc:picChg chg="mod">
          <ac:chgData name="HADDAD Sahar" userId="S::sahar.haddad@docaposte.fr::68cc7506-0d58-401b-bfeb-d46bc1bc5572" providerId="AD" clId="Web-{47EB29F4-5735-9EE7-28F1-E1E46A6070BE}" dt="2025-04-23T18:28:31.573" v="8" actId="1076"/>
          <ac:picMkLst>
            <pc:docMk/>
            <pc:sldMk cId="3126732655" sldId="2147374701"/>
            <ac:picMk id="72" creationId="{BA8FC173-0CA5-6F28-093B-EEFB2D8AACBD}"/>
          </ac:picMkLst>
        </pc:picChg>
        <pc:picChg chg="mod">
          <ac:chgData name="HADDAD Sahar" userId="S::sahar.haddad@docaposte.fr::68cc7506-0d58-401b-bfeb-d46bc1bc5572" providerId="AD" clId="Web-{47EB29F4-5735-9EE7-28F1-E1E46A6070BE}" dt="2025-04-23T18:28:25.558" v="6" actId="1076"/>
          <ac:picMkLst>
            <pc:docMk/>
            <pc:sldMk cId="3126732655" sldId="2147374701"/>
            <ac:picMk id="73" creationId="{465C0C91-57B8-1972-4161-472E608D0B2E}"/>
          </ac:picMkLst>
        </pc:picChg>
        <pc:picChg chg="mod">
          <ac:chgData name="HADDAD Sahar" userId="S::sahar.haddad@docaposte.fr::68cc7506-0d58-401b-bfeb-d46bc1bc5572" providerId="AD" clId="Web-{47EB29F4-5735-9EE7-28F1-E1E46A6070BE}" dt="2025-04-23T18:28:25.589" v="7" actId="1076"/>
          <ac:picMkLst>
            <pc:docMk/>
            <pc:sldMk cId="3126732655" sldId="2147374701"/>
            <ac:picMk id="74" creationId="{E2EB26A5-8572-C11C-00A9-240739D8523C}"/>
          </ac:picMkLst>
        </pc:picChg>
      </pc:sldChg>
      <pc:sldChg chg="modSp">
        <pc:chgData name="HADDAD Sahar" userId="S::sahar.haddad@docaposte.fr::68cc7506-0d58-401b-bfeb-d46bc1bc5572" providerId="AD" clId="Web-{47EB29F4-5735-9EE7-28F1-E1E46A6070BE}" dt="2025-04-23T18:08:19.403" v="5" actId="14100"/>
        <pc:sldMkLst>
          <pc:docMk/>
          <pc:sldMk cId="3501896543" sldId="2147374704"/>
        </pc:sldMkLst>
        <pc:spChg chg="mod">
          <ac:chgData name="HADDAD Sahar" userId="S::sahar.haddad@docaposte.fr::68cc7506-0d58-401b-bfeb-d46bc1bc5572" providerId="AD" clId="Web-{47EB29F4-5735-9EE7-28F1-E1E46A6070BE}" dt="2025-04-23T18:08:19.403" v="5" actId="14100"/>
          <ac:spMkLst>
            <pc:docMk/>
            <pc:sldMk cId="3501896543" sldId="2147374704"/>
            <ac:spMk id="9" creationId="{5F99A18A-FC03-DF81-6C31-FFC478FD7FE9}"/>
          </ac:spMkLst>
        </pc:spChg>
        <pc:spChg chg="mod">
          <ac:chgData name="HADDAD Sahar" userId="S::sahar.haddad@docaposte.fr::68cc7506-0d58-401b-bfeb-d46bc1bc5572" providerId="AD" clId="Web-{47EB29F4-5735-9EE7-28F1-E1E46A6070BE}" dt="2025-04-23T18:08:10.652" v="3" actId="14100"/>
          <ac:spMkLst>
            <pc:docMk/>
            <pc:sldMk cId="3501896543" sldId="2147374704"/>
            <ac:spMk id="22" creationId="{AAFFC805-F0AF-B7EC-74E2-A07D85484809}"/>
          </ac:spMkLst>
        </pc:spChg>
        <pc:spChg chg="mod">
          <ac:chgData name="HADDAD Sahar" userId="S::sahar.haddad@docaposte.fr::68cc7506-0d58-401b-bfeb-d46bc1bc5572" providerId="AD" clId="Web-{47EB29F4-5735-9EE7-28F1-E1E46A6070BE}" dt="2025-04-23T18:08:14.215" v="4" actId="14100"/>
          <ac:spMkLst>
            <pc:docMk/>
            <pc:sldMk cId="3501896543" sldId="2147374704"/>
            <ac:spMk id="49" creationId="{73A3CDF0-0C15-608E-7B17-9958075D8A2F}"/>
          </ac:spMkLst>
        </pc:spChg>
      </pc:sldChg>
      <pc:sldChg chg="modSp">
        <pc:chgData name="HADDAD Sahar" userId="S::sahar.haddad@docaposte.fr::68cc7506-0d58-401b-bfeb-d46bc1bc5572" providerId="AD" clId="Web-{47EB29F4-5735-9EE7-28F1-E1E46A6070BE}" dt="2025-04-23T18:32:36.815" v="30" actId="1076"/>
        <pc:sldMkLst>
          <pc:docMk/>
          <pc:sldMk cId="3791854215" sldId="2147374711"/>
        </pc:sldMkLst>
        <pc:spChg chg="mod">
          <ac:chgData name="HADDAD Sahar" userId="S::sahar.haddad@docaposte.fr::68cc7506-0d58-401b-bfeb-d46bc1bc5572" providerId="AD" clId="Web-{47EB29F4-5735-9EE7-28F1-E1E46A6070BE}" dt="2025-04-23T18:32:27.424" v="29" actId="14100"/>
          <ac:spMkLst>
            <pc:docMk/>
            <pc:sldMk cId="3791854215" sldId="2147374711"/>
            <ac:spMk id="34" creationId="{F9E46F31-9BED-EDAE-C6FB-F39A01113077}"/>
          </ac:spMkLst>
        </pc:spChg>
        <pc:spChg chg="mod">
          <ac:chgData name="HADDAD Sahar" userId="S::sahar.haddad@docaposte.fr::68cc7506-0d58-401b-bfeb-d46bc1bc5572" providerId="AD" clId="Web-{47EB29F4-5735-9EE7-28F1-E1E46A6070BE}" dt="2025-04-23T18:32:15.314" v="26" actId="1076"/>
          <ac:spMkLst>
            <pc:docMk/>
            <pc:sldMk cId="3791854215" sldId="2147374711"/>
            <ac:spMk id="39" creationId="{6FBDCCF4-4C6D-8B63-6E2D-0975A39811B2}"/>
          </ac:spMkLst>
        </pc:spChg>
        <pc:spChg chg="mod">
          <ac:chgData name="HADDAD Sahar" userId="S::sahar.haddad@docaposte.fr::68cc7506-0d58-401b-bfeb-d46bc1bc5572" providerId="AD" clId="Web-{47EB29F4-5735-9EE7-28F1-E1E46A6070BE}" dt="2025-04-23T18:32:05.767" v="23" actId="1076"/>
          <ac:spMkLst>
            <pc:docMk/>
            <pc:sldMk cId="3791854215" sldId="2147374711"/>
            <ac:spMk id="41" creationId="{2B0582D4-D1E9-ADFB-B049-D27978B78E0B}"/>
          </ac:spMkLst>
        </pc:spChg>
        <pc:spChg chg="mod">
          <ac:chgData name="HADDAD Sahar" userId="S::sahar.haddad@docaposte.fr::68cc7506-0d58-401b-bfeb-d46bc1bc5572" providerId="AD" clId="Web-{47EB29F4-5735-9EE7-28F1-E1E46A6070BE}" dt="2025-04-23T18:32:20.549" v="28" actId="1076"/>
          <ac:spMkLst>
            <pc:docMk/>
            <pc:sldMk cId="3791854215" sldId="2147374711"/>
            <ac:spMk id="47" creationId="{9B2FEC91-828C-1FDA-58C8-DBEDA1A6B02E}"/>
          </ac:spMkLst>
        </pc:spChg>
        <pc:grpChg chg="mod">
          <ac:chgData name="HADDAD Sahar" userId="S::sahar.haddad@docaposte.fr::68cc7506-0d58-401b-bfeb-d46bc1bc5572" providerId="AD" clId="Web-{47EB29F4-5735-9EE7-28F1-E1E46A6070BE}" dt="2025-04-23T18:32:36.815" v="30" actId="1076"/>
          <ac:grpSpMkLst>
            <pc:docMk/>
            <pc:sldMk cId="3791854215" sldId="2147374711"/>
            <ac:grpSpMk id="10" creationId="{B0D48C5A-9515-76F7-853C-9CDF2090255B}"/>
          </ac:grpSpMkLst>
        </pc:grpChg>
        <pc:grpChg chg="mod">
          <ac:chgData name="HADDAD Sahar" userId="S::sahar.haddad@docaposte.fr::68cc7506-0d58-401b-bfeb-d46bc1bc5572" providerId="AD" clId="Web-{47EB29F4-5735-9EE7-28F1-E1E46A6070BE}" dt="2025-04-23T18:32:08.783" v="24" actId="1076"/>
          <ac:grpSpMkLst>
            <pc:docMk/>
            <pc:sldMk cId="3791854215" sldId="2147374711"/>
            <ac:grpSpMk id="28" creationId="{CC76EE00-481D-EE5F-A136-A6A8A0E04202}"/>
          </ac:grpSpMkLst>
        </pc:grpChg>
        <pc:picChg chg="mod">
          <ac:chgData name="HADDAD Sahar" userId="S::sahar.haddad@docaposte.fr::68cc7506-0d58-401b-bfeb-d46bc1bc5572" providerId="AD" clId="Web-{47EB29F4-5735-9EE7-28F1-E1E46A6070BE}" dt="2025-04-23T18:32:15.283" v="25" actId="1076"/>
          <ac:picMkLst>
            <pc:docMk/>
            <pc:sldMk cId="3791854215" sldId="2147374711"/>
            <ac:picMk id="24" creationId="{05F448E1-CFE3-2D15-6C4F-F0E63375DFA9}"/>
          </ac:picMkLst>
        </pc:picChg>
        <pc:picChg chg="mod">
          <ac:chgData name="HADDAD Sahar" userId="S::sahar.haddad@docaposte.fr::68cc7506-0d58-401b-bfeb-d46bc1bc5572" providerId="AD" clId="Web-{47EB29F4-5735-9EE7-28F1-E1E46A6070BE}" dt="2025-04-23T18:32:05.736" v="22" actId="1076"/>
          <ac:picMkLst>
            <pc:docMk/>
            <pc:sldMk cId="3791854215" sldId="2147374711"/>
            <ac:picMk id="26" creationId="{BD9EA40E-800D-6209-5EED-B9086298D160}"/>
          </ac:picMkLst>
        </pc:picChg>
        <pc:picChg chg="mod">
          <ac:chgData name="HADDAD Sahar" userId="S::sahar.haddad@docaposte.fr::68cc7506-0d58-401b-bfeb-d46bc1bc5572" providerId="AD" clId="Web-{47EB29F4-5735-9EE7-28F1-E1E46A6070BE}" dt="2025-04-23T18:32:20.517" v="27" actId="1076"/>
          <ac:picMkLst>
            <pc:docMk/>
            <pc:sldMk cId="3791854215" sldId="2147374711"/>
            <ac:picMk id="35" creationId="{06D7DA97-A542-91BD-2718-F68046E4BE53}"/>
          </ac:picMkLst>
        </pc:picChg>
        <pc:picChg chg="mod">
          <ac:chgData name="HADDAD Sahar" userId="S::sahar.haddad@docaposte.fr::68cc7506-0d58-401b-bfeb-d46bc1bc5572" providerId="AD" clId="Web-{47EB29F4-5735-9EE7-28F1-E1E46A6070BE}" dt="2025-04-23T18:31:48.798" v="19" actId="1076"/>
          <ac:picMkLst>
            <pc:docMk/>
            <pc:sldMk cId="3791854215" sldId="2147374711"/>
            <ac:picMk id="36" creationId="{9767B9AD-3E83-08BC-6ADE-A868D73BC141}"/>
          </ac:picMkLst>
        </pc:picChg>
      </pc:sldChg>
      <pc:sldChg chg="addSp delSp modSp">
        <pc:chgData name="HADDAD Sahar" userId="S::sahar.haddad@docaposte.fr::68cc7506-0d58-401b-bfeb-d46bc1bc5572" providerId="AD" clId="Web-{47EB29F4-5735-9EE7-28F1-E1E46A6070BE}" dt="2025-04-23T18:39:15.170" v="101" actId="14100"/>
        <pc:sldMkLst>
          <pc:docMk/>
          <pc:sldMk cId="1630853723" sldId="2147374712"/>
        </pc:sldMkLst>
        <pc:spChg chg="add del">
          <ac:chgData name="HADDAD Sahar" userId="S::sahar.haddad@docaposte.fr::68cc7506-0d58-401b-bfeb-d46bc1bc5572" providerId="AD" clId="Web-{47EB29F4-5735-9EE7-28F1-E1E46A6070BE}" dt="2025-04-23T18:33:00.753" v="55"/>
          <ac:spMkLst>
            <pc:docMk/>
            <pc:sldMk cId="1630853723" sldId="2147374712"/>
            <ac:spMk id="4" creationId="{8CAF7BCB-80BC-54DF-89A3-010FD0285930}"/>
          </ac:spMkLst>
        </pc:spChg>
        <pc:spChg chg="add del">
          <ac:chgData name="HADDAD Sahar" userId="S::sahar.haddad@docaposte.fr::68cc7506-0d58-401b-bfeb-d46bc1bc5572" providerId="AD" clId="Web-{47EB29F4-5735-9EE7-28F1-E1E46A6070BE}" dt="2025-04-23T18:33:00.753" v="56"/>
          <ac:spMkLst>
            <pc:docMk/>
            <pc:sldMk cId="1630853723" sldId="2147374712"/>
            <ac:spMk id="5" creationId="{A9A20C9B-13B6-4BF1-EAEC-21F3799737AB}"/>
          </ac:spMkLst>
        </pc:spChg>
        <pc:spChg chg="add del mod">
          <ac:chgData name="HADDAD Sahar" userId="S::sahar.haddad@docaposte.fr::68cc7506-0d58-401b-bfeb-d46bc1bc5572" providerId="AD" clId="Web-{47EB29F4-5735-9EE7-28F1-E1E46A6070BE}" dt="2025-04-23T18:33:00.753" v="55"/>
          <ac:spMkLst>
            <pc:docMk/>
            <pc:sldMk cId="1630853723" sldId="2147374712"/>
            <ac:spMk id="7" creationId="{BBF2EF94-AC89-5552-6307-5C2984EC884F}"/>
          </ac:spMkLst>
        </pc:spChg>
        <pc:spChg chg="add">
          <ac:chgData name="HADDAD Sahar" userId="S::sahar.haddad@docaposte.fr::68cc7506-0d58-401b-bfeb-d46bc1bc5572" providerId="AD" clId="Web-{47EB29F4-5735-9EE7-28F1-E1E46A6070BE}" dt="2025-04-23T18:39:12.373" v="78"/>
          <ac:spMkLst>
            <pc:docMk/>
            <pc:sldMk cId="1630853723" sldId="2147374712"/>
            <ac:spMk id="9" creationId="{EF6DE125-F7E2-0872-51FB-DD4954E4CD15}"/>
          </ac:spMkLst>
        </pc:spChg>
        <pc:spChg chg="add del">
          <ac:chgData name="HADDAD Sahar" userId="S::sahar.haddad@docaposte.fr::68cc7506-0d58-401b-bfeb-d46bc1bc5572" providerId="AD" clId="Web-{47EB29F4-5735-9EE7-28F1-E1E46A6070BE}" dt="2025-04-23T18:33:00.753" v="58"/>
          <ac:spMkLst>
            <pc:docMk/>
            <pc:sldMk cId="1630853723" sldId="2147374712"/>
            <ac:spMk id="11" creationId="{24A7E6A2-0511-41EE-AF10-1334B1B80EC7}"/>
          </ac:spMkLst>
        </pc:spChg>
        <pc:spChg chg="add del">
          <ac:chgData name="HADDAD Sahar" userId="S::sahar.haddad@docaposte.fr::68cc7506-0d58-401b-bfeb-d46bc1bc5572" providerId="AD" clId="Web-{47EB29F4-5735-9EE7-28F1-E1E46A6070BE}" dt="2025-04-23T18:33:00.753" v="59"/>
          <ac:spMkLst>
            <pc:docMk/>
            <pc:sldMk cId="1630853723" sldId="2147374712"/>
            <ac:spMk id="12" creationId="{24A7E6A2-0511-41EE-AF10-1334B1B80EC7}"/>
          </ac:spMkLst>
        </pc:spChg>
        <pc:spChg chg="add">
          <ac:chgData name="HADDAD Sahar" userId="S::sahar.haddad@docaposte.fr::68cc7506-0d58-401b-bfeb-d46bc1bc5572" providerId="AD" clId="Web-{47EB29F4-5735-9EE7-28F1-E1E46A6070BE}" dt="2025-04-23T18:39:12.373" v="78"/>
          <ac:spMkLst>
            <pc:docMk/>
            <pc:sldMk cId="1630853723" sldId="2147374712"/>
            <ac:spMk id="13" creationId="{32F1AED2-FBC1-DC19-EF99-D439B95E13DE}"/>
          </ac:spMkLst>
        </pc:spChg>
        <pc:spChg chg="add del">
          <ac:chgData name="HADDAD Sahar" userId="S::sahar.haddad@docaposte.fr::68cc7506-0d58-401b-bfeb-d46bc1bc5572" providerId="AD" clId="Web-{47EB29F4-5735-9EE7-28F1-E1E46A6070BE}" dt="2025-04-23T18:33:00.753" v="61"/>
          <ac:spMkLst>
            <pc:docMk/>
            <pc:sldMk cId="1630853723" sldId="2147374712"/>
            <ac:spMk id="15" creationId="{9439E62C-5B95-0844-85EB-65DB59835620}"/>
          </ac:spMkLst>
        </pc:spChg>
        <pc:spChg chg="add del">
          <ac:chgData name="HADDAD Sahar" userId="S::sahar.haddad@docaposte.fr::68cc7506-0d58-401b-bfeb-d46bc1bc5572" providerId="AD" clId="Web-{47EB29F4-5735-9EE7-28F1-E1E46A6070BE}" dt="2025-04-23T18:33:00.753" v="62"/>
          <ac:spMkLst>
            <pc:docMk/>
            <pc:sldMk cId="1630853723" sldId="2147374712"/>
            <ac:spMk id="16" creationId="{5A36314B-1AF8-CE48-3D72-CA5BB70DCEE6}"/>
          </ac:spMkLst>
        </pc:spChg>
        <pc:spChg chg="add del">
          <ac:chgData name="HADDAD Sahar" userId="S::sahar.haddad@docaposte.fr::68cc7506-0d58-401b-bfeb-d46bc1bc5572" providerId="AD" clId="Web-{47EB29F4-5735-9EE7-28F1-E1E46A6070BE}" dt="2025-04-23T18:33:00.753" v="63"/>
          <ac:spMkLst>
            <pc:docMk/>
            <pc:sldMk cId="1630853723" sldId="2147374712"/>
            <ac:spMk id="17" creationId="{ABA77412-6BA3-3544-8953-E929FEB17374}"/>
          </ac:spMkLst>
        </pc:spChg>
        <pc:spChg chg="add del">
          <ac:chgData name="HADDAD Sahar" userId="S::sahar.haddad@docaposte.fr::68cc7506-0d58-401b-bfeb-d46bc1bc5572" providerId="AD" clId="Web-{47EB29F4-5735-9EE7-28F1-E1E46A6070BE}" dt="2025-04-23T18:33:00.753" v="64"/>
          <ac:spMkLst>
            <pc:docMk/>
            <pc:sldMk cId="1630853723" sldId="2147374712"/>
            <ac:spMk id="18" creationId="{3CA7EEC2-469C-1818-EF11-799AE25C9DDC}"/>
          </ac:spMkLst>
        </pc:spChg>
        <pc:spChg chg="add del">
          <ac:chgData name="HADDAD Sahar" userId="S::sahar.haddad@docaposte.fr::68cc7506-0d58-401b-bfeb-d46bc1bc5572" providerId="AD" clId="Web-{47EB29F4-5735-9EE7-28F1-E1E46A6070BE}" dt="2025-04-23T18:33:00.753" v="65"/>
          <ac:spMkLst>
            <pc:docMk/>
            <pc:sldMk cId="1630853723" sldId="2147374712"/>
            <ac:spMk id="19" creationId="{DF73F6FC-202A-91F7-19DA-89A691923B38}"/>
          </ac:spMkLst>
        </pc:spChg>
        <pc:spChg chg="add del">
          <ac:chgData name="HADDAD Sahar" userId="S::sahar.haddad@docaposte.fr::68cc7506-0d58-401b-bfeb-d46bc1bc5572" providerId="AD" clId="Web-{47EB29F4-5735-9EE7-28F1-E1E46A6070BE}" dt="2025-04-23T18:33:00.753" v="66"/>
          <ac:spMkLst>
            <pc:docMk/>
            <pc:sldMk cId="1630853723" sldId="2147374712"/>
            <ac:spMk id="20" creationId="{DE90B68F-0C8D-2FB7-E95F-F78712E50D26}"/>
          </ac:spMkLst>
        </pc:spChg>
        <pc:spChg chg="add del">
          <ac:chgData name="HADDAD Sahar" userId="S::sahar.haddad@docaposte.fr::68cc7506-0d58-401b-bfeb-d46bc1bc5572" providerId="AD" clId="Web-{47EB29F4-5735-9EE7-28F1-E1E46A6070BE}" dt="2025-04-23T18:33:00.753" v="69"/>
          <ac:spMkLst>
            <pc:docMk/>
            <pc:sldMk cId="1630853723" sldId="2147374712"/>
            <ac:spMk id="23" creationId="{06B7D2FD-DDA0-8091-CC1E-7530254C3139}"/>
          </ac:spMkLst>
        </pc:spChg>
        <pc:spChg chg="add del">
          <ac:chgData name="HADDAD Sahar" userId="S::sahar.haddad@docaposte.fr::68cc7506-0d58-401b-bfeb-d46bc1bc5572" providerId="AD" clId="Web-{47EB29F4-5735-9EE7-28F1-E1E46A6070BE}" dt="2025-04-23T18:33:00.753" v="70"/>
          <ac:spMkLst>
            <pc:docMk/>
            <pc:sldMk cId="1630853723" sldId="2147374712"/>
            <ac:spMk id="24" creationId="{F0A30BB5-AE6C-BA43-4500-30FA890325FD}"/>
          </ac:spMkLst>
        </pc:spChg>
        <pc:spChg chg="add del">
          <ac:chgData name="HADDAD Sahar" userId="S::sahar.haddad@docaposte.fr::68cc7506-0d58-401b-bfeb-d46bc1bc5572" providerId="AD" clId="Web-{47EB29F4-5735-9EE7-28F1-E1E46A6070BE}" dt="2025-04-23T18:33:00.753" v="75"/>
          <ac:spMkLst>
            <pc:docMk/>
            <pc:sldMk cId="1630853723" sldId="2147374712"/>
            <ac:spMk id="29" creationId="{26F73D08-5E21-E6A0-3193-C1F417D2DA01}"/>
          </ac:spMkLst>
        </pc:spChg>
        <pc:spChg chg="add">
          <ac:chgData name="HADDAD Sahar" userId="S::sahar.haddad@docaposte.fr::68cc7506-0d58-401b-bfeb-d46bc1bc5572" providerId="AD" clId="Web-{47EB29F4-5735-9EE7-28F1-E1E46A6070BE}" dt="2025-04-23T18:39:12.435" v="79"/>
          <ac:spMkLst>
            <pc:docMk/>
            <pc:sldMk cId="1630853723" sldId="2147374712"/>
            <ac:spMk id="32" creationId="{A9BC545C-DA57-ACD7-63F0-44F34D16BC18}"/>
          </ac:spMkLst>
        </pc:spChg>
        <pc:spChg chg="add">
          <ac:chgData name="HADDAD Sahar" userId="S::sahar.haddad@docaposte.fr::68cc7506-0d58-401b-bfeb-d46bc1bc5572" providerId="AD" clId="Web-{47EB29F4-5735-9EE7-28F1-E1E46A6070BE}" dt="2025-04-23T18:39:12.435" v="79"/>
          <ac:spMkLst>
            <pc:docMk/>
            <pc:sldMk cId="1630853723" sldId="2147374712"/>
            <ac:spMk id="33" creationId="{E441CAE7-8864-4EFB-5D49-5BAED034178D}"/>
          </ac:spMkLst>
        </pc:spChg>
        <pc:spChg chg="add">
          <ac:chgData name="HADDAD Sahar" userId="S::sahar.haddad@docaposte.fr::68cc7506-0d58-401b-bfeb-d46bc1bc5572" providerId="AD" clId="Web-{47EB29F4-5735-9EE7-28F1-E1E46A6070BE}" dt="2025-04-23T18:39:13.248" v="84"/>
          <ac:spMkLst>
            <pc:docMk/>
            <pc:sldMk cId="1630853723" sldId="2147374712"/>
            <ac:spMk id="36" creationId="{910E2898-531B-7F4D-F53F-D4D60D3FFCAF}"/>
          </ac:spMkLst>
        </pc:spChg>
        <pc:spChg chg="add">
          <ac:chgData name="HADDAD Sahar" userId="S::sahar.haddad@docaposte.fr::68cc7506-0d58-401b-bfeb-d46bc1bc5572" providerId="AD" clId="Web-{47EB29F4-5735-9EE7-28F1-E1E46A6070BE}" dt="2025-04-23T18:39:13.248" v="84"/>
          <ac:spMkLst>
            <pc:docMk/>
            <pc:sldMk cId="1630853723" sldId="2147374712"/>
            <ac:spMk id="37" creationId="{FB599EE6-DE76-11A4-8EB2-5BADB3A72A2D}"/>
          </ac:spMkLst>
        </pc:spChg>
        <pc:spChg chg="add">
          <ac:chgData name="HADDAD Sahar" userId="S::sahar.haddad@docaposte.fr::68cc7506-0d58-401b-bfeb-d46bc1bc5572" providerId="AD" clId="Web-{47EB29F4-5735-9EE7-28F1-E1E46A6070BE}" dt="2025-04-23T18:39:13.951" v="89"/>
          <ac:spMkLst>
            <pc:docMk/>
            <pc:sldMk cId="1630853723" sldId="2147374712"/>
            <ac:spMk id="39" creationId="{DEE85042-15C6-9402-383E-3EB47A504692}"/>
          </ac:spMkLst>
        </pc:spChg>
        <pc:spChg chg="add">
          <ac:chgData name="HADDAD Sahar" userId="S::sahar.haddad@docaposte.fr::68cc7506-0d58-401b-bfeb-d46bc1bc5572" providerId="AD" clId="Web-{47EB29F4-5735-9EE7-28F1-E1E46A6070BE}" dt="2025-04-23T18:39:13.951" v="89"/>
          <ac:spMkLst>
            <pc:docMk/>
            <pc:sldMk cId="1630853723" sldId="2147374712"/>
            <ac:spMk id="41" creationId="{9F13AF34-B89F-FB15-21A4-0979DE12AF5C}"/>
          </ac:spMkLst>
        </pc:spChg>
        <pc:spChg chg="add">
          <ac:chgData name="HADDAD Sahar" userId="S::sahar.haddad@docaposte.fr::68cc7506-0d58-401b-bfeb-d46bc1bc5572" providerId="AD" clId="Web-{47EB29F4-5735-9EE7-28F1-E1E46A6070BE}" dt="2025-04-23T18:39:14.435" v="94"/>
          <ac:spMkLst>
            <pc:docMk/>
            <pc:sldMk cId="1630853723" sldId="2147374712"/>
            <ac:spMk id="45" creationId="{41270707-744E-3EBC-3E77-24E2E45682F7}"/>
          </ac:spMkLst>
        </pc:spChg>
        <pc:spChg chg="add">
          <ac:chgData name="HADDAD Sahar" userId="S::sahar.haddad@docaposte.fr::68cc7506-0d58-401b-bfeb-d46bc1bc5572" providerId="AD" clId="Web-{47EB29F4-5735-9EE7-28F1-E1E46A6070BE}" dt="2025-04-23T18:39:14.435" v="94"/>
          <ac:spMkLst>
            <pc:docMk/>
            <pc:sldMk cId="1630853723" sldId="2147374712"/>
            <ac:spMk id="46" creationId="{D3E5B74B-6A8D-4EFC-20FD-3FD1801BDC53}"/>
          </ac:spMkLst>
        </pc:spChg>
        <pc:spChg chg="add mod">
          <ac:chgData name="HADDAD Sahar" userId="S::sahar.haddad@docaposte.fr::68cc7506-0d58-401b-bfeb-d46bc1bc5572" providerId="AD" clId="Web-{47EB29F4-5735-9EE7-28F1-E1E46A6070BE}" dt="2025-04-23T18:39:14.920" v="98"/>
          <ac:spMkLst>
            <pc:docMk/>
            <pc:sldMk cId="1630853723" sldId="2147374712"/>
            <ac:spMk id="48" creationId="{7DCAEC8E-1E36-58E4-390B-5CE186A7F51A}"/>
          </ac:spMkLst>
        </pc:spChg>
        <pc:spChg chg="add mod">
          <ac:chgData name="HADDAD Sahar" userId="S::sahar.haddad@docaposte.fr::68cc7506-0d58-401b-bfeb-d46bc1bc5572" providerId="AD" clId="Web-{47EB29F4-5735-9EE7-28F1-E1E46A6070BE}" dt="2025-04-23T18:39:14.920" v="98"/>
          <ac:spMkLst>
            <pc:docMk/>
            <pc:sldMk cId="1630853723" sldId="2147374712"/>
            <ac:spMk id="49" creationId="{8D04FA15-DCA9-6BF1-7BCD-90141DB74770}"/>
          </ac:spMkLst>
        </pc:spChg>
        <pc:grpChg chg="add">
          <ac:chgData name="HADDAD Sahar" userId="S::sahar.haddad@docaposte.fr::68cc7506-0d58-401b-bfeb-d46bc1bc5572" providerId="AD" clId="Web-{47EB29F4-5735-9EE7-28F1-E1E46A6070BE}" dt="2025-04-23T18:39:12.373" v="78"/>
          <ac:grpSpMkLst>
            <pc:docMk/>
            <pc:sldMk cId="1630853723" sldId="2147374712"/>
            <ac:grpSpMk id="8" creationId="{EC0CA7F6-B5E2-BFC3-6EDA-50BE2171CECB}"/>
          </ac:grpSpMkLst>
        </pc:grpChg>
        <pc:grpChg chg="add del mod">
          <ac:chgData name="HADDAD Sahar" userId="S::sahar.haddad@docaposte.fr::68cc7506-0d58-401b-bfeb-d46bc1bc5572" providerId="AD" clId="Web-{47EB29F4-5735-9EE7-28F1-E1E46A6070BE}" dt="2025-04-23T18:39:13.060" v="83"/>
          <ac:grpSpMkLst>
            <pc:docMk/>
            <pc:sldMk cId="1630853723" sldId="2147374712"/>
            <ac:grpSpMk id="31" creationId="{18A9E02A-F08F-A728-14AD-83B2336A1033}"/>
          </ac:grpSpMkLst>
        </pc:grpChg>
        <pc:grpChg chg="add del mod">
          <ac:chgData name="HADDAD Sahar" userId="S::sahar.haddad@docaposte.fr::68cc7506-0d58-401b-bfeb-d46bc1bc5572" providerId="AD" clId="Web-{47EB29F4-5735-9EE7-28F1-E1E46A6070BE}" dt="2025-04-23T18:39:13.873" v="88"/>
          <ac:grpSpMkLst>
            <pc:docMk/>
            <pc:sldMk cId="1630853723" sldId="2147374712"/>
            <ac:grpSpMk id="35" creationId="{08BBF69D-D675-AD86-712D-A08B82390CD3}"/>
          </ac:grpSpMkLst>
        </pc:grpChg>
        <pc:grpChg chg="add mod">
          <ac:chgData name="HADDAD Sahar" userId="S::sahar.haddad@docaposte.fr::68cc7506-0d58-401b-bfeb-d46bc1bc5572" providerId="AD" clId="Web-{47EB29F4-5735-9EE7-28F1-E1E46A6070BE}" dt="2025-04-23T18:39:15.170" v="101" actId="14100"/>
          <ac:grpSpMkLst>
            <pc:docMk/>
            <pc:sldMk cId="1630853723" sldId="2147374712"/>
            <ac:grpSpMk id="38" creationId="{05105FF5-A30B-B4D5-61B3-5C8CB98395AB}"/>
          </ac:grpSpMkLst>
        </pc:grpChg>
        <pc:grpChg chg="add del">
          <ac:chgData name="HADDAD Sahar" userId="S::sahar.haddad@docaposte.fr::68cc7506-0d58-401b-bfeb-d46bc1bc5572" providerId="AD" clId="Web-{47EB29F4-5735-9EE7-28F1-E1E46A6070BE}" dt="2025-04-23T18:39:14.482" v="95"/>
          <ac:grpSpMkLst>
            <pc:docMk/>
            <pc:sldMk cId="1630853723" sldId="2147374712"/>
            <ac:grpSpMk id="44" creationId="{5DF72BA9-C742-0CBF-7AF8-40BE4D4B042C}"/>
          </ac:grpSpMkLst>
        </pc:grpChg>
        <pc:grpChg chg="add mod ord">
          <ac:chgData name="HADDAD Sahar" userId="S::sahar.haddad@docaposte.fr::68cc7506-0d58-401b-bfeb-d46bc1bc5572" providerId="AD" clId="Web-{47EB29F4-5735-9EE7-28F1-E1E46A6070BE}" dt="2025-04-23T18:39:14.920" v="98"/>
          <ac:grpSpMkLst>
            <pc:docMk/>
            <pc:sldMk cId="1630853723" sldId="2147374712"/>
            <ac:grpSpMk id="47" creationId="{86EC579D-BFFB-D72E-2389-4F9A04BA37C3}"/>
          </ac:grpSpMkLst>
        </pc:grpChg>
        <pc:picChg chg="add del">
          <ac:chgData name="HADDAD Sahar" userId="S::sahar.haddad@docaposte.fr::68cc7506-0d58-401b-bfeb-d46bc1bc5572" providerId="AD" clId="Web-{47EB29F4-5735-9EE7-28F1-E1E46A6070BE}" dt="2025-04-23T18:33:00.753" v="57"/>
          <ac:picMkLst>
            <pc:docMk/>
            <pc:sldMk cId="1630853723" sldId="2147374712"/>
            <ac:picMk id="10" creationId="{4437E1AA-9EF6-AF0E-69B2-83974ED4027D}"/>
          </ac:picMkLst>
        </pc:picChg>
        <pc:picChg chg="add del">
          <ac:chgData name="HADDAD Sahar" userId="S::sahar.haddad@docaposte.fr::68cc7506-0d58-401b-bfeb-d46bc1bc5572" providerId="AD" clId="Web-{47EB29F4-5735-9EE7-28F1-E1E46A6070BE}" dt="2025-04-23T18:33:00.753" v="60"/>
          <ac:picMkLst>
            <pc:docMk/>
            <pc:sldMk cId="1630853723" sldId="2147374712"/>
            <ac:picMk id="14" creationId="{6212662C-B097-4110-45E4-C7FF916FA364}"/>
          </ac:picMkLst>
        </pc:picChg>
        <pc:picChg chg="add del">
          <ac:chgData name="HADDAD Sahar" userId="S::sahar.haddad@docaposte.fr::68cc7506-0d58-401b-bfeb-d46bc1bc5572" providerId="AD" clId="Web-{47EB29F4-5735-9EE7-28F1-E1E46A6070BE}" dt="2025-04-23T18:33:00.753" v="67"/>
          <ac:picMkLst>
            <pc:docMk/>
            <pc:sldMk cId="1630853723" sldId="2147374712"/>
            <ac:picMk id="21" creationId="{616C3025-FE6C-53D0-6409-F998038573E8}"/>
          </ac:picMkLst>
        </pc:picChg>
        <pc:picChg chg="add del">
          <ac:chgData name="HADDAD Sahar" userId="S::sahar.haddad@docaposte.fr::68cc7506-0d58-401b-bfeb-d46bc1bc5572" providerId="AD" clId="Web-{47EB29F4-5735-9EE7-28F1-E1E46A6070BE}" dt="2025-04-23T18:33:00.753" v="68"/>
          <ac:picMkLst>
            <pc:docMk/>
            <pc:sldMk cId="1630853723" sldId="2147374712"/>
            <ac:picMk id="22" creationId="{87C5F51C-A2D1-4FF0-668A-2D9E86BD94C8}"/>
          </ac:picMkLst>
        </pc:picChg>
        <pc:picChg chg="add del">
          <ac:chgData name="HADDAD Sahar" userId="S::sahar.haddad@docaposte.fr::68cc7506-0d58-401b-bfeb-d46bc1bc5572" providerId="AD" clId="Web-{47EB29F4-5735-9EE7-28F1-E1E46A6070BE}" dt="2025-04-23T18:33:00.753" v="71"/>
          <ac:picMkLst>
            <pc:docMk/>
            <pc:sldMk cId="1630853723" sldId="2147374712"/>
            <ac:picMk id="25" creationId="{329ED0B0-CEA4-97F9-B7DD-C48FD3A064ED}"/>
          </ac:picMkLst>
        </pc:picChg>
        <pc:picChg chg="add del">
          <ac:chgData name="HADDAD Sahar" userId="S::sahar.haddad@docaposte.fr::68cc7506-0d58-401b-bfeb-d46bc1bc5572" providerId="AD" clId="Web-{47EB29F4-5735-9EE7-28F1-E1E46A6070BE}" dt="2025-04-23T18:33:00.753" v="72"/>
          <ac:picMkLst>
            <pc:docMk/>
            <pc:sldMk cId="1630853723" sldId="2147374712"/>
            <ac:picMk id="26" creationId="{4D69F04B-500F-7C23-7949-A7301ECC25E8}"/>
          </ac:picMkLst>
        </pc:picChg>
        <pc:picChg chg="add del">
          <ac:chgData name="HADDAD Sahar" userId="S::sahar.haddad@docaposte.fr::68cc7506-0d58-401b-bfeb-d46bc1bc5572" providerId="AD" clId="Web-{47EB29F4-5735-9EE7-28F1-E1E46A6070BE}" dt="2025-04-23T18:33:00.753" v="74"/>
          <ac:picMkLst>
            <pc:docMk/>
            <pc:sldMk cId="1630853723" sldId="2147374712"/>
            <ac:picMk id="28" creationId="{DAAD2F86-5C75-DC1A-8AE3-3799B04B8924}"/>
          </ac:picMkLst>
        </pc:picChg>
        <pc:picChg chg="add del">
          <ac:chgData name="HADDAD Sahar" userId="S::sahar.haddad@docaposte.fr::68cc7506-0d58-401b-bfeb-d46bc1bc5572" providerId="AD" clId="Web-{47EB29F4-5735-9EE7-28F1-E1E46A6070BE}" dt="2025-04-23T18:33:00.753" v="76"/>
          <ac:picMkLst>
            <pc:docMk/>
            <pc:sldMk cId="1630853723" sldId="2147374712"/>
            <ac:picMk id="30" creationId="{DFA973FF-2D97-8487-172E-CB02527D5CA2}"/>
          </ac:picMkLst>
        </pc:picChg>
        <pc:picChg chg="add del">
          <ac:chgData name="HADDAD Sahar" userId="S::sahar.haddad@docaposte.fr::68cc7506-0d58-401b-bfeb-d46bc1bc5572" providerId="AD" clId="Web-{47EB29F4-5735-9EE7-28F1-E1E46A6070BE}" dt="2025-04-23T18:33:00.753" v="77"/>
          <ac:picMkLst>
            <pc:docMk/>
            <pc:sldMk cId="1630853723" sldId="2147374712"/>
            <ac:picMk id="34" creationId="{B273097E-BFC1-EC4B-6B45-9AD1913A7C99}"/>
          </ac:picMkLst>
        </pc:picChg>
        <pc:cxnChg chg="add del">
          <ac:chgData name="HADDAD Sahar" userId="S::sahar.haddad@docaposte.fr::68cc7506-0d58-401b-bfeb-d46bc1bc5572" providerId="AD" clId="Web-{47EB29F4-5735-9EE7-28F1-E1E46A6070BE}" dt="2025-04-23T18:33:00.753" v="73"/>
          <ac:cxnSpMkLst>
            <pc:docMk/>
            <pc:sldMk cId="1630853723" sldId="2147374712"/>
            <ac:cxnSpMk id="27" creationId="{F5C5FFA3-EB4E-0756-991A-C8C949BAF687}"/>
          </ac:cxnSpMkLst>
        </pc:cxnChg>
      </pc:sldChg>
      <pc:sldChg chg="add replId">
        <pc:chgData name="HADDAD Sahar" userId="S::sahar.haddad@docaposte.fr::68cc7506-0d58-401b-bfeb-d46bc1bc5572" providerId="AD" clId="Web-{47EB29F4-5735-9EE7-28F1-E1E46A6070BE}" dt="2025-04-23T18:32:51.221" v="31"/>
        <pc:sldMkLst>
          <pc:docMk/>
          <pc:sldMk cId="4144434018" sldId="2147374714"/>
        </pc:sldMkLst>
      </pc:sldChg>
    </pc:docChg>
  </pc:docChgLst>
  <pc:docChgLst>
    <pc:chgData name="ARETE Elodie" userId="S::elodie.arete@docaposte.fr::ec9f1fbb-f223-4998-ab6b-38ac20db1c9b" providerId="AD" clId="Web-{85F27F7A-54D4-7C0F-DF05-C5C86E55FD9C}"/>
    <pc:docChg chg="addSld delSld">
      <pc:chgData name="ARETE Elodie" userId="S::elodie.arete@docaposte.fr::ec9f1fbb-f223-4998-ab6b-38ac20db1c9b" providerId="AD" clId="Web-{85F27F7A-54D4-7C0F-DF05-C5C86E55FD9C}" dt="2025-03-31T15:52:12.585" v="10"/>
      <pc:docMkLst>
        <pc:docMk/>
      </pc:docMkLst>
      <pc:sldChg chg="del">
        <pc:chgData name="ARETE Elodie" userId="S::elodie.arete@docaposte.fr::ec9f1fbb-f223-4998-ab6b-38ac20db1c9b" providerId="AD" clId="Web-{85F27F7A-54D4-7C0F-DF05-C5C86E55FD9C}" dt="2025-03-31T15:52:03.131" v="9"/>
        <pc:sldMkLst>
          <pc:docMk/>
          <pc:sldMk cId="2374291147" sldId="318"/>
        </pc:sldMkLst>
      </pc:sldChg>
      <pc:sldChg chg="del">
        <pc:chgData name="ARETE Elodie" userId="S::elodie.arete@docaposte.fr::ec9f1fbb-f223-4998-ab6b-38ac20db1c9b" providerId="AD" clId="Web-{85F27F7A-54D4-7C0F-DF05-C5C86E55FD9C}" dt="2025-03-31T15:52:03.116" v="0"/>
        <pc:sldMkLst>
          <pc:docMk/>
          <pc:sldMk cId="706743120" sldId="319"/>
        </pc:sldMkLst>
      </pc:sldChg>
      <pc:sldChg chg="add">
        <pc:chgData name="ARETE Elodie" userId="S::elodie.arete@docaposte.fr::ec9f1fbb-f223-4998-ab6b-38ac20db1c9b" providerId="AD" clId="Web-{85F27F7A-54D4-7C0F-DF05-C5C86E55FD9C}" dt="2025-03-31T15:52:12.585" v="10"/>
        <pc:sldMkLst>
          <pc:docMk/>
          <pc:sldMk cId="2566976283" sldId="2147374699"/>
        </pc:sldMkLst>
      </pc:sldChg>
      <pc:sldChg chg="del">
        <pc:chgData name="ARETE Elodie" userId="S::elodie.arete@docaposte.fr::ec9f1fbb-f223-4998-ab6b-38ac20db1c9b" providerId="AD" clId="Web-{85F27F7A-54D4-7C0F-DF05-C5C86E55FD9C}" dt="2025-03-31T15:52:03.131" v="8"/>
        <pc:sldMkLst>
          <pc:docMk/>
          <pc:sldMk cId="1347842597" sldId="2147374700"/>
        </pc:sldMkLst>
      </pc:sldChg>
      <pc:sldChg chg="del">
        <pc:chgData name="ARETE Elodie" userId="S::elodie.arete@docaposte.fr::ec9f1fbb-f223-4998-ab6b-38ac20db1c9b" providerId="AD" clId="Web-{85F27F7A-54D4-7C0F-DF05-C5C86E55FD9C}" dt="2025-03-31T15:52:03.131" v="7"/>
        <pc:sldMkLst>
          <pc:docMk/>
          <pc:sldMk cId="2274322946" sldId="2147374701"/>
        </pc:sldMkLst>
      </pc:sldChg>
      <pc:sldChg chg="del">
        <pc:chgData name="ARETE Elodie" userId="S::elodie.arete@docaposte.fr::ec9f1fbb-f223-4998-ab6b-38ac20db1c9b" providerId="AD" clId="Web-{85F27F7A-54D4-7C0F-DF05-C5C86E55FD9C}" dt="2025-03-31T15:52:03.131" v="6"/>
        <pc:sldMkLst>
          <pc:docMk/>
          <pc:sldMk cId="1954184675" sldId="2147374702"/>
        </pc:sldMkLst>
      </pc:sldChg>
      <pc:sldChg chg="del">
        <pc:chgData name="ARETE Elodie" userId="S::elodie.arete@docaposte.fr::ec9f1fbb-f223-4998-ab6b-38ac20db1c9b" providerId="AD" clId="Web-{85F27F7A-54D4-7C0F-DF05-C5C86E55FD9C}" dt="2025-03-31T15:52:03.116" v="5"/>
        <pc:sldMkLst>
          <pc:docMk/>
          <pc:sldMk cId="681006805" sldId="2147374703"/>
        </pc:sldMkLst>
      </pc:sldChg>
      <pc:sldChg chg="del">
        <pc:chgData name="ARETE Elodie" userId="S::elodie.arete@docaposte.fr::ec9f1fbb-f223-4998-ab6b-38ac20db1c9b" providerId="AD" clId="Web-{85F27F7A-54D4-7C0F-DF05-C5C86E55FD9C}" dt="2025-03-31T15:52:03.116" v="3"/>
        <pc:sldMkLst>
          <pc:docMk/>
          <pc:sldMk cId="2592872545" sldId="2147374704"/>
        </pc:sldMkLst>
      </pc:sldChg>
      <pc:sldChg chg="del">
        <pc:chgData name="ARETE Elodie" userId="S::elodie.arete@docaposte.fr::ec9f1fbb-f223-4998-ab6b-38ac20db1c9b" providerId="AD" clId="Web-{85F27F7A-54D4-7C0F-DF05-C5C86E55FD9C}" dt="2025-03-31T15:52:03.116" v="2"/>
        <pc:sldMkLst>
          <pc:docMk/>
          <pc:sldMk cId="3946503791" sldId="2147374705"/>
        </pc:sldMkLst>
      </pc:sldChg>
      <pc:sldChg chg="del">
        <pc:chgData name="ARETE Elodie" userId="S::elodie.arete@docaposte.fr::ec9f1fbb-f223-4998-ab6b-38ac20db1c9b" providerId="AD" clId="Web-{85F27F7A-54D4-7C0F-DF05-C5C86E55FD9C}" dt="2025-03-31T15:52:03.116" v="1"/>
        <pc:sldMkLst>
          <pc:docMk/>
          <pc:sldMk cId="3108639000" sldId="2147374706"/>
        </pc:sldMkLst>
      </pc:sldChg>
      <pc:sldChg chg="del">
        <pc:chgData name="ARETE Elodie" userId="S::elodie.arete@docaposte.fr::ec9f1fbb-f223-4998-ab6b-38ac20db1c9b" providerId="AD" clId="Web-{85F27F7A-54D4-7C0F-DF05-C5C86E55FD9C}" dt="2025-03-31T15:52:03.116" v="4"/>
        <pc:sldMkLst>
          <pc:docMk/>
          <pc:sldMk cId="2907209153" sldId="2147374707"/>
        </pc:sldMkLst>
      </pc:sldChg>
      <pc:sldMasterChg chg="addSldLayout">
        <pc:chgData name="ARETE Elodie" userId="S::elodie.arete@docaposte.fr::ec9f1fbb-f223-4998-ab6b-38ac20db1c9b" providerId="AD" clId="Web-{85F27F7A-54D4-7C0F-DF05-C5C86E55FD9C}" dt="2025-03-31T15:52:12.585" v="10"/>
        <pc:sldMasterMkLst>
          <pc:docMk/>
          <pc:sldMasterMk cId="3071127875" sldId="2147483648"/>
        </pc:sldMasterMkLst>
        <pc:sldLayoutChg chg="add">
          <pc:chgData name="ARETE Elodie" userId="S::elodie.arete@docaposte.fr::ec9f1fbb-f223-4998-ab6b-38ac20db1c9b" providerId="AD" clId="Web-{85F27F7A-54D4-7C0F-DF05-C5C86E55FD9C}" dt="2025-03-31T15:52:12.585" v="10"/>
          <pc:sldLayoutMkLst>
            <pc:docMk/>
            <pc:sldMasterMk cId="3071127875" sldId="2147483648"/>
            <pc:sldLayoutMk cId="2712544704" sldId="2147483661"/>
          </pc:sldLayoutMkLst>
        </pc:sldLayoutChg>
      </pc:sldMasterChg>
    </pc:docChg>
  </pc:docChgLst>
</pc:chgInfo>
</file>

<file path=ppt/comments/modernComment_7FFE566C_C58042F6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9DDF66A2-064D-4D80-A9A1-90DC109E62DA}" authorId="{A9FC6759-7235-71F6-4A63-4FA858418FA6}" status="resolved" created="2025-04-24T14:36:45.492" complete="100000">
    <pc:sldMkLst xmlns:pc="http://schemas.microsoft.com/office/powerpoint/2013/main/command">
      <pc:docMk/>
      <pc:sldMk cId="3313517302" sldId="2147374700"/>
    </pc:sldMkLst>
    <p188:txBody>
      <a:bodyPr/>
      <a:lstStyle/>
      <a:p>
        <a:r>
          <a:rPr lang="fr-FR"/>
          <a:t>[@HADDAD Sahar] ici je pense qu'on peut mettre des illustration plutôt que des coches : https://zeroheight.com/4c2bfba73/p/06b0f7-illustrations/b/30d5af</a:t>
        </a:r>
      </a:p>
    </p188:txBody>
  </p188:cm>
</p188:cmLst>
</file>

<file path=ppt/comments/modernComment_7FFE566D_BA5E276F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A5C06FFC-B1E7-4F87-9C03-A2DDAE918B8F}" authorId="{A9FC6759-7235-71F6-4A63-4FA858418FA6}" status="resolved" created="2025-04-24T14:38:10.586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126732655" sldId="2147374701"/>
      <ac:spMk id="13" creationId="{04618D2A-E5C9-EB28-5602-FCB28B987753}"/>
    </ac:deMkLst>
    <p188:txBody>
      <a:bodyPr/>
      <a:lstStyle/>
      <a:p>
        <a:r>
          <a:rPr lang="fr-FR"/>
          <a:t>À mettre dans un bloc bleu [@HADDAD Sahar] </a:t>
        </a:r>
      </a:p>
    </p188:txBody>
  </p188:cm>
</p188:cmLst>
</file>

<file path=ppt/comments/modernComment_7FFE5670_D0BAB35F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A184053A-FCBB-4098-B75D-CACA687711CA}" authorId="{A9FC6759-7235-71F6-4A63-4FA858418FA6}" status="resolved" created="2025-04-24T14:40:00.712" complete="100000">
    <pc:sldMkLst xmlns:pc="http://schemas.microsoft.com/office/powerpoint/2013/main/command">
      <pc:docMk/>
      <pc:sldMk cId="3501896543" sldId="2147374704"/>
    </pc:sldMkLst>
    <p188:txBody>
      <a:bodyPr/>
      <a:lstStyle/>
      <a:p>
        <a:r>
          <a:rPr lang="fr-FR"/>
          <a:t>[@HADDAD Sahar] ici tu peux reprendre le format de la slide avec les blocs verts pour mettre en avant les avantages :)</a:t>
        </a:r>
      </a:p>
    </p188:txBody>
  </p188:cm>
</p188:cmLst>
</file>

<file path=ppt/comments/modernComment_7FFE5671_2BB6B7AF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BCC9BE3C-1FAB-46F1-ADD6-B22FCFC72AEF}" authorId="{A9FC6759-7235-71F6-4A63-4FA858418FA6}" status="resolved" created="2025-04-24T14:41:07.837" complete="100000">
    <pc:sldMkLst xmlns:pc="http://schemas.microsoft.com/office/powerpoint/2013/main/command">
      <pc:docMk/>
      <pc:sldMk cId="733394863" sldId="2147374705"/>
    </pc:sldMkLst>
    <p188:txBody>
      <a:bodyPr/>
      <a:lstStyle/>
      <a:p>
        <a:r>
          <a:rPr lang="fr-FR"/>
          <a:t>Aligner les illustrations pour éviter la lecture en zig-zag [@HADDAD Sahar] </a:t>
        </a:r>
      </a:p>
    </p188:txBody>
  </p188:cm>
</p188:cmLst>
</file>

<file path=ppt/comments/modernComment_7FFE5672_BAFC4A9D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003775E6-BB08-44D3-A223-4654C4673724}" authorId="{A9FC6759-7235-71F6-4A63-4FA858418FA6}" status="resolved" created="2025-04-24T14:41:26.040" complete="100000">
    <pc:sldMkLst xmlns:pc="http://schemas.microsoft.com/office/powerpoint/2013/main/command">
      <pc:docMk/>
      <pc:sldMk cId="3137096349" sldId="2147374706"/>
    </pc:sldMkLst>
    <p188:txBody>
      <a:bodyPr/>
      <a:lstStyle/>
      <a:p>
        <a:r>
          <a:rPr lang="fr-FR"/>
          <a:t>Pareil : mettre les illustrations à gauche pour faciliter la lecture [@HADDAD Sahar] 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18F5E2-079A-4A26-8C00-A26B748AD0A0}" type="datetimeFigureOut">
              <a:t>17/06/2025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6B4DFD-D294-469D-8BC5-DD6549D0EFF2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5536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DD1567-C9A8-416C-B1CA-697D86DEF971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16060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4B70D3-FCD0-F0EC-DA8B-C636C163F7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E2A54B21-0AF9-F597-AA71-AF79972149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87BB7CB6-7383-AA9E-7871-E8EE331593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EEBA19F-4BE8-282B-3843-7851A09542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DD1567-C9A8-416C-B1CA-697D86DEF971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54555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54E53A-6896-E710-0788-3E0ABF509B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ECFB58F4-3188-765D-A07A-BE3B406CB8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B7122F89-8283-DCE4-8244-BC4000B881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E4C28C0-E1D6-7911-B4CD-8C8CD513CF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DD1567-C9A8-416C-B1CA-697D86DEF971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67663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68D15B-677D-12AF-8F6F-AD8282E147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B8E9BD7A-6E85-60F8-4820-303159BFE0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7DBA25E4-D31B-DA7B-F229-5FB528921D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A836B51-1553-51C5-4F58-D156EFA343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DD1567-C9A8-416C-B1CA-697D86DEF971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12229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F6E99D-B635-5413-B0D2-8454A576F1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C08BF7C7-90B7-5230-597F-7FB0708D66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51022104-5645-511F-6F2A-E55FB6FC66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9BCEA04-A387-6F4E-AF23-B81F07F3D5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DD1567-C9A8-416C-B1CA-697D86DEF971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78700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DD1567-C9A8-416C-B1CA-697D86DEF971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16060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7A44BE-AA2C-B447-C77D-2BA849F675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69174CA4-05FD-D129-A19F-8FE677ED49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D1324741-5185-4DAD-ACE1-DA6168E715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5E76357-479C-59AA-DEF7-2446BB1FDE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DD1567-C9A8-416C-B1CA-697D86DEF971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45305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A3F1A4-8B6D-43C5-DDBB-CC2DC70820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1BB825F7-1235-5125-858B-971EE73BF8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5859E093-730E-9219-AD01-17B0E6387E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E00CBD5-254B-0CB9-015F-158CD96090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DD1567-C9A8-416C-B1CA-697D86DEF971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59135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FF15BC-6B81-A412-38F0-4D44B45F58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45BFE529-ECFD-CC67-5EFF-0174523420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9342E472-1939-24D4-438F-99230BFC46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ED650CE-E42A-3DD9-0686-04ABF6508B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DD1567-C9A8-416C-B1CA-697D86DEF971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707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7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7.xml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7.xml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7.xml"/></Relationships>
</file>

<file path=ppt/slideLayouts/_rels/slideLayout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7.xml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7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7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7.xml"/></Relationships>
</file>

<file path=ppt/slideLayouts/_rels/slideLayout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7.xml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7.xml"/></Relationships>
</file>

<file path=ppt/slideLayouts/_rels/slideLayout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7.xml"/></Relationships>
</file>

<file path=ppt/slideLayouts/_rels/slideLayout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8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8.xml"/></Relationships>
</file>

<file path=ppt/slideLayouts/_rels/slideLayout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8.xml"/></Relationships>
</file>

<file path=ppt/slideLayouts/_rels/slideLayout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8.xml"/></Relationships>
</file>

<file path=ppt/slideLayouts/_rels/slideLayout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8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/Relationships>
</file>

<file path=ppt/slideLayouts/_rels/slideLayout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/Relationships>
</file>

<file path=ppt/slideLayouts/_rels/slideLayout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/Relationships>
</file>

<file path=ppt/slideLayouts/_rels/slideLayout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/Relationships>
</file>

<file path=ppt/slideLayouts/_rels/slideLayout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/Relationships>
</file>

<file path=ppt/slideLayouts/_rels/slideLayout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/Relationships>
</file>

<file path=ppt/slideLayouts/_rels/slideLayout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/Relationships>
</file>

<file path=ppt/slideLayouts/_rels/slideLayout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/Relationships>
</file>

<file path=ppt/slideLayouts/_rels/slideLayout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/Relationships>
</file>

<file path=ppt/slideLayouts/_rels/slideLayout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uverture - Picto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A6818569-9CAA-1242-8FB4-F0A972921D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22" r="9542"/>
          <a:stretch/>
        </p:blipFill>
        <p:spPr>
          <a:xfrm>
            <a:off x="4043363" y="0"/>
            <a:ext cx="8148637" cy="6858000"/>
          </a:xfrm>
          <a:prstGeom prst="rect">
            <a:avLst/>
          </a:prstGeom>
        </p:spPr>
      </p:pic>
      <p:sp>
        <p:nvSpPr>
          <p:cNvPr id="10" name="Titre 1">
            <a:extLst>
              <a:ext uri="{FF2B5EF4-FFF2-40B4-BE49-F238E27FC236}">
                <a16:creationId xmlns:a16="http://schemas.microsoft.com/office/drawing/2014/main" id="{BAC43870-D863-B347-A1E2-1C2746A77DA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80432" y="2678796"/>
            <a:ext cx="5687568" cy="735415"/>
          </a:xfrm>
          <a:effectLst>
            <a:glow>
              <a:schemeClr val="tx1">
                <a:alpha val="66000"/>
              </a:schemeClr>
            </a:glow>
          </a:effectLst>
        </p:spPr>
        <p:txBody>
          <a:bodyPr lIns="0" tIns="0" rIns="0" bIns="0" anchor="b">
            <a:noAutofit/>
          </a:bodyPr>
          <a:lstStyle>
            <a:lvl1pPr algn="l">
              <a:defRPr sz="3200">
                <a:solidFill>
                  <a:schemeClr val="accent2"/>
                </a:solidFill>
                <a:effectLst>
                  <a:glow rad="254000">
                    <a:schemeClr val="tx1"/>
                  </a:glow>
                </a:effectLst>
              </a:defRPr>
            </a:lvl1pPr>
          </a:lstStyle>
          <a:p>
            <a:r>
              <a:rPr lang="fr-FR"/>
              <a:t>Modifiez le titre</a:t>
            </a:r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FBAD26E5-A3DE-B04C-B805-6287467ACC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80432" y="3434561"/>
            <a:ext cx="5205984" cy="504923"/>
          </a:xfrm>
          <a:effectLst>
            <a:glow rad="787400">
              <a:schemeClr val="tx1">
                <a:alpha val="86000"/>
              </a:schemeClr>
            </a:glow>
          </a:effectLst>
        </p:spPr>
        <p:txBody>
          <a:bodyPr lIns="0" tIns="180000" rIns="0" anchor="t">
            <a:spAutoFit/>
          </a:bodyPr>
          <a:lstStyle>
            <a:lvl1pPr marL="0" indent="0" algn="l">
              <a:buNone/>
              <a:defRPr sz="1800">
                <a:solidFill>
                  <a:schemeClr val="bg2"/>
                </a:solidFill>
                <a:effectLst>
                  <a:glow rad="165100">
                    <a:schemeClr val="tx1">
                      <a:alpha val="86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sous-titres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1700213"/>
            <a:ext cx="4043363" cy="51577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B529F5A4-A013-214E-AFA9-EF123FFCD79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65426" y="2839106"/>
            <a:ext cx="2880000" cy="2880000"/>
          </a:xfrm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  <p:pic>
        <p:nvPicPr>
          <p:cNvPr id="3" name="Graphique 2">
            <a:extLst>
              <a:ext uri="{FF2B5EF4-FFF2-40B4-BE49-F238E27FC236}">
                <a16:creationId xmlns:a16="http://schemas.microsoft.com/office/drawing/2014/main" id="{5842B210-9840-4D47-B2FB-3A68F99224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85532" y="365449"/>
            <a:ext cx="3072299" cy="109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3990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violet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6096000" y="1"/>
            <a:ext cx="6096000" cy="3429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5BD9F5E-5F40-784C-AE60-9120B59AAB84}"/>
              </a:ext>
            </a:extLst>
          </p:cNvPr>
          <p:cNvSpPr/>
          <p:nvPr/>
        </p:nvSpPr>
        <p:spPr>
          <a:xfrm>
            <a:off x="6096000" y="3429000"/>
            <a:ext cx="6096000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257CDDB-A9CA-4342-B8CB-8864C0A221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 flipH="1">
            <a:off x="20278817" y="0"/>
            <a:ext cx="1486680" cy="2514600"/>
          </a:xfrm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72943D91-89FE-2544-888B-488DEEC30E7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 flipH="1">
            <a:off x="20278817" y="6858000"/>
            <a:ext cx="1486680" cy="2514600"/>
          </a:xfrm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25" name="Espace réservé du texte 11">
            <a:extLst>
              <a:ext uri="{FF2B5EF4-FFF2-40B4-BE49-F238E27FC236}">
                <a16:creationId xmlns:a16="http://schemas.microsoft.com/office/drawing/2014/main" id="{142118F6-B1A1-454E-9D3C-7C325C0AFE0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13117" y="4826535"/>
            <a:ext cx="4747046" cy="360000"/>
          </a:xfrm>
        </p:spPr>
        <p:txBody>
          <a:bodyPr tIns="0" bIns="0" anchor="b"/>
          <a:lstStyle>
            <a:lvl1pPr marL="0" indent="0">
              <a:lnSpc>
                <a:spcPts val="1800"/>
              </a:lnSpc>
              <a:buNone/>
              <a:defRPr sz="1400" b="1" i="0"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26" name="Espace réservé du texte 16">
            <a:extLst>
              <a:ext uri="{FF2B5EF4-FFF2-40B4-BE49-F238E27FC236}">
                <a16:creationId xmlns:a16="http://schemas.microsoft.com/office/drawing/2014/main" id="{634F2976-B7B9-6C4B-B35C-DA481998166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13117" y="5211935"/>
            <a:ext cx="4747046" cy="98884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3</a:t>
            </a:r>
          </a:p>
        </p:txBody>
      </p:sp>
      <p:sp>
        <p:nvSpPr>
          <p:cNvPr id="28" name="Espace réservé pour une image  24">
            <a:extLst>
              <a:ext uri="{FF2B5EF4-FFF2-40B4-BE49-F238E27FC236}">
                <a16:creationId xmlns:a16="http://schemas.microsoft.com/office/drawing/2014/main" id="{5BDE41F2-87CE-9246-B29C-5504C26051A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713117" y="3815066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18" name="Espace réservé du texte 11">
            <a:extLst>
              <a:ext uri="{FF2B5EF4-FFF2-40B4-BE49-F238E27FC236}">
                <a16:creationId xmlns:a16="http://schemas.microsoft.com/office/drawing/2014/main" id="{F78F5C41-7916-D84B-A923-176E3C82445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713117" y="1668694"/>
            <a:ext cx="4747046" cy="360000"/>
          </a:xfrm>
        </p:spPr>
        <p:txBody>
          <a:bodyPr tIns="0" bIns="0" anchor="b"/>
          <a:lstStyle>
            <a:lvl1pPr marL="0" indent="0">
              <a:lnSpc>
                <a:spcPts val="1800"/>
              </a:lnSpc>
              <a:buNone/>
              <a:defRPr sz="14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19" name="Espace réservé du texte 16">
            <a:extLst>
              <a:ext uri="{FF2B5EF4-FFF2-40B4-BE49-F238E27FC236}">
                <a16:creationId xmlns:a16="http://schemas.microsoft.com/office/drawing/2014/main" id="{8CC5D56D-E02A-D74B-9D9E-30015F871D1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713117" y="2054094"/>
            <a:ext cx="4747046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1</a:t>
            </a:r>
          </a:p>
        </p:txBody>
      </p:sp>
      <p:sp>
        <p:nvSpPr>
          <p:cNvPr id="21" name="Espace réservé pour une image  24">
            <a:extLst>
              <a:ext uri="{FF2B5EF4-FFF2-40B4-BE49-F238E27FC236}">
                <a16:creationId xmlns:a16="http://schemas.microsoft.com/office/drawing/2014/main" id="{02939F27-4F87-284C-800E-79596263DFD8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713117" y="657225"/>
            <a:ext cx="900000" cy="900000"/>
          </a:xfrm>
        </p:spPr>
        <p:txBody>
          <a:bodyPr/>
          <a:lstStyle>
            <a:lvl1pPr marL="0" indent="0"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3" name="Espace réservé du numéro de diapositive 5">
            <a:extLst>
              <a:ext uri="{FF2B5EF4-FFF2-40B4-BE49-F238E27FC236}">
                <a16:creationId xmlns:a16="http://schemas.microsoft.com/office/drawing/2014/main" id="{D60667C1-D493-C240-9B09-21D726D348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6350"/>
            <a:ext cx="59887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5C9F0EC6-37CE-0845-88A8-F59B0178561D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itre 1">
            <a:extLst>
              <a:ext uri="{FF2B5EF4-FFF2-40B4-BE49-F238E27FC236}">
                <a16:creationId xmlns:a16="http://schemas.microsoft.com/office/drawing/2014/main" id="{147545E6-339D-B245-93A6-DE43EBB3B6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7" y="660231"/>
            <a:ext cx="6134400" cy="1125538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36" name="Sous-titre 2">
            <a:extLst>
              <a:ext uri="{FF2B5EF4-FFF2-40B4-BE49-F238E27FC236}">
                <a16:creationId xmlns:a16="http://schemas.microsoft.com/office/drawing/2014/main" id="{6B4B5960-9DDC-7644-B98F-CC8AA9014D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799" y="2785199"/>
            <a:ext cx="5401846" cy="3400143"/>
          </a:xfrm>
        </p:spPr>
        <p:txBody>
          <a:bodyPr lIns="0" tIns="180000" rIns="360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id="{E101EFB8-2C3F-A249-A232-0B6B3AABB5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2169599"/>
            <a:ext cx="5364688" cy="579789"/>
          </a:xfrm>
        </p:spPr>
        <p:txBody>
          <a:bodyPr rIns="360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24" name="Espace réservé du numéro de diapositive 5">
            <a:extLst>
              <a:ext uri="{FF2B5EF4-FFF2-40B4-BE49-F238E27FC236}">
                <a16:creationId xmlns:a16="http://schemas.microsoft.com/office/drawing/2014/main" id="{B7FB1DB7-B641-244D-93BC-9D0DE3710B75}"/>
              </a:ext>
            </a:extLst>
          </p:cNvPr>
          <p:cNvSpPr txBox="1">
            <a:spLocks/>
          </p:cNvSpPr>
          <p:nvPr/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b="0" i="0" kern="1200">
                <a:solidFill>
                  <a:schemeClr val="tx2"/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6FAF326-9210-5D49-BD1B-517F4582ADE0}"/>
              </a:ext>
            </a:extLst>
          </p:cNvPr>
          <p:cNvSpPr/>
          <p:nvPr/>
        </p:nvSpPr>
        <p:spPr>
          <a:xfrm>
            <a:off x="686990" y="6429599"/>
            <a:ext cx="213712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r-FR" sz="800" err="1">
                <a:solidFill>
                  <a:schemeClr val="tx2"/>
                </a:solidFill>
                <a:latin typeface="Montserrat" pitchFamily="2" charset="77"/>
              </a:rPr>
              <a:t>Docaposte</a:t>
            </a:r>
            <a:r>
              <a:rPr lang="fr-FR" sz="800">
                <a:solidFill>
                  <a:schemeClr val="tx2"/>
                </a:solidFill>
                <a:latin typeface="Montserrat" pitchFamily="2" charset="77"/>
              </a:rPr>
              <a:t> - filiale du groupe La Poste</a:t>
            </a:r>
          </a:p>
        </p:txBody>
      </p: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652B8FFE-AD8C-454A-AE61-06D43A2FF707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Espace réservé du texte 5">
            <a:extLst>
              <a:ext uri="{FF2B5EF4-FFF2-40B4-BE49-F238E27FC236}">
                <a16:creationId xmlns:a16="http://schemas.microsoft.com/office/drawing/2014/main" id="{9BA1441C-3377-9F46-9571-C0AAA42CCA4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9736093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picto gauche - 3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ous-titre 2">
            <a:extLst>
              <a:ext uri="{FF2B5EF4-FFF2-40B4-BE49-F238E27FC236}">
                <a16:creationId xmlns:a16="http://schemas.microsoft.com/office/drawing/2014/main" id="{EAEB47EA-C369-AB4E-BE71-40D9B1E7C03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19513" y="2276213"/>
            <a:ext cx="8443878" cy="3718941"/>
          </a:xfrm>
        </p:spPr>
        <p:txBody>
          <a:bodyPr lIns="0" tIns="180000" rIns="648000" numCol="3" spcCol="360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 err="1"/>
              <a:t>Quare</a:t>
            </a:r>
            <a:r>
              <a:rPr lang="fr-FR"/>
              <a:t> </a:t>
            </a:r>
            <a:r>
              <a:rPr lang="fr-FR" err="1"/>
              <a:t>talis</a:t>
            </a:r>
            <a:r>
              <a:rPr lang="fr-FR"/>
              <a:t> </a:t>
            </a:r>
            <a:r>
              <a:rPr lang="fr-FR" err="1"/>
              <a:t>improborum</a:t>
            </a:r>
            <a:r>
              <a:rPr lang="fr-FR"/>
              <a:t> </a:t>
            </a:r>
            <a:r>
              <a:rPr lang="fr-FR" err="1"/>
              <a:t>consensio</a:t>
            </a:r>
            <a:r>
              <a:rPr lang="fr-FR"/>
              <a:t> non modo </a:t>
            </a:r>
            <a:r>
              <a:rPr lang="fr-FR" err="1"/>
              <a:t>excusatione</a:t>
            </a:r>
            <a:r>
              <a:rPr lang="fr-FR"/>
              <a:t> </a:t>
            </a:r>
            <a:r>
              <a:rPr lang="fr-FR" err="1"/>
              <a:t>amicitiae</a:t>
            </a:r>
            <a:r>
              <a:rPr lang="fr-FR"/>
              <a:t> </a:t>
            </a:r>
            <a:r>
              <a:rPr lang="fr-FR" err="1"/>
              <a:t>tegenda</a:t>
            </a:r>
            <a:r>
              <a:rPr lang="fr-FR"/>
              <a:t> non est </a:t>
            </a:r>
            <a:r>
              <a:rPr lang="fr-FR" err="1"/>
              <a:t>sed</a:t>
            </a:r>
            <a:r>
              <a:rPr lang="fr-FR"/>
              <a:t> </a:t>
            </a:r>
            <a:r>
              <a:rPr lang="fr-FR" err="1"/>
              <a:t>potius</a:t>
            </a:r>
            <a:r>
              <a:rPr lang="fr-FR"/>
              <a:t> </a:t>
            </a:r>
            <a:r>
              <a:rPr lang="fr-FR" err="1"/>
              <a:t>supplicio</a:t>
            </a:r>
            <a:r>
              <a:rPr lang="fr-FR"/>
              <a:t> omni </a:t>
            </a:r>
            <a:r>
              <a:rPr lang="fr-FR" err="1"/>
              <a:t>vindicanda</a:t>
            </a:r>
            <a:r>
              <a:rPr lang="fr-FR"/>
              <a:t> est, ut ne </a:t>
            </a:r>
            <a:r>
              <a:rPr lang="fr-FR" err="1"/>
              <a:t>quis</a:t>
            </a:r>
            <a:r>
              <a:rPr lang="fr-FR"/>
              <a:t> </a:t>
            </a:r>
            <a:r>
              <a:rPr lang="fr-FR" err="1"/>
              <a:t>concessum</a:t>
            </a:r>
            <a:r>
              <a:rPr lang="fr-FR"/>
              <a:t> </a:t>
            </a:r>
            <a:r>
              <a:rPr lang="fr-FR" err="1"/>
              <a:t>putet</a:t>
            </a:r>
            <a:r>
              <a:rPr lang="fr-FR"/>
              <a:t> </a:t>
            </a:r>
            <a:r>
              <a:rPr lang="fr-FR" err="1"/>
              <a:t>amicum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autem</a:t>
            </a:r>
            <a:endParaRPr lang="fr-FR"/>
          </a:p>
          <a:p>
            <a:r>
              <a:rPr lang="fr-FR" err="1"/>
              <a:t>Cuius</a:t>
            </a:r>
            <a:r>
              <a:rPr lang="fr-FR"/>
              <a:t> </a:t>
            </a:r>
            <a:r>
              <a:rPr lang="fr-FR" err="1"/>
              <a:t>acerbitati</a:t>
            </a:r>
            <a:r>
              <a:rPr lang="fr-FR"/>
              <a:t> uxor grave </a:t>
            </a:r>
            <a:r>
              <a:rPr lang="fr-FR" err="1"/>
              <a:t>accesserat</a:t>
            </a:r>
            <a:r>
              <a:rPr lang="fr-FR"/>
              <a:t> </a:t>
            </a:r>
            <a:r>
              <a:rPr lang="fr-FR" err="1"/>
              <a:t>incentivum</a:t>
            </a:r>
            <a:r>
              <a:rPr lang="fr-FR"/>
              <a:t>, </a:t>
            </a:r>
            <a:r>
              <a:rPr lang="fr-FR" err="1"/>
              <a:t>germanitate</a:t>
            </a:r>
            <a:r>
              <a:rPr lang="fr-FR"/>
              <a:t> </a:t>
            </a:r>
            <a:r>
              <a:rPr lang="fr-FR" err="1"/>
              <a:t>Augusti</a:t>
            </a:r>
            <a:r>
              <a:rPr lang="fr-FR"/>
              <a:t> </a:t>
            </a:r>
            <a:r>
              <a:rPr lang="fr-FR" err="1"/>
              <a:t>turgida</a:t>
            </a:r>
            <a:r>
              <a:rPr lang="fr-FR"/>
              <a:t> supra </a:t>
            </a:r>
            <a:r>
              <a:rPr lang="fr-FR" err="1"/>
              <a:t>modum</a:t>
            </a:r>
            <a:r>
              <a:rPr lang="fr-FR"/>
              <a:t>, </a:t>
            </a:r>
            <a:r>
              <a:rPr lang="fr-FR" err="1"/>
              <a:t>quam</a:t>
            </a:r>
            <a:r>
              <a:rPr lang="fr-FR"/>
              <a:t> </a:t>
            </a:r>
            <a:r>
              <a:rPr lang="fr-FR" err="1"/>
              <a:t>Hannibaliano</a:t>
            </a:r>
            <a:r>
              <a:rPr lang="fr-FR"/>
              <a:t> </a:t>
            </a:r>
            <a:r>
              <a:rPr lang="fr-FR" err="1"/>
              <a:t>regi</a:t>
            </a:r>
            <a:r>
              <a:rPr lang="fr-FR"/>
              <a:t> </a:t>
            </a:r>
            <a:r>
              <a:rPr lang="fr-FR" err="1"/>
              <a:t>fratris</a:t>
            </a:r>
            <a:r>
              <a:rPr lang="fr-FR"/>
              <a:t> </a:t>
            </a:r>
            <a:r>
              <a:rPr lang="fr-FR" err="1"/>
              <a:t>filio</a:t>
            </a:r>
            <a:r>
              <a:rPr lang="fr-FR"/>
              <a:t> </a:t>
            </a:r>
            <a:r>
              <a:rPr lang="fr-FR" err="1"/>
              <a:t>antehac</a:t>
            </a:r>
            <a:r>
              <a:rPr lang="fr-FR"/>
              <a:t> </a:t>
            </a:r>
            <a:r>
              <a:rPr lang="fr-FR" err="1"/>
              <a:t>Constantinus</a:t>
            </a:r>
            <a:r>
              <a:rPr lang="fr-FR"/>
              <a:t> </a:t>
            </a:r>
            <a:r>
              <a:rPr lang="fr-FR" err="1"/>
              <a:t>iunxerat</a:t>
            </a:r>
            <a:r>
              <a:rPr lang="fr-FR"/>
              <a:t> pater, </a:t>
            </a:r>
            <a:r>
              <a:rPr lang="fr-FR" err="1"/>
              <a:t>Megaera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mortalis</a:t>
            </a:r>
            <a:r>
              <a:rPr lang="fr-FR"/>
              <a:t>, </a:t>
            </a:r>
            <a:r>
              <a:rPr lang="fr-FR" err="1"/>
              <a:t>inflammatrix</a:t>
            </a:r>
            <a:r>
              <a:rPr lang="fr-FR"/>
              <a:t> </a:t>
            </a:r>
            <a:r>
              <a:rPr lang="fr-FR" err="1"/>
              <a:t>saevientis</a:t>
            </a:r>
            <a:r>
              <a:rPr lang="fr-FR"/>
              <a:t> </a:t>
            </a:r>
            <a:r>
              <a:rPr lang="fr-FR" err="1"/>
              <a:t>adsidua</a:t>
            </a:r>
            <a:r>
              <a:rPr lang="fr-FR"/>
              <a:t>, </a:t>
            </a:r>
            <a:r>
              <a:rPr lang="fr-FR" err="1"/>
              <a:t>humani</a:t>
            </a:r>
            <a:r>
              <a:rPr lang="fr-FR"/>
              <a:t> </a:t>
            </a:r>
            <a:r>
              <a:rPr lang="fr-FR" err="1"/>
              <a:t>cruoris</a:t>
            </a:r>
            <a:r>
              <a:rPr lang="fr-FR"/>
              <a:t> </a:t>
            </a:r>
            <a:r>
              <a:rPr lang="fr-FR" err="1"/>
              <a:t>avida</a:t>
            </a:r>
            <a:r>
              <a:rPr lang="fr-FR"/>
              <a:t> nihil </a:t>
            </a:r>
            <a:r>
              <a:rPr lang="fr-FR" err="1"/>
              <a:t>mitius</a:t>
            </a:r>
            <a:r>
              <a:rPr lang="fr-FR"/>
              <a:t> </a:t>
            </a:r>
            <a:r>
              <a:rPr lang="fr-FR" err="1"/>
              <a:t>quam</a:t>
            </a:r>
            <a:r>
              <a:rPr lang="fr-FR"/>
              <a:t> </a:t>
            </a:r>
            <a:r>
              <a:rPr lang="fr-FR" err="1"/>
              <a:t>maritus</a:t>
            </a:r>
            <a:r>
              <a:rPr lang="fr-FR"/>
              <a:t>; qui </a:t>
            </a:r>
            <a:r>
              <a:rPr lang="fr-FR" err="1"/>
              <a:t>paulatim</a:t>
            </a:r>
            <a:r>
              <a:rPr lang="fr-FR"/>
              <a:t> </a:t>
            </a:r>
            <a:r>
              <a:rPr lang="fr-FR" err="1"/>
              <a:t>eruditiores</a:t>
            </a:r>
            <a:r>
              <a:rPr lang="fr-FR"/>
              <a:t> </a:t>
            </a:r>
            <a:r>
              <a:rPr lang="fr-FR" err="1"/>
              <a:t>facti</a:t>
            </a:r>
            <a:r>
              <a:rPr lang="fr-FR"/>
              <a:t> </a:t>
            </a:r>
            <a:r>
              <a:rPr lang="fr-FR" err="1"/>
              <a:t>processu</a:t>
            </a:r>
            <a:r>
              <a:rPr lang="fr-FR"/>
              <a:t> </a:t>
            </a:r>
            <a:r>
              <a:rPr lang="fr-FR" err="1"/>
              <a:t>temporis</a:t>
            </a:r>
            <a:r>
              <a:rPr lang="fr-FR"/>
              <a:t> ad </a:t>
            </a:r>
            <a:r>
              <a:rPr lang="fr-FR" err="1"/>
              <a:t>nocendum</a:t>
            </a:r>
            <a:r>
              <a:rPr lang="fr-FR"/>
              <a:t> per </a:t>
            </a:r>
            <a:r>
              <a:rPr lang="fr-FR" err="1"/>
              <a:t>clandestinos</a:t>
            </a:r>
            <a:r>
              <a:rPr lang="fr-FR"/>
              <a:t> </a:t>
            </a:r>
            <a:r>
              <a:rPr lang="fr-FR" err="1"/>
              <a:t>versutosque</a:t>
            </a:r>
            <a:r>
              <a:rPr lang="fr-FR"/>
              <a:t> </a:t>
            </a:r>
            <a:r>
              <a:rPr lang="fr-FR" err="1"/>
              <a:t>rumigerulos</a:t>
            </a:r>
            <a:r>
              <a:rPr lang="fr-FR"/>
              <a:t> </a:t>
            </a:r>
            <a:r>
              <a:rPr lang="fr-FR" err="1"/>
              <a:t>conpertis</a:t>
            </a:r>
            <a:r>
              <a:rPr lang="fr-FR"/>
              <a:t> </a:t>
            </a:r>
            <a:r>
              <a:rPr lang="fr-FR" err="1"/>
              <a:t>leviter</a:t>
            </a:r>
            <a:r>
              <a:rPr lang="fr-FR"/>
              <a:t> </a:t>
            </a:r>
            <a:r>
              <a:rPr lang="fr-FR" err="1"/>
              <a:t>addere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male </a:t>
            </a:r>
            <a:r>
              <a:rPr lang="fr-FR" err="1"/>
              <a:t>suetos</a:t>
            </a:r>
            <a:r>
              <a:rPr lang="fr-FR"/>
              <a:t> </a:t>
            </a:r>
            <a:r>
              <a:rPr lang="fr-FR" err="1"/>
              <a:t>falsa</a:t>
            </a:r>
            <a:r>
              <a:rPr lang="fr-FR"/>
              <a:t> et </a:t>
            </a:r>
            <a:r>
              <a:rPr lang="fr-FR" err="1"/>
              <a:t>placentia</a:t>
            </a:r>
            <a:r>
              <a:rPr lang="fr-FR"/>
              <a:t> </a:t>
            </a:r>
            <a:r>
              <a:rPr lang="fr-FR" err="1"/>
              <a:t>sibi</a:t>
            </a:r>
            <a:r>
              <a:rPr lang="fr-FR"/>
              <a:t> </a:t>
            </a:r>
            <a:r>
              <a:rPr lang="fr-FR" err="1"/>
              <a:t>discentes</a:t>
            </a:r>
            <a:r>
              <a:rPr lang="fr-FR"/>
              <a:t>, </a:t>
            </a:r>
            <a:r>
              <a:rPr lang="fr-FR" err="1"/>
              <a:t>adfectati</a:t>
            </a:r>
            <a:r>
              <a:rPr lang="fr-FR"/>
              <a:t> </a:t>
            </a:r>
            <a:r>
              <a:rPr lang="fr-FR" err="1"/>
              <a:t>regni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artium</a:t>
            </a:r>
            <a:r>
              <a:rPr lang="fr-FR"/>
              <a:t> </a:t>
            </a:r>
            <a:r>
              <a:rPr lang="fr-FR" err="1"/>
              <a:t>nefandarum</a:t>
            </a:r>
            <a:r>
              <a:rPr lang="fr-FR"/>
              <a:t> </a:t>
            </a:r>
            <a:r>
              <a:rPr lang="fr-FR" err="1"/>
              <a:t>calumnias</a:t>
            </a:r>
            <a:r>
              <a:rPr lang="fr-FR"/>
              <a:t> </a:t>
            </a:r>
            <a:r>
              <a:rPr lang="fr-FR" err="1"/>
              <a:t>insontibus</a:t>
            </a:r>
            <a:r>
              <a:rPr lang="fr-FR"/>
              <a:t> </a:t>
            </a:r>
            <a:r>
              <a:rPr lang="fr-FR" err="1"/>
              <a:t>adfligebant</a:t>
            </a:r>
            <a:r>
              <a:rPr lang="fr-FR"/>
              <a:t>.</a:t>
            </a:r>
          </a:p>
        </p:txBody>
      </p:sp>
      <p:sp>
        <p:nvSpPr>
          <p:cNvPr id="18" name="Espace réservé du texte 6">
            <a:extLst>
              <a:ext uri="{FF2B5EF4-FFF2-40B4-BE49-F238E27FC236}">
                <a16:creationId xmlns:a16="http://schemas.microsoft.com/office/drawing/2014/main" id="{81B7F7A3-0C42-6049-8DC6-DC9CE20805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19513" y="1700213"/>
            <a:ext cx="8443878" cy="577885"/>
          </a:xfrm>
        </p:spPr>
        <p:txBody>
          <a:bodyPr rIns="720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2494FECC-F865-F645-BC87-421DBAF0F4F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534393" y="6357600"/>
            <a:ext cx="320150" cy="365125"/>
          </a:xfrm>
        </p:spPr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3A118E83-2610-EB44-9439-22CA377B89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52799" y="660231"/>
            <a:ext cx="9139201" cy="561686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6F38F61D-3B0D-EA46-BA45-C01D78A41A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891" r="34218"/>
          <a:stretch/>
        </p:blipFill>
        <p:spPr>
          <a:xfrm>
            <a:off x="0" y="0"/>
            <a:ext cx="3034800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C49D6F9-F53A-244D-A7A1-AD81B7B86ABA}"/>
              </a:ext>
            </a:extLst>
          </p:cNvPr>
          <p:cNvSpPr/>
          <p:nvPr/>
        </p:nvSpPr>
        <p:spPr>
          <a:xfrm>
            <a:off x="247201" y="2098331"/>
            <a:ext cx="2520000" cy="2520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softEdge rad="241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space réservé pour une image  5">
            <a:extLst>
              <a:ext uri="{FF2B5EF4-FFF2-40B4-BE49-F238E27FC236}">
                <a16:creationId xmlns:a16="http://schemas.microsoft.com/office/drawing/2014/main" id="{FFD2F751-0E8D-2B42-A9AA-E80BC05B140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47200" y="2098330"/>
            <a:ext cx="2520000" cy="2520000"/>
          </a:xfrm>
          <a:noFill/>
        </p:spPr>
        <p:txBody>
          <a:bodyPr lIns="0" tIns="1080000" rIns="0" anchor="ctr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DA6E6894-D405-F941-A37F-8999540A2119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1630409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rase MA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62EE2D1E-A4D8-CF4A-8324-A9EAFE1609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r="-1"/>
          <a:stretch/>
        </p:blipFill>
        <p:spPr>
          <a:xfrm>
            <a:off x="0" y="0"/>
            <a:ext cx="12193200" cy="6858000"/>
          </a:xfrm>
          <a:prstGeom prst="rect">
            <a:avLst/>
          </a:prstGeom>
        </p:spPr>
      </p:pic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92089" y="0"/>
            <a:ext cx="8807822" cy="6858000"/>
          </a:xfrm>
        </p:spPr>
        <p:txBody>
          <a:bodyPr lIns="0" tIns="0" rIns="0" bIns="0" anchor="ctr">
            <a:noAutofit/>
          </a:bodyPr>
          <a:lstStyle>
            <a:lvl1pPr algn="ctr">
              <a:lnSpc>
                <a:spcPts val="6500"/>
              </a:lnSpc>
              <a:defRPr sz="4800">
                <a:solidFill>
                  <a:schemeClr val="tx2"/>
                </a:solidFill>
                <a:effectLst>
                  <a:glow rad="419100">
                    <a:schemeClr val="accent3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r>
              <a:rPr lang="fr-FR"/>
              <a:t/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68219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double inf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A652F35E-A37D-404F-A4BA-45C8EAEF94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81" r="16533"/>
          <a:stretch/>
        </p:blipFill>
        <p:spPr>
          <a:xfrm>
            <a:off x="0" y="0"/>
            <a:ext cx="60948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6086203" y="-516810"/>
            <a:ext cx="6105797" cy="737480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657225"/>
            <a:ext cx="4541815" cy="4538427"/>
          </a:xfrm>
        </p:spPr>
        <p:txBody>
          <a:bodyPr lIns="0" tIns="0" rIns="0" bIns="0" anchor="ctr">
            <a:noAutofit/>
          </a:bodyPr>
          <a:lstStyle>
            <a:lvl1pPr algn="l">
              <a:lnSpc>
                <a:spcPts val="6500"/>
              </a:lnSpc>
              <a:defRPr sz="4800">
                <a:solidFill>
                  <a:schemeClr val="tx2"/>
                </a:solidFill>
                <a:effectLst>
                  <a:glow rad="419100">
                    <a:schemeClr val="accent3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r>
              <a:rPr lang="fr-FR"/>
              <a:t/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r>
              <a:rPr lang="fr-FR"/>
              <a:t> </a:t>
            </a:r>
            <a:r>
              <a:rPr lang="fr-FR" err="1"/>
              <a:t>coeperint</a:t>
            </a:r>
            <a:endParaRPr lang="fr-FR"/>
          </a:p>
        </p:txBody>
      </p:sp>
      <p:sp>
        <p:nvSpPr>
          <p:cNvPr id="33" name="Sous-titre 2">
            <a:extLst>
              <a:ext uri="{FF2B5EF4-FFF2-40B4-BE49-F238E27FC236}">
                <a16:creationId xmlns:a16="http://schemas.microsoft.com/office/drawing/2014/main" id="{22202A1F-AD66-8C4C-AA9D-930AAD6C2E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8" y="5270090"/>
            <a:ext cx="4541815" cy="532375"/>
          </a:xfr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000">
                <a:solidFill>
                  <a:schemeClr val="tx2"/>
                </a:solidFill>
                <a:effectLst>
                  <a:glow rad="38100">
                    <a:schemeClr val="accent3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Ego </a:t>
            </a:r>
            <a:r>
              <a:rPr lang="fr-FR" err="1"/>
              <a:t>vero</a:t>
            </a:r>
            <a:r>
              <a:rPr lang="fr-FR"/>
              <a:t> sic </a:t>
            </a:r>
            <a:r>
              <a:rPr lang="fr-FR" err="1"/>
              <a:t>intellego</a:t>
            </a:r>
            <a:endParaRPr lang="fr-FR"/>
          </a:p>
          <a:p>
            <a:endParaRPr lang="fr-FR"/>
          </a:p>
          <a:p>
            <a:endParaRPr lang="fr-FR"/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A69AAA71-9556-D049-BCC5-AB7F5CE4A40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693519" y="5270090"/>
            <a:ext cx="4766644" cy="532375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1000"/>
            </a:lvl1pPr>
          </a:lstStyle>
          <a:p>
            <a:r>
              <a:rPr lang="fr-FR"/>
              <a:t>Sed maximum est in </a:t>
            </a:r>
            <a:r>
              <a:rPr lang="fr-FR" err="1"/>
              <a:t>amicitia</a:t>
            </a:r>
            <a:r>
              <a:rPr lang="fr-FR"/>
              <a:t> </a:t>
            </a:r>
            <a:r>
              <a:rPr lang="fr-FR" err="1"/>
              <a:t>parem</a:t>
            </a:r>
            <a:r>
              <a:rPr lang="fr-FR"/>
              <a:t> esse </a:t>
            </a:r>
            <a:r>
              <a:rPr lang="fr-FR" err="1"/>
              <a:t>inferiori</a:t>
            </a:r>
            <a:r>
              <a:rPr lang="fr-FR"/>
              <a:t>.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enim</a:t>
            </a:r>
            <a:r>
              <a:rPr lang="fr-FR"/>
              <a:t> </a:t>
            </a:r>
            <a:r>
              <a:rPr lang="fr-FR" err="1"/>
              <a:t>excellentiae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sun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10018C4-99B3-ED48-BC2B-B3164B1B51F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693519" y="657225"/>
            <a:ext cx="4766644" cy="4538427"/>
          </a:xfrm>
        </p:spPr>
        <p:txBody>
          <a:bodyPr tIns="0" bIns="0" anchor="ctr"/>
          <a:lstStyle>
            <a:lvl1pPr marL="0" indent="0">
              <a:lnSpc>
                <a:spcPts val="2800"/>
              </a:lnSpc>
              <a:spcAft>
                <a:spcPts val="2800"/>
              </a:spcAft>
              <a:buFontTx/>
              <a:buNone/>
              <a:defRPr sz="2400" b="0" i="0">
                <a:latin typeface="Montserrat" pitchFamily="2" charset="77"/>
              </a:defRPr>
            </a:lvl1pPr>
          </a:lstStyle>
          <a:p>
            <a:r>
              <a:rPr lang="fr-FR"/>
              <a:t>80 %</a:t>
            </a:r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.</a:t>
            </a:r>
          </a:p>
          <a:p>
            <a:r>
              <a:rPr lang="fr-FR"/>
              <a:t>79%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.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9642D841-1690-FC4E-87CD-0278895CA2A6}"/>
              </a:ext>
            </a:extLst>
          </p:cNvPr>
          <p:cNvCxnSpPr>
            <a:cxnSpLocks/>
          </p:cNvCxnSpPr>
          <p:nvPr/>
        </p:nvCxnSpPr>
        <p:spPr>
          <a:xfrm>
            <a:off x="11452176" y="6462000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990ADA8-CC0D-6043-9C27-D93AA591740F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AFEEEFBA-D899-BE4D-B838-2958D658B9B6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2496976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MAV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6086202" y="-2"/>
            <a:ext cx="610579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A69AAA71-9556-D049-BCC5-AB7F5CE4A40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415951" y="5802465"/>
            <a:ext cx="4766644" cy="398310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fr-FR"/>
              <a:t>* Sed maximum est in </a:t>
            </a:r>
            <a:r>
              <a:rPr lang="fr-FR" err="1"/>
              <a:t>amicitia</a:t>
            </a:r>
            <a:r>
              <a:rPr lang="fr-FR"/>
              <a:t> </a:t>
            </a:r>
            <a:r>
              <a:rPr lang="fr-FR" err="1"/>
              <a:t>parem</a:t>
            </a:r>
            <a:r>
              <a:rPr lang="fr-FR"/>
              <a:t> esse </a:t>
            </a:r>
            <a:r>
              <a:rPr lang="fr-FR" err="1"/>
              <a:t>inferiori</a:t>
            </a:r>
            <a:r>
              <a:rPr lang="fr-FR"/>
              <a:t>.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enim</a:t>
            </a:r>
            <a:r>
              <a:rPr lang="fr-FR"/>
              <a:t> </a:t>
            </a:r>
            <a:r>
              <a:rPr lang="fr-FR" err="1"/>
              <a:t>excellentiae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sun</a:t>
            </a:r>
            <a:endParaRPr lang="fr-FR"/>
          </a:p>
        </p:txBody>
      </p:sp>
      <p:sp>
        <p:nvSpPr>
          <p:cNvPr id="13" name="Espace réservé du texte 6">
            <a:extLst>
              <a:ext uri="{FF2B5EF4-FFF2-40B4-BE49-F238E27FC236}">
                <a16:creationId xmlns:a16="http://schemas.microsoft.com/office/drawing/2014/main" id="{0A243278-4FA2-D641-A7CD-327BB8DD5A8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96752" y="700409"/>
            <a:ext cx="5063411" cy="579789"/>
          </a:xfrm>
        </p:spPr>
        <p:txBody>
          <a:bodyPr rIns="720000"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5" name="Espace réservé du texte 16">
            <a:extLst>
              <a:ext uri="{FF2B5EF4-FFF2-40B4-BE49-F238E27FC236}">
                <a16:creationId xmlns:a16="http://schemas.microsoft.com/office/drawing/2014/main" id="{BC006D0A-B5E2-CA46-905B-0A94A3E13A4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15951" y="1545706"/>
            <a:ext cx="5044212" cy="3724384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1000"/>
            </a:lvl1pPr>
          </a:lstStyle>
          <a:p>
            <a:r>
              <a:rPr lang="fr-FR"/>
              <a:t>Texte </a:t>
            </a:r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FE197F7C-35B8-114D-A9C1-94ADEA90C339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1FA84C4-6FDA-7642-83E6-802D74F5D343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8B5079BD-B57A-3749-933E-FA8DC2CDCE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81" r="16533"/>
          <a:stretch/>
        </p:blipFill>
        <p:spPr>
          <a:xfrm>
            <a:off x="0" y="0"/>
            <a:ext cx="6094800" cy="6858000"/>
          </a:xfrm>
          <a:prstGeom prst="rect">
            <a:avLst/>
          </a:prstGeom>
        </p:spPr>
      </p:pic>
      <p:sp>
        <p:nvSpPr>
          <p:cNvPr id="16" name="Titre 1">
            <a:extLst>
              <a:ext uri="{FF2B5EF4-FFF2-40B4-BE49-F238E27FC236}">
                <a16:creationId xmlns:a16="http://schemas.microsoft.com/office/drawing/2014/main" id="{DB2EB216-9615-BE41-9F6B-F2A1B93CB7F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657225"/>
            <a:ext cx="4541815" cy="4538427"/>
          </a:xfrm>
        </p:spPr>
        <p:txBody>
          <a:bodyPr lIns="0" tIns="0" rIns="0" bIns="0" anchor="ctr">
            <a:noAutofit/>
          </a:bodyPr>
          <a:lstStyle>
            <a:lvl1pPr algn="l">
              <a:lnSpc>
                <a:spcPts val="6500"/>
              </a:lnSpc>
              <a:defRPr sz="4800">
                <a:solidFill>
                  <a:schemeClr val="tx2"/>
                </a:solidFill>
                <a:effectLst>
                  <a:glow rad="419100">
                    <a:schemeClr val="accent3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r>
              <a:rPr lang="fr-FR"/>
              <a:t/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r>
              <a:rPr lang="fr-FR"/>
              <a:t> </a:t>
            </a:r>
            <a:r>
              <a:rPr lang="fr-FR" err="1"/>
              <a:t>coeperint</a:t>
            </a:r>
            <a:endParaRPr lang="fr-FR"/>
          </a:p>
        </p:txBody>
      </p:sp>
      <p:sp>
        <p:nvSpPr>
          <p:cNvPr id="17" name="Sous-titre 2">
            <a:extLst>
              <a:ext uri="{FF2B5EF4-FFF2-40B4-BE49-F238E27FC236}">
                <a16:creationId xmlns:a16="http://schemas.microsoft.com/office/drawing/2014/main" id="{9FB93695-2E8C-424A-8F25-BAD6FFEABC8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8" y="5270090"/>
            <a:ext cx="4541815" cy="532375"/>
          </a:xfr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000">
                <a:solidFill>
                  <a:schemeClr val="tx2"/>
                </a:solidFill>
                <a:effectLst>
                  <a:glow rad="38100">
                    <a:schemeClr val="accent3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Ego </a:t>
            </a:r>
            <a:r>
              <a:rPr lang="fr-FR" err="1"/>
              <a:t>vero</a:t>
            </a:r>
            <a:r>
              <a:rPr lang="fr-FR"/>
              <a:t> sic </a:t>
            </a:r>
            <a:r>
              <a:rPr lang="fr-FR" err="1"/>
              <a:t>intellego</a:t>
            </a:r>
            <a:endParaRPr lang="fr-FR"/>
          </a:p>
          <a:p>
            <a:endParaRPr lang="fr-FR"/>
          </a:p>
          <a:p>
            <a:endParaRPr lang="fr-FR"/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AF56BE18-CB01-EC46-96C9-B8C23CB5A94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47309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B information + pictos avec intitu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0"/>
            <a:ext cx="30528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0871F98E-4C3E-FB4B-B146-6A25444130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47849" y="1679691"/>
            <a:ext cx="3528000" cy="360000"/>
          </a:xfrm>
        </p:spPr>
        <p:txBody>
          <a:bodyPr lIns="0" tIns="0" rIns="0" bIns="0" anchor="b">
            <a:noAutofit/>
          </a:bodyPr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019B1963-E29E-9140-87CB-326AC573C1F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47849" y="2034432"/>
            <a:ext cx="3528000" cy="1260000"/>
          </a:xfrm>
        </p:spPr>
        <p:txBody>
          <a:bodyPr lIns="0" tIns="144000" rIns="0" b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1400"/>
              </a:spcBef>
              <a:buNone/>
              <a:defRPr sz="9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Texte 1</a:t>
            </a:r>
          </a:p>
        </p:txBody>
      </p:sp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id="{CAC75D20-06C7-3344-A2B1-B3934C32C9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88698" y="1676010"/>
            <a:ext cx="3492000" cy="360000"/>
          </a:xfrm>
        </p:spPr>
        <p:txBody>
          <a:bodyPr anchor="b"/>
          <a:lstStyle>
            <a:lvl1pPr marL="0" indent="0">
              <a:buNone/>
              <a:defRPr sz="14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AACEC8F9-8B8C-F746-94F3-2FCFCE2A48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88148" y="2036010"/>
            <a:ext cx="3492000" cy="1260000"/>
          </a:xfrm>
        </p:spPr>
        <p:txBody>
          <a:bodyPr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2</a:t>
            </a:r>
          </a:p>
        </p:txBody>
      </p:sp>
      <p:sp>
        <p:nvSpPr>
          <p:cNvPr id="15" name="Espace réservé du texte 11">
            <a:extLst>
              <a:ext uri="{FF2B5EF4-FFF2-40B4-BE49-F238E27FC236}">
                <a16:creationId xmlns:a16="http://schemas.microsoft.com/office/drawing/2014/main" id="{CDF535BB-65E5-7144-8662-E9C064E7E7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47849" y="4559764"/>
            <a:ext cx="3528000" cy="360000"/>
          </a:xfrm>
        </p:spPr>
        <p:txBody>
          <a:bodyPr tIns="0" bIns="0" anchor="b"/>
          <a:lstStyle>
            <a:lvl1pPr marL="0" indent="0">
              <a:buNone/>
              <a:defRPr sz="1400" b="1" i="0">
                <a:latin typeface="Montserrat" pitchFamily="2" charset="77"/>
              </a:defRPr>
            </a:lvl1pPr>
          </a:lstStyle>
          <a:p>
            <a:r>
              <a:rPr lang="fr-FR"/>
              <a:t>Intitulé 3</a:t>
            </a:r>
          </a:p>
        </p:txBody>
      </p:sp>
      <p:sp>
        <p:nvSpPr>
          <p:cNvPr id="17" name="Espace réservé du texte 14">
            <a:extLst>
              <a:ext uri="{FF2B5EF4-FFF2-40B4-BE49-F238E27FC236}">
                <a16:creationId xmlns:a16="http://schemas.microsoft.com/office/drawing/2014/main" id="{D7211CAE-93BF-6749-A855-1357319923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88148" y="4561343"/>
            <a:ext cx="3492000" cy="360000"/>
          </a:xfrm>
        </p:spPr>
        <p:txBody>
          <a:bodyPr tIns="0" bIns="0" anchor="b"/>
          <a:lstStyle>
            <a:lvl1pPr marL="0" indent="0">
              <a:buNone/>
              <a:defRPr sz="1600" b="1" i="0">
                <a:latin typeface="Montserrat" pitchFamily="2" charset="77"/>
              </a:defRPr>
            </a:lvl1pPr>
          </a:lstStyle>
          <a:p>
            <a:r>
              <a:rPr lang="fr-FR"/>
              <a:t>Intitulé 4</a:t>
            </a:r>
          </a:p>
        </p:txBody>
      </p:sp>
      <p:sp>
        <p:nvSpPr>
          <p:cNvPr id="18" name="Espace réservé du texte 16">
            <a:extLst>
              <a:ext uri="{FF2B5EF4-FFF2-40B4-BE49-F238E27FC236}">
                <a16:creationId xmlns:a16="http://schemas.microsoft.com/office/drawing/2014/main" id="{1654924A-FDD4-CF4A-9546-5C217F065F9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47849" y="4945164"/>
            <a:ext cx="3528000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3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61918FBB-94B8-9548-8FFC-F8CF4B000A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88147" y="4921342"/>
            <a:ext cx="3492000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4</a:t>
            </a:r>
          </a:p>
        </p:txBody>
      </p:sp>
      <p:sp>
        <p:nvSpPr>
          <p:cNvPr id="20" name="Espace réservé pour une image  20">
            <a:extLst>
              <a:ext uri="{FF2B5EF4-FFF2-40B4-BE49-F238E27FC236}">
                <a16:creationId xmlns:a16="http://schemas.microsoft.com/office/drawing/2014/main" id="{899F83BC-A1B0-6F4E-8093-2098A3D2CC3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747849" y="671732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1" name="Espace réservé pour une image  22">
            <a:extLst>
              <a:ext uri="{FF2B5EF4-FFF2-40B4-BE49-F238E27FC236}">
                <a16:creationId xmlns:a16="http://schemas.microsoft.com/office/drawing/2014/main" id="{AC1A626E-5806-B94B-BE57-8741B6AA853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988149" y="673310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2" name="Espace réservé pour une image  24">
            <a:extLst>
              <a:ext uri="{FF2B5EF4-FFF2-40B4-BE49-F238E27FC236}">
                <a16:creationId xmlns:a16="http://schemas.microsoft.com/office/drawing/2014/main" id="{E65DCB69-CBA0-134C-999E-516CE3FF99E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747849" y="3548295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3" name="Espace réservé pour une image  26">
            <a:extLst>
              <a:ext uri="{FF2B5EF4-FFF2-40B4-BE49-F238E27FC236}">
                <a16:creationId xmlns:a16="http://schemas.microsoft.com/office/drawing/2014/main" id="{3C338889-76AD-7941-AA21-7B78A1E1B32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988147" y="3541945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4" name="Espace réservé du texte 28">
            <a:extLst>
              <a:ext uri="{FF2B5EF4-FFF2-40B4-BE49-F238E27FC236}">
                <a16:creationId xmlns:a16="http://schemas.microsoft.com/office/drawing/2014/main" id="{48BEE39C-A04B-2B4E-BA4B-0A47DAEC66C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5049" y="661988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1</a:t>
            </a:r>
          </a:p>
        </p:txBody>
      </p:sp>
      <p:sp>
        <p:nvSpPr>
          <p:cNvPr id="25" name="Espace réservé du texte 30">
            <a:extLst>
              <a:ext uri="{FF2B5EF4-FFF2-40B4-BE49-F238E27FC236}">
                <a16:creationId xmlns:a16="http://schemas.microsoft.com/office/drawing/2014/main" id="{68CD0D49-47B5-1F42-94DE-3F07AFF9819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5049" y="1028338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info 1</a:t>
            </a:r>
          </a:p>
        </p:txBody>
      </p:sp>
      <p:sp>
        <p:nvSpPr>
          <p:cNvPr id="26" name="Espace réservé du texte 32">
            <a:extLst>
              <a:ext uri="{FF2B5EF4-FFF2-40B4-BE49-F238E27FC236}">
                <a16:creationId xmlns:a16="http://schemas.microsoft.com/office/drawing/2014/main" id="{AF02293A-77CF-1547-950C-CD1FC491AC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5049" y="2340829"/>
            <a:ext cx="2162451" cy="72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2</a:t>
            </a:r>
          </a:p>
        </p:txBody>
      </p:sp>
      <p:sp>
        <p:nvSpPr>
          <p:cNvPr id="27" name="Espace réservé du texte 34">
            <a:extLst>
              <a:ext uri="{FF2B5EF4-FFF2-40B4-BE49-F238E27FC236}">
                <a16:creationId xmlns:a16="http://schemas.microsoft.com/office/drawing/2014/main" id="{12778E99-51F4-374E-B924-4B0E322F409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5049" y="3071684"/>
            <a:ext cx="2162451" cy="1080000"/>
          </a:xfrm>
        </p:spPr>
        <p:txBody>
          <a:bodyPr tIns="72000" bIns="0"/>
          <a:lstStyle>
            <a:lvl1pPr marL="0" indent="0">
              <a:lnSpc>
                <a:spcPts val="148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info 2</a:t>
            </a:r>
          </a:p>
        </p:txBody>
      </p:sp>
      <p:sp>
        <p:nvSpPr>
          <p:cNvPr id="28" name="Espace réservé du texte 36">
            <a:extLst>
              <a:ext uri="{FF2B5EF4-FFF2-40B4-BE49-F238E27FC236}">
                <a16:creationId xmlns:a16="http://schemas.microsoft.com/office/drawing/2014/main" id="{E9FC7BA7-2699-3240-A629-43030894D55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5049" y="4389774"/>
            <a:ext cx="2162451" cy="72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3</a:t>
            </a:r>
          </a:p>
        </p:txBody>
      </p:sp>
      <p:sp>
        <p:nvSpPr>
          <p:cNvPr id="29" name="Espace réservé du texte 38">
            <a:extLst>
              <a:ext uri="{FF2B5EF4-FFF2-40B4-BE49-F238E27FC236}">
                <a16:creationId xmlns:a16="http://schemas.microsoft.com/office/drawing/2014/main" id="{0DE27E18-D387-0A41-B9B9-4C264759E70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5049" y="5120775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8AE92815-5A83-AE4E-9945-CD7DC4AB70C2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0" name="Espace réservé du texte 5">
            <a:extLst>
              <a:ext uri="{FF2B5EF4-FFF2-40B4-BE49-F238E27FC236}">
                <a16:creationId xmlns:a16="http://schemas.microsoft.com/office/drawing/2014/main" id="{EEF996B4-05E4-DB42-AC5B-1BC880DB56C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9948663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1912">
          <p15:clr>
            <a:srgbClr val="FBAE40"/>
          </p15:clr>
        </p15:guide>
      </p15:sldGuideLst>
    </p:ext>
  </p:extLs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info + intitulés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129F8AF-0511-2A42-B626-6F138ADD7FC7}"/>
              </a:ext>
            </a:extLst>
          </p:cNvPr>
          <p:cNvSpPr/>
          <p:nvPr/>
        </p:nvSpPr>
        <p:spPr>
          <a:xfrm>
            <a:off x="62144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bg2"/>
                </a:solidFill>
              </a:ln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3F7FF32-A0DF-7144-8010-F2DF3DDA1146}"/>
              </a:ext>
            </a:extLst>
          </p:cNvPr>
          <p:cNvSpPr/>
          <p:nvPr/>
        </p:nvSpPr>
        <p:spPr>
          <a:xfrm>
            <a:off x="3950612" y="1055446"/>
            <a:ext cx="1296000" cy="324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65C8C1E-0E8D-A141-9672-44DFA1278FA6}"/>
              </a:ext>
            </a:extLst>
          </p:cNvPr>
          <p:cNvSpPr/>
          <p:nvPr/>
        </p:nvSpPr>
        <p:spPr>
          <a:xfrm>
            <a:off x="5516049" y="1055446"/>
            <a:ext cx="1296000" cy="324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C365F8D-65E7-B940-B3A9-B00088BB4070}"/>
              </a:ext>
            </a:extLst>
          </p:cNvPr>
          <p:cNvSpPr/>
          <p:nvPr/>
        </p:nvSpPr>
        <p:spPr>
          <a:xfrm>
            <a:off x="7068210" y="1055446"/>
            <a:ext cx="1296000" cy="324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A05620D-83E0-B040-88BA-FA494601FACB}"/>
              </a:ext>
            </a:extLst>
          </p:cNvPr>
          <p:cNvSpPr/>
          <p:nvPr/>
        </p:nvSpPr>
        <p:spPr>
          <a:xfrm>
            <a:off x="8620371" y="1055446"/>
            <a:ext cx="1296000" cy="324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73D14B7-837E-4F40-B048-2902A6878110}"/>
              </a:ext>
            </a:extLst>
          </p:cNvPr>
          <p:cNvSpPr/>
          <p:nvPr/>
        </p:nvSpPr>
        <p:spPr>
          <a:xfrm>
            <a:off x="10172534" y="1055446"/>
            <a:ext cx="1296000" cy="324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0"/>
            <a:ext cx="3052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space réservé du texte 28">
            <a:extLst>
              <a:ext uri="{FF2B5EF4-FFF2-40B4-BE49-F238E27FC236}">
                <a16:creationId xmlns:a16="http://schemas.microsoft.com/office/drawing/2014/main" id="{48BEE39C-A04B-2B4E-BA4B-0A47DAEC66C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5049" y="661988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1</a:t>
            </a:r>
          </a:p>
        </p:txBody>
      </p:sp>
      <p:sp>
        <p:nvSpPr>
          <p:cNvPr id="25" name="Espace réservé du texte 30">
            <a:extLst>
              <a:ext uri="{FF2B5EF4-FFF2-40B4-BE49-F238E27FC236}">
                <a16:creationId xmlns:a16="http://schemas.microsoft.com/office/drawing/2014/main" id="{68CD0D49-47B5-1F42-94DE-3F07AFF9819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5049" y="1028338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</a:t>
            </a:r>
          </a:p>
        </p:txBody>
      </p:sp>
      <p:sp>
        <p:nvSpPr>
          <p:cNvPr id="26" name="Espace réservé du texte 32">
            <a:extLst>
              <a:ext uri="{FF2B5EF4-FFF2-40B4-BE49-F238E27FC236}">
                <a16:creationId xmlns:a16="http://schemas.microsoft.com/office/drawing/2014/main" id="{AF02293A-77CF-1547-950C-CD1FC491AC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5048" y="2524003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2</a:t>
            </a:r>
          </a:p>
        </p:txBody>
      </p:sp>
      <p:sp>
        <p:nvSpPr>
          <p:cNvPr id="27" name="Espace réservé du texte 34">
            <a:extLst>
              <a:ext uri="{FF2B5EF4-FFF2-40B4-BE49-F238E27FC236}">
                <a16:creationId xmlns:a16="http://schemas.microsoft.com/office/drawing/2014/main" id="{12778E99-51F4-374E-B924-4B0E322F409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02891" y="2894109"/>
            <a:ext cx="2162451" cy="1080000"/>
          </a:xfrm>
        </p:spPr>
        <p:txBody>
          <a:bodyPr tIns="72000" bIns="0"/>
          <a:lstStyle>
            <a:lvl1pPr marL="0" indent="0">
              <a:lnSpc>
                <a:spcPts val="148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8" name="Espace réservé du texte 36">
            <a:extLst>
              <a:ext uri="{FF2B5EF4-FFF2-40B4-BE49-F238E27FC236}">
                <a16:creationId xmlns:a16="http://schemas.microsoft.com/office/drawing/2014/main" id="{E9FC7BA7-2699-3240-A629-43030894D55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5049" y="4389774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3</a:t>
            </a:r>
          </a:p>
        </p:txBody>
      </p:sp>
      <p:sp>
        <p:nvSpPr>
          <p:cNvPr id="29" name="Espace réservé du texte 38">
            <a:extLst>
              <a:ext uri="{FF2B5EF4-FFF2-40B4-BE49-F238E27FC236}">
                <a16:creationId xmlns:a16="http://schemas.microsoft.com/office/drawing/2014/main" id="{0DE27E18-D387-0A41-B9B9-4C264759E70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95048" y="4749774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</a:t>
            </a:r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38FB0251-4979-8D48-9D77-4BC2BE1F8E0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950612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88D7CDCA-B7B5-D54E-BA17-E2732BF743E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516049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2" name="Picture Placeholder 17">
            <a:extLst>
              <a:ext uri="{FF2B5EF4-FFF2-40B4-BE49-F238E27FC236}">
                <a16:creationId xmlns:a16="http://schemas.microsoft.com/office/drawing/2014/main" id="{2A18BBCD-8F6F-E34F-86CA-71A21C50203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068210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3" name="Picture Placeholder 17">
            <a:extLst>
              <a:ext uri="{FF2B5EF4-FFF2-40B4-BE49-F238E27FC236}">
                <a16:creationId xmlns:a16="http://schemas.microsoft.com/office/drawing/2014/main" id="{52A5ED14-462E-0F41-AB31-946869A5A088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620371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4" name="Picture Placeholder 17">
            <a:extLst>
              <a:ext uri="{FF2B5EF4-FFF2-40B4-BE49-F238E27FC236}">
                <a16:creationId xmlns:a16="http://schemas.microsoft.com/office/drawing/2014/main" id="{22291886-4CE8-7A43-9E4A-DF1B900DDA19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0172534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id="{BA3A89DA-A2A8-544F-B7B4-60A032F9288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616368" y="3215446"/>
            <a:ext cx="1080000" cy="529563"/>
          </a:xfrm>
        </p:spPr>
        <p:txBody>
          <a:bodyPr anchor="b"/>
          <a:lstStyle>
            <a:lvl1pPr marL="0" indent="0">
              <a:buNone/>
              <a:defRPr sz="9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38" name="Espace réservé du texte 11">
            <a:extLst>
              <a:ext uri="{FF2B5EF4-FFF2-40B4-BE49-F238E27FC236}">
                <a16:creationId xmlns:a16="http://schemas.microsoft.com/office/drawing/2014/main" id="{CA2CBC17-FE0C-0A43-A639-420F41A880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728371" y="3233809"/>
            <a:ext cx="1080000" cy="511200"/>
          </a:xfrm>
        </p:spPr>
        <p:txBody>
          <a:bodyPr tIns="0" bIns="0" anchor="b"/>
          <a:lstStyle>
            <a:lvl1pPr marL="0" indent="0">
              <a:buNone/>
              <a:defRPr sz="9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4</a:t>
            </a:r>
          </a:p>
        </p:txBody>
      </p:sp>
      <p:sp>
        <p:nvSpPr>
          <p:cNvPr id="39" name="Espace réservé du texte 14">
            <a:extLst>
              <a:ext uri="{FF2B5EF4-FFF2-40B4-BE49-F238E27FC236}">
                <a16:creationId xmlns:a16="http://schemas.microsoft.com/office/drawing/2014/main" id="{CA72D7A6-7CD2-6C4F-B2B5-49AEC91BB03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68529" y="3233809"/>
            <a:ext cx="1080000" cy="511200"/>
          </a:xfrm>
        </p:spPr>
        <p:txBody>
          <a:bodyPr tIns="0" bIns="0" anchor="b"/>
          <a:lstStyle>
            <a:lvl1pPr marL="0" indent="0">
              <a:buNone/>
              <a:defRPr sz="9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3</a:t>
            </a:r>
          </a:p>
        </p:txBody>
      </p:sp>
      <p:sp>
        <p:nvSpPr>
          <p:cNvPr id="40" name="Espace réservé du texte 10">
            <a:extLst>
              <a:ext uri="{FF2B5EF4-FFF2-40B4-BE49-F238E27FC236}">
                <a16:creationId xmlns:a16="http://schemas.microsoft.com/office/drawing/2014/main" id="{1A3158AE-770B-6C4A-BEE3-8C52857B8CC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278040" y="3233809"/>
            <a:ext cx="1080000" cy="511200"/>
          </a:xfrm>
        </p:spPr>
        <p:txBody>
          <a:bodyPr anchor="b"/>
          <a:lstStyle>
            <a:lvl1pPr marL="0" indent="0">
              <a:buNone/>
              <a:defRPr sz="9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5</a:t>
            </a:r>
          </a:p>
        </p:txBody>
      </p:sp>
      <p:sp>
        <p:nvSpPr>
          <p:cNvPr id="41" name="Espace réservé du texte 14">
            <a:extLst>
              <a:ext uri="{FF2B5EF4-FFF2-40B4-BE49-F238E27FC236}">
                <a16:creationId xmlns:a16="http://schemas.microsoft.com/office/drawing/2014/main" id="{DAE31855-1CD7-F54D-AC1C-D7868DDA01C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930136" y="4627730"/>
            <a:ext cx="7538397" cy="360000"/>
          </a:xfrm>
        </p:spPr>
        <p:txBody>
          <a:bodyPr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6</a:t>
            </a:r>
          </a:p>
        </p:txBody>
      </p:sp>
      <p:sp>
        <p:nvSpPr>
          <p:cNvPr id="42" name="Espace réservé du texte 52">
            <a:extLst>
              <a:ext uri="{FF2B5EF4-FFF2-40B4-BE49-F238E27FC236}">
                <a16:creationId xmlns:a16="http://schemas.microsoft.com/office/drawing/2014/main" id="{2E7624DD-96DD-7942-B636-1351085B06B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052859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3" name="Espace réservé du texte 54">
            <a:extLst>
              <a:ext uri="{FF2B5EF4-FFF2-40B4-BE49-F238E27FC236}">
                <a16:creationId xmlns:a16="http://schemas.microsoft.com/office/drawing/2014/main" id="{94A0BC60-668C-864F-BA5E-76A790B5BFC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616368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4" name="Espace réservé du texte 56">
            <a:extLst>
              <a:ext uri="{FF2B5EF4-FFF2-40B4-BE49-F238E27FC236}">
                <a16:creationId xmlns:a16="http://schemas.microsoft.com/office/drawing/2014/main" id="{22842237-C193-E74D-B9DA-2F450F54540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728371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5" name="Espace réservé du texte 58">
            <a:extLst>
              <a:ext uri="{FF2B5EF4-FFF2-40B4-BE49-F238E27FC236}">
                <a16:creationId xmlns:a16="http://schemas.microsoft.com/office/drawing/2014/main" id="{55637364-B879-2544-AB61-53898C7643A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168529" y="3745009"/>
            <a:ext cx="1080000" cy="409737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6" name="Espace réservé du texte 60">
            <a:extLst>
              <a:ext uri="{FF2B5EF4-FFF2-40B4-BE49-F238E27FC236}">
                <a16:creationId xmlns:a16="http://schemas.microsoft.com/office/drawing/2014/main" id="{9447D202-3DB3-9A4D-8D19-03C6F90936A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0286127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7" name="Espace réservé du texte 62">
            <a:extLst>
              <a:ext uri="{FF2B5EF4-FFF2-40B4-BE49-F238E27FC236}">
                <a16:creationId xmlns:a16="http://schemas.microsoft.com/office/drawing/2014/main" id="{13D38847-EBA0-A644-BA09-B2797F0DCCD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930137" y="5034387"/>
            <a:ext cx="7538396" cy="29481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4D77C10-9567-1F46-9133-61D3C31E34E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052888" y="3233737"/>
            <a:ext cx="1088058" cy="511271"/>
          </a:xfrm>
        </p:spPr>
        <p:txBody>
          <a:bodyPr anchor="b"/>
          <a:lstStyle>
            <a:lvl1pPr marL="0" indent="0">
              <a:buNone/>
              <a:defRPr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53" name="Espace réservé du numéro de diapositive 5">
            <a:extLst>
              <a:ext uri="{FF2B5EF4-FFF2-40B4-BE49-F238E27FC236}">
                <a16:creationId xmlns:a16="http://schemas.microsoft.com/office/drawing/2014/main" id="{5CC12E9F-E84F-CA4E-809E-301BAEB12F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6350"/>
            <a:ext cx="59887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58" name="Connecteur droit 57">
            <a:extLst>
              <a:ext uri="{FF2B5EF4-FFF2-40B4-BE49-F238E27FC236}">
                <a16:creationId xmlns:a16="http://schemas.microsoft.com/office/drawing/2014/main" id="{3B1642C9-85D7-EF47-9B62-283A271A8137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Espace réservé du texte 5">
            <a:extLst>
              <a:ext uri="{FF2B5EF4-FFF2-40B4-BE49-F238E27FC236}">
                <a16:creationId xmlns:a16="http://schemas.microsoft.com/office/drawing/2014/main" id="{865CA2A2-D57D-FD4F-BC5B-36CF75DC8CC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8475567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simple avec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4381" y="2291128"/>
            <a:ext cx="10764839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0D53EC0-AD4E-6F42-9A6A-9D37B9D5A54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87EF1A77-FBEA-2C4C-AF4F-A4FB0FF0FD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BC2759E-D14C-B840-B696-E14940CCF0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" b="-78"/>
          <a:stretch/>
        </p:blipFill>
        <p:spPr>
          <a:xfrm>
            <a:off x="0" y="1"/>
            <a:ext cx="12192000" cy="11448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FE685C6-878A-F44E-94D3-20B012C4B6AE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3">
                  <a:alpha val="69000"/>
                </a:schemeClr>
              </a:gs>
              <a:gs pos="0">
                <a:schemeClr val="accent3"/>
              </a:gs>
              <a:gs pos="100000">
                <a:schemeClr val="accent3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79AAE27C-22C2-184E-A2BB-C95F093E16F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3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0ECF2578-B466-7F41-AF5C-0453F29706FB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6678205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4B55C9AC-88F7-A042-A685-AAE117DA8B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" b="-78"/>
          <a:stretch/>
        </p:blipFill>
        <p:spPr>
          <a:xfrm>
            <a:off x="0" y="1"/>
            <a:ext cx="12192000" cy="11448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9D3F15D-5421-1A47-B9ED-A126B645A918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3">
                  <a:alpha val="69000"/>
                </a:schemeClr>
              </a:gs>
              <a:gs pos="0">
                <a:schemeClr val="accent3"/>
              </a:gs>
              <a:gs pos="100000">
                <a:schemeClr val="accent3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64CABD72-5F42-874E-962A-D7A94556A68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3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C4C8F257-DB23-D14B-8F15-F56E87E20B76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42107565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4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62C8C313-C739-9F4D-A868-2EEFA4E3D5C2}"/>
              </a:ext>
            </a:extLst>
          </p:cNvPr>
          <p:cNvCxnSpPr/>
          <p:nvPr/>
        </p:nvCxnSpPr>
        <p:spPr>
          <a:xfrm>
            <a:off x="3338832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37BA077E-07C1-EC4D-A4B1-743400634041}"/>
              </a:ext>
            </a:extLst>
          </p:cNvPr>
          <p:cNvCxnSpPr/>
          <p:nvPr/>
        </p:nvCxnSpPr>
        <p:spPr>
          <a:xfrm>
            <a:off x="6077270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09F93335-E41F-6740-93C1-61CED0F77690}"/>
              </a:ext>
            </a:extLst>
          </p:cNvPr>
          <p:cNvCxnSpPr/>
          <p:nvPr/>
        </p:nvCxnSpPr>
        <p:spPr>
          <a:xfrm>
            <a:off x="8815707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CD49AA-56F2-F74A-81AB-FDC7F8487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613" y="1789200"/>
            <a:ext cx="2520000" cy="450000"/>
          </a:xfrm>
          <a:solidFill>
            <a:schemeClr val="accent5"/>
          </a:solidFill>
        </p:spPr>
        <p:txBody>
          <a:bodyPr lIns="180000" rIns="180000" anchor="ctr"/>
          <a:lstStyle>
            <a:lvl1pPr marL="0" indent="0">
              <a:buFont typeface="Arial" panose="020B0604020202020204" pitchFamily="34" charset="0"/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8B6486-ACF2-AA47-A361-1BC648FAC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48051" y="1789200"/>
            <a:ext cx="2520000" cy="450000"/>
          </a:xfrm>
          <a:solidFill>
            <a:schemeClr val="accent5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7DB46616-3889-4243-ADA3-6DE889EFFB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86489" y="1789200"/>
            <a:ext cx="2520000" cy="450000"/>
          </a:xfrm>
          <a:solidFill>
            <a:schemeClr val="accent5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B62BD9FF-FDFD-B349-949D-EB80A0ECBC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24926" y="1789200"/>
            <a:ext cx="2520000" cy="450000"/>
          </a:xfrm>
          <a:solidFill>
            <a:schemeClr val="accent5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701BD6F-2D92-6140-8408-F8F1FEE90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5138" y="2239201"/>
            <a:ext cx="2520000" cy="3863114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046172-1112-674A-BD4D-9E955C11E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63288" y="2239200"/>
            <a:ext cx="2520000" cy="3863115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6AEB6B31-8C8B-4243-86F3-74035AB087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01726" y="2239199"/>
            <a:ext cx="2520000" cy="3863115"/>
          </a:xfrm>
        </p:spPr>
        <p:txBody>
          <a:bodyPr lIns="90000" tIns="144000" rIns="90000"/>
          <a:lstStyle>
            <a:lvl1pPr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5" name="Espace réservé du texte 24">
            <a:extLst>
              <a:ext uri="{FF2B5EF4-FFF2-40B4-BE49-F238E27FC236}">
                <a16:creationId xmlns:a16="http://schemas.microsoft.com/office/drawing/2014/main" id="{AF35422F-40D6-E244-B26E-4AC3ED5690B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940163" y="2239200"/>
            <a:ext cx="2520000" cy="3863115"/>
          </a:xfrm>
        </p:spPr>
        <p:txBody>
          <a:bodyPr lIns="90000" tIns="144000" rIns="90000"/>
          <a:lstStyle>
            <a:lvl1pPr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5233FAFF-6255-154D-AAE5-9ECD17BD7D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" b="-78"/>
          <a:stretch/>
        </p:blipFill>
        <p:spPr>
          <a:xfrm>
            <a:off x="0" y="1"/>
            <a:ext cx="12192000" cy="11448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01EC8ADD-5A8E-CB4D-8FF0-6BB2A9FFBB8E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3">
                  <a:alpha val="69000"/>
                </a:schemeClr>
              </a:gs>
              <a:gs pos="0">
                <a:schemeClr val="accent3"/>
              </a:gs>
              <a:gs pos="100000">
                <a:schemeClr val="accent3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Titre 1">
            <a:extLst>
              <a:ext uri="{FF2B5EF4-FFF2-40B4-BE49-F238E27FC236}">
                <a16:creationId xmlns:a16="http://schemas.microsoft.com/office/drawing/2014/main" id="{6810E634-9EBD-7149-8FE0-39C6615E22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3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AC1D04D1-A66B-C24A-80C2-6D701C4AFC3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40063326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3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CD49AA-56F2-F74A-81AB-FDC7F8487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613" y="1789200"/>
            <a:ext cx="3420000" cy="450000"/>
          </a:xfrm>
          <a:solidFill>
            <a:schemeClr val="accent5"/>
          </a:solidFill>
        </p:spPr>
        <p:txBody>
          <a:bodyPr lIns="180000" rIns="180000" anchor="ctr"/>
          <a:lstStyle>
            <a:lvl1pPr marL="0" indent="0">
              <a:buFont typeface="Arial" panose="020B0604020202020204" pitchFamily="34" charset="0"/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8B6486-ACF2-AA47-A361-1BC648FAC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69031" y="1789200"/>
            <a:ext cx="3420000" cy="450000"/>
          </a:xfrm>
          <a:solidFill>
            <a:schemeClr val="accent5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7DB46616-3889-4243-ADA3-6DE889EFFB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28449" y="1789200"/>
            <a:ext cx="3420000" cy="450000"/>
          </a:xfrm>
          <a:solidFill>
            <a:schemeClr val="accent5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701BD6F-2D92-6140-8408-F8F1FEE90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4850" y="2239201"/>
            <a:ext cx="3420000" cy="3863114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046172-1112-674A-BD4D-9E955C11E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84268" y="2239200"/>
            <a:ext cx="3420000" cy="3863115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6AEB6B31-8C8B-4243-86F3-74035AB087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28449" y="2239199"/>
            <a:ext cx="3420000" cy="3863115"/>
          </a:xfrm>
        </p:spPr>
        <p:txBody>
          <a:bodyPr lIns="90000" tIns="144000" rIns="90000"/>
          <a:lstStyle>
            <a:lvl1pPr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21E4B5CE-EB84-8B41-952F-99309E76A9CC}"/>
              </a:ext>
            </a:extLst>
          </p:cNvPr>
          <p:cNvCxnSpPr/>
          <p:nvPr/>
        </p:nvCxnSpPr>
        <p:spPr>
          <a:xfrm>
            <a:off x="7908740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3D5E6844-BA9D-2E41-8194-11F35A4DFCD4}"/>
              </a:ext>
            </a:extLst>
          </p:cNvPr>
          <p:cNvCxnSpPr/>
          <p:nvPr/>
        </p:nvCxnSpPr>
        <p:spPr>
          <a:xfrm>
            <a:off x="4249322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 14">
            <a:extLst>
              <a:ext uri="{FF2B5EF4-FFF2-40B4-BE49-F238E27FC236}">
                <a16:creationId xmlns:a16="http://schemas.microsoft.com/office/drawing/2014/main" id="{31A9746A-E8EE-3947-9844-82E047CD8A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" b="-78"/>
          <a:stretch/>
        </p:blipFill>
        <p:spPr>
          <a:xfrm>
            <a:off x="0" y="1"/>
            <a:ext cx="12192000" cy="11448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55D7BBC6-7C39-1446-A18B-60AC4C43D955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3">
                  <a:alpha val="69000"/>
                </a:schemeClr>
              </a:gs>
              <a:gs pos="0">
                <a:schemeClr val="accent3"/>
              </a:gs>
              <a:gs pos="100000">
                <a:schemeClr val="accent3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Titre 1">
            <a:extLst>
              <a:ext uri="{FF2B5EF4-FFF2-40B4-BE49-F238E27FC236}">
                <a16:creationId xmlns:a16="http://schemas.microsoft.com/office/drawing/2014/main" id="{F81D8F44-6870-D54A-BB97-F0C3D94280C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3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6" name="Espace réservé du texte 5">
            <a:extLst>
              <a:ext uri="{FF2B5EF4-FFF2-40B4-BE49-F238E27FC236}">
                <a16:creationId xmlns:a16="http://schemas.microsoft.com/office/drawing/2014/main" id="{060871F1-C761-8847-AD39-8CA729483DD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8943361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bleu - 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6096000" y="1"/>
            <a:ext cx="6096000" cy="342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5BD9F5E-5F40-784C-AE60-9120B59AAB84}"/>
              </a:ext>
            </a:extLst>
          </p:cNvPr>
          <p:cNvSpPr/>
          <p:nvPr/>
        </p:nvSpPr>
        <p:spPr>
          <a:xfrm>
            <a:off x="6096000" y="3429000"/>
            <a:ext cx="6096000" cy="342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257CDDB-A9CA-4342-B8CB-8864C0A221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 flipH="1">
            <a:off x="20278817" y="0"/>
            <a:ext cx="1486680" cy="2514600"/>
          </a:xfrm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72943D91-89FE-2544-888B-488DEEC30E7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 flipH="1">
            <a:off x="20278817" y="6858000"/>
            <a:ext cx="1486680" cy="2514600"/>
          </a:xfrm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29" name="Espace réservé du texte 11">
            <a:extLst>
              <a:ext uri="{FF2B5EF4-FFF2-40B4-BE49-F238E27FC236}">
                <a16:creationId xmlns:a16="http://schemas.microsoft.com/office/drawing/2014/main" id="{B81B851A-37AF-F345-82AA-541A26A5D73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13117" y="4826535"/>
            <a:ext cx="4747046" cy="360000"/>
          </a:xfrm>
        </p:spPr>
        <p:txBody>
          <a:bodyPr tIns="0" bIns="0" anchor="b"/>
          <a:lstStyle>
            <a:lvl1pPr marL="0" indent="0">
              <a:lnSpc>
                <a:spcPts val="1800"/>
              </a:lnSpc>
              <a:buNone/>
              <a:defRPr sz="1400" b="1" i="0"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30" name="Espace réservé du texte 16">
            <a:extLst>
              <a:ext uri="{FF2B5EF4-FFF2-40B4-BE49-F238E27FC236}">
                <a16:creationId xmlns:a16="http://schemas.microsoft.com/office/drawing/2014/main" id="{A97B905E-23DA-004B-97A0-6518ED5B12C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13117" y="5211935"/>
            <a:ext cx="4747046" cy="98884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3</a:t>
            </a:r>
          </a:p>
        </p:txBody>
      </p:sp>
      <p:sp>
        <p:nvSpPr>
          <p:cNvPr id="31" name="Espace réservé pour une image  24">
            <a:extLst>
              <a:ext uri="{FF2B5EF4-FFF2-40B4-BE49-F238E27FC236}">
                <a16:creationId xmlns:a16="http://schemas.microsoft.com/office/drawing/2014/main" id="{828FA7D5-B25E-734E-AB04-53491969C48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713117" y="3815066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32" name="Espace réservé du texte 11">
            <a:extLst>
              <a:ext uri="{FF2B5EF4-FFF2-40B4-BE49-F238E27FC236}">
                <a16:creationId xmlns:a16="http://schemas.microsoft.com/office/drawing/2014/main" id="{427071AF-846C-4946-BCDC-6AE914AFA88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713117" y="1668694"/>
            <a:ext cx="4747046" cy="360000"/>
          </a:xfrm>
        </p:spPr>
        <p:txBody>
          <a:bodyPr tIns="0" bIns="0" anchor="b"/>
          <a:lstStyle>
            <a:lvl1pPr marL="0" indent="0">
              <a:lnSpc>
                <a:spcPts val="1800"/>
              </a:lnSpc>
              <a:buNone/>
              <a:defRPr sz="14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33" name="Espace réservé du texte 16">
            <a:extLst>
              <a:ext uri="{FF2B5EF4-FFF2-40B4-BE49-F238E27FC236}">
                <a16:creationId xmlns:a16="http://schemas.microsoft.com/office/drawing/2014/main" id="{26585056-94C6-6B4B-863A-8BAC39A759E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713117" y="2054094"/>
            <a:ext cx="4747046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fr-FR"/>
              <a:t>Texte 1</a:t>
            </a:r>
          </a:p>
        </p:txBody>
      </p:sp>
      <p:sp>
        <p:nvSpPr>
          <p:cNvPr id="34" name="Espace réservé pour une image  24">
            <a:extLst>
              <a:ext uri="{FF2B5EF4-FFF2-40B4-BE49-F238E27FC236}">
                <a16:creationId xmlns:a16="http://schemas.microsoft.com/office/drawing/2014/main" id="{DD25F427-8F28-B34E-B2D5-3DA8D5770D3E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713117" y="657225"/>
            <a:ext cx="900000" cy="900000"/>
          </a:xfrm>
        </p:spPr>
        <p:txBody>
          <a:bodyPr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7" name="Espace réservé du numéro de diapositive 5">
            <a:extLst>
              <a:ext uri="{FF2B5EF4-FFF2-40B4-BE49-F238E27FC236}">
                <a16:creationId xmlns:a16="http://schemas.microsoft.com/office/drawing/2014/main" id="{6121683F-D7D6-CE41-BDD0-BC4637A5D0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6350"/>
            <a:ext cx="59887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E9BFF284-04E0-9747-9A99-5F51B42F0F74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re 1">
            <a:extLst>
              <a:ext uri="{FF2B5EF4-FFF2-40B4-BE49-F238E27FC236}">
                <a16:creationId xmlns:a16="http://schemas.microsoft.com/office/drawing/2014/main" id="{D45CA2FD-F471-CC4F-89F7-36EAD0E52E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7" y="660231"/>
            <a:ext cx="6134400" cy="1125538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24" name="Sous-titre 2">
            <a:extLst>
              <a:ext uri="{FF2B5EF4-FFF2-40B4-BE49-F238E27FC236}">
                <a16:creationId xmlns:a16="http://schemas.microsoft.com/office/drawing/2014/main" id="{AC668656-9E85-7241-A351-07F918408B3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799" y="2785199"/>
            <a:ext cx="5401846" cy="3400143"/>
          </a:xfrm>
        </p:spPr>
        <p:txBody>
          <a:bodyPr lIns="0" tIns="180000" rIns="360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25" name="Espace réservé du texte 6">
            <a:extLst>
              <a:ext uri="{FF2B5EF4-FFF2-40B4-BE49-F238E27FC236}">
                <a16:creationId xmlns:a16="http://schemas.microsoft.com/office/drawing/2014/main" id="{9783914E-D5F2-EB4F-9ADC-F48D2C51EA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2169599"/>
            <a:ext cx="5364688" cy="579789"/>
          </a:xfrm>
        </p:spPr>
        <p:txBody>
          <a:bodyPr rIns="360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8" name="Espace réservé du numéro de diapositive 5">
            <a:extLst>
              <a:ext uri="{FF2B5EF4-FFF2-40B4-BE49-F238E27FC236}">
                <a16:creationId xmlns:a16="http://schemas.microsoft.com/office/drawing/2014/main" id="{A8288934-4B61-614C-AA5D-9B9C9D9283D5}"/>
              </a:ext>
            </a:extLst>
          </p:cNvPr>
          <p:cNvSpPr txBox="1">
            <a:spLocks/>
          </p:cNvSpPr>
          <p:nvPr/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b="0" i="0" kern="1200">
                <a:solidFill>
                  <a:schemeClr val="tx2"/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4104E74-7628-6842-BBEE-3DD75C0FAD33}"/>
              </a:ext>
            </a:extLst>
          </p:cNvPr>
          <p:cNvSpPr/>
          <p:nvPr/>
        </p:nvSpPr>
        <p:spPr>
          <a:xfrm>
            <a:off x="686990" y="6429599"/>
            <a:ext cx="213712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r-FR" sz="800" err="1">
                <a:solidFill>
                  <a:schemeClr val="tx2"/>
                </a:solidFill>
                <a:latin typeface="Montserrat" pitchFamily="2" charset="77"/>
              </a:rPr>
              <a:t>Docaposte</a:t>
            </a:r>
            <a:r>
              <a:rPr lang="fr-FR" sz="800">
                <a:solidFill>
                  <a:schemeClr val="tx2"/>
                </a:solidFill>
                <a:latin typeface="Montserrat" pitchFamily="2" charset="77"/>
              </a:rPr>
              <a:t> - filiale du groupe La Poste</a:t>
            </a:r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BF83CA68-8EF4-654D-A1DE-CB9DD1CCF5F6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Espace réservé du texte 5">
            <a:extLst>
              <a:ext uri="{FF2B5EF4-FFF2-40B4-BE49-F238E27FC236}">
                <a16:creationId xmlns:a16="http://schemas.microsoft.com/office/drawing/2014/main" id="{70991B57-5D88-1848-B012-9A9803DAA6C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2500817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2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CD49AA-56F2-F74A-81AB-FDC7F8487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611" y="1789200"/>
            <a:ext cx="5220000" cy="450000"/>
          </a:xfrm>
          <a:solidFill>
            <a:schemeClr val="accent5"/>
          </a:solidFill>
        </p:spPr>
        <p:txBody>
          <a:bodyPr lIns="180000" rIns="180000" anchor="ctr"/>
          <a:lstStyle>
            <a:lvl1pPr marL="0" indent="0">
              <a:buFont typeface="Arial" panose="020B0604020202020204" pitchFamily="34" charset="0"/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8B6486-ACF2-AA47-A361-1BC648FAC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40163" y="1789200"/>
            <a:ext cx="5220000" cy="450000"/>
          </a:xfrm>
          <a:solidFill>
            <a:schemeClr val="accent5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701BD6F-2D92-6140-8408-F8F1FEE90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4849" y="2239201"/>
            <a:ext cx="5204761" cy="3863114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046172-1112-674A-BD4D-9E955C11E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40163" y="2239200"/>
            <a:ext cx="5235237" cy="3863115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3D5E6844-BA9D-2E41-8194-11F35A4DFCD4}"/>
              </a:ext>
            </a:extLst>
          </p:cNvPr>
          <p:cNvCxnSpPr/>
          <p:nvPr/>
        </p:nvCxnSpPr>
        <p:spPr>
          <a:xfrm>
            <a:off x="6084887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>
            <a:extLst>
              <a:ext uri="{FF2B5EF4-FFF2-40B4-BE49-F238E27FC236}">
                <a16:creationId xmlns:a16="http://schemas.microsoft.com/office/drawing/2014/main" id="{4DD5E064-156C-8742-9EE7-B9C50B17D3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" b="-78"/>
          <a:stretch/>
        </p:blipFill>
        <p:spPr>
          <a:xfrm>
            <a:off x="0" y="1"/>
            <a:ext cx="12192000" cy="11448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74C2FC7-308E-2144-AFCF-B5BE89BCAE3C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3">
                  <a:alpha val="69000"/>
                </a:schemeClr>
              </a:gs>
              <a:gs pos="0">
                <a:schemeClr val="accent3"/>
              </a:gs>
              <a:gs pos="100000">
                <a:schemeClr val="accent3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Titre 1">
            <a:extLst>
              <a:ext uri="{FF2B5EF4-FFF2-40B4-BE49-F238E27FC236}">
                <a16:creationId xmlns:a16="http://schemas.microsoft.com/office/drawing/2014/main" id="{22809AD5-F727-4C40-ABF3-BAC65ED99BF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3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14F937E7-6969-1B40-A530-30E0F0AE236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3585100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lerie 6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63ADFB0C-544E-3944-A9B0-D28BE779B2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3581" y="2067034"/>
            <a:ext cx="2340000" cy="1368000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DBBB2063-2983-C34C-8ED4-C0F5EA5FE1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521860" y="208608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2F9F2C47-7214-7C49-A683-E886402029D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30139" y="206703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9FC6176F-4DE7-704C-B989-4D4DDFBB82D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38419" y="208608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37D2F37A-05DB-B14A-B578-3B9DBC84095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13581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D1345676-44BC-CC4C-9CAB-1694B215C8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521860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7E45B7F1-FBE1-F745-8B85-36C31578AA7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330139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0" name="Espace réservé pour une image  19">
            <a:extLst>
              <a:ext uri="{FF2B5EF4-FFF2-40B4-BE49-F238E27FC236}">
                <a16:creationId xmlns:a16="http://schemas.microsoft.com/office/drawing/2014/main" id="{A1D3C822-3F0B-764C-BD8B-26F365DA1BF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138419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181DBBEB-AD1B-1848-9036-8A8FF1E0BB6D}"/>
              </a:ext>
            </a:extLst>
          </p:cNvPr>
          <p:cNvCxnSpPr>
            <a:cxnSpLocks/>
          </p:cNvCxnSpPr>
          <p:nvPr/>
        </p:nvCxnSpPr>
        <p:spPr>
          <a:xfrm>
            <a:off x="713581" y="3744432"/>
            <a:ext cx="10764838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6614C8-A3EA-8644-9051-C8B8C2D5BED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C4CAB0EB-936D-CA45-BAE0-02B28AC82E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" b="-78"/>
          <a:stretch/>
        </p:blipFill>
        <p:spPr>
          <a:xfrm>
            <a:off x="0" y="1"/>
            <a:ext cx="12192000" cy="114480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C5A1176E-3CEB-C643-9E8F-C2F15ED902DB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3">
                  <a:alpha val="69000"/>
                </a:schemeClr>
              </a:gs>
              <a:gs pos="0">
                <a:schemeClr val="accent3"/>
              </a:gs>
              <a:gs pos="100000">
                <a:schemeClr val="accent3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Titre 1">
            <a:extLst>
              <a:ext uri="{FF2B5EF4-FFF2-40B4-BE49-F238E27FC236}">
                <a16:creationId xmlns:a16="http://schemas.microsoft.com/office/drawing/2014/main" id="{0829C027-22EF-2340-9DE6-CCC96BCE70C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3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85765296-3DFD-734F-A1D0-C6EA0FEC5D2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1688359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lerie 18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63ADFB0C-544E-3944-A9B0-D28BE779B2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3581" y="2067033"/>
            <a:ext cx="1620000" cy="936000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DBBB2063-2983-C34C-8ED4-C0F5EA5FE1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538105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2F9F2C47-7214-7C49-A683-E886402029D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362629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9FC6176F-4DE7-704C-B989-4D4DDFBB82D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87153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37D2F37A-05DB-B14A-B578-3B9DBC84095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5325" y="3388628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D1345676-44BC-CC4C-9CAB-1694B215C8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523490" y="3388628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7E45B7F1-FBE1-F745-8B85-36C31578AA7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011677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0" name="Espace réservé pour une image  19">
            <a:extLst>
              <a:ext uri="{FF2B5EF4-FFF2-40B4-BE49-F238E27FC236}">
                <a16:creationId xmlns:a16="http://schemas.microsoft.com/office/drawing/2014/main" id="{A1D3C822-3F0B-764C-BD8B-26F365DA1BF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836199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6614C8-A3EA-8644-9051-C8B8C2D5BED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30278F92-100F-204C-8618-2E48E42E221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351655" y="3388628"/>
            <a:ext cx="1620000" cy="93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BA534809-1058-4246-A786-F69E2E3CD34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179820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1" name="Espace réservé pour une image  10">
            <a:extLst>
              <a:ext uri="{FF2B5EF4-FFF2-40B4-BE49-F238E27FC236}">
                <a16:creationId xmlns:a16="http://schemas.microsoft.com/office/drawing/2014/main" id="{A4820370-9461-FD4D-A7F3-670D17FB229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007985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5" name="Espace réservé pour une image  14">
            <a:extLst>
              <a:ext uri="{FF2B5EF4-FFF2-40B4-BE49-F238E27FC236}">
                <a16:creationId xmlns:a16="http://schemas.microsoft.com/office/drawing/2014/main" id="{CB4609E2-64CA-8140-832C-CF8162830B05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836150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1" name="Espace réservé pour une image  20">
            <a:extLst>
              <a:ext uri="{FF2B5EF4-FFF2-40B4-BE49-F238E27FC236}">
                <a16:creationId xmlns:a16="http://schemas.microsoft.com/office/drawing/2014/main" id="{3F0FC607-0506-4F44-BDFB-29487E045FF5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9532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5" name="Espace réservé pour une image  24">
            <a:extLst>
              <a:ext uri="{FF2B5EF4-FFF2-40B4-BE49-F238E27FC236}">
                <a16:creationId xmlns:a16="http://schemas.microsoft.com/office/drawing/2014/main" id="{1BB6F861-2F0E-DA41-81B7-E2869B8FC02A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52349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7" name="Espace réservé pour une image  26">
            <a:extLst>
              <a:ext uri="{FF2B5EF4-FFF2-40B4-BE49-F238E27FC236}">
                <a16:creationId xmlns:a16="http://schemas.microsoft.com/office/drawing/2014/main" id="{4CDBFF23-90A7-ED43-ACDB-73E33F3733BC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35165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9" name="Espace réservé pour une image  28">
            <a:extLst>
              <a:ext uri="{FF2B5EF4-FFF2-40B4-BE49-F238E27FC236}">
                <a16:creationId xmlns:a16="http://schemas.microsoft.com/office/drawing/2014/main" id="{60785380-D952-9C4E-B875-FE61A57084FD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17982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1" name="Espace réservé pour une image  30">
            <a:extLst>
              <a:ext uri="{FF2B5EF4-FFF2-40B4-BE49-F238E27FC236}">
                <a16:creationId xmlns:a16="http://schemas.microsoft.com/office/drawing/2014/main" id="{E229E41A-A70C-0444-9DD3-16B5901A8A44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800798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3" name="Espace réservé pour une image  32">
            <a:extLst>
              <a:ext uri="{FF2B5EF4-FFF2-40B4-BE49-F238E27FC236}">
                <a16:creationId xmlns:a16="http://schemas.microsoft.com/office/drawing/2014/main" id="{F822E3A5-F63A-0D42-9698-7EB6E76922F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983615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5" name="Espace réservé du texte 34">
            <a:extLst>
              <a:ext uri="{FF2B5EF4-FFF2-40B4-BE49-F238E27FC236}">
                <a16:creationId xmlns:a16="http://schemas.microsoft.com/office/drawing/2014/main" id="{8F8B0244-19F2-B544-977C-085E2423A1B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95324" y="3003033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7" name="Espace réservé du texte 36">
            <a:extLst>
              <a:ext uri="{FF2B5EF4-FFF2-40B4-BE49-F238E27FC236}">
                <a16:creationId xmlns:a16="http://schemas.microsoft.com/office/drawing/2014/main" id="{2F30B6AD-EA5B-5F46-980F-8243B9BFF0A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538412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9" name="Espace réservé du texte 38">
            <a:extLst>
              <a:ext uri="{FF2B5EF4-FFF2-40B4-BE49-F238E27FC236}">
                <a16:creationId xmlns:a16="http://schemas.microsoft.com/office/drawing/2014/main" id="{37CAFD57-9BF4-8440-BCCA-362D6E124B4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3624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1" name="Espace réservé du texte 40">
            <a:extLst>
              <a:ext uri="{FF2B5EF4-FFF2-40B4-BE49-F238E27FC236}">
                <a16:creationId xmlns:a16="http://schemas.microsoft.com/office/drawing/2014/main" id="{089C3A8E-9B8F-DC46-8EF8-49C167BA58D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86487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3" name="Espace réservé du texte 42">
            <a:extLst>
              <a:ext uri="{FF2B5EF4-FFF2-40B4-BE49-F238E27FC236}">
                <a16:creationId xmlns:a16="http://schemas.microsoft.com/office/drawing/2014/main" id="{BB695A0C-C9AD-914D-84BC-525E755E307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0073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5" name="Espace réservé du texte 44">
            <a:extLst>
              <a:ext uri="{FF2B5EF4-FFF2-40B4-BE49-F238E27FC236}">
                <a16:creationId xmlns:a16="http://schemas.microsoft.com/office/drawing/2014/main" id="{FF864D2B-5A5D-D745-B737-AEA1847AB80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8361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7" name="Espace réservé du texte 46">
            <a:extLst>
              <a:ext uri="{FF2B5EF4-FFF2-40B4-BE49-F238E27FC236}">
                <a16:creationId xmlns:a16="http://schemas.microsoft.com/office/drawing/2014/main" id="{519FC00A-D452-1947-90CF-3C32F314775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95325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1" name="Espace réservé du texte 50">
            <a:extLst>
              <a:ext uri="{FF2B5EF4-FFF2-40B4-BE49-F238E27FC236}">
                <a16:creationId xmlns:a16="http://schemas.microsoft.com/office/drawing/2014/main" id="{8F944807-5A19-F34C-AA93-F8E9795AD30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538413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518ACF2B-6471-0B49-B319-818F5D3C7ED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624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5" name="Espace réservé du texte 54">
            <a:extLst>
              <a:ext uri="{FF2B5EF4-FFF2-40B4-BE49-F238E27FC236}">
                <a16:creationId xmlns:a16="http://schemas.microsoft.com/office/drawing/2014/main" id="{50AC4FBD-3B61-1445-BC3A-EA7D2C6A046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186488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9" name="Espace réservé du texte 58">
            <a:extLst>
              <a:ext uri="{FF2B5EF4-FFF2-40B4-BE49-F238E27FC236}">
                <a16:creationId xmlns:a16="http://schemas.microsoft.com/office/drawing/2014/main" id="{951D92FF-729A-7941-8CE8-19B2EBB2E42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0073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1" name="Espace réservé du texte 60">
            <a:extLst>
              <a:ext uri="{FF2B5EF4-FFF2-40B4-BE49-F238E27FC236}">
                <a16:creationId xmlns:a16="http://schemas.microsoft.com/office/drawing/2014/main" id="{B9C07E37-87D6-4E43-9FAA-8AB4B1359F6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8361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4" name="Espace réservé du texte 63">
            <a:extLst>
              <a:ext uri="{FF2B5EF4-FFF2-40B4-BE49-F238E27FC236}">
                <a16:creationId xmlns:a16="http://schemas.microsoft.com/office/drawing/2014/main" id="{735AD211-3207-4244-8ABF-17FAA6DD94D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5323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6" name="Espace réservé du texte 65">
            <a:extLst>
              <a:ext uri="{FF2B5EF4-FFF2-40B4-BE49-F238E27FC236}">
                <a16:creationId xmlns:a16="http://schemas.microsoft.com/office/drawing/2014/main" id="{742A8DFC-8BFF-1540-8C43-2851BFC6478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538411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8" name="Espace réservé du texte 67">
            <a:extLst>
              <a:ext uri="{FF2B5EF4-FFF2-40B4-BE49-F238E27FC236}">
                <a16:creationId xmlns:a16="http://schemas.microsoft.com/office/drawing/2014/main" id="{ABF20794-FAD0-B84F-9F11-EC1BB581827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3624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0" name="Espace réservé du texte 69">
            <a:extLst>
              <a:ext uri="{FF2B5EF4-FFF2-40B4-BE49-F238E27FC236}">
                <a16:creationId xmlns:a16="http://schemas.microsoft.com/office/drawing/2014/main" id="{A70245C1-C9DB-9049-A50B-1CCC36ACA0AD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180136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2" name="Espace réservé du texte 71">
            <a:extLst>
              <a:ext uri="{FF2B5EF4-FFF2-40B4-BE49-F238E27FC236}">
                <a16:creationId xmlns:a16="http://schemas.microsoft.com/office/drawing/2014/main" id="{3803E058-3201-1A46-84AF-2384F0117DD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0073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4" name="Espace réservé du texte 73">
            <a:extLst>
              <a:ext uri="{FF2B5EF4-FFF2-40B4-BE49-F238E27FC236}">
                <a16:creationId xmlns:a16="http://schemas.microsoft.com/office/drawing/2014/main" id="{30D46C62-9E35-C540-B538-98E4C72D249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8361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pic>
        <p:nvPicPr>
          <p:cNvPr id="75" name="Image 74">
            <a:extLst>
              <a:ext uri="{FF2B5EF4-FFF2-40B4-BE49-F238E27FC236}">
                <a16:creationId xmlns:a16="http://schemas.microsoft.com/office/drawing/2014/main" id="{C1685EC5-5C48-CF49-9810-E61AA7207B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" b="-78"/>
          <a:stretch/>
        </p:blipFill>
        <p:spPr>
          <a:xfrm>
            <a:off x="0" y="1"/>
            <a:ext cx="12192000" cy="1144800"/>
          </a:xfrm>
          <a:prstGeom prst="rect">
            <a:avLst/>
          </a:prstGeom>
        </p:spPr>
      </p:pic>
      <p:sp>
        <p:nvSpPr>
          <p:cNvPr id="76" name="Rectangle 75">
            <a:extLst>
              <a:ext uri="{FF2B5EF4-FFF2-40B4-BE49-F238E27FC236}">
                <a16:creationId xmlns:a16="http://schemas.microsoft.com/office/drawing/2014/main" id="{31F656AB-661B-1645-AFEA-BC48775CC9FE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3">
                  <a:alpha val="69000"/>
                </a:schemeClr>
              </a:gs>
              <a:gs pos="0">
                <a:schemeClr val="accent3"/>
              </a:gs>
              <a:gs pos="100000">
                <a:schemeClr val="accent3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7" name="Titre 1">
            <a:extLst>
              <a:ext uri="{FF2B5EF4-FFF2-40B4-BE49-F238E27FC236}">
                <a16:creationId xmlns:a16="http://schemas.microsoft.com/office/drawing/2014/main" id="{25182855-BE8E-9945-897D-2120F6034ED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3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42" name="Espace réservé du texte 5">
            <a:extLst>
              <a:ext uri="{FF2B5EF4-FFF2-40B4-BE49-F238E27FC236}">
                <a16:creationId xmlns:a16="http://schemas.microsoft.com/office/drawing/2014/main" id="{8476FBC9-B748-7C44-98E5-0FD3394F347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4692121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 Pictos gauche + texte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6000" y="2367866"/>
            <a:ext cx="5363639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E373A51-E296-9C45-9B1F-833539646C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1707422"/>
            <a:ext cx="5364163" cy="648000"/>
          </a:xfrm>
        </p:spPr>
        <p:txBody>
          <a:bodyPr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0CBE002-8F02-644B-A56C-B05FDBDC540E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5" name="Picture Placeholder 17">
            <a:extLst>
              <a:ext uri="{FF2B5EF4-FFF2-40B4-BE49-F238E27FC236}">
                <a16:creationId xmlns:a16="http://schemas.microsoft.com/office/drawing/2014/main" id="{7F5D28A1-601A-6046-8C7C-5E3D6B76E9E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95325" y="1722961"/>
            <a:ext cx="1152000" cy="1152000"/>
          </a:xfrm>
          <a:solidFill>
            <a:schemeClr val="accent3"/>
          </a:solidFill>
        </p:spPr>
        <p:txBody>
          <a:bodyPr rtlCol="0">
            <a:normAutofit/>
          </a:bodyPr>
          <a:lstStyle>
            <a:lvl1pPr marL="0" indent="0" algn="ctr">
              <a:buNone/>
              <a:defRPr sz="9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6" name="Picture Placeholder 17">
            <a:extLst>
              <a:ext uri="{FF2B5EF4-FFF2-40B4-BE49-F238E27FC236}">
                <a16:creationId xmlns:a16="http://schemas.microsoft.com/office/drawing/2014/main" id="{8ED64B23-3210-0948-8701-EAAD5BCE0917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369344" y="1722961"/>
            <a:ext cx="1152000" cy="1152000"/>
          </a:xfrm>
          <a:solidFill>
            <a:schemeClr val="accent3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7" name="Picture Placeholder 17">
            <a:extLst>
              <a:ext uri="{FF2B5EF4-FFF2-40B4-BE49-F238E27FC236}">
                <a16:creationId xmlns:a16="http://schemas.microsoft.com/office/drawing/2014/main" id="{1B67C369-FF0F-8F44-ABE9-6F44E160DD41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043363" y="1707421"/>
            <a:ext cx="1152000" cy="1152000"/>
          </a:xfrm>
          <a:solidFill>
            <a:schemeClr val="accent3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8" name="Picture Placeholder 17">
            <a:extLst>
              <a:ext uri="{FF2B5EF4-FFF2-40B4-BE49-F238E27FC236}">
                <a16:creationId xmlns:a16="http://schemas.microsoft.com/office/drawing/2014/main" id="{1AB9099E-EDCE-AD4B-8F2A-6B991D28AE1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95325" y="3306098"/>
            <a:ext cx="1152000" cy="1152000"/>
          </a:xfrm>
          <a:solidFill>
            <a:schemeClr val="accent3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id="{F5590866-ED52-5E41-B747-83A4F4C8AA8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2369344" y="3306097"/>
            <a:ext cx="1152000" cy="1152000"/>
          </a:xfrm>
          <a:solidFill>
            <a:schemeClr val="accent3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4848E1AA-7188-A54B-A992-92012880A53C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043363" y="3290557"/>
            <a:ext cx="1152000" cy="1152000"/>
          </a:xfrm>
          <a:solidFill>
            <a:schemeClr val="accent3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D52A78D6-617D-0E46-A112-68F19EE51D9C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95325" y="4904775"/>
            <a:ext cx="1152000" cy="1152000"/>
          </a:xfrm>
          <a:solidFill>
            <a:schemeClr val="accent3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2" name="Picture Placeholder 17">
            <a:extLst>
              <a:ext uri="{FF2B5EF4-FFF2-40B4-BE49-F238E27FC236}">
                <a16:creationId xmlns:a16="http://schemas.microsoft.com/office/drawing/2014/main" id="{C1AAFA6B-1209-C841-A074-6A6BE3138F1A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2369344" y="4904775"/>
            <a:ext cx="1152000" cy="1152000"/>
          </a:xfrm>
          <a:solidFill>
            <a:schemeClr val="accent3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3" name="Picture Placeholder 17">
            <a:extLst>
              <a:ext uri="{FF2B5EF4-FFF2-40B4-BE49-F238E27FC236}">
                <a16:creationId xmlns:a16="http://schemas.microsoft.com/office/drawing/2014/main" id="{F4366744-3E51-1948-AE25-FB74D4CE74C3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4043363" y="4889235"/>
            <a:ext cx="1152000" cy="1152000"/>
          </a:xfrm>
          <a:solidFill>
            <a:schemeClr val="accent3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4" name="Espace réservé du texte 54">
            <a:extLst>
              <a:ext uri="{FF2B5EF4-FFF2-40B4-BE49-F238E27FC236}">
                <a16:creationId xmlns:a16="http://schemas.microsoft.com/office/drawing/2014/main" id="{423E4382-EEE7-434C-A35F-71A91323253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378672" y="2898789"/>
            <a:ext cx="1142672" cy="246202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5" name="Espace réservé du texte 58">
            <a:extLst>
              <a:ext uri="{FF2B5EF4-FFF2-40B4-BE49-F238E27FC236}">
                <a16:creationId xmlns:a16="http://schemas.microsoft.com/office/drawing/2014/main" id="{3A9EBD7A-9642-7940-B7A8-DC55F8E8754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052691" y="2883977"/>
            <a:ext cx="1142672" cy="26101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6" name="Espace réservé du texte 60">
            <a:extLst>
              <a:ext uri="{FF2B5EF4-FFF2-40B4-BE49-F238E27FC236}">
                <a16:creationId xmlns:a16="http://schemas.microsoft.com/office/drawing/2014/main" id="{21408F30-8724-7A47-8555-F28DC97390B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86468" y="4472602"/>
            <a:ext cx="1160857" cy="258886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7" name="Espace réservé du texte 63">
            <a:extLst>
              <a:ext uri="{FF2B5EF4-FFF2-40B4-BE49-F238E27FC236}">
                <a16:creationId xmlns:a16="http://schemas.microsoft.com/office/drawing/2014/main" id="{A3CE303C-452D-5C4A-84F5-FABAE66348D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7100" y="2874963"/>
            <a:ext cx="1150225" cy="270028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8" name="Espace réservé du texte 65">
            <a:extLst>
              <a:ext uri="{FF2B5EF4-FFF2-40B4-BE49-F238E27FC236}">
                <a16:creationId xmlns:a16="http://schemas.microsoft.com/office/drawing/2014/main" id="{D573AD06-2053-3341-A76E-6B8480B41CA9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369344" y="4476045"/>
            <a:ext cx="1152000" cy="255443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9" name="Espace réservé du texte 67">
            <a:extLst>
              <a:ext uri="{FF2B5EF4-FFF2-40B4-BE49-F238E27FC236}">
                <a16:creationId xmlns:a16="http://schemas.microsoft.com/office/drawing/2014/main" id="{DD8F1A07-60E2-A248-ADF2-37503CAF4A6F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052691" y="4458097"/>
            <a:ext cx="1142672" cy="273391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0" name="Espace réservé du texte 69">
            <a:extLst>
              <a:ext uri="{FF2B5EF4-FFF2-40B4-BE49-F238E27FC236}">
                <a16:creationId xmlns:a16="http://schemas.microsoft.com/office/drawing/2014/main" id="{A6065984-EA4E-AF4B-9BC6-AEEFE7EAB0C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06017" y="6074775"/>
            <a:ext cx="1141308" cy="25435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1" name="Espace réservé du texte 71">
            <a:extLst>
              <a:ext uri="{FF2B5EF4-FFF2-40B4-BE49-F238E27FC236}">
                <a16:creationId xmlns:a16="http://schemas.microsoft.com/office/drawing/2014/main" id="{B604C55F-58A3-D246-A0EC-D8101E7F4DD9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2369344" y="6074775"/>
            <a:ext cx="1152000" cy="25435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2" name="Espace réservé du texte 73">
            <a:extLst>
              <a:ext uri="{FF2B5EF4-FFF2-40B4-BE49-F238E27FC236}">
                <a16:creationId xmlns:a16="http://schemas.microsoft.com/office/drawing/2014/main" id="{2BF4896A-127D-6542-80AE-276EACC242A9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043363" y="6072982"/>
            <a:ext cx="1152000" cy="256147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pic>
        <p:nvPicPr>
          <p:cNvPr id="43" name="Image 42">
            <a:extLst>
              <a:ext uri="{FF2B5EF4-FFF2-40B4-BE49-F238E27FC236}">
                <a16:creationId xmlns:a16="http://schemas.microsoft.com/office/drawing/2014/main" id="{A260B914-C1A4-E546-A498-35B15E6151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" b="-78"/>
          <a:stretch/>
        </p:blipFill>
        <p:spPr>
          <a:xfrm>
            <a:off x="0" y="1"/>
            <a:ext cx="12192000" cy="1144800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2B462257-EFBB-5C47-BAEA-F650B8CD1F5A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3">
                  <a:alpha val="69000"/>
                </a:schemeClr>
              </a:gs>
              <a:gs pos="0">
                <a:schemeClr val="accent3"/>
              </a:gs>
              <a:gs pos="100000">
                <a:schemeClr val="accent3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Titre 1">
            <a:extLst>
              <a:ext uri="{FF2B5EF4-FFF2-40B4-BE49-F238E27FC236}">
                <a16:creationId xmlns:a16="http://schemas.microsoft.com/office/drawing/2014/main" id="{1719A911-33EA-4A43-9090-2DD303AD2D6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3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46" name="Espace réservé du texte 5">
            <a:extLst>
              <a:ext uri="{FF2B5EF4-FFF2-40B4-BE49-F238E27FC236}">
                <a16:creationId xmlns:a16="http://schemas.microsoft.com/office/drawing/2014/main" id="{7A82F245-8490-124E-9C5E-2A7C6A20C87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41479255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graphique 4">
            <a:extLst>
              <a:ext uri="{FF2B5EF4-FFF2-40B4-BE49-F238E27FC236}">
                <a16:creationId xmlns:a16="http://schemas.microsoft.com/office/drawing/2014/main" id="{C00777EB-3D83-344F-A86B-C641E0F14101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94800" y="2519680"/>
            <a:ext cx="10764838" cy="3463895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graphique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C76023E-4F73-754E-8BAB-B99874EA99B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35D4A983-DD48-9C4A-B1DC-33990C86022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AA0B2712-9997-8F4E-BD12-6AC8BCCD27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" b="-78"/>
          <a:stretch/>
        </p:blipFill>
        <p:spPr>
          <a:xfrm>
            <a:off x="0" y="1"/>
            <a:ext cx="12192000" cy="11448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2CC8D86-D49A-FB4E-82E4-9D0274A143EB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3">
                  <a:alpha val="69000"/>
                </a:schemeClr>
              </a:gs>
              <a:gs pos="0">
                <a:schemeClr val="accent3"/>
              </a:gs>
              <a:gs pos="100000">
                <a:schemeClr val="accent3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CE13C801-06B3-6944-98DF-03B0F94E4B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3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358D2C5B-91E9-6344-B438-3FC6D2CE5A8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023137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E373A51-E296-9C45-9B1F-833539646C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4" name="Espace réservé du tableau 3">
            <a:extLst>
              <a:ext uri="{FF2B5EF4-FFF2-40B4-BE49-F238E27FC236}">
                <a16:creationId xmlns:a16="http://schemas.microsoft.com/office/drawing/2014/main" id="{730BFAAF-BEDE-0B4E-BAEE-6237E834BC54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94800" y="2512906"/>
            <a:ext cx="10764838" cy="3657993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77C3FF6-0228-F74B-A7E3-86E2FBC9FDC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C354A3D5-103B-044D-8CA4-4FF5F455F9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" b="-78"/>
          <a:stretch/>
        </p:blipFill>
        <p:spPr>
          <a:xfrm>
            <a:off x="0" y="1"/>
            <a:ext cx="12192000" cy="11448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36BD1E1-D8BA-2C47-B358-BEFCC062B917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3">
                  <a:alpha val="69000"/>
                </a:schemeClr>
              </a:gs>
              <a:gs pos="0">
                <a:schemeClr val="accent3"/>
              </a:gs>
              <a:gs pos="100000">
                <a:schemeClr val="accent3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FD101A86-5305-7F4F-A3E0-6BD116CA0D5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3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74AA6D2B-B7F0-5F4B-A8F6-F3F66686599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8412149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2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ableau 3">
            <a:extLst>
              <a:ext uri="{FF2B5EF4-FFF2-40B4-BE49-F238E27FC236}">
                <a16:creationId xmlns:a16="http://schemas.microsoft.com/office/drawing/2014/main" id="{730BFAAF-BEDE-0B4E-BAEE-6237E834BC54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94800" y="2408464"/>
            <a:ext cx="5184000" cy="3801535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77C3FF6-0228-F74B-A7E3-86E2FBC9FDC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Espace réservé du tableau 5">
            <a:extLst>
              <a:ext uri="{FF2B5EF4-FFF2-40B4-BE49-F238E27FC236}">
                <a16:creationId xmlns:a16="http://schemas.microsoft.com/office/drawing/2014/main" id="{75D2B023-899B-FC47-ABDD-2ECC79A8841A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6276163" y="2408464"/>
            <a:ext cx="5184000" cy="380153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5A223B95-7BAA-E947-94E9-8A40B486BFE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08FD8AB9-2968-B546-A091-51927AC558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" b="-78"/>
          <a:stretch/>
        </p:blipFill>
        <p:spPr>
          <a:xfrm>
            <a:off x="0" y="1"/>
            <a:ext cx="12192000" cy="11448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6F9B666-ECD9-D64F-ABA5-3C0A6E2B5A4F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3">
                  <a:alpha val="69000"/>
                </a:schemeClr>
              </a:gs>
              <a:gs pos="0">
                <a:schemeClr val="accent3"/>
              </a:gs>
              <a:gs pos="100000">
                <a:schemeClr val="accent3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Titre 1">
            <a:extLst>
              <a:ext uri="{FF2B5EF4-FFF2-40B4-BE49-F238E27FC236}">
                <a16:creationId xmlns:a16="http://schemas.microsoft.com/office/drawing/2014/main" id="{4F6AA7B4-875E-7440-A44A-190EA8CB14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3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E7B830DF-6C74-5A4F-BC36-18B1AEB1183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5626383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Multimé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6BA7F6C8-BEE7-A348-B0CF-704061DCDC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" b="-78"/>
          <a:stretch/>
        </p:blipFill>
        <p:spPr>
          <a:xfrm>
            <a:off x="0" y="1"/>
            <a:ext cx="12192000" cy="11448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0854301-307E-9A40-90DE-29458174727E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3">
                  <a:alpha val="69000"/>
                </a:schemeClr>
              </a:gs>
              <a:gs pos="0">
                <a:schemeClr val="accent3"/>
              </a:gs>
              <a:gs pos="100000">
                <a:schemeClr val="accent3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6E61E2D5-24E6-034C-B80A-01C5087B3FB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95325" y="2135644"/>
            <a:ext cx="10764838" cy="4091947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Contenu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9EAC425-C3B7-DD40-B8A0-221C864079F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7DAEED21-F829-634E-A272-C20E0E1AEE4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700214"/>
            <a:ext cx="10764838" cy="259216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00869DB8-A05A-304D-889F-3956ED3FC84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3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7A5DD7A1-7823-664D-B8DA-54A0E73A5E84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3630714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 turquois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7F78BA17-4C3A-3C4E-87DF-46A009142E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itre 1">
            <a:extLst>
              <a:ext uri="{FF2B5EF4-FFF2-40B4-BE49-F238E27FC236}">
                <a16:creationId xmlns:a16="http://schemas.microsoft.com/office/drawing/2014/main" id="{749385F3-7F34-1140-A9CC-86215DDA2F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3000768"/>
            <a:ext cx="5687568" cy="735415"/>
          </a:xfrm>
        </p:spPr>
        <p:txBody>
          <a:bodyPr lIns="0" tIns="0" rIns="0" bIns="0" anchor="b">
            <a:noAutofit/>
          </a:bodyPr>
          <a:lstStyle>
            <a:lvl1pPr algn="l">
              <a:defRPr sz="3200">
                <a:solidFill>
                  <a:schemeClr val="bg1"/>
                </a:solidFill>
                <a:effectLst>
                  <a:glow rad="101600">
                    <a:schemeClr val="accent5">
                      <a:alpha val="60000"/>
                    </a:schemeClr>
                  </a:glow>
                </a:effectLst>
              </a:defRPr>
            </a:lvl1pPr>
          </a:lstStyle>
          <a:p>
            <a:r>
              <a:rPr lang="fr-FR"/>
              <a:t>Titre de chapitre</a:t>
            </a:r>
          </a:p>
        </p:txBody>
      </p:sp>
      <p:sp>
        <p:nvSpPr>
          <p:cNvPr id="14" name="Sous-titre 2">
            <a:extLst>
              <a:ext uri="{FF2B5EF4-FFF2-40B4-BE49-F238E27FC236}">
                <a16:creationId xmlns:a16="http://schemas.microsoft.com/office/drawing/2014/main" id="{5B351CA9-B5C7-6C41-9C11-C692DDDD721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9" y="3736183"/>
            <a:ext cx="5687568" cy="484405"/>
          </a:xfrm>
          <a:solidFill>
            <a:schemeClr val="accent5"/>
          </a:solidFill>
        </p:spPr>
        <p:txBody>
          <a:bodyPr wrap="square" lIns="0" tIns="180000" rIns="0">
            <a:spAutoFit/>
          </a:bodyPr>
          <a:lstStyle>
            <a:lvl1pPr marL="0" indent="0" algn="l">
              <a:lnSpc>
                <a:spcPts val="2000"/>
              </a:lnSpc>
              <a:buNone/>
              <a:defRPr sz="1800">
                <a:solidFill>
                  <a:schemeClr val="bg1"/>
                </a:solidFill>
                <a:effectLst>
                  <a:glow rad="101600">
                    <a:schemeClr val="accent5">
                      <a:alpha val="60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sous-titres</a:t>
            </a:r>
          </a:p>
        </p:txBody>
      </p:sp>
      <p:sp>
        <p:nvSpPr>
          <p:cNvPr id="15" name="Espace réservé du texte 7">
            <a:extLst>
              <a:ext uri="{FF2B5EF4-FFF2-40B4-BE49-F238E27FC236}">
                <a16:creationId xmlns:a16="http://schemas.microsoft.com/office/drawing/2014/main" id="{C993C82E-E30C-3045-993C-B2883F6ABD9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7068" y="1620000"/>
            <a:ext cx="1767495" cy="1300554"/>
          </a:xfrm>
          <a:noFill/>
          <a:ln>
            <a:noFill/>
          </a:ln>
          <a:effectLst>
            <a:glow rad="127000">
              <a:schemeClr val="accent3"/>
            </a:glow>
          </a:effectLst>
        </p:spPr>
        <p:txBody>
          <a:bodyPr tIns="0" bIns="0" anchor="b"/>
          <a:lstStyle>
            <a:lvl1pPr marL="0" indent="0">
              <a:buNone/>
              <a:defRPr sz="8800" b="0" i="0">
                <a:solidFill>
                  <a:schemeClr val="bg1"/>
                </a:solidFill>
                <a:effectLst>
                  <a:glow rad="406400">
                    <a:schemeClr val="accent5"/>
                  </a:glow>
                </a:effectLst>
                <a:latin typeface="Montserrat" pitchFamily="2" charset="77"/>
              </a:defRPr>
            </a:lvl1pPr>
          </a:lstStyle>
          <a:p>
            <a:r>
              <a:rPr lang="fr-FR"/>
              <a:t>00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007863-1F78-4E4D-BA55-9CB27D0924D8}"/>
              </a:ext>
            </a:extLst>
          </p:cNvPr>
          <p:cNvSpPr/>
          <p:nvPr/>
        </p:nvSpPr>
        <p:spPr>
          <a:xfrm>
            <a:off x="9139200" y="1"/>
            <a:ext cx="30528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space réservé pour une image  5">
            <a:extLst>
              <a:ext uri="{FF2B5EF4-FFF2-40B4-BE49-F238E27FC236}">
                <a16:creationId xmlns:a16="http://schemas.microsoft.com/office/drawing/2014/main" id="{B885E336-CA20-EE41-942E-15AB795EB3A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139200" y="0"/>
            <a:ext cx="3052800" cy="6858001"/>
          </a:xfrm>
          <a:solidFill>
            <a:schemeClr val="accent3"/>
          </a:solidFill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18033210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 turquoise + picto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>
            <a:extLst>
              <a:ext uri="{FF2B5EF4-FFF2-40B4-BE49-F238E27FC236}">
                <a16:creationId xmlns:a16="http://schemas.microsoft.com/office/drawing/2014/main" id="{EDC5EF12-BBE7-BB43-85F5-981DB52F5F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2EE9B18-3EF9-B048-91EC-FF8B63E928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3000768"/>
            <a:ext cx="5687568" cy="735415"/>
          </a:xfrm>
        </p:spPr>
        <p:txBody>
          <a:bodyPr lIns="0" tIns="0" rIns="0" bIns="0" anchor="b">
            <a:noAutofit/>
          </a:bodyPr>
          <a:lstStyle>
            <a:lvl1pPr algn="l">
              <a:defRPr sz="3200">
                <a:solidFill>
                  <a:schemeClr val="bg1"/>
                </a:solidFill>
                <a:effectLst>
                  <a:glow rad="101600">
                    <a:schemeClr val="accent5">
                      <a:alpha val="60000"/>
                    </a:schemeClr>
                  </a:glow>
                </a:effectLst>
              </a:defRPr>
            </a:lvl1pPr>
          </a:lstStyle>
          <a:p>
            <a:r>
              <a:rPr lang="fr-FR"/>
              <a:t>Titre de chapitre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9" y="3736183"/>
            <a:ext cx="5687568" cy="484405"/>
          </a:xfrm>
          <a:solidFill>
            <a:schemeClr val="accent5"/>
          </a:solidFill>
        </p:spPr>
        <p:txBody>
          <a:bodyPr wrap="square" lIns="0" tIns="180000" rIns="0">
            <a:spAutoFit/>
          </a:bodyPr>
          <a:lstStyle>
            <a:lvl1pPr marL="0" indent="0" algn="l">
              <a:lnSpc>
                <a:spcPts val="2000"/>
              </a:lnSpc>
              <a:buNone/>
              <a:defRPr sz="1800">
                <a:solidFill>
                  <a:schemeClr val="bg1"/>
                </a:solidFill>
                <a:effectLst>
                  <a:glow rad="101600">
                    <a:schemeClr val="accent5">
                      <a:alpha val="60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sous-titres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3CDFAE82-0413-B740-87A1-628E02E8EE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7068" y="1620000"/>
            <a:ext cx="1767495" cy="1300554"/>
          </a:xfrm>
          <a:noFill/>
          <a:ln>
            <a:noFill/>
          </a:ln>
          <a:effectLst>
            <a:glow rad="127000">
              <a:schemeClr val="accent3"/>
            </a:glow>
          </a:effectLst>
        </p:spPr>
        <p:txBody>
          <a:bodyPr tIns="0" bIns="0" anchor="b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 lang="fr-FR" sz="8800" b="0" i="0" kern="1200" dirty="0">
                <a:solidFill>
                  <a:schemeClr val="bg1"/>
                </a:solidFill>
                <a:effectLst>
                  <a:glow rad="406400">
                    <a:schemeClr val="accent5"/>
                  </a:glow>
                </a:effectLst>
                <a:latin typeface="Montserrat" pitchFamily="2" charset="77"/>
                <a:ea typeface="+mn-ea"/>
                <a:cs typeface="+mn-cs"/>
              </a:defRPr>
            </a:lvl1pPr>
          </a:lstStyle>
          <a:p>
            <a:r>
              <a:rPr lang="fr-FR"/>
              <a:t>00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007863-1F78-4E4D-BA55-9CB27D0924D8}"/>
              </a:ext>
            </a:extLst>
          </p:cNvPr>
          <p:cNvSpPr/>
          <p:nvPr/>
        </p:nvSpPr>
        <p:spPr>
          <a:xfrm>
            <a:off x="9139200" y="1"/>
            <a:ext cx="30528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space réservé pour une image  5">
            <a:extLst>
              <a:ext uri="{FF2B5EF4-FFF2-40B4-BE49-F238E27FC236}">
                <a16:creationId xmlns:a16="http://schemas.microsoft.com/office/drawing/2014/main" id="{E25B0CFD-270A-1F42-8357-EF4BFFAA704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405600" y="2098331"/>
            <a:ext cx="2520000" cy="2520000"/>
          </a:xfrm>
        </p:spPr>
        <p:txBody>
          <a:bodyPr lIns="0" tIns="1080000" rIns="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Téléchargez un pictogramme</a:t>
            </a:r>
          </a:p>
        </p:txBody>
      </p:sp>
    </p:spTree>
    <p:extLst>
      <p:ext uri="{BB962C8B-B14F-4D97-AF65-F5344CB8AC3E}">
        <p14:creationId xmlns:p14="http://schemas.microsoft.com/office/powerpoint/2010/main" val="19217536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Turquoise - 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6096000" y="1"/>
            <a:ext cx="6096000" cy="3429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5BD9F5E-5F40-784C-AE60-9120B59AAB84}"/>
              </a:ext>
            </a:extLst>
          </p:cNvPr>
          <p:cNvSpPr/>
          <p:nvPr/>
        </p:nvSpPr>
        <p:spPr>
          <a:xfrm>
            <a:off x="6096000" y="3429000"/>
            <a:ext cx="6096000" cy="342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257CDDB-A9CA-4342-B8CB-8864C0A221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 flipH="1">
            <a:off x="20278817" y="0"/>
            <a:ext cx="1486680" cy="2514600"/>
          </a:xfrm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72943D91-89FE-2544-888B-488DEEC30E7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 flipH="1">
            <a:off x="20278817" y="6858000"/>
            <a:ext cx="1486680" cy="2514600"/>
          </a:xfrm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29" name="Espace réservé du texte 11">
            <a:extLst>
              <a:ext uri="{FF2B5EF4-FFF2-40B4-BE49-F238E27FC236}">
                <a16:creationId xmlns:a16="http://schemas.microsoft.com/office/drawing/2014/main" id="{B81B851A-37AF-F345-82AA-541A26A5D73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13117" y="4826535"/>
            <a:ext cx="4747046" cy="360000"/>
          </a:xfrm>
        </p:spPr>
        <p:txBody>
          <a:bodyPr tIns="0" bIns="0" anchor="b"/>
          <a:lstStyle>
            <a:lvl1pPr marL="0" indent="0">
              <a:lnSpc>
                <a:spcPts val="1800"/>
              </a:lnSpc>
              <a:buNone/>
              <a:defRPr sz="1400" b="1" i="0"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30" name="Espace réservé du texte 16">
            <a:extLst>
              <a:ext uri="{FF2B5EF4-FFF2-40B4-BE49-F238E27FC236}">
                <a16:creationId xmlns:a16="http://schemas.microsoft.com/office/drawing/2014/main" id="{A97B905E-23DA-004B-97A0-6518ED5B12C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13117" y="5211935"/>
            <a:ext cx="4747046" cy="98884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3</a:t>
            </a:r>
          </a:p>
        </p:txBody>
      </p:sp>
      <p:sp>
        <p:nvSpPr>
          <p:cNvPr id="31" name="Espace réservé pour une image  24">
            <a:extLst>
              <a:ext uri="{FF2B5EF4-FFF2-40B4-BE49-F238E27FC236}">
                <a16:creationId xmlns:a16="http://schemas.microsoft.com/office/drawing/2014/main" id="{828FA7D5-B25E-734E-AB04-53491969C48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713117" y="3815066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32" name="Espace réservé du texte 11">
            <a:extLst>
              <a:ext uri="{FF2B5EF4-FFF2-40B4-BE49-F238E27FC236}">
                <a16:creationId xmlns:a16="http://schemas.microsoft.com/office/drawing/2014/main" id="{427071AF-846C-4946-BCDC-6AE914AFA88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713117" y="1668694"/>
            <a:ext cx="4747046" cy="360000"/>
          </a:xfrm>
        </p:spPr>
        <p:txBody>
          <a:bodyPr tIns="0" bIns="0" anchor="b"/>
          <a:lstStyle>
            <a:lvl1pPr marL="0" indent="0">
              <a:lnSpc>
                <a:spcPts val="1800"/>
              </a:lnSpc>
              <a:buNone/>
              <a:defRPr sz="14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33" name="Espace réservé du texte 16">
            <a:extLst>
              <a:ext uri="{FF2B5EF4-FFF2-40B4-BE49-F238E27FC236}">
                <a16:creationId xmlns:a16="http://schemas.microsoft.com/office/drawing/2014/main" id="{26585056-94C6-6B4B-863A-8BAC39A759E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713117" y="2054094"/>
            <a:ext cx="4747046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fr-FR"/>
              <a:t>Texte 1</a:t>
            </a:r>
          </a:p>
        </p:txBody>
      </p:sp>
      <p:sp>
        <p:nvSpPr>
          <p:cNvPr id="34" name="Espace réservé pour une image  24">
            <a:extLst>
              <a:ext uri="{FF2B5EF4-FFF2-40B4-BE49-F238E27FC236}">
                <a16:creationId xmlns:a16="http://schemas.microsoft.com/office/drawing/2014/main" id="{DD25F427-8F28-B34E-B2D5-3DA8D5770D3E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713117" y="657225"/>
            <a:ext cx="900000" cy="900000"/>
          </a:xfrm>
        </p:spPr>
        <p:txBody>
          <a:bodyPr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7" name="Espace réservé du numéro de diapositive 5">
            <a:extLst>
              <a:ext uri="{FF2B5EF4-FFF2-40B4-BE49-F238E27FC236}">
                <a16:creationId xmlns:a16="http://schemas.microsoft.com/office/drawing/2014/main" id="{6121683F-D7D6-CE41-BDD0-BC4637A5D0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6350"/>
            <a:ext cx="59887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E9BFF284-04E0-9747-9A99-5F51B42F0F74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re 1">
            <a:extLst>
              <a:ext uri="{FF2B5EF4-FFF2-40B4-BE49-F238E27FC236}">
                <a16:creationId xmlns:a16="http://schemas.microsoft.com/office/drawing/2014/main" id="{D45CA2FD-F471-CC4F-89F7-36EAD0E52E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7" y="660231"/>
            <a:ext cx="6134400" cy="1125538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24" name="Sous-titre 2">
            <a:extLst>
              <a:ext uri="{FF2B5EF4-FFF2-40B4-BE49-F238E27FC236}">
                <a16:creationId xmlns:a16="http://schemas.microsoft.com/office/drawing/2014/main" id="{AC668656-9E85-7241-A351-07F918408B3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799" y="2785199"/>
            <a:ext cx="5401846" cy="3400143"/>
          </a:xfrm>
        </p:spPr>
        <p:txBody>
          <a:bodyPr lIns="0" tIns="180000" rIns="360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25" name="Espace réservé du texte 6">
            <a:extLst>
              <a:ext uri="{FF2B5EF4-FFF2-40B4-BE49-F238E27FC236}">
                <a16:creationId xmlns:a16="http://schemas.microsoft.com/office/drawing/2014/main" id="{9783914E-D5F2-EB4F-9ADC-F48D2C51EA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2169599"/>
            <a:ext cx="5364688" cy="579789"/>
          </a:xfrm>
        </p:spPr>
        <p:txBody>
          <a:bodyPr rIns="360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8" name="Espace réservé du numéro de diapositive 5">
            <a:extLst>
              <a:ext uri="{FF2B5EF4-FFF2-40B4-BE49-F238E27FC236}">
                <a16:creationId xmlns:a16="http://schemas.microsoft.com/office/drawing/2014/main" id="{A8288934-4B61-614C-AA5D-9B9C9D9283D5}"/>
              </a:ext>
            </a:extLst>
          </p:cNvPr>
          <p:cNvSpPr txBox="1">
            <a:spLocks/>
          </p:cNvSpPr>
          <p:nvPr/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b="0" i="0" kern="1200">
                <a:solidFill>
                  <a:schemeClr val="tx2"/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4104E74-7628-6842-BBEE-3DD75C0FAD33}"/>
              </a:ext>
            </a:extLst>
          </p:cNvPr>
          <p:cNvSpPr/>
          <p:nvPr/>
        </p:nvSpPr>
        <p:spPr>
          <a:xfrm>
            <a:off x="686990" y="6429599"/>
            <a:ext cx="213712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r-FR" sz="800" err="1">
                <a:solidFill>
                  <a:schemeClr val="tx2"/>
                </a:solidFill>
                <a:latin typeface="Montserrat" pitchFamily="2" charset="77"/>
              </a:rPr>
              <a:t>Docaposte</a:t>
            </a:r>
            <a:r>
              <a:rPr lang="fr-FR" sz="800">
                <a:solidFill>
                  <a:schemeClr val="tx2"/>
                </a:solidFill>
                <a:latin typeface="Montserrat" pitchFamily="2" charset="77"/>
              </a:rPr>
              <a:t> - filiale du groupe La Poste</a:t>
            </a:r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BF83CA68-8EF4-654D-A1DE-CB9DD1CCF5F6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Espace réservé du texte 5">
            <a:extLst>
              <a:ext uri="{FF2B5EF4-FFF2-40B4-BE49-F238E27FC236}">
                <a16:creationId xmlns:a16="http://schemas.microsoft.com/office/drawing/2014/main" id="{E25DE26D-C1BF-6943-BE49-BE4C5FCF070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5149653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2160">
          <p15:clr>
            <a:srgbClr val="FBAE40"/>
          </p15:clr>
        </p15:guide>
      </p15:sldGuideLst>
    </p:ext>
  </p:extLs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 + IMG + picto - Turquo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>
            <a:extLst>
              <a:ext uri="{FF2B5EF4-FFF2-40B4-BE49-F238E27FC236}">
                <a16:creationId xmlns:a16="http://schemas.microsoft.com/office/drawing/2014/main" id="{A7D73B2B-348A-E74E-A5BD-F613EDC012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34" t="27401" r="29434" b="19738"/>
          <a:stretch/>
        </p:blipFill>
        <p:spPr>
          <a:xfrm>
            <a:off x="8110800" y="3232800"/>
            <a:ext cx="4100400" cy="36252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566372B8-A33B-3A4C-AA6B-F134D725802A}"/>
              </a:ext>
            </a:extLst>
          </p:cNvPr>
          <p:cNvSpPr/>
          <p:nvPr/>
        </p:nvSpPr>
        <p:spPr>
          <a:xfrm>
            <a:off x="8911168" y="3785092"/>
            <a:ext cx="2520000" cy="2520000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softEdge rad="241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pour une image  5">
            <a:extLst>
              <a:ext uri="{FF2B5EF4-FFF2-40B4-BE49-F238E27FC236}">
                <a16:creationId xmlns:a16="http://schemas.microsoft.com/office/drawing/2014/main" id="{2D4D87F6-0B7B-EF4B-8FCA-1DF08A05122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261568" y="4145092"/>
            <a:ext cx="1800000" cy="1800000"/>
          </a:xfrm>
        </p:spPr>
        <p:txBody>
          <a:bodyPr lIns="0" tIns="1080000" rIns="0"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1" name="Espace réservé pour une image  5">
            <a:extLst>
              <a:ext uri="{FF2B5EF4-FFF2-40B4-BE49-F238E27FC236}">
                <a16:creationId xmlns:a16="http://schemas.microsoft.com/office/drawing/2014/main" id="{175F0CB8-A316-7747-BD03-C3FBCFCBAC1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093112" y="0"/>
            <a:ext cx="4098888" cy="3232187"/>
          </a:xfrm>
          <a:solidFill>
            <a:schemeClr val="accent3"/>
          </a:solidFill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C3EA56-A8A8-6E49-9134-D565263AC765}"/>
              </a:ext>
            </a:extLst>
          </p:cNvPr>
          <p:cNvSpPr/>
          <p:nvPr/>
        </p:nvSpPr>
        <p:spPr>
          <a:xfrm>
            <a:off x="0" y="0"/>
            <a:ext cx="8112125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Sous-titre 2">
            <a:extLst>
              <a:ext uri="{FF2B5EF4-FFF2-40B4-BE49-F238E27FC236}">
                <a16:creationId xmlns:a16="http://schemas.microsoft.com/office/drawing/2014/main" id="{0114BA5E-B426-004A-8E4B-3B69BB1EE3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798" y="2347589"/>
            <a:ext cx="7436339" cy="3400143"/>
          </a:xfrm>
        </p:spPr>
        <p:txBody>
          <a:bodyPr lIns="0" tIns="180000" rIns="576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20" name="Espace réservé du texte 6">
            <a:extLst>
              <a:ext uri="{FF2B5EF4-FFF2-40B4-BE49-F238E27FC236}">
                <a16:creationId xmlns:a16="http://schemas.microsoft.com/office/drawing/2014/main" id="{63ADD0F9-1C2A-1B4D-96CB-0558C135E8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1731989"/>
            <a:ext cx="7398312" cy="579789"/>
          </a:xfrm>
        </p:spPr>
        <p:txBody>
          <a:bodyPr rIns="576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id="{032177A3-763E-254C-80BF-12C3CACBD98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7" y="660231"/>
            <a:ext cx="8150014" cy="1125538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0F6A4BE9-86CB-E74A-9F17-4C00A6F434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12D26370-E404-1943-BE38-63A1D6F69B17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60F67659-7E74-504D-955D-2DB793FA5AC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9470160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picto à droite 50%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E5EA4373-0660-B042-8066-46FE964E80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20" r="26690"/>
          <a:stretch/>
        </p:blipFill>
        <p:spPr>
          <a:xfrm>
            <a:off x="6134400" y="0"/>
            <a:ext cx="6058799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958E56E-B04C-B94B-9410-D34B1A42FFF1}"/>
              </a:ext>
            </a:extLst>
          </p:cNvPr>
          <p:cNvSpPr/>
          <p:nvPr/>
        </p:nvSpPr>
        <p:spPr>
          <a:xfrm>
            <a:off x="7761944" y="2065201"/>
            <a:ext cx="2880000" cy="2880000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softEdge rad="368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space réservé pour une image  5">
            <a:extLst>
              <a:ext uri="{FF2B5EF4-FFF2-40B4-BE49-F238E27FC236}">
                <a16:creationId xmlns:a16="http://schemas.microsoft.com/office/drawing/2014/main" id="{1572369C-07D2-9D4C-9DFE-653194623C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761600" y="2066400"/>
            <a:ext cx="2880000" cy="2880000"/>
          </a:xfrm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24" name="Titre 1">
            <a:extLst>
              <a:ext uri="{FF2B5EF4-FFF2-40B4-BE49-F238E27FC236}">
                <a16:creationId xmlns:a16="http://schemas.microsoft.com/office/drawing/2014/main" id="{B2F2C714-8AA9-EF4F-AB62-BB36F167DFC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7" y="660231"/>
            <a:ext cx="6134400" cy="1125538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25" name="Sous-titre 2">
            <a:extLst>
              <a:ext uri="{FF2B5EF4-FFF2-40B4-BE49-F238E27FC236}">
                <a16:creationId xmlns:a16="http://schemas.microsoft.com/office/drawing/2014/main" id="{92873357-EE34-DE43-A90B-41C7B1A2AD8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799" y="2785199"/>
            <a:ext cx="5401846" cy="3400143"/>
          </a:xfrm>
        </p:spPr>
        <p:txBody>
          <a:bodyPr lIns="0" tIns="180000" rIns="360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26" name="Espace réservé du texte 6">
            <a:extLst>
              <a:ext uri="{FF2B5EF4-FFF2-40B4-BE49-F238E27FC236}">
                <a16:creationId xmlns:a16="http://schemas.microsoft.com/office/drawing/2014/main" id="{91AE1678-AA54-0D47-8D6E-39D0B44B37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2169599"/>
            <a:ext cx="5439600" cy="579789"/>
          </a:xfrm>
        </p:spPr>
        <p:txBody>
          <a:bodyPr rIns="360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C58F03CD-9943-1247-B1FD-5576C54C05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F141C0BB-91BC-E745-B24E-4A08F5A8A412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E2B07D9F-EA50-BE4A-BB7F-1919247DBFD8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4500051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picto droi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171D3CB3-8F62-DA45-AE62-F195603977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891" r="34217"/>
          <a:stretch/>
        </p:blipFill>
        <p:spPr>
          <a:xfrm>
            <a:off x="9158400" y="0"/>
            <a:ext cx="30348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6546973-3DFD-F640-81E5-F7497E31F89A}"/>
              </a:ext>
            </a:extLst>
          </p:cNvPr>
          <p:cNvSpPr/>
          <p:nvPr/>
        </p:nvSpPr>
        <p:spPr>
          <a:xfrm>
            <a:off x="9405601" y="2098332"/>
            <a:ext cx="2520000" cy="2520000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softEdge rad="241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pour une image  5">
            <a:extLst>
              <a:ext uri="{FF2B5EF4-FFF2-40B4-BE49-F238E27FC236}">
                <a16:creationId xmlns:a16="http://schemas.microsoft.com/office/drawing/2014/main" id="{AED0BFE0-AAEC-6647-A869-0334F01C2A8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405600" y="2098331"/>
            <a:ext cx="2520000" cy="2520000"/>
          </a:xfrm>
          <a:noFill/>
        </p:spPr>
        <p:txBody>
          <a:bodyPr lIns="0" tIns="1080000" rIns="0" anchor="ctr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AB3DCC9A-5906-B647-B947-B7329CB4422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4" y="2276213"/>
            <a:ext cx="8461376" cy="3400143"/>
          </a:xfrm>
        </p:spPr>
        <p:txBody>
          <a:bodyPr lIns="0" tIns="180000" rIns="576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  <a:p>
            <a:endParaRPr lang="fr-FR"/>
          </a:p>
          <a:p>
            <a:endParaRPr lang="fr-FR"/>
          </a:p>
        </p:txBody>
      </p:sp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id="{8D7E1EAA-1958-F74E-B8D2-47114C4644A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4" y="1700213"/>
            <a:ext cx="8427779" cy="579789"/>
          </a:xfrm>
        </p:spPr>
        <p:txBody>
          <a:bodyPr rIns="576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4C526915-67A7-694D-8404-AC2DD21DD57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8" y="660231"/>
            <a:ext cx="9175577" cy="561686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3" name="Espace réservé du numéro de diapositive 5">
            <a:extLst>
              <a:ext uri="{FF2B5EF4-FFF2-40B4-BE49-F238E27FC236}">
                <a16:creationId xmlns:a16="http://schemas.microsoft.com/office/drawing/2014/main" id="{A8B864EC-A327-CB4B-8C8A-671141A1BB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1DD01C2D-C800-F440-8975-BB3AA13F085F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E05812E2-E5F8-E348-A86D-5ECD821DFDB6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2258943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rase MA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420CE462-C1A0-6149-ADAD-58DD3EDAD5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92089" y="0"/>
            <a:ext cx="8807822" cy="6858000"/>
          </a:xfrm>
        </p:spPr>
        <p:txBody>
          <a:bodyPr lIns="0" tIns="0" rIns="0" bIns="0" anchor="ctr">
            <a:noAutofit/>
          </a:bodyPr>
          <a:lstStyle>
            <a:lvl1pPr algn="ctr">
              <a:lnSpc>
                <a:spcPts val="6500"/>
              </a:lnSpc>
              <a:defRPr sz="4800">
                <a:solidFill>
                  <a:schemeClr val="bg1"/>
                </a:solidFill>
                <a:effectLst>
                  <a:glow rad="419100">
                    <a:schemeClr val="accent5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r>
              <a:rPr lang="fr-FR"/>
              <a:t/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78732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double inf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A4704F01-231B-5743-B6F5-5B17183E55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79" r="16531"/>
          <a:stretch/>
        </p:blipFill>
        <p:spPr>
          <a:xfrm>
            <a:off x="0" y="0"/>
            <a:ext cx="60948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6086203" y="0"/>
            <a:ext cx="6105797" cy="685799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657225"/>
            <a:ext cx="4541815" cy="4538427"/>
          </a:xfrm>
        </p:spPr>
        <p:txBody>
          <a:bodyPr lIns="0" tIns="0" rIns="0" bIns="0" anchor="ctr">
            <a:noAutofit/>
          </a:bodyPr>
          <a:lstStyle>
            <a:lvl1pPr algn="l">
              <a:lnSpc>
                <a:spcPts val="6500"/>
              </a:lnSpc>
              <a:defRPr sz="4800">
                <a:solidFill>
                  <a:schemeClr val="bg1"/>
                </a:solidFill>
                <a:effectLst>
                  <a:glow rad="419100">
                    <a:schemeClr val="accent5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r>
              <a:rPr lang="fr-FR"/>
              <a:t/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r>
              <a:rPr lang="fr-FR"/>
              <a:t> </a:t>
            </a:r>
            <a:r>
              <a:rPr lang="fr-FR" err="1"/>
              <a:t>coeperint</a:t>
            </a:r>
            <a:endParaRPr lang="fr-FR"/>
          </a:p>
        </p:txBody>
      </p:sp>
      <p:sp>
        <p:nvSpPr>
          <p:cNvPr id="33" name="Sous-titre 2">
            <a:extLst>
              <a:ext uri="{FF2B5EF4-FFF2-40B4-BE49-F238E27FC236}">
                <a16:creationId xmlns:a16="http://schemas.microsoft.com/office/drawing/2014/main" id="{22202A1F-AD66-8C4C-AA9D-930AAD6C2E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8" y="5270090"/>
            <a:ext cx="4541815" cy="532375"/>
          </a:xfr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000">
                <a:solidFill>
                  <a:schemeClr val="bg1"/>
                </a:solidFill>
                <a:effectLst>
                  <a:glow rad="38100">
                    <a:schemeClr val="accent5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Ego </a:t>
            </a:r>
            <a:r>
              <a:rPr lang="fr-FR" err="1"/>
              <a:t>vero</a:t>
            </a:r>
            <a:r>
              <a:rPr lang="fr-FR"/>
              <a:t> sic </a:t>
            </a:r>
            <a:r>
              <a:rPr lang="fr-FR" err="1"/>
              <a:t>intellego</a:t>
            </a:r>
            <a:endParaRPr lang="fr-FR"/>
          </a:p>
          <a:p>
            <a:endParaRPr lang="fr-FR"/>
          </a:p>
          <a:p>
            <a:endParaRPr lang="fr-FR"/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A69AAA71-9556-D049-BCC5-AB7F5CE4A40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693519" y="5270090"/>
            <a:ext cx="4766644" cy="532375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1000"/>
            </a:lvl1pPr>
          </a:lstStyle>
          <a:p>
            <a:r>
              <a:rPr lang="fr-FR"/>
              <a:t>Sed maximum est in </a:t>
            </a:r>
            <a:r>
              <a:rPr lang="fr-FR" err="1"/>
              <a:t>amicitia</a:t>
            </a:r>
            <a:r>
              <a:rPr lang="fr-FR"/>
              <a:t> </a:t>
            </a:r>
            <a:r>
              <a:rPr lang="fr-FR" err="1"/>
              <a:t>parem</a:t>
            </a:r>
            <a:r>
              <a:rPr lang="fr-FR"/>
              <a:t> esse </a:t>
            </a:r>
            <a:r>
              <a:rPr lang="fr-FR" err="1"/>
              <a:t>inferiori</a:t>
            </a:r>
            <a:r>
              <a:rPr lang="fr-FR"/>
              <a:t>.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enim</a:t>
            </a:r>
            <a:r>
              <a:rPr lang="fr-FR"/>
              <a:t> </a:t>
            </a:r>
            <a:r>
              <a:rPr lang="fr-FR" err="1"/>
              <a:t>excellentiae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sun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10018C4-99B3-ED48-BC2B-B3164B1B51F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693519" y="657225"/>
            <a:ext cx="4766644" cy="4538427"/>
          </a:xfrm>
        </p:spPr>
        <p:txBody>
          <a:bodyPr tIns="0" bIns="0" anchor="ctr"/>
          <a:lstStyle>
            <a:lvl1pPr marL="0" indent="0">
              <a:lnSpc>
                <a:spcPts val="2800"/>
              </a:lnSpc>
              <a:spcAft>
                <a:spcPts val="2800"/>
              </a:spcAft>
              <a:buFontTx/>
              <a:buNone/>
              <a:defRPr sz="2400" b="0" i="0">
                <a:latin typeface="Montserrat" pitchFamily="2" charset="77"/>
              </a:defRPr>
            </a:lvl1pPr>
          </a:lstStyle>
          <a:p>
            <a:r>
              <a:rPr lang="fr-FR"/>
              <a:t>80 %</a:t>
            </a:r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.</a:t>
            </a:r>
          </a:p>
          <a:p>
            <a:r>
              <a:rPr lang="fr-FR"/>
              <a:t>79%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.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9642D841-1690-FC4E-87CD-0278895CA2A6}"/>
              </a:ext>
            </a:extLst>
          </p:cNvPr>
          <p:cNvCxnSpPr>
            <a:cxnSpLocks/>
          </p:cNvCxnSpPr>
          <p:nvPr/>
        </p:nvCxnSpPr>
        <p:spPr>
          <a:xfrm>
            <a:off x="11452176" y="6462000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990ADA8-CC0D-6043-9C27-D93AA591740F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93C429ED-BD95-0845-A210-3002596A7CF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1508120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MAV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6086202" y="-2"/>
            <a:ext cx="610579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A69AAA71-9556-D049-BCC5-AB7F5CE4A40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415951" y="5802465"/>
            <a:ext cx="4766644" cy="398310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fr-FR"/>
              <a:t>* Sed maximum est in </a:t>
            </a:r>
            <a:r>
              <a:rPr lang="fr-FR" err="1"/>
              <a:t>amicitia</a:t>
            </a:r>
            <a:r>
              <a:rPr lang="fr-FR"/>
              <a:t> </a:t>
            </a:r>
            <a:r>
              <a:rPr lang="fr-FR" err="1"/>
              <a:t>parem</a:t>
            </a:r>
            <a:r>
              <a:rPr lang="fr-FR"/>
              <a:t> esse </a:t>
            </a:r>
            <a:r>
              <a:rPr lang="fr-FR" err="1"/>
              <a:t>inferiori</a:t>
            </a:r>
            <a:r>
              <a:rPr lang="fr-FR"/>
              <a:t>.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enim</a:t>
            </a:r>
            <a:r>
              <a:rPr lang="fr-FR"/>
              <a:t> </a:t>
            </a:r>
            <a:r>
              <a:rPr lang="fr-FR" err="1"/>
              <a:t>excellentiae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sun</a:t>
            </a:r>
            <a:endParaRPr lang="fr-FR"/>
          </a:p>
        </p:txBody>
      </p:sp>
      <p:sp>
        <p:nvSpPr>
          <p:cNvPr id="13" name="Espace réservé du texte 6">
            <a:extLst>
              <a:ext uri="{FF2B5EF4-FFF2-40B4-BE49-F238E27FC236}">
                <a16:creationId xmlns:a16="http://schemas.microsoft.com/office/drawing/2014/main" id="{0A243278-4FA2-D641-A7CD-327BB8DD5A8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96752" y="700409"/>
            <a:ext cx="5063411" cy="579789"/>
          </a:xfrm>
        </p:spPr>
        <p:txBody>
          <a:bodyPr rIns="720000"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5" name="Espace réservé du texte 16">
            <a:extLst>
              <a:ext uri="{FF2B5EF4-FFF2-40B4-BE49-F238E27FC236}">
                <a16:creationId xmlns:a16="http://schemas.microsoft.com/office/drawing/2014/main" id="{BC006D0A-B5E2-CA46-905B-0A94A3E13A4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15951" y="1545706"/>
            <a:ext cx="5044212" cy="3724384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1000"/>
            </a:lvl1pPr>
          </a:lstStyle>
          <a:p>
            <a:r>
              <a:rPr lang="fr-FR"/>
              <a:t>Texte </a:t>
            </a:r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FE197F7C-35B8-114D-A9C1-94ADEA90C339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1FA84C4-6FDA-7642-83E6-802D74F5D343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2999476F-5C90-9E40-9A56-0E733115C1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79" r="16531"/>
          <a:stretch/>
        </p:blipFill>
        <p:spPr>
          <a:xfrm>
            <a:off x="0" y="0"/>
            <a:ext cx="6094800" cy="6858000"/>
          </a:xfrm>
          <a:prstGeom prst="rect">
            <a:avLst/>
          </a:prstGeom>
        </p:spPr>
      </p:pic>
      <p:sp>
        <p:nvSpPr>
          <p:cNvPr id="18" name="Titre 1">
            <a:extLst>
              <a:ext uri="{FF2B5EF4-FFF2-40B4-BE49-F238E27FC236}">
                <a16:creationId xmlns:a16="http://schemas.microsoft.com/office/drawing/2014/main" id="{D6D24AA4-C8F7-2C47-A3B1-560A5326022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657225"/>
            <a:ext cx="4541815" cy="4538427"/>
          </a:xfrm>
        </p:spPr>
        <p:txBody>
          <a:bodyPr lIns="0" tIns="0" rIns="0" bIns="0" anchor="ctr">
            <a:noAutofit/>
          </a:bodyPr>
          <a:lstStyle>
            <a:lvl1pPr algn="l">
              <a:lnSpc>
                <a:spcPts val="6500"/>
              </a:lnSpc>
              <a:defRPr sz="4800">
                <a:solidFill>
                  <a:schemeClr val="bg1"/>
                </a:solidFill>
                <a:effectLst>
                  <a:glow rad="419100">
                    <a:schemeClr val="accent5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r>
              <a:rPr lang="fr-FR"/>
              <a:t/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r>
              <a:rPr lang="fr-FR"/>
              <a:t> </a:t>
            </a:r>
            <a:r>
              <a:rPr lang="fr-FR" err="1"/>
              <a:t>coeperint</a:t>
            </a:r>
            <a:endParaRPr lang="fr-FR"/>
          </a:p>
        </p:txBody>
      </p:sp>
      <p:sp>
        <p:nvSpPr>
          <p:cNvPr id="19" name="Sous-titre 2">
            <a:extLst>
              <a:ext uri="{FF2B5EF4-FFF2-40B4-BE49-F238E27FC236}">
                <a16:creationId xmlns:a16="http://schemas.microsoft.com/office/drawing/2014/main" id="{35ABCC68-D4B6-0447-8E8B-4B80C855158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8" y="5270090"/>
            <a:ext cx="4541815" cy="532375"/>
          </a:xfr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000">
                <a:solidFill>
                  <a:schemeClr val="bg1"/>
                </a:solidFill>
                <a:effectLst>
                  <a:glow rad="38100">
                    <a:schemeClr val="accent5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Ego </a:t>
            </a:r>
            <a:r>
              <a:rPr lang="fr-FR" err="1"/>
              <a:t>vero</a:t>
            </a:r>
            <a:r>
              <a:rPr lang="fr-FR"/>
              <a:t> sic </a:t>
            </a:r>
            <a:r>
              <a:rPr lang="fr-FR" err="1"/>
              <a:t>intellego</a:t>
            </a:r>
            <a:endParaRPr lang="fr-FR"/>
          </a:p>
          <a:p>
            <a:endParaRPr lang="fr-FR"/>
          </a:p>
          <a:p>
            <a:endParaRPr lang="fr-FR"/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96376B0A-4437-9A48-BA5F-77463DBA422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6288051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B information + pictos avec intitu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0"/>
            <a:ext cx="30528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0871F98E-4C3E-FB4B-B146-6A25444130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47849" y="1679691"/>
            <a:ext cx="3528000" cy="360000"/>
          </a:xfrm>
        </p:spPr>
        <p:txBody>
          <a:bodyPr lIns="0" tIns="0" rIns="0" bIns="0" anchor="b">
            <a:noAutofit/>
          </a:bodyPr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019B1963-E29E-9140-87CB-326AC573C1F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47849" y="2034432"/>
            <a:ext cx="3528000" cy="1260000"/>
          </a:xfrm>
        </p:spPr>
        <p:txBody>
          <a:bodyPr lIns="0" tIns="144000" rIns="0" b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1400"/>
              </a:spcBef>
              <a:buNone/>
              <a:defRPr sz="9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Texte 1</a:t>
            </a:r>
          </a:p>
        </p:txBody>
      </p:sp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id="{CAC75D20-06C7-3344-A2B1-B3934C32C9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88698" y="1676010"/>
            <a:ext cx="3492000" cy="360000"/>
          </a:xfrm>
        </p:spPr>
        <p:txBody>
          <a:bodyPr anchor="b"/>
          <a:lstStyle>
            <a:lvl1pPr marL="0" indent="0">
              <a:buNone/>
              <a:defRPr sz="14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AACEC8F9-8B8C-F746-94F3-2FCFCE2A48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88148" y="2036010"/>
            <a:ext cx="3492000" cy="1260000"/>
          </a:xfrm>
        </p:spPr>
        <p:txBody>
          <a:bodyPr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2</a:t>
            </a:r>
          </a:p>
        </p:txBody>
      </p:sp>
      <p:sp>
        <p:nvSpPr>
          <p:cNvPr id="15" name="Espace réservé du texte 11">
            <a:extLst>
              <a:ext uri="{FF2B5EF4-FFF2-40B4-BE49-F238E27FC236}">
                <a16:creationId xmlns:a16="http://schemas.microsoft.com/office/drawing/2014/main" id="{CDF535BB-65E5-7144-8662-E9C064E7E7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47849" y="4559764"/>
            <a:ext cx="3528000" cy="360000"/>
          </a:xfrm>
        </p:spPr>
        <p:txBody>
          <a:bodyPr tIns="0" bIns="0" anchor="b"/>
          <a:lstStyle>
            <a:lvl1pPr marL="0" indent="0">
              <a:buNone/>
              <a:defRPr sz="1400" b="1" i="0">
                <a:latin typeface="Montserrat" pitchFamily="2" charset="77"/>
              </a:defRPr>
            </a:lvl1pPr>
          </a:lstStyle>
          <a:p>
            <a:r>
              <a:rPr lang="fr-FR"/>
              <a:t>Intitulé 3</a:t>
            </a:r>
          </a:p>
        </p:txBody>
      </p:sp>
      <p:sp>
        <p:nvSpPr>
          <p:cNvPr id="17" name="Espace réservé du texte 14">
            <a:extLst>
              <a:ext uri="{FF2B5EF4-FFF2-40B4-BE49-F238E27FC236}">
                <a16:creationId xmlns:a16="http://schemas.microsoft.com/office/drawing/2014/main" id="{D7211CAE-93BF-6749-A855-1357319923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88148" y="4561343"/>
            <a:ext cx="3492000" cy="360000"/>
          </a:xfrm>
        </p:spPr>
        <p:txBody>
          <a:bodyPr tIns="0" bIns="0" anchor="b"/>
          <a:lstStyle>
            <a:lvl1pPr marL="0" indent="0">
              <a:buNone/>
              <a:defRPr sz="1600" b="1" i="0">
                <a:latin typeface="Montserrat" pitchFamily="2" charset="77"/>
              </a:defRPr>
            </a:lvl1pPr>
          </a:lstStyle>
          <a:p>
            <a:r>
              <a:rPr lang="fr-FR"/>
              <a:t>Intitulé 4</a:t>
            </a:r>
          </a:p>
        </p:txBody>
      </p:sp>
      <p:sp>
        <p:nvSpPr>
          <p:cNvPr id="18" name="Espace réservé du texte 16">
            <a:extLst>
              <a:ext uri="{FF2B5EF4-FFF2-40B4-BE49-F238E27FC236}">
                <a16:creationId xmlns:a16="http://schemas.microsoft.com/office/drawing/2014/main" id="{1654924A-FDD4-CF4A-9546-5C217F065F9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47849" y="4945164"/>
            <a:ext cx="3528000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3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61918FBB-94B8-9548-8FFC-F8CF4B000A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88147" y="4921342"/>
            <a:ext cx="3492000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4</a:t>
            </a:r>
          </a:p>
        </p:txBody>
      </p:sp>
      <p:sp>
        <p:nvSpPr>
          <p:cNvPr id="20" name="Espace réservé pour une image  20">
            <a:extLst>
              <a:ext uri="{FF2B5EF4-FFF2-40B4-BE49-F238E27FC236}">
                <a16:creationId xmlns:a16="http://schemas.microsoft.com/office/drawing/2014/main" id="{899F83BC-A1B0-6F4E-8093-2098A3D2CC3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747849" y="671732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1" name="Espace réservé pour une image  22">
            <a:extLst>
              <a:ext uri="{FF2B5EF4-FFF2-40B4-BE49-F238E27FC236}">
                <a16:creationId xmlns:a16="http://schemas.microsoft.com/office/drawing/2014/main" id="{AC1A626E-5806-B94B-BE57-8741B6AA853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988149" y="673310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2" name="Espace réservé pour une image  24">
            <a:extLst>
              <a:ext uri="{FF2B5EF4-FFF2-40B4-BE49-F238E27FC236}">
                <a16:creationId xmlns:a16="http://schemas.microsoft.com/office/drawing/2014/main" id="{E65DCB69-CBA0-134C-999E-516CE3FF99E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747849" y="3548295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3" name="Espace réservé pour une image  26">
            <a:extLst>
              <a:ext uri="{FF2B5EF4-FFF2-40B4-BE49-F238E27FC236}">
                <a16:creationId xmlns:a16="http://schemas.microsoft.com/office/drawing/2014/main" id="{3C338889-76AD-7941-AA21-7B78A1E1B32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988147" y="3541945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4" name="Espace réservé du texte 28">
            <a:extLst>
              <a:ext uri="{FF2B5EF4-FFF2-40B4-BE49-F238E27FC236}">
                <a16:creationId xmlns:a16="http://schemas.microsoft.com/office/drawing/2014/main" id="{48BEE39C-A04B-2B4E-BA4B-0A47DAEC66C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5049" y="661988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1</a:t>
            </a:r>
          </a:p>
        </p:txBody>
      </p:sp>
      <p:sp>
        <p:nvSpPr>
          <p:cNvPr id="25" name="Espace réservé du texte 30">
            <a:extLst>
              <a:ext uri="{FF2B5EF4-FFF2-40B4-BE49-F238E27FC236}">
                <a16:creationId xmlns:a16="http://schemas.microsoft.com/office/drawing/2014/main" id="{68CD0D49-47B5-1F42-94DE-3F07AFF9819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5049" y="1028338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fr-FR"/>
              <a:t>Texte info 1</a:t>
            </a:r>
          </a:p>
        </p:txBody>
      </p:sp>
      <p:sp>
        <p:nvSpPr>
          <p:cNvPr id="26" name="Espace réservé du texte 32">
            <a:extLst>
              <a:ext uri="{FF2B5EF4-FFF2-40B4-BE49-F238E27FC236}">
                <a16:creationId xmlns:a16="http://schemas.microsoft.com/office/drawing/2014/main" id="{AF02293A-77CF-1547-950C-CD1FC491AC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5049" y="2340829"/>
            <a:ext cx="2162451" cy="72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2</a:t>
            </a:r>
          </a:p>
        </p:txBody>
      </p:sp>
      <p:sp>
        <p:nvSpPr>
          <p:cNvPr id="27" name="Espace réservé du texte 34">
            <a:extLst>
              <a:ext uri="{FF2B5EF4-FFF2-40B4-BE49-F238E27FC236}">
                <a16:creationId xmlns:a16="http://schemas.microsoft.com/office/drawing/2014/main" id="{12778E99-51F4-374E-B924-4B0E322F409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5049" y="3071684"/>
            <a:ext cx="2162451" cy="1080000"/>
          </a:xfrm>
        </p:spPr>
        <p:txBody>
          <a:bodyPr tIns="72000" bIns="0"/>
          <a:lstStyle>
            <a:lvl1pPr marL="0" indent="0">
              <a:lnSpc>
                <a:spcPts val="148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fr-FR"/>
              <a:t>Texte info 2</a:t>
            </a:r>
          </a:p>
        </p:txBody>
      </p:sp>
      <p:sp>
        <p:nvSpPr>
          <p:cNvPr id="28" name="Espace réservé du texte 36">
            <a:extLst>
              <a:ext uri="{FF2B5EF4-FFF2-40B4-BE49-F238E27FC236}">
                <a16:creationId xmlns:a16="http://schemas.microsoft.com/office/drawing/2014/main" id="{E9FC7BA7-2699-3240-A629-43030894D55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5049" y="4389774"/>
            <a:ext cx="2162451" cy="72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3</a:t>
            </a:r>
          </a:p>
        </p:txBody>
      </p:sp>
      <p:sp>
        <p:nvSpPr>
          <p:cNvPr id="29" name="Espace réservé du texte 38">
            <a:extLst>
              <a:ext uri="{FF2B5EF4-FFF2-40B4-BE49-F238E27FC236}">
                <a16:creationId xmlns:a16="http://schemas.microsoft.com/office/drawing/2014/main" id="{0DE27E18-D387-0A41-B9B9-4C264759E70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5049" y="5120775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8AE92815-5A83-AE4E-9945-CD7DC4AB70C2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0" name="Espace réservé du texte 5">
            <a:extLst>
              <a:ext uri="{FF2B5EF4-FFF2-40B4-BE49-F238E27FC236}">
                <a16:creationId xmlns:a16="http://schemas.microsoft.com/office/drawing/2014/main" id="{1FD711B6-F068-C34C-B929-BDB2D5C11AA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6747980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info + intitulés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129F8AF-0511-2A42-B626-6F138ADD7FC7}"/>
              </a:ext>
            </a:extLst>
          </p:cNvPr>
          <p:cNvSpPr/>
          <p:nvPr/>
        </p:nvSpPr>
        <p:spPr>
          <a:xfrm>
            <a:off x="62144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bg2"/>
                </a:solidFill>
              </a:ln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3F7FF32-A0DF-7144-8010-F2DF3DDA1146}"/>
              </a:ext>
            </a:extLst>
          </p:cNvPr>
          <p:cNvSpPr/>
          <p:nvPr/>
        </p:nvSpPr>
        <p:spPr>
          <a:xfrm>
            <a:off x="3950612" y="1055446"/>
            <a:ext cx="1296000" cy="324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65C8C1E-0E8D-A141-9672-44DFA1278FA6}"/>
              </a:ext>
            </a:extLst>
          </p:cNvPr>
          <p:cNvSpPr/>
          <p:nvPr/>
        </p:nvSpPr>
        <p:spPr>
          <a:xfrm>
            <a:off x="5516049" y="1055446"/>
            <a:ext cx="1296000" cy="324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C365F8D-65E7-B940-B3A9-B00088BB4070}"/>
              </a:ext>
            </a:extLst>
          </p:cNvPr>
          <p:cNvSpPr/>
          <p:nvPr/>
        </p:nvSpPr>
        <p:spPr>
          <a:xfrm>
            <a:off x="7068210" y="1055446"/>
            <a:ext cx="1296000" cy="324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A05620D-83E0-B040-88BA-FA494601FACB}"/>
              </a:ext>
            </a:extLst>
          </p:cNvPr>
          <p:cNvSpPr/>
          <p:nvPr/>
        </p:nvSpPr>
        <p:spPr>
          <a:xfrm>
            <a:off x="8620371" y="1055446"/>
            <a:ext cx="1296000" cy="324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73D14B7-837E-4F40-B048-2902A6878110}"/>
              </a:ext>
            </a:extLst>
          </p:cNvPr>
          <p:cNvSpPr/>
          <p:nvPr/>
        </p:nvSpPr>
        <p:spPr>
          <a:xfrm>
            <a:off x="10172534" y="1055446"/>
            <a:ext cx="1296000" cy="324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0"/>
            <a:ext cx="3052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space réservé du texte 28">
            <a:extLst>
              <a:ext uri="{FF2B5EF4-FFF2-40B4-BE49-F238E27FC236}">
                <a16:creationId xmlns:a16="http://schemas.microsoft.com/office/drawing/2014/main" id="{48BEE39C-A04B-2B4E-BA4B-0A47DAEC66C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5049" y="661988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1</a:t>
            </a:r>
          </a:p>
        </p:txBody>
      </p:sp>
      <p:sp>
        <p:nvSpPr>
          <p:cNvPr id="25" name="Espace réservé du texte 30">
            <a:extLst>
              <a:ext uri="{FF2B5EF4-FFF2-40B4-BE49-F238E27FC236}">
                <a16:creationId xmlns:a16="http://schemas.microsoft.com/office/drawing/2014/main" id="{68CD0D49-47B5-1F42-94DE-3F07AFF9819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5049" y="1028338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</a:t>
            </a:r>
          </a:p>
        </p:txBody>
      </p:sp>
      <p:sp>
        <p:nvSpPr>
          <p:cNvPr id="26" name="Espace réservé du texte 32">
            <a:extLst>
              <a:ext uri="{FF2B5EF4-FFF2-40B4-BE49-F238E27FC236}">
                <a16:creationId xmlns:a16="http://schemas.microsoft.com/office/drawing/2014/main" id="{AF02293A-77CF-1547-950C-CD1FC491AC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5048" y="2524003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2</a:t>
            </a:r>
          </a:p>
        </p:txBody>
      </p:sp>
      <p:sp>
        <p:nvSpPr>
          <p:cNvPr id="27" name="Espace réservé du texte 34">
            <a:extLst>
              <a:ext uri="{FF2B5EF4-FFF2-40B4-BE49-F238E27FC236}">
                <a16:creationId xmlns:a16="http://schemas.microsoft.com/office/drawing/2014/main" id="{12778E99-51F4-374E-B924-4B0E322F409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02891" y="2894109"/>
            <a:ext cx="2162451" cy="1080000"/>
          </a:xfrm>
        </p:spPr>
        <p:txBody>
          <a:bodyPr tIns="72000" bIns="0"/>
          <a:lstStyle>
            <a:lvl1pPr marL="0" indent="0">
              <a:lnSpc>
                <a:spcPts val="148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8" name="Espace réservé du texte 36">
            <a:extLst>
              <a:ext uri="{FF2B5EF4-FFF2-40B4-BE49-F238E27FC236}">
                <a16:creationId xmlns:a16="http://schemas.microsoft.com/office/drawing/2014/main" id="{E9FC7BA7-2699-3240-A629-43030894D55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5049" y="4389774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3</a:t>
            </a:r>
          </a:p>
        </p:txBody>
      </p:sp>
      <p:sp>
        <p:nvSpPr>
          <p:cNvPr id="29" name="Espace réservé du texte 38">
            <a:extLst>
              <a:ext uri="{FF2B5EF4-FFF2-40B4-BE49-F238E27FC236}">
                <a16:creationId xmlns:a16="http://schemas.microsoft.com/office/drawing/2014/main" id="{0DE27E18-D387-0A41-B9B9-4C264759E70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95048" y="4749774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</a:t>
            </a:r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38FB0251-4979-8D48-9D77-4BC2BE1F8E0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950612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88D7CDCA-B7B5-D54E-BA17-E2732BF743E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516049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2" name="Picture Placeholder 17">
            <a:extLst>
              <a:ext uri="{FF2B5EF4-FFF2-40B4-BE49-F238E27FC236}">
                <a16:creationId xmlns:a16="http://schemas.microsoft.com/office/drawing/2014/main" id="{2A18BBCD-8F6F-E34F-86CA-71A21C50203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068210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3" name="Picture Placeholder 17">
            <a:extLst>
              <a:ext uri="{FF2B5EF4-FFF2-40B4-BE49-F238E27FC236}">
                <a16:creationId xmlns:a16="http://schemas.microsoft.com/office/drawing/2014/main" id="{52A5ED14-462E-0F41-AB31-946869A5A088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620371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4" name="Picture Placeholder 17">
            <a:extLst>
              <a:ext uri="{FF2B5EF4-FFF2-40B4-BE49-F238E27FC236}">
                <a16:creationId xmlns:a16="http://schemas.microsoft.com/office/drawing/2014/main" id="{22291886-4CE8-7A43-9E4A-DF1B900DDA19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0172534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id="{BA3A89DA-A2A8-544F-B7B4-60A032F9288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616368" y="3215446"/>
            <a:ext cx="1080000" cy="529563"/>
          </a:xfrm>
        </p:spPr>
        <p:txBody>
          <a:bodyPr anchor="b"/>
          <a:lstStyle>
            <a:lvl1pPr marL="0" indent="0">
              <a:buNone/>
              <a:defRPr sz="9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38" name="Espace réservé du texte 11">
            <a:extLst>
              <a:ext uri="{FF2B5EF4-FFF2-40B4-BE49-F238E27FC236}">
                <a16:creationId xmlns:a16="http://schemas.microsoft.com/office/drawing/2014/main" id="{CA2CBC17-FE0C-0A43-A639-420F41A880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728371" y="3233809"/>
            <a:ext cx="1080000" cy="511200"/>
          </a:xfrm>
        </p:spPr>
        <p:txBody>
          <a:bodyPr tIns="0" bIns="0" anchor="b"/>
          <a:lstStyle>
            <a:lvl1pPr marL="0" indent="0">
              <a:buNone/>
              <a:defRPr sz="9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4</a:t>
            </a:r>
          </a:p>
        </p:txBody>
      </p:sp>
      <p:sp>
        <p:nvSpPr>
          <p:cNvPr id="39" name="Espace réservé du texte 14">
            <a:extLst>
              <a:ext uri="{FF2B5EF4-FFF2-40B4-BE49-F238E27FC236}">
                <a16:creationId xmlns:a16="http://schemas.microsoft.com/office/drawing/2014/main" id="{CA72D7A6-7CD2-6C4F-B2B5-49AEC91BB03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68529" y="3233809"/>
            <a:ext cx="1080000" cy="511200"/>
          </a:xfrm>
        </p:spPr>
        <p:txBody>
          <a:bodyPr tIns="0" bIns="0" anchor="b"/>
          <a:lstStyle>
            <a:lvl1pPr marL="0" indent="0">
              <a:buNone/>
              <a:defRPr sz="9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3</a:t>
            </a:r>
          </a:p>
        </p:txBody>
      </p:sp>
      <p:sp>
        <p:nvSpPr>
          <p:cNvPr id="40" name="Espace réservé du texte 10">
            <a:extLst>
              <a:ext uri="{FF2B5EF4-FFF2-40B4-BE49-F238E27FC236}">
                <a16:creationId xmlns:a16="http://schemas.microsoft.com/office/drawing/2014/main" id="{1A3158AE-770B-6C4A-BEE3-8C52857B8CC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278040" y="3233809"/>
            <a:ext cx="1080000" cy="511200"/>
          </a:xfrm>
        </p:spPr>
        <p:txBody>
          <a:bodyPr anchor="b"/>
          <a:lstStyle>
            <a:lvl1pPr marL="0" indent="0">
              <a:buNone/>
              <a:defRPr sz="9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5</a:t>
            </a:r>
          </a:p>
        </p:txBody>
      </p:sp>
      <p:sp>
        <p:nvSpPr>
          <p:cNvPr id="41" name="Espace réservé du texte 14">
            <a:extLst>
              <a:ext uri="{FF2B5EF4-FFF2-40B4-BE49-F238E27FC236}">
                <a16:creationId xmlns:a16="http://schemas.microsoft.com/office/drawing/2014/main" id="{DAE31855-1CD7-F54D-AC1C-D7868DDA01C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930136" y="4627730"/>
            <a:ext cx="7538397" cy="360000"/>
          </a:xfrm>
        </p:spPr>
        <p:txBody>
          <a:bodyPr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6</a:t>
            </a:r>
          </a:p>
        </p:txBody>
      </p:sp>
      <p:sp>
        <p:nvSpPr>
          <p:cNvPr id="42" name="Espace réservé du texte 52">
            <a:extLst>
              <a:ext uri="{FF2B5EF4-FFF2-40B4-BE49-F238E27FC236}">
                <a16:creationId xmlns:a16="http://schemas.microsoft.com/office/drawing/2014/main" id="{2E7624DD-96DD-7942-B636-1351085B06B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052859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3" name="Espace réservé du texte 54">
            <a:extLst>
              <a:ext uri="{FF2B5EF4-FFF2-40B4-BE49-F238E27FC236}">
                <a16:creationId xmlns:a16="http://schemas.microsoft.com/office/drawing/2014/main" id="{94A0BC60-668C-864F-BA5E-76A790B5BFC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616368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4" name="Espace réservé du texte 56">
            <a:extLst>
              <a:ext uri="{FF2B5EF4-FFF2-40B4-BE49-F238E27FC236}">
                <a16:creationId xmlns:a16="http://schemas.microsoft.com/office/drawing/2014/main" id="{22842237-C193-E74D-B9DA-2F450F54540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728371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5" name="Espace réservé du texte 58">
            <a:extLst>
              <a:ext uri="{FF2B5EF4-FFF2-40B4-BE49-F238E27FC236}">
                <a16:creationId xmlns:a16="http://schemas.microsoft.com/office/drawing/2014/main" id="{55637364-B879-2544-AB61-53898C7643A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168529" y="3745009"/>
            <a:ext cx="1080000" cy="409737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6" name="Espace réservé du texte 60">
            <a:extLst>
              <a:ext uri="{FF2B5EF4-FFF2-40B4-BE49-F238E27FC236}">
                <a16:creationId xmlns:a16="http://schemas.microsoft.com/office/drawing/2014/main" id="{9447D202-3DB3-9A4D-8D19-03C6F90936A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0286127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7" name="Espace réservé du texte 62">
            <a:extLst>
              <a:ext uri="{FF2B5EF4-FFF2-40B4-BE49-F238E27FC236}">
                <a16:creationId xmlns:a16="http://schemas.microsoft.com/office/drawing/2014/main" id="{13D38847-EBA0-A644-BA09-B2797F0DCCD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930137" y="5034387"/>
            <a:ext cx="7538396" cy="29481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4D77C10-9567-1F46-9133-61D3C31E34E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052888" y="3233737"/>
            <a:ext cx="1088058" cy="511271"/>
          </a:xfrm>
        </p:spPr>
        <p:txBody>
          <a:bodyPr anchor="b"/>
          <a:lstStyle>
            <a:lvl1pPr marL="0" indent="0">
              <a:buNone/>
              <a:defRPr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53" name="Espace réservé du numéro de diapositive 5">
            <a:extLst>
              <a:ext uri="{FF2B5EF4-FFF2-40B4-BE49-F238E27FC236}">
                <a16:creationId xmlns:a16="http://schemas.microsoft.com/office/drawing/2014/main" id="{5CC12E9F-E84F-CA4E-809E-301BAEB12F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6350"/>
            <a:ext cx="59887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58" name="Connecteur droit 57">
            <a:extLst>
              <a:ext uri="{FF2B5EF4-FFF2-40B4-BE49-F238E27FC236}">
                <a16:creationId xmlns:a16="http://schemas.microsoft.com/office/drawing/2014/main" id="{3B1642C9-85D7-EF47-9B62-283A271A8137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Espace réservé du texte 5">
            <a:extLst>
              <a:ext uri="{FF2B5EF4-FFF2-40B4-BE49-F238E27FC236}">
                <a16:creationId xmlns:a16="http://schemas.microsoft.com/office/drawing/2014/main" id="{A61DC284-3B91-CC43-9C4C-CA9C89B95A2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5539655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simple avec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Sous-titre 2">
            <a:extLst>
              <a:ext uri="{FF2B5EF4-FFF2-40B4-BE49-F238E27FC236}">
                <a16:creationId xmlns:a16="http://schemas.microsoft.com/office/drawing/2014/main" id="{CE9EFE64-9ABC-9243-8841-5E5D36165F9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4381" y="2291128"/>
            <a:ext cx="10764839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</p:txBody>
      </p:sp>
      <p:sp>
        <p:nvSpPr>
          <p:cNvPr id="11" name="Espace réservé du texte 6">
            <a:extLst>
              <a:ext uri="{FF2B5EF4-FFF2-40B4-BE49-F238E27FC236}">
                <a16:creationId xmlns:a16="http://schemas.microsoft.com/office/drawing/2014/main" id="{2F1B6E3F-90E9-9541-9C90-824C03869FF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D95DF081-90F6-ED49-B314-C3302C631F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1417"/>
          <a:stretch/>
        </p:blipFill>
        <p:spPr>
          <a:xfrm>
            <a:off x="0" y="901"/>
            <a:ext cx="12192000" cy="11268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65EC200-69B1-E649-911C-CA27F57D5B39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5">
                  <a:alpha val="69000"/>
                </a:schemeClr>
              </a:gs>
              <a:gs pos="0">
                <a:schemeClr val="accent5"/>
              </a:gs>
              <a:gs pos="100000">
                <a:schemeClr val="accent5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E01C88FC-7DA4-FB47-9341-CFDF4F3A166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5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1B529792-BF03-D04F-8F06-AD3EC0FC03F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4160854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F5D7C99-BBB1-B144-A633-62B902ACCE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1417"/>
          <a:stretch/>
        </p:blipFill>
        <p:spPr>
          <a:xfrm>
            <a:off x="0" y="901"/>
            <a:ext cx="12192000" cy="1126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A6B8A9B-D923-3441-A49F-0FD7C6E42EA0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5">
                  <a:alpha val="69000"/>
                </a:schemeClr>
              </a:gs>
              <a:gs pos="0">
                <a:schemeClr val="accent5"/>
              </a:gs>
              <a:gs pos="100000">
                <a:schemeClr val="accent5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3A4C9DA9-CDAD-0F48-B9AC-4285405A355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5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E552323C-03C1-9649-9DD5-9D54011449F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6679430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MEDIA - Violet et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0" y="1"/>
            <a:ext cx="6096000" cy="3429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5BD9F5E-5F40-784C-AE60-9120B59AAB84}"/>
              </a:ext>
            </a:extLst>
          </p:cNvPr>
          <p:cNvSpPr/>
          <p:nvPr/>
        </p:nvSpPr>
        <p:spPr>
          <a:xfrm>
            <a:off x="0" y="3429000"/>
            <a:ext cx="6096000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space réservé du texte 11">
            <a:extLst>
              <a:ext uri="{FF2B5EF4-FFF2-40B4-BE49-F238E27FC236}">
                <a16:creationId xmlns:a16="http://schemas.microsoft.com/office/drawing/2014/main" id="{142118F6-B1A1-454E-9D3C-7C325C0AFE0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3906224"/>
            <a:ext cx="4747046" cy="360000"/>
          </a:xfrm>
        </p:spPr>
        <p:txBody>
          <a:bodyPr tIns="0" bIns="0" anchor="b"/>
          <a:lstStyle>
            <a:lvl1pPr marL="0" indent="0">
              <a:buNone/>
              <a:defRPr sz="1400" b="1" i="0">
                <a:latin typeface="Montserrat" pitchFamily="2" charset="77"/>
              </a:defRPr>
            </a:lvl1pPr>
          </a:lstStyle>
          <a:p>
            <a:r>
              <a:rPr lang="fr-FR"/>
              <a:t>Titre du Média</a:t>
            </a:r>
          </a:p>
        </p:txBody>
      </p:sp>
      <p:sp>
        <p:nvSpPr>
          <p:cNvPr id="26" name="Espace réservé du texte 16">
            <a:extLst>
              <a:ext uri="{FF2B5EF4-FFF2-40B4-BE49-F238E27FC236}">
                <a16:creationId xmlns:a16="http://schemas.microsoft.com/office/drawing/2014/main" id="{634F2976-B7B9-6C4B-B35C-DA481998166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5324" y="4291624"/>
            <a:ext cx="4747046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" name="Espace réservé de l'élément multimédia 4">
            <a:extLst>
              <a:ext uri="{FF2B5EF4-FFF2-40B4-BE49-F238E27FC236}">
                <a16:creationId xmlns:a16="http://schemas.microsoft.com/office/drawing/2014/main" id="{B1BC2B8C-70A8-C244-A9FA-9775865AF46E}"/>
              </a:ext>
            </a:extLst>
          </p:cNvPr>
          <p:cNvSpPr>
            <a:spLocks noGrp="1"/>
          </p:cNvSpPr>
          <p:nvPr>
            <p:ph type="media" sz="quarter" idx="22" hasCustomPrompt="1"/>
          </p:nvPr>
        </p:nvSpPr>
        <p:spPr>
          <a:xfrm>
            <a:off x="695324" y="657224"/>
            <a:ext cx="4747047" cy="2229457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Média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60D3DF3-4888-EF4A-BD84-B79EE916E223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245B610A-0908-A442-8896-ADFA3661CAC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08036" y="673427"/>
            <a:ext cx="5352127" cy="1125538"/>
          </a:xfrm>
        </p:spPr>
        <p:txBody>
          <a:bodyPr lIns="720000" tIns="0" rIns="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3" name="Sous-titre 2">
            <a:extLst>
              <a:ext uri="{FF2B5EF4-FFF2-40B4-BE49-F238E27FC236}">
                <a16:creationId xmlns:a16="http://schemas.microsoft.com/office/drawing/2014/main" id="{F307493F-52CA-AA4D-BB21-94840E29517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21712" y="2798395"/>
            <a:ext cx="4638451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B9975C1B-9AD9-A642-AC5C-9B4F0335D7A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21713" y="2182795"/>
            <a:ext cx="4638450" cy="579789"/>
          </a:xfrm>
        </p:spPr>
        <p:txBody>
          <a:bodyPr rIns="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39BFF73D-5BC8-4241-8365-5710C9E4CC2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6387996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lerie 6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63ADFB0C-544E-3944-A9B0-D28BE779B2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3581" y="2067034"/>
            <a:ext cx="2340000" cy="1368000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DBBB2063-2983-C34C-8ED4-C0F5EA5FE1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521860" y="208608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2F9F2C47-7214-7C49-A683-E886402029D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30139" y="206703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9FC6176F-4DE7-704C-B989-4D4DDFBB82D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38419" y="208608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37D2F37A-05DB-B14A-B578-3B9DBC84095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13581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D1345676-44BC-CC4C-9CAB-1694B215C8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521860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7E45B7F1-FBE1-F745-8B85-36C31578AA7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330139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0" name="Espace réservé pour une image  19">
            <a:extLst>
              <a:ext uri="{FF2B5EF4-FFF2-40B4-BE49-F238E27FC236}">
                <a16:creationId xmlns:a16="http://schemas.microsoft.com/office/drawing/2014/main" id="{A1D3C822-3F0B-764C-BD8B-26F365DA1BF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138419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181DBBEB-AD1B-1848-9036-8A8FF1E0BB6D}"/>
              </a:ext>
            </a:extLst>
          </p:cNvPr>
          <p:cNvCxnSpPr>
            <a:cxnSpLocks/>
          </p:cNvCxnSpPr>
          <p:nvPr/>
        </p:nvCxnSpPr>
        <p:spPr>
          <a:xfrm>
            <a:off x="713581" y="3744432"/>
            <a:ext cx="10764838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6614C8-A3EA-8644-9051-C8B8C2D5BED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143D6326-13C8-E245-8132-85A653243A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1417"/>
          <a:stretch/>
        </p:blipFill>
        <p:spPr>
          <a:xfrm>
            <a:off x="0" y="901"/>
            <a:ext cx="12192000" cy="11268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3E96F344-1297-2F42-A7BB-067EFC73F4D1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5">
                  <a:alpha val="69000"/>
                </a:schemeClr>
              </a:gs>
              <a:gs pos="0">
                <a:schemeClr val="accent5"/>
              </a:gs>
              <a:gs pos="100000">
                <a:schemeClr val="accent5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Titre 1">
            <a:extLst>
              <a:ext uri="{FF2B5EF4-FFF2-40B4-BE49-F238E27FC236}">
                <a16:creationId xmlns:a16="http://schemas.microsoft.com/office/drawing/2014/main" id="{B37A160D-FD23-A34B-9AD4-F26E324208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5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0A40BDC6-FEFA-9543-910B-67220CE5B48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2639119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lerie 18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63ADFB0C-544E-3944-A9B0-D28BE779B2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3581" y="2067033"/>
            <a:ext cx="1620000" cy="936000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DBBB2063-2983-C34C-8ED4-C0F5EA5FE1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538105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2F9F2C47-7214-7C49-A683-E886402029D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362629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9FC6176F-4DE7-704C-B989-4D4DDFBB82D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87153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37D2F37A-05DB-B14A-B578-3B9DBC84095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5325" y="3388628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D1345676-44BC-CC4C-9CAB-1694B215C8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523490" y="3388628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7E45B7F1-FBE1-F745-8B85-36C31578AA7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011677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0" name="Espace réservé pour une image  19">
            <a:extLst>
              <a:ext uri="{FF2B5EF4-FFF2-40B4-BE49-F238E27FC236}">
                <a16:creationId xmlns:a16="http://schemas.microsoft.com/office/drawing/2014/main" id="{A1D3C822-3F0B-764C-BD8B-26F365DA1BF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836199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6614C8-A3EA-8644-9051-C8B8C2D5BED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30278F92-100F-204C-8618-2E48E42E221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351655" y="3388628"/>
            <a:ext cx="1620000" cy="93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BA534809-1058-4246-A786-F69E2E3CD34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179820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1" name="Espace réservé pour une image  10">
            <a:extLst>
              <a:ext uri="{FF2B5EF4-FFF2-40B4-BE49-F238E27FC236}">
                <a16:creationId xmlns:a16="http://schemas.microsoft.com/office/drawing/2014/main" id="{A4820370-9461-FD4D-A7F3-670D17FB229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007985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5" name="Espace réservé pour une image  14">
            <a:extLst>
              <a:ext uri="{FF2B5EF4-FFF2-40B4-BE49-F238E27FC236}">
                <a16:creationId xmlns:a16="http://schemas.microsoft.com/office/drawing/2014/main" id="{CB4609E2-64CA-8140-832C-CF8162830B05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836150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1" name="Espace réservé pour une image  20">
            <a:extLst>
              <a:ext uri="{FF2B5EF4-FFF2-40B4-BE49-F238E27FC236}">
                <a16:creationId xmlns:a16="http://schemas.microsoft.com/office/drawing/2014/main" id="{3F0FC607-0506-4F44-BDFB-29487E045FF5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9532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5" name="Espace réservé pour une image  24">
            <a:extLst>
              <a:ext uri="{FF2B5EF4-FFF2-40B4-BE49-F238E27FC236}">
                <a16:creationId xmlns:a16="http://schemas.microsoft.com/office/drawing/2014/main" id="{1BB6F861-2F0E-DA41-81B7-E2869B8FC02A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52349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7" name="Espace réservé pour une image  26">
            <a:extLst>
              <a:ext uri="{FF2B5EF4-FFF2-40B4-BE49-F238E27FC236}">
                <a16:creationId xmlns:a16="http://schemas.microsoft.com/office/drawing/2014/main" id="{4CDBFF23-90A7-ED43-ACDB-73E33F3733BC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35165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9" name="Espace réservé pour une image  28">
            <a:extLst>
              <a:ext uri="{FF2B5EF4-FFF2-40B4-BE49-F238E27FC236}">
                <a16:creationId xmlns:a16="http://schemas.microsoft.com/office/drawing/2014/main" id="{60785380-D952-9C4E-B875-FE61A57084FD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17982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1" name="Espace réservé pour une image  30">
            <a:extLst>
              <a:ext uri="{FF2B5EF4-FFF2-40B4-BE49-F238E27FC236}">
                <a16:creationId xmlns:a16="http://schemas.microsoft.com/office/drawing/2014/main" id="{E229E41A-A70C-0444-9DD3-16B5901A8A44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800798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3" name="Espace réservé pour une image  32">
            <a:extLst>
              <a:ext uri="{FF2B5EF4-FFF2-40B4-BE49-F238E27FC236}">
                <a16:creationId xmlns:a16="http://schemas.microsoft.com/office/drawing/2014/main" id="{F822E3A5-F63A-0D42-9698-7EB6E76922F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983615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5" name="Espace réservé du texte 34">
            <a:extLst>
              <a:ext uri="{FF2B5EF4-FFF2-40B4-BE49-F238E27FC236}">
                <a16:creationId xmlns:a16="http://schemas.microsoft.com/office/drawing/2014/main" id="{8F8B0244-19F2-B544-977C-085E2423A1B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95324" y="3003033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7" name="Espace réservé du texte 36">
            <a:extLst>
              <a:ext uri="{FF2B5EF4-FFF2-40B4-BE49-F238E27FC236}">
                <a16:creationId xmlns:a16="http://schemas.microsoft.com/office/drawing/2014/main" id="{2F30B6AD-EA5B-5F46-980F-8243B9BFF0A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538412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9" name="Espace réservé du texte 38">
            <a:extLst>
              <a:ext uri="{FF2B5EF4-FFF2-40B4-BE49-F238E27FC236}">
                <a16:creationId xmlns:a16="http://schemas.microsoft.com/office/drawing/2014/main" id="{37CAFD57-9BF4-8440-BCCA-362D6E124B4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3624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1" name="Espace réservé du texte 40">
            <a:extLst>
              <a:ext uri="{FF2B5EF4-FFF2-40B4-BE49-F238E27FC236}">
                <a16:creationId xmlns:a16="http://schemas.microsoft.com/office/drawing/2014/main" id="{089C3A8E-9B8F-DC46-8EF8-49C167BA58D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86487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3" name="Espace réservé du texte 42">
            <a:extLst>
              <a:ext uri="{FF2B5EF4-FFF2-40B4-BE49-F238E27FC236}">
                <a16:creationId xmlns:a16="http://schemas.microsoft.com/office/drawing/2014/main" id="{BB695A0C-C9AD-914D-84BC-525E755E307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0073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5" name="Espace réservé du texte 44">
            <a:extLst>
              <a:ext uri="{FF2B5EF4-FFF2-40B4-BE49-F238E27FC236}">
                <a16:creationId xmlns:a16="http://schemas.microsoft.com/office/drawing/2014/main" id="{FF864D2B-5A5D-D745-B737-AEA1847AB80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8361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7" name="Espace réservé du texte 46">
            <a:extLst>
              <a:ext uri="{FF2B5EF4-FFF2-40B4-BE49-F238E27FC236}">
                <a16:creationId xmlns:a16="http://schemas.microsoft.com/office/drawing/2014/main" id="{519FC00A-D452-1947-90CF-3C32F314775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95325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1" name="Espace réservé du texte 50">
            <a:extLst>
              <a:ext uri="{FF2B5EF4-FFF2-40B4-BE49-F238E27FC236}">
                <a16:creationId xmlns:a16="http://schemas.microsoft.com/office/drawing/2014/main" id="{8F944807-5A19-F34C-AA93-F8E9795AD30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538413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518ACF2B-6471-0B49-B319-818F5D3C7ED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624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5" name="Espace réservé du texte 54">
            <a:extLst>
              <a:ext uri="{FF2B5EF4-FFF2-40B4-BE49-F238E27FC236}">
                <a16:creationId xmlns:a16="http://schemas.microsoft.com/office/drawing/2014/main" id="{50AC4FBD-3B61-1445-BC3A-EA7D2C6A046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186488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9" name="Espace réservé du texte 58">
            <a:extLst>
              <a:ext uri="{FF2B5EF4-FFF2-40B4-BE49-F238E27FC236}">
                <a16:creationId xmlns:a16="http://schemas.microsoft.com/office/drawing/2014/main" id="{951D92FF-729A-7941-8CE8-19B2EBB2E42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0073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1" name="Espace réservé du texte 60">
            <a:extLst>
              <a:ext uri="{FF2B5EF4-FFF2-40B4-BE49-F238E27FC236}">
                <a16:creationId xmlns:a16="http://schemas.microsoft.com/office/drawing/2014/main" id="{B9C07E37-87D6-4E43-9FAA-8AB4B1359F6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8361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4" name="Espace réservé du texte 63">
            <a:extLst>
              <a:ext uri="{FF2B5EF4-FFF2-40B4-BE49-F238E27FC236}">
                <a16:creationId xmlns:a16="http://schemas.microsoft.com/office/drawing/2014/main" id="{735AD211-3207-4244-8ABF-17FAA6DD94D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5323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6" name="Espace réservé du texte 65">
            <a:extLst>
              <a:ext uri="{FF2B5EF4-FFF2-40B4-BE49-F238E27FC236}">
                <a16:creationId xmlns:a16="http://schemas.microsoft.com/office/drawing/2014/main" id="{742A8DFC-8BFF-1540-8C43-2851BFC6478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538411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8" name="Espace réservé du texte 67">
            <a:extLst>
              <a:ext uri="{FF2B5EF4-FFF2-40B4-BE49-F238E27FC236}">
                <a16:creationId xmlns:a16="http://schemas.microsoft.com/office/drawing/2014/main" id="{ABF20794-FAD0-B84F-9F11-EC1BB581827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3624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0" name="Espace réservé du texte 69">
            <a:extLst>
              <a:ext uri="{FF2B5EF4-FFF2-40B4-BE49-F238E27FC236}">
                <a16:creationId xmlns:a16="http://schemas.microsoft.com/office/drawing/2014/main" id="{A70245C1-C9DB-9049-A50B-1CCC36ACA0AD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180136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2" name="Espace réservé du texte 71">
            <a:extLst>
              <a:ext uri="{FF2B5EF4-FFF2-40B4-BE49-F238E27FC236}">
                <a16:creationId xmlns:a16="http://schemas.microsoft.com/office/drawing/2014/main" id="{3803E058-3201-1A46-84AF-2384F0117DD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0073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4" name="Espace réservé du texte 73">
            <a:extLst>
              <a:ext uri="{FF2B5EF4-FFF2-40B4-BE49-F238E27FC236}">
                <a16:creationId xmlns:a16="http://schemas.microsoft.com/office/drawing/2014/main" id="{30D46C62-9E35-C540-B538-98E4C72D249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8361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pic>
        <p:nvPicPr>
          <p:cNvPr id="46" name="Image 45">
            <a:extLst>
              <a:ext uri="{FF2B5EF4-FFF2-40B4-BE49-F238E27FC236}">
                <a16:creationId xmlns:a16="http://schemas.microsoft.com/office/drawing/2014/main" id="{FAF876C8-45BD-CC40-ADD8-F93C3F0F21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1417"/>
          <a:stretch/>
        </p:blipFill>
        <p:spPr>
          <a:xfrm>
            <a:off x="0" y="901"/>
            <a:ext cx="12192000" cy="1126800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CE9A14B5-8C72-F54F-BE90-08A831B33D58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5">
                  <a:alpha val="69000"/>
                </a:schemeClr>
              </a:gs>
              <a:gs pos="0">
                <a:schemeClr val="accent5"/>
              </a:gs>
              <a:gs pos="100000">
                <a:schemeClr val="accent5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Titre 1">
            <a:extLst>
              <a:ext uri="{FF2B5EF4-FFF2-40B4-BE49-F238E27FC236}">
                <a16:creationId xmlns:a16="http://schemas.microsoft.com/office/drawing/2014/main" id="{161DF33E-677F-5543-A5BC-7FBA8ACCABF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5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42" name="Espace réservé du texte 5">
            <a:extLst>
              <a:ext uri="{FF2B5EF4-FFF2-40B4-BE49-F238E27FC236}">
                <a16:creationId xmlns:a16="http://schemas.microsoft.com/office/drawing/2014/main" id="{F4F78289-DEA1-994C-ABE0-98FFA378D388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8705631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 Pictos gauche + texte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6000" y="2367866"/>
            <a:ext cx="5363639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E373A51-E296-9C45-9B1F-833539646C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1707422"/>
            <a:ext cx="5364163" cy="648000"/>
          </a:xfrm>
        </p:spPr>
        <p:txBody>
          <a:bodyPr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0CBE002-8F02-644B-A56C-B05FDBDC540E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5" name="Picture Placeholder 17">
            <a:extLst>
              <a:ext uri="{FF2B5EF4-FFF2-40B4-BE49-F238E27FC236}">
                <a16:creationId xmlns:a16="http://schemas.microsoft.com/office/drawing/2014/main" id="{7F5D28A1-601A-6046-8C7C-5E3D6B76E9E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95325" y="1722961"/>
            <a:ext cx="1152000" cy="1152000"/>
          </a:xfrm>
          <a:solidFill>
            <a:schemeClr val="accent5"/>
          </a:solidFill>
        </p:spPr>
        <p:txBody>
          <a:bodyPr rtlCol="0">
            <a:norm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6" name="Picture Placeholder 17">
            <a:extLst>
              <a:ext uri="{FF2B5EF4-FFF2-40B4-BE49-F238E27FC236}">
                <a16:creationId xmlns:a16="http://schemas.microsoft.com/office/drawing/2014/main" id="{8ED64B23-3210-0948-8701-EAAD5BCE0917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369344" y="1722961"/>
            <a:ext cx="1152000" cy="1152000"/>
          </a:xfrm>
          <a:solidFill>
            <a:schemeClr val="accent5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7" name="Picture Placeholder 17">
            <a:extLst>
              <a:ext uri="{FF2B5EF4-FFF2-40B4-BE49-F238E27FC236}">
                <a16:creationId xmlns:a16="http://schemas.microsoft.com/office/drawing/2014/main" id="{1B67C369-FF0F-8F44-ABE9-6F44E160DD41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043363" y="1707421"/>
            <a:ext cx="1152000" cy="1152000"/>
          </a:xfrm>
          <a:solidFill>
            <a:schemeClr val="accent5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8" name="Picture Placeholder 17">
            <a:extLst>
              <a:ext uri="{FF2B5EF4-FFF2-40B4-BE49-F238E27FC236}">
                <a16:creationId xmlns:a16="http://schemas.microsoft.com/office/drawing/2014/main" id="{1AB9099E-EDCE-AD4B-8F2A-6B991D28AE1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95325" y="3306098"/>
            <a:ext cx="1152000" cy="1152000"/>
          </a:xfrm>
          <a:solidFill>
            <a:schemeClr val="accent5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id="{F5590866-ED52-5E41-B747-83A4F4C8AA8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2369344" y="3306097"/>
            <a:ext cx="1152000" cy="1152000"/>
          </a:xfrm>
          <a:solidFill>
            <a:schemeClr val="accent5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4848E1AA-7188-A54B-A992-92012880A53C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043363" y="3290557"/>
            <a:ext cx="1152000" cy="1152000"/>
          </a:xfrm>
          <a:solidFill>
            <a:schemeClr val="accent5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D52A78D6-617D-0E46-A112-68F19EE51D9C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95325" y="4904775"/>
            <a:ext cx="1152000" cy="1152000"/>
          </a:xfrm>
          <a:solidFill>
            <a:schemeClr val="accent5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2" name="Picture Placeholder 17">
            <a:extLst>
              <a:ext uri="{FF2B5EF4-FFF2-40B4-BE49-F238E27FC236}">
                <a16:creationId xmlns:a16="http://schemas.microsoft.com/office/drawing/2014/main" id="{C1AAFA6B-1209-C841-A074-6A6BE3138F1A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2369344" y="4904775"/>
            <a:ext cx="1152000" cy="1152000"/>
          </a:xfrm>
          <a:solidFill>
            <a:schemeClr val="accent5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3" name="Picture Placeholder 17">
            <a:extLst>
              <a:ext uri="{FF2B5EF4-FFF2-40B4-BE49-F238E27FC236}">
                <a16:creationId xmlns:a16="http://schemas.microsoft.com/office/drawing/2014/main" id="{F4366744-3E51-1948-AE25-FB74D4CE74C3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4043363" y="4889235"/>
            <a:ext cx="1152000" cy="1152000"/>
          </a:xfrm>
          <a:solidFill>
            <a:schemeClr val="accent5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4" name="Espace réservé du texte 54">
            <a:extLst>
              <a:ext uri="{FF2B5EF4-FFF2-40B4-BE49-F238E27FC236}">
                <a16:creationId xmlns:a16="http://schemas.microsoft.com/office/drawing/2014/main" id="{423E4382-EEE7-434C-A35F-71A91323253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378672" y="2898789"/>
            <a:ext cx="1142672" cy="246202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5" name="Espace réservé du texte 58">
            <a:extLst>
              <a:ext uri="{FF2B5EF4-FFF2-40B4-BE49-F238E27FC236}">
                <a16:creationId xmlns:a16="http://schemas.microsoft.com/office/drawing/2014/main" id="{3A9EBD7A-9642-7940-B7A8-DC55F8E8754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052691" y="2883977"/>
            <a:ext cx="1142672" cy="26101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6" name="Espace réservé du texte 60">
            <a:extLst>
              <a:ext uri="{FF2B5EF4-FFF2-40B4-BE49-F238E27FC236}">
                <a16:creationId xmlns:a16="http://schemas.microsoft.com/office/drawing/2014/main" id="{21408F30-8724-7A47-8555-F28DC97390B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86468" y="4472602"/>
            <a:ext cx="1160857" cy="258886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7" name="Espace réservé du texte 63">
            <a:extLst>
              <a:ext uri="{FF2B5EF4-FFF2-40B4-BE49-F238E27FC236}">
                <a16:creationId xmlns:a16="http://schemas.microsoft.com/office/drawing/2014/main" id="{A3CE303C-452D-5C4A-84F5-FABAE66348D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7100" y="2874963"/>
            <a:ext cx="1150225" cy="270028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8" name="Espace réservé du texte 65">
            <a:extLst>
              <a:ext uri="{FF2B5EF4-FFF2-40B4-BE49-F238E27FC236}">
                <a16:creationId xmlns:a16="http://schemas.microsoft.com/office/drawing/2014/main" id="{D573AD06-2053-3341-A76E-6B8480B41CA9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369344" y="4476045"/>
            <a:ext cx="1152000" cy="255443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9" name="Espace réservé du texte 67">
            <a:extLst>
              <a:ext uri="{FF2B5EF4-FFF2-40B4-BE49-F238E27FC236}">
                <a16:creationId xmlns:a16="http://schemas.microsoft.com/office/drawing/2014/main" id="{DD8F1A07-60E2-A248-ADF2-37503CAF4A6F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052691" y="4458097"/>
            <a:ext cx="1142672" cy="273391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0" name="Espace réservé du texte 69">
            <a:extLst>
              <a:ext uri="{FF2B5EF4-FFF2-40B4-BE49-F238E27FC236}">
                <a16:creationId xmlns:a16="http://schemas.microsoft.com/office/drawing/2014/main" id="{A6065984-EA4E-AF4B-9BC6-AEEFE7EAB0C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06017" y="6074775"/>
            <a:ext cx="1141308" cy="25435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1" name="Espace réservé du texte 71">
            <a:extLst>
              <a:ext uri="{FF2B5EF4-FFF2-40B4-BE49-F238E27FC236}">
                <a16:creationId xmlns:a16="http://schemas.microsoft.com/office/drawing/2014/main" id="{B604C55F-58A3-D246-A0EC-D8101E7F4DD9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2369344" y="6074775"/>
            <a:ext cx="1152000" cy="25435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2" name="Espace réservé du texte 73">
            <a:extLst>
              <a:ext uri="{FF2B5EF4-FFF2-40B4-BE49-F238E27FC236}">
                <a16:creationId xmlns:a16="http://schemas.microsoft.com/office/drawing/2014/main" id="{2BF4896A-127D-6542-80AE-276EACC242A9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043363" y="6072982"/>
            <a:ext cx="1152000" cy="256147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pic>
        <p:nvPicPr>
          <p:cNvPr id="45" name="Image 44">
            <a:extLst>
              <a:ext uri="{FF2B5EF4-FFF2-40B4-BE49-F238E27FC236}">
                <a16:creationId xmlns:a16="http://schemas.microsoft.com/office/drawing/2014/main" id="{591F8D65-5E29-4446-848A-E02A977007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1417"/>
          <a:stretch/>
        </p:blipFill>
        <p:spPr>
          <a:xfrm>
            <a:off x="0" y="901"/>
            <a:ext cx="12192000" cy="1126800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60CDDBEF-03EA-1943-B416-F184BA52AB3C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5">
                  <a:alpha val="69000"/>
                </a:schemeClr>
              </a:gs>
              <a:gs pos="0">
                <a:schemeClr val="accent5"/>
              </a:gs>
              <a:gs pos="100000">
                <a:schemeClr val="accent5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Titre 1">
            <a:extLst>
              <a:ext uri="{FF2B5EF4-FFF2-40B4-BE49-F238E27FC236}">
                <a16:creationId xmlns:a16="http://schemas.microsoft.com/office/drawing/2014/main" id="{D957D14B-1893-4E47-9203-CCCAAF2341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5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43" name="Espace réservé du texte 5">
            <a:extLst>
              <a:ext uri="{FF2B5EF4-FFF2-40B4-BE49-F238E27FC236}">
                <a16:creationId xmlns:a16="http://schemas.microsoft.com/office/drawing/2014/main" id="{FE5E01BE-06C5-6840-A1E4-C419D6B3FD6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2708781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graphique 4">
            <a:extLst>
              <a:ext uri="{FF2B5EF4-FFF2-40B4-BE49-F238E27FC236}">
                <a16:creationId xmlns:a16="http://schemas.microsoft.com/office/drawing/2014/main" id="{C00777EB-3D83-344F-A86B-C641E0F14101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94800" y="2519680"/>
            <a:ext cx="10764838" cy="3463895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graphique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C76023E-4F73-754E-8BAB-B99874EA99B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35D4A983-DD48-9C4A-B1DC-33990C86022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4BC0CCC2-D6AF-364C-8701-3B0A04405F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1417"/>
          <a:stretch/>
        </p:blipFill>
        <p:spPr>
          <a:xfrm>
            <a:off x="0" y="901"/>
            <a:ext cx="12192000" cy="11268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B0F37F3-14F9-5444-8FA3-888AED976C92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5">
                  <a:alpha val="69000"/>
                </a:schemeClr>
              </a:gs>
              <a:gs pos="0">
                <a:schemeClr val="accent5"/>
              </a:gs>
              <a:gs pos="100000">
                <a:schemeClr val="accent5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C0D37B25-AB6D-B74C-BC96-551E5BC8DB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5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2F988E21-98C5-1248-B6B0-6CF7FA814F8B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5368249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E373A51-E296-9C45-9B1F-833539646C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4" name="Espace réservé du tableau 3">
            <a:extLst>
              <a:ext uri="{FF2B5EF4-FFF2-40B4-BE49-F238E27FC236}">
                <a16:creationId xmlns:a16="http://schemas.microsoft.com/office/drawing/2014/main" id="{730BFAAF-BEDE-0B4E-BAEE-6237E834BC54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94800" y="2512906"/>
            <a:ext cx="10764838" cy="3657993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77C3FF6-0228-F74B-A7E3-86E2FBC9FDC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0E577DAF-EB0A-F844-BB36-B736D2B66B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1417"/>
          <a:stretch/>
        </p:blipFill>
        <p:spPr>
          <a:xfrm>
            <a:off x="0" y="901"/>
            <a:ext cx="12192000" cy="11268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B191253-DC71-C049-BB19-81F3D63F715E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5">
                  <a:alpha val="69000"/>
                </a:schemeClr>
              </a:gs>
              <a:gs pos="0">
                <a:schemeClr val="accent5"/>
              </a:gs>
              <a:gs pos="100000">
                <a:schemeClr val="accent5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193046D3-D1C5-4A4C-9FA2-4D1AB8465F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5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BDEAE599-4277-2240-B448-0279B1B51ED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6502721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2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ableau 3">
            <a:extLst>
              <a:ext uri="{FF2B5EF4-FFF2-40B4-BE49-F238E27FC236}">
                <a16:creationId xmlns:a16="http://schemas.microsoft.com/office/drawing/2014/main" id="{730BFAAF-BEDE-0B4E-BAEE-6237E834BC54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94800" y="2408464"/>
            <a:ext cx="5184000" cy="3801535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77C3FF6-0228-F74B-A7E3-86E2FBC9FDC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Espace réservé du tableau 5">
            <a:extLst>
              <a:ext uri="{FF2B5EF4-FFF2-40B4-BE49-F238E27FC236}">
                <a16:creationId xmlns:a16="http://schemas.microsoft.com/office/drawing/2014/main" id="{75D2B023-899B-FC47-ABDD-2ECC79A8841A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6276163" y="2408464"/>
            <a:ext cx="5184000" cy="380153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5A223B95-7BAA-E947-94E9-8A40B486BFE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EDB6050E-099E-CB48-A35B-9C253027DB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1417"/>
          <a:stretch/>
        </p:blipFill>
        <p:spPr>
          <a:xfrm>
            <a:off x="0" y="901"/>
            <a:ext cx="12192000" cy="11268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50C11ED-F81E-094C-BF66-2304FFBDBA42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5">
                  <a:alpha val="69000"/>
                </a:schemeClr>
              </a:gs>
              <a:gs pos="0">
                <a:schemeClr val="accent5"/>
              </a:gs>
              <a:gs pos="100000">
                <a:schemeClr val="accent5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5A67CF3F-D31E-9546-862B-86A27CE5375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5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408FF602-50D8-DF47-86DF-EF7C17F90CF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4945942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age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A4742F3C-EBF1-7441-A425-4828AC7E97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1417"/>
          <a:stretch/>
        </p:blipFill>
        <p:spPr>
          <a:xfrm>
            <a:off x="0" y="901"/>
            <a:ext cx="12192000" cy="11268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12B8CA7-A82C-0D4A-A49E-8E75B8999665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5">
                  <a:alpha val="69000"/>
                </a:schemeClr>
              </a:gs>
              <a:gs pos="0">
                <a:schemeClr val="accent5"/>
              </a:gs>
              <a:gs pos="100000">
                <a:schemeClr val="accent5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6E61E2D5-24E6-034C-B80A-01C5087B3FB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95325" y="2135644"/>
            <a:ext cx="10764838" cy="4091947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Contenu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9EAC425-C3B7-DD40-B8A0-221C864079F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7DAEED21-F829-634E-A272-C20E0E1AEE4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700214"/>
            <a:ext cx="10764838" cy="259216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A1DB3A50-9AEB-B049-AF3F-181D8AE79ED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5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C18DF97C-EAA7-0A49-98FE-8126FF546B17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2732108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 viole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C0086591-9BF1-DC4A-9DD8-50541F38CE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22"/>
          <a:stretch/>
        </p:blipFill>
        <p:spPr>
          <a:xfrm>
            <a:off x="0" y="0"/>
            <a:ext cx="931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2EE9B18-3EF9-B048-91EC-FF8B63E928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3000768"/>
            <a:ext cx="5687568" cy="735415"/>
          </a:xfrm>
        </p:spPr>
        <p:txBody>
          <a:bodyPr lIns="0" tIns="0" rIns="0" bIns="0" anchor="b">
            <a:noAutofit/>
          </a:bodyPr>
          <a:lstStyle>
            <a:lvl1pPr algn="l">
              <a:defRPr sz="3200">
                <a:solidFill>
                  <a:schemeClr val="tx2"/>
                </a:solidFill>
                <a:effectLst>
                  <a:glow rad="38100">
                    <a:schemeClr val="accent4">
                      <a:alpha val="95000"/>
                    </a:schemeClr>
                  </a:glow>
                </a:effectLst>
              </a:defRPr>
            </a:lvl1pPr>
          </a:lstStyle>
          <a:p>
            <a:r>
              <a:rPr lang="fr-FR"/>
              <a:t>Titre de chapitre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9" y="3736183"/>
            <a:ext cx="5687568" cy="484405"/>
          </a:xfrm>
          <a:solidFill>
            <a:schemeClr val="accent4"/>
          </a:solidFill>
        </p:spPr>
        <p:txBody>
          <a:bodyPr wrap="square" lIns="0" tIns="180000" rIns="0">
            <a:spAutoFit/>
          </a:bodyPr>
          <a:lstStyle>
            <a:lvl1pPr marL="0" indent="0" algn="l">
              <a:lnSpc>
                <a:spcPts val="2000"/>
              </a:lnSpc>
              <a:buNone/>
              <a:defRPr sz="1800">
                <a:solidFill>
                  <a:schemeClr val="tx2"/>
                </a:solidFill>
                <a:effectLst>
                  <a:glow rad="38100">
                    <a:schemeClr val="accent4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sous-titres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3CDFAE82-0413-B740-87A1-628E02E8EE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7068" y="1620000"/>
            <a:ext cx="1767495" cy="1300554"/>
          </a:xfrm>
          <a:noFill/>
          <a:ln>
            <a:noFill/>
          </a:ln>
          <a:effectLst>
            <a:glow rad="127000">
              <a:schemeClr val="accent3"/>
            </a:glow>
          </a:effectLst>
        </p:spPr>
        <p:txBody>
          <a:bodyPr tIns="0" bIns="0" anchor="b"/>
          <a:lstStyle>
            <a:lvl1pPr marL="0" indent="0">
              <a:buNone/>
              <a:defRPr sz="8800" b="0" i="0">
                <a:solidFill>
                  <a:schemeClr val="tx2"/>
                </a:solidFill>
                <a:effectLst>
                  <a:glow rad="406400">
                    <a:schemeClr val="accent4"/>
                  </a:glow>
                </a:effectLst>
                <a:latin typeface="Montserrat" pitchFamily="2" charset="77"/>
              </a:defRPr>
            </a:lvl1pPr>
          </a:lstStyle>
          <a:p>
            <a:r>
              <a:rPr lang="fr-FR"/>
              <a:t>00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007863-1F78-4E4D-BA55-9CB27D0924D8}"/>
              </a:ext>
            </a:extLst>
          </p:cNvPr>
          <p:cNvSpPr/>
          <p:nvPr/>
        </p:nvSpPr>
        <p:spPr>
          <a:xfrm>
            <a:off x="9139200" y="1"/>
            <a:ext cx="30528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space réservé pour une image  5">
            <a:extLst>
              <a:ext uri="{FF2B5EF4-FFF2-40B4-BE49-F238E27FC236}">
                <a16:creationId xmlns:a16="http://schemas.microsoft.com/office/drawing/2014/main" id="{B885E336-CA20-EE41-942E-15AB795EB3A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139200" y="0"/>
            <a:ext cx="3052800" cy="6858001"/>
          </a:xfrm>
          <a:solidFill>
            <a:schemeClr val="tx1"/>
          </a:solidFill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3277419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 violet + pi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48F203A6-E907-A543-A5B5-C1C23A564C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22"/>
          <a:stretch/>
        </p:blipFill>
        <p:spPr>
          <a:xfrm>
            <a:off x="0" y="0"/>
            <a:ext cx="931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2EE9B18-3EF9-B048-91EC-FF8B63E928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3000768"/>
            <a:ext cx="5687568" cy="735415"/>
          </a:xfrm>
        </p:spPr>
        <p:txBody>
          <a:bodyPr lIns="0" tIns="0" rIns="0" bIns="0" anchor="b">
            <a:noAutofit/>
          </a:bodyPr>
          <a:lstStyle>
            <a:lvl1pPr algn="l">
              <a:defRPr sz="3200">
                <a:solidFill>
                  <a:schemeClr val="tx2"/>
                </a:solidFill>
                <a:effectLst>
                  <a:glow rad="38100">
                    <a:schemeClr val="accent4">
                      <a:alpha val="95000"/>
                    </a:schemeClr>
                  </a:glow>
                </a:effectLst>
              </a:defRPr>
            </a:lvl1pPr>
          </a:lstStyle>
          <a:p>
            <a:r>
              <a:rPr lang="fr-FR"/>
              <a:t>Titre de chapitre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9" y="3736183"/>
            <a:ext cx="5687568" cy="484405"/>
          </a:xfrm>
          <a:solidFill>
            <a:schemeClr val="accent4"/>
          </a:solidFill>
          <a:effectLst/>
        </p:spPr>
        <p:txBody>
          <a:bodyPr wrap="square" lIns="0" tIns="180000" rIns="0">
            <a:spAutoFit/>
          </a:bodyPr>
          <a:lstStyle>
            <a:lvl1pPr marL="0" indent="0" algn="l">
              <a:lnSpc>
                <a:spcPts val="2000"/>
              </a:lnSpc>
              <a:buNone/>
              <a:defRPr sz="1800">
                <a:solidFill>
                  <a:schemeClr val="tx2"/>
                </a:solidFill>
                <a:effectLst>
                  <a:glow rad="38100">
                    <a:schemeClr val="accent4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sous-titres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3CDFAE82-0413-B740-87A1-628E02E8EE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7068" y="1620000"/>
            <a:ext cx="1767495" cy="1300554"/>
          </a:xfrm>
          <a:noFill/>
          <a:ln>
            <a:noFill/>
          </a:ln>
          <a:effectLst>
            <a:glow rad="127000">
              <a:schemeClr val="accent3"/>
            </a:glow>
          </a:effectLst>
        </p:spPr>
        <p:txBody>
          <a:bodyPr tIns="0" bIns="0" anchor="b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 lang="fr-FR" sz="8800" b="0" i="0" kern="1200" dirty="0">
                <a:solidFill>
                  <a:schemeClr val="tx2"/>
                </a:solidFill>
                <a:effectLst>
                  <a:glow rad="406400">
                    <a:schemeClr val="accent4"/>
                  </a:glow>
                </a:effectLst>
                <a:latin typeface="Montserrat" pitchFamily="2" charset="77"/>
                <a:ea typeface="+mn-ea"/>
                <a:cs typeface="+mn-cs"/>
              </a:defRPr>
            </a:lvl1pPr>
          </a:lstStyle>
          <a:p>
            <a:r>
              <a:rPr lang="fr-FR"/>
              <a:t>00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007863-1F78-4E4D-BA55-9CB27D0924D8}"/>
              </a:ext>
            </a:extLst>
          </p:cNvPr>
          <p:cNvSpPr/>
          <p:nvPr/>
        </p:nvSpPr>
        <p:spPr>
          <a:xfrm>
            <a:off x="9094905" y="0"/>
            <a:ext cx="309709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space réservé pour une image  5">
            <a:extLst>
              <a:ext uri="{FF2B5EF4-FFF2-40B4-BE49-F238E27FC236}">
                <a16:creationId xmlns:a16="http://schemas.microsoft.com/office/drawing/2014/main" id="{A190FCCD-94FB-2949-8BC2-CDC9B470318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405600" y="2098331"/>
            <a:ext cx="2520000" cy="2520000"/>
          </a:xfrm>
        </p:spPr>
        <p:txBody>
          <a:bodyPr lIns="0" tIns="1080000" rIns="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Téléchargez un pictogramme</a:t>
            </a:r>
          </a:p>
        </p:txBody>
      </p:sp>
    </p:spTree>
    <p:extLst>
      <p:ext uri="{BB962C8B-B14F-4D97-AF65-F5344CB8AC3E}">
        <p14:creationId xmlns:p14="http://schemas.microsoft.com/office/powerpoint/2010/main" val="12095951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 + IMG + picto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32522C46-D807-0F43-AEDE-026FE4D781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36" t="19738" r="29436" b="27401"/>
          <a:stretch/>
        </p:blipFill>
        <p:spPr>
          <a:xfrm>
            <a:off x="8110800" y="3232800"/>
            <a:ext cx="4100400" cy="36252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0C5C2F2-3ACA-7640-A21C-58B92D462461}"/>
              </a:ext>
            </a:extLst>
          </p:cNvPr>
          <p:cNvSpPr/>
          <p:nvPr/>
        </p:nvSpPr>
        <p:spPr>
          <a:xfrm>
            <a:off x="8806923" y="3785092"/>
            <a:ext cx="2520000" cy="2520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softEdge rad="241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pour une image  5">
            <a:extLst>
              <a:ext uri="{FF2B5EF4-FFF2-40B4-BE49-F238E27FC236}">
                <a16:creationId xmlns:a16="http://schemas.microsoft.com/office/drawing/2014/main" id="{2D4D87F6-0B7B-EF4B-8FCA-1DF08A05122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261568" y="4145092"/>
            <a:ext cx="1800000" cy="1800000"/>
          </a:xfrm>
        </p:spPr>
        <p:txBody>
          <a:bodyPr lIns="0" tIns="1080000" rIns="0"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1" name="Espace réservé pour une image  5">
            <a:extLst>
              <a:ext uri="{FF2B5EF4-FFF2-40B4-BE49-F238E27FC236}">
                <a16:creationId xmlns:a16="http://schemas.microsoft.com/office/drawing/2014/main" id="{175F0CB8-A316-7747-BD03-C3FBCFCBAC1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093112" y="0"/>
            <a:ext cx="4098888" cy="3232187"/>
          </a:xfrm>
          <a:solidFill>
            <a:schemeClr val="tx1"/>
          </a:solidFill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C3EA56-A8A8-6E49-9134-D565263AC765}"/>
              </a:ext>
            </a:extLst>
          </p:cNvPr>
          <p:cNvSpPr/>
          <p:nvPr/>
        </p:nvSpPr>
        <p:spPr>
          <a:xfrm>
            <a:off x="0" y="0"/>
            <a:ext cx="8112125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Sous-titre 2">
            <a:extLst>
              <a:ext uri="{FF2B5EF4-FFF2-40B4-BE49-F238E27FC236}">
                <a16:creationId xmlns:a16="http://schemas.microsoft.com/office/drawing/2014/main" id="{5839055B-9983-7A4F-B26B-C0337EA537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798" y="2347589"/>
            <a:ext cx="7436339" cy="3400143"/>
          </a:xfrm>
        </p:spPr>
        <p:txBody>
          <a:bodyPr lIns="0" tIns="180000" rIns="576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20" name="Espace réservé du texte 6">
            <a:extLst>
              <a:ext uri="{FF2B5EF4-FFF2-40B4-BE49-F238E27FC236}">
                <a16:creationId xmlns:a16="http://schemas.microsoft.com/office/drawing/2014/main" id="{762C7EC1-CA7D-2741-810D-BD0F033D82E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1731989"/>
            <a:ext cx="7398312" cy="579789"/>
          </a:xfrm>
        </p:spPr>
        <p:txBody>
          <a:bodyPr rIns="576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id="{F56C26AA-085D-CB46-82D2-EDECB5C1D51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7" y="660231"/>
            <a:ext cx="8150014" cy="1125538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0A41F0A5-6308-1F48-83F3-5040386AE2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E2765309-1C87-E648-B19F-9C0DE12885ED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u texte 5">
            <a:extLst>
              <a:ext uri="{FF2B5EF4-FFF2-40B4-BE49-F238E27FC236}">
                <a16:creationId xmlns:a16="http://schemas.microsoft.com/office/drawing/2014/main" id="{B226E63E-3148-0B4F-834E-A2C6C7DF652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2402254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MEDIA - Bleu et 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0" y="1"/>
            <a:ext cx="6096000" cy="342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5BD9F5E-5F40-784C-AE60-9120B59AAB84}"/>
              </a:ext>
            </a:extLst>
          </p:cNvPr>
          <p:cNvSpPr/>
          <p:nvPr/>
        </p:nvSpPr>
        <p:spPr>
          <a:xfrm>
            <a:off x="0" y="3429000"/>
            <a:ext cx="6096000" cy="342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space réservé du texte 11">
            <a:extLst>
              <a:ext uri="{FF2B5EF4-FFF2-40B4-BE49-F238E27FC236}">
                <a16:creationId xmlns:a16="http://schemas.microsoft.com/office/drawing/2014/main" id="{142118F6-B1A1-454E-9D3C-7C325C0AFE0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3906224"/>
            <a:ext cx="4747046" cy="360000"/>
          </a:xfrm>
        </p:spPr>
        <p:txBody>
          <a:bodyPr tIns="0" bIns="0" anchor="b"/>
          <a:lstStyle>
            <a:lvl1pPr marL="0" indent="0">
              <a:buNone/>
              <a:defRPr sz="1400" b="1" i="0">
                <a:latin typeface="Montserrat" pitchFamily="2" charset="77"/>
              </a:defRPr>
            </a:lvl1pPr>
          </a:lstStyle>
          <a:p>
            <a:r>
              <a:rPr lang="fr-FR"/>
              <a:t>Titre du Média</a:t>
            </a:r>
          </a:p>
        </p:txBody>
      </p:sp>
      <p:sp>
        <p:nvSpPr>
          <p:cNvPr id="26" name="Espace réservé du texte 16">
            <a:extLst>
              <a:ext uri="{FF2B5EF4-FFF2-40B4-BE49-F238E27FC236}">
                <a16:creationId xmlns:a16="http://schemas.microsoft.com/office/drawing/2014/main" id="{634F2976-B7B9-6C4B-B35C-DA481998166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5324" y="4291624"/>
            <a:ext cx="4747046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" name="Espace réservé de l'élément multimédia 4">
            <a:extLst>
              <a:ext uri="{FF2B5EF4-FFF2-40B4-BE49-F238E27FC236}">
                <a16:creationId xmlns:a16="http://schemas.microsoft.com/office/drawing/2014/main" id="{B1BC2B8C-70A8-C244-A9FA-9775865AF46E}"/>
              </a:ext>
            </a:extLst>
          </p:cNvPr>
          <p:cNvSpPr>
            <a:spLocks noGrp="1"/>
          </p:cNvSpPr>
          <p:nvPr>
            <p:ph type="media" sz="quarter" idx="22" hasCustomPrompt="1"/>
          </p:nvPr>
        </p:nvSpPr>
        <p:spPr>
          <a:xfrm>
            <a:off x="695324" y="657224"/>
            <a:ext cx="4747047" cy="2229457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Média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EB4C2BD-4B9A-3945-8DF5-34FE27D1D0B2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B783292C-1784-ED4E-89C2-401E02B8E94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08036" y="673427"/>
            <a:ext cx="5352127" cy="1125538"/>
          </a:xfrm>
        </p:spPr>
        <p:txBody>
          <a:bodyPr lIns="720000" tIns="0" rIns="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2" name="Sous-titre 2">
            <a:extLst>
              <a:ext uri="{FF2B5EF4-FFF2-40B4-BE49-F238E27FC236}">
                <a16:creationId xmlns:a16="http://schemas.microsoft.com/office/drawing/2014/main" id="{15778022-C744-7D4D-8335-2B77B1A16A0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21712" y="2798395"/>
            <a:ext cx="4638451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13" name="Espace réservé du texte 6">
            <a:extLst>
              <a:ext uri="{FF2B5EF4-FFF2-40B4-BE49-F238E27FC236}">
                <a16:creationId xmlns:a16="http://schemas.microsoft.com/office/drawing/2014/main" id="{6B076C99-63CB-E849-B0C9-BFAC1409F2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21713" y="2182795"/>
            <a:ext cx="4638450" cy="579789"/>
          </a:xfrm>
        </p:spPr>
        <p:txBody>
          <a:bodyPr rIns="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617662A9-FA4A-6C4A-BB70-2D411EC11BD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4037818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picto à droite 50%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30AFF241-4D07-834B-AEC5-E51317912E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46" r="26659"/>
          <a:stretch/>
        </p:blipFill>
        <p:spPr>
          <a:xfrm>
            <a:off x="6134400" y="1"/>
            <a:ext cx="6058799" cy="6858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0B01BA7-5B19-C14F-A3D1-1CFF7EDE7590}"/>
              </a:ext>
            </a:extLst>
          </p:cNvPr>
          <p:cNvSpPr/>
          <p:nvPr/>
        </p:nvSpPr>
        <p:spPr>
          <a:xfrm>
            <a:off x="7761944" y="2065201"/>
            <a:ext cx="2880000" cy="2880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softEdge rad="368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space réservé pour une image  5">
            <a:extLst>
              <a:ext uri="{FF2B5EF4-FFF2-40B4-BE49-F238E27FC236}">
                <a16:creationId xmlns:a16="http://schemas.microsoft.com/office/drawing/2014/main" id="{1572369C-07D2-9D4C-9DFE-653194623C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761600" y="2065201"/>
            <a:ext cx="2880000" cy="2880000"/>
          </a:xfrm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B7232A1-D82B-3D49-90BF-0908D66BB4FC}"/>
              </a:ext>
            </a:extLst>
          </p:cNvPr>
          <p:cNvSpPr/>
          <p:nvPr/>
        </p:nvSpPr>
        <p:spPr>
          <a:xfrm>
            <a:off x="3236897" y="6324843"/>
            <a:ext cx="2760907" cy="365125"/>
          </a:xfrm>
          <a:prstGeom prst="rect">
            <a:avLst/>
          </a:prstGeom>
          <a:gradFill flip="none" rotWithShape="1">
            <a:gsLst>
              <a:gs pos="77000">
                <a:schemeClr val="bg1"/>
              </a:gs>
              <a:gs pos="100000">
                <a:schemeClr val="bg1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Titre 1">
            <a:extLst>
              <a:ext uri="{FF2B5EF4-FFF2-40B4-BE49-F238E27FC236}">
                <a16:creationId xmlns:a16="http://schemas.microsoft.com/office/drawing/2014/main" id="{0C418086-B84A-4841-9C8C-A2AB120A623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7" y="660231"/>
            <a:ext cx="6134400" cy="1125538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27" name="Sous-titre 2">
            <a:extLst>
              <a:ext uri="{FF2B5EF4-FFF2-40B4-BE49-F238E27FC236}">
                <a16:creationId xmlns:a16="http://schemas.microsoft.com/office/drawing/2014/main" id="{6A296909-18E2-DC46-A012-2B34F7EFC76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799" y="2785199"/>
            <a:ext cx="5401846" cy="3400143"/>
          </a:xfrm>
        </p:spPr>
        <p:txBody>
          <a:bodyPr lIns="0" tIns="180000" rIns="360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28" name="Espace réservé du texte 6">
            <a:extLst>
              <a:ext uri="{FF2B5EF4-FFF2-40B4-BE49-F238E27FC236}">
                <a16:creationId xmlns:a16="http://schemas.microsoft.com/office/drawing/2014/main" id="{20F4442F-E860-1D44-B1E2-7B8EFAD7765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2169599"/>
            <a:ext cx="5364688" cy="579789"/>
          </a:xfrm>
        </p:spPr>
        <p:txBody>
          <a:bodyPr rIns="360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id="{9266598D-DFC5-0145-A1A8-EB29C61E42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F675A3FA-74AA-234D-868A-C63233F0F40C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9150CD3D-9F87-FD44-82A0-F45BDDF8772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5873529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picto droi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B9C9D1B4-3410-5242-9A61-DE7DFAF2FF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891" r="34217"/>
          <a:stretch/>
        </p:blipFill>
        <p:spPr>
          <a:xfrm>
            <a:off x="9158400" y="0"/>
            <a:ext cx="30348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6546973-3DFD-F640-81E5-F7497E31F89A}"/>
              </a:ext>
            </a:extLst>
          </p:cNvPr>
          <p:cNvSpPr/>
          <p:nvPr/>
        </p:nvSpPr>
        <p:spPr>
          <a:xfrm>
            <a:off x="9405601" y="2098332"/>
            <a:ext cx="2520000" cy="2520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softEdge rad="241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pour une image  5">
            <a:extLst>
              <a:ext uri="{FF2B5EF4-FFF2-40B4-BE49-F238E27FC236}">
                <a16:creationId xmlns:a16="http://schemas.microsoft.com/office/drawing/2014/main" id="{AED0BFE0-AAEC-6647-A869-0334F01C2A8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405600" y="2098331"/>
            <a:ext cx="2520000" cy="2520000"/>
          </a:xfrm>
          <a:noFill/>
        </p:spPr>
        <p:txBody>
          <a:bodyPr lIns="0" tIns="1080000" rIns="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D879F5C0-9282-9741-8B86-2A54F8592AA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8" y="660231"/>
            <a:ext cx="9175577" cy="561686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6" name="Sous-titre 2">
            <a:extLst>
              <a:ext uri="{FF2B5EF4-FFF2-40B4-BE49-F238E27FC236}">
                <a16:creationId xmlns:a16="http://schemas.microsoft.com/office/drawing/2014/main" id="{00DA642F-B358-E94F-952C-17B0E587377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4" y="2276213"/>
            <a:ext cx="8461376" cy="3400143"/>
          </a:xfrm>
        </p:spPr>
        <p:txBody>
          <a:bodyPr lIns="0" tIns="180000" rIns="576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  <a:p>
            <a:endParaRPr lang="fr-FR"/>
          </a:p>
          <a:p>
            <a:endParaRPr lang="fr-FR"/>
          </a:p>
        </p:txBody>
      </p:sp>
      <p:sp>
        <p:nvSpPr>
          <p:cNvPr id="17" name="Espace réservé du texte 6">
            <a:extLst>
              <a:ext uri="{FF2B5EF4-FFF2-40B4-BE49-F238E27FC236}">
                <a16:creationId xmlns:a16="http://schemas.microsoft.com/office/drawing/2014/main" id="{377ED029-5655-2B48-BFC9-0094FC6DC76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4" y="1700213"/>
            <a:ext cx="8427779" cy="579789"/>
          </a:xfrm>
        </p:spPr>
        <p:txBody>
          <a:bodyPr rIns="576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B2BA8ECB-DC10-064A-A75A-25466F2129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E053466A-314D-9140-AA8F-AD0EB7006727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texte 5">
            <a:extLst>
              <a:ext uri="{FF2B5EF4-FFF2-40B4-BE49-F238E27FC236}">
                <a16:creationId xmlns:a16="http://schemas.microsoft.com/office/drawing/2014/main" id="{658E0BEB-1DBB-1148-92CC-D664499331B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8847226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rase MA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2AB1936E-5ABC-9F42-82E9-84A928FA3D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0" y="0"/>
            <a:ext cx="12193200" cy="6858000"/>
          </a:xfrm>
          <a:prstGeom prst="rect">
            <a:avLst/>
          </a:prstGeom>
        </p:spPr>
      </p:pic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92089" y="0"/>
            <a:ext cx="8807822" cy="6858000"/>
          </a:xfrm>
        </p:spPr>
        <p:txBody>
          <a:bodyPr lIns="0" tIns="0" rIns="0" bIns="0" anchor="ctr">
            <a:noAutofit/>
          </a:bodyPr>
          <a:lstStyle>
            <a:lvl1pPr algn="ctr">
              <a:lnSpc>
                <a:spcPts val="6500"/>
              </a:lnSpc>
              <a:defRPr sz="4800">
                <a:solidFill>
                  <a:schemeClr val="tx2"/>
                </a:solidFill>
                <a:effectLst>
                  <a:glow rad="419100">
                    <a:schemeClr val="accent4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r>
              <a:rPr lang="fr-FR"/>
              <a:t/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22648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double inf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F2BD4A5E-C9A2-6947-B320-57138DD9DE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81" r="16534"/>
          <a:stretch/>
        </p:blipFill>
        <p:spPr>
          <a:xfrm>
            <a:off x="0" y="0"/>
            <a:ext cx="60948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6086203" y="0"/>
            <a:ext cx="6105797" cy="685799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657225"/>
            <a:ext cx="4541815" cy="4538427"/>
          </a:xfrm>
        </p:spPr>
        <p:txBody>
          <a:bodyPr lIns="0" tIns="0" rIns="0" bIns="0" anchor="ctr">
            <a:noAutofit/>
          </a:bodyPr>
          <a:lstStyle>
            <a:lvl1pPr algn="l">
              <a:lnSpc>
                <a:spcPts val="6500"/>
              </a:lnSpc>
              <a:defRPr sz="4800">
                <a:solidFill>
                  <a:schemeClr val="tx2"/>
                </a:solidFill>
                <a:effectLst>
                  <a:glow rad="419100">
                    <a:schemeClr val="accent4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r>
              <a:rPr lang="fr-FR"/>
              <a:t/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r>
              <a:rPr lang="fr-FR"/>
              <a:t> </a:t>
            </a:r>
            <a:r>
              <a:rPr lang="fr-FR" err="1"/>
              <a:t>coeperint</a:t>
            </a:r>
            <a:endParaRPr lang="fr-FR"/>
          </a:p>
        </p:txBody>
      </p:sp>
      <p:sp>
        <p:nvSpPr>
          <p:cNvPr id="33" name="Sous-titre 2">
            <a:extLst>
              <a:ext uri="{FF2B5EF4-FFF2-40B4-BE49-F238E27FC236}">
                <a16:creationId xmlns:a16="http://schemas.microsoft.com/office/drawing/2014/main" id="{22202A1F-AD66-8C4C-AA9D-930AAD6C2E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8" y="5270090"/>
            <a:ext cx="4541815" cy="532375"/>
          </a:xfr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000">
                <a:solidFill>
                  <a:schemeClr val="tx2"/>
                </a:solidFill>
                <a:effectLst>
                  <a:glow rad="38100">
                    <a:schemeClr val="accent4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Ego </a:t>
            </a:r>
            <a:r>
              <a:rPr lang="fr-FR" err="1"/>
              <a:t>vero</a:t>
            </a:r>
            <a:r>
              <a:rPr lang="fr-FR"/>
              <a:t> sic </a:t>
            </a:r>
            <a:r>
              <a:rPr lang="fr-FR" err="1"/>
              <a:t>intellego</a:t>
            </a:r>
            <a:endParaRPr lang="fr-FR"/>
          </a:p>
          <a:p>
            <a:endParaRPr lang="fr-FR"/>
          </a:p>
          <a:p>
            <a:endParaRPr lang="fr-FR"/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A69AAA71-9556-D049-BCC5-AB7F5CE4A40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693519" y="5270090"/>
            <a:ext cx="4766644" cy="532375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1000"/>
            </a:lvl1pPr>
          </a:lstStyle>
          <a:p>
            <a:r>
              <a:rPr lang="fr-FR"/>
              <a:t>Sed maximum est in </a:t>
            </a:r>
            <a:r>
              <a:rPr lang="fr-FR" err="1"/>
              <a:t>amicitia</a:t>
            </a:r>
            <a:r>
              <a:rPr lang="fr-FR"/>
              <a:t> </a:t>
            </a:r>
            <a:r>
              <a:rPr lang="fr-FR" err="1"/>
              <a:t>parem</a:t>
            </a:r>
            <a:r>
              <a:rPr lang="fr-FR"/>
              <a:t> esse </a:t>
            </a:r>
            <a:r>
              <a:rPr lang="fr-FR" err="1"/>
              <a:t>inferiori</a:t>
            </a:r>
            <a:r>
              <a:rPr lang="fr-FR"/>
              <a:t>.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enim</a:t>
            </a:r>
            <a:r>
              <a:rPr lang="fr-FR"/>
              <a:t> </a:t>
            </a:r>
            <a:r>
              <a:rPr lang="fr-FR" err="1"/>
              <a:t>excellentiae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sun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10018C4-99B3-ED48-BC2B-B3164B1B51F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693519" y="657225"/>
            <a:ext cx="4766644" cy="4538427"/>
          </a:xfrm>
        </p:spPr>
        <p:txBody>
          <a:bodyPr tIns="0" bIns="0" anchor="ctr"/>
          <a:lstStyle>
            <a:lvl1pPr marL="0" indent="0">
              <a:lnSpc>
                <a:spcPts val="2800"/>
              </a:lnSpc>
              <a:spcAft>
                <a:spcPts val="2800"/>
              </a:spcAft>
              <a:buFontTx/>
              <a:buNone/>
              <a:defRPr sz="2400" b="0" i="0">
                <a:latin typeface="Montserrat" pitchFamily="2" charset="77"/>
              </a:defRPr>
            </a:lvl1pPr>
          </a:lstStyle>
          <a:p>
            <a:r>
              <a:rPr lang="fr-FR"/>
              <a:t>80 %</a:t>
            </a:r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.</a:t>
            </a:r>
          </a:p>
          <a:p>
            <a:r>
              <a:rPr lang="fr-FR"/>
              <a:t>79%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.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9642D841-1690-FC4E-87CD-0278895CA2A6}"/>
              </a:ext>
            </a:extLst>
          </p:cNvPr>
          <p:cNvCxnSpPr>
            <a:cxnSpLocks/>
          </p:cNvCxnSpPr>
          <p:nvPr/>
        </p:nvCxnSpPr>
        <p:spPr>
          <a:xfrm>
            <a:off x="11452176" y="6462000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990ADA8-CC0D-6043-9C27-D93AA591740F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BD63D685-F7EF-F64D-A1F3-914490B1031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9417157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MAV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6086202" y="-2"/>
            <a:ext cx="610579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A69AAA71-9556-D049-BCC5-AB7F5CE4A40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415951" y="5802465"/>
            <a:ext cx="4766644" cy="398310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fr-FR"/>
              <a:t>* Sed maximum est in </a:t>
            </a:r>
            <a:r>
              <a:rPr lang="fr-FR" err="1"/>
              <a:t>amicitia</a:t>
            </a:r>
            <a:r>
              <a:rPr lang="fr-FR"/>
              <a:t> </a:t>
            </a:r>
            <a:r>
              <a:rPr lang="fr-FR" err="1"/>
              <a:t>parem</a:t>
            </a:r>
            <a:r>
              <a:rPr lang="fr-FR"/>
              <a:t> esse </a:t>
            </a:r>
            <a:r>
              <a:rPr lang="fr-FR" err="1"/>
              <a:t>inferiori</a:t>
            </a:r>
            <a:r>
              <a:rPr lang="fr-FR"/>
              <a:t>.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enim</a:t>
            </a:r>
            <a:r>
              <a:rPr lang="fr-FR"/>
              <a:t> </a:t>
            </a:r>
            <a:r>
              <a:rPr lang="fr-FR" err="1"/>
              <a:t>excellentiae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sun</a:t>
            </a:r>
            <a:endParaRPr lang="fr-FR"/>
          </a:p>
        </p:txBody>
      </p:sp>
      <p:sp>
        <p:nvSpPr>
          <p:cNvPr id="13" name="Espace réservé du texte 6">
            <a:extLst>
              <a:ext uri="{FF2B5EF4-FFF2-40B4-BE49-F238E27FC236}">
                <a16:creationId xmlns:a16="http://schemas.microsoft.com/office/drawing/2014/main" id="{0A243278-4FA2-D641-A7CD-327BB8DD5A8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96752" y="700409"/>
            <a:ext cx="5063411" cy="579789"/>
          </a:xfrm>
        </p:spPr>
        <p:txBody>
          <a:bodyPr rIns="720000"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5" name="Espace réservé du texte 16">
            <a:extLst>
              <a:ext uri="{FF2B5EF4-FFF2-40B4-BE49-F238E27FC236}">
                <a16:creationId xmlns:a16="http://schemas.microsoft.com/office/drawing/2014/main" id="{BC006D0A-B5E2-CA46-905B-0A94A3E13A4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15951" y="1545706"/>
            <a:ext cx="5044212" cy="3724384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1000"/>
            </a:lvl1pPr>
          </a:lstStyle>
          <a:p>
            <a:r>
              <a:rPr lang="fr-FR"/>
              <a:t>Texte </a:t>
            </a:r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FE197F7C-35B8-114D-A9C1-94ADEA90C339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1FA84C4-6FDA-7642-83E6-802D74F5D343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C3D6BA04-E348-654F-838C-764E359019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81" r="16534"/>
          <a:stretch/>
        </p:blipFill>
        <p:spPr>
          <a:xfrm>
            <a:off x="0" y="0"/>
            <a:ext cx="6094800" cy="6858000"/>
          </a:xfrm>
          <a:prstGeom prst="rect">
            <a:avLst/>
          </a:prstGeom>
        </p:spPr>
      </p:pic>
      <p:sp>
        <p:nvSpPr>
          <p:cNvPr id="18" name="Titre 1">
            <a:extLst>
              <a:ext uri="{FF2B5EF4-FFF2-40B4-BE49-F238E27FC236}">
                <a16:creationId xmlns:a16="http://schemas.microsoft.com/office/drawing/2014/main" id="{72FD6AD4-35C5-554C-A26C-E97A7ACF19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657225"/>
            <a:ext cx="4541815" cy="4538427"/>
          </a:xfrm>
        </p:spPr>
        <p:txBody>
          <a:bodyPr lIns="0" tIns="0" rIns="0" bIns="0" anchor="ctr">
            <a:noAutofit/>
          </a:bodyPr>
          <a:lstStyle>
            <a:lvl1pPr algn="l">
              <a:lnSpc>
                <a:spcPts val="6500"/>
              </a:lnSpc>
              <a:defRPr sz="4800">
                <a:solidFill>
                  <a:schemeClr val="tx2"/>
                </a:solidFill>
                <a:effectLst>
                  <a:glow rad="419100">
                    <a:schemeClr val="accent4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r>
              <a:rPr lang="fr-FR"/>
              <a:t/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r>
              <a:rPr lang="fr-FR"/>
              <a:t> </a:t>
            </a:r>
            <a:r>
              <a:rPr lang="fr-FR" err="1"/>
              <a:t>coeperint</a:t>
            </a:r>
            <a:endParaRPr lang="fr-FR"/>
          </a:p>
        </p:txBody>
      </p:sp>
      <p:sp>
        <p:nvSpPr>
          <p:cNvPr id="19" name="Sous-titre 2">
            <a:extLst>
              <a:ext uri="{FF2B5EF4-FFF2-40B4-BE49-F238E27FC236}">
                <a16:creationId xmlns:a16="http://schemas.microsoft.com/office/drawing/2014/main" id="{88CCE994-D296-D340-AEFE-5C2412ED411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8" y="5270090"/>
            <a:ext cx="4541815" cy="532375"/>
          </a:xfr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000">
                <a:solidFill>
                  <a:schemeClr val="tx2"/>
                </a:solidFill>
                <a:effectLst>
                  <a:glow rad="38100">
                    <a:schemeClr val="accent4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Ego </a:t>
            </a:r>
            <a:r>
              <a:rPr lang="fr-FR" err="1"/>
              <a:t>vero</a:t>
            </a:r>
            <a:r>
              <a:rPr lang="fr-FR"/>
              <a:t> sic </a:t>
            </a:r>
            <a:r>
              <a:rPr lang="fr-FR" err="1"/>
              <a:t>intellego</a:t>
            </a:r>
            <a:endParaRPr lang="fr-FR"/>
          </a:p>
          <a:p>
            <a:endParaRPr lang="fr-FR"/>
          </a:p>
          <a:p>
            <a:endParaRPr lang="fr-FR"/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A948D640-FC25-BD41-AA25-18577CDC19E7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810135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071">
          <p15:clr>
            <a:srgbClr val="FBAE4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B information + pictos avec intitu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0"/>
            <a:ext cx="30528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0871F98E-4C3E-FB4B-B146-6A25444130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47849" y="1679691"/>
            <a:ext cx="3528000" cy="360000"/>
          </a:xfrm>
        </p:spPr>
        <p:txBody>
          <a:bodyPr lIns="0" tIns="0" rIns="0" bIns="0" anchor="b">
            <a:noAutofit/>
          </a:bodyPr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019B1963-E29E-9140-87CB-326AC573C1F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47849" y="2034432"/>
            <a:ext cx="3528000" cy="1260000"/>
          </a:xfrm>
        </p:spPr>
        <p:txBody>
          <a:bodyPr lIns="0" tIns="144000" rIns="0" b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1400"/>
              </a:spcBef>
              <a:buNone/>
              <a:defRPr sz="9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Texte 1</a:t>
            </a:r>
          </a:p>
        </p:txBody>
      </p:sp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id="{CAC75D20-06C7-3344-A2B1-B3934C32C9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88698" y="1676010"/>
            <a:ext cx="3492000" cy="360000"/>
          </a:xfrm>
        </p:spPr>
        <p:txBody>
          <a:bodyPr anchor="b"/>
          <a:lstStyle>
            <a:lvl1pPr marL="0" indent="0">
              <a:buNone/>
              <a:defRPr sz="14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AACEC8F9-8B8C-F746-94F3-2FCFCE2A48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88148" y="2036010"/>
            <a:ext cx="3492000" cy="1260000"/>
          </a:xfrm>
        </p:spPr>
        <p:txBody>
          <a:bodyPr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2</a:t>
            </a:r>
          </a:p>
        </p:txBody>
      </p:sp>
      <p:sp>
        <p:nvSpPr>
          <p:cNvPr id="15" name="Espace réservé du texte 11">
            <a:extLst>
              <a:ext uri="{FF2B5EF4-FFF2-40B4-BE49-F238E27FC236}">
                <a16:creationId xmlns:a16="http://schemas.microsoft.com/office/drawing/2014/main" id="{CDF535BB-65E5-7144-8662-E9C064E7E7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47849" y="4559764"/>
            <a:ext cx="3528000" cy="360000"/>
          </a:xfrm>
        </p:spPr>
        <p:txBody>
          <a:bodyPr tIns="0" bIns="0" anchor="b"/>
          <a:lstStyle>
            <a:lvl1pPr marL="0" indent="0">
              <a:buNone/>
              <a:defRPr sz="1400" b="1" i="0">
                <a:latin typeface="Montserrat" pitchFamily="2" charset="77"/>
              </a:defRPr>
            </a:lvl1pPr>
          </a:lstStyle>
          <a:p>
            <a:r>
              <a:rPr lang="fr-FR"/>
              <a:t>Intitulé 3</a:t>
            </a:r>
          </a:p>
        </p:txBody>
      </p:sp>
      <p:sp>
        <p:nvSpPr>
          <p:cNvPr id="17" name="Espace réservé du texte 14">
            <a:extLst>
              <a:ext uri="{FF2B5EF4-FFF2-40B4-BE49-F238E27FC236}">
                <a16:creationId xmlns:a16="http://schemas.microsoft.com/office/drawing/2014/main" id="{D7211CAE-93BF-6749-A855-1357319923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88148" y="4561343"/>
            <a:ext cx="3492000" cy="360000"/>
          </a:xfrm>
        </p:spPr>
        <p:txBody>
          <a:bodyPr tIns="0" bIns="0" anchor="b"/>
          <a:lstStyle>
            <a:lvl1pPr marL="0" indent="0">
              <a:buNone/>
              <a:defRPr sz="1600" b="1" i="0">
                <a:latin typeface="Montserrat" pitchFamily="2" charset="77"/>
              </a:defRPr>
            </a:lvl1pPr>
          </a:lstStyle>
          <a:p>
            <a:r>
              <a:rPr lang="fr-FR"/>
              <a:t>Intitulé 4</a:t>
            </a:r>
          </a:p>
        </p:txBody>
      </p:sp>
      <p:sp>
        <p:nvSpPr>
          <p:cNvPr id="18" name="Espace réservé du texte 16">
            <a:extLst>
              <a:ext uri="{FF2B5EF4-FFF2-40B4-BE49-F238E27FC236}">
                <a16:creationId xmlns:a16="http://schemas.microsoft.com/office/drawing/2014/main" id="{1654924A-FDD4-CF4A-9546-5C217F065F9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47849" y="4945164"/>
            <a:ext cx="3528000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3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61918FBB-94B8-9548-8FFC-F8CF4B000A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88147" y="4921342"/>
            <a:ext cx="3492000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4</a:t>
            </a:r>
          </a:p>
        </p:txBody>
      </p:sp>
      <p:sp>
        <p:nvSpPr>
          <p:cNvPr id="20" name="Espace réservé pour une image  20">
            <a:extLst>
              <a:ext uri="{FF2B5EF4-FFF2-40B4-BE49-F238E27FC236}">
                <a16:creationId xmlns:a16="http://schemas.microsoft.com/office/drawing/2014/main" id="{899F83BC-A1B0-6F4E-8093-2098A3D2CC3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747849" y="671732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1" name="Espace réservé pour une image  22">
            <a:extLst>
              <a:ext uri="{FF2B5EF4-FFF2-40B4-BE49-F238E27FC236}">
                <a16:creationId xmlns:a16="http://schemas.microsoft.com/office/drawing/2014/main" id="{AC1A626E-5806-B94B-BE57-8741B6AA853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988149" y="673310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2" name="Espace réservé pour une image  24">
            <a:extLst>
              <a:ext uri="{FF2B5EF4-FFF2-40B4-BE49-F238E27FC236}">
                <a16:creationId xmlns:a16="http://schemas.microsoft.com/office/drawing/2014/main" id="{E65DCB69-CBA0-134C-999E-516CE3FF99E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747849" y="3548295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3" name="Espace réservé pour une image  26">
            <a:extLst>
              <a:ext uri="{FF2B5EF4-FFF2-40B4-BE49-F238E27FC236}">
                <a16:creationId xmlns:a16="http://schemas.microsoft.com/office/drawing/2014/main" id="{3C338889-76AD-7941-AA21-7B78A1E1B32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988147" y="3541945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4" name="Espace réservé du texte 28">
            <a:extLst>
              <a:ext uri="{FF2B5EF4-FFF2-40B4-BE49-F238E27FC236}">
                <a16:creationId xmlns:a16="http://schemas.microsoft.com/office/drawing/2014/main" id="{48BEE39C-A04B-2B4E-BA4B-0A47DAEC66C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5049" y="661988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1</a:t>
            </a:r>
          </a:p>
        </p:txBody>
      </p:sp>
      <p:sp>
        <p:nvSpPr>
          <p:cNvPr id="25" name="Espace réservé du texte 30">
            <a:extLst>
              <a:ext uri="{FF2B5EF4-FFF2-40B4-BE49-F238E27FC236}">
                <a16:creationId xmlns:a16="http://schemas.microsoft.com/office/drawing/2014/main" id="{68CD0D49-47B5-1F42-94DE-3F07AFF9819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5049" y="1028338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info 1</a:t>
            </a:r>
          </a:p>
        </p:txBody>
      </p:sp>
      <p:sp>
        <p:nvSpPr>
          <p:cNvPr id="26" name="Espace réservé du texte 32">
            <a:extLst>
              <a:ext uri="{FF2B5EF4-FFF2-40B4-BE49-F238E27FC236}">
                <a16:creationId xmlns:a16="http://schemas.microsoft.com/office/drawing/2014/main" id="{AF02293A-77CF-1547-950C-CD1FC491AC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5049" y="2340829"/>
            <a:ext cx="2162451" cy="72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2</a:t>
            </a:r>
          </a:p>
        </p:txBody>
      </p:sp>
      <p:sp>
        <p:nvSpPr>
          <p:cNvPr id="27" name="Espace réservé du texte 34">
            <a:extLst>
              <a:ext uri="{FF2B5EF4-FFF2-40B4-BE49-F238E27FC236}">
                <a16:creationId xmlns:a16="http://schemas.microsoft.com/office/drawing/2014/main" id="{12778E99-51F4-374E-B924-4B0E322F409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5049" y="3071684"/>
            <a:ext cx="2162451" cy="1080000"/>
          </a:xfrm>
        </p:spPr>
        <p:txBody>
          <a:bodyPr tIns="72000" bIns="0"/>
          <a:lstStyle>
            <a:lvl1pPr marL="0" indent="0">
              <a:lnSpc>
                <a:spcPts val="148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info 2</a:t>
            </a:r>
          </a:p>
        </p:txBody>
      </p:sp>
      <p:sp>
        <p:nvSpPr>
          <p:cNvPr id="28" name="Espace réservé du texte 36">
            <a:extLst>
              <a:ext uri="{FF2B5EF4-FFF2-40B4-BE49-F238E27FC236}">
                <a16:creationId xmlns:a16="http://schemas.microsoft.com/office/drawing/2014/main" id="{E9FC7BA7-2699-3240-A629-43030894D55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5049" y="4389774"/>
            <a:ext cx="2162451" cy="72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3</a:t>
            </a:r>
          </a:p>
        </p:txBody>
      </p:sp>
      <p:sp>
        <p:nvSpPr>
          <p:cNvPr id="29" name="Espace réservé du texte 38">
            <a:extLst>
              <a:ext uri="{FF2B5EF4-FFF2-40B4-BE49-F238E27FC236}">
                <a16:creationId xmlns:a16="http://schemas.microsoft.com/office/drawing/2014/main" id="{0DE27E18-D387-0A41-B9B9-4C264759E70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5049" y="5120775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8AE92815-5A83-AE4E-9945-CD7DC4AB70C2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0" name="Espace réservé du texte 5">
            <a:extLst>
              <a:ext uri="{FF2B5EF4-FFF2-40B4-BE49-F238E27FC236}">
                <a16:creationId xmlns:a16="http://schemas.microsoft.com/office/drawing/2014/main" id="{F111C79E-DA76-6648-A951-237593A5411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9415518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info + intitulés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129F8AF-0511-2A42-B626-6F138ADD7FC7}"/>
              </a:ext>
            </a:extLst>
          </p:cNvPr>
          <p:cNvSpPr/>
          <p:nvPr/>
        </p:nvSpPr>
        <p:spPr>
          <a:xfrm>
            <a:off x="62144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bg2"/>
                </a:solidFill>
              </a:ln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3F7FF32-A0DF-7144-8010-F2DF3DDA1146}"/>
              </a:ext>
            </a:extLst>
          </p:cNvPr>
          <p:cNvSpPr/>
          <p:nvPr/>
        </p:nvSpPr>
        <p:spPr>
          <a:xfrm>
            <a:off x="3950612" y="1055446"/>
            <a:ext cx="1296000" cy="324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65C8C1E-0E8D-A141-9672-44DFA1278FA6}"/>
              </a:ext>
            </a:extLst>
          </p:cNvPr>
          <p:cNvSpPr/>
          <p:nvPr/>
        </p:nvSpPr>
        <p:spPr>
          <a:xfrm>
            <a:off x="5516049" y="1055446"/>
            <a:ext cx="1296000" cy="324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C365F8D-65E7-B940-B3A9-B00088BB4070}"/>
              </a:ext>
            </a:extLst>
          </p:cNvPr>
          <p:cNvSpPr/>
          <p:nvPr/>
        </p:nvSpPr>
        <p:spPr>
          <a:xfrm>
            <a:off x="7068210" y="1055446"/>
            <a:ext cx="1296000" cy="324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A05620D-83E0-B040-88BA-FA494601FACB}"/>
              </a:ext>
            </a:extLst>
          </p:cNvPr>
          <p:cNvSpPr/>
          <p:nvPr/>
        </p:nvSpPr>
        <p:spPr>
          <a:xfrm>
            <a:off x="8620371" y="1055446"/>
            <a:ext cx="1296000" cy="324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73D14B7-837E-4F40-B048-2902A6878110}"/>
              </a:ext>
            </a:extLst>
          </p:cNvPr>
          <p:cNvSpPr/>
          <p:nvPr/>
        </p:nvSpPr>
        <p:spPr>
          <a:xfrm>
            <a:off x="10172534" y="1055446"/>
            <a:ext cx="1296000" cy="324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0"/>
            <a:ext cx="3052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space réservé du texte 28">
            <a:extLst>
              <a:ext uri="{FF2B5EF4-FFF2-40B4-BE49-F238E27FC236}">
                <a16:creationId xmlns:a16="http://schemas.microsoft.com/office/drawing/2014/main" id="{48BEE39C-A04B-2B4E-BA4B-0A47DAEC66C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5049" y="661988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1</a:t>
            </a:r>
          </a:p>
        </p:txBody>
      </p:sp>
      <p:sp>
        <p:nvSpPr>
          <p:cNvPr id="25" name="Espace réservé du texte 30">
            <a:extLst>
              <a:ext uri="{FF2B5EF4-FFF2-40B4-BE49-F238E27FC236}">
                <a16:creationId xmlns:a16="http://schemas.microsoft.com/office/drawing/2014/main" id="{68CD0D49-47B5-1F42-94DE-3F07AFF9819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5049" y="1028338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</a:t>
            </a:r>
          </a:p>
        </p:txBody>
      </p:sp>
      <p:sp>
        <p:nvSpPr>
          <p:cNvPr id="26" name="Espace réservé du texte 32">
            <a:extLst>
              <a:ext uri="{FF2B5EF4-FFF2-40B4-BE49-F238E27FC236}">
                <a16:creationId xmlns:a16="http://schemas.microsoft.com/office/drawing/2014/main" id="{AF02293A-77CF-1547-950C-CD1FC491AC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5048" y="2524003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2</a:t>
            </a:r>
          </a:p>
        </p:txBody>
      </p:sp>
      <p:sp>
        <p:nvSpPr>
          <p:cNvPr id="27" name="Espace réservé du texte 34">
            <a:extLst>
              <a:ext uri="{FF2B5EF4-FFF2-40B4-BE49-F238E27FC236}">
                <a16:creationId xmlns:a16="http://schemas.microsoft.com/office/drawing/2014/main" id="{12778E99-51F4-374E-B924-4B0E322F409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02891" y="2894109"/>
            <a:ext cx="2162451" cy="1080000"/>
          </a:xfrm>
        </p:spPr>
        <p:txBody>
          <a:bodyPr tIns="72000" bIns="0"/>
          <a:lstStyle>
            <a:lvl1pPr marL="0" indent="0">
              <a:lnSpc>
                <a:spcPts val="148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8" name="Espace réservé du texte 36">
            <a:extLst>
              <a:ext uri="{FF2B5EF4-FFF2-40B4-BE49-F238E27FC236}">
                <a16:creationId xmlns:a16="http://schemas.microsoft.com/office/drawing/2014/main" id="{E9FC7BA7-2699-3240-A629-43030894D55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5049" y="4389774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3</a:t>
            </a:r>
          </a:p>
        </p:txBody>
      </p:sp>
      <p:sp>
        <p:nvSpPr>
          <p:cNvPr id="29" name="Espace réservé du texte 38">
            <a:extLst>
              <a:ext uri="{FF2B5EF4-FFF2-40B4-BE49-F238E27FC236}">
                <a16:creationId xmlns:a16="http://schemas.microsoft.com/office/drawing/2014/main" id="{0DE27E18-D387-0A41-B9B9-4C264759E70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95048" y="4749774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</a:t>
            </a:r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38FB0251-4979-8D48-9D77-4BC2BE1F8E0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950612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88D7CDCA-B7B5-D54E-BA17-E2732BF743E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516049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2" name="Picture Placeholder 17">
            <a:extLst>
              <a:ext uri="{FF2B5EF4-FFF2-40B4-BE49-F238E27FC236}">
                <a16:creationId xmlns:a16="http://schemas.microsoft.com/office/drawing/2014/main" id="{2A18BBCD-8F6F-E34F-86CA-71A21C50203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068210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3" name="Picture Placeholder 17">
            <a:extLst>
              <a:ext uri="{FF2B5EF4-FFF2-40B4-BE49-F238E27FC236}">
                <a16:creationId xmlns:a16="http://schemas.microsoft.com/office/drawing/2014/main" id="{52A5ED14-462E-0F41-AB31-946869A5A088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620371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4" name="Picture Placeholder 17">
            <a:extLst>
              <a:ext uri="{FF2B5EF4-FFF2-40B4-BE49-F238E27FC236}">
                <a16:creationId xmlns:a16="http://schemas.microsoft.com/office/drawing/2014/main" id="{22291886-4CE8-7A43-9E4A-DF1B900DDA19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0172534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id="{BA3A89DA-A2A8-544F-B7B4-60A032F9288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616368" y="3215446"/>
            <a:ext cx="1080000" cy="529563"/>
          </a:xfrm>
        </p:spPr>
        <p:txBody>
          <a:bodyPr anchor="b"/>
          <a:lstStyle>
            <a:lvl1pPr marL="0" indent="0">
              <a:buNone/>
              <a:defRPr sz="9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38" name="Espace réservé du texte 11">
            <a:extLst>
              <a:ext uri="{FF2B5EF4-FFF2-40B4-BE49-F238E27FC236}">
                <a16:creationId xmlns:a16="http://schemas.microsoft.com/office/drawing/2014/main" id="{CA2CBC17-FE0C-0A43-A639-420F41A880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728371" y="3233809"/>
            <a:ext cx="1080000" cy="511200"/>
          </a:xfrm>
        </p:spPr>
        <p:txBody>
          <a:bodyPr tIns="0" bIns="0" anchor="b"/>
          <a:lstStyle>
            <a:lvl1pPr marL="0" indent="0">
              <a:buNone/>
              <a:defRPr sz="9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4</a:t>
            </a:r>
          </a:p>
        </p:txBody>
      </p:sp>
      <p:sp>
        <p:nvSpPr>
          <p:cNvPr id="39" name="Espace réservé du texte 14">
            <a:extLst>
              <a:ext uri="{FF2B5EF4-FFF2-40B4-BE49-F238E27FC236}">
                <a16:creationId xmlns:a16="http://schemas.microsoft.com/office/drawing/2014/main" id="{CA72D7A6-7CD2-6C4F-B2B5-49AEC91BB03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68529" y="3233809"/>
            <a:ext cx="1080000" cy="511200"/>
          </a:xfrm>
        </p:spPr>
        <p:txBody>
          <a:bodyPr tIns="0" bIns="0" anchor="b"/>
          <a:lstStyle>
            <a:lvl1pPr marL="0" indent="0">
              <a:buNone/>
              <a:defRPr sz="9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3</a:t>
            </a:r>
          </a:p>
        </p:txBody>
      </p:sp>
      <p:sp>
        <p:nvSpPr>
          <p:cNvPr id="40" name="Espace réservé du texte 10">
            <a:extLst>
              <a:ext uri="{FF2B5EF4-FFF2-40B4-BE49-F238E27FC236}">
                <a16:creationId xmlns:a16="http://schemas.microsoft.com/office/drawing/2014/main" id="{1A3158AE-770B-6C4A-BEE3-8C52857B8CC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278040" y="3233809"/>
            <a:ext cx="1080000" cy="511200"/>
          </a:xfrm>
        </p:spPr>
        <p:txBody>
          <a:bodyPr anchor="b"/>
          <a:lstStyle>
            <a:lvl1pPr marL="0" indent="0">
              <a:buNone/>
              <a:defRPr sz="9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5</a:t>
            </a:r>
          </a:p>
        </p:txBody>
      </p:sp>
      <p:sp>
        <p:nvSpPr>
          <p:cNvPr id="41" name="Espace réservé du texte 14">
            <a:extLst>
              <a:ext uri="{FF2B5EF4-FFF2-40B4-BE49-F238E27FC236}">
                <a16:creationId xmlns:a16="http://schemas.microsoft.com/office/drawing/2014/main" id="{DAE31855-1CD7-F54D-AC1C-D7868DDA01C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930136" y="4627730"/>
            <a:ext cx="7538397" cy="360000"/>
          </a:xfrm>
        </p:spPr>
        <p:txBody>
          <a:bodyPr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6</a:t>
            </a:r>
          </a:p>
        </p:txBody>
      </p:sp>
      <p:sp>
        <p:nvSpPr>
          <p:cNvPr id="42" name="Espace réservé du texte 52">
            <a:extLst>
              <a:ext uri="{FF2B5EF4-FFF2-40B4-BE49-F238E27FC236}">
                <a16:creationId xmlns:a16="http://schemas.microsoft.com/office/drawing/2014/main" id="{2E7624DD-96DD-7942-B636-1351085B06B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052859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3" name="Espace réservé du texte 54">
            <a:extLst>
              <a:ext uri="{FF2B5EF4-FFF2-40B4-BE49-F238E27FC236}">
                <a16:creationId xmlns:a16="http://schemas.microsoft.com/office/drawing/2014/main" id="{94A0BC60-668C-864F-BA5E-76A790B5BFC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616368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4" name="Espace réservé du texte 56">
            <a:extLst>
              <a:ext uri="{FF2B5EF4-FFF2-40B4-BE49-F238E27FC236}">
                <a16:creationId xmlns:a16="http://schemas.microsoft.com/office/drawing/2014/main" id="{22842237-C193-E74D-B9DA-2F450F54540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728371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5" name="Espace réservé du texte 58">
            <a:extLst>
              <a:ext uri="{FF2B5EF4-FFF2-40B4-BE49-F238E27FC236}">
                <a16:creationId xmlns:a16="http://schemas.microsoft.com/office/drawing/2014/main" id="{55637364-B879-2544-AB61-53898C7643A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168529" y="3745009"/>
            <a:ext cx="1080000" cy="409737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6" name="Espace réservé du texte 60">
            <a:extLst>
              <a:ext uri="{FF2B5EF4-FFF2-40B4-BE49-F238E27FC236}">
                <a16:creationId xmlns:a16="http://schemas.microsoft.com/office/drawing/2014/main" id="{9447D202-3DB3-9A4D-8D19-03C6F90936A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0286127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7" name="Espace réservé du texte 62">
            <a:extLst>
              <a:ext uri="{FF2B5EF4-FFF2-40B4-BE49-F238E27FC236}">
                <a16:creationId xmlns:a16="http://schemas.microsoft.com/office/drawing/2014/main" id="{13D38847-EBA0-A644-BA09-B2797F0DCCD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930137" y="5034387"/>
            <a:ext cx="7538396" cy="29481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4D77C10-9567-1F46-9133-61D3C31E34E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052888" y="3233737"/>
            <a:ext cx="1088058" cy="511271"/>
          </a:xfrm>
        </p:spPr>
        <p:txBody>
          <a:bodyPr anchor="b"/>
          <a:lstStyle>
            <a:lvl1pPr marL="0" indent="0">
              <a:buNone/>
              <a:defRPr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53" name="Espace réservé du numéro de diapositive 5">
            <a:extLst>
              <a:ext uri="{FF2B5EF4-FFF2-40B4-BE49-F238E27FC236}">
                <a16:creationId xmlns:a16="http://schemas.microsoft.com/office/drawing/2014/main" id="{5CC12E9F-E84F-CA4E-809E-301BAEB12F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6350"/>
            <a:ext cx="59887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58" name="Connecteur droit 57">
            <a:extLst>
              <a:ext uri="{FF2B5EF4-FFF2-40B4-BE49-F238E27FC236}">
                <a16:creationId xmlns:a16="http://schemas.microsoft.com/office/drawing/2014/main" id="{3B1642C9-85D7-EF47-9B62-283A271A8137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Espace réservé du texte 5">
            <a:extLst>
              <a:ext uri="{FF2B5EF4-FFF2-40B4-BE49-F238E27FC236}">
                <a16:creationId xmlns:a16="http://schemas.microsoft.com/office/drawing/2014/main" id="{D6081A37-635A-4F41-87CB-A1276B57E88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5590671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simple avec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Sous-titre 2">
            <a:extLst>
              <a:ext uri="{FF2B5EF4-FFF2-40B4-BE49-F238E27FC236}">
                <a16:creationId xmlns:a16="http://schemas.microsoft.com/office/drawing/2014/main" id="{CE9EFE64-9ABC-9243-8841-5E5D36165F9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4381" y="2291128"/>
            <a:ext cx="10764839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</p:txBody>
      </p:sp>
      <p:sp>
        <p:nvSpPr>
          <p:cNvPr id="11" name="Espace réservé du texte 6">
            <a:extLst>
              <a:ext uri="{FF2B5EF4-FFF2-40B4-BE49-F238E27FC236}">
                <a16:creationId xmlns:a16="http://schemas.microsoft.com/office/drawing/2014/main" id="{2F1B6E3F-90E9-9541-9C90-824C03869FF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888F955B-F8A3-ED45-A249-2513A32BAB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" t="786" r="-7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1C4B315-9F5D-AF49-AB82-1009E05A23A5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8000">
                <a:srgbClr val="BF7CFF">
                  <a:alpha val="65000"/>
                </a:srgbClr>
              </a:gs>
              <a:gs pos="0">
                <a:schemeClr val="accent4"/>
              </a:gs>
              <a:gs pos="100000">
                <a:schemeClr val="accent4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08BDABF8-802A-F14A-9D9D-E182772C0B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4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E051B1B0-EA9A-9447-9ED5-31DD2F1B63F9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7748054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071">
          <p15:clr>
            <a:srgbClr val="FBAE40"/>
          </p15:clr>
        </p15:guide>
      </p15:sldGuideLst>
    </p:ext>
  </p:extLs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312A78B-AEDA-6044-B5F8-070BF4DF1B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" t="786" r="-7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A017A3A-7F82-3C43-9B63-8EC4A11B6E58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8000">
                <a:srgbClr val="BF7CFF">
                  <a:alpha val="65000"/>
                </a:srgbClr>
              </a:gs>
              <a:gs pos="0">
                <a:schemeClr val="accent4"/>
              </a:gs>
              <a:gs pos="100000">
                <a:schemeClr val="accent4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B6D3A124-8D65-C54F-B976-DD8EE90DC54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4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66CD6EEA-38A7-E641-900C-854086CFE5F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0204352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4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62C8C313-C739-9F4D-A868-2EEFA4E3D5C2}"/>
              </a:ext>
            </a:extLst>
          </p:cNvPr>
          <p:cNvCxnSpPr/>
          <p:nvPr/>
        </p:nvCxnSpPr>
        <p:spPr>
          <a:xfrm>
            <a:off x="3338832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37BA077E-07C1-EC4D-A4B1-743400634041}"/>
              </a:ext>
            </a:extLst>
          </p:cNvPr>
          <p:cNvCxnSpPr/>
          <p:nvPr/>
        </p:nvCxnSpPr>
        <p:spPr>
          <a:xfrm>
            <a:off x="6077270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09F93335-E41F-6740-93C1-61CED0F77690}"/>
              </a:ext>
            </a:extLst>
          </p:cNvPr>
          <p:cNvCxnSpPr/>
          <p:nvPr/>
        </p:nvCxnSpPr>
        <p:spPr>
          <a:xfrm>
            <a:off x="8815707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CD49AA-56F2-F74A-81AB-FDC7F8487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613" y="1789200"/>
            <a:ext cx="2520000" cy="450000"/>
          </a:xfrm>
          <a:solidFill>
            <a:schemeClr val="tx1"/>
          </a:solidFill>
        </p:spPr>
        <p:txBody>
          <a:bodyPr lIns="180000" rIns="180000" anchor="ctr"/>
          <a:lstStyle>
            <a:lvl1pPr marL="0" indent="0">
              <a:buFont typeface="Arial" panose="020B0604020202020204" pitchFamily="34" charset="0"/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8B6486-ACF2-AA47-A361-1BC648FAC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48051" y="1789200"/>
            <a:ext cx="2520000" cy="450000"/>
          </a:xfrm>
          <a:solidFill>
            <a:schemeClr val="tx1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7DB46616-3889-4243-ADA3-6DE889EFFB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86489" y="1789200"/>
            <a:ext cx="2520000" cy="450000"/>
          </a:xfrm>
          <a:solidFill>
            <a:schemeClr val="tx1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B62BD9FF-FDFD-B349-949D-EB80A0ECBC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24926" y="1789200"/>
            <a:ext cx="2520000" cy="450000"/>
          </a:xfrm>
          <a:solidFill>
            <a:schemeClr val="tx1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701BD6F-2D92-6140-8408-F8F1FEE90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5138" y="2239201"/>
            <a:ext cx="2520000" cy="3863114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046172-1112-674A-BD4D-9E955C11E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63288" y="2239200"/>
            <a:ext cx="2520000" cy="3863115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6AEB6B31-8C8B-4243-86F3-74035AB087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01726" y="2239199"/>
            <a:ext cx="2520000" cy="3863115"/>
          </a:xfrm>
        </p:spPr>
        <p:txBody>
          <a:bodyPr lIns="90000" tIns="144000" rIns="90000"/>
          <a:lstStyle>
            <a:lvl1pPr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5" name="Espace réservé du texte 24">
            <a:extLst>
              <a:ext uri="{FF2B5EF4-FFF2-40B4-BE49-F238E27FC236}">
                <a16:creationId xmlns:a16="http://schemas.microsoft.com/office/drawing/2014/main" id="{AF35422F-40D6-E244-B26E-4AC3ED5690B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940163" y="2239200"/>
            <a:ext cx="2520000" cy="3863115"/>
          </a:xfrm>
        </p:spPr>
        <p:txBody>
          <a:bodyPr lIns="90000" tIns="144000" rIns="90000"/>
          <a:lstStyle>
            <a:lvl1pPr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99293CD5-FA9A-4A41-B1E5-1BE3723FCE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" t="786" r="-7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BCAE7BA5-398E-1E48-A764-21AB1ABF97CA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8000">
                <a:srgbClr val="BF7CFF">
                  <a:alpha val="65000"/>
                </a:srgbClr>
              </a:gs>
              <a:gs pos="0">
                <a:schemeClr val="accent4"/>
              </a:gs>
              <a:gs pos="100000">
                <a:schemeClr val="accent4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Titre 1">
            <a:extLst>
              <a:ext uri="{FF2B5EF4-FFF2-40B4-BE49-F238E27FC236}">
                <a16:creationId xmlns:a16="http://schemas.microsoft.com/office/drawing/2014/main" id="{A84FA1F7-BDDA-7245-81AD-AE07A31607B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4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7" name="Espace réservé du texte 5">
            <a:extLst>
              <a:ext uri="{FF2B5EF4-FFF2-40B4-BE49-F238E27FC236}">
                <a16:creationId xmlns:a16="http://schemas.microsoft.com/office/drawing/2014/main" id="{C13D801D-C31D-5346-BDFA-ADEEFCE9023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9118945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MEDIA - Turquoise et 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0" y="1"/>
            <a:ext cx="6096000" cy="3429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5BD9F5E-5F40-784C-AE60-9120B59AAB84}"/>
              </a:ext>
            </a:extLst>
          </p:cNvPr>
          <p:cNvSpPr/>
          <p:nvPr/>
        </p:nvSpPr>
        <p:spPr>
          <a:xfrm>
            <a:off x="0" y="3429000"/>
            <a:ext cx="6096000" cy="342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space réservé du texte 11">
            <a:extLst>
              <a:ext uri="{FF2B5EF4-FFF2-40B4-BE49-F238E27FC236}">
                <a16:creationId xmlns:a16="http://schemas.microsoft.com/office/drawing/2014/main" id="{142118F6-B1A1-454E-9D3C-7C325C0AFE0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3906224"/>
            <a:ext cx="4747046" cy="360000"/>
          </a:xfrm>
        </p:spPr>
        <p:txBody>
          <a:bodyPr tIns="0" bIns="0" anchor="b"/>
          <a:lstStyle>
            <a:lvl1pPr marL="0" indent="0">
              <a:buNone/>
              <a:defRPr sz="1400" b="1" i="0">
                <a:latin typeface="Montserrat" pitchFamily="2" charset="77"/>
              </a:defRPr>
            </a:lvl1pPr>
          </a:lstStyle>
          <a:p>
            <a:r>
              <a:rPr lang="fr-FR"/>
              <a:t>Titre du Média</a:t>
            </a:r>
          </a:p>
        </p:txBody>
      </p:sp>
      <p:sp>
        <p:nvSpPr>
          <p:cNvPr id="26" name="Espace réservé du texte 16">
            <a:extLst>
              <a:ext uri="{FF2B5EF4-FFF2-40B4-BE49-F238E27FC236}">
                <a16:creationId xmlns:a16="http://schemas.microsoft.com/office/drawing/2014/main" id="{634F2976-B7B9-6C4B-B35C-DA481998166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5324" y="4291624"/>
            <a:ext cx="4747046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" name="Espace réservé de l'élément multimédia 4">
            <a:extLst>
              <a:ext uri="{FF2B5EF4-FFF2-40B4-BE49-F238E27FC236}">
                <a16:creationId xmlns:a16="http://schemas.microsoft.com/office/drawing/2014/main" id="{B1BC2B8C-70A8-C244-A9FA-9775865AF46E}"/>
              </a:ext>
            </a:extLst>
          </p:cNvPr>
          <p:cNvSpPr>
            <a:spLocks noGrp="1"/>
          </p:cNvSpPr>
          <p:nvPr>
            <p:ph type="media" sz="quarter" idx="22" hasCustomPrompt="1"/>
          </p:nvPr>
        </p:nvSpPr>
        <p:spPr>
          <a:xfrm>
            <a:off x="695324" y="657224"/>
            <a:ext cx="4747047" cy="2229457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Média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FC5EE144-5F6C-6749-B8EA-A0E6703722B7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DBF08B36-F080-2844-BAFB-DA8A3B13BA7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08036" y="673427"/>
            <a:ext cx="5352127" cy="1125538"/>
          </a:xfrm>
        </p:spPr>
        <p:txBody>
          <a:bodyPr lIns="720000" tIns="0" rIns="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2" name="Sous-titre 2">
            <a:extLst>
              <a:ext uri="{FF2B5EF4-FFF2-40B4-BE49-F238E27FC236}">
                <a16:creationId xmlns:a16="http://schemas.microsoft.com/office/drawing/2014/main" id="{9DF87D5A-4B72-B649-9F31-25D553E9879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21712" y="2798395"/>
            <a:ext cx="4638451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13" name="Espace réservé du texte 6">
            <a:extLst>
              <a:ext uri="{FF2B5EF4-FFF2-40B4-BE49-F238E27FC236}">
                <a16:creationId xmlns:a16="http://schemas.microsoft.com/office/drawing/2014/main" id="{F3C51787-BE42-4A4A-B089-1B45B5519DB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21713" y="2182795"/>
            <a:ext cx="4638450" cy="579789"/>
          </a:xfrm>
        </p:spPr>
        <p:txBody>
          <a:bodyPr rIns="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EC233F0A-C1CA-A24F-BD3B-95AF878D9C96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2078119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3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CD49AA-56F2-F74A-81AB-FDC7F8487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613" y="1789200"/>
            <a:ext cx="3420000" cy="450000"/>
          </a:xfrm>
          <a:solidFill>
            <a:schemeClr val="tx1"/>
          </a:solidFill>
        </p:spPr>
        <p:txBody>
          <a:bodyPr lIns="180000" rIns="180000" anchor="ctr"/>
          <a:lstStyle>
            <a:lvl1pPr marL="0" indent="0">
              <a:buFont typeface="Arial" panose="020B0604020202020204" pitchFamily="34" charset="0"/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8B6486-ACF2-AA47-A361-1BC648FAC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69031" y="1789200"/>
            <a:ext cx="3420000" cy="450000"/>
          </a:xfrm>
          <a:solidFill>
            <a:schemeClr val="tx1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7DB46616-3889-4243-ADA3-6DE889EFFB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28449" y="1789200"/>
            <a:ext cx="3420000" cy="450000"/>
          </a:xfrm>
          <a:solidFill>
            <a:schemeClr val="tx1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701BD6F-2D92-6140-8408-F8F1FEE90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4850" y="2239201"/>
            <a:ext cx="3420000" cy="3863114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046172-1112-674A-BD4D-9E955C11E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84268" y="2239200"/>
            <a:ext cx="3420000" cy="3863115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6AEB6B31-8C8B-4243-86F3-74035AB087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28449" y="2239199"/>
            <a:ext cx="3420000" cy="3863115"/>
          </a:xfrm>
        </p:spPr>
        <p:txBody>
          <a:bodyPr lIns="90000" tIns="144000" rIns="90000"/>
          <a:lstStyle>
            <a:lvl1pPr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21E4B5CE-EB84-8B41-952F-99309E76A9CC}"/>
              </a:ext>
            </a:extLst>
          </p:cNvPr>
          <p:cNvCxnSpPr/>
          <p:nvPr/>
        </p:nvCxnSpPr>
        <p:spPr>
          <a:xfrm>
            <a:off x="7908740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3D5E6844-BA9D-2E41-8194-11F35A4DFCD4}"/>
              </a:ext>
            </a:extLst>
          </p:cNvPr>
          <p:cNvCxnSpPr/>
          <p:nvPr/>
        </p:nvCxnSpPr>
        <p:spPr>
          <a:xfrm>
            <a:off x="4249322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 15">
            <a:extLst>
              <a:ext uri="{FF2B5EF4-FFF2-40B4-BE49-F238E27FC236}">
                <a16:creationId xmlns:a16="http://schemas.microsoft.com/office/drawing/2014/main" id="{45771F1A-3CCA-9749-AD80-35B020B0ED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" t="786" r="-7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8CEF3643-8AC9-7545-ACD7-0399A7D436DD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8000">
                <a:srgbClr val="BF7CFF">
                  <a:alpha val="65000"/>
                </a:srgbClr>
              </a:gs>
              <a:gs pos="0">
                <a:schemeClr val="accent4"/>
              </a:gs>
              <a:gs pos="100000">
                <a:schemeClr val="accent4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Titre 1">
            <a:extLst>
              <a:ext uri="{FF2B5EF4-FFF2-40B4-BE49-F238E27FC236}">
                <a16:creationId xmlns:a16="http://schemas.microsoft.com/office/drawing/2014/main" id="{ECEBF497-6A28-2D4F-9321-F172A692B7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4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CBF3116E-110F-B841-BCE2-78144E6B0789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4889990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2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CD49AA-56F2-F74A-81AB-FDC7F8487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611" y="1789200"/>
            <a:ext cx="5220000" cy="450000"/>
          </a:xfrm>
          <a:solidFill>
            <a:schemeClr val="tx1"/>
          </a:solidFill>
        </p:spPr>
        <p:txBody>
          <a:bodyPr lIns="180000" rIns="180000" anchor="ctr"/>
          <a:lstStyle>
            <a:lvl1pPr marL="0" indent="0">
              <a:buFont typeface="Arial" panose="020B0604020202020204" pitchFamily="34" charset="0"/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8B6486-ACF2-AA47-A361-1BC648FAC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40163" y="1789200"/>
            <a:ext cx="5220000" cy="450000"/>
          </a:xfrm>
          <a:solidFill>
            <a:schemeClr val="tx1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701BD6F-2D92-6140-8408-F8F1FEE90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4849" y="2239201"/>
            <a:ext cx="5204761" cy="3863114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046172-1112-674A-BD4D-9E955C11E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40163" y="2239200"/>
            <a:ext cx="5235237" cy="3863115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3D5E6844-BA9D-2E41-8194-11F35A4DFCD4}"/>
              </a:ext>
            </a:extLst>
          </p:cNvPr>
          <p:cNvCxnSpPr/>
          <p:nvPr/>
        </p:nvCxnSpPr>
        <p:spPr>
          <a:xfrm>
            <a:off x="6084887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 15">
            <a:extLst>
              <a:ext uri="{FF2B5EF4-FFF2-40B4-BE49-F238E27FC236}">
                <a16:creationId xmlns:a16="http://schemas.microsoft.com/office/drawing/2014/main" id="{D96F31CA-B902-BD4F-94F6-2695C795E0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" t="786" r="-7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1E179F6-ED13-7A44-8DE5-ED0C7A24FA35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8000">
                <a:srgbClr val="BF7CFF">
                  <a:alpha val="65000"/>
                </a:srgbClr>
              </a:gs>
              <a:gs pos="0">
                <a:schemeClr val="accent4"/>
              </a:gs>
              <a:gs pos="100000">
                <a:schemeClr val="accent4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Titre 1">
            <a:extLst>
              <a:ext uri="{FF2B5EF4-FFF2-40B4-BE49-F238E27FC236}">
                <a16:creationId xmlns:a16="http://schemas.microsoft.com/office/drawing/2014/main" id="{827402AB-CBEC-F548-B338-49CF6B993E5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4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5183E2B2-AA95-E44A-A9BA-C03C6D759C66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3940861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lerie 6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63ADFB0C-544E-3944-A9B0-D28BE779B2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3581" y="2067034"/>
            <a:ext cx="2340000" cy="1368000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DBBB2063-2983-C34C-8ED4-C0F5EA5FE1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521860" y="208608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2F9F2C47-7214-7C49-A683-E886402029D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30139" y="206703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9FC6176F-4DE7-704C-B989-4D4DDFBB82D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38419" y="208608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37D2F37A-05DB-B14A-B578-3B9DBC84095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13581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D1345676-44BC-CC4C-9CAB-1694B215C8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521860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7E45B7F1-FBE1-F745-8B85-36C31578AA7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330139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0" name="Espace réservé pour une image  19">
            <a:extLst>
              <a:ext uri="{FF2B5EF4-FFF2-40B4-BE49-F238E27FC236}">
                <a16:creationId xmlns:a16="http://schemas.microsoft.com/office/drawing/2014/main" id="{A1D3C822-3F0B-764C-BD8B-26F365DA1BF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138419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181DBBEB-AD1B-1848-9036-8A8FF1E0BB6D}"/>
              </a:ext>
            </a:extLst>
          </p:cNvPr>
          <p:cNvCxnSpPr>
            <a:cxnSpLocks/>
          </p:cNvCxnSpPr>
          <p:nvPr/>
        </p:nvCxnSpPr>
        <p:spPr>
          <a:xfrm>
            <a:off x="713581" y="3744432"/>
            <a:ext cx="10764838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6614C8-A3EA-8644-9051-C8B8C2D5BED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2858AA81-AE85-BB4A-B638-4B0898EF99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" t="786" r="-7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4EE916C9-7F90-D44F-99F1-591B01FD7AF2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8000">
                <a:srgbClr val="BF7CFF">
                  <a:alpha val="65000"/>
                </a:srgbClr>
              </a:gs>
              <a:gs pos="0">
                <a:schemeClr val="accent4"/>
              </a:gs>
              <a:gs pos="100000">
                <a:schemeClr val="accent4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Titre 1">
            <a:extLst>
              <a:ext uri="{FF2B5EF4-FFF2-40B4-BE49-F238E27FC236}">
                <a16:creationId xmlns:a16="http://schemas.microsoft.com/office/drawing/2014/main" id="{7BB308C6-2825-2845-AA54-8A46A9F4EB8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4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12CDD9C5-B3B3-4043-BAD5-2277DCDC6B8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8988769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lerie 18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63ADFB0C-544E-3944-A9B0-D28BE779B2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3581" y="2067033"/>
            <a:ext cx="1620000" cy="936000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DBBB2063-2983-C34C-8ED4-C0F5EA5FE1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538105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2F9F2C47-7214-7C49-A683-E886402029D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362629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9FC6176F-4DE7-704C-B989-4D4DDFBB82D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87153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37D2F37A-05DB-B14A-B578-3B9DBC84095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5325" y="3388628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D1345676-44BC-CC4C-9CAB-1694B215C8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523490" y="3388628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7E45B7F1-FBE1-F745-8B85-36C31578AA7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011677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0" name="Espace réservé pour une image  19">
            <a:extLst>
              <a:ext uri="{FF2B5EF4-FFF2-40B4-BE49-F238E27FC236}">
                <a16:creationId xmlns:a16="http://schemas.microsoft.com/office/drawing/2014/main" id="{A1D3C822-3F0B-764C-BD8B-26F365DA1BF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836199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6614C8-A3EA-8644-9051-C8B8C2D5BED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30278F92-100F-204C-8618-2E48E42E221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351655" y="3388628"/>
            <a:ext cx="1620000" cy="93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BA534809-1058-4246-A786-F69E2E3CD34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179820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1" name="Espace réservé pour une image  10">
            <a:extLst>
              <a:ext uri="{FF2B5EF4-FFF2-40B4-BE49-F238E27FC236}">
                <a16:creationId xmlns:a16="http://schemas.microsoft.com/office/drawing/2014/main" id="{A4820370-9461-FD4D-A7F3-670D17FB229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007985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5" name="Espace réservé pour une image  14">
            <a:extLst>
              <a:ext uri="{FF2B5EF4-FFF2-40B4-BE49-F238E27FC236}">
                <a16:creationId xmlns:a16="http://schemas.microsoft.com/office/drawing/2014/main" id="{CB4609E2-64CA-8140-832C-CF8162830B05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836150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1" name="Espace réservé pour une image  20">
            <a:extLst>
              <a:ext uri="{FF2B5EF4-FFF2-40B4-BE49-F238E27FC236}">
                <a16:creationId xmlns:a16="http://schemas.microsoft.com/office/drawing/2014/main" id="{3F0FC607-0506-4F44-BDFB-29487E045FF5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9532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5" name="Espace réservé pour une image  24">
            <a:extLst>
              <a:ext uri="{FF2B5EF4-FFF2-40B4-BE49-F238E27FC236}">
                <a16:creationId xmlns:a16="http://schemas.microsoft.com/office/drawing/2014/main" id="{1BB6F861-2F0E-DA41-81B7-E2869B8FC02A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52349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7" name="Espace réservé pour une image  26">
            <a:extLst>
              <a:ext uri="{FF2B5EF4-FFF2-40B4-BE49-F238E27FC236}">
                <a16:creationId xmlns:a16="http://schemas.microsoft.com/office/drawing/2014/main" id="{4CDBFF23-90A7-ED43-ACDB-73E33F3733BC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35165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9" name="Espace réservé pour une image  28">
            <a:extLst>
              <a:ext uri="{FF2B5EF4-FFF2-40B4-BE49-F238E27FC236}">
                <a16:creationId xmlns:a16="http://schemas.microsoft.com/office/drawing/2014/main" id="{60785380-D952-9C4E-B875-FE61A57084FD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17982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1" name="Espace réservé pour une image  30">
            <a:extLst>
              <a:ext uri="{FF2B5EF4-FFF2-40B4-BE49-F238E27FC236}">
                <a16:creationId xmlns:a16="http://schemas.microsoft.com/office/drawing/2014/main" id="{E229E41A-A70C-0444-9DD3-16B5901A8A44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800798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3" name="Espace réservé pour une image  32">
            <a:extLst>
              <a:ext uri="{FF2B5EF4-FFF2-40B4-BE49-F238E27FC236}">
                <a16:creationId xmlns:a16="http://schemas.microsoft.com/office/drawing/2014/main" id="{F822E3A5-F63A-0D42-9698-7EB6E76922F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983615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5" name="Espace réservé du texte 34">
            <a:extLst>
              <a:ext uri="{FF2B5EF4-FFF2-40B4-BE49-F238E27FC236}">
                <a16:creationId xmlns:a16="http://schemas.microsoft.com/office/drawing/2014/main" id="{8F8B0244-19F2-B544-977C-085E2423A1B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95324" y="3003033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7" name="Espace réservé du texte 36">
            <a:extLst>
              <a:ext uri="{FF2B5EF4-FFF2-40B4-BE49-F238E27FC236}">
                <a16:creationId xmlns:a16="http://schemas.microsoft.com/office/drawing/2014/main" id="{2F30B6AD-EA5B-5F46-980F-8243B9BFF0A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538412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9" name="Espace réservé du texte 38">
            <a:extLst>
              <a:ext uri="{FF2B5EF4-FFF2-40B4-BE49-F238E27FC236}">
                <a16:creationId xmlns:a16="http://schemas.microsoft.com/office/drawing/2014/main" id="{37CAFD57-9BF4-8440-BCCA-362D6E124B4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3624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1" name="Espace réservé du texte 40">
            <a:extLst>
              <a:ext uri="{FF2B5EF4-FFF2-40B4-BE49-F238E27FC236}">
                <a16:creationId xmlns:a16="http://schemas.microsoft.com/office/drawing/2014/main" id="{089C3A8E-9B8F-DC46-8EF8-49C167BA58D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86487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3" name="Espace réservé du texte 42">
            <a:extLst>
              <a:ext uri="{FF2B5EF4-FFF2-40B4-BE49-F238E27FC236}">
                <a16:creationId xmlns:a16="http://schemas.microsoft.com/office/drawing/2014/main" id="{BB695A0C-C9AD-914D-84BC-525E755E307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0073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5" name="Espace réservé du texte 44">
            <a:extLst>
              <a:ext uri="{FF2B5EF4-FFF2-40B4-BE49-F238E27FC236}">
                <a16:creationId xmlns:a16="http://schemas.microsoft.com/office/drawing/2014/main" id="{FF864D2B-5A5D-D745-B737-AEA1847AB80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8361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7" name="Espace réservé du texte 46">
            <a:extLst>
              <a:ext uri="{FF2B5EF4-FFF2-40B4-BE49-F238E27FC236}">
                <a16:creationId xmlns:a16="http://schemas.microsoft.com/office/drawing/2014/main" id="{519FC00A-D452-1947-90CF-3C32F314775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95325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1" name="Espace réservé du texte 50">
            <a:extLst>
              <a:ext uri="{FF2B5EF4-FFF2-40B4-BE49-F238E27FC236}">
                <a16:creationId xmlns:a16="http://schemas.microsoft.com/office/drawing/2014/main" id="{8F944807-5A19-F34C-AA93-F8E9795AD30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538413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518ACF2B-6471-0B49-B319-818F5D3C7ED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624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5" name="Espace réservé du texte 54">
            <a:extLst>
              <a:ext uri="{FF2B5EF4-FFF2-40B4-BE49-F238E27FC236}">
                <a16:creationId xmlns:a16="http://schemas.microsoft.com/office/drawing/2014/main" id="{50AC4FBD-3B61-1445-BC3A-EA7D2C6A046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186488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9" name="Espace réservé du texte 58">
            <a:extLst>
              <a:ext uri="{FF2B5EF4-FFF2-40B4-BE49-F238E27FC236}">
                <a16:creationId xmlns:a16="http://schemas.microsoft.com/office/drawing/2014/main" id="{951D92FF-729A-7941-8CE8-19B2EBB2E42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0073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1" name="Espace réservé du texte 60">
            <a:extLst>
              <a:ext uri="{FF2B5EF4-FFF2-40B4-BE49-F238E27FC236}">
                <a16:creationId xmlns:a16="http://schemas.microsoft.com/office/drawing/2014/main" id="{B9C07E37-87D6-4E43-9FAA-8AB4B1359F6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8361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4" name="Espace réservé du texte 63">
            <a:extLst>
              <a:ext uri="{FF2B5EF4-FFF2-40B4-BE49-F238E27FC236}">
                <a16:creationId xmlns:a16="http://schemas.microsoft.com/office/drawing/2014/main" id="{735AD211-3207-4244-8ABF-17FAA6DD94D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5323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6" name="Espace réservé du texte 65">
            <a:extLst>
              <a:ext uri="{FF2B5EF4-FFF2-40B4-BE49-F238E27FC236}">
                <a16:creationId xmlns:a16="http://schemas.microsoft.com/office/drawing/2014/main" id="{742A8DFC-8BFF-1540-8C43-2851BFC6478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538411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8" name="Espace réservé du texte 67">
            <a:extLst>
              <a:ext uri="{FF2B5EF4-FFF2-40B4-BE49-F238E27FC236}">
                <a16:creationId xmlns:a16="http://schemas.microsoft.com/office/drawing/2014/main" id="{ABF20794-FAD0-B84F-9F11-EC1BB581827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3624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0" name="Espace réservé du texte 69">
            <a:extLst>
              <a:ext uri="{FF2B5EF4-FFF2-40B4-BE49-F238E27FC236}">
                <a16:creationId xmlns:a16="http://schemas.microsoft.com/office/drawing/2014/main" id="{A70245C1-C9DB-9049-A50B-1CCC36ACA0AD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180136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2" name="Espace réservé du texte 71">
            <a:extLst>
              <a:ext uri="{FF2B5EF4-FFF2-40B4-BE49-F238E27FC236}">
                <a16:creationId xmlns:a16="http://schemas.microsoft.com/office/drawing/2014/main" id="{3803E058-3201-1A46-84AF-2384F0117DD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0073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4" name="Espace réservé du texte 73">
            <a:extLst>
              <a:ext uri="{FF2B5EF4-FFF2-40B4-BE49-F238E27FC236}">
                <a16:creationId xmlns:a16="http://schemas.microsoft.com/office/drawing/2014/main" id="{30D46C62-9E35-C540-B538-98E4C72D249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8361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pic>
        <p:nvPicPr>
          <p:cNvPr id="49" name="Image 48">
            <a:extLst>
              <a:ext uri="{FF2B5EF4-FFF2-40B4-BE49-F238E27FC236}">
                <a16:creationId xmlns:a16="http://schemas.microsoft.com/office/drawing/2014/main" id="{D5F5BFEA-F98F-8F43-80C3-9BCE40259B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" t="786" r="-7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6B0479F9-590D-394D-A136-B1BCB6ED473A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8000">
                <a:srgbClr val="BF7CFF">
                  <a:alpha val="65000"/>
                </a:srgbClr>
              </a:gs>
              <a:gs pos="0">
                <a:schemeClr val="accent4"/>
              </a:gs>
              <a:gs pos="100000">
                <a:schemeClr val="accent4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Titre 1">
            <a:extLst>
              <a:ext uri="{FF2B5EF4-FFF2-40B4-BE49-F238E27FC236}">
                <a16:creationId xmlns:a16="http://schemas.microsoft.com/office/drawing/2014/main" id="{0FC98B2E-CA76-7B46-A0D8-76ADB557896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4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42" name="Espace réservé du texte 5">
            <a:extLst>
              <a:ext uri="{FF2B5EF4-FFF2-40B4-BE49-F238E27FC236}">
                <a16:creationId xmlns:a16="http://schemas.microsoft.com/office/drawing/2014/main" id="{2E82C580-0B03-D44F-8CEB-671A9BD5ED8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8164490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 Pictos gauche + texte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6000" y="2367866"/>
            <a:ext cx="5363639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E373A51-E296-9C45-9B1F-833539646C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1707422"/>
            <a:ext cx="5364163" cy="648000"/>
          </a:xfrm>
        </p:spPr>
        <p:txBody>
          <a:bodyPr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0CBE002-8F02-644B-A56C-B05FDBDC540E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5" name="Picture Placeholder 17">
            <a:extLst>
              <a:ext uri="{FF2B5EF4-FFF2-40B4-BE49-F238E27FC236}">
                <a16:creationId xmlns:a16="http://schemas.microsoft.com/office/drawing/2014/main" id="{7F5D28A1-601A-6046-8C7C-5E3D6B76E9E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95325" y="1722961"/>
            <a:ext cx="1152000" cy="1152000"/>
          </a:xfrm>
          <a:solidFill>
            <a:schemeClr val="accent4"/>
          </a:solidFill>
        </p:spPr>
        <p:txBody>
          <a:bodyPr rtlCol="0">
            <a:norm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6" name="Picture Placeholder 17">
            <a:extLst>
              <a:ext uri="{FF2B5EF4-FFF2-40B4-BE49-F238E27FC236}">
                <a16:creationId xmlns:a16="http://schemas.microsoft.com/office/drawing/2014/main" id="{8ED64B23-3210-0948-8701-EAAD5BCE0917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369344" y="1722961"/>
            <a:ext cx="1152000" cy="1152000"/>
          </a:xfrm>
          <a:solidFill>
            <a:schemeClr val="accent4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7" name="Picture Placeholder 17">
            <a:extLst>
              <a:ext uri="{FF2B5EF4-FFF2-40B4-BE49-F238E27FC236}">
                <a16:creationId xmlns:a16="http://schemas.microsoft.com/office/drawing/2014/main" id="{1B67C369-FF0F-8F44-ABE9-6F44E160DD41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043363" y="1707421"/>
            <a:ext cx="1152000" cy="1152000"/>
          </a:xfrm>
          <a:solidFill>
            <a:schemeClr val="accent4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8" name="Picture Placeholder 17">
            <a:extLst>
              <a:ext uri="{FF2B5EF4-FFF2-40B4-BE49-F238E27FC236}">
                <a16:creationId xmlns:a16="http://schemas.microsoft.com/office/drawing/2014/main" id="{1AB9099E-EDCE-AD4B-8F2A-6B991D28AE1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95325" y="3306098"/>
            <a:ext cx="1152000" cy="1152000"/>
          </a:xfrm>
          <a:solidFill>
            <a:schemeClr val="accent4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id="{F5590866-ED52-5E41-B747-83A4F4C8AA8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2369344" y="3306097"/>
            <a:ext cx="1152000" cy="1152000"/>
          </a:xfrm>
          <a:solidFill>
            <a:schemeClr val="accent4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4848E1AA-7188-A54B-A992-92012880A53C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043363" y="3290557"/>
            <a:ext cx="1152000" cy="1152000"/>
          </a:xfrm>
          <a:solidFill>
            <a:schemeClr val="accent4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D52A78D6-617D-0E46-A112-68F19EE51D9C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95325" y="4904775"/>
            <a:ext cx="1152000" cy="1152000"/>
          </a:xfrm>
          <a:solidFill>
            <a:schemeClr val="accent4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2" name="Picture Placeholder 17">
            <a:extLst>
              <a:ext uri="{FF2B5EF4-FFF2-40B4-BE49-F238E27FC236}">
                <a16:creationId xmlns:a16="http://schemas.microsoft.com/office/drawing/2014/main" id="{C1AAFA6B-1209-C841-A074-6A6BE3138F1A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2369344" y="4904775"/>
            <a:ext cx="1152000" cy="1152000"/>
          </a:xfrm>
          <a:solidFill>
            <a:schemeClr val="accent4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3" name="Picture Placeholder 17">
            <a:extLst>
              <a:ext uri="{FF2B5EF4-FFF2-40B4-BE49-F238E27FC236}">
                <a16:creationId xmlns:a16="http://schemas.microsoft.com/office/drawing/2014/main" id="{F4366744-3E51-1948-AE25-FB74D4CE74C3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4043363" y="4889235"/>
            <a:ext cx="1152000" cy="1152000"/>
          </a:xfrm>
          <a:solidFill>
            <a:schemeClr val="accent4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4" name="Espace réservé du texte 54">
            <a:extLst>
              <a:ext uri="{FF2B5EF4-FFF2-40B4-BE49-F238E27FC236}">
                <a16:creationId xmlns:a16="http://schemas.microsoft.com/office/drawing/2014/main" id="{423E4382-EEE7-434C-A35F-71A91323253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378672" y="2898789"/>
            <a:ext cx="1142672" cy="246202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5" name="Espace réservé du texte 58">
            <a:extLst>
              <a:ext uri="{FF2B5EF4-FFF2-40B4-BE49-F238E27FC236}">
                <a16:creationId xmlns:a16="http://schemas.microsoft.com/office/drawing/2014/main" id="{3A9EBD7A-9642-7940-B7A8-DC55F8E8754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052691" y="2883977"/>
            <a:ext cx="1142672" cy="26101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6" name="Espace réservé du texte 60">
            <a:extLst>
              <a:ext uri="{FF2B5EF4-FFF2-40B4-BE49-F238E27FC236}">
                <a16:creationId xmlns:a16="http://schemas.microsoft.com/office/drawing/2014/main" id="{21408F30-8724-7A47-8555-F28DC97390B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86468" y="4472602"/>
            <a:ext cx="1160857" cy="258886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7" name="Espace réservé du texte 63">
            <a:extLst>
              <a:ext uri="{FF2B5EF4-FFF2-40B4-BE49-F238E27FC236}">
                <a16:creationId xmlns:a16="http://schemas.microsoft.com/office/drawing/2014/main" id="{A3CE303C-452D-5C4A-84F5-FABAE66348D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7100" y="2874963"/>
            <a:ext cx="1150225" cy="270028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8" name="Espace réservé du texte 65">
            <a:extLst>
              <a:ext uri="{FF2B5EF4-FFF2-40B4-BE49-F238E27FC236}">
                <a16:creationId xmlns:a16="http://schemas.microsoft.com/office/drawing/2014/main" id="{D573AD06-2053-3341-A76E-6B8480B41CA9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369344" y="4476045"/>
            <a:ext cx="1152000" cy="255443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9" name="Espace réservé du texte 67">
            <a:extLst>
              <a:ext uri="{FF2B5EF4-FFF2-40B4-BE49-F238E27FC236}">
                <a16:creationId xmlns:a16="http://schemas.microsoft.com/office/drawing/2014/main" id="{DD8F1A07-60E2-A248-ADF2-37503CAF4A6F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052691" y="4458097"/>
            <a:ext cx="1142672" cy="273391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0" name="Espace réservé du texte 69">
            <a:extLst>
              <a:ext uri="{FF2B5EF4-FFF2-40B4-BE49-F238E27FC236}">
                <a16:creationId xmlns:a16="http://schemas.microsoft.com/office/drawing/2014/main" id="{A6065984-EA4E-AF4B-9BC6-AEEFE7EAB0C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06017" y="6074775"/>
            <a:ext cx="1141308" cy="25435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1" name="Espace réservé du texte 71">
            <a:extLst>
              <a:ext uri="{FF2B5EF4-FFF2-40B4-BE49-F238E27FC236}">
                <a16:creationId xmlns:a16="http://schemas.microsoft.com/office/drawing/2014/main" id="{B604C55F-58A3-D246-A0EC-D8101E7F4DD9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2369344" y="6074775"/>
            <a:ext cx="1152000" cy="25435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2" name="Espace réservé du texte 73">
            <a:extLst>
              <a:ext uri="{FF2B5EF4-FFF2-40B4-BE49-F238E27FC236}">
                <a16:creationId xmlns:a16="http://schemas.microsoft.com/office/drawing/2014/main" id="{2BF4896A-127D-6542-80AE-276EACC242A9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043363" y="6072982"/>
            <a:ext cx="1152000" cy="256147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pic>
        <p:nvPicPr>
          <p:cNvPr id="47" name="Image 46">
            <a:extLst>
              <a:ext uri="{FF2B5EF4-FFF2-40B4-BE49-F238E27FC236}">
                <a16:creationId xmlns:a16="http://schemas.microsoft.com/office/drawing/2014/main" id="{76988810-8F39-1149-BAC0-F70412EA10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" t="786" r="-7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5593E051-F1E1-8A4F-AB09-A45EBE852035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8000">
                <a:srgbClr val="BF7CFF">
                  <a:alpha val="65000"/>
                </a:srgbClr>
              </a:gs>
              <a:gs pos="0">
                <a:schemeClr val="accent4"/>
              </a:gs>
              <a:gs pos="100000">
                <a:schemeClr val="accent4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Titre 1">
            <a:extLst>
              <a:ext uri="{FF2B5EF4-FFF2-40B4-BE49-F238E27FC236}">
                <a16:creationId xmlns:a16="http://schemas.microsoft.com/office/drawing/2014/main" id="{B02A5F59-6942-A34F-9515-B882474CDFA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4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43" name="Espace réservé du texte 5">
            <a:extLst>
              <a:ext uri="{FF2B5EF4-FFF2-40B4-BE49-F238E27FC236}">
                <a16:creationId xmlns:a16="http://schemas.microsoft.com/office/drawing/2014/main" id="{FC5CB831-DB5F-4342-826E-F88F2503EA4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9374094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graphique 4">
            <a:extLst>
              <a:ext uri="{FF2B5EF4-FFF2-40B4-BE49-F238E27FC236}">
                <a16:creationId xmlns:a16="http://schemas.microsoft.com/office/drawing/2014/main" id="{C00777EB-3D83-344F-A86B-C641E0F14101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94800" y="2519680"/>
            <a:ext cx="10764838" cy="3463895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graphique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C76023E-4F73-754E-8BAB-B99874EA99B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35D4A983-DD48-9C4A-B1DC-33990C86022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144973D8-A24F-6A4B-9607-D1B45823F1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" t="786" r="-7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8DD192C-BA2A-484F-AD95-3E896FD5B153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8000">
                <a:srgbClr val="BF7CFF">
                  <a:alpha val="65000"/>
                </a:srgbClr>
              </a:gs>
              <a:gs pos="0">
                <a:schemeClr val="accent4"/>
              </a:gs>
              <a:gs pos="100000">
                <a:schemeClr val="accent4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A6041040-30B3-5B40-82F2-5355B025BD2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4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6A33EF50-2161-0A45-AF55-DAFCCC5F10C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212472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E373A51-E296-9C45-9B1F-833539646C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4" name="Espace réservé du tableau 3">
            <a:extLst>
              <a:ext uri="{FF2B5EF4-FFF2-40B4-BE49-F238E27FC236}">
                <a16:creationId xmlns:a16="http://schemas.microsoft.com/office/drawing/2014/main" id="{730BFAAF-BEDE-0B4E-BAEE-6237E834BC54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94800" y="2512906"/>
            <a:ext cx="10764838" cy="3657993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77C3FF6-0228-F74B-A7E3-86E2FBC9FDC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23FCA567-9806-EE46-BEAF-A0FF839539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" t="786" r="-7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045C05A-041F-1D41-AF23-40EA46882003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8000">
                <a:srgbClr val="BF7CFF">
                  <a:alpha val="65000"/>
                </a:srgbClr>
              </a:gs>
              <a:gs pos="0">
                <a:schemeClr val="accent4"/>
              </a:gs>
              <a:gs pos="100000">
                <a:schemeClr val="accent4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85DA81F0-6BEE-804E-8EEB-6E95B07739B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4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870E74FD-835B-0346-AA83-FB40A7113548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7727002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2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ableau 3">
            <a:extLst>
              <a:ext uri="{FF2B5EF4-FFF2-40B4-BE49-F238E27FC236}">
                <a16:creationId xmlns:a16="http://schemas.microsoft.com/office/drawing/2014/main" id="{730BFAAF-BEDE-0B4E-BAEE-6237E834BC54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94800" y="2408464"/>
            <a:ext cx="5184000" cy="3801535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77C3FF6-0228-F74B-A7E3-86E2FBC9FDC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Espace réservé du tableau 5">
            <a:extLst>
              <a:ext uri="{FF2B5EF4-FFF2-40B4-BE49-F238E27FC236}">
                <a16:creationId xmlns:a16="http://schemas.microsoft.com/office/drawing/2014/main" id="{75D2B023-899B-FC47-ABDD-2ECC79A8841A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6276163" y="2408464"/>
            <a:ext cx="5184000" cy="380153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5A223B95-7BAA-E947-94E9-8A40B486BFE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A7E5DBD8-610A-B642-8038-1005D1739D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" t="786" r="-7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5FF9F88-7DEB-CA4E-88D7-2E14095F05C8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8000">
                <a:srgbClr val="BF7CFF">
                  <a:alpha val="65000"/>
                </a:srgbClr>
              </a:gs>
              <a:gs pos="0">
                <a:schemeClr val="accent4"/>
              </a:gs>
              <a:gs pos="100000">
                <a:schemeClr val="accent4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6631661D-3BB4-CD41-A011-6014400BC66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4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E815EEB2-FD90-FB4A-A15C-773945BB4B7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6502742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Multimé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32626FB8-C1FD-D84E-963E-C089DC0036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" t="786" r="-7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CC9703B-CE00-2A4E-BDA4-B340B32DCDC8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8000">
                <a:srgbClr val="BF7CFF">
                  <a:alpha val="65000"/>
                </a:srgbClr>
              </a:gs>
              <a:gs pos="0">
                <a:schemeClr val="accent4"/>
              </a:gs>
              <a:gs pos="100000">
                <a:schemeClr val="accent4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6E61E2D5-24E6-034C-B80A-01C5087B3FB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95325" y="2135644"/>
            <a:ext cx="10764838" cy="4091947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Contenu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9EAC425-C3B7-DD40-B8A0-221C864079F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7DAEED21-F829-634E-A272-C20E0E1AEE4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700214"/>
            <a:ext cx="10764838" cy="259216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42CA8FE3-A419-134F-AAA6-7E075318F3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4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332A00C8-73A3-4049-9D67-60F0C03C7E6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8048912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 Corail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7F78BA17-4C3A-3C4E-87DF-46A009142E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itre 1">
            <a:extLst>
              <a:ext uri="{FF2B5EF4-FFF2-40B4-BE49-F238E27FC236}">
                <a16:creationId xmlns:a16="http://schemas.microsoft.com/office/drawing/2014/main" id="{749385F3-7F34-1140-A9CC-86215DDA2F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3000768"/>
            <a:ext cx="5687568" cy="735415"/>
          </a:xfrm>
        </p:spPr>
        <p:txBody>
          <a:bodyPr lIns="0" tIns="0" rIns="0" bIns="0" anchor="b">
            <a:noAutofit/>
          </a:bodyPr>
          <a:lstStyle>
            <a:lvl1pPr algn="l">
              <a:defRPr sz="3200">
                <a:solidFill>
                  <a:schemeClr val="bg1"/>
                </a:solidFill>
                <a:effectLst>
                  <a:glow rad="101600">
                    <a:schemeClr val="accent6">
                      <a:alpha val="60000"/>
                    </a:schemeClr>
                  </a:glow>
                </a:effectLst>
              </a:defRPr>
            </a:lvl1pPr>
          </a:lstStyle>
          <a:p>
            <a:r>
              <a:rPr lang="fr-FR"/>
              <a:t>Titre de chapitre</a:t>
            </a:r>
          </a:p>
        </p:txBody>
      </p:sp>
      <p:sp>
        <p:nvSpPr>
          <p:cNvPr id="14" name="Sous-titre 2">
            <a:extLst>
              <a:ext uri="{FF2B5EF4-FFF2-40B4-BE49-F238E27FC236}">
                <a16:creationId xmlns:a16="http://schemas.microsoft.com/office/drawing/2014/main" id="{5B351CA9-B5C7-6C41-9C11-C692DDDD721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9" y="3736183"/>
            <a:ext cx="5687568" cy="484405"/>
          </a:xfrm>
          <a:solidFill>
            <a:schemeClr val="accent6"/>
          </a:solidFill>
        </p:spPr>
        <p:txBody>
          <a:bodyPr wrap="square" lIns="0" tIns="180000" rIns="0">
            <a:spAutoFit/>
          </a:bodyPr>
          <a:lstStyle>
            <a:lvl1pPr marL="0" indent="0" algn="l">
              <a:lnSpc>
                <a:spcPts val="2000"/>
              </a:lnSpc>
              <a:buNone/>
              <a:defRPr sz="1800">
                <a:solidFill>
                  <a:schemeClr val="bg1"/>
                </a:solidFill>
                <a:effectLst>
                  <a:glow rad="101600">
                    <a:schemeClr val="accent6">
                      <a:alpha val="60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sous-titres</a:t>
            </a:r>
          </a:p>
        </p:txBody>
      </p:sp>
      <p:sp>
        <p:nvSpPr>
          <p:cNvPr id="15" name="Espace réservé du texte 7">
            <a:extLst>
              <a:ext uri="{FF2B5EF4-FFF2-40B4-BE49-F238E27FC236}">
                <a16:creationId xmlns:a16="http://schemas.microsoft.com/office/drawing/2014/main" id="{C993C82E-E30C-3045-993C-B2883F6ABD9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7068" y="1620000"/>
            <a:ext cx="1767495" cy="1300554"/>
          </a:xfrm>
          <a:noFill/>
          <a:ln>
            <a:noFill/>
          </a:ln>
          <a:effectLst>
            <a:glow rad="127000">
              <a:schemeClr val="accent3"/>
            </a:glow>
          </a:effectLst>
        </p:spPr>
        <p:txBody>
          <a:bodyPr tIns="0" bIns="0" anchor="b"/>
          <a:lstStyle>
            <a:lvl1pPr marL="0" indent="0">
              <a:buNone/>
              <a:defRPr sz="8800" b="0" i="0">
                <a:solidFill>
                  <a:schemeClr val="bg1"/>
                </a:solidFill>
                <a:effectLst>
                  <a:glow rad="406400">
                    <a:schemeClr val="accent6"/>
                  </a:glow>
                </a:effectLst>
                <a:latin typeface="Montserrat" pitchFamily="2" charset="77"/>
              </a:defRPr>
            </a:lvl1pPr>
          </a:lstStyle>
          <a:p>
            <a:r>
              <a:rPr lang="fr-FR"/>
              <a:t>00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007863-1F78-4E4D-BA55-9CB27D0924D8}"/>
              </a:ext>
            </a:extLst>
          </p:cNvPr>
          <p:cNvSpPr/>
          <p:nvPr/>
        </p:nvSpPr>
        <p:spPr>
          <a:xfrm>
            <a:off x="9139200" y="1"/>
            <a:ext cx="30528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space réservé pour une image  5">
            <a:extLst>
              <a:ext uri="{FF2B5EF4-FFF2-40B4-BE49-F238E27FC236}">
                <a16:creationId xmlns:a16="http://schemas.microsoft.com/office/drawing/2014/main" id="{B885E336-CA20-EE41-942E-15AB795EB3A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139200" y="0"/>
            <a:ext cx="3052800" cy="6858001"/>
          </a:xfrm>
          <a:solidFill>
            <a:schemeClr val="accent2"/>
          </a:solidFill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1528519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rnièr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D221EEB8-5510-C641-8605-30E3D1246C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" r="-11"/>
          <a:stretch/>
        </p:blipFill>
        <p:spPr>
          <a:xfrm>
            <a:off x="-1" y="0"/>
            <a:ext cx="121932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12D3467-C411-7D4E-A04E-6886D845C4E4}"/>
              </a:ext>
            </a:extLst>
          </p:cNvPr>
          <p:cNvSpPr/>
          <p:nvPr/>
        </p:nvSpPr>
        <p:spPr>
          <a:xfrm>
            <a:off x="4931596" y="2239981"/>
            <a:ext cx="2147299" cy="1592280"/>
          </a:xfrm>
          <a:prstGeom prst="rect">
            <a:avLst/>
          </a:prstGeom>
          <a:solidFill>
            <a:schemeClr val="accent2"/>
          </a:solidFill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BDFDD652-8037-B647-9859-E500445BBC09}"/>
              </a:ext>
            </a:extLst>
          </p:cNvPr>
          <p:cNvGrpSpPr/>
          <p:nvPr/>
        </p:nvGrpSpPr>
        <p:grpSpPr>
          <a:xfrm>
            <a:off x="695325" y="2165059"/>
            <a:ext cx="10764838" cy="2527882"/>
            <a:chOff x="695325" y="2158647"/>
            <a:chExt cx="10764838" cy="2527882"/>
          </a:xfrm>
        </p:grpSpPr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FA787D76-2BA0-6242-8D98-E1D153DC51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1999" y="2527979"/>
              <a:ext cx="5029200" cy="2158550"/>
            </a:xfrm>
            <a:prstGeom prst="rect">
              <a:avLst/>
            </a:prstGeom>
          </p:spPr>
        </p:pic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76CBF97E-1E05-A849-A13A-0D92A14E9752}"/>
                </a:ext>
              </a:extLst>
            </p:cNvPr>
            <p:cNvSpPr txBox="1"/>
            <p:nvPr/>
          </p:nvSpPr>
          <p:spPr>
            <a:xfrm>
              <a:off x="695325" y="2158647"/>
              <a:ext cx="107648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800" err="1">
                  <a:solidFill>
                    <a:schemeClr val="tx2"/>
                  </a:solidFill>
                  <a:effectLst>
                    <a:glow rad="114300">
                      <a:schemeClr val="accent2"/>
                    </a:glow>
                  </a:effectLst>
                  <a:latin typeface="Montserrat" pitchFamily="2" charset="77"/>
                </a:rPr>
                <a:t>Digiposte</a:t>
              </a:r>
              <a:r>
                <a:rPr lang="fr-FR" sz="1800">
                  <a:solidFill>
                    <a:schemeClr val="tx2"/>
                  </a:solidFill>
                  <a:effectLst>
                    <a:glow rad="114300">
                      <a:schemeClr val="accent2"/>
                    </a:glow>
                  </a:effectLst>
                  <a:latin typeface="Montserrat" pitchFamily="2" charset="77"/>
                </a:rPr>
                <a:t> est une solution opérée par </a:t>
              </a:r>
              <a:r>
                <a:rPr lang="fr-FR" sz="1800" err="1">
                  <a:solidFill>
                    <a:schemeClr val="tx2"/>
                  </a:solidFill>
                  <a:effectLst>
                    <a:glow rad="114300">
                      <a:schemeClr val="accent2"/>
                    </a:glow>
                  </a:effectLst>
                  <a:latin typeface="Montserrat" pitchFamily="2" charset="77"/>
                </a:rPr>
                <a:t>Docaposte</a:t>
              </a:r>
              <a:endParaRPr lang="fr-FR" sz="1800">
                <a:solidFill>
                  <a:schemeClr val="tx2"/>
                </a:solidFill>
                <a:effectLst>
                  <a:glow rad="114300">
                    <a:schemeClr val="accent2"/>
                  </a:glow>
                </a:effectLst>
                <a:latin typeface="Montserrat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9671884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 Corail + pi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B869B53C-F740-2D4E-8327-2007D70B65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2EE9B18-3EF9-B048-91EC-FF8B63E928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3000768"/>
            <a:ext cx="5687568" cy="735415"/>
          </a:xfrm>
        </p:spPr>
        <p:txBody>
          <a:bodyPr lIns="0" tIns="0" rIns="0" bIns="0" anchor="b">
            <a:noAutofit/>
          </a:bodyPr>
          <a:lstStyle>
            <a:lvl1pPr algn="l">
              <a:defRPr sz="3200">
                <a:solidFill>
                  <a:schemeClr val="bg1"/>
                </a:solidFill>
                <a:effectLst>
                  <a:glow rad="101600">
                    <a:schemeClr val="accent6">
                      <a:alpha val="60000"/>
                    </a:schemeClr>
                  </a:glow>
                </a:effectLst>
              </a:defRPr>
            </a:lvl1pPr>
          </a:lstStyle>
          <a:p>
            <a:r>
              <a:rPr lang="fr-FR"/>
              <a:t>Titre de chapitre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9" y="3736183"/>
            <a:ext cx="5572913" cy="484405"/>
          </a:xfrm>
          <a:solidFill>
            <a:schemeClr val="accent6"/>
          </a:solidFill>
        </p:spPr>
        <p:txBody>
          <a:bodyPr wrap="square" lIns="0" tIns="180000" rIns="0">
            <a:spAutoFit/>
          </a:bodyPr>
          <a:lstStyle>
            <a:lvl1pPr marL="0" indent="0" algn="l">
              <a:lnSpc>
                <a:spcPts val="2000"/>
              </a:lnSpc>
              <a:buNone/>
              <a:defRPr sz="1800">
                <a:solidFill>
                  <a:schemeClr val="bg1"/>
                </a:solidFill>
                <a:effectLst>
                  <a:glow rad="101600">
                    <a:schemeClr val="accent6">
                      <a:alpha val="60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sous-titres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3CDFAE82-0413-B740-87A1-628E02E8EE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7068" y="1620000"/>
            <a:ext cx="1767495" cy="1300554"/>
          </a:xfrm>
          <a:noFill/>
          <a:ln>
            <a:noFill/>
          </a:ln>
          <a:effectLst>
            <a:glow rad="127000">
              <a:schemeClr val="accent3"/>
            </a:glow>
          </a:effectLst>
        </p:spPr>
        <p:txBody>
          <a:bodyPr tIns="0" bIns="0" anchor="b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 lang="fr-FR" sz="8800" b="0" i="0" kern="1200" dirty="0">
                <a:solidFill>
                  <a:schemeClr val="bg1"/>
                </a:solidFill>
                <a:effectLst>
                  <a:glow rad="406400">
                    <a:schemeClr val="accent6"/>
                  </a:glow>
                </a:effectLst>
                <a:latin typeface="Montserrat" pitchFamily="2" charset="77"/>
                <a:ea typeface="+mn-ea"/>
                <a:cs typeface="+mn-cs"/>
              </a:defRPr>
            </a:lvl1pPr>
          </a:lstStyle>
          <a:p>
            <a:r>
              <a:rPr lang="fr-FR"/>
              <a:t>00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007863-1F78-4E4D-BA55-9CB27D0924D8}"/>
              </a:ext>
            </a:extLst>
          </p:cNvPr>
          <p:cNvSpPr/>
          <p:nvPr/>
        </p:nvSpPr>
        <p:spPr>
          <a:xfrm>
            <a:off x="9139200" y="1"/>
            <a:ext cx="30528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space réservé pour une image  5">
            <a:extLst>
              <a:ext uri="{FF2B5EF4-FFF2-40B4-BE49-F238E27FC236}">
                <a16:creationId xmlns:a16="http://schemas.microsoft.com/office/drawing/2014/main" id="{5049D2B7-5EB2-2742-83D7-7F7430CAA82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405600" y="2098331"/>
            <a:ext cx="2520000" cy="2520000"/>
          </a:xfrm>
        </p:spPr>
        <p:txBody>
          <a:bodyPr lIns="0" tIns="1080000" rIns="0"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</p:spTree>
    <p:extLst>
      <p:ext uri="{BB962C8B-B14F-4D97-AF65-F5344CB8AC3E}">
        <p14:creationId xmlns:p14="http://schemas.microsoft.com/office/powerpoint/2010/main" val="22602468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 + IMG +picto - Cora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04614A9E-5E4F-E94E-9E85-F01A62DA01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34" t="27401" r="29434" b="19738"/>
          <a:stretch/>
        </p:blipFill>
        <p:spPr>
          <a:xfrm>
            <a:off x="8110800" y="3232800"/>
            <a:ext cx="4100400" cy="36252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846C505-09EC-5249-B3E5-E0D5E3B977B3}"/>
              </a:ext>
            </a:extLst>
          </p:cNvPr>
          <p:cNvSpPr/>
          <p:nvPr/>
        </p:nvSpPr>
        <p:spPr>
          <a:xfrm>
            <a:off x="8834107" y="3785092"/>
            <a:ext cx="2520000" cy="2520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softEdge rad="241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pour une image  5">
            <a:extLst>
              <a:ext uri="{FF2B5EF4-FFF2-40B4-BE49-F238E27FC236}">
                <a16:creationId xmlns:a16="http://schemas.microsoft.com/office/drawing/2014/main" id="{2D4D87F6-0B7B-EF4B-8FCA-1DF08A05122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261568" y="4145092"/>
            <a:ext cx="1800000" cy="1800000"/>
          </a:xfrm>
        </p:spPr>
        <p:txBody>
          <a:bodyPr lIns="0" tIns="1080000" rIns="0"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1" name="Espace réservé pour une image  5">
            <a:extLst>
              <a:ext uri="{FF2B5EF4-FFF2-40B4-BE49-F238E27FC236}">
                <a16:creationId xmlns:a16="http://schemas.microsoft.com/office/drawing/2014/main" id="{175F0CB8-A316-7747-BD03-C3FBCFCBAC1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996215" y="0"/>
            <a:ext cx="4195785" cy="3232187"/>
          </a:xfrm>
          <a:solidFill>
            <a:schemeClr val="accent2"/>
          </a:solidFill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C3EA56-A8A8-6E49-9134-D565263AC765}"/>
              </a:ext>
            </a:extLst>
          </p:cNvPr>
          <p:cNvSpPr/>
          <p:nvPr/>
        </p:nvSpPr>
        <p:spPr>
          <a:xfrm>
            <a:off x="0" y="0"/>
            <a:ext cx="8112125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Sous-titre 2">
            <a:extLst>
              <a:ext uri="{FF2B5EF4-FFF2-40B4-BE49-F238E27FC236}">
                <a16:creationId xmlns:a16="http://schemas.microsoft.com/office/drawing/2014/main" id="{0114BA5E-B426-004A-8E4B-3B69BB1EE3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798" y="2347589"/>
            <a:ext cx="7436339" cy="3400143"/>
          </a:xfrm>
        </p:spPr>
        <p:txBody>
          <a:bodyPr lIns="0" tIns="180000" rIns="576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20" name="Espace réservé du texte 6">
            <a:extLst>
              <a:ext uri="{FF2B5EF4-FFF2-40B4-BE49-F238E27FC236}">
                <a16:creationId xmlns:a16="http://schemas.microsoft.com/office/drawing/2014/main" id="{63ADD0F9-1C2A-1B4D-96CB-0558C135E8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1731989"/>
            <a:ext cx="7398312" cy="579789"/>
          </a:xfrm>
        </p:spPr>
        <p:txBody>
          <a:bodyPr rIns="576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accent6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id="{032177A3-763E-254C-80BF-12C3CACBD98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7" y="660231"/>
            <a:ext cx="8150014" cy="1125538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0F6A4BE9-86CB-E74A-9F17-4C00A6F434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12D26370-E404-1943-BE38-63A1D6F69B17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5">
            <a:extLst>
              <a:ext uri="{FF2B5EF4-FFF2-40B4-BE49-F238E27FC236}">
                <a16:creationId xmlns:a16="http://schemas.microsoft.com/office/drawing/2014/main" id="{72973182-DA7D-F946-90C8-0EA5F4ED39A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9979964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picto droi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FE630DDD-80A4-FC47-9B05-200D7AF3C0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891" r="34217"/>
          <a:stretch/>
        </p:blipFill>
        <p:spPr>
          <a:xfrm>
            <a:off x="9158400" y="0"/>
            <a:ext cx="30348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6546973-3DFD-F640-81E5-F7497E31F89A}"/>
              </a:ext>
            </a:extLst>
          </p:cNvPr>
          <p:cNvSpPr/>
          <p:nvPr/>
        </p:nvSpPr>
        <p:spPr>
          <a:xfrm>
            <a:off x="9405601" y="2098332"/>
            <a:ext cx="2520000" cy="2520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softEdge rad="241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pour une image  5">
            <a:extLst>
              <a:ext uri="{FF2B5EF4-FFF2-40B4-BE49-F238E27FC236}">
                <a16:creationId xmlns:a16="http://schemas.microsoft.com/office/drawing/2014/main" id="{AED0BFE0-AAEC-6647-A869-0334F01C2A8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405600" y="2098331"/>
            <a:ext cx="2520000" cy="2520000"/>
          </a:xfrm>
          <a:noFill/>
        </p:spPr>
        <p:txBody>
          <a:bodyPr lIns="0" tIns="1080000" rIns="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AB3DCC9A-5906-B647-B947-B7329CB4422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4" y="2276213"/>
            <a:ext cx="8461376" cy="3400143"/>
          </a:xfrm>
        </p:spPr>
        <p:txBody>
          <a:bodyPr lIns="0" tIns="180000" rIns="576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  <a:p>
            <a:endParaRPr lang="fr-FR"/>
          </a:p>
          <a:p>
            <a:endParaRPr lang="fr-FR"/>
          </a:p>
        </p:txBody>
      </p:sp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id="{8D7E1EAA-1958-F74E-B8D2-47114C4644A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4" y="1700213"/>
            <a:ext cx="8427779" cy="579789"/>
          </a:xfrm>
        </p:spPr>
        <p:txBody>
          <a:bodyPr rIns="576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4C526915-67A7-694D-8404-AC2DD21DD57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8" y="660231"/>
            <a:ext cx="9175577" cy="561686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3" name="Espace réservé du numéro de diapositive 5">
            <a:extLst>
              <a:ext uri="{FF2B5EF4-FFF2-40B4-BE49-F238E27FC236}">
                <a16:creationId xmlns:a16="http://schemas.microsoft.com/office/drawing/2014/main" id="{A8B864EC-A327-CB4B-8C8A-671141A1BB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1DD01C2D-C800-F440-8975-BB3AA13F085F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D3682E54-BCBC-1A40-AE62-ACC25EE32CD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702702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rase MA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B6D77D9A-4B5A-464F-9E49-B2CDC6170E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92089" y="0"/>
            <a:ext cx="8807822" cy="6858000"/>
          </a:xfrm>
        </p:spPr>
        <p:txBody>
          <a:bodyPr lIns="0" tIns="0" rIns="0" bIns="0" anchor="ctr">
            <a:noAutofit/>
          </a:bodyPr>
          <a:lstStyle>
            <a:lvl1pPr algn="ctr">
              <a:lnSpc>
                <a:spcPts val="6500"/>
              </a:lnSpc>
              <a:defRPr sz="4800">
                <a:solidFill>
                  <a:schemeClr val="bg1"/>
                </a:solidFill>
                <a:effectLst>
                  <a:glow rad="419100">
                    <a:schemeClr val="accent6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r>
              <a:rPr lang="fr-FR"/>
              <a:t/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84482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B information + pictos avec intitu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0"/>
            <a:ext cx="30528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0871F98E-4C3E-FB4B-B146-6A25444130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47849" y="1679691"/>
            <a:ext cx="3528000" cy="360000"/>
          </a:xfrm>
        </p:spPr>
        <p:txBody>
          <a:bodyPr lIns="0" tIns="0" rIns="0" bIns="0" anchor="b">
            <a:noAutofit/>
          </a:bodyPr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019B1963-E29E-9140-87CB-326AC573C1F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47849" y="2034432"/>
            <a:ext cx="3528000" cy="1260000"/>
          </a:xfrm>
        </p:spPr>
        <p:txBody>
          <a:bodyPr lIns="0" tIns="144000" rIns="0" b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1400"/>
              </a:spcBef>
              <a:buNone/>
              <a:defRPr sz="9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Texte 1</a:t>
            </a:r>
          </a:p>
        </p:txBody>
      </p:sp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id="{CAC75D20-06C7-3344-A2B1-B3934C32C9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88698" y="1676010"/>
            <a:ext cx="3492000" cy="360000"/>
          </a:xfrm>
        </p:spPr>
        <p:txBody>
          <a:bodyPr anchor="b"/>
          <a:lstStyle>
            <a:lvl1pPr marL="0" indent="0">
              <a:buNone/>
              <a:defRPr sz="14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AACEC8F9-8B8C-F746-94F3-2FCFCE2A48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88148" y="2036010"/>
            <a:ext cx="3492000" cy="1260000"/>
          </a:xfrm>
        </p:spPr>
        <p:txBody>
          <a:bodyPr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2</a:t>
            </a:r>
          </a:p>
        </p:txBody>
      </p:sp>
      <p:sp>
        <p:nvSpPr>
          <p:cNvPr id="15" name="Espace réservé du texte 11">
            <a:extLst>
              <a:ext uri="{FF2B5EF4-FFF2-40B4-BE49-F238E27FC236}">
                <a16:creationId xmlns:a16="http://schemas.microsoft.com/office/drawing/2014/main" id="{CDF535BB-65E5-7144-8662-E9C064E7E7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47849" y="4559764"/>
            <a:ext cx="3528000" cy="360000"/>
          </a:xfrm>
        </p:spPr>
        <p:txBody>
          <a:bodyPr tIns="0" bIns="0" anchor="b"/>
          <a:lstStyle>
            <a:lvl1pPr marL="0" indent="0">
              <a:buNone/>
              <a:defRPr sz="1400" b="1" i="0">
                <a:latin typeface="Montserrat" pitchFamily="2" charset="77"/>
              </a:defRPr>
            </a:lvl1pPr>
          </a:lstStyle>
          <a:p>
            <a:r>
              <a:rPr lang="fr-FR"/>
              <a:t>Intitulé 3</a:t>
            </a:r>
          </a:p>
        </p:txBody>
      </p:sp>
      <p:sp>
        <p:nvSpPr>
          <p:cNvPr id="17" name="Espace réservé du texte 14">
            <a:extLst>
              <a:ext uri="{FF2B5EF4-FFF2-40B4-BE49-F238E27FC236}">
                <a16:creationId xmlns:a16="http://schemas.microsoft.com/office/drawing/2014/main" id="{D7211CAE-93BF-6749-A855-1357319923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88148" y="4561343"/>
            <a:ext cx="3492000" cy="360000"/>
          </a:xfrm>
        </p:spPr>
        <p:txBody>
          <a:bodyPr tIns="0" bIns="0" anchor="b"/>
          <a:lstStyle>
            <a:lvl1pPr marL="0" indent="0">
              <a:buNone/>
              <a:defRPr sz="1600" b="1" i="0">
                <a:latin typeface="Montserrat" pitchFamily="2" charset="77"/>
              </a:defRPr>
            </a:lvl1pPr>
          </a:lstStyle>
          <a:p>
            <a:r>
              <a:rPr lang="fr-FR"/>
              <a:t>Intitulé 4</a:t>
            </a:r>
          </a:p>
        </p:txBody>
      </p:sp>
      <p:sp>
        <p:nvSpPr>
          <p:cNvPr id="18" name="Espace réservé du texte 16">
            <a:extLst>
              <a:ext uri="{FF2B5EF4-FFF2-40B4-BE49-F238E27FC236}">
                <a16:creationId xmlns:a16="http://schemas.microsoft.com/office/drawing/2014/main" id="{1654924A-FDD4-CF4A-9546-5C217F065F9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47849" y="4945164"/>
            <a:ext cx="3528000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3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61918FBB-94B8-9548-8FFC-F8CF4B000A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88147" y="4921342"/>
            <a:ext cx="3492000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4</a:t>
            </a:r>
          </a:p>
        </p:txBody>
      </p:sp>
      <p:sp>
        <p:nvSpPr>
          <p:cNvPr id="20" name="Espace réservé pour une image  20">
            <a:extLst>
              <a:ext uri="{FF2B5EF4-FFF2-40B4-BE49-F238E27FC236}">
                <a16:creationId xmlns:a16="http://schemas.microsoft.com/office/drawing/2014/main" id="{899F83BC-A1B0-6F4E-8093-2098A3D2CC3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747849" y="671732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1" name="Espace réservé pour une image  22">
            <a:extLst>
              <a:ext uri="{FF2B5EF4-FFF2-40B4-BE49-F238E27FC236}">
                <a16:creationId xmlns:a16="http://schemas.microsoft.com/office/drawing/2014/main" id="{AC1A626E-5806-B94B-BE57-8741B6AA853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988149" y="673310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2" name="Espace réservé pour une image  24">
            <a:extLst>
              <a:ext uri="{FF2B5EF4-FFF2-40B4-BE49-F238E27FC236}">
                <a16:creationId xmlns:a16="http://schemas.microsoft.com/office/drawing/2014/main" id="{E65DCB69-CBA0-134C-999E-516CE3FF99E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747849" y="3548295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3" name="Espace réservé pour une image  26">
            <a:extLst>
              <a:ext uri="{FF2B5EF4-FFF2-40B4-BE49-F238E27FC236}">
                <a16:creationId xmlns:a16="http://schemas.microsoft.com/office/drawing/2014/main" id="{3C338889-76AD-7941-AA21-7B78A1E1B32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988147" y="3541945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4" name="Espace réservé du texte 28">
            <a:extLst>
              <a:ext uri="{FF2B5EF4-FFF2-40B4-BE49-F238E27FC236}">
                <a16:creationId xmlns:a16="http://schemas.microsoft.com/office/drawing/2014/main" id="{48BEE39C-A04B-2B4E-BA4B-0A47DAEC66C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5049" y="661988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1</a:t>
            </a:r>
          </a:p>
        </p:txBody>
      </p:sp>
      <p:sp>
        <p:nvSpPr>
          <p:cNvPr id="25" name="Espace réservé du texte 30">
            <a:extLst>
              <a:ext uri="{FF2B5EF4-FFF2-40B4-BE49-F238E27FC236}">
                <a16:creationId xmlns:a16="http://schemas.microsoft.com/office/drawing/2014/main" id="{68CD0D49-47B5-1F42-94DE-3F07AFF9819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5049" y="1028338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fr-FR"/>
              <a:t>Texte info 1</a:t>
            </a:r>
          </a:p>
        </p:txBody>
      </p:sp>
      <p:sp>
        <p:nvSpPr>
          <p:cNvPr id="26" name="Espace réservé du texte 32">
            <a:extLst>
              <a:ext uri="{FF2B5EF4-FFF2-40B4-BE49-F238E27FC236}">
                <a16:creationId xmlns:a16="http://schemas.microsoft.com/office/drawing/2014/main" id="{AF02293A-77CF-1547-950C-CD1FC491AC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5049" y="2340829"/>
            <a:ext cx="2162451" cy="72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2</a:t>
            </a:r>
          </a:p>
        </p:txBody>
      </p:sp>
      <p:sp>
        <p:nvSpPr>
          <p:cNvPr id="27" name="Espace réservé du texte 34">
            <a:extLst>
              <a:ext uri="{FF2B5EF4-FFF2-40B4-BE49-F238E27FC236}">
                <a16:creationId xmlns:a16="http://schemas.microsoft.com/office/drawing/2014/main" id="{12778E99-51F4-374E-B924-4B0E322F409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5049" y="3071684"/>
            <a:ext cx="2162451" cy="1080000"/>
          </a:xfrm>
        </p:spPr>
        <p:txBody>
          <a:bodyPr tIns="72000" bIns="0"/>
          <a:lstStyle>
            <a:lvl1pPr marL="0" indent="0">
              <a:lnSpc>
                <a:spcPts val="148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fr-FR"/>
              <a:t>Texte info 2</a:t>
            </a:r>
          </a:p>
        </p:txBody>
      </p:sp>
      <p:sp>
        <p:nvSpPr>
          <p:cNvPr id="28" name="Espace réservé du texte 36">
            <a:extLst>
              <a:ext uri="{FF2B5EF4-FFF2-40B4-BE49-F238E27FC236}">
                <a16:creationId xmlns:a16="http://schemas.microsoft.com/office/drawing/2014/main" id="{E9FC7BA7-2699-3240-A629-43030894D55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5049" y="4389774"/>
            <a:ext cx="2162451" cy="72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3</a:t>
            </a:r>
          </a:p>
        </p:txBody>
      </p:sp>
      <p:sp>
        <p:nvSpPr>
          <p:cNvPr id="29" name="Espace réservé du texte 38">
            <a:extLst>
              <a:ext uri="{FF2B5EF4-FFF2-40B4-BE49-F238E27FC236}">
                <a16:creationId xmlns:a16="http://schemas.microsoft.com/office/drawing/2014/main" id="{0DE27E18-D387-0A41-B9B9-4C264759E70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5049" y="5120775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8AE92815-5A83-AE4E-9945-CD7DC4AB70C2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0" name="Espace réservé du texte 5">
            <a:extLst>
              <a:ext uri="{FF2B5EF4-FFF2-40B4-BE49-F238E27FC236}">
                <a16:creationId xmlns:a16="http://schemas.microsoft.com/office/drawing/2014/main" id="{D8761F06-B07A-AF45-BDF6-D67896A171AB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1572747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info + intitulés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129F8AF-0511-2A42-B626-6F138ADD7FC7}"/>
              </a:ext>
            </a:extLst>
          </p:cNvPr>
          <p:cNvSpPr/>
          <p:nvPr/>
        </p:nvSpPr>
        <p:spPr>
          <a:xfrm>
            <a:off x="62144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bg2"/>
                </a:solidFill>
              </a:ln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3F7FF32-A0DF-7144-8010-F2DF3DDA1146}"/>
              </a:ext>
            </a:extLst>
          </p:cNvPr>
          <p:cNvSpPr/>
          <p:nvPr/>
        </p:nvSpPr>
        <p:spPr>
          <a:xfrm>
            <a:off x="3950612" y="1055446"/>
            <a:ext cx="1296000" cy="324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65C8C1E-0E8D-A141-9672-44DFA1278FA6}"/>
              </a:ext>
            </a:extLst>
          </p:cNvPr>
          <p:cNvSpPr/>
          <p:nvPr/>
        </p:nvSpPr>
        <p:spPr>
          <a:xfrm>
            <a:off x="5516049" y="1055446"/>
            <a:ext cx="1296000" cy="324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C365F8D-65E7-B940-B3A9-B00088BB4070}"/>
              </a:ext>
            </a:extLst>
          </p:cNvPr>
          <p:cNvSpPr/>
          <p:nvPr/>
        </p:nvSpPr>
        <p:spPr>
          <a:xfrm>
            <a:off x="7068210" y="1055446"/>
            <a:ext cx="1296000" cy="324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A05620D-83E0-B040-88BA-FA494601FACB}"/>
              </a:ext>
            </a:extLst>
          </p:cNvPr>
          <p:cNvSpPr/>
          <p:nvPr/>
        </p:nvSpPr>
        <p:spPr>
          <a:xfrm>
            <a:off x="8620371" y="1055446"/>
            <a:ext cx="1296000" cy="324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73D14B7-837E-4F40-B048-2902A6878110}"/>
              </a:ext>
            </a:extLst>
          </p:cNvPr>
          <p:cNvSpPr/>
          <p:nvPr/>
        </p:nvSpPr>
        <p:spPr>
          <a:xfrm>
            <a:off x="10172534" y="1055446"/>
            <a:ext cx="1296000" cy="324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0"/>
            <a:ext cx="3052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space réservé du texte 28">
            <a:extLst>
              <a:ext uri="{FF2B5EF4-FFF2-40B4-BE49-F238E27FC236}">
                <a16:creationId xmlns:a16="http://schemas.microsoft.com/office/drawing/2014/main" id="{48BEE39C-A04B-2B4E-BA4B-0A47DAEC66C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5049" y="661988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1</a:t>
            </a:r>
          </a:p>
        </p:txBody>
      </p:sp>
      <p:sp>
        <p:nvSpPr>
          <p:cNvPr id="25" name="Espace réservé du texte 30">
            <a:extLst>
              <a:ext uri="{FF2B5EF4-FFF2-40B4-BE49-F238E27FC236}">
                <a16:creationId xmlns:a16="http://schemas.microsoft.com/office/drawing/2014/main" id="{68CD0D49-47B5-1F42-94DE-3F07AFF9819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5049" y="1028338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</a:t>
            </a:r>
          </a:p>
        </p:txBody>
      </p:sp>
      <p:sp>
        <p:nvSpPr>
          <p:cNvPr id="26" name="Espace réservé du texte 32">
            <a:extLst>
              <a:ext uri="{FF2B5EF4-FFF2-40B4-BE49-F238E27FC236}">
                <a16:creationId xmlns:a16="http://schemas.microsoft.com/office/drawing/2014/main" id="{AF02293A-77CF-1547-950C-CD1FC491AC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5048" y="2524003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2</a:t>
            </a:r>
          </a:p>
        </p:txBody>
      </p:sp>
      <p:sp>
        <p:nvSpPr>
          <p:cNvPr id="27" name="Espace réservé du texte 34">
            <a:extLst>
              <a:ext uri="{FF2B5EF4-FFF2-40B4-BE49-F238E27FC236}">
                <a16:creationId xmlns:a16="http://schemas.microsoft.com/office/drawing/2014/main" id="{12778E99-51F4-374E-B924-4B0E322F409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02891" y="2894109"/>
            <a:ext cx="2162451" cy="1080000"/>
          </a:xfrm>
        </p:spPr>
        <p:txBody>
          <a:bodyPr tIns="72000" bIns="0"/>
          <a:lstStyle>
            <a:lvl1pPr marL="0" indent="0">
              <a:lnSpc>
                <a:spcPts val="148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8" name="Espace réservé du texte 36">
            <a:extLst>
              <a:ext uri="{FF2B5EF4-FFF2-40B4-BE49-F238E27FC236}">
                <a16:creationId xmlns:a16="http://schemas.microsoft.com/office/drawing/2014/main" id="{E9FC7BA7-2699-3240-A629-43030894D55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5049" y="4389774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3</a:t>
            </a:r>
          </a:p>
        </p:txBody>
      </p:sp>
      <p:sp>
        <p:nvSpPr>
          <p:cNvPr id="29" name="Espace réservé du texte 38">
            <a:extLst>
              <a:ext uri="{FF2B5EF4-FFF2-40B4-BE49-F238E27FC236}">
                <a16:creationId xmlns:a16="http://schemas.microsoft.com/office/drawing/2014/main" id="{0DE27E18-D387-0A41-B9B9-4C264759E70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95048" y="4749774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</a:t>
            </a:r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38FB0251-4979-8D48-9D77-4BC2BE1F8E0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950612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88D7CDCA-B7B5-D54E-BA17-E2732BF743E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516049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2" name="Picture Placeholder 17">
            <a:extLst>
              <a:ext uri="{FF2B5EF4-FFF2-40B4-BE49-F238E27FC236}">
                <a16:creationId xmlns:a16="http://schemas.microsoft.com/office/drawing/2014/main" id="{2A18BBCD-8F6F-E34F-86CA-71A21C50203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068210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3" name="Picture Placeholder 17">
            <a:extLst>
              <a:ext uri="{FF2B5EF4-FFF2-40B4-BE49-F238E27FC236}">
                <a16:creationId xmlns:a16="http://schemas.microsoft.com/office/drawing/2014/main" id="{52A5ED14-462E-0F41-AB31-946869A5A088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620371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4" name="Picture Placeholder 17">
            <a:extLst>
              <a:ext uri="{FF2B5EF4-FFF2-40B4-BE49-F238E27FC236}">
                <a16:creationId xmlns:a16="http://schemas.microsoft.com/office/drawing/2014/main" id="{22291886-4CE8-7A43-9E4A-DF1B900DDA19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0172534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id="{BA3A89DA-A2A8-544F-B7B4-60A032F9288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616368" y="3215446"/>
            <a:ext cx="1080000" cy="529563"/>
          </a:xfrm>
        </p:spPr>
        <p:txBody>
          <a:bodyPr anchor="b"/>
          <a:lstStyle>
            <a:lvl1pPr marL="0" indent="0">
              <a:buNone/>
              <a:defRPr sz="9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38" name="Espace réservé du texte 11">
            <a:extLst>
              <a:ext uri="{FF2B5EF4-FFF2-40B4-BE49-F238E27FC236}">
                <a16:creationId xmlns:a16="http://schemas.microsoft.com/office/drawing/2014/main" id="{CA2CBC17-FE0C-0A43-A639-420F41A880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728371" y="3233809"/>
            <a:ext cx="1080000" cy="511200"/>
          </a:xfrm>
        </p:spPr>
        <p:txBody>
          <a:bodyPr tIns="0" bIns="0" anchor="b"/>
          <a:lstStyle>
            <a:lvl1pPr marL="0" indent="0">
              <a:buNone/>
              <a:defRPr sz="9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4</a:t>
            </a:r>
          </a:p>
        </p:txBody>
      </p:sp>
      <p:sp>
        <p:nvSpPr>
          <p:cNvPr id="39" name="Espace réservé du texte 14">
            <a:extLst>
              <a:ext uri="{FF2B5EF4-FFF2-40B4-BE49-F238E27FC236}">
                <a16:creationId xmlns:a16="http://schemas.microsoft.com/office/drawing/2014/main" id="{CA72D7A6-7CD2-6C4F-B2B5-49AEC91BB03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68529" y="3233809"/>
            <a:ext cx="1080000" cy="511200"/>
          </a:xfrm>
        </p:spPr>
        <p:txBody>
          <a:bodyPr tIns="0" bIns="0" anchor="b"/>
          <a:lstStyle>
            <a:lvl1pPr marL="0" indent="0">
              <a:buNone/>
              <a:defRPr sz="9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3</a:t>
            </a:r>
          </a:p>
        </p:txBody>
      </p:sp>
      <p:sp>
        <p:nvSpPr>
          <p:cNvPr id="40" name="Espace réservé du texte 10">
            <a:extLst>
              <a:ext uri="{FF2B5EF4-FFF2-40B4-BE49-F238E27FC236}">
                <a16:creationId xmlns:a16="http://schemas.microsoft.com/office/drawing/2014/main" id="{1A3158AE-770B-6C4A-BEE3-8C52857B8CC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278040" y="3233809"/>
            <a:ext cx="1080000" cy="511200"/>
          </a:xfrm>
        </p:spPr>
        <p:txBody>
          <a:bodyPr anchor="b"/>
          <a:lstStyle>
            <a:lvl1pPr marL="0" indent="0">
              <a:buNone/>
              <a:defRPr sz="9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5</a:t>
            </a:r>
          </a:p>
        </p:txBody>
      </p:sp>
      <p:sp>
        <p:nvSpPr>
          <p:cNvPr id="41" name="Espace réservé du texte 14">
            <a:extLst>
              <a:ext uri="{FF2B5EF4-FFF2-40B4-BE49-F238E27FC236}">
                <a16:creationId xmlns:a16="http://schemas.microsoft.com/office/drawing/2014/main" id="{DAE31855-1CD7-F54D-AC1C-D7868DDA01C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930136" y="4627730"/>
            <a:ext cx="7538397" cy="360000"/>
          </a:xfrm>
        </p:spPr>
        <p:txBody>
          <a:bodyPr anchor="b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6</a:t>
            </a:r>
          </a:p>
        </p:txBody>
      </p:sp>
      <p:sp>
        <p:nvSpPr>
          <p:cNvPr id="42" name="Espace réservé du texte 52">
            <a:extLst>
              <a:ext uri="{FF2B5EF4-FFF2-40B4-BE49-F238E27FC236}">
                <a16:creationId xmlns:a16="http://schemas.microsoft.com/office/drawing/2014/main" id="{2E7624DD-96DD-7942-B636-1351085B06B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052859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3" name="Espace réservé du texte 54">
            <a:extLst>
              <a:ext uri="{FF2B5EF4-FFF2-40B4-BE49-F238E27FC236}">
                <a16:creationId xmlns:a16="http://schemas.microsoft.com/office/drawing/2014/main" id="{94A0BC60-668C-864F-BA5E-76A790B5BFC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616368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4" name="Espace réservé du texte 56">
            <a:extLst>
              <a:ext uri="{FF2B5EF4-FFF2-40B4-BE49-F238E27FC236}">
                <a16:creationId xmlns:a16="http://schemas.microsoft.com/office/drawing/2014/main" id="{22842237-C193-E74D-B9DA-2F450F54540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728371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5" name="Espace réservé du texte 58">
            <a:extLst>
              <a:ext uri="{FF2B5EF4-FFF2-40B4-BE49-F238E27FC236}">
                <a16:creationId xmlns:a16="http://schemas.microsoft.com/office/drawing/2014/main" id="{55637364-B879-2544-AB61-53898C7643A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168529" y="3745009"/>
            <a:ext cx="1080000" cy="409737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6" name="Espace réservé du texte 60">
            <a:extLst>
              <a:ext uri="{FF2B5EF4-FFF2-40B4-BE49-F238E27FC236}">
                <a16:creationId xmlns:a16="http://schemas.microsoft.com/office/drawing/2014/main" id="{9447D202-3DB3-9A4D-8D19-03C6F90936A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0286127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7" name="Espace réservé du texte 62">
            <a:extLst>
              <a:ext uri="{FF2B5EF4-FFF2-40B4-BE49-F238E27FC236}">
                <a16:creationId xmlns:a16="http://schemas.microsoft.com/office/drawing/2014/main" id="{13D38847-EBA0-A644-BA09-B2797F0DCCD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930137" y="5034387"/>
            <a:ext cx="7538396" cy="29481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4D77C10-9567-1F46-9133-61D3C31E34E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052888" y="3233737"/>
            <a:ext cx="1088058" cy="511271"/>
          </a:xfrm>
        </p:spPr>
        <p:txBody>
          <a:bodyPr anchor="b"/>
          <a:lstStyle>
            <a:lvl1pPr marL="0" indent="0">
              <a:buNone/>
              <a:defRPr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53" name="Espace réservé du numéro de diapositive 5">
            <a:extLst>
              <a:ext uri="{FF2B5EF4-FFF2-40B4-BE49-F238E27FC236}">
                <a16:creationId xmlns:a16="http://schemas.microsoft.com/office/drawing/2014/main" id="{5CC12E9F-E84F-CA4E-809E-301BAEB12F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6350"/>
            <a:ext cx="59887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58" name="Connecteur droit 57">
            <a:extLst>
              <a:ext uri="{FF2B5EF4-FFF2-40B4-BE49-F238E27FC236}">
                <a16:creationId xmlns:a16="http://schemas.microsoft.com/office/drawing/2014/main" id="{3B1642C9-85D7-EF47-9B62-283A271A8137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Espace réservé du texte 5">
            <a:extLst>
              <a:ext uri="{FF2B5EF4-FFF2-40B4-BE49-F238E27FC236}">
                <a16:creationId xmlns:a16="http://schemas.microsoft.com/office/drawing/2014/main" id="{C0CFA876-1A8E-1B4A-8372-BB1533E80B4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5458211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lerie 6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63ADFB0C-544E-3944-A9B0-D28BE779B2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3581" y="2067034"/>
            <a:ext cx="2340000" cy="1368000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DBBB2063-2983-C34C-8ED4-C0F5EA5FE1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521860" y="208608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2F9F2C47-7214-7C49-A683-E886402029D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30139" y="206703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9FC6176F-4DE7-704C-B989-4D4DDFBB82D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38419" y="208608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37D2F37A-05DB-B14A-B578-3B9DBC84095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13581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D1345676-44BC-CC4C-9CAB-1694B215C8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521860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7E45B7F1-FBE1-F745-8B85-36C31578AA7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330139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0" name="Espace réservé pour une image  19">
            <a:extLst>
              <a:ext uri="{FF2B5EF4-FFF2-40B4-BE49-F238E27FC236}">
                <a16:creationId xmlns:a16="http://schemas.microsoft.com/office/drawing/2014/main" id="{A1D3C822-3F0B-764C-BD8B-26F365DA1BF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138419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181DBBEB-AD1B-1848-9036-8A8FF1E0BB6D}"/>
              </a:ext>
            </a:extLst>
          </p:cNvPr>
          <p:cNvCxnSpPr>
            <a:cxnSpLocks/>
          </p:cNvCxnSpPr>
          <p:nvPr/>
        </p:nvCxnSpPr>
        <p:spPr>
          <a:xfrm>
            <a:off x="713581" y="3744432"/>
            <a:ext cx="10764838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6614C8-A3EA-8644-9051-C8B8C2D5BED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545E473E-6FEE-2542-9E81-6B0FBA775E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" t="786" r="-2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16D7DEB5-AE0D-F942-9779-2E16B182B537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6">
                  <a:alpha val="69000"/>
                </a:schemeClr>
              </a:gs>
              <a:gs pos="0">
                <a:schemeClr val="accent6"/>
              </a:gs>
              <a:gs pos="100000">
                <a:schemeClr val="accent6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Titre 1">
            <a:extLst>
              <a:ext uri="{FF2B5EF4-FFF2-40B4-BE49-F238E27FC236}">
                <a16:creationId xmlns:a16="http://schemas.microsoft.com/office/drawing/2014/main" id="{689DF871-5816-8C45-9423-AD2E034A09B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6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9403C466-2706-9641-A18E-06116D2C8BF6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41089144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lerie 18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63ADFB0C-544E-3944-A9B0-D28BE779B2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3581" y="2067033"/>
            <a:ext cx="1620000" cy="936000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DBBB2063-2983-C34C-8ED4-C0F5EA5FE1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538105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2F9F2C47-7214-7C49-A683-E886402029D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362629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9FC6176F-4DE7-704C-B989-4D4DDFBB82D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87153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37D2F37A-05DB-B14A-B578-3B9DBC84095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5325" y="3388628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D1345676-44BC-CC4C-9CAB-1694B215C8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523490" y="3388628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7E45B7F1-FBE1-F745-8B85-36C31578AA7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011677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0" name="Espace réservé pour une image  19">
            <a:extLst>
              <a:ext uri="{FF2B5EF4-FFF2-40B4-BE49-F238E27FC236}">
                <a16:creationId xmlns:a16="http://schemas.microsoft.com/office/drawing/2014/main" id="{A1D3C822-3F0B-764C-BD8B-26F365DA1BF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836199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6614C8-A3EA-8644-9051-C8B8C2D5BED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30278F92-100F-204C-8618-2E48E42E221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351655" y="3388628"/>
            <a:ext cx="1620000" cy="93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BA534809-1058-4246-A786-F69E2E3CD34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179820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1" name="Espace réservé pour une image  10">
            <a:extLst>
              <a:ext uri="{FF2B5EF4-FFF2-40B4-BE49-F238E27FC236}">
                <a16:creationId xmlns:a16="http://schemas.microsoft.com/office/drawing/2014/main" id="{A4820370-9461-FD4D-A7F3-670D17FB229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007985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5" name="Espace réservé pour une image  14">
            <a:extLst>
              <a:ext uri="{FF2B5EF4-FFF2-40B4-BE49-F238E27FC236}">
                <a16:creationId xmlns:a16="http://schemas.microsoft.com/office/drawing/2014/main" id="{CB4609E2-64CA-8140-832C-CF8162830B05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836150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1" name="Espace réservé pour une image  20">
            <a:extLst>
              <a:ext uri="{FF2B5EF4-FFF2-40B4-BE49-F238E27FC236}">
                <a16:creationId xmlns:a16="http://schemas.microsoft.com/office/drawing/2014/main" id="{3F0FC607-0506-4F44-BDFB-29487E045FF5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9532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5" name="Espace réservé pour une image  24">
            <a:extLst>
              <a:ext uri="{FF2B5EF4-FFF2-40B4-BE49-F238E27FC236}">
                <a16:creationId xmlns:a16="http://schemas.microsoft.com/office/drawing/2014/main" id="{1BB6F861-2F0E-DA41-81B7-E2869B8FC02A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52349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7" name="Espace réservé pour une image  26">
            <a:extLst>
              <a:ext uri="{FF2B5EF4-FFF2-40B4-BE49-F238E27FC236}">
                <a16:creationId xmlns:a16="http://schemas.microsoft.com/office/drawing/2014/main" id="{4CDBFF23-90A7-ED43-ACDB-73E33F3733BC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35165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9" name="Espace réservé pour une image  28">
            <a:extLst>
              <a:ext uri="{FF2B5EF4-FFF2-40B4-BE49-F238E27FC236}">
                <a16:creationId xmlns:a16="http://schemas.microsoft.com/office/drawing/2014/main" id="{60785380-D952-9C4E-B875-FE61A57084FD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17982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1" name="Espace réservé pour une image  30">
            <a:extLst>
              <a:ext uri="{FF2B5EF4-FFF2-40B4-BE49-F238E27FC236}">
                <a16:creationId xmlns:a16="http://schemas.microsoft.com/office/drawing/2014/main" id="{E229E41A-A70C-0444-9DD3-16B5901A8A44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800798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3" name="Espace réservé pour une image  32">
            <a:extLst>
              <a:ext uri="{FF2B5EF4-FFF2-40B4-BE49-F238E27FC236}">
                <a16:creationId xmlns:a16="http://schemas.microsoft.com/office/drawing/2014/main" id="{F822E3A5-F63A-0D42-9698-7EB6E76922F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983615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5" name="Espace réservé du texte 34">
            <a:extLst>
              <a:ext uri="{FF2B5EF4-FFF2-40B4-BE49-F238E27FC236}">
                <a16:creationId xmlns:a16="http://schemas.microsoft.com/office/drawing/2014/main" id="{8F8B0244-19F2-B544-977C-085E2423A1B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95324" y="3003033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7" name="Espace réservé du texte 36">
            <a:extLst>
              <a:ext uri="{FF2B5EF4-FFF2-40B4-BE49-F238E27FC236}">
                <a16:creationId xmlns:a16="http://schemas.microsoft.com/office/drawing/2014/main" id="{2F30B6AD-EA5B-5F46-980F-8243B9BFF0A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538412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9" name="Espace réservé du texte 38">
            <a:extLst>
              <a:ext uri="{FF2B5EF4-FFF2-40B4-BE49-F238E27FC236}">
                <a16:creationId xmlns:a16="http://schemas.microsoft.com/office/drawing/2014/main" id="{37CAFD57-9BF4-8440-BCCA-362D6E124B4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3624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1" name="Espace réservé du texte 40">
            <a:extLst>
              <a:ext uri="{FF2B5EF4-FFF2-40B4-BE49-F238E27FC236}">
                <a16:creationId xmlns:a16="http://schemas.microsoft.com/office/drawing/2014/main" id="{089C3A8E-9B8F-DC46-8EF8-49C167BA58D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86487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3" name="Espace réservé du texte 42">
            <a:extLst>
              <a:ext uri="{FF2B5EF4-FFF2-40B4-BE49-F238E27FC236}">
                <a16:creationId xmlns:a16="http://schemas.microsoft.com/office/drawing/2014/main" id="{BB695A0C-C9AD-914D-84BC-525E755E307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0073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5" name="Espace réservé du texte 44">
            <a:extLst>
              <a:ext uri="{FF2B5EF4-FFF2-40B4-BE49-F238E27FC236}">
                <a16:creationId xmlns:a16="http://schemas.microsoft.com/office/drawing/2014/main" id="{FF864D2B-5A5D-D745-B737-AEA1847AB80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8361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7" name="Espace réservé du texte 46">
            <a:extLst>
              <a:ext uri="{FF2B5EF4-FFF2-40B4-BE49-F238E27FC236}">
                <a16:creationId xmlns:a16="http://schemas.microsoft.com/office/drawing/2014/main" id="{519FC00A-D452-1947-90CF-3C32F314775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95325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1" name="Espace réservé du texte 50">
            <a:extLst>
              <a:ext uri="{FF2B5EF4-FFF2-40B4-BE49-F238E27FC236}">
                <a16:creationId xmlns:a16="http://schemas.microsoft.com/office/drawing/2014/main" id="{8F944807-5A19-F34C-AA93-F8E9795AD30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538413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518ACF2B-6471-0B49-B319-818F5D3C7ED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624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5" name="Espace réservé du texte 54">
            <a:extLst>
              <a:ext uri="{FF2B5EF4-FFF2-40B4-BE49-F238E27FC236}">
                <a16:creationId xmlns:a16="http://schemas.microsoft.com/office/drawing/2014/main" id="{50AC4FBD-3B61-1445-BC3A-EA7D2C6A046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186488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9" name="Espace réservé du texte 58">
            <a:extLst>
              <a:ext uri="{FF2B5EF4-FFF2-40B4-BE49-F238E27FC236}">
                <a16:creationId xmlns:a16="http://schemas.microsoft.com/office/drawing/2014/main" id="{951D92FF-729A-7941-8CE8-19B2EBB2E42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0073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1" name="Espace réservé du texte 60">
            <a:extLst>
              <a:ext uri="{FF2B5EF4-FFF2-40B4-BE49-F238E27FC236}">
                <a16:creationId xmlns:a16="http://schemas.microsoft.com/office/drawing/2014/main" id="{B9C07E37-87D6-4E43-9FAA-8AB4B1359F6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8361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4" name="Espace réservé du texte 63">
            <a:extLst>
              <a:ext uri="{FF2B5EF4-FFF2-40B4-BE49-F238E27FC236}">
                <a16:creationId xmlns:a16="http://schemas.microsoft.com/office/drawing/2014/main" id="{735AD211-3207-4244-8ABF-17FAA6DD94D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5323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6" name="Espace réservé du texte 65">
            <a:extLst>
              <a:ext uri="{FF2B5EF4-FFF2-40B4-BE49-F238E27FC236}">
                <a16:creationId xmlns:a16="http://schemas.microsoft.com/office/drawing/2014/main" id="{742A8DFC-8BFF-1540-8C43-2851BFC6478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538411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8" name="Espace réservé du texte 67">
            <a:extLst>
              <a:ext uri="{FF2B5EF4-FFF2-40B4-BE49-F238E27FC236}">
                <a16:creationId xmlns:a16="http://schemas.microsoft.com/office/drawing/2014/main" id="{ABF20794-FAD0-B84F-9F11-EC1BB581827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3624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0" name="Espace réservé du texte 69">
            <a:extLst>
              <a:ext uri="{FF2B5EF4-FFF2-40B4-BE49-F238E27FC236}">
                <a16:creationId xmlns:a16="http://schemas.microsoft.com/office/drawing/2014/main" id="{A70245C1-C9DB-9049-A50B-1CCC36ACA0AD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180136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2" name="Espace réservé du texte 71">
            <a:extLst>
              <a:ext uri="{FF2B5EF4-FFF2-40B4-BE49-F238E27FC236}">
                <a16:creationId xmlns:a16="http://schemas.microsoft.com/office/drawing/2014/main" id="{3803E058-3201-1A46-84AF-2384F0117DD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0073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4" name="Espace réservé du texte 73">
            <a:extLst>
              <a:ext uri="{FF2B5EF4-FFF2-40B4-BE49-F238E27FC236}">
                <a16:creationId xmlns:a16="http://schemas.microsoft.com/office/drawing/2014/main" id="{30D46C62-9E35-C540-B538-98E4C72D249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8361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pic>
        <p:nvPicPr>
          <p:cNvPr id="49" name="Image 48">
            <a:extLst>
              <a:ext uri="{FF2B5EF4-FFF2-40B4-BE49-F238E27FC236}">
                <a16:creationId xmlns:a16="http://schemas.microsoft.com/office/drawing/2014/main" id="{C98FDC9D-2130-1143-9CE2-6B10F3599C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" t="786" r="-2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A72CB6EF-F19F-B244-A6F8-08CBD4D0E17F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6">
                  <a:alpha val="69000"/>
                </a:schemeClr>
              </a:gs>
              <a:gs pos="0">
                <a:schemeClr val="accent6"/>
              </a:gs>
              <a:gs pos="100000">
                <a:schemeClr val="accent6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Titre 1">
            <a:extLst>
              <a:ext uri="{FF2B5EF4-FFF2-40B4-BE49-F238E27FC236}">
                <a16:creationId xmlns:a16="http://schemas.microsoft.com/office/drawing/2014/main" id="{78629E35-DA66-A14E-880A-FD4B0BB58DE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6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42" name="Espace réservé du texte 5">
            <a:extLst>
              <a:ext uri="{FF2B5EF4-FFF2-40B4-BE49-F238E27FC236}">
                <a16:creationId xmlns:a16="http://schemas.microsoft.com/office/drawing/2014/main" id="{776E9E70-3678-E843-881C-BB613311234B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5426721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 Pictos gauche + texte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6000" y="2367866"/>
            <a:ext cx="5363639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E373A51-E296-9C45-9B1F-833539646C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1707422"/>
            <a:ext cx="5364163" cy="648000"/>
          </a:xfrm>
        </p:spPr>
        <p:txBody>
          <a:bodyPr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0CBE002-8F02-644B-A56C-B05FDBDC540E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5" name="Picture Placeholder 17">
            <a:extLst>
              <a:ext uri="{FF2B5EF4-FFF2-40B4-BE49-F238E27FC236}">
                <a16:creationId xmlns:a16="http://schemas.microsoft.com/office/drawing/2014/main" id="{7F5D28A1-601A-6046-8C7C-5E3D6B76E9E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95325" y="1722961"/>
            <a:ext cx="1152000" cy="1152000"/>
          </a:xfrm>
          <a:solidFill>
            <a:schemeClr val="accent6"/>
          </a:solidFill>
        </p:spPr>
        <p:txBody>
          <a:bodyPr rtlCol="0">
            <a:norm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6" name="Picture Placeholder 17">
            <a:extLst>
              <a:ext uri="{FF2B5EF4-FFF2-40B4-BE49-F238E27FC236}">
                <a16:creationId xmlns:a16="http://schemas.microsoft.com/office/drawing/2014/main" id="{8ED64B23-3210-0948-8701-EAAD5BCE0917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369344" y="1722961"/>
            <a:ext cx="1152000" cy="1152000"/>
          </a:xfrm>
          <a:solidFill>
            <a:schemeClr val="accent6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7" name="Picture Placeholder 17">
            <a:extLst>
              <a:ext uri="{FF2B5EF4-FFF2-40B4-BE49-F238E27FC236}">
                <a16:creationId xmlns:a16="http://schemas.microsoft.com/office/drawing/2014/main" id="{1B67C369-FF0F-8F44-ABE9-6F44E160DD41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043363" y="1707421"/>
            <a:ext cx="1152000" cy="1152000"/>
          </a:xfrm>
          <a:solidFill>
            <a:schemeClr val="accent6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8" name="Picture Placeholder 17">
            <a:extLst>
              <a:ext uri="{FF2B5EF4-FFF2-40B4-BE49-F238E27FC236}">
                <a16:creationId xmlns:a16="http://schemas.microsoft.com/office/drawing/2014/main" id="{1AB9099E-EDCE-AD4B-8F2A-6B991D28AE1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95325" y="3306098"/>
            <a:ext cx="1152000" cy="1152000"/>
          </a:xfrm>
          <a:solidFill>
            <a:schemeClr val="accent6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id="{F5590866-ED52-5E41-B747-83A4F4C8AA8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2369344" y="3306097"/>
            <a:ext cx="1152000" cy="1152000"/>
          </a:xfrm>
          <a:solidFill>
            <a:schemeClr val="accent6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4848E1AA-7188-A54B-A992-92012880A53C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043363" y="3290557"/>
            <a:ext cx="1152000" cy="1152000"/>
          </a:xfrm>
          <a:solidFill>
            <a:schemeClr val="accent6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D52A78D6-617D-0E46-A112-68F19EE51D9C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95325" y="4904775"/>
            <a:ext cx="1152000" cy="1152000"/>
          </a:xfrm>
          <a:solidFill>
            <a:schemeClr val="accent6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2" name="Picture Placeholder 17">
            <a:extLst>
              <a:ext uri="{FF2B5EF4-FFF2-40B4-BE49-F238E27FC236}">
                <a16:creationId xmlns:a16="http://schemas.microsoft.com/office/drawing/2014/main" id="{C1AAFA6B-1209-C841-A074-6A6BE3138F1A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2369344" y="4904775"/>
            <a:ext cx="1152000" cy="1152000"/>
          </a:xfrm>
          <a:solidFill>
            <a:schemeClr val="accent6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3" name="Picture Placeholder 17">
            <a:extLst>
              <a:ext uri="{FF2B5EF4-FFF2-40B4-BE49-F238E27FC236}">
                <a16:creationId xmlns:a16="http://schemas.microsoft.com/office/drawing/2014/main" id="{F4366744-3E51-1948-AE25-FB74D4CE74C3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4043363" y="4889235"/>
            <a:ext cx="1152000" cy="1152000"/>
          </a:xfrm>
          <a:solidFill>
            <a:schemeClr val="accent6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4" name="Espace réservé du texte 54">
            <a:extLst>
              <a:ext uri="{FF2B5EF4-FFF2-40B4-BE49-F238E27FC236}">
                <a16:creationId xmlns:a16="http://schemas.microsoft.com/office/drawing/2014/main" id="{423E4382-EEE7-434C-A35F-71A91323253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378672" y="2898789"/>
            <a:ext cx="1142672" cy="246202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5" name="Espace réservé du texte 58">
            <a:extLst>
              <a:ext uri="{FF2B5EF4-FFF2-40B4-BE49-F238E27FC236}">
                <a16:creationId xmlns:a16="http://schemas.microsoft.com/office/drawing/2014/main" id="{3A9EBD7A-9642-7940-B7A8-DC55F8E8754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052691" y="2883977"/>
            <a:ext cx="1142672" cy="26101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6" name="Espace réservé du texte 60">
            <a:extLst>
              <a:ext uri="{FF2B5EF4-FFF2-40B4-BE49-F238E27FC236}">
                <a16:creationId xmlns:a16="http://schemas.microsoft.com/office/drawing/2014/main" id="{21408F30-8724-7A47-8555-F28DC97390B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86468" y="4472602"/>
            <a:ext cx="1160857" cy="258886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7" name="Espace réservé du texte 63">
            <a:extLst>
              <a:ext uri="{FF2B5EF4-FFF2-40B4-BE49-F238E27FC236}">
                <a16:creationId xmlns:a16="http://schemas.microsoft.com/office/drawing/2014/main" id="{A3CE303C-452D-5C4A-84F5-FABAE66348D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7100" y="2874963"/>
            <a:ext cx="1150225" cy="270028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8" name="Espace réservé du texte 65">
            <a:extLst>
              <a:ext uri="{FF2B5EF4-FFF2-40B4-BE49-F238E27FC236}">
                <a16:creationId xmlns:a16="http://schemas.microsoft.com/office/drawing/2014/main" id="{D573AD06-2053-3341-A76E-6B8480B41CA9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369344" y="4476045"/>
            <a:ext cx="1152000" cy="255443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9" name="Espace réservé du texte 67">
            <a:extLst>
              <a:ext uri="{FF2B5EF4-FFF2-40B4-BE49-F238E27FC236}">
                <a16:creationId xmlns:a16="http://schemas.microsoft.com/office/drawing/2014/main" id="{DD8F1A07-60E2-A248-ADF2-37503CAF4A6F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052691" y="4458097"/>
            <a:ext cx="1142672" cy="273391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0" name="Espace réservé du texte 69">
            <a:extLst>
              <a:ext uri="{FF2B5EF4-FFF2-40B4-BE49-F238E27FC236}">
                <a16:creationId xmlns:a16="http://schemas.microsoft.com/office/drawing/2014/main" id="{A6065984-EA4E-AF4B-9BC6-AEEFE7EAB0C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06017" y="6074775"/>
            <a:ext cx="1141308" cy="25435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1" name="Espace réservé du texte 71">
            <a:extLst>
              <a:ext uri="{FF2B5EF4-FFF2-40B4-BE49-F238E27FC236}">
                <a16:creationId xmlns:a16="http://schemas.microsoft.com/office/drawing/2014/main" id="{B604C55F-58A3-D246-A0EC-D8101E7F4DD9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2369344" y="6074775"/>
            <a:ext cx="1152000" cy="25435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2" name="Espace réservé du texte 73">
            <a:extLst>
              <a:ext uri="{FF2B5EF4-FFF2-40B4-BE49-F238E27FC236}">
                <a16:creationId xmlns:a16="http://schemas.microsoft.com/office/drawing/2014/main" id="{2BF4896A-127D-6542-80AE-276EACC242A9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043363" y="6072982"/>
            <a:ext cx="1152000" cy="256147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pic>
        <p:nvPicPr>
          <p:cNvPr id="47" name="Image 46">
            <a:extLst>
              <a:ext uri="{FF2B5EF4-FFF2-40B4-BE49-F238E27FC236}">
                <a16:creationId xmlns:a16="http://schemas.microsoft.com/office/drawing/2014/main" id="{07869A18-513B-F647-83C6-CA41B7C4D1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" t="786" r="-2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6066E59F-FC8B-734D-B9F7-7A370B84607E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6">
                  <a:alpha val="69000"/>
                </a:schemeClr>
              </a:gs>
              <a:gs pos="0">
                <a:schemeClr val="accent6"/>
              </a:gs>
              <a:gs pos="100000">
                <a:schemeClr val="accent6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Titre 1">
            <a:extLst>
              <a:ext uri="{FF2B5EF4-FFF2-40B4-BE49-F238E27FC236}">
                <a16:creationId xmlns:a16="http://schemas.microsoft.com/office/drawing/2014/main" id="{711FA04F-A284-974B-B05C-09C00D1B620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6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43" name="Espace réservé du texte 5">
            <a:extLst>
              <a:ext uri="{FF2B5EF4-FFF2-40B4-BE49-F238E27FC236}">
                <a16:creationId xmlns:a16="http://schemas.microsoft.com/office/drawing/2014/main" id="{1C5496CA-39F2-EF48-BCA0-ED19721A2EB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3036530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graphique 4">
            <a:extLst>
              <a:ext uri="{FF2B5EF4-FFF2-40B4-BE49-F238E27FC236}">
                <a16:creationId xmlns:a16="http://schemas.microsoft.com/office/drawing/2014/main" id="{C00777EB-3D83-344F-A86B-C641E0F14101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94800" y="2519680"/>
            <a:ext cx="10764838" cy="3463895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graphique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C76023E-4F73-754E-8BAB-B99874EA99B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35D4A983-DD48-9C4A-B1DC-33990C86022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00CA485E-3A3D-8D4E-A904-A0D1E271BC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" t="786" r="-2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1641476-F223-A14E-998B-AAEBBA58C849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6">
                  <a:alpha val="69000"/>
                </a:schemeClr>
              </a:gs>
              <a:gs pos="0">
                <a:schemeClr val="accent6"/>
              </a:gs>
              <a:gs pos="100000">
                <a:schemeClr val="accent6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927734FB-6519-6F40-BCA9-08609C1F296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6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3A8CB0CF-F961-AC46-9F97-F30A7A4A49C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354860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re 12"/>
          <p:cNvSpPr>
            <a:spLocks noGrp="1"/>
          </p:cNvSpPr>
          <p:nvPr>
            <p:ph type="title" hasCustomPrompt="1"/>
          </p:nvPr>
        </p:nvSpPr>
        <p:spPr>
          <a:xfrm>
            <a:off x="598163" y="2065084"/>
            <a:ext cx="7886700" cy="1325563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r>
              <a:rPr lang="fr-FR"/>
              <a:t>Titre de la présentation</a:t>
            </a:r>
            <a:br>
              <a:rPr lang="fr-FR"/>
            </a:br>
            <a:endParaRPr lang="fr-FR"/>
          </a:p>
        </p:txBody>
      </p:sp>
      <p:sp>
        <p:nvSpPr>
          <p:cNvPr id="35" name="Espace réservé du contenu 34"/>
          <p:cNvSpPr>
            <a:spLocks noGrp="1"/>
          </p:cNvSpPr>
          <p:nvPr>
            <p:ph sz="quarter" idx="13" hasCustomPrompt="1"/>
          </p:nvPr>
        </p:nvSpPr>
        <p:spPr>
          <a:xfrm>
            <a:off x="598163" y="3510301"/>
            <a:ext cx="7626350" cy="8382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/>
              <a:t>Sous-titre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007F9B3-5A84-4649-A725-AABE0351A31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  <p:sp>
        <p:nvSpPr>
          <p:cNvPr id="13" name="Espace réservé du contenu 34">
            <a:extLst>
              <a:ext uri="{FF2B5EF4-FFF2-40B4-BE49-F238E27FC236}">
                <a16:creationId xmlns:a16="http://schemas.microsoft.com/office/drawing/2014/main" id="{43DA875F-A798-1C45-8131-72B4AC850A95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98163" y="4666107"/>
            <a:ext cx="7626350" cy="522211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rgbClr val="787878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/>
              <a:t>Date </a:t>
            </a:r>
          </a:p>
        </p:txBody>
      </p:sp>
    </p:spTree>
    <p:extLst>
      <p:ext uri="{BB962C8B-B14F-4D97-AF65-F5344CB8AC3E}">
        <p14:creationId xmlns:p14="http://schemas.microsoft.com/office/powerpoint/2010/main" val="2655718425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simple avec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Sous-titre 2">
            <a:extLst>
              <a:ext uri="{FF2B5EF4-FFF2-40B4-BE49-F238E27FC236}">
                <a16:creationId xmlns:a16="http://schemas.microsoft.com/office/drawing/2014/main" id="{CE9EFE64-9ABC-9243-8841-5E5D36165F9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4381" y="2291128"/>
            <a:ext cx="10764839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</p:txBody>
      </p:sp>
      <p:sp>
        <p:nvSpPr>
          <p:cNvPr id="11" name="Espace réservé du texte 6">
            <a:extLst>
              <a:ext uri="{FF2B5EF4-FFF2-40B4-BE49-F238E27FC236}">
                <a16:creationId xmlns:a16="http://schemas.microsoft.com/office/drawing/2014/main" id="{2F1B6E3F-90E9-9541-9C90-824C03869FF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0C8FDEAA-A386-214A-BEE3-FF6CA831C7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" t="786" r="-2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2776F70-2A83-EA48-A847-246E573BE52B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6">
                  <a:alpha val="69000"/>
                </a:schemeClr>
              </a:gs>
              <a:gs pos="0">
                <a:schemeClr val="accent6"/>
              </a:gs>
              <a:gs pos="100000">
                <a:schemeClr val="accent6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0E81DC8A-D9AD-1945-A476-E27E39C5921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6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C873C320-0939-734E-9FF9-E69D0C1C1BF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9721676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1574853-E69D-964F-ADA9-0A3A47EAD0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" t="786" r="-2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F917E69-DE64-134D-BA32-9A8432637149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6">
                  <a:alpha val="69000"/>
                </a:schemeClr>
              </a:gs>
              <a:gs pos="0">
                <a:schemeClr val="accent6"/>
              </a:gs>
              <a:gs pos="100000">
                <a:schemeClr val="accent6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6D07093A-51E5-1D4F-9EA5-732B827D7D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6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2545BA35-8592-7C45-ADA4-7058A59B86F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5240000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4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62C8C313-C739-9F4D-A868-2EEFA4E3D5C2}"/>
              </a:ext>
            </a:extLst>
          </p:cNvPr>
          <p:cNvCxnSpPr/>
          <p:nvPr/>
        </p:nvCxnSpPr>
        <p:spPr>
          <a:xfrm>
            <a:off x="3338832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37BA077E-07C1-EC4D-A4B1-743400634041}"/>
              </a:ext>
            </a:extLst>
          </p:cNvPr>
          <p:cNvCxnSpPr/>
          <p:nvPr/>
        </p:nvCxnSpPr>
        <p:spPr>
          <a:xfrm>
            <a:off x="6077270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09F93335-E41F-6740-93C1-61CED0F77690}"/>
              </a:ext>
            </a:extLst>
          </p:cNvPr>
          <p:cNvCxnSpPr/>
          <p:nvPr/>
        </p:nvCxnSpPr>
        <p:spPr>
          <a:xfrm>
            <a:off x="8815707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CD49AA-56F2-F74A-81AB-FDC7F8487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613" y="1789200"/>
            <a:ext cx="2520000" cy="450000"/>
          </a:xfrm>
          <a:solidFill>
            <a:schemeClr val="accent2"/>
          </a:solidFill>
        </p:spPr>
        <p:txBody>
          <a:bodyPr lIns="180000" rIns="180000" anchor="ctr"/>
          <a:lstStyle>
            <a:lvl1pPr marL="0" indent="0">
              <a:buFont typeface="Arial" panose="020B0604020202020204" pitchFamily="34" charset="0"/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8B6486-ACF2-AA47-A361-1BC648FAC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48051" y="1789200"/>
            <a:ext cx="2520000" cy="450000"/>
          </a:xfrm>
          <a:solidFill>
            <a:schemeClr val="accent2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7DB46616-3889-4243-ADA3-6DE889EFFB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86489" y="1789200"/>
            <a:ext cx="2520000" cy="450000"/>
          </a:xfrm>
          <a:solidFill>
            <a:schemeClr val="accent2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B62BD9FF-FDFD-B349-949D-EB80A0ECBC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24926" y="1789200"/>
            <a:ext cx="2520000" cy="450000"/>
          </a:xfrm>
          <a:solidFill>
            <a:schemeClr val="accent2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701BD6F-2D92-6140-8408-F8F1FEE90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5138" y="2239201"/>
            <a:ext cx="2520000" cy="3863114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046172-1112-674A-BD4D-9E955C11E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63288" y="2239200"/>
            <a:ext cx="2520000" cy="3863115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6AEB6B31-8C8B-4243-86F3-74035AB087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01726" y="2239199"/>
            <a:ext cx="2520000" cy="3863115"/>
          </a:xfrm>
        </p:spPr>
        <p:txBody>
          <a:bodyPr lIns="90000" tIns="144000" rIns="90000"/>
          <a:lstStyle>
            <a:lvl1pPr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5" name="Espace réservé du texte 24">
            <a:extLst>
              <a:ext uri="{FF2B5EF4-FFF2-40B4-BE49-F238E27FC236}">
                <a16:creationId xmlns:a16="http://schemas.microsoft.com/office/drawing/2014/main" id="{AF35422F-40D6-E244-B26E-4AC3ED5690B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940163" y="2239200"/>
            <a:ext cx="2520000" cy="3863115"/>
          </a:xfrm>
        </p:spPr>
        <p:txBody>
          <a:bodyPr lIns="90000" tIns="144000" rIns="90000"/>
          <a:lstStyle>
            <a:lvl1pPr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684332BF-38C1-314A-8678-685E71C5F7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" t="786" r="-2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0D6D9655-9863-9342-9785-72B8EC003EF8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6">
                  <a:alpha val="69000"/>
                </a:schemeClr>
              </a:gs>
              <a:gs pos="0">
                <a:schemeClr val="accent6"/>
              </a:gs>
              <a:gs pos="100000">
                <a:schemeClr val="accent6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Titre 1">
            <a:extLst>
              <a:ext uri="{FF2B5EF4-FFF2-40B4-BE49-F238E27FC236}">
                <a16:creationId xmlns:a16="http://schemas.microsoft.com/office/drawing/2014/main" id="{0A604F23-CD75-FF49-8986-CBB7B1AC1E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6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52841AFD-855B-0742-9CCC-1A86CE1D0376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6083276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3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CD49AA-56F2-F74A-81AB-FDC7F8487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613" y="1789200"/>
            <a:ext cx="3420000" cy="450000"/>
          </a:xfrm>
          <a:solidFill>
            <a:schemeClr val="accent2"/>
          </a:solidFill>
        </p:spPr>
        <p:txBody>
          <a:bodyPr lIns="180000" rIns="180000" anchor="ctr"/>
          <a:lstStyle>
            <a:lvl1pPr marL="0" indent="0">
              <a:buFont typeface="Arial" panose="020B0604020202020204" pitchFamily="34" charset="0"/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8B6486-ACF2-AA47-A361-1BC648FAC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69031" y="1789200"/>
            <a:ext cx="3420000" cy="450000"/>
          </a:xfrm>
          <a:solidFill>
            <a:schemeClr val="accent2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7DB46616-3889-4243-ADA3-6DE889EFFB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28449" y="1789200"/>
            <a:ext cx="3420000" cy="450000"/>
          </a:xfrm>
          <a:solidFill>
            <a:schemeClr val="accent2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701BD6F-2D92-6140-8408-F8F1FEE90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4850" y="2239201"/>
            <a:ext cx="3420000" cy="3863114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046172-1112-674A-BD4D-9E955C11E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84268" y="2239200"/>
            <a:ext cx="3420000" cy="3863115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6AEB6B31-8C8B-4243-86F3-74035AB087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28449" y="2239199"/>
            <a:ext cx="3420000" cy="3863115"/>
          </a:xfrm>
        </p:spPr>
        <p:txBody>
          <a:bodyPr lIns="90000" tIns="144000" rIns="90000"/>
          <a:lstStyle>
            <a:lvl1pPr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21E4B5CE-EB84-8B41-952F-99309E76A9CC}"/>
              </a:ext>
            </a:extLst>
          </p:cNvPr>
          <p:cNvCxnSpPr/>
          <p:nvPr/>
        </p:nvCxnSpPr>
        <p:spPr>
          <a:xfrm>
            <a:off x="7908740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3D5E6844-BA9D-2E41-8194-11F35A4DFCD4}"/>
              </a:ext>
            </a:extLst>
          </p:cNvPr>
          <p:cNvCxnSpPr/>
          <p:nvPr/>
        </p:nvCxnSpPr>
        <p:spPr>
          <a:xfrm>
            <a:off x="4249322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 14">
            <a:extLst>
              <a:ext uri="{FF2B5EF4-FFF2-40B4-BE49-F238E27FC236}">
                <a16:creationId xmlns:a16="http://schemas.microsoft.com/office/drawing/2014/main" id="{65F54D26-C60F-6440-8A52-10D7F61D9B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" t="786" r="-2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B07D1513-827A-D04C-89E7-2FD701D15D3E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6">
                  <a:alpha val="69000"/>
                </a:schemeClr>
              </a:gs>
              <a:gs pos="0">
                <a:schemeClr val="accent6"/>
              </a:gs>
              <a:gs pos="100000">
                <a:schemeClr val="accent6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Titre 1">
            <a:extLst>
              <a:ext uri="{FF2B5EF4-FFF2-40B4-BE49-F238E27FC236}">
                <a16:creationId xmlns:a16="http://schemas.microsoft.com/office/drawing/2014/main" id="{5AF0433D-FA3D-4C4D-A871-AADE3CBC60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6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6" name="Espace réservé du texte 5">
            <a:extLst>
              <a:ext uri="{FF2B5EF4-FFF2-40B4-BE49-F238E27FC236}">
                <a16:creationId xmlns:a16="http://schemas.microsoft.com/office/drawing/2014/main" id="{F83CADA9-048A-B349-8F8D-B91FF18B2F6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1759046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2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CD49AA-56F2-F74A-81AB-FDC7F8487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611" y="1789200"/>
            <a:ext cx="5220000" cy="450000"/>
          </a:xfrm>
          <a:solidFill>
            <a:schemeClr val="accent2"/>
          </a:solidFill>
        </p:spPr>
        <p:txBody>
          <a:bodyPr lIns="180000" rIns="180000" anchor="ctr"/>
          <a:lstStyle>
            <a:lvl1pPr marL="0" indent="0">
              <a:buFont typeface="Arial" panose="020B0604020202020204" pitchFamily="34" charset="0"/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8B6486-ACF2-AA47-A361-1BC648FAC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40163" y="1789200"/>
            <a:ext cx="5220000" cy="450000"/>
          </a:xfrm>
          <a:solidFill>
            <a:schemeClr val="accent2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701BD6F-2D92-6140-8408-F8F1FEE90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4849" y="2239201"/>
            <a:ext cx="5204761" cy="3863114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046172-1112-674A-BD4D-9E955C11E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40163" y="2239200"/>
            <a:ext cx="5235237" cy="3863115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3D5E6844-BA9D-2E41-8194-11F35A4DFCD4}"/>
              </a:ext>
            </a:extLst>
          </p:cNvPr>
          <p:cNvCxnSpPr/>
          <p:nvPr/>
        </p:nvCxnSpPr>
        <p:spPr>
          <a:xfrm>
            <a:off x="6084887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>
            <a:extLst>
              <a:ext uri="{FF2B5EF4-FFF2-40B4-BE49-F238E27FC236}">
                <a16:creationId xmlns:a16="http://schemas.microsoft.com/office/drawing/2014/main" id="{1998D7B0-98F7-2549-AF1C-004E361352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" t="786" r="-2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FD65484-5838-5D46-AF88-A765E825D29A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6">
                  <a:alpha val="69000"/>
                </a:schemeClr>
              </a:gs>
              <a:gs pos="0">
                <a:schemeClr val="accent6"/>
              </a:gs>
              <a:gs pos="100000">
                <a:schemeClr val="accent6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78471CAD-1C92-BB48-A75A-A9C0B05633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6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E8030EB4-6FB4-374C-B7A1-5D810DAC9267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2139872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E373A51-E296-9C45-9B1F-833539646C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4" name="Espace réservé du tableau 3">
            <a:extLst>
              <a:ext uri="{FF2B5EF4-FFF2-40B4-BE49-F238E27FC236}">
                <a16:creationId xmlns:a16="http://schemas.microsoft.com/office/drawing/2014/main" id="{730BFAAF-BEDE-0B4E-BAEE-6237E834BC54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94800" y="2512906"/>
            <a:ext cx="10764838" cy="3657993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77C3FF6-0228-F74B-A7E3-86E2FBC9FDC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B13CC983-80E6-684A-95DE-D72D30A0C4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" t="786" r="-2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5D0AD90-4BE6-D643-AA49-EDBE7FC55FCC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6">
                  <a:alpha val="69000"/>
                </a:schemeClr>
              </a:gs>
              <a:gs pos="0">
                <a:schemeClr val="accent6"/>
              </a:gs>
              <a:gs pos="100000">
                <a:schemeClr val="accent6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D30EB7EB-F96B-1440-8963-988EA490D4D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6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8196BCA0-6909-5541-A54F-724BE64C80B4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3094435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2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ableau 3">
            <a:extLst>
              <a:ext uri="{FF2B5EF4-FFF2-40B4-BE49-F238E27FC236}">
                <a16:creationId xmlns:a16="http://schemas.microsoft.com/office/drawing/2014/main" id="{730BFAAF-BEDE-0B4E-BAEE-6237E834BC54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94800" y="2408464"/>
            <a:ext cx="5184000" cy="3801535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77C3FF6-0228-F74B-A7E3-86E2FBC9FDC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Espace réservé du tableau 5">
            <a:extLst>
              <a:ext uri="{FF2B5EF4-FFF2-40B4-BE49-F238E27FC236}">
                <a16:creationId xmlns:a16="http://schemas.microsoft.com/office/drawing/2014/main" id="{75D2B023-899B-FC47-ABDD-2ECC79A8841A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6276163" y="2408464"/>
            <a:ext cx="5184000" cy="380153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5A223B95-7BAA-E947-94E9-8A40B486BFE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40736E3D-BC86-EF42-A3FA-B9762284FE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" t="786" r="-2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3FAB85A-2B85-8846-BCC3-FE02AC923296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6">
                  <a:alpha val="69000"/>
                </a:schemeClr>
              </a:gs>
              <a:gs pos="0">
                <a:schemeClr val="accent6"/>
              </a:gs>
              <a:gs pos="100000">
                <a:schemeClr val="accent6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87738392-3E2B-6740-B298-C24A648BE42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6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DBB32CF6-5FCE-B948-B791-0F2106F7E30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9565843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Multimé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6E61E2D5-24E6-034C-B80A-01C5087B3FB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95325" y="2135644"/>
            <a:ext cx="10764838" cy="4091947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Contenu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9EAC425-C3B7-DD40-B8A0-221C864079F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7DAEED21-F829-634E-A272-C20E0E1AEE4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700214"/>
            <a:ext cx="10764838" cy="259216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D87EED0F-1BA5-5C44-A499-05689C628D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" t="786" r="-2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D807A1A-FA6E-804D-B4BA-D16302C96DD7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6">
                  <a:alpha val="69000"/>
                </a:schemeClr>
              </a:gs>
              <a:gs pos="0">
                <a:schemeClr val="accent6"/>
              </a:gs>
              <a:gs pos="100000">
                <a:schemeClr val="accent6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EBE784AA-7E2F-9E43-80DB-8D0184AF0A9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6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EFECFC98-7A32-394A-ABB0-FF4E541AF5F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367876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re 12"/>
          <p:cNvSpPr>
            <a:spLocks noGrp="1"/>
          </p:cNvSpPr>
          <p:nvPr>
            <p:ph type="title" hasCustomPrompt="1"/>
          </p:nvPr>
        </p:nvSpPr>
        <p:spPr>
          <a:xfrm>
            <a:off x="598163" y="2065084"/>
            <a:ext cx="7886700" cy="1325563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r>
              <a:rPr lang="fr-FR"/>
              <a:t>Titre de la présentation</a:t>
            </a:r>
            <a:br>
              <a:rPr lang="fr-FR"/>
            </a:br>
            <a:endParaRPr lang="fr-FR"/>
          </a:p>
        </p:txBody>
      </p:sp>
      <p:sp>
        <p:nvSpPr>
          <p:cNvPr id="35" name="Espace réservé du contenu 34"/>
          <p:cNvSpPr>
            <a:spLocks noGrp="1"/>
          </p:cNvSpPr>
          <p:nvPr>
            <p:ph sz="quarter" idx="13" hasCustomPrompt="1"/>
          </p:nvPr>
        </p:nvSpPr>
        <p:spPr>
          <a:xfrm>
            <a:off x="598163" y="3510301"/>
            <a:ext cx="7626350" cy="8382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/>
              <a:t>Sous-titre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007F9B3-5A84-4649-A725-AABE0351A31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F9EC534-F9F4-4762-A8EB-FE67C53393F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3" name="Espace réservé du contenu 34">
            <a:extLst>
              <a:ext uri="{FF2B5EF4-FFF2-40B4-BE49-F238E27FC236}">
                <a16:creationId xmlns:a16="http://schemas.microsoft.com/office/drawing/2014/main" id="{43DA875F-A798-1C45-8131-72B4AC850A95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98163" y="4666107"/>
            <a:ext cx="7626350" cy="522211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rgbClr val="787878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/>
              <a:t>Date </a:t>
            </a:r>
          </a:p>
        </p:txBody>
      </p:sp>
    </p:spTree>
    <p:extLst>
      <p:ext uri="{BB962C8B-B14F-4D97-AF65-F5344CB8AC3E}">
        <p14:creationId xmlns:p14="http://schemas.microsoft.com/office/powerpoint/2010/main" val="550208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A9F0A-5340-4CB3-90A4-33236D024A67}" type="datetime1">
              <a:rPr lang="fr-FR" smtClean="0"/>
              <a:t>17/06/2025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25280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fond 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687948E-92A2-304B-8082-013D315E2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A7FCF-C033-4D7A-954B-840FAB21000D}" type="datetime1">
              <a:rPr lang="fr-FR" smtClean="0"/>
              <a:t>17/06/2025</a:t>
            </a:fld>
            <a:r>
              <a:rPr lang="fr-FR"/>
              <a:t>   -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B3A2569-5411-384C-A183-C48D16848E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47712" y="6418979"/>
            <a:ext cx="2743200" cy="365125"/>
          </a:xfrm>
        </p:spPr>
        <p:txBody>
          <a:bodyPr/>
          <a:lstStyle/>
          <a:p>
            <a:fld id="{2F9EC534-F9F4-4762-A8EB-FE67C53393F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71EAC5B0-6BAC-7946-8152-D675A184A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88" y="-6026"/>
            <a:ext cx="7544212" cy="1315745"/>
          </a:xfrm>
        </p:spPr>
        <p:txBody>
          <a:bodyPr>
            <a:normAutofit/>
          </a:bodyPr>
          <a:lstStyle>
            <a:lvl1pPr algn="l">
              <a:defRPr sz="2000">
                <a:solidFill>
                  <a:srgbClr val="0000FF"/>
                </a:solidFill>
                <a:latin typeface="Montserrat" panose="00000500000000000000" pitchFamily="2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8" name="Espace réservé du texte 30">
            <a:extLst>
              <a:ext uri="{FF2B5EF4-FFF2-40B4-BE49-F238E27FC236}">
                <a16:creationId xmlns:a16="http://schemas.microsoft.com/office/drawing/2014/main" id="{539972CC-26FE-2B40-9A5C-12C68A4C6B2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5388" y="1482540"/>
            <a:ext cx="10833512" cy="4300345"/>
          </a:xfrm>
        </p:spPr>
        <p:txBody>
          <a:bodyPr>
            <a:normAutofit/>
          </a:bodyPr>
          <a:lstStyle>
            <a:lvl1pPr marL="0" indent="0" algn="l">
              <a:buNone/>
              <a:defRPr sz="1600" b="0" i="0">
                <a:solidFill>
                  <a:srgbClr val="787878"/>
                </a:solidFill>
                <a:latin typeface="Montserrat" pitchFamily="2" charset="77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378BCD6E-B7FB-794A-B137-8A840E51C264}"/>
              </a:ext>
            </a:extLst>
          </p:cNvPr>
          <p:cNvSpPr/>
          <p:nvPr userDrawn="1"/>
        </p:nvSpPr>
        <p:spPr>
          <a:xfrm>
            <a:off x="216602" y="533091"/>
            <a:ext cx="262223" cy="262223"/>
          </a:xfrm>
          <a:prstGeom prst="ellipse">
            <a:avLst/>
          </a:prstGeom>
          <a:solidFill>
            <a:srgbClr val="FFC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86F87E37-AFF6-CF4C-A911-D719C409A327}"/>
              </a:ext>
            </a:extLst>
          </p:cNvPr>
          <p:cNvSpPr/>
          <p:nvPr userDrawn="1"/>
        </p:nvSpPr>
        <p:spPr>
          <a:xfrm>
            <a:off x="216602" y="179226"/>
            <a:ext cx="262223" cy="262223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DF85AC3F-CF83-B049-A49D-2E2624E4970A}"/>
              </a:ext>
            </a:extLst>
          </p:cNvPr>
          <p:cNvSpPr/>
          <p:nvPr userDrawn="1"/>
        </p:nvSpPr>
        <p:spPr>
          <a:xfrm>
            <a:off x="216601" y="883621"/>
            <a:ext cx="262223" cy="262223"/>
          </a:xfrm>
          <a:prstGeom prst="ellipse">
            <a:avLst/>
          </a:prstGeom>
          <a:solidFill>
            <a:srgbClr val="7878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935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uverture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A6818569-9CAA-1242-8FB4-F0A972921D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22" r="9542"/>
          <a:stretch/>
        </p:blipFill>
        <p:spPr>
          <a:xfrm>
            <a:off x="4043363" y="0"/>
            <a:ext cx="8148637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F3F4EDE-EF16-9B4D-9422-868750F1B4EB}"/>
              </a:ext>
            </a:extLst>
          </p:cNvPr>
          <p:cNvSpPr/>
          <p:nvPr/>
        </p:nvSpPr>
        <p:spPr>
          <a:xfrm>
            <a:off x="0" y="0"/>
            <a:ext cx="4042800" cy="17002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BAC43870-D863-B347-A1E2-1C2746A77DA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80432" y="2678796"/>
            <a:ext cx="5687568" cy="735415"/>
          </a:xfrm>
          <a:effectLst>
            <a:glow>
              <a:schemeClr val="tx1">
                <a:alpha val="66000"/>
              </a:schemeClr>
            </a:glow>
          </a:effectLst>
        </p:spPr>
        <p:txBody>
          <a:bodyPr lIns="0" tIns="0" rIns="0" bIns="0" anchor="b">
            <a:noAutofit/>
          </a:bodyPr>
          <a:lstStyle>
            <a:lvl1pPr algn="l">
              <a:defRPr sz="3200">
                <a:solidFill>
                  <a:schemeClr val="accent2"/>
                </a:solidFill>
                <a:effectLst>
                  <a:glow rad="254000">
                    <a:schemeClr val="tx1"/>
                  </a:glow>
                </a:effectLst>
              </a:defRPr>
            </a:lvl1pPr>
          </a:lstStyle>
          <a:p>
            <a:r>
              <a:rPr lang="fr-FR"/>
              <a:t>Modifiez le titre</a:t>
            </a:r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FBAD26E5-A3DE-B04C-B805-6287467ACC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80432" y="3434561"/>
            <a:ext cx="5205984" cy="504923"/>
          </a:xfrm>
          <a:effectLst>
            <a:glow rad="787400">
              <a:schemeClr val="tx1">
                <a:alpha val="86000"/>
              </a:schemeClr>
            </a:glow>
          </a:effectLst>
        </p:spPr>
        <p:txBody>
          <a:bodyPr lIns="0" tIns="180000" rIns="0" anchor="t">
            <a:spAutoFit/>
          </a:bodyPr>
          <a:lstStyle>
            <a:lvl1pPr marL="0" indent="0" algn="l">
              <a:buNone/>
              <a:defRPr sz="1800">
                <a:solidFill>
                  <a:schemeClr val="bg2"/>
                </a:solidFill>
                <a:effectLst>
                  <a:glow rad="165100">
                    <a:schemeClr val="tx1">
                      <a:alpha val="86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sous-titres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1700213"/>
            <a:ext cx="4042800" cy="51577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B529F5A4-A013-214E-AFA9-EF123FFCD79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700213"/>
            <a:ext cx="4042800" cy="5157787"/>
          </a:xfrm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une image</a:t>
            </a:r>
          </a:p>
        </p:txBody>
      </p:sp>
      <p:pic>
        <p:nvPicPr>
          <p:cNvPr id="13" name="Graphique 12">
            <a:extLst>
              <a:ext uri="{FF2B5EF4-FFF2-40B4-BE49-F238E27FC236}">
                <a16:creationId xmlns:a16="http://schemas.microsoft.com/office/drawing/2014/main" id="{01539EFF-91D9-FB48-AB8D-E9FDDB5CBE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85532" y="365449"/>
            <a:ext cx="3072299" cy="109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6811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titr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E6C7FE3-622C-8740-AD24-F7E111B96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C4781-D891-42AF-930A-174FAE8C2D4E}" type="datetime1">
              <a:rPr lang="fr-FR" smtClean="0"/>
              <a:t>17/06/2025</a:t>
            </a:fld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8BA3216-B456-4745-A86A-E643104AEC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9EC534-F9F4-4762-A8EB-FE67C53393F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Espace réservé pour une image  34">
            <a:extLst>
              <a:ext uri="{FF2B5EF4-FFF2-40B4-BE49-F238E27FC236}">
                <a16:creationId xmlns:a16="http://schemas.microsoft.com/office/drawing/2014/main" id="{34F207FA-B66C-6F40-820D-94FE89F1CD2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419859" y="-22860"/>
            <a:ext cx="3770047" cy="6344662"/>
          </a:xfrm>
          <a:custGeom>
            <a:avLst/>
            <a:gdLst>
              <a:gd name="connsiteX0" fmla="*/ 0 w 2790825"/>
              <a:gd name="connsiteY0" fmla="*/ 6278601 h 6278601"/>
              <a:gd name="connsiteX1" fmla="*/ 751485 w 2790825"/>
              <a:gd name="connsiteY1" fmla="*/ 0 h 6278601"/>
              <a:gd name="connsiteX2" fmla="*/ 2790825 w 2790825"/>
              <a:gd name="connsiteY2" fmla="*/ 0 h 6278601"/>
              <a:gd name="connsiteX3" fmla="*/ 2039340 w 2790825"/>
              <a:gd name="connsiteY3" fmla="*/ 6278601 h 6278601"/>
              <a:gd name="connsiteX4" fmla="*/ 0 w 2790825"/>
              <a:gd name="connsiteY4" fmla="*/ 6278601 h 6278601"/>
              <a:gd name="connsiteX0" fmla="*/ 0 w 2790825"/>
              <a:gd name="connsiteY0" fmla="*/ 6278601 h 6278601"/>
              <a:gd name="connsiteX1" fmla="*/ 1020427 w 2790825"/>
              <a:gd name="connsiteY1" fmla="*/ 0 h 6278601"/>
              <a:gd name="connsiteX2" fmla="*/ 2790825 w 2790825"/>
              <a:gd name="connsiteY2" fmla="*/ 0 h 6278601"/>
              <a:gd name="connsiteX3" fmla="*/ 2039340 w 2790825"/>
              <a:gd name="connsiteY3" fmla="*/ 6278601 h 6278601"/>
              <a:gd name="connsiteX4" fmla="*/ 0 w 2790825"/>
              <a:gd name="connsiteY4" fmla="*/ 6278601 h 6278601"/>
              <a:gd name="connsiteX0" fmla="*/ 0 w 3310778"/>
              <a:gd name="connsiteY0" fmla="*/ 6314460 h 6314460"/>
              <a:gd name="connsiteX1" fmla="*/ 1540380 w 3310778"/>
              <a:gd name="connsiteY1" fmla="*/ 0 h 6314460"/>
              <a:gd name="connsiteX2" fmla="*/ 3310778 w 3310778"/>
              <a:gd name="connsiteY2" fmla="*/ 0 h 6314460"/>
              <a:gd name="connsiteX3" fmla="*/ 2559293 w 3310778"/>
              <a:gd name="connsiteY3" fmla="*/ 6278601 h 6314460"/>
              <a:gd name="connsiteX4" fmla="*/ 0 w 3310778"/>
              <a:gd name="connsiteY4" fmla="*/ 6314460 h 6314460"/>
              <a:gd name="connsiteX0" fmla="*/ 0 w 3312328"/>
              <a:gd name="connsiteY0" fmla="*/ 6314460 h 6314460"/>
              <a:gd name="connsiteX1" fmla="*/ 1540380 w 3312328"/>
              <a:gd name="connsiteY1" fmla="*/ 0 h 6314460"/>
              <a:gd name="connsiteX2" fmla="*/ 3310778 w 3312328"/>
              <a:gd name="connsiteY2" fmla="*/ 0 h 6314460"/>
              <a:gd name="connsiteX3" fmla="*/ 3312328 w 3312328"/>
              <a:gd name="connsiteY3" fmla="*/ 6278601 h 6314460"/>
              <a:gd name="connsiteX4" fmla="*/ 0 w 3312328"/>
              <a:gd name="connsiteY4" fmla="*/ 6314460 h 6314460"/>
              <a:gd name="connsiteX0" fmla="*/ 0 w 3312328"/>
              <a:gd name="connsiteY0" fmla="*/ 6314460 h 6314460"/>
              <a:gd name="connsiteX1" fmla="*/ 1213256 w 3312328"/>
              <a:gd name="connsiteY1" fmla="*/ 0 h 6314460"/>
              <a:gd name="connsiteX2" fmla="*/ 3310778 w 3312328"/>
              <a:gd name="connsiteY2" fmla="*/ 0 h 6314460"/>
              <a:gd name="connsiteX3" fmla="*/ 3312328 w 3312328"/>
              <a:gd name="connsiteY3" fmla="*/ 6278601 h 6314460"/>
              <a:gd name="connsiteX4" fmla="*/ 0 w 3312328"/>
              <a:gd name="connsiteY4" fmla="*/ 6314460 h 6314460"/>
              <a:gd name="connsiteX0" fmla="*/ 0 w 3371805"/>
              <a:gd name="connsiteY0" fmla="*/ 6314460 h 6314460"/>
              <a:gd name="connsiteX1" fmla="*/ 1272733 w 3371805"/>
              <a:gd name="connsiteY1" fmla="*/ 0 h 6314460"/>
              <a:gd name="connsiteX2" fmla="*/ 3370255 w 3371805"/>
              <a:gd name="connsiteY2" fmla="*/ 0 h 6314460"/>
              <a:gd name="connsiteX3" fmla="*/ 3371805 w 3371805"/>
              <a:gd name="connsiteY3" fmla="*/ 6278601 h 6314460"/>
              <a:gd name="connsiteX4" fmla="*/ 0 w 3371805"/>
              <a:gd name="connsiteY4" fmla="*/ 6314460 h 6314460"/>
              <a:gd name="connsiteX0" fmla="*/ 0 w 3371805"/>
              <a:gd name="connsiteY0" fmla="*/ 6314460 h 6314460"/>
              <a:gd name="connsiteX1" fmla="*/ 1272733 w 3371805"/>
              <a:gd name="connsiteY1" fmla="*/ 0 h 6314460"/>
              <a:gd name="connsiteX2" fmla="*/ 3370255 w 3371805"/>
              <a:gd name="connsiteY2" fmla="*/ 0 h 6314460"/>
              <a:gd name="connsiteX3" fmla="*/ 3371805 w 3371805"/>
              <a:gd name="connsiteY3" fmla="*/ 6295147 h 6314460"/>
              <a:gd name="connsiteX4" fmla="*/ 0 w 3371805"/>
              <a:gd name="connsiteY4" fmla="*/ 6314460 h 6314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1805" h="6314460">
                <a:moveTo>
                  <a:pt x="0" y="6314460"/>
                </a:moveTo>
                <a:lnTo>
                  <a:pt x="1272733" y="0"/>
                </a:lnTo>
                <a:lnTo>
                  <a:pt x="3370255" y="0"/>
                </a:lnTo>
                <a:cubicBezTo>
                  <a:pt x="3370772" y="2092867"/>
                  <a:pt x="3371288" y="4202280"/>
                  <a:pt x="3371805" y="6295147"/>
                </a:cubicBezTo>
                <a:lnTo>
                  <a:pt x="0" y="6314460"/>
                </a:lnTo>
                <a:close/>
              </a:path>
            </a:pathLst>
          </a:custGeom>
        </p:spPr>
        <p:txBody>
          <a:bodyPr anchor="ctr">
            <a:normAutofit/>
          </a:bodyPr>
          <a:lstStyle>
            <a:lvl1pPr marL="0" indent="0" algn="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fr-FR"/>
              <a:t>Insérez votre image</a:t>
            </a:r>
          </a:p>
        </p:txBody>
      </p:sp>
      <p:sp>
        <p:nvSpPr>
          <p:cNvPr id="7" name="Parallélogramme 27">
            <a:extLst>
              <a:ext uri="{FF2B5EF4-FFF2-40B4-BE49-F238E27FC236}">
                <a16:creationId xmlns:a16="http://schemas.microsoft.com/office/drawing/2014/main" id="{9AAA4716-3EF6-904B-8B3B-7EBFB3613C1A}"/>
              </a:ext>
            </a:extLst>
          </p:cNvPr>
          <p:cNvSpPr/>
          <p:nvPr userDrawn="1"/>
        </p:nvSpPr>
        <p:spPr>
          <a:xfrm>
            <a:off x="-27081" y="-49364"/>
            <a:ext cx="9902601" cy="6371165"/>
          </a:xfrm>
          <a:custGeom>
            <a:avLst/>
            <a:gdLst>
              <a:gd name="connsiteX0" fmla="*/ 0 w 11318109"/>
              <a:gd name="connsiteY0" fmla="*/ 5845823 h 5845823"/>
              <a:gd name="connsiteX1" fmla="*/ 1461456 w 11318109"/>
              <a:gd name="connsiteY1" fmla="*/ 0 h 5845823"/>
              <a:gd name="connsiteX2" fmla="*/ 11318109 w 11318109"/>
              <a:gd name="connsiteY2" fmla="*/ 0 h 5845823"/>
              <a:gd name="connsiteX3" fmla="*/ 9856653 w 11318109"/>
              <a:gd name="connsiteY3" fmla="*/ 5845823 h 5845823"/>
              <a:gd name="connsiteX4" fmla="*/ 0 w 11318109"/>
              <a:gd name="connsiteY4" fmla="*/ 5845823 h 5845823"/>
              <a:gd name="connsiteX0" fmla="*/ 0 w 10744368"/>
              <a:gd name="connsiteY0" fmla="*/ 5845823 h 5845823"/>
              <a:gd name="connsiteX1" fmla="*/ 887715 w 10744368"/>
              <a:gd name="connsiteY1" fmla="*/ 0 h 5845823"/>
              <a:gd name="connsiteX2" fmla="*/ 10744368 w 10744368"/>
              <a:gd name="connsiteY2" fmla="*/ 0 h 5845823"/>
              <a:gd name="connsiteX3" fmla="*/ 9282912 w 10744368"/>
              <a:gd name="connsiteY3" fmla="*/ 5845823 h 5845823"/>
              <a:gd name="connsiteX4" fmla="*/ 0 w 10744368"/>
              <a:gd name="connsiteY4" fmla="*/ 5845823 h 5845823"/>
              <a:gd name="connsiteX0" fmla="*/ 0 w 10744368"/>
              <a:gd name="connsiteY0" fmla="*/ 5845823 h 5845823"/>
              <a:gd name="connsiteX1" fmla="*/ 101331 w 10744368"/>
              <a:gd name="connsiteY1" fmla="*/ 0 h 5845823"/>
              <a:gd name="connsiteX2" fmla="*/ 10744368 w 10744368"/>
              <a:gd name="connsiteY2" fmla="*/ 0 h 5845823"/>
              <a:gd name="connsiteX3" fmla="*/ 9282912 w 10744368"/>
              <a:gd name="connsiteY3" fmla="*/ 5845823 h 5845823"/>
              <a:gd name="connsiteX4" fmla="*/ 0 w 10744368"/>
              <a:gd name="connsiteY4" fmla="*/ 5845823 h 5845823"/>
              <a:gd name="connsiteX0" fmla="*/ 0 w 10726080"/>
              <a:gd name="connsiteY0" fmla="*/ 5845823 h 5845823"/>
              <a:gd name="connsiteX1" fmla="*/ 83043 w 10726080"/>
              <a:gd name="connsiteY1" fmla="*/ 0 h 5845823"/>
              <a:gd name="connsiteX2" fmla="*/ 10726080 w 10726080"/>
              <a:gd name="connsiteY2" fmla="*/ 0 h 5845823"/>
              <a:gd name="connsiteX3" fmla="*/ 9264624 w 10726080"/>
              <a:gd name="connsiteY3" fmla="*/ 5845823 h 5845823"/>
              <a:gd name="connsiteX4" fmla="*/ 0 w 10726080"/>
              <a:gd name="connsiteY4" fmla="*/ 5845823 h 5845823"/>
              <a:gd name="connsiteX0" fmla="*/ 0 w 10695083"/>
              <a:gd name="connsiteY0" fmla="*/ 5861321 h 5861321"/>
              <a:gd name="connsiteX1" fmla="*/ 52046 w 10695083"/>
              <a:gd name="connsiteY1" fmla="*/ 0 h 5861321"/>
              <a:gd name="connsiteX2" fmla="*/ 10695083 w 10695083"/>
              <a:gd name="connsiteY2" fmla="*/ 0 h 5861321"/>
              <a:gd name="connsiteX3" fmla="*/ 9233627 w 10695083"/>
              <a:gd name="connsiteY3" fmla="*/ 5845823 h 5861321"/>
              <a:gd name="connsiteX4" fmla="*/ 0 w 10695083"/>
              <a:gd name="connsiteY4" fmla="*/ 5861321 h 5861321"/>
              <a:gd name="connsiteX0" fmla="*/ 0 w 10695083"/>
              <a:gd name="connsiteY0" fmla="*/ 5861321 h 5865701"/>
              <a:gd name="connsiteX1" fmla="*/ 52046 w 10695083"/>
              <a:gd name="connsiteY1" fmla="*/ 0 h 5865701"/>
              <a:gd name="connsiteX2" fmla="*/ 10695083 w 10695083"/>
              <a:gd name="connsiteY2" fmla="*/ 0 h 5865701"/>
              <a:gd name="connsiteX3" fmla="*/ 9149142 w 10695083"/>
              <a:gd name="connsiteY3" fmla="*/ 5865701 h 5865701"/>
              <a:gd name="connsiteX4" fmla="*/ 0 w 10695083"/>
              <a:gd name="connsiteY4" fmla="*/ 5861321 h 5865701"/>
              <a:gd name="connsiteX0" fmla="*/ 0 w 10639093"/>
              <a:gd name="connsiteY0" fmla="*/ 5861321 h 5865701"/>
              <a:gd name="connsiteX1" fmla="*/ 52046 w 10639093"/>
              <a:gd name="connsiteY1" fmla="*/ 0 h 5865701"/>
              <a:gd name="connsiteX2" fmla="*/ 10639093 w 10639093"/>
              <a:gd name="connsiteY2" fmla="*/ 0 h 5865701"/>
              <a:gd name="connsiteX3" fmla="*/ 9149142 w 10639093"/>
              <a:gd name="connsiteY3" fmla="*/ 5865701 h 5865701"/>
              <a:gd name="connsiteX4" fmla="*/ 0 w 10639093"/>
              <a:gd name="connsiteY4" fmla="*/ 5861321 h 5865701"/>
              <a:gd name="connsiteX0" fmla="*/ 0 w 10639093"/>
              <a:gd name="connsiteY0" fmla="*/ 5861321 h 5861321"/>
              <a:gd name="connsiteX1" fmla="*/ 52046 w 10639093"/>
              <a:gd name="connsiteY1" fmla="*/ 0 h 5861321"/>
              <a:gd name="connsiteX2" fmla="*/ 10639093 w 10639093"/>
              <a:gd name="connsiteY2" fmla="*/ 0 h 5861321"/>
              <a:gd name="connsiteX3" fmla="*/ 9186469 w 10639093"/>
              <a:gd name="connsiteY3" fmla="*/ 5847413 h 5861321"/>
              <a:gd name="connsiteX4" fmla="*/ 0 w 10639093"/>
              <a:gd name="connsiteY4" fmla="*/ 5861321 h 5861321"/>
              <a:gd name="connsiteX0" fmla="*/ 0 w 10639093"/>
              <a:gd name="connsiteY0" fmla="*/ 5861321 h 5861321"/>
              <a:gd name="connsiteX1" fmla="*/ 52046 w 10639093"/>
              <a:gd name="connsiteY1" fmla="*/ 0 h 5861321"/>
              <a:gd name="connsiteX2" fmla="*/ 10639093 w 10639093"/>
              <a:gd name="connsiteY2" fmla="*/ 0 h 5861321"/>
              <a:gd name="connsiteX3" fmla="*/ 9167806 w 10639093"/>
              <a:gd name="connsiteY3" fmla="*/ 5847413 h 5861321"/>
              <a:gd name="connsiteX4" fmla="*/ 0 w 10639093"/>
              <a:gd name="connsiteY4" fmla="*/ 5861321 h 5861321"/>
              <a:gd name="connsiteX0" fmla="*/ 0 w 10639093"/>
              <a:gd name="connsiteY0" fmla="*/ 5885806 h 5885806"/>
              <a:gd name="connsiteX1" fmla="*/ 24998 w 10639093"/>
              <a:gd name="connsiteY1" fmla="*/ 0 h 5885806"/>
              <a:gd name="connsiteX2" fmla="*/ 10639093 w 10639093"/>
              <a:gd name="connsiteY2" fmla="*/ 24485 h 5885806"/>
              <a:gd name="connsiteX3" fmla="*/ 9167806 w 10639093"/>
              <a:gd name="connsiteY3" fmla="*/ 5871898 h 5885806"/>
              <a:gd name="connsiteX4" fmla="*/ 0 w 10639093"/>
              <a:gd name="connsiteY4" fmla="*/ 5885806 h 5885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39093" h="5885806">
                <a:moveTo>
                  <a:pt x="0" y="5885806"/>
                </a:moveTo>
                <a:lnTo>
                  <a:pt x="24998" y="0"/>
                </a:lnTo>
                <a:lnTo>
                  <a:pt x="10639093" y="24485"/>
                </a:lnTo>
                <a:lnTo>
                  <a:pt x="9167806" y="5871898"/>
                </a:lnTo>
                <a:lnTo>
                  <a:pt x="0" y="5885806"/>
                </a:lnTo>
                <a:close/>
              </a:path>
            </a:pathLst>
          </a:cu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itre 12">
            <a:extLst>
              <a:ext uri="{FF2B5EF4-FFF2-40B4-BE49-F238E27FC236}">
                <a16:creationId xmlns:a16="http://schemas.microsoft.com/office/drawing/2014/main" id="{624EE2D4-AEA5-6A43-B609-363CB771C4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662" y="1773450"/>
            <a:ext cx="747875" cy="1325563"/>
          </a:xfrm>
        </p:spPr>
        <p:txBody>
          <a:bodyPr>
            <a:normAutofit/>
          </a:bodyPr>
          <a:lstStyle>
            <a:lvl1pPr marL="0" indent="0">
              <a:buClr>
                <a:srgbClr val="FFCE00"/>
              </a:buClr>
              <a:buFont typeface="+mj-lt"/>
              <a:buNone/>
              <a:defRPr sz="3600" b="0" i="0">
                <a:solidFill>
                  <a:srgbClr val="FFCE00"/>
                </a:solidFill>
                <a:latin typeface="Montserrat" pitchFamily="2" charset="77"/>
              </a:defRPr>
            </a:lvl1pPr>
          </a:lstStyle>
          <a:p>
            <a:r>
              <a:rPr lang="fr-FR"/>
              <a:t>#</a:t>
            </a:r>
          </a:p>
        </p:txBody>
      </p:sp>
      <p:sp>
        <p:nvSpPr>
          <p:cNvPr id="14" name="Espace réservé du contenu 13">
            <a:extLst>
              <a:ext uri="{FF2B5EF4-FFF2-40B4-BE49-F238E27FC236}">
                <a16:creationId xmlns:a16="http://schemas.microsoft.com/office/drawing/2014/main" id="{36C86B64-B441-AF4C-B398-294932B9D606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1347537" y="3289300"/>
            <a:ext cx="7138824" cy="1363663"/>
          </a:xfrm>
        </p:spPr>
        <p:txBody>
          <a:bodyPr>
            <a:noAutofit/>
          </a:bodyPr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 sz="2000" b="0" i="0">
                <a:solidFill>
                  <a:schemeClr val="bg1"/>
                </a:solidFill>
                <a:latin typeface="Montserrat" pitchFamily="2" charset="77"/>
              </a:defRPr>
            </a:lvl1pPr>
            <a:lvl2pPr marL="914400" indent="-457200">
              <a:buFont typeface="+mj-lt"/>
              <a:buAutoNum type="alphaLcPeriod"/>
              <a:defRPr sz="2000" b="0" i="0">
                <a:solidFill>
                  <a:schemeClr val="bg1"/>
                </a:solidFill>
                <a:latin typeface="Montserrat" pitchFamily="2" charset="77"/>
              </a:defRPr>
            </a:lvl2pPr>
            <a:lvl3pPr marL="1371600" indent="-457200">
              <a:buFont typeface="+mj-lt"/>
              <a:buAutoNum type="alphaLcPeriod"/>
              <a:defRPr sz="2000" b="0" i="0">
                <a:solidFill>
                  <a:schemeClr val="bg1"/>
                </a:solidFill>
                <a:latin typeface="Montserrat" pitchFamily="2" charset="77"/>
              </a:defRPr>
            </a:lvl3pPr>
            <a:lvl4pPr marL="1828800" indent="-457200">
              <a:buFont typeface="+mj-lt"/>
              <a:buAutoNum type="alphaLcPeriod"/>
              <a:defRPr sz="2000" b="0" i="0">
                <a:solidFill>
                  <a:schemeClr val="bg1"/>
                </a:solidFill>
                <a:latin typeface="Montserrat" pitchFamily="2" charset="77"/>
              </a:defRPr>
            </a:lvl4pPr>
            <a:lvl5pPr marL="2286000" indent="-457200">
              <a:buFont typeface="+mj-lt"/>
              <a:buAutoNum type="alphaLcPeriod"/>
              <a:defRPr sz="2000" b="0" i="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fr-FR"/>
              <a:t>Sous-partie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lang="fr-FR"/>
              <a:t>Sous-partie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lang="fr-FR"/>
              <a:t>Sous-partie</a:t>
            </a:r>
          </a:p>
          <a:p>
            <a:pPr lvl="0"/>
            <a:endParaRPr lang="fr-FR"/>
          </a:p>
          <a:p>
            <a:pPr lvl="0"/>
            <a:endParaRPr lang="fr-FR"/>
          </a:p>
          <a:p>
            <a:pPr lvl="0"/>
            <a:endParaRPr lang="fr-FR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3A81FAD-6EDA-664C-8CEC-970F404633A5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1348138" y="1773450"/>
            <a:ext cx="8013578" cy="1325562"/>
          </a:xfrm>
        </p:spPr>
        <p:txBody>
          <a:bodyPr anchor="ctr">
            <a:normAutofit/>
          </a:bodyPr>
          <a:lstStyle>
            <a:lvl1pPr marL="0" indent="0" algn="l">
              <a:buNone/>
              <a:defRPr sz="36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fr-FR"/>
              <a:t>TITRE DE LA PARTIE</a:t>
            </a:r>
          </a:p>
        </p:txBody>
      </p:sp>
    </p:spTree>
    <p:extLst>
      <p:ext uri="{BB962C8B-B14F-4D97-AF65-F5344CB8AC3E}">
        <p14:creationId xmlns:p14="http://schemas.microsoft.com/office/powerpoint/2010/main" val="38215173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contenu 5_bl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 marL="228600" indent="-228600">
              <a:buClr>
                <a:srgbClr val="0000FF"/>
              </a:buClr>
              <a:buFont typeface="Courier New" panose="02070309020205020404" pitchFamily="49" charset="0"/>
              <a:buChar char="o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  <a:lvl2pPr marL="685800" indent="-228600">
              <a:buClr>
                <a:srgbClr val="0000FF"/>
              </a:buClr>
              <a:buFont typeface="Courier New" panose="02070309020205020404" pitchFamily="49" charset="0"/>
              <a:buChar char="o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2pPr>
            <a:lvl3pPr marL="1143000" indent="-228600">
              <a:buClr>
                <a:srgbClr val="0000FF"/>
              </a:buClr>
              <a:buFont typeface="Courier New" panose="02070309020205020404" pitchFamily="49" charset="0"/>
              <a:buChar char="o"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3pPr>
            <a:lvl4pPr marL="1600200" indent="-228600">
              <a:buClr>
                <a:srgbClr val="0000FF"/>
              </a:buClr>
              <a:buFont typeface="Courier New" panose="02070309020205020404" pitchFamily="49" charset="0"/>
              <a:buChar char="o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4pPr>
            <a:lvl5pPr marL="2057400" indent="-228600">
              <a:buClr>
                <a:srgbClr val="0000FF"/>
              </a:buClr>
              <a:buFont typeface="Courier New" panose="02070309020205020404" pitchFamily="49" charset="0"/>
              <a:buChar char="o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 marL="228600" indent="-228600">
              <a:buClr>
                <a:srgbClr val="0000FF"/>
              </a:buClr>
              <a:buFont typeface="Courier New" panose="02070309020205020404" pitchFamily="49" charset="0"/>
              <a:buChar char="o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  <a:lvl2pPr marL="685800" indent="-228600">
              <a:buClr>
                <a:srgbClr val="0000FF"/>
              </a:buClr>
              <a:buFont typeface="Courier New" panose="02070309020205020404" pitchFamily="49" charset="0"/>
              <a:buChar char="o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2pPr>
            <a:lvl3pPr marL="1143000" indent="-228600">
              <a:buClr>
                <a:srgbClr val="0000FF"/>
              </a:buClr>
              <a:buFont typeface="Courier New" panose="02070309020205020404" pitchFamily="49" charset="0"/>
              <a:buChar char="o"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3pPr>
            <a:lvl4pPr marL="1600200" indent="-228600">
              <a:buClr>
                <a:srgbClr val="0000FF"/>
              </a:buClr>
              <a:buFont typeface="Courier New" panose="02070309020205020404" pitchFamily="49" charset="0"/>
              <a:buChar char="o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4pPr>
            <a:lvl5pPr marL="2057400" indent="-228600">
              <a:buClr>
                <a:srgbClr val="0000FF"/>
              </a:buClr>
              <a:buFont typeface="Courier New" panose="02070309020205020404" pitchFamily="49" charset="0"/>
              <a:buChar char="o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1" name="Espace réservé de la date 1">
            <a:extLst>
              <a:ext uri="{FF2B5EF4-FFF2-40B4-BE49-F238E27FC236}">
                <a16:creationId xmlns:a16="http://schemas.microsoft.com/office/drawing/2014/main" id="{79D5CD6E-2E44-5E4D-A1C9-D27805D1BCAD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599661" y="6406454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200" b="0" i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defRPr>
            </a:lvl1pPr>
          </a:lstStyle>
          <a:p>
            <a:fld id="{36909883-5A3F-4527-8BD4-411D3114571C}" type="datetime1">
              <a:rPr lang="fr-FR" smtClean="0"/>
              <a:t>17/06/2025</a:t>
            </a:fld>
            <a:endParaRPr lang="fr-FR"/>
          </a:p>
        </p:txBody>
      </p:sp>
      <p:sp>
        <p:nvSpPr>
          <p:cNvPr id="12" name="Espace réservé du numéro de diapositive 3">
            <a:extLst>
              <a:ext uri="{FF2B5EF4-FFF2-40B4-BE49-F238E27FC236}">
                <a16:creationId xmlns:a16="http://schemas.microsoft.com/office/drawing/2014/main" id="{40BAB942-32D6-1141-8CEB-C5D7606EAB5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4724400" y="6413978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 b="0" i="0">
                <a:latin typeface="Montserrat" pitchFamily="2" charset="77"/>
              </a:defRPr>
            </a:lvl1pPr>
          </a:lstStyle>
          <a:p>
            <a:fld id="{2F9EC534-F9F4-4762-A8EB-FE67C53393F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3B206F38-D87D-1D43-8E79-57D91D864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88" y="-6026"/>
            <a:ext cx="7544212" cy="1315745"/>
          </a:xfrm>
        </p:spPr>
        <p:txBody>
          <a:bodyPr>
            <a:normAutofit/>
          </a:bodyPr>
          <a:lstStyle>
            <a:lvl1pPr algn="l">
              <a:defRPr sz="2000">
                <a:solidFill>
                  <a:srgbClr val="0000FF"/>
                </a:solidFill>
                <a:latin typeface="Montserrat" panose="00000500000000000000" pitchFamily="2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E9C7B9E5-988F-9646-B972-5FA66A89CFAC}"/>
              </a:ext>
            </a:extLst>
          </p:cNvPr>
          <p:cNvSpPr/>
          <p:nvPr userDrawn="1"/>
        </p:nvSpPr>
        <p:spPr>
          <a:xfrm>
            <a:off x="216602" y="533091"/>
            <a:ext cx="262223" cy="262223"/>
          </a:xfrm>
          <a:prstGeom prst="ellipse">
            <a:avLst/>
          </a:prstGeom>
          <a:solidFill>
            <a:srgbClr val="FFC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5E44C36F-B3F1-5240-909E-D770DE62638B}"/>
              </a:ext>
            </a:extLst>
          </p:cNvPr>
          <p:cNvSpPr/>
          <p:nvPr userDrawn="1"/>
        </p:nvSpPr>
        <p:spPr>
          <a:xfrm>
            <a:off x="216602" y="179226"/>
            <a:ext cx="262223" cy="262223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1F4770E3-1158-E74D-A229-AA6ECC8F32DD}"/>
              </a:ext>
            </a:extLst>
          </p:cNvPr>
          <p:cNvSpPr/>
          <p:nvPr userDrawn="1"/>
        </p:nvSpPr>
        <p:spPr>
          <a:xfrm>
            <a:off x="216601" y="883621"/>
            <a:ext cx="262223" cy="262223"/>
          </a:xfrm>
          <a:prstGeom prst="ellipse">
            <a:avLst/>
          </a:prstGeom>
          <a:solidFill>
            <a:srgbClr val="7878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6623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pois et blc">
    <p:bg>
      <p:bgPr>
        <a:pattFill prst="pct5">
          <a:fgClr>
            <a:srgbClr val="0000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DBAEF9C-EEB4-A14E-A351-57DB50BF7DA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9EC534-F9F4-4762-A8EB-FE67C53393F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691B57DD-1FF3-7E4A-875C-9D1426495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87" y="-6026"/>
            <a:ext cx="7544213" cy="1315745"/>
          </a:xfrm>
        </p:spPr>
        <p:txBody>
          <a:bodyPr>
            <a:normAutofit/>
          </a:bodyPr>
          <a:lstStyle>
            <a:lvl1pPr algn="l">
              <a:defRPr sz="2000">
                <a:solidFill>
                  <a:srgbClr val="0000FF"/>
                </a:solidFill>
                <a:latin typeface="Montserrat" panose="00000500000000000000" pitchFamily="2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A954491-B64A-FC48-9537-64EAA9ACD54C}"/>
              </a:ext>
            </a:extLst>
          </p:cNvPr>
          <p:cNvSpPr/>
          <p:nvPr userDrawn="1"/>
        </p:nvSpPr>
        <p:spPr>
          <a:xfrm>
            <a:off x="685388" y="1347805"/>
            <a:ext cx="10821224" cy="4934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space réservé du texte 30">
            <a:extLst>
              <a:ext uri="{FF2B5EF4-FFF2-40B4-BE49-F238E27FC236}">
                <a16:creationId xmlns:a16="http://schemas.microsoft.com/office/drawing/2014/main" id="{9E795CDC-380E-E547-AA12-4885D8E449F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5387" y="1482540"/>
            <a:ext cx="10821223" cy="4300345"/>
          </a:xfrm>
        </p:spPr>
        <p:txBody>
          <a:bodyPr>
            <a:normAutofit/>
          </a:bodyPr>
          <a:lstStyle>
            <a:lvl1pPr marL="0" indent="0" algn="l">
              <a:buNone/>
              <a:defRPr sz="1600" b="0" i="0">
                <a:solidFill>
                  <a:srgbClr val="787878"/>
                </a:solidFill>
                <a:latin typeface="Montserrat" pitchFamily="2" charset="77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A5712071-3E74-6D4C-97B7-444E111776A9}"/>
              </a:ext>
            </a:extLst>
          </p:cNvPr>
          <p:cNvSpPr/>
          <p:nvPr userDrawn="1"/>
        </p:nvSpPr>
        <p:spPr>
          <a:xfrm>
            <a:off x="216602" y="533091"/>
            <a:ext cx="262223" cy="262223"/>
          </a:xfrm>
          <a:prstGeom prst="ellipse">
            <a:avLst/>
          </a:prstGeom>
          <a:solidFill>
            <a:srgbClr val="FFC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F25CCD68-636C-4945-998C-DF34F2FF6C5B}"/>
              </a:ext>
            </a:extLst>
          </p:cNvPr>
          <p:cNvSpPr/>
          <p:nvPr userDrawn="1"/>
        </p:nvSpPr>
        <p:spPr>
          <a:xfrm>
            <a:off x="216602" y="179226"/>
            <a:ext cx="262223" cy="262223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E581D318-FBCF-B447-BB80-C395FC028701}"/>
              </a:ext>
            </a:extLst>
          </p:cNvPr>
          <p:cNvSpPr/>
          <p:nvPr userDrawn="1"/>
        </p:nvSpPr>
        <p:spPr>
          <a:xfrm>
            <a:off x="216601" y="883621"/>
            <a:ext cx="262223" cy="262223"/>
          </a:xfrm>
          <a:prstGeom prst="ellipse">
            <a:avLst/>
          </a:prstGeom>
          <a:solidFill>
            <a:srgbClr val="7878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5628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full pois">
    <p:bg>
      <p:bgPr>
        <a:pattFill prst="pct5">
          <a:fgClr>
            <a:srgbClr val="0000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3DCEA72-7D74-BE4E-B6CF-27ED38357A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9EC534-F9F4-4762-A8EB-FE67C53393F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2AAF001C-F01B-0C47-BA34-18A2F6D88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88" y="-6026"/>
            <a:ext cx="7544212" cy="1315745"/>
          </a:xfrm>
        </p:spPr>
        <p:txBody>
          <a:bodyPr>
            <a:normAutofit/>
          </a:bodyPr>
          <a:lstStyle>
            <a:lvl1pPr algn="l">
              <a:defRPr sz="2000">
                <a:solidFill>
                  <a:srgbClr val="0000FF"/>
                </a:solidFill>
                <a:latin typeface="Montserrat" panose="00000500000000000000" pitchFamily="2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D57C7235-5835-E94F-8694-2EC93C739ABF}"/>
              </a:ext>
            </a:extLst>
          </p:cNvPr>
          <p:cNvSpPr/>
          <p:nvPr userDrawn="1"/>
        </p:nvSpPr>
        <p:spPr>
          <a:xfrm>
            <a:off x="216602" y="533091"/>
            <a:ext cx="262223" cy="262223"/>
          </a:xfrm>
          <a:prstGeom prst="ellipse">
            <a:avLst/>
          </a:prstGeom>
          <a:solidFill>
            <a:srgbClr val="FFC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08E03026-2A2A-404D-8D47-8C971F708222}"/>
              </a:ext>
            </a:extLst>
          </p:cNvPr>
          <p:cNvSpPr/>
          <p:nvPr userDrawn="1"/>
        </p:nvSpPr>
        <p:spPr>
          <a:xfrm>
            <a:off x="216602" y="179226"/>
            <a:ext cx="262223" cy="262223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4A6BBEFE-D986-4F46-B32B-6F816D6C75D3}"/>
              </a:ext>
            </a:extLst>
          </p:cNvPr>
          <p:cNvSpPr/>
          <p:nvPr userDrawn="1"/>
        </p:nvSpPr>
        <p:spPr>
          <a:xfrm>
            <a:off x="216601" y="883621"/>
            <a:ext cx="262223" cy="262223"/>
          </a:xfrm>
          <a:prstGeom prst="ellipse">
            <a:avLst/>
          </a:prstGeom>
          <a:solidFill>
            <a:srgbClr val="7878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3138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 Bleu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71C0C5E0-8A6E-114A-AEAA-7FB96006B4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22"/>
          <a:stretch/>
        </p:blipFill>
        <p:spPr>
          <a:xfrm>
            <a:off x="0" y="0"/>
            <a:ext cx="931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2EE9B18-3EF9-B048-91EC-FF8B63E928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3000768"/>
            <a:ext cx="5687568" cy="735415"/>
          </a:xfrm>
        </p:spPr>
        <p:txBody>
          <a:bodyPr lIns="0" tIns="0" rIns="0" bIns="0" anchor="b">
            <a:noAutofit/>
          </a:bodyPr>
          <a:lstStyle>
            <a:lvl1pPr algn="l">
              <a:defRPr sz="3200">
                <a:solidFill>
                  <a:schemeClr val="bg1"/>
                </a:solidFill>
                <a:effectLst>
                  <a:glow rad="38100">
                    <a:schemeClr val="tx1">
                      <a:alpha val="95000"/>
                    </a:schemeClr>
                  </a:glow>
                </a:effectLst>
              </a:defRPr>
            </a:lvl1pPr>
          </a:lstStyle>
          <a:p>
            <a:r>
              <a:rPr lang="fr-FR"/>
              <a:t>Titre de chapitre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9" y="3736184"/>
            <a:ext cx="5703664" cy="484405"/>
          </a:xfrm>
          <a:solidFill>
            <a:schemeClr val="tx1"/>
          </a:solidFill>
        </p:spPr>
        <p:txBody>
          <a:bodyPr lIns="0" tIns="180000" rIns="0">
            <a:spAutoFit/>
          </a:bodyPr>
          <a:lstStyle>
            <a:lvl1pPr marL="0" indent="0" algn="l">
              <a:lnSpc>
                <a:spcPts val="2000"/>
              </a:lnSpc>
              <a:buNone/>
              <a:defRPr sz="1800">
                <a:solidFill>
                  <a:schemeClr val="bg2"/>
                </a:solidFill>
                <a:effectLst>
                  <a:glow rad="38100">
                    <a:schemeClr val="tx1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sous-titres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3CDFAE82-0413-B740-87A1-628E02E8EE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7068" y="1620000"/>
            <a:ext cx="1767495" cy="1300554"/>
          </a:xfrm>
          <a:noFill/>
          <a:ln>
            <a:noFill/>
          </a:ln>
        </p:spPr>
        <p:txBody>
          <a:bodyPr tIns="0" bIns="0" anchor="b"/>
          <a:lstStyle>
            <a:lvl1pPr marL="0" indent="0">
              <a:buNone/>
              <a:defRPr sz="8800" b="0" i="0">
                <a:solidFill>
                  <a:schemeClr val="bg1"/>
                </a:solidFill>
                <a:effectLst>
                  <a:glow rad="406400">
                    <a:schemeClr val="tx1"/>
                  </a:glow>
                </a:effectLst>
                <a:latin typeface="Montserrat" pitchFamily="2" charset="77"/>
              </a:defRPr>
            </a:lvl1pPr>
          </a:lstStyle>
          <a:p>
            <a:r>
              <a:rPr lang="fr-FR"/>
              <a:t>00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007863-1F78-4E4D-BA55-9CB27D0924D8}"/>
              </a:ext>
            </a:extLst>
          </p:cNvPr>
          <p:cNvSpPr/>
          <p:nvPr/>
        </p:nvSpPr>
        <p:spPr>
          <a:xfrm>
            <a:off x="9139200" y="1"/>
            <a:ext cx="30528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space réservé pour une image  5">
            <a:extLst>
              <a:ext uri="{FF2B5EF4-FFF2-40B4-BE49-F238E27FC236}">
                <a16:creationId xmlns:a16="http://schemas.microsoft.com/office/drawing/2014/main" id="{B885E336-CA20-EE41-942E-15AB795EB3A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139200" y="0"/>
            <a:ext cx="3052800" cy="6858000"/>
          </a:xfrm>
          <a:solidFill>
            <a:schemeClr val="bg2"/>
          </a:solidFill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15389590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 Bleu + pi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AE5B470C-49BF-7741-897E-1171A28D92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22"/>
          <a:stretch/>
        </p:blipFill>
        <p:spPr>
          <a:xfrm>
            <a:off x="0" y="0"/>
            <a:ext cx="931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2EE9B18-3EF9-B048-91EC-FF8B63E928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3000768"/>
            <a:ext cx="5687568" cy="735415"/>
          </a:xfrm>
        </p:spPr>
        <p:txBody>
          <a:bodyPr lIns="0" tIns="0" rIns="0" bIns="0" anchor="b">
            <a:noAutofit/>
          </a:bodyPr>
          <a:lstStyle>
            <a:lvl1pPr algn="l">
              <a:defRPr sz="3200">
                <a:solidFill>
                  <a:schemeClr val="bg1"/>
                </a:solidFill>
                <a:effectLst>
                  <a:glow rad="38100">
                    <a:schemeClr val="tx1">
                      <a:alpha val="95000"/>
                    </a:schemeClr>
                  </a:glow>
                </a:effectLst>
              </a:defRPr>
            </a:lvl1pPr>
          </a:lstStyle>
          <a:p>
            <a:r>
              <a:rPr lang="fr-FR"/>
              <a:t>Titre de chapitre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9" y="3736183"/>
            <a:ext cx="5687568" cy="484405"/>
          </a:xfrm>
          <a:solidFill>
            <a:schemeClr val="tx1"/>
          </a:solidFill>
        </p:spPr>
        <p:txBody>
          <a:bodyPr wrap="square" lIns="0" tIns="180000" rIns="0">
            <a:spAutoFit/>
          </a:bodyPr>
          <a:lstStyle>
            <a:lvl1pPr marL="0" indent="0" algn="l">
              <a:lnSpc>
                <a:spcPts val="2000"/>
              </a:lnSpc>
              <a:buNone/>
              <a:defRPr sz="1800">
                <a:solidFill>
                  <a:schemeClr val="bg2"/>
                </a:solidFill>
                <a:effectLst>
                  <a:glow rad="38100">
                    <a:schemeClr val="tx1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sous-titres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3CDFAE82-0413-B740-87A1-628E02E8EE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7068" y="1620000"/>
            <a:ext cx="1767495" cy="1300554"/>
          </a:xfrm>
          <a:noFill/>
          <a:ln>
            <a:noFill/>
          </a:ln>
        </p:spPr>
        <p:txBody>
          <a:bodyPr tIns="0" bIns="0" anchor="b"/>
          <a:lstStyle>
            <a:lvl1pPr marL="0" indent="0">
              <a:buNone/>
              <a:defRPr lang="fr-FR" sz="8800" b="0" i="0" kern="1200" dirty="0">
                <a:solidFill>
                  <a:schemeClr val="bg1"/>
                </a:solidFill>
                <a:effectLst>
                  <a:glow rad="406400">
                    <a:schemeClr val="tx1"/>
                  </a:glow>
                </a:effectLst>
                <a:latin typeface="Montserrat" pitchFamily="2" charset="77"/>
                <a:ea typeface="+mn-ea"/>
                <a:cs typeface="+mn-cs"/>
              </a:defRPr>
            </a:lvl1pPr>
          </a:lstStyle>
          <a:p>
            <a:r>
              <a:rPr lang="fr-FR"/>
              <a:t>00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007863-1F78-4E4D-BA55-9CB27D0924D8}"/>
              </a:ext>
            </a:extLst>
          </p:cNvPr>
          <p:cNvSpPr/>
          <p:nvPr/>
        </p:nvSpPr>
        <p:spPr>
          <a:xfrm>
            <a:off x="9139200" y="1"/>
            <a:ext cx="30528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pour une image  5">
            <a:extLst>
              <a:ext uri="{FF2B5EF4-FFF2-40B4-BE49-F238E27FC236}">
                <a16:creationId xmlns:a16="http://schemas.microsoft.com/office/drawing/2014/main" id="{2D4D87F6-0B7B-EF4B-8FCA-1DF08A05122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405600" y="2098331"/>
            <a:ext cx="2520000" cy="2520000"/>
          </a:xfrm>
        </p:spPr>
        <p:txBody>
          <a:bodyPr lIns="0" tIns="1080000" rIns="0"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</p:spTree>
    <p:extLst>
      <p:ext uri="{BB962C8B-B14F-4D97-AF65-F5344CB8AC3E}">
        <p14:creationId xmlns:p14="http://schemas.microsoft.com/office/powerpoint/2010/main" val="4579085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 + IMG + picto -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AE5B470C-49BF-7741-897E-1171A28D92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54" t="27377" r="29426" b="19753"/>
          <a:stretch/>
        </p:blipFill>
        <p:spPr>
          <a:xfrm>
            <a:off x="8112125" y="3232186"/>
            <a:ext cx="4098887" cy="3625813"/>
          </a:xfrm>
          <a:prstGeom prst="rect">
            <a:avLst/>
          </a:prstGeom>
        </p:spPr>
      </p:pic>
      <p:sp>
        <p:nvSpPr>
          <p:cNvPr id="10" name="Espace réservé pour une image  5">
            <a:extLst>
              <a:ext uri="{FF2B5EF4-FFF2-40B4-BE49-F238E27FC236}">
                <a16:creationId xmlns:a16="http://schemas.microsoft.com/office/drawing/2014/main" id="{2D4D87F6-0B7B-EF4B-8FCA-1DF08A05122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261568" y="4145092"/>
            <a:ext cx="1800000" cy="1800000"/>
          </a:xfrm>
        </p:spPr>
        <p:txBody>
          <a:bodyPr lIns="0" tIns="1080000" rIns="0"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1" name="Espace réservé pour une image  5">
            <a:extLst>
              <a:ext uri="{FF2B5EF4-FFF2-40B4-BE49-F238E27FC236}">
                <a16:creationId xmlns:a16="http://schemas.microsoft.com/office/drawing/2014/main" id="{175F0CB8-A316-7747-BD03-C3FBCFCBAC1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12125" y="0"/>
            <a:ext cx="4079875" cy="3232187"/>
          </a:xfrm>
          <a:solidFill>
            <a:schemeClr val="accent5"/>
          </a:solidFill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C3EA56-A8A8-6E49-9134-D565263AC765}"/>
              </a:ext>
            </a:extLst>
          </p:cNvPr>
          <p:cNvSpPr/>
          <p:nvPr/>
        </p:nvSpPr>
        <p:spPr>
          <a:xfrm>
            <a:off x="0" y="0"/>
            <a:ext cx="8112125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Sous-titre 2">
            <a:extLst>
              <a:ext uri="{FF2B5EF4-FFF2-40B4-BE49-F238E27FC236}">
                <a16:creationId xmlns:a16="http://schemas.microsoft.com/office/drawing/2014/main" id="{F09FBAB7-BB2B-A44D-A708-0E9BEA9B24F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798" y="2347589"/>
            <a:ext cx="7436339" cy="3400143"/>
          </a:xfrm>
        </p:spPr>
        <p:txBody>
          <a:bodyPr lIns="0" tIns="180000" rIns="576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8E77A816-1FAA-434D-8EEE-D7B48DE4EE2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1731989"/>
            <a:ext cx="7398312" cy="579789"/>
          </a:xfrm>
        </p:spPr>
        <p:txBody>
          <a:bodyPr rIns="576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id="{2DD3E32F-91AC-C745-9D4A-4B80B4951B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4E7DD82C-EBA2-8643-A3DC-AC0F0D142E66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re 1">
            <a:extLst>
              <a:ext uri="{FF2B5EF4-FFF2-40B4-BE49-F238E27FC236}">
                <a16:creationId xmlns:a16="http://schemas.microsoft.com/office/drawing/2014/main" id="{B5C0060D-ACCC-0942-A6DE-CA2263829DF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7" y="660231"/>
            <a:ext cx="8150014" cy="1125538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33B9B374-1083-E342-B90A-D26BFFE4394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9827503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picto à droite 50%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CBF003B8-C4DA-7946-95CE-541556D284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49" r="26661"/>
          <a:stretch/>
        </p:blipFill>
        <p:spPr>
          <a:xfrm>
            <a:off x="6134400" y="10030"/>
            <a:ext cx="6058799" cy="6858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5F623BD-D196-F245-BCFA-FABBCD4669D3}"/>
              </a:ext>
            </a:extLst>
          </p:cNvPr>
          <p:cNvSpPr/>
          <p:nvPr/>
        </p:nvSpPr>
        <p:spPr>
          <a:xfrm>
            <a:off x="7723844" y="2027101"/>
            <a:ext cx="2880000" cy="2880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softEdge rad="368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space réservé pour une image  5">
            <a:extLst>
              <a:ext uri="{FF2B5EF4-FFF2-40B4-BE49-F238E27FC236}">
                <a16:creationId xmlns:a16="http://schemas.microsoft.com/office/drawing/2014/main" id="{1572369C-07D2-9D4C-9DFE-653194623C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761600" y="2066400"/>
            <a:ext cx="2880000" cy="2880000"/>
          </a:xfrm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6" name="Sous-titre 2">
            <a:extLst>
              <a:ext uri="{FF2B5EF4-FFF2-40B4-BE49-F238E27FC236}">
                <a16:creationId xmlns:a16="http://schemas.microsoft.com/office/drawing/2014/main" id="{CD6BE6F1-88EA-C446-8A66-A18A7385A69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799" y="2347589"/>
            <a:ext cx="5401846" cy="3400143"/>
          </a:xfrm>
        </p:spPr>
        <p:txBody>
          <a:bodyPr lIns="0" tIns="180000" rIns="360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17" name="Espace réservé du texte 6">
            <a:extLst>
              <a:ext uri="{FF2B5EF4-FFF2-40B4-BE49-F238E27FC236}">
                <a16:creationId xmlns:a16="http://schemas.microsoft.com/office/drawing/2014/main" id="{5EE452EB-B911-8447-8839-599C60EBA6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1731989"/>
            <a:ext cx="5364688" cy="579789"/>
          </a:xfrm>
        </p:spPr>
        <p:txBody>
          <a:bodyPr rIns="360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8" name="Titre 1">
            <a:extLst>
              <a:ext uri="{FF2B5EF4-FFF2-40B4-BE49-F238E27FC236}">
                <a16:creationId xmlns:a16="http://schemas.microsoft.com/office/drawing/2014/main" id="{5EC16382-98ED-8840-AFF4-FC427F80620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7" y="660231"/>
            <a:ext cx="6134400" cy="1125538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5" name="Espace réservé du numéro de diapositive 5">
            <a:extLst>
              <a:ext uri="{FF2B5EF4-FFF2-40B4-BE49-F238E27FC236}">
                <a16:creationId xmlns:a16="http://schemas.microsoft.com/office/drawing/2014/main" id="{BD612EA6-B910-E04B-90C5-F7C656A759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9AC4E564-DF93-FB47-B2B1-1E9B0BC814A1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B04B6727-EF59-5F4F-96CA-CD9E31996F58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7579543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picto droi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3AF0E9EB-A6CF-BC41-966A-E504244F0D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891" r="34218"/>
          <a:stretch/>
        </p:blipFill>
        <p:spPr>
          <a:xfrm>
            <a:off x="9157200" y="0"/>
            <a:ext cx="30348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6546973-3DFD-F640-81E5-F7497E31F89A}"/>
              </a:ext>
            </a:extLst>
          </p:cNvPr>
          <p:cNvSpPr/>
          <p:nvPr/>
        </p:nvSpPr>
        <p:spPr>
          <a:xfrm>
            <a:off x="9405601" y="2098332"/>
            <a:ext cx="2520000" cy="2520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softEdge rad="241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pour une image  5">
            <a:extLst>
              <a:ext uri="{FF2B5EF4-FFF2-40B4-BE49-F238E27FC236}">
                <a16:creationId xmlns:a16="http://schemas.microsoft.com/office/drawing/2014/main" id="{AED0BFE0-AAEC-6647-A869-0334F01C2A8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405600" y="2098331"/>
            <a:ext cx="2520000" cy="2520000"/>
          </a:xfrm>
          <a:noFill/>
        </p:spPr>
        <p:txBody>
          <a:bodyPr lIns="0" tIns="1080000" rIns="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F95756BF-0944-5C41-BAB5-F26FE04B5A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8" y="660231"/>
            <a:ext cx="9175577" cy="561686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6" name="Sous-titre 2">
            <a:extLst>
              <a:ext uri="{FF2B5EF4-FFF2-40B4-BE49-F238E27FC236}">
                <a16:creationId xmlns:a16="http://schemas.microsoft.com/office/drawing/2014/main" id="{ECC2D1B7-04B2-1B43-8FA8-078065B51B6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4" y="2276213"/>
            <a:ext cx="8461376" cy="3400143"/>
          </a:xfrm>
        </p:spPr>
        <p:txBody>
          <a:bodyPr lIns="0" tIns="180000" rIns="576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  <a:p>
            <a:endParaRPr lang="fr-FR"/>
          </a:p>
          <a:p>
            <a:endParaRPr lang="fr-FR"/>
          </a:p>
        </p:txBody>
      </p:sp>
      <p:sp>
        <p:nvSpPr>
          <p:cNvPr id="17" name="Espace réservé du texte 6">
            <a:extLst>
              <a:ext uri="{FF2B5EF4-FFF2-40B4-BE49-F238E27FC236}">
                <a16:creationId xmlns:a16="http://schemas.microsoft.com/office/drawing/2014/main" id="{69337D21-27FC-9148-ADA2-1E515D0079F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4" y="1700213"/>
            <a:ext cx="8427779" cy="579789"/>
          </a:xfrm>
        </p:spPr>
        <p:txBody>
          <a:bodyPr rIns="576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48C79D4F-3ED2-EC40-AF73-C5A7A7A26D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2F9A454D-C4D1-2549-BC26-7014A5FCEC45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texte 5">
            <a:extLst>
              <a:ext uri="{FF2B5EF4-FFF2-40B4-BE49-F238E27FC236}">
                <a16:creationId xmlns:a16="http://schemas.microsoft.com/office/drawing/2014/main" id="{FBECA5EE-6E85-CA42-BB75-8B4B79F2BC6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5088351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picto gauche - 3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ous-titre 2">
            <a:extLst>
              <a:ext uri="{FF2B5EF4-FFF2-40B4-BE49-F238E27FC236}">
                <a16:creationId xmlns:a16="http://schemas.microsoft.com/office/drawing/2014/main" id="{EAEB47EA-C369-AB4E-BE71-40D9B1E7C03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19513" y="2276213"/>
            <a:ext cx="8443878" cy="3718941"/>
          </a:xfrm>
        </p:spPr>
        <p:txBody>
          <a:bodyPr lIns="0" tIns="180000" rIns="648000" numCol="3" spcCol="360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 err="1"/>
              <a:t>Quare</a:t>
            </a:r>
            <a:r>
              <a:rPr lang="fr-FR"/>
              <a:t> </a:t>
            </a:r>
            <a:r>
              <a:rPr lang="fr-FR" err="1"/>
              <a:t>talis</a:t>
            </a:r>
            <a:r>
              <a:rPr lang="fr-FR"/>
              <a:t> </a:t>
            </a:r>
            <a:r>
              <a:rPr lang="fr-FR" err="1"/>
              <a:t>improborum</a:t>
            </a:r>
            <a:r>
              <a:rPr lang="fr-FR"/>
              <a:t> </a:t>
            </a:r>
            <a:r>
              <a:rPr lang="fr-FR" err="1"/>
              <a:t>consensio</a:t>
            </a:r>
            <a:r>
              <a:rPr lang="fr-FR"/>
              <a:t> non modo </a:t>
            </a:r>
            <a:r>
              <a:rPr lang="fr-FR" err="1"/>
              <a:t>excusatione</a:t>
            </a:r>
            <a:r>
              <a:rPr lang="fr-FR"/>
              <a:t> </a:t>
            </a:r>
            <a:r>
              <a:rPr lang="fr-FR" err="1"/>
              <a:t>amicitiae</a:t>
            </a:r>
            <a:r>
              <a:rPr lang="fr-FR"/>
              <a:t> </a:t>
            </a:r>
            <a:r>
              <a:rPr lang="fr-FR" err="1"/>
              <a:t>tegenda</a:t>
            </a:r>
            <a:r>
              <a:rPr lang="fr-FR"/>
              <a:t> non est </a:t>
            </a:r>
            <a:r>
              <a:rPr lang="fr-FR" err="1"/>
              <a:t>sed</a:t>
            </a:r>
            <a:r>
              <a:rPr lang="fr-FR"/>
              <a:t> </a:t>
            </a:r>
            <a:r>
              <a:rPr lang="fr-FR" err="1"/>
              <a:t>potius</a:t>
            </a:r>
            <a:r>
              <a:rPr lang="fr-FR"/>
              <a:t> </a:t>
            </a:r>
            <a:r>
              <a:rPr lang="fr-FR" err="1"/>
              <a:t>supplicio</a:t>
            </a:r>
            <a:r>
              <a:rPr lang="fr-FR"/>
              <a:t> omni </a:t>
            </a:r>
            <a:r>
              <a:rPr lang="fr-FR" err="1"/>
              <a:t>vindicanda</a:t>
            </a:r>
            <a:r>
              <a:rPr lang="fr-FR"/>
              <a:t> est, ut ne </a:t>
            </a:r>
            <a:r>
              <a:rPr lang="fr-FR" err="1"/>
              <a:t>quis</a:t>
            </a:r>
            <a:r>
              <a:rPr lang="fr-FR"/>
              <a:t> </a:t>
            </a:r>
            <a:r>
              <a:rPr lang="fr-FR" err="1"/>
              <a:t>concessum</a:t>
            </a:r>
            <a:r>
              <a:rPr lang="fr-FR"/>
              <a:t> </a:t>
            </a:r>
            <a:r>
              <a:rPr lang="fr-FR" err="1"/>
              <a:t>putet</a:t>
            </a:r>
            <a:r>
              <a:rPr lang="fr-FR"/>
              <a:t> </a:t>
            </a:r>
            <a:r>
              <a:rPr lang="fr-FR" err="1"/>
              <a:t>amicum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autem</a:t>
            </a:r>
            <a:endParaRPr lang="fr-FR"/>
          </a:p>
          <a:p>
            <a:r>
              <a:rPr lang="fr-FR" err="1"/>
              <a:t>Cuius</a:t>
            </a:r>
            <a:r>
              <a:rPr lang="fr-FR"/>
              <a:t> </a:t>
            </a:r>
            <a:r>
              <a:rPr lang="fr-FR" err="1"/>
              <a:t>acerbitati</a:t>
            </a:r>
            <a:r>
              <a:rPr lang="fr-FR"/>
              <a:t> uxor grave </a:t>
            </a:r>
            <a:r>
              <a:rPr lang="fr-FR" err="1"/>
              <a:t>accesserat</a:t>
            </a:r>
            <a:r>
              <a:rPr lang="fr-FR"/>
              <a:t> </a:t>
            </a:r>
            <a:r>
              <a:rPr lang="fr-FR" err="1"/>
              <a:t>incentivum</a:t>
            </a:r>
            <a:r>
              <a:rPr lang="fr-FR"/>
              <a:t>, </a:t>
            </a:r>
            <a:r>
              <a:rPr lang="fr-FR" err="1"/>
              <a:t>germanitate</a:t>
            </a:r>
            <a:r>
              <a:rPr lang="fr-FR"/>
              <a:t> </a:t>
            </a:r>
            <a:r>
              <a:rPr lang="fr-FR" err="1"/>
              <a:t>Augusti</a:t>
            </a:r>
            <a:r>
              <a:rPr lang="fr-FR"/>
              <a:t> </a:t>
            </a:r>
            <a:r>
              <a:rPr lang="fr-FR" err="1"/>
              <a:t>turgida</a:t>
            </a:r>
            <a:r>
              <a:rPr lang="fr-FR"/>
              <a:t> supra </a:t>
            </a:r>
            <a:r>
              <a:rPr lang="fr-FR" err="1"/>
              <a:t>modum</a:t>
            </a:r>
            <a:r>
              <a:rPr lang="fr-FR"/>
              <a:t>, </a:t>
            </a:r>
            <a:r>
              <a:rPr lang="fr-FR" err="1"/>
              <a:t>quam</a:t>
            </a:r>
            <a:r>
              <a:rPr lang="fr-FR"/>
              <a:t> </a:t>
            </a:r>
            <a:r>
              <a:rPr lang="fr-FR" err="1"/>
              <a:t>Hannibaliano</a:t>
            </a:r>
            <a:r>
              <a:rPr lang="fr-FR"/>
              <a:t> </a:t>
            </a:r>
            <a:r>
              <a:rPr lang="fr-FR" err="1"/>
              <a:t>regi</a:t>
            </a:r>
            <a:r>
              <a:rPr lang="fr-FR"/>
              <a:t> </a:t>
            </a:r>
            <a:r>
              <a:rPr lang="fr-FR" err="1"/>
              <a:t>fratris</a:t>
            </a:r>
            <a:r>
              <a:rPr lang="fr-FR"/>
              <a:t> </a:t>
            </a:r>
            <a:r>
              <a:rPr lang="fr-FR" err="1"/>
              <a:t>filio</a:t>
            </a:r>
            <a:r>
              <a:rPr lang="fr-FR"/>
              <a:t> </a:t>
            </a:r>
            <a:r>
              <a:rPr lang="fr-FR" err="1"/>
              <a:t>antehac</a:t>
            </a:r>
            <a:r>
              <a:rPr lang="fr-FR"/>
              <a:t> </a:t>
            </a:r>
            <a:r>
              <a:rPr lang="fr-FR" err="1"/>
              <a:t>Constantinus</a:t>
            </a:r>
            <a:r>
              <a:rPr lang="fr-FR"/>
              <a:t> </a:t>
            </a:r>
            <a:r>
              <a:rPr lang="fr-FR" err="1"/>
              <a:t>iunxerat</a:t>
            </a:r>
            <a:r>
              <a:rPr lang="fr-FR"/>
              <a:t> pater, </a:t>
            </a:r>
            <a:r>
              <a:rPr lang="fr-FR" err="1"/>
              <a:t>Megaera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mortalis</a:t>
            </a:r>
            <a:r>
              <a:rPr lang="fr-FR"/>
              <a:t>, </a:t>
            </a:r>
            <a:r>
              <a:rPr lang="fr-FR" err="1"/>
              <a:t>inflammatrix</a:t>
            </a:r>
            <a:r>
              <a:rPr lang="fr-FR"/>
              <a:t> </a:t>
            </a:r>
            <a:r>
              <a:rPr lang="fr-FR" err="1"/>
              <a:t>saevientis</a:t>
            </a:r>
            <a:r>
              <a:rPr lang="fr-FR"/>
              <a:t> </a:t>
            </a:r>
            <a:r>
              <a:rPr lang="fr-FR" err="1"/>
              <a:t>adsidua</a:t>
            </a:r>
            <a:r>
              <a:rPr lang="fr-FR"/>
              <a:t>, </a:t>
            </a:r>
            <a:r>
              <a:rPr lang="fr-FR" err="1"/>
              <a:t>humani</a:t>
            </a:r>
            <a:r>
              <a:rPr lang="fr-FR"/>
              <a:t> </a:t>
            </a:r>
            <a:r>
              <a:rPr lang="fr-FR" err="1"/>
              <a:t>cruoris</a:t>
            </a:r>
            <a:r>
              <a:rPr lang="fr-FR"/>
              <a:t> </a:t>
            </a:r>
            <a:r>
              <a:rPr lang="fr-FR" err="1"/>
              <a:t>avida</a:t>
            </a:r>
            <a:r>
              <a:rPr lang="fr-FR"/>
              <a:t> nihil </a:t>
            </a:r>
            <a:r>
              <a:rPr lang="fr-FR" err="1"/>
              <a:t>mitius</a:t>
            </a:r>
            <a:r>
              <a:rPr lang="fr-FR"/>
              <a:t> </a:t>
            </a:r>
            <a:r>
              <a:rPr lang="fr-FR" err="1"/>
              <a:t>quam</a:t>
            </a:r>
            <a:r>
              <a:rPr lang="fr-FR"/>
              <a:t> </a:t>
            </a:r>
            <a:r>
              <a:rPr lang="fr-FR" err="1"/>
              <a:t>maritus</a:t>
            </a:r>
            <a:r>
              <a:rPr lang="fr-FR"/>
              <a:t>; qui </a:t>
            </a:r>
            <a:r>
              <a:rPr lang="fr-FR" err="1"/>
              <a:t>paulatim</a:t>
            </a:r>
            <a:r>
              <a:rPr lang="fr-FR"/>
              <a:t> </a:t>
            </a:r>
            <a:r>
              <a:rPr lang="fr-FR" err="1"/>
              <a:t>eruditiores</a:t>
            </a:r>
            <a:r>
              <a:rPr lang="fr-FR"/>
              <a:t> </a:t>
            </a:r>
            <a:r>
              <a:rPr lang="fr-FR" err="1"/>
              <a:t>facti</a:t>
            </a:r>
            <a:r>
              <a:rPr lang="fr-FR"/>
              <a:t> </a:t>
            </a:r>
            <a:r>
              <a:rPr lang="fr-FR" err="1"/>
              <a:t>processu</a:t>
            </a:r>
            <a:r>
              <a:rPr lang="fr-FR"/>
              <a:t> </a:t>
            </a:r>
            <a:r>
              <a:rPr lang="fr-FR" err="1"/>
              <a:t>temporis</a:t>
            </a:r>
            <a:r>
              <a:rPr lang="fr-FR"/>
              <a:t> ad </a:t>
            </a:r>
            <a:r>
              <a:rPr lang="fr-FR" err="1"/>
              <a:t>nocendum</a:t>
            </a:r>
            <a:r>
              <a:rPr lang="fr-FR"/>
              <a:t> per </a:t>
            </a:r>
            <a:r>
              <a:rPr lang="fr-FR" err="1"/>
              <a:t>clandestinos</a:t>
            </a:r>
            <a:r>
              <a:rPr lang="fr-FR"/>
              <a:t> </a:t>
            </a:r>
            <a:r>
              <a:rPr lang="fr-FR" err="1"/>
              <a:t>versutosque</a:t>
            </a:r>
            <a:r>
              <a:rPr lang="fr-FR"/>
              <a:t> </a:t>
            </a:r>
            <a:r>
              <a:rPr lang="fr-FR" err="1"/>
              <a:t>rumigerulos</a:t>
            </a:r>
            <a:r>
              <a:rPr lang="fr-FR"/>
              <a:t> </a:t>
            </a:r>
            <a:r>
              <a:rPr lang="fr-FR" err="1"/>
              <a:t>conpertis</a:t>
            </a:r>
            <a:r>
              <a:rPr lang="fr-FR"/>
              <a:t> </a:t>
            </a:r>
            <a:r>
              <a:rPr lang="fr-FR" err="1"/>
              <a:t>leviter</a:t>
            </a:r>
            <a:r>
              <a:rPr lang="fr-FR"/>
              <a:t> </a:t>
            </a:r>
            <a:r>
              <a:rPr lang="fr-FR" err="1"/>
              <a:t>addere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male </a:t>
            </a:r>
            <a:r>
              <a:rPr lang="fr-FR" err="1"/>
              <a:t>suetos</a:t>
            </a:r>
            <a:r>
              <a:rPr lang="fr-FR"/>
              <a:t> </a:t>
            </a:r>
            <a:r>
              <a:rPr lang="fr-FR" err="1"/>
              <a:t>falsa</a:t>
            </a:r>
            <a:r>
              <a:rPr lang="fr-FR"/>
              <a:t> et </a:t>
            </a:r>
            <a:r>
              <a:rPr lang="fr-FR" err="1"/>
              <a:t>placentia</a:t>
            </a:r>
            <a:r>
              <a:rPr lang="fr-FR"/>
              <a:t> </a:t>
            </a:r>
            <a:r>
              <a:rPr lang="fr-FR" err="1"/>
              <a:t>sibi</a:t>
            </a:r>
            <a:r>
              <a:rPr lang="fr-FR"/>
              <a:t> </a:t>
            </a:r>
            <a:r>
              <a:rPr lang="fr-FR" err="1"/>
              <a:t>discentes</a:t>
            </a:r>
            <a:r>
              <a:rPr lang="fr-FR"/>
              <a:t>, </a:t>
            </a:r>
            <a:r>
              <a:rPr lang="fr-FR" err="1"/>
              <a:t>adfectati</a:t>
            </a:r>
            <a:r>
              <a:rPr lang="fr-FR"/>
              <a:t> </a:t>
            </a:r>
            <a:r>
              <a:rPr lang="fr-FR" err="1"/>
              <a:t>regni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artium</a:t>
            </a:r>
            <a:r>
              <a:rPr lang="fr-FR"/>
              <a:t> </a:t>
            </a:r>
            <a:r>
              <a:rPr lang="fr-FR" err="1"/>
              <a:t>nefandarum</a:t>
            </a:r>
            <a:r>
              <a:rPr lang="fr-FR"/>
              <a:t> </a:t>
            </a:r>
            <a:r>
              <a:rPr lang="fr-FR" err="1"/>
              <a:t>calumnias</a:t>
            </a:r>
            <a:r>
              <a:rPr lang="fr-FR"/>
              <a:t> </a:t>
            </a:r>
            <a:r>
              <a:rPr lang="fr-FR" err="1"/>
              <a:t>insontibus</a:t>
            </a:r>
            <a:r>
              <a:rPr lang="fr-FR"/>
              <a:t> </a:t>
            </a:r>
            <a:r>
              <a:rPr lang="fr-FR" err="1"/>
              <a:t>adfligebant</a:t>
            </a:r>
            <a:r>
              <a:rPr lang="fr-FR"/>
              <a:t>.</a:t>
            </a:r>
          </a:p>
        </p:txBody>
      </p:sp>
      <p:sp>
        <p:nvSpPr>
          <p:cNvPr id="18" name="Espace réservé du texte 6">
            <a:extLst>
              <a:ext uri="{FF2B5EF4-FFF2-40B4-BE49-F238E27FC236}">
                <a16:creationId xmlns:a16="http://schemas.microsoft.com/office/drawing/2014/main" id="{81B7F7A3-0C42-6049-8DC6-DC9CE20805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19513" y="1700213"/>
            <a:ext cx="8443878" cy="577885"/>
          </a:xfrm>
        </p:spPr>
        <p:txBody>
          <a:bodyPr rIns="720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2494FECC-F865-F645-BC87-421DBAF0F4F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534393" y="6357600"/>
            <a:ext cx="320150" cy="365125"/>
          </a:xfrm>
        </p:spPr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3A118E83-2610-EB44-9439-22CA377B89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52799" y="660231"/>
            <a:ext cx="9139201" cy="561686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E8DB389A-1A5B-D24A-8C91-E34F5C3123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891" r="34218"/>
          <a:stretch/>
        </p:blipFill>
        <p:spPr>
          <a:xfrm>
            <a:off x="0" y="0"/>
            <a:ext cx="30348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3725A18-9E5E-9345-8461-73171D8694EA}"/>
              </a:ext>
            </a:extLst>
          </p:cNvPr>
          <p:cNvSpPr/>
          <p:nvPr/>
        </p:nvSpPr>
        <p:spPr>
          <a:xfrm>
            <a:off x="248401" y="2098332"/>
            <a:ext cx="2520000" cy="2520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softEdge rad="241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space réservé pour une image  5">
            <a:extLst>
              <a:ext uri="{FF2B5EF4-FFF2-40B4-BE49-F238E27FC236}">
                <a16:creationId xmlns:a16="http://schemas.microsoft.com/office/drawing/2014/main" id="{84BEF333-15DD-044E-85EB-29E1631DF01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48400" y="2098331"/>
            <a:ext cx="2520000" cy="2520000"/>
          </a:xfrm>
          <a:noFill/>
        </p:spPr>
        <p:txBody>
          <a:bodyPr lIns="0" tIns="1080000" rIns="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AF36EF9A-00FB-514D-8F78-71A2142BDBC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1494508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B 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Image 46">
            <a:extLst>
              <a:ext uri="{FF2B5EF4-FFF2-40B4-BE49-F238E27FC236}">
                <a16:creationId xmlns:a16="http://schemas.microsoft.com/office/drawing/2014/main" id="{1D772DE5-8864-9E49-BEF1-129CF2237C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22"/>
          <a:stretch/>
        </p:blipFill>
        <p:spPr>
          <a:xfrm>
            <a:off x="0" y="0"/>
            <a:ext cx="9312000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7F83FB1-F1A2-0E49-9DB6-4AEB19B62075}"/>
              </a:ext>
            </a:extLst>
          </p:cNvPr>
          <p:cNvSpPr/>
          <p:nvPr/>
        </p:nvSpPr>
        <p:spPr>
          <a:xfrm>
            <a:off x="6095999" y="-2"/>
            <a:ext cx="6096000" cy="68580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10018C4-99B3-ED48-BC2B-B3164B1B51F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094800" y="0"/>
            <a:ext cx="2015999" cy="2286000"/>
          </a:xfrm>
          <a:solidFill>
            <a:schemeClr val="accent2"/>
          </a:solidFill>
        </p:spPr>
        <p:txBody>
          <a:bodyPr lIns="251999" tIns="0" rIns="144000" bIns="576000" anchor="b"/>
          <a:lstStyle>
            <a:lvl1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100" b="1" i="0">
                <a:latin typeface="Montserrat" pitchFamily="2" charset="77"/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42" name="Picture Placeholder 17">
            <a:extLst>
              <a:ext uri="{FF2B5EF4-FFF2-40B4-BE49-F238E27FC236}">
                <a16:creationId xmlns:a16="http://schemas.microsoft.com/office/drawing/2014/main" id="{1C77A84F-82C3-204F-88A7-203FDA43BFE7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094801" y="2286000"/>
            <a:ext cx="2015999" cy="2286000"/>
          </a:xfrm>
          <a:solidFill>
            <a:schemeClr val="bg2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/>
              <a:t>IMAGE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257CDDB-A9CA-4342-B8CB-8864C0A221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 flipH="1">
            <a:off x="20278817" y="0"/>
            <a:ext cx="1486680" cy="2514600"/>
          </a:xfrm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72943D91-89FE-2544-888B-488DEEC30E7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 flipH="1">
            <a:off x="20278817" y="6858000"/>
            <a:ext cx="1486680" cy="2514600"/>
          </a:xfrm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1976" y="2693585"/>
            <a:ext cx="4541815" cy="735415"/>
          </a:xfrm>
        </p:spPr>
        <p:txBody>
          <a:bodyPr lIns="0" tIns="0" rIns="0" bIns="0" anchor="b">
            <a:noAutofit/>
          </a:bodyPr>
          <a:lstStyle>
            <a:lvl1pPr algn="l">
              <a:defRPr sz="3600">
                <a:solidFill>
                  <a:schemeClr val="accent2"/>
                </a:solidFill>
                <a:effectLst>
                  <a:glow rad="38100">
                    <a:schemeClr val="tx1">
                      <a:alpha val="95000"/>
                    </a:schemeClr>
                  </a:glow>
                </a:effectLst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33" name="Sous-titre 2">
            <a:extLst>
              <a:ext uri="{FF2B5EF4-FFF2-40B4-BE49-F238E27FC236}">
                <a16:creationId xmlns:a16="http://schemas.microsoft.com/office/drawing/2014/main" id="{22202A1F-AD66-8C4C-AA9D-930AAD6C2E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1976" y="3429001"/>
            <a:ext cx="4554668" cy="553650"/>
          </a:xfrm>
          <a:solidFill>
            <a:schemeClr val="tx1"/>
          </a:solidFill>
        </p:spPr>
        <p:txBody>
          <a:bodyPr lIns="0" tIns="180000" rIns="0">
            <a:spAutoFit/>
          </a:bodyPr>
          <a:lstStyle>
            <a:lvl1pPr marL="0" indent="0" algn="l">
              <a:buNone/>
              <a:defRPr sz="2000">
                <a:solidFill>
                  <a:schemeClr val="bg2"/>
                </a:solidFill>
                <a:effectLst>
                  <a:glow rad="38100">
                    <a:schemeClr val="tx1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sous-titres</a:t>
            </a:r>
          </a:p>
        </p:txBody>
      </p:sp>
      <p:sp>
        <p:nvSpPr>
          <p:cNvPr id="49" name="Espace réservé du texte 6">
            <a:extLst>
              <a:ext uri="{FF2B5EF4-FFF2-40B4-BE49-F238E27FC236}">
                <a16:creationId xmlns:a16="http://schemas.microsoft.com/office/drawing/2014/main" id="{ABCF9FDE-7C45-9A4A-ABC7-05441E952D7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112125" y="0"/>
            <a:ext cx="2052000" cy="2286000"/>
          </a:xfrm>
          <a:solidFill>
            <a:schemeClr val="accent3"/>
          </a:solidFill>
        </p:spPr>
        <p:txBody>
          <a:bodyPr lIns="251999" tIns="144000" bIns="576000" anchor="b"/>
          <a:lstStyle>
            <a:lvl1pPr marL="0" indent="0">
              <a:lnSpc>
                <a:spcPts val="1400"/>
              </a:lnSpc>
              <a:spcAft>
                <a:spcPts val="0"/>
              </a:spcAft>
              <a:buNone/>
              <a:defRPr sz="11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50" name="Espace réservé du texte 11">
            <a:extLst>
              <a:ext uri="{FF2B5EF4-FFF2-40B4-BE49-F238E27FC236}">
                <a16:creationId xmlns:a16="http://schemas.microsoft.com/office/drawing/2014/main" id="{FD77B585-B138-844B-8460-646547292BB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164124" y="4285"/>
            <a:ext cx="2052000" cy="2286000"/>
          </a:xfrm>
          <a:solidFill>
            <a:schemeClr val="bg2"/>
          </a:solidFill>
        </p:spPr>
        <p:txBody>
          <a:bodyPr lIns="251999" tIns="144000" bIns="576000" anchor="b"/>
          <a:lstStyle>
            <a:lvl1pPr marL="0" indent="0">
              <a:lnSpc>
                <a:spcPts val="1400"/>
              </a:lnSpc>
              <a:spcAft>
                <a:spcPts val="0"/>
              </a:spcAft>
              <a:buNone/>
              <a:defRPr sz="1100" b="1" i="0">
                <a:latin typeface="Montserrat" pitchFamily="2" charset="77"/>
              </a:defRPr>
            </a:lvl1pPr>
          </a:lstStyle>
          <a:p>
            <a:r>
              <a:rPr lang="fr-FR"/>
              <a:t>Intitulé 3</a:t>
            </a:r>
          </a:p>
        </p:txBody>
      </p:sp>
      <p:sp>
        <p:nvSpPr>
          <p:cNvPr id="51" name="Espace réservé du texte 14">
            <a:extLst>
              <a:ext uri="{FF2B5EF4-FFF2-40B4-BE49-F238E27FC236}">
                <a16:creationId xmlns:a16="http://schemas.microsoft.com/office/drawing/2014/main" id="{DB5EE210-71A9-5B45-9CF2-7D59B5030D4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112125" y="2286000"/>
            <a:ext cx="2052000" cy="2286000"/>
          </a:xfrm>
          <a:solidFill>
            <a:schemeClr val="accent1"/>
          </a:solidFill>
        </p:spPr>
        <p:txBody>
          <a:bodyPr lIns="251999" tIns="0" bIns="576000" anchor="b"/>
          <a:lstStyle>
            <a:lvl1pPr marL="0" indent="0">
              <a:lnSpc>
                <a:spcPts val="1400"/>
              </a:lnSpc>
              <a:spcAft>
                <a:spcPts val="0"/>
              </a:spcAft>
              <a:buNone/>
              <a:defRPr sz="1100" b="1" i="0">
                <a:latin typeface="Montserrat" pitchFamily="2" charset="77"/>
              </a:defRPr>
            </a:lvl1pPr>
          </a:lstStyle>
          <a:p>
            <a:r>
              <a:rPr lang="fr-FR"/>
              <a:t>Intitulé 4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0D9DE526-68D4-8448-B7C1-7A52B5224E4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0164124" y="2286000"/>
            <a:ext cx="2052000" cy="2286000"/>
          </a:xfrm>
          <a:solidFill>
            <a:schemeClr val="accent4"/>
          </a:solidFill>
        </p:spPr>
        <p:txBody>
          <a:bodyPr lIns="251999" rIns="144000" bIns="576000" anchor="b"/>
          <a:lstStyle>
            <a:lvl1pPr marL="0" indent="0">
              <a:lnSpc>
                <a:spcPts val="1400"/>
              </a:lnSpc>
              <a:spcAft>
                <a:spcPts val="0"/>
              </a:spcAft>
              <a:buNone/>
              <a:defRPr sz="1100" b="1" i="0">
                <a:latin typeface="Montserrat" pitchFamily="2" charset="77"/>
              </a:defRPr>
            </a:lvl1pPr>
          </a:lstStyle>
          <a:p>
            <a:r>
              <a:rPr lang="fr-FR"/>
              <a:t>Intitulé 5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DD39C597-FD5F-264D-BB56-1CAA0F7E512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094801" y="4572000"/>
            <a:ext cx="2015999" cy="2286000"/>
          </a:xfrm>
          <a:solidFill>
            <a:schemeClr val="bg1"/>
          </a:solidFill>
        </p:spPr>
        <p:txBody>
          <a:bodyPr lIns="251999" rIns="144000" bIns="576000" anchor="b"/>
          <a:lstStyle>
            <a:lvl1pPr marL="0" indent="0">
              <a:lnSpc>
                <a:spcPts val="1400"/>
              </a:lnSpc>
              <a:spcAft>
                <a:spcPts val="0"/>
              </a:spcAft>
              <a:buNone/>
              <a:defRPr sz="1200" b="1" i="0">
                <a:latin typeface="Montserrat" pitchFamily="2" charset="77"/>
              </a:defRPr>
            </a:lvl1pPr>
          </a:lstStyle>
          <a:p>
            <a:r>
              <a:rPr lang="fr-FR"/>
              <a:t>Intitulé 6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2642F0CF-5031-6645-8503-298A01564CC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164124" y="4572000"/>
            <a:ext cx="2052000" cy="2286000"/>
          </a:xfrm>
          <a:solidFill>
            <a:schemeClr val="tx1"/>
          </a:solidFill>
        </p:spPr>
        <p:txBody>
          <a:bodyPr lIns="251999" tIns="0" rIns="144000" bIns="576000" anchor="b"/>
          <a:lstStyle>
            <a:lvl1pPr marL="0" indent="0">
              <a:lnSpc>
                <a:spcPts val="1400"/>
              </a:lnSpc>
              <a:spcAft>
                <a:spcPts val="0"/>
              </a:spcAft>
              <a:buNone/>
              <a:defRPr sz="11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8</a:t>
            </a:r>
          </a:p>
          <a:p>
            <a:r>
              <a:rPr lang="fr-FR" err="1"/>
              <a:t>sss</a:t>
            </a:r>
            <a:endParaRPr lang="fr-FR"/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A69AAA71-9556-D049-BCC5-AB7F5CE4A40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48413" y="1720850"/>
            <a:ext cx="1397000" cy="329176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9" name="Picture Placeholder 17">
            <a:extLst>
              <a:ext uri="{FF2B5EF4-FFF2-40B4-BE49-F238E27FC236}">
                <a16:creationId xmlns:a16="http://schemas.microsoft.com/office/drawing/2014/main" id="{D7180B0D-F98A-EE49-B773-68EF2874983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348125" y="410561"/>
            <a:ext cx="900000" cy="900000"/>
          </a:xfrm>
          <a:noFill/>
        </p:spPr>
        <p:txBody>
          <a:bodyPr rtlCol="0">
            <a:normAutofit/>
          </a:bodyPr>
          <a:lstStyle>
            <a:lvl1pPr marL="0" indent="0" algn="ctr">
              <a:buNone/>
              <a:defRPr sz="9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40" name="Picture Placeholder 17">
            <a:extLst>
              <a:ext uri="{FF2B5EF4-FFF2-40B4-BE49-F238E27FC236}">
                <a16:creationId xmlns:a16="http://schemas.microsoft.com/office/drawing/2014/main" id="{15DEC49E-5208-7841-A7A4-8E748A38345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362800" y="357806"/>
            <a:ext cx="900000" cy="90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55" name="Espace réservé du texte 54">
            <a:extLst>
              <a:ext uri="{FF2B5EF4-FFF2-40B4-BE49-F238E27FC236}">
                <a16:creationId xmlns:a16="http://schemas.microsoft.com/office/drawing/2014/main" id="{9242A6F0-E1A4-3E48-A538-A2C5387013D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364538" y="1720850"/>
            <a:ext cx="1089025" cy="376360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1" name="Picture Placeholder 17">
            <a:extLst>
              <a:ext uri="{FF2B5EF4-FFF2-40B4-BE49-F238E27FC236}">
                <a16:creationId xmlns:a16="http://schemas.microsoft.com/office/drawing/2014/main" id="{F000162E-E7AC-1747-93B4-E3A130ADA07D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0415588" y="433437"/>
            <a:ext cx="900000" cy="90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57" name="Espace réservé du texte 56">
            <a:extLst>
              <a:ext uri="{FF2B5EF4-FFF2-40B4-BE49-F238E27FC236}">
                <a16:creationId xmlns:a16="http://schemas.microsoft.com/office/drawing/2014/main" id="{E1BBB00F-D3BC-9649-A6A8-6BDBEA5D44E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0415588" y="1720850"/>
            <a:ext cx="1585912" cy="283138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3" name="Picture Placeholder 17">
            <a:extLst>
              <a:ext uri="{FF2B5EF4-FFF2-40B4-BE49-F238E27FC236}">
                <a16:creationId xmlns:a16="http://schemas.microsoft.com/office/drawing/2014/main" id="{17E64B46-1766-364F-96F7-A0B115483865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364035" y="2690413"/>
            <a:ext cx="900000" cy="90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59" name="Espace réservé du texte 58">
            <a:extLst>
              <a:ext uri="{FF2B5EF4-FFF2-40B4-BE49-F238E27FC236}">
                <a16:creationId xmlns:a16="http://schemas.microsoft.com/office/drawing/2014/main" id="{D28580DA-8DF9-AD4C-B7E0-70303DA6490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364538" y="3983038"/>
            <a:ext cx="1609087" cy="360362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1" name="Espace réservé du texte 60">
            <a:extLst>
              <a:ext uri="{FF2B5EF4-FFF2-40B4-BE49-F238E27FC236}">
                <a16:creationId xmlns:a16="http://schemas.microsoft.com/office/drawing/2014/main" id="{C00C0D4C-593E-7045-99CE-013ACCF282FA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0415588" y="3983038"/>
            <a:ext cx="1585912" cy="307174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4" name="Picture Placeholder 17">
            <a:extLst>
              <a:ext uri="{FF2B5EF4-FFF2-40B4-BE49-F238E27FC236}">
                <a16:creationId xmlns:a16="http://schemas.microsoft.com/office/drawing/2014/main" id="{FB262C22-D74B-B849-B06A-F2449A9BE9E5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10415588" y="2690413"/>
            <a:ext cx="900000" cy="90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45" name="Picture Placeholder 17">
            <a:extLst>
              <a:ext uri="{FF2B5EF4-FFF2-40B4-BE49-F238E27FC236}">
                <a16:creationId xmlns:a16="http://schemas.microsoft.com/office/drawing/2014/main" id="{294C0874-C3AA-FC4E-A507-A8CAA1CDEEC5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348125" y="4992505"/>
            <a:ext cx="900000" cy="90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63" name="Espace réservé du texte 62">
            <a:extLst>
              <a:ext uri="{FF2B5EF4-FFF2-40B4-BE49-F238E27FC236}">
                <a16:creationId xmlns:a16="http://schemas.microsoft.com/office/drawing/2014/main" id="{FBC39EFC-16CF-B344-9CFB-635C864D079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348413" y="6319839"/>
            <a:ext cx="1585912" cy="294814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6" name="Picture Placeholder 17">
            <a:extLst>
              <a:ext uri="{FF2B5EF4-FFF2-40B4-BE49-F238E27FC236}">
                <a16:creationId xmlns:a16="http://schemas.microsoft.com/office/drawing/2014/main" id="{326E3640-0ABE-9948-A481-A6DDE79FAA3F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10415588" y="4992505"/>
            <a:ext cx="900000" cy="90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65" name="Espace réservé du texte 64">
            <a:extLst>
              <a:ext uri="{FF2B5EF4-FFF2-40B4-BE49-F238E27FC236}">
                <a16:creationId xmlns:a16="http://schemas.microsoft.com/office/drawing/2014/main" id="{4B01D2C3-E0B3-034E-BA03-012030AE03A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0415588" y="6319839"/>
            <a:ext cx="1501775" cy="379413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BAC789-C267-064C-8CD6-248162FC206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112125" y="4572000"/>
            <a:ext cx="2054225" cy="2286000"/>
          </a:xfrm>
          <a:solidFill>
            <a:schemeClr val="bg1"/>
          </a:solidFill>
        </p:spPr>
        <p:txBody>
          <a:bodyPr lIns="251999" rIns="144000" bIns="576000" anchor="b"/>
          <a:lstStyle>
            <a:lvl1pPr marL="0" indent="0">
              <a:lnSpc>
                <a:spcPts val="1400"/>
              </a:lnSpc>
              <a:spcAft>
                <a:spcPts val="0"/>
              </a:spcAft>
              <a:buNone/>
              <a:defRPr sz="1200" b="1" i="0">
                <a:latin typeface="Montserrat" pitchFamily="2" charset="77"/>
              </a:defRPr>
            </a:lvl1pPr>
          </a:lstStyle>
          <a:p>
            <a:r>
              <a:rPr lang="fr-FR"/>
              <a:t>Intitulé 7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DB10E583-DE0A-2546-8589-A878E5E51CE3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8364035" y="4992505"/>
            <a:ext cx="900000" cy="900112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fr-FR" err="1"/>
              <a:t>Picto</a:t>
            </a:r>
            <a:endParaRPr lang="fr-FR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8766AC90-0753-E34B-AFBD-4D7C6B0B3642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364538" y="6319839"/>
            <a:ext cx="1612900" cy="37941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FR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42882331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rase MA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E63715CE-B0B0-5047-9D87-13DAA165C8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0" y="0"/>
            <a:ext cx="12193200" cy="6858000"/>
          </a:xfrm>
          <a:prstGeom prst="rect">
            <a:avLst/>
          </a:prstGeom>
        </p:spPr>
      </p:pic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92089" y="0"/>
            <a:ext cx="8807822" cy="6858000"/>
          </a:xfrm>
        </p:spPr>
        <p:txBody>
          <a:bodyPr lIns="0" tIns="0" rIns="0" bIns="0" anchor="ctr">
            <a:noAutofit/>
          </a:bodyPr>
          <a:lstStyle>
            <a:lvl1pPr algn="ctr">
              <a:lnSpc>
                <a:spcPts val="6500"/>
              </a:lnSpc>
              <a:defRPr sz="4800">
                <a:solidFill>
                  <a:schemeClr val="accent2"/>
                </a:solidFill>
                <a:effectLst>
                  <a:glow rad="419100">
                    <a:schemeClr val="tx1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r>
              <a:rPr lang="fr-FR"/>
              <a:t/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20722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double info - Bleu + jaune Pouss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E63715CE-B0B0-5047-9D87-13DAA165C8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65" r="16536"/>
          <a:stretch/>
        </p:blipFill>
        <p:spPr>
          <a:xfrm>
            <a:off x="1" y="-2"/>
            <a:ext cx="6096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6086202" y="-2"/>
            <a:ext cx="6105797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657225"/>
            <a:ext cx="4541815" cy="4538427"/>
          </a:xfrm>
        </p:spPr>
        <p:txBody>
          <a:bodyPr lIns="0" tIns="0" rIns="0" bIns="0" anchor="ctr">
            <a:noAutofit/>
          </a:bodyPr>
          <a:lstStyle>
            <a:lvl1pPr algn="l">
              <a:lnSpc>
                <a:spcPts val="6500"/>
              </a:lnSpc>
              <a:defRPr sz="4800">
                <a:solidFill>
                  <a:schemeClr val="accent2"/>
                </a:solidFill>
                <a:effectLst>
                  <a:glow rad="419100">
                    <a:schemeClr val="tx1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r>
              <a:rPr lang="fr-FR"/>
              <a:t/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r>
              <a:rPr lang="fr-FR"/>
              <a:t> </a:t>
            </a:r>
            <a:r>
              <a:rPr lang="fr-FR" err="1"/>
              <a:t>coeperint</a:t>
            </a:r>
            <a:endParaRPr lang="fr-FR"/>
          </a:p>
        </p:txBody>
      </p:sp>
      <p:sp>
        <p:nvSpPr>
          <p:cNvPr id="33" name="Sous-titre 2">
            <a:extLst>
              <a:ext uri="{FF2B5EF4-FFF2-40B4-BE49-F238E27FC236}">
                <a16:creationId xmlns:a16="http://schemas.microsoft.com/office/drawing/2014/main" id="{22202A1F-AD66-8C4C-AA9D-930AAD6C2E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8" y="5270090"/>
            <a:ext cx="4541815" cy="532375"/>
          </a:xfr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000">
                <a:solidFill>
                  <a:schemeClr val="bg2"/>
                </a:solidFill>
                <a:effectLst>
                  <a:glow rad="38100">
                    <a:schemeClr val="tx1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Ego </a:t>
            </a:r>
            <a:r>
              <a:rPr lang="fr-FR" err="1"/>
              <a:t>vero</a:t>
            </a:r>
            <a:r>
              <a:rPr lang="fr-FR"/>
              <a:t> sic </a:t>
            </a:r>
            <a:r>
              <a:rPr lang="fr-FR" err="1"/>
              <a:t>intellego</a:t>
            </a:r>
            <a:endParaRPr lang="fr-FR"/>
          </a:p>
          <a:p>
            <a:endParaRPr lang="fr-FR"/>
          </a:p>
          <a:p>
            <a:endParaRPr lang="fr-FR"/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A69AAA71-9556-D049-BCC5-AB7F5CE4A40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693519" y="5270090"/>
            <a:ext cx="4766644" cy="532375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1000"/>
            </a:lvl1pPr>
          </a:lstStyle>
          <a:p>
            <a:r>
              <a:rPr lang="fr-FR"/>
              <a:t>Sed maximum est in </a:t>
            </a:r>
            <a:r>
              <a:rPr lang="fr-FR" err="1"/>
              <a:t>amicitia</a:t>
            </a:r>
            <a:r>
              <a:rPr lang="fr-FR"/>
              <a:t> </a:t>
            </a:r>
            <a:r>
              <a:rPr lang="fr-FR" err="1"/>
              <a:t>parem</a:t>
            </a:r>
            <a:r>
              <a:rPr lang="fr-FR"/>
              <a:t> esse </a:t>
            </a:r>
            <a:r>
              <a:rPr lang="fr-FR" err="1"/>
              <a:t>inferiori</a:t>
            </a:r>
            <a:r>
              <a:rPr lang="fr-FR"/>
              <a:t>.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enim</a:t>
            </a:r>
            <a:r>
              <a:rPr lang="fr-FR"/>
              <a:t> </a:t>
            </a:r>
            <a:r>
              <a:rPr lang="fr-FR" err="1"/>
              <a:t>excellentiae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sun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10018C4-99B3-ED48-BC2B-B3164B1B51F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693519" y="657225"/>
            <a:ext cx="4766644" cy="4538427"/>
          </a:xfrm>
        </p:spPr>
        <p:txBody>
          <a:bodyPr tIns="0" bIns="0" anchor="ctr"/>
          <a:lstStyle>
            <a:lvl1pPr marL="0" indent="0">
              <a:lnSpc>
                <a:spcPts val="2800"/>
              </a:lnSpc>
              <a:spcAft>
                <a:spcPts val="2800"/>
              </a:spcAft>
              <a:buFontTx/>
              <a:buNone/>
              <a:defRPr sz="2400" b="0" i="0">
                <a:latin typeface="Montserrat" pitchFamily="2" charset="77"/>
              </a:defRPr>
            </a:lvl1pPr>
          </a:lstStyle>
          <a:p>
            <a:r>
              <a:rPr lang="fr-FR"/>
              <a:t>80 %</a:t>
            </a:r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.</a:t>
            </a:r>
          </a:p>
          <a:p>
            <a:r>
              <a:rPr lang="fr-FR"/>
              <a:t>79%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.</a:t>
            </a:r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EEAB0FBE-6805-4148-BFFE-03E0CBDCBA66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96D6E7C-D768-A848-96F3-F0DB387A13FE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E35BC97E-A64C-0846-861C-147BCC21AE1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8338878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double inf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18284AFD-2CF3-0440-A48A-E984F2F0B4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65" r="16536"/>
          <a:stretch/>
        </p:blipFill>
        <p:spPr>
          <a:xfrm>
            <a:off x="1" y="-2"/>
            <a:ext cx="6096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6086203" y="-2"/>
            <a:ext cx="610579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657225"/>
            <a:ext cx="4541815" cy="4538427"/>
          </a:xfrm>
        </p:spPr>
        <p:txBody>
          <a:bodyPr lIns="0" tIns="0" rIns="0" bIns="0" anchor="ctr">
            <a:noAutofit/>
          </a:bodyPr>
          <a:lstStyle>
            <a:lvl1pPr algn="l">
              <a:lnSpc>
                <a:spcPts val="6500"/>
              </a:lnSpc>
              <a:defRPr sz="4800">
                <a:solidFill>
                  <a:schemeClr val="accent2"/>
                </a:solidFill>
                <a:effectLst>
                  <a:glow rad="419100">
                    <a:schemeClr val="tx1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r>
              <a:rPr lang="fr-FR"/>
              <a:t/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r>
              <a:rPr lang="fr-FR"/>
              <a:t> </a:t>
            </a:r>
            <a:r>
              <a:rPr lang="fr-FR" err="1"/>
              <a:t>coeperint</a:t>
            </a:r>
            <a:endParaRPr lang="fr-FR"/>
          </a:p>
        </p:txBody>
      </p:sp>
      <p:sp>
        <p:nvSpPr>
          <p:cNvPr id="33" name="Sous-titre 2">
            <a:extLst>
              <a:ext uri="{FF2B5EF4-FFF2-40B4-BE49-F238E27FC236}">
                <a16:creationId xmlns:a16="http://schemas.microsoft.com/office/drawing/2014/main" id="{22202A1F-AD66-8C4C-AA9D-930AAD6C2E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8" y="5270090"/>
            <a:ext cx="4541815" cy="532375"/>
          </a:xfr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000">
                <a:solidFill>
                  <a:schemeClr val="bg2"/>
                </a:solidFill>
                <a:effectLst>
                  <a:glow rad="38100">
                    <a:schemeClr val="tx1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Ego </a:t>
            </a:r>
            <a:r>
              <a:rPr lang="fr-FR" err="1"/>
              <a:t>vero</a:t>
            </a:r>
            <a:r>
              <a:rPr lang="fr-FR"/>
              <a:t> sic </a:t>
            </a:r>
            <a:r>
              <a:rPr lang="fr-FR" err="1"/>
              <a:t>intellego</a:t>
            </a:r>
            <a:endParaRPr lang="fr-FR"/>
          </a:p>
          <a:p>
            <a:endParaRPr lang="fr-FR"/>
          </a:p>
          <a:p>
            <a:endParaRPr lang="fr-FR"/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A69AAA71-9556-D049-BCC5-AB7F5CE4A40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693519" y="5270090"/>
            <a:ext cx="4766644" cy="532375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1000"/>
            </a:lvl1pPr>
          </a:lstStyle>
          <a:p>
            <a:r>
              <a:rPr lang="fr-FR"/>
              <a:t>Sed maximum est in </a:t>
            </a:r>
            <a:r>
              <a:rPr lang="fr-FR" err="1"/>
              <a:t>amicitia</a:t>
            </a:r>
            <a:r>
              <a:rPr lang="fr-FR"/>
              <a:t> </a:t>
            </a:r>
            <a:r>
              <a:rPr lang="fr-FR" err="1"/>
              <a:t>parem</a:t>
            </a:r>
            <a:r>
              <a:rPr lang="fr-FR"/>
              <a:t> esse </a:t>
            </a:r>
            <a:r>
              <a:rPr lang="fr-FR" err="1"/>
              <a:t>inferiori</a:t>
            </a:r>
            <a:r>
              <a:rPr lang="fr-FR"/>
              <a:t>.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enim</a:t>
            </a:r>
            <a:r>
              <a:rPr lang="fr-FR"/>
              <a:t> </a:t>
            </a:r>
            <a:r>
              <a:rPr lang="fr-FR" err="1"/>
              <a:t>excellentiae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sun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10018C4-99B3-ED48-BC2B-B3164B1B51F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693519" y="657225"/>
            <a:ext cx="4766644" cy="4538427"/>
          </a:xfrm>
        </p:spPr>
        <p:txBody>
          <a:bodyPr tIns="0" bIns="0" anchor="ctr"/>
          <a:lstStyle>
            <a:lvl1pPr marL="0" indent="0">
              <a:lnSpc>
                <a:spcPts val="2800"/>
              </a:lnSpc>
              <a:spcAft>
                <a:spcPts val="2800"/>
              </a:spcAft>
              <a:buFontTx/>
              <a:buNone/>
              <a:defRPr sz="2400" b="0" i="0">
                <a:latin typeface="Montserrat" pitchFamily="2" charset="77"/>
              </a:defRPr>
            </a:lvl1pPr>
          </a:lstStyle>
          <a:p>
            <a:r>
              <a:rPr lang="fr-FR"/>
              <a:t>80 %</a:t>
            </a:r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.</a:t>
            </a:r>
          </a:p>
          <a:p>
            <a:r>
              <a:rPr lang="fr-FR"/>
              <a:t>79%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.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9642D841-1690-FC4E-87CD-0278895CA2A6}"/>
              </a:ext>
            </a:extLst>
          </p:cNvPr>
          <p:cNvCxnSpPr>
            <a:cxnSpLocks/>
          </p:cNvCxnSpPr>
          <p:nvPr/>
        </p:nvCxnSpPr>
        <p:spPr>
          <a:xfrm>
            <a:off x="11452176" y="6462000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990ADA8-CC0D-6043-9C27-D93AA591740F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984D1E95-2C65-4545-B95F-9D1B04E898F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6752343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MAV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6086202" y="-2"/>
            <a:ext cx="610579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9BDD964F-5D25-8B4B-8AEF-AF2EE0FF02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65" r="16536"/>
          <a:stretch/>
        </p:blipFill>
        <p:spPr>
          <a:xfrm>
            <a:off x="1" y="-2"/>
            <a:ext cx="6096000" cy="6858000"/>
          </a:xfrm>
          <a:prstGeom prst="rect">
            <a:avLst/>
          </a:prstGeom>
        </p:spPr>
      </p:pic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657225"/>
            <a:ext cx="4541815" cy="4538427"/>
          </a:xfrm>
        </p:spPr>
        <p:txBody>
          <a:bodyPr lIns="0" tIns="0" rIns="0" bIns="0" anchor="ctr">
            <a:noAutofit/>
          </a:bodyPr>
          <a:lstStyle>
            <a:lvl1pPr algn="l">
              <a:lnSpc>
                <a:spcPts val="6500"/>
              </a:lnSpc>
              <a:defRPr sz="4800">
                <a:solidFill>
                  <a:schemeClr val="accent2"/>
                </a:solidFill>
                <a:effectLst>
                  <a:glow rad="419100">
                    <a:schemeClr val="tx1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r>
              <a:rPr lang="fr-FR"/>
              <a:t/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r>
              <a:rPr lang="fr-FR"/>
              <a:t> </a:t>
            </a:r>
            <a:r>
              <a:rPr lang="fr-FR" err="1"/>
              <a:t>coeperint</a:t>
            </a:r>
            <a:endParaRPr lang="fr-FR"/>
          </a:p>
        </p:txBody>
      </p:sp>
      <p:sp>
        <p:nvSpPr>
          <p:cNvPr id="33" name="Sous-titre 2">
            <a:extLst>
              <a:ext uri="{FF2B5EF4-FFF2-40B4-BE49-F238E27FC236}">
                <a16:creationId xmlns:a16="http://schemas.microsoft.com/office/drawing/2014/main" id="{22202A1F-AD66-8C4C-AA9D-930AAD6C2E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8" y="5270090"/>
            <a:ext cx="4541815" cy="532375"/>
          </a:xfr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000">
                <a:solidFill>
                  <a:schemeClr val="bg2"/>
                </a:solidFill>
                <a:effectLst>
                  <a:glow rad="38100">
                    <a:schemeClr val="tx1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Ego </a:t>
            </a:r>
            <a:r>
              <a:rPr lang="fr-FR" err="1"/>
              <a:t>vero</a:t>
            </a:r>
            <a:r>
              <a:rPr lang="fr-FR"/>
              <a:t> sic </a:t>
            </a:r>
            <a:r>
              <a:rPr lang="fr-FR" err="1"/>
              <a:t>intellego</a:t>
            </a:r>
            <a:endParaRPr lang="fr-FR"/>
          </a:p>
          <a:p>
            <a:endParaRPr lang="fr-FR"/>
          </a:p>
          <a:p>
            <a:endParaRPr lang="fr-FR"/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A69AAA71-9556-D049-BCC5-AB7F5CE4A40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415951" y="5802465"/>
            <a:ext cx="4766644" cy="398310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fr-FR"/>
              <a:t>* Sed maximum est in </a:t>
            </a:r>
            <a:r>
              <a:rPr lang="fr-FR" err="1"/>
              <a:t>amicitia</a:t>
            </a:r>
            <a:r>
              <a:rPr lang="fr-FR"/>
              <a:t> </a:t>
            </a:r>
            <a:r>
              <a:rPr lang="fr-FR" err="1"/>
              <a:t>parem</a:t>
            </a:r>
            <a:r>
              <a:rPr lang="fr-FR"/>
              <a:t> esse </a:t>
            </a:r>
            <a:r>
              <a:rPr lang="fr-FR" err="1"/>
              <a:t>inferiori</a:t>
            </a:r>
            <a:r>
              <a:rPr lang="fr-FR"/>
              <a:t>.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enim</a:t>
            </a:r>
            <a:r>
              <a:rPr lang="fr-FR"/>
              <a:t> </a:t>
            </a:r>
            <a:r>
              <a:rPr lang="fr-FR" err="1"/>
              <a:t>excellentiae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sun</a:t>
            </a:r>
            <a:endParaRPr lang="fr-FR"/>
          </a:p>
        </p:txBody>
      </p:sp>
      <p:sp>
        <p:nvSpPr>
          <p:cNvPr id="13" name="Espace réservé du texte 6">
            <a:extLst>
              <a:ext uri="{FF2B5EF4-FFF2-40B4-BE49-F238E27FC236}">
                <a16:creationId xmlns:a16="http://schemas.microsoft.com/office/drawing/2014/main" id="{0A243278-4FA2-D641-A7CD-327BB8DD5A8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96752" y="700409"/>
            <a:ext cx="5063411" cy="579789"/>
          </a:xfrm>
        </p:spPr>
        <p:txBody>
          <a:bodyPr rIns="720000"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5" name="Espace réservé du texte 16">
            <a:extLst>
              <a:ext uri="{FF2B5EF4-FFF2-40B4-BE49-F238E27FC236}">
                <a16:creationId xmlns:a16="http://schemas.microsoft.com/office/drawing/2014/main" id="{BC006D0A-B5E2-CA46-905B-0A94A3E13A4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15951" y="1545706"/>
            <a:ext cx="5044212" cy="3724384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1000"/>
            </a:lvl1pPr>
          </a:lstStyle>
          <a:p>
            <a:r>
              <a:rPr lang="fr-FR"/>
              <a:t>Texte </a:t>
            </a:r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FE197F7C-35B8-114D-A9C1-94ADEA90C339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1FA84C4-6FDA-7642-83E6-802D74F5D343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48E5610B-061A-E04E-AB3C-801A71D515CB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6446634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B information + pictos avec intitu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0"/>
            <a:ext cx="30528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0871F98E-4C3E-FB4B-B146-6A25444130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47849" y="1679691"/>
            <a:ext cx="3528000" cy="360000"/>
          </a:xfrm>
        </p:spPr>
        <p:txBody>
          <a:bodyPr lIns="0" tIns="0" rIns="0" bIns="0" anchor="b">
            <a:noAutofit/>
          </a:bodyPr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019B1963-E29E-9140-87CB-326AC573C1F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47849" y="2034432"/>
            <a:ext cx="3528000" cy="1260000"/>
          </a:xfrm>
        </p:spPr>
        <p:txBody>
          <a:bodyPr lIns="0" tIns="144000" rIns="0" b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1400"/>
              </a:spcBef>
              <a:buNone/>
              <a:defRPr sz="9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Texte 1</a:t>
            </a:r>
          </a:p>
        </p:txBody>
      </p:sp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id="{CAC75D20-06C7-3344-A2B1-B3934C32C9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88698" y="1676010"/>
            <a:ext cx="3492000" cy="360000"/>
          </a:xfrm>
        </p:spPr>
        <p:txBody>
          <a:bodyPr anchor="b"/>
          <a:lstStyle>
            <a:lvl1pPr marL="0" indent="0">
              <a:buNone/>
              <a:defRPr sz="14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AACEC8F9-8B8C-F746-94F3-2FCFCE2A48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88148" y="2036010"/>
            <a:ext cx="3492000" cy="1260000"/>
          </a:xfrm>
        </p:spPr>
        <p:txBody>
          <a:bodyPr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2</a:t>
            </a:r>
          </a:p>
        </p:txBody>
      </p:sp>
      <p:sp>
        <p:nvSpPr>
          <p:cNvPr id="15" name="Espace réservé du texte 11">
            <a:extLst>
              <a:ext uri="{FF2B5EF4-FFF2-40B4-BE49-F238E27FC236}">
                <a16:creationId xmlns:a16="http://schemas.microsoft.com/office/drawing/2014/main" id="{CDF535BB-65E5-7144-8662-E9C064E7E7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47849" y="4559764"/>
            <a:ext cx="3528000" cy="360000"/>
          </a:xfrm>
        </p:spPr>
        <p:txBody>
          <a:bodyPr tIns="0" bIns="0" anchor="b"/>
          <a:lstStyle>
            <a:lvl1pPr marL="0" indent="0">
              <a:buNone/>
              <a:defRPr sz="1400" b="1" i="0">
                <a:latin typeface="Montserrat" pitchFamily="2" charset="77"/>
              </a:defRPr>
            </a:lvl1pPr>
          </a:lstStyle>
          <a:p>
            <a:r>
              <a:rPr lang="fr-FR"/>
              <a:t>Intitulé 3</a:t>
            </a:r>
          </a:p>
        </p:txBody>
      </p:sp>
      <p:sp>
        <p:nvSpPr>
          <p:cNvPr id="17" name="Espace réservé du texte 14">
            <a:extLst>
              <a:ext uri="{FF2B5EF4-FFF2-40B4-BE49-F238E27FC236}">
                <a16:creationId xmlns:a16="http://schemas.microsoft.com/office/drawing/2014/main" id="{D7211CAE-93BF-6749-A855-1357319923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88148" y="4561343"/>
            <a:ext cx="3492000" cy="360000"/>
          </a:xfrm>
        </p:spPr>
        <p:txBody>
          <a:bodyPr tIns="0" bIns="0" anchor="b"/>
          <a:lstStyle>
            <a:lvl1pPr marL="0" indent="0">
              <a:buNone/>
              <a:defRPr sz="1600" b="1" i="0">
                <a:latin typeface="Montserrat" pitchFamily="2" charset="77"/>
              </a:defRPr>
            </a:lvl1pPr>
          </a:lstStyle>
          <a:p>
            <a:r>
              <a:rPr lang="fr-FR"/>
              <a:t>Intitulé 4</a:t>
            </a:r>
          </a:p>
        </p:txBody>
      </p:sp>
      <p:sp>
        <p:nvSpPr>
          <p:cNvPr id="18" name="Espace réservé du texte 16">
            <a:extLst>
              <a:ext uri="{FF2B5EF4-FFF2-40B4-BE49-F238E27FC236}">
                <a16:creationId xmlns:a16="http://schemas.microsoft.com/office/drawing/2014/main" id="{1654924A-FDD4-CF4A-9546-5C217F065F9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47849" y="4945164"/>
            <a:ext cx="3528000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3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61918FBB-94B8-9548-8FFC-F8CF4B000A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88147" y="4921342"/>
            <a:ext cx="3492000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4</a:t>
            </a:r>
          </a:p>
        </p:txBody>
      </p:sp>
      <p:sp>
        <p:nvSpPr>
          <p:cNvPr id="20" name="Espace réservé pour une image  20">
            <a:extLst>
              <a:ext uri="{FF2B5EF4-FFF2-40B4-BE49-F238E27FC236}">
                <a16:creationId xmlns:a16="http://schemas.microsoft.com/office/drawing/2014/main" id="{899F83BC-A1B0-6F4E-8093-2098A3D2CC3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747849" y="671732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1" name="Espace réservé pour une image  22">
            <a:extLst>
              <a:ext uri="{FF2B5EF4-FFF2-40B4-BE49-F238E27FC236}">
                <a16:creationId xmlns:a16="http://schemas.microsoft.com/office/drawing/2014/main" id="{AC1A626E-5806-B94B-BE57-8741B6AA853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988149" y="673310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2" name="Espace réservé pour une image  24">
            <a:extLst>
              <a:ext uri="{FF2B5EF4-FFF2-40B4-BE49-F238E27FC236}">
                <a16:creationId xmlns:a16="http://schemas.microsoft.com/office/drawing/2014/main" id="{E65DCB69-CBA0-134C-999E-516CE3FF99E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747849" y="3548295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3" name="Espace réservé pour une image  26">
            <a:extLst>
              <a:ext uri="{FF2B5EF4-FFF2-40B4-BE49-F238E27FC236}">
                <a16:creationId xmlns:a16="http://schemas.microsoft.com/office/drawing/2014/main" id="{3C338889-76AD-7941-AA21-7B78A1E1B32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988147" y="3541945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4" name="Espace réservé du texte 28">
            <a:extLst>
              <a:ext uri="{FF2B5EF4-FFF2-40B4-BE49-F238E27FC236}">
                <a16:creationId xmlns:a16="http://schemas.microsoft.com/office/drawing/2014/main" id="{48BEE39C-A04B-2B4E-BA4B-0A47DAEC66C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5049" y="661988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accent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1</a:t>
            </a:r>
          </a:p>
        </p:txBody>
      </p:sp>
      <p:sp>
        <p:nvSpPr>
          <p:cNvPr id="25" name="Espace réservé du texte 30">
            <a:extLst>
              <a:ext uri="{FF2B5EF4-FFF2-40B4-BE49-F238E27FC236}">
                <a16:creationId xmlns:a16="http://schemas.microsoft.com/office/drawing/2014/main" id="{68CD0D49-47B5-1F42-94DE-3F07AFF9819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5049" y="1028338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fr-FR"/>
              <a:t>Texte info 1</a:t>
            </a:r>
          </a:p>
        </p:txBody>
      </p:sp>
      <p:sp>
        <p:nvSpPr>
          <p:cNvPr id="26" name="Espace réservé du texte 32">
            <a:extLst>
              <a:ext uri="{FF2B5EF4-FFF2-40B4-BE49-F238E27FC236}">
                <a16:creationId xmlns:a16="http://schemas.microsoft.com/office/drawing/2014/main" id="{AF02293A-77CF-1547-950C-CD1FC491AC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5049" y="2340829"/>
            <a:ext cx="2162451" cy="72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accent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2</a:t>
            </a:r>
          </a:p>
        </p:txBody>
      </p:sp>
      <p:sp>
        <p:nvSpPr>
          <p:cNvPr id="27" name="Espace réservé du texte 34">
            <a:extLst>
              <a:ext uri="{FF2B5EF4-FFF2-40B4-BE49-F238E27FC236}">
                <a16:creationId xmlns:a16="http://schemas.microsoft.com/office/drawing/2014/main" id="{12778E99-51F4-374E-B924-4B0E322F409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5049" y="3071684"/>
            <a:ext cx="2162451" cy="1080000"/>
          </a:xfrm>
        </p:spPr>
        <p:txBody>
          <a:bodyPr tIns="72000" bIns="0"/>
          <a:lstStyle>
            <a:lvl1pPr marL="0" indent="0">
              <a:lnSpc>
                <a:spcPts val="148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fr-FR"/>
              <a:t>Texte info 2</a:t>
            </a:r>
          </a:p>
        </p:txBody>
      </p:sp>
      <p:sp>
        <p:nvSpPr>
          <p:cNvPr id="28" name="Espace réservé du texte 36">
            <a:extLst>
              <a:ext uri="{FF2B5EF4-FFF2-40B4-BE49-F238E27FC236}">
                <a16:creationId xmlns:a16="http://schemas.microsoft.com/office/drawing/2014/main" id="{E9FC7BA7-2699-3240-A629-43030894D55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5049" y="4389774"/>
            <a:ext cx="2162451" cy="72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accent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3</a:t>
            </a:r>
          </a:p>
        </p:txBody>
      </p:sp>
      <p:sp>
        <p:nvSpPr>
          <p:cNvPr id="29" name="Espace réservé du texte 38">
            <a:extLst>
              <a:ext uri="{FF2B5EF4-FFF2-40B4-BE49-F238E27FC236}">
                <a16:creationId xmlns:a16="http://schemas.microsoft.com/office/drawing/2014/main" id="{0DE27E18-D387-0A41-B9B9-4C264759E70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95049" y="5120775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fr-FR"/>
              <a:t>Texte info 3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8AE92815-5A83-AE4E-9945-CD7DC4AB70C2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0" name="Espace réservé du texte 5">
            <a:extLst>
              <a:ext uri="{FF2B5EF4-FFF2-40B4-BE49-F238E27FC236}">
                <a16:creationId xmlns:a16="http://schemas.microsoft.com/office/drawing/2014/main" id="{6A79414D-A3B9-5545-B6D1-65B048588F9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3129728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B information + 2 Zone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1" y="0"/>
            <a:ext cx="609599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8AE92815-5A83-AE4E-9945-CD7DC4AB70C2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30" name="Image 29">
            <a:extLst>
              <a:ext uri="{FF2B5EF4-FFF2-40B4-BE49-F238E27FC236}">
                <a16:creationId xmlns:a16="http://schemas.microsoft.com/office/drawing/2014/main" id="{AFC189B6-DD5C-6A4B-B608-E043E7E1C2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28"/>
          <a:stretch/>
        </p:blipFill>
        <p:spPr>
          <a:xfrm>
            <a:off x="0" y="0"/>
            <a:ext cx="12192000" cy="1125538"/>
          </a:xfrm>
          <a:prstGeom prst="rect">
            <a:avLst/>
          </a:prstGeom>
        </p:spPr>
      </p:pic>
      <p:sp>
        <p:nvSpPr>
          <p:cNvPr id="31" name="Titre 1">
            <a:extLst>
              <a:ext uri="{FF2B5EF4-FFF2-40B4-BE49-F238E27FC236}">
                <a16:creationId xmlns:a16="http://schemas.microsoft.com/office/drawing/2014/main" id="{2077938B-6476-A640-97F3-750F8C26738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tx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1CE583B7-B666-0A49-9BB1-B33EFCE124B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1662132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info + intitulés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129F8AF-0511-2A42-B626-6F138ADD7FC7}"/>
              </a:ext>
            </a:extLst>
          </p:cNvPr>
          <p:cNvSpPr/>
          <p:nvPr/>
        </p:nvSpPr>
        <p:spPr>
          <a:xfrm>
            <a:off x="62144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bg2"/>
                </a:solidFill>
              </a:ln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3F7FF32-A0DF-7144-8010-F2DF3DDA1146}"/>
              </a:ext>
            </a:extLst>
          </p:cNvPr>
          <p:cNvSpPr/>
          <p:nvPr/>
        </p:nvSpPr>
        <p:spPr>
          <a:xfrm>
            <a:off x="3950612" y="1055446"/>
            <a:ext cx="1296000" cy="324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65C8C1E-0E8D-A141-9672-44DFA1278FA6}"/>
              </a:ext>
            </a:extLst>
          </p:cNvPr>
          <p:cNvSpPr/>
          <p:nvPr/>
        </p:nvSpPr>
        <p:spPr>
          <a:xfrm>
            <a:off x="5516049" y="1055446"/>
            <a:ext cx="1296000" cy="324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C365F8D-65E7-B940-B3A9-B00088BB4070}"/>
              </a:ext>
            </a:extLst>
          </p:cNvPr>
          <p:cNvSpPr/>
          <p:nvPr/>
        </p:nvSpPr>
        <p:spPr>
          <a:xfrm>
            <a:off x="7068210" y="1055446"/>
            <a:ext cx="1296000" cy="324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A05620D-83E0-B040-88BA-FA494601FACB}"/>
              </a:ext>
            </a:extLst>
          </p:cNvPr>
          <p:cNvSpPr/>
          <p:nvPr/>
        </p:nvSpPr>
        <p:spPr>
          <a:xfrm>
            <a:off x="8620371" y="1055446"/>
            <a:ext cx="1296000" cy="324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73D14B7-837E-4F40-B048-2902A6878110}"/>
              </a:ext>
            </a:extLst>
          </p:cNvPr>
          <p:cNvSpPr/>
          <p:nvPr/>
        </p:nvSpPr>
        <p:spPr>
          <a:xfrm>
            <a:off x="10172534" y="1055446"/>
            <a:ext cx="1296000" cy="324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0"/>
            <a:ext cx="3052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space réservé du texte 28">
            <a:extLst>
              <a:ext uri="{FF2B5EF4-FFF2-40B4-BE49-F238E27FC236}">
                <a16:creationId xmlns:a16="http://schemas.microsoft.com/office/drawing/2014/main" id="{48BEE39C-A04B-2B4E-BA4B-0A47DAEC66C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5049" y="661988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1</a:t>
            </a:r>
          </a:p>
        </p:txBody>
      </p:sp>
      <p:sp>
        <p:nvSpPr>
          <p:cNvPr id="25" name="Espace réservé du texte 30">
            <a:extLst>
              <a:ext uri="{FF2B5EF4-FFF2-40B4-BE49-F238E27FC236}">
                <a16:creationId xmlns:a16="http://schemas.microsoft.com/office/drawing/2014/main" id="{68CD0D49-47B5-1F42-94DE-3F07AFF9819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5049" y="1028338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</a:t>
            </a:r>
          </a:p>
        </p:txBody>
      </p:sp>
      <p:sp>
        <p:nvSpPr>
          <p:cNvPr id="26" name="Espace réservé du texte 32">
            <a:extLst>
              <a:ext uri="{FF2B5EF4-FFF2-40B4-BE49-F238E27FC236}">
                <a16:creationId xmlns:a16="http://schemas.microsoft.com/office/drawing/2014/main" id="{AF02293A-77CF-1547-950C-CD1FC491AC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5048" y="2524003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2</a:t>
            </a:r>
          </a:p>
        </p:txBody>
      </p:sp>
      <p:sp>
        <p:nvSpPr>
          <p:cNvPr id="27" name="Espace réservé du texte 34">
            <a:extLst>
              <a:ext uri="{FF2B5EF4-FFF2-40B4-BE49-F238E27FC236}">
                <a16:creationId xmlns:a16="http://schemas.microsoft.com/office/drawing/2014/main" id="{12778E99-51F4-374E-B924-4B0E322F409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02891" y="2894109"/>
            <a:ext cx="2162451" cy="1080000"/>
          </a:xfrm>
        </p:spPr>
        <p:txBody>
          <a:bodyPr tIns="72000" bIns="0"/>
          <a:lstStyle>
            <a:lvl1pPr marL="0" indent="0">
              <a:lnSpc>
                <a:spcPts val="148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8" name="Espace réservé du texte 36">
            <a:extLst>
              <a:ext uri="{FF2B5EF4-FFF2-40B4-BE49-F238E27FC236}">
                <a16:creationId xmlns:a16="http://schemas.microsoft.com/office/drawing/2014/main" id="{E9FC7BA7-2699-3240-A629-43030894D55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5049" y="4389774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3</a:t>
            </a:r>
          </a:p>
        </p:txBody>
      </p:sp>
      <p:sp>
        <p:nvSpPr>
          <p:cNvPr id="29" name="Espace réservé du texte 38">
            <a:extLst>
              <a:ext uri="{FF2B5EF4-FFF2-40B4-BE49-F238E27FC236}">
                <a16:creationId xmlns:a16="http://schemas.microsoft.com/office/drawing/2014/main" id="{0DE27E18-D387-0A41-B9B9-4C264759E70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95048" y="4749774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</a:t>
            </a:r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38FB0251-4979-8D48-9D77-4BC2BE1F8E0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950612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88D7CDCA-B7B5-D54E-BA17-E2732BF743E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516049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2" name="Picture Placeholder 17">
            <a:extLst>
              <a:ext uri="{FF2B5EF4-FFF2-40B4-BE49-F238E27FC236}">
                <a16:creationId xmlns:a16="http://schemas.microsoft.com/office/drawing/2014/main" id="{2A18BBCD-8F6F-E34F-86CA-71A21C50203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068210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3" name="Picture Placeholder 17">
            <a:extLst>
              <a:ext uri="{FF2B5EF4-FFF2-40B4-BE49-F238E27FC236}">
                <a16:creationId xmlns:a16="http://schemas.microsoft.com/office/drawing/2014/main" id="{52A5ED14-462E-0F41-AB31-946869A5A088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620371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4" name="Picture Placeholder 17">
            <a:extLst>
              <a:ext uri="{FF2B5EF4-FFF2-40B4-BE49-F238E27FC236}">
                <a16:creationId xmlns:a16="http://schemas.microsoft.com/office/drawing/2014/main" id="{22291886-4CE8-7A43-9E4A-DF1B900DDA19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0172534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id="{BA3A89DA-A2A8-544F-B7B4-60A032F9288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616368" y="3215446"/>
            <a:ext cx="1080000" cy="529563"/>
          </a:xfrm>
        </p:spPr>
        <p:txBody>
          <a:bodyPr anchor="b"/>
          <a:lstStyle>
            <a:lvl1pPr marL="0" indent="0">
              <a:buNone/>
              <a:defRPr sz="9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38" name="Espace réservé du texte 11">
            <a:extLst>
              <a:ext uri="{FF2B5EF4-FFF2-40B4-BE49-F238E27FC236}">
                <a16:creationId xmlns:a16="http://schemas.microsoft.com/office/drawing/2014/main" id="{CA2CBC17-FE0C-0A43-A639-420F41A880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728371" y="3233809"/>
            <a:ext cx="1080000" cy="511200"/>
          </a:xfrm>
        </p:spPr>
        <p:txBody>
          <a:bodyPr tIns="0" bIns="0" anchor="b"/>
          <a:lstStyle>
            <a:lvl1pPr marL="0" indent="0">
              <a:buNone/>
              <a:defRPr sz="9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4</a:t>
            </a:r>
          </a:p>
        </p:txBody>
      </p:sp>
      <p:sp>
        <p:nvSpPr>
          <p:cNvPr id="39" name="Espace réservé du texte 14">
            <a:extLst>
              <a:ext uri="{FF2B5EF4-FFF2-40B4-BE49-F238E27FC236}">
                <a16:creationId xmlns:a16="http://schemas.microsoft.com/office/drawing/2014/main" id="{CA72D7A6-7CD2-6C4F-B2B5-49AEC91BB03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68529" y="3233809"/>
            <a:ext cx="1080000" cy="511200"/>
          </a:xfrm>
        </p:spPr>
        <p:txBody>
          <a:bodyPr tIns="0" bIns="0" anchor="b"/>
          <a:lstStyle>
            <a:lvl1pPr marL="0" indent="0">
              <a:buNone/>
              <a:defRPr sz="9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3</a:t>
            </a:r>
          </a:p>
        </p:txBody>
      </p:sp>
      <p:sp>
        <p:nvSpPr>
          <p:cNvPr id="40" name="Espace réservé du texte 10">
            <a:extLst>
              <a:ext uri="{FF2B5EF4-FFF2-40B4-BE49-F238E27FC236}">
                <a16:creationId xmlns:a16="http://schemas.microsoft.com/office/drawing/2014/main" id="{1A3158AE-770B-6C4A-BEE3-8C52857B8CC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278040" y="3233809"/>
            <a:ext cx="1080000" cy="511200"/>
          </a:xfrm>
        </p:spPr>
        <p:txBody>
          <a:bodyPr anchor="b"/>
          <a:lstStyle>
            <a:lvl1pPr marL="0" indent="0">
              <a:buNone/>
              <a:defRPr sz="9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5</a:t>
            </a:r>
          </a:p>
        </p:txBody>
      </p:sp>
      <p:sp>
        <p:nvSpPr>
          <p:cNvPr id="41" name="Espace réservé du texte 14">
            <a:extLst>
              <a:ext uri="{FF2B5EF4-FFF2-40B4-BE49-F238E27FC236}">
                <a16:creationId xmlns:a16="http://schemas.microsoft.com/office/drawing/2014/main" id="{DAE31855-1CD7-F54D-AC1C-D7868DDA01C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930136" y="4627730"/>
            <a:ext cx="7538397" cy="360000"/>
          </a:xfrm>
        </p:spPr>
        <p:txBody>
          <a:bodyPr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6</a:t>
            </a:r>
          </a:p>
        </p:txBody>
      </p:sp>
      <p:sp>
        <p:nvSpPr>
          <p:cNvPr id="42" name="Espace réservé du texte 52">
            <a:extLst>
              <a:ext uri="{FF2B5EF4-FFF2-40B4-BE49-F238E27FC236}">
                <a16:creationId xmlns:a16="http://schemas.microsoft.com/office/drawing/2014/main" id="{2E7624DD-96DD-7942-B636-1351085B06B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052859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3" name="Espace réservé du texte 54">
            <a:extLst>
              <a:ext uri="{FF2B5EF4-FFF2-40B4-BE49-F238E27FC236}">
                <a16:creationId xmlns:a16="http://schemas.microsoft.com/office/drawing/2014/main" id="{94A0BC60-668C-864F-BA5E-76A790B5BFC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616368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4" name="Espace réservé du texte 56">
            <a:extLst>
              <a:ext uri="{FF2B5EF4-FFF2-40B4-BE49-F238E27FC236}">
                <a16:creationId xmlns:a16="http://schemas.microsoft.com/office/drawing/2014/main" id="{22842237-C193-E74D-B9DA-2F450F54540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728371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5" name="Espace réservé du texte 58">
            <a:extLst>
              <a:ext uri="{FF2B5EF4-FFF2-40B4-BE49-F238E27FC236}">
                <a16:creationId xmlns:a16="http://schemas.microsoft.com/office/drawing/2014/main" id="{55637364-B879-2544-AB61-53898C7643A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168529" y="3745009"/>
            <a:ext cx="1080000" cy="409737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6" name="Espace réservé du texte 60">
            <a:extLst>
              <a:ext uri="{FF2B5EF4-FFF2-40B4-BE49-F238E27FC236}">
                <a16:creationId xmlns:a16="http://schemas.microsoft.com/office/drawing/2014/main" id="{9447D202-3DB3-9A4D-8D19-03C6F90936A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0286127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7" name="Espace réservé du texte 62">
            <a:extLst>
              <a:ext uri="{FF2B5EF4-FFF2-40B4-BE49-F238E27FC236}">
                <a16:creationId xmlns:a16="http://schemas.microsoft.com/office/drawing/2014/main" id="{13D38847-EBA0-A644-BA09-B2797F0DCCD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930137" y="5034387"/>
            <a:ext cx="7538396" cy="29481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4D77C10-9567-1F46-9133-61D3C31E34E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052888" y="3233737"/>
            <a:ext cx="1088058" cy="511271"/>
          </a:xfrm>
        </p:spPr>
        <p:txBody>
          <a:bodyPr anchor="b"/>
          <a:lstStyle>
            <a:lvl1pPr marL="0" indent="0">
              <a:buNone/>
              <a:defRPr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53" name="Espace réservé du numéro de diapositive 5">
            <a:extLst>
              <a:ext uri="{FF2B5EF4-FFF2-40B4-BE49-F238E27FC236}">
                <a16:creationId xmlns:a16="http://schemas.microsoft.com/office/drawing/2014/main" id="{5CC12E9F-E84F-CA4E-809E-301BAEB12F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6350"/>
            <a:ext cx="59887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58" name="Connecteur droit 57">
            <a:extLst>
              <a:ext uri="{FF2B5EF4-FFF2-40B4-BE49-F238E27FC236}">
                <a16:creationId xmlns:a16="http://schemas.microsoft.com/office/drawing/2014/main" id="{3B1642C9-85D7-EF47-9B62-283A271A8137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Espace réservé du texte 5">
            <a:extLst>
              <a:ext uri="{FF2B5EF4-FFF2-40B4-BE49-F238E27FC236}">
                <a16:creationId xmlns:a16="http://schemas.microsoft.com/office/drawing/2014/main" id="{755336FE-8C79-D846-84A5-8AE5532E780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0864980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simple avec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4381" y="2291128"/>
            <a:ext cx="10764839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0D53EC0-AD4E-6F42-9A6A-9D37B9D5A54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87EF1A77-FBEA-2C4C-AF4F-A4FB0FF0FD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F2468A8A-29B3-0149-B92B-10FCE9A9AD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28"/>
          <a:stretch/>
        </p:blipFill>
        <p:spPr>
          <a:xfrm>
            <a:off x="0" y="0"/>
            <a:ext cx="12192000" cy="1125538"/>
          </a:xfrm>
          <a:prstGeom prst="rect">
            <a:avLst/>
          </a:prstGeom>
        </p:spPr>
      </p:pic>
      <p:sp>
        <p:nvSpPr>
          <p:cNvPr id="12" name="Titre 1">
            <a:extLst>
              <a:ext uri="{FF2B5EF4-FFF2-40B4-BE49-F238E27FC236}">
                <a16:creationId xmlns:a16="http://schemas.microsoft.com/office/drawing/2014/main" id="{FC48E1E5-2ABC-A940-83AC-4AA5E9BDCDA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tx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1CC32706-A69B-4341-8233-E61C1650FF5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8808997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A29A389-8E43-7647-9673-467F35A6D1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28"/>
          <a:stretch/>
        </p:blipFill>
        <p:spPr>
          <a:xfrm>
            <a:off x="0" y="0"/>
            <a:ext cx="12192000" cy="1125538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3803BB72-7295-0841-80AB-D3719560821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tx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5" name="Espace réservé du texte 5">
            <a:extLst>
              <a:ext uri="{FF2B5EF4-FFF2-40B4-BE49-F238E27FC236}">
                <a16:creationId xmlns:a16="http://schemas.microsoft.com/office/drawing/2014/main" id="{D3F011D8-9CA6-F646-BE47-1A0F16F5CA69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3721437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4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A29A389-8E43-7647-9673-467F35A6D1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28"/>
          <a:stretch/>
        </p:blipFill>
        <p:spPr>
          <a:xfrm>
            <a:off x="0" y="0"/>
            <a:ext cx="12192000" cy="1125538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3803BB72-7295-0841-80AB-D3719560821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tx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62C8C313-C739-9F4D-A868-2EEFA4E3D5C2}"/>
              </a:ext>
            </a:extLst>
          </p:cNvPr>
          <p:cNvCxnSpPr/>
          <p:nvPr/>
        </p:nvCxnSpPr>
        <p:spPr>
          <a:xfrm>
            <a:off x="3338832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37BA077E-07C1-EC4D-A4B1-743400634041}"/>
              </a:ext>
            </a:extLst>
          </p:cNvPr>
          <p:cNvCxnSpPr/>
          <p:nvPr/>
        </p:nvCxnSpPr>
        <p:spPr>
          <a:xfrm>
            <a:off x="6077270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09F93335-E41F-6740-93C1-61CED0F77690}"/>
              </a:ext>
            </a:extLst>
          </p:cNvPr>
          <p:cNvCxnSpPr/>
          <p:nvPr/>
        </p:nvCxnSpPr>
        <p:spPr>
          <a:xfrm>
            <a:off x="8815707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CD49AA-56F2-F74A-81AB-FDC7F8487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613" y="1789200"/>
            <a:ext cx="2520000" cy="450000"/>
          </a:xfrm>
          <a:solidFill>
            <a:schemeClr val="accent2"/>
          </a:solidFill>
        </p:spPr>
        <p:txBody>
          <a:bodyPr lIns="180000" rIns="180000" anchor="ctr"/>
          <a:lstStyle>
            <a:lvl1pPr marL="0" indent="0">
              <a:buFont typeface="Arial" panose="020B0604020202020204" pitchFamily="34" charset="0"/>
              <a:buNone/>
              <a:defRPr sz="1200" b="1" i="0"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8B6486-ACF2-AA47-A361-1BC648FAC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48051" y="1789200"/>
            <a:ext cx="2520000" cy="450000"/>
          </a:xfrm>
          <a:solidFill>
            <a:schemeClr val="accent2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7DB46616-3889-4243-ADA3-6DE889EFFB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86489" y="1789200"/>
            <a:ext cx="2520000" cy="450000"/>
          </a:xfrm>
          <a:solidFill>
            <a:schemeClr val="accent2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B62BD9FF-FDFD-B349-949D-EB80A0ECBC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24926" y="1789200"/>
            <a:ext cx="2520000" cy="450000"/>
          </a:xfrm>
          <a:solidFill>
            <a:schemeClr val="accent2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701BD6F-2D92-6140-8408-F8F1FEE90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5138" y="2239201"/>
            <a:ext cx="2520000" cy="3863114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046172-1112-674A-BD4D-9E955C11E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63288" y="2239200"/>
            <a:ext cx="2520000" cy="3863115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6AEB6B31-8C8B-4243-86F3-74035AB087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01726" y="2239199"/>
            <a:ext cx="2520000" cy="3863115"/>
          </a:xfrm>
        </p:spPr>
        <p:txBody>
          <a:bodyPr lIns="90000" tIns="144000" rIns="90000"/>
          <a:lstStyle>
            <a:lvl1pPr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5" name="Espace réservé du texte 24">
            <a:extLst>
              <a:ext uri="{FF2B5EF4-FFF2-40B4-BE49-F238E27FC236}">
                <a16:creationId xmlns:a16="http://schemas.microsoft.com/office/drawing/2014/main" id="{AF35422F-40D6-E244-B26E-4AC3ED5690B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940163" y="2239200"/>
            <a:ext cx="2520000" cy="3863115"/>
          </a:xfrm>
        </p:spPr>
        <p:txBody>
          <a:bodyPr lIns="90000" tIns="144000" rIns="90000"/>
          <a:lstStyle>
            <a:lvl1pPr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17" name="Espace réservé du texte 5">
            <a:extLst>
              <a:ext uri="{FF2B5EF4-FFF2-40B4-BE49-F238E27FC236}">
                <a16:creationId xmlns:a16="http://schemas.microsoft.com/office/drawing/2014/main" id="{56D60325-FC00-294D-A839-5A23DCE4ADB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2008691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image à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B0A312CD-D94B-F94F-9B18-5FEF223ED7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933" r="28066"/>
          <a:stretch/>
        </p:blipFill>
        <p:spPr>
          <a:xfrm>
            <a:off x="0" y="1"/>
            <a:ext cx="6095999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6059488" y="1"/>
            <a:ext cx="613251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B529F5A4-A013-214E-AFA9-EF123FFCD79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59488" y="0"/>
            <a:ext cx="6132511" cy="6858001"/>
          </a:xfrm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id="{2127DF41-5E6E-B443-89A4-601E01F2DA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7" y="660231"/>
            <a:ext cx="6134400" cy="1125538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22" name="Sous-titre 2">
            <a:extLst>
              <a:ext uri="{FF2B5EF4-FFF2-40B4-BE49-F238E27FC236}">
                <a16:creationId xmlns:a16="http://schemas.microsoft.com/office/drawing/2014/main" id="{16026394-D742-F140-A44C-C2A8B6F14CE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799" y="2785199"/>
            <a:ext cx="5401846" cy="3400143"/>
          </a:xfrm>
        </p:spPr>
        <p:txBody>
          <a:bodyPr lIns="0" tIns="180000" rIns="360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23" name="Espace réservé du texte 6">
            <a:extLst>
              <a:ext uri="{FF2B5EF4-FFF2-40B4-BE49-F238E27FC236}">
                <a16:creationId xmlns:a16="http://schemas.microsoft.com/office/drawing/2014/main" id="{CDA80D9F-BA16-C84E-AF6E-479E2B2CBAD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2169599"/>
            <a:ext cx="5364688" cy="579789"/>
          </a:xfrm>
        </p:spPr>
        <p:txBody>
          <a:bodyPr rIns="360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35FE4688-D224-7D41-8CF0-5951234197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29A19706-6C6C-374A-A689-452D50008B00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F59810E1-E488-6649-B18F-08945B4D4278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0345065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3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A29A389-8E43-7647-9673-467F35A6D1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28"/>
          <a:stretch/>
        </p:blipFill>
        <p:spPr>
          <a:xfrm>
            <a:off x="0" y="0"/>
            <a:ext cx="12192000" cy="1125538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3803BB72-7295-0841-80AB-D3719560821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tx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CD49AA-56F2-F74A-81AB-FDC7F8487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613" y="1789200"/>
            <a:ext cx="3420000" cy="450000"/>
          </a:xfrm>
          <a:solidFill>
            <a:schemeClr val="accent2"/>
          </a:solidFill>
        </p:spPr>
        <p:txBody>
          <a:bodyPr lIns="180000" rIns="180000" anchor="ctr"/>
          <a:lstStyle>
            <a:lvl1pPr marL="0" indent="0">
              <a:buFont typeface="Arial" panose="020B0604020202020204" pitchFamily="34" charset="0"/>
              <a:buNone/>
              <a:defRPr sz="1200" b="1" i="0"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8B6486-ACF2-AA47-A361-1BC648FAC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69031" y="1789200"/>
            <a:ext cx="3420000" cy="450000"/>
          </a:xfrm>
          <a:solidFill>
            <a:schemeClr val="accent2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7DB46616-3889-4243-ADA3-6DE889EFFB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28449" y="1789200"/>
            <a:ext cx="3420000" cy="450000"/>
          </a:xfrm>
          <a:solidFill>
            <a:schemeClr val="accent2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701BD6F-2D92-6140-8408-F8F1FEE90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4850" y="2239201"/>
            <a:ext cx="3420000" cy="3863114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046172-1112-674A-BD4D-9E955C11E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84268" y="2239200"/>
            <a:ext cx="3420000" cy="3863115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6AEB6B31-8C8B-4243-86F3-74035AB087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28449" y="2239199"/>
            <a:ext cx="3420000" cy="3863115"/>
          </a:xfrm>
        </p:spPr>
        <p:txBody>
          <a:bodyPr lIns="90000" tIns="144000" rIns="90000"/>
          <a:lstStyle>
            <a:lvl1pPr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21E4B5CE-EB84-8B41-952F-99309E76A9CC}"/>
              </a:ext>
            </a:extLst>
          </p:cNvPr>
          <p:cNvCxnSpPr/>
          <p:nvPr/>
        </p:nvCxnSpPr>
        <p:spPr>
          <a:xfrm>
            <a:off x="7908740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3D5E6844-BA9D-2E41-8194-11F35A4DFCD4}"/>
              </a:ext>
            </a:extLst>
          </p:cNvPr>
          <p:cNvCxnSpPr/>
          <p:nvPr/>
        </p:nvCxnSpPr>
        <p:spPr>
          <a:xfrm>
            <a:off x="4249322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EE920932-B22C-4C4F-AB87-12CFCC616B8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9139719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2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A29A389-8E43-7647-9673-467F35A6D1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28"/>
          <a:stretch/>
        </p:blipFill>
        <p:spPr>
          <a:xfrm>
            <a:off x="0" y="0"/>
            <a:ext cx="12192000" cy="1125538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3803BB72-7295-0841-80AB-D3719560821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tx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CD49AA-56F2-F74A-81AB-FDC7F8487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611" y="1789200"/>
            <a:ext cx="5220000" cy="450000"/>
          </a:xfrm>
          <a:solidFill>
            <a:schemeClr val="accent2"/>
          </a:solidFill>
        </p:spPr>
        <p:txBody>
          <a:bodyPr lIns="180000" rIns="180000" anchor="ctr"/>
          <a:lstStyle>
            <a:lvl1pPr marL="0" indent="0">
              <a:buFont typeface="Arial" panose="020B0604020202020204" pitchFamily="34" charset="0"/>
              <a:buNone/>
              <a:defRPr sz="1200" b="1" i="0"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8B6486-ACF2-AA47-A361-1BC648FAC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40163" y="1789200"/>
            <a:ext cx="5220000" cy="450000"/>
          </a:xfrm>
          <a:solidFill>
            <a:schemeClr val="accent2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701BD6F-2D92-6140-8408-F8F1FEE90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4849" y="2239201"/>
            <a:ext cx="5204761" cy="3863114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046172-1112-674A-BD4D-9E955C11E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40163" y="2239200"/>
            <a:ext cx="5235237" cy="3863115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3D5E6844-BA9D-2E41-8194-11F35A4DFCD4}"/>
              </a:ext>
            </a:extLst>
          </p:cNvPr>
          <p:cNvCxnSpPr/>
          <p:nvPr/>
        </p:nvCxnSpPr>
        <p:spPr>
          <a:xfrm>
            <a:off x="6084887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1B8E35DB-5835-B342-9E8B-84F4F8B60119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250958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lerie 6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63ADFB0C-544E-3944-A9B0-D28BE779B2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3581" y="2067034"/>
            <a:ext cx="2340000" cy="1368000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DBBB2063-2983-C34C-8ED4-C0F5EA5FE1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521860" y="208608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2F9F2C47-7214-7C49-A683-E886402029D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30139" y="206703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9FC6176F-4DE7-704C-B989-4D4DDFBB82D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38419" y="208608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37D2F37A-05DB-B14A-B578-3B9DBC84095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13581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D1345676-44BC-CC4C-9CAB-1694B215C8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521860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7E45B7F1-FBE1-F745-8B85-36C31578AA7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330139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0" name="Espace réservé pour une image  19">
            <a:extLst>
              <a:ext uri="{FF2B5EF4-FFF2-40B4-BE49-F238E27FC236}">
                <a16:creationId xmlns:a16="http://schemas.microsoft.com/office/drawing/2014/main" id="{A1D3C822-3F0B-764C-BD8B-26F365DA1BF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138419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181DBBEB-AD1B-1848-9036-8A8FF1E0BB6D}"/>
              </a:ext>
            </a:extLst>
          </p:cNvPr>
          <p:cNvCxnSpPr>
            <a:cxnSpLocks/>
          </p:cNvCxnSpPr>
          <p:nvPr/>
        </p:nvCxnSpPr>
        <p:spPr>
          <a:xfrm>
            <a:off x="713581" y="3744432"/>
            <a:ext cx="10764838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6614C8-A3EA-8644-9051-C8B8C2D5BED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87D42DE9-1D71-114A-83EE-215834F296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28"/>
          <a:stretch/>
        </p:blipFill>
        <p:spPr>
          <a:xfrm>
            <a:off x="0" y="0"/>
            <a:ext cx="12192000" cy="1125538"/>
          </a:xfrm>
          <a:prstGeom prst="rect">
            <a:avLst/>
          </a:prstGeom>
        </p:spPr>
      </p:pic>
      <p:sp>
        <p:nvSpPr>
          <p:cNvPr id="25" name="Titre 1">
            <a:extLst>
              <a:ext uri="{FF2B5EF4-FFF2-40B4-BE49-F238E27FC236}">
                <a16:creationId xmlns:a16="http://schemas.microsoft.com/office/drawing/2014/main" id="{0747BDCF-059C-084F-BE67-1F7BBA23E6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tx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9B2E3FC7-8202-2E48-9146-41380F1D04E6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6427082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lerie 18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63ADFB0C-544E-3944-A9B0-D28BE779B2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3581" y="2067033"/>
            <a:ext cx="1620000" cy="936000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DBBB2063-2983-C34C-8ED4-C0F5EA5FE1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538105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2F9F2C47-7214-7C49-A683-E886402029D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362629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9FC6176F-4DE7-704C-B989-4D4DDFBB82D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87153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37D2F37A-05DB-B14A-B578-3B9DBC84095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5325" y="3388628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D1345676-44BC-CC4C-9CAB-1694B215C8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523490" y="3388628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7E45B7F1-FBE1-F745-8B85-36C31578AA7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011677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0" name="Espace réservé pour une image  19">
            <a:extLst>
              <a:ext uri="{FF2B5EF4-FFF2-40B4-BE49-F238E27FC236}">
                <a16:creationId xmlns:a16="http://schemas.microsoft.com/office/drawing/2014/main" id="{A1D3C822-3F0B-764C-BD8B-26F365DA1BF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836199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6614C8-A3EA-8644-9051-C8B8C2D5BED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30278F92-100F-204C-8618-2E48E42E221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351655" y="3388628"/>
            <a:ext cx="1620000" cy="93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BA534809-1058-4246-A786-F69E2E3CD34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179820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1" name="Espace réservé pour une image  10">
            <a:extLst>
              <a:ext uri="{FF2B5EF4-FFF2-40B4-BE49-F238E27FC236}">
                <a16:creationId xmlns:a16="http://schemas.microsoft.com/office/drawing/2014/main" id="{A4820370-9461-FD4D-A7F3-670D17FB229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007985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5" name="Espace réservé pour une image  14">
            <a:extLst>
              <a:ext uri="{FF2B5EF4-FFF2-40B4-BE49-F238E27FC236}">
                <a16:creationId xmlns:a16="http://schemas.microsoft.com/office/drawing/2014/main" id="{CB4609E2-64CA-8140-832C-CF8162830B05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836150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1" name="Espace réservé pour une image  20">
            <a:extLst>
              <a:ext uri="{FF2B5EF4-FFF2-40B4-BE49-F238E27FC236}">
                <a16:creationId xmlns:a16="http://schemas.microsoft.com/office/drawing/2014/main" id="{3F0FC607-0506-4F44-BDFB-29487E045FF5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9532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5" name="Espace réservé pour une image  24">
            <a:extLst>
              <a:ext uri="{FF2B5EF4-FFF2-40B4-BE49-F238E27FC236}">
                <a16:creationId xmlns:a16="http://schemas.microsoft.com/office/drawing/2014/main" id="{1BB6F861-2F0E-DA41-81B7-E2869B8FC02A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52349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7" name="Espace réservé pour une image  26">
            <a:extLst>
              <a:ext uri="{FF2B5EF4-FFF2-40B4-BE49-F238E27FC236}">
                <a16:creationId xmlns:a16="http://schemas.microsoft.com/office/drawing/2014/main" id="{4CDBFF23-90A7-ED43-ACDB-73E33F3733BC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35165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9" name="Espace réservé pour une image  28">
            <a:extLst>
              <a:ext uri="{FF2B5EF4-FFF2-40B4-BE49-F238E27FC236}">
                <a16:creationId xmlns:a16="http://schemas.microsoft.com/office/drawing/2014/main" id="{60785380-D952-9C4E-B875-FE61A57084FD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17982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1" name="Espace réservé pour une image  30">
            <a:extLst>
              <a:ext uri="{FF2B5EF4-FFF2-40B4-BE49-F238E27FC236}">
                <a16:creationId xmlns:a16="http://schemas.microsoft.com/office/drawing/2014/main" id="{E229E41A-A70C-0444-9DD3-16B5901A8A44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800798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3" name="Espace réservé pour une image  32">
            <a:extLst>
              <a:ext uri="{FF2B5EF4-FFF2-40B4-BE49-F238E27FC236}">
                <a16:creationId xmlns:a16="http://schemas.microsoft.com/office/drawing/2014/main" id="{F822E3A5-F63A-0D42-9698-7EB6E76922F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983615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5" name="Espace réservé du texte 34">
            <a:extLst>
              <a:ext uri="{FF2B5EF4-FFF2-40B4-BE49-F238E27FC236}">
                <a16:creationId xmlns:a16="http://schemas.microsoft.com/office/drawing/2014/main" id="{8F8B0244-19F2-B544-977C-085E2423A1B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95324" y="3003033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7" name="Espace réservé du texte 36">
            <a:extLst>
              <a:ext uri="{FF2B5EF4-FFF2-40B4-BE49-F238E27FC236}">
                <a16:creationId xmlns:a16="http://schemas.microsoft.com/office/drawing/2014/main" id="{2F30B6AD-EA5B-5F46-980F-8243B9BFF0A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538412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9" name="Espace réservé du texte 38">
            <a:extLst>
              <a:ext uri="{FF2B5EF4-FFF2-40B4-BE49-F238E27FC236}">
                <a16:creationId xmlns:a16="http://schemas.microsoft.com/office/drawing/2014/main" id="{37CAFD57-9BF4-8440-BCCA-362D6E124B4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3624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1" name="Espace réservé du texte 40">
            <a:extLst>
              <a:ext uri="{FF2B5EF4-FFF2-40B4-BE49-F238E27FC236}">
                <a16:creationId xmlns:a16="http://schemas.microsoft.com/office/drawing/2014/main" id="{089C3A8E-9B8F-DC46-8EF8-49C167BA58D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86487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3" name="Espace réservé du texte 42">
            <a:extLst>
              <a:ext uri="{FF2B5EF4-FFF2-40B4-BE49-F238E27FC236}">
                <a16:creationId xmlns:a16="http://schemas.microsoft.com/office/drawing/2014/main" id="{BB695A0C-C9AD-914D-84BC-525E755E307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0073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5" name="Espace réservé du texte 44">
            <a:extLst>
              <a:ext uri="{FF2B5EF4-FFF2-40B4-BE49-F238E27FC236}">
                <a16:creationId xmlns:a16="http://schemas.microsoft.com/office/drawing/2014/main" id="{FF864D2B-5A5D-D745-B737-AEA1847AB80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8361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7" name="Espace réservé du texte 46">
            <a:extLst>
              <a:ext uri="{FF2B5EF4-FFF2-40B4-BE49-F238E27FC236}">
                <a16:creationId xmlns:a16="http://schemas.microsoft.com/office/drawing/2014/main" id="{519FC00A-D452-1947-90CF-3C32F314775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95325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1" name="Espace réservé du texte 50">
            <a:extLst>
              <a:ext uri="{FF2B5EF4-FFF2-40B4-BE49-F238E27FC236}">
                <a16:creationId xmlns:a16="http://schemas.microsoft.com/office/drawing/2014/main" id="{8F944807-5A19-F34C-AA93-F8E9795AD30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538413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518ACF2B-6471-0B49-B319-818F5D3C7ED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624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5" name="Espace réservé du texte 54">
            <a:extLst>
              <a:ext uri="{FF2B5EF4-FFF2-40B4-BE49-F238E27FC236}">
                <a16:creationId xmlns:a16="http://schemas.microsoft.com/office/drawing/2014/main" id="{50AC4FBD-3B61-1445-BC3A-EA7D2C6A046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186488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9" name="Espace réservé du texte 58">
            <a:extLst>
              <a:ext uri="{FF2B5EF4-FFF2-40B4-BE49-F238E27FC236}">
                <a16:creationId xmlns:a16="http://schemas.microsoft.com/office/drawing/2014/main" id="{951D92FF-729A-7941-8CE8-19B2EBB2E42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0073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1" name="Espace réservé du texte 60">
            <a:extLst>
              <a:ext uri="{FF2B5EF4-FFF2-40B4-BE49-F238E27FC236}">
                <a16:creationId xmlns:a16="http://schemas.microsoft.com/office/drawing/2014/main" id="{B9C07E37-87D6-4E43-9FAA-8AB4B1359F6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8361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4" name="Espace réservé du texte 63">
            <a:extLst>
              <a:ext uri="{FF2B5EF4-FFF2-40B4-BE49-F238E27FC236}">
                <a16:creationId xmlns:a16="http://schemas.microsoft.com/office/drawing/2014/main" id="{735AD211-3207-4244-8ABF-17FAA6DD94D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5323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6" name="Espace réservé du texte 65">
            <a:extLst>
              <a:ext uri="{FF2B5EF4-FFF2-40B4-BE49-F238E27FC236}">
                <a16:creationId xmlns:a16="http://schemas.microsoft.com/office/drawing/2014/main" id="{742A8DFC-8BFF-1540-8C43-2851BFC6478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538411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8" name="Espace réservé du texte 67">
            <a:extLst>
              <a:ext uri="{FF2B5EF4-FFF2-40B4-BE49-F238E27FC236}">
                <a16:creationId xmlns:a16="http://schemas.microsoft.com/office/drawing/2014/main" id="{ABF20794-FAD0-B84F-9F11-EC1BB581827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3624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0" name="Espace réservé du texte 69">
            <a:extLst>
              <a:ext uri="{FF2B5EF4-FFF2-40B4-BE49-F238E27FC236}">
                <a16:creationId xmlns:a16="http://schemas.microsoft.com/office/drawing/2014/main" id="{A70245C1-C9DB-9049-A50B-1CCC36ACA0AD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180136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2" name="Espace réservé du texte 71">
            <a:extLst>
              <a:ext uri="{FF2B5EF4-FFF2-40B4-BE49-F238E27FC236}">
                <a16:creationId xmlns:a16="http://schemas.microsoft.com/office/drawing/2014/main" id="{3803E058-3201-1A46-84AF-2384F0117DD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0073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4" name="Espace réservé du texte 73">
            <a:extLst>
              <a:ext uri="{FF2B5EF4-FFF2-40B4-BE49-F238E27FC236}">
                <a16:creationId xmlns:a16="http://schemas.microsoft.com/office/drawing/2014/main" id="{30D46C62-9E35-C540-B538-98E4C72D249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8361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pic>
        <p:nvPicPr>
          <p:cNvPr id="42" name="Image 41">
            <a:extLst>
              <a:ext uri="{FF2B5EF4-FFF2-40B4-BE49-F238E27FC236}">
                <a16:creationId xmlns:a16="http://schemas.microsoft.com/office/drawing/2014/main" id="{770B0DFD-33C8-284A-AF9C-F2DB0378C5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28"/>
          <a:stretch/>
        </p:blipFill>
        <p:spPr>
          <a:xfrm>
            <a:off x="0" y="0"/>
            <a:ext cx="12192000" cy="1125538"/>
          </a:xfrm>
          <a:prstGeom prst="rect">
            <a:avLst/>
          </a:prstGeom>
        </p:spPr>
      </p:pic>
      <p:sp>
        <p:nvSpPr>
          <p:cNvPr id="44" name="Titre 1">
            <a:extLst>
              <a:ext uri="{FF2B5EF4-FFF2-40B4-BE49-F238E27FC236}">
                <a16:creationId xmlns:a16="http://schemas.microsoft.com/office/drawing/2014/main" id="{5C4F5E94-0F99-6243-B14F-907418FF78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tx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146DDAB3-F350-3B4A-B596-1D5C5635ACC6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4171107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 Pictos gauche + texte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6000" y="2367866"/>
            <a:ext cx="5363639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E373A51-E296-9C45-9B1F-833539646C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1707422"/>
            <a:ext cx="5364163" cy="648000"/>
          </a:xfrm>
        </p:spPr>
        <p:txBody>
          <a:bodyPr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0CBE002-8F02-644B-A56C-B05FDBDC540E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5DCC373E-50D6-8A44-B58C-556F4B1CF1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28"/>
          <a:stretch/>
        </p:blipFill>
        <p:spPr>
          <a:xfrm>
            <a:off x="0" y="0"/>
            <a:ext cx="12192000" cy="1125538"/>
          </a:xfrm>
          <a:prstGeom prst="rect">
            <a:avLst/>
          </a:prstGeom>
        </p:spPr>
      </p:pic>
      <p:sp>
        <p:nvSpPr>
          <p:cNvPr id="24" name="Titre 1">
            <a:extLst>
              <a:ext uri="{FF2B5EF4-FFF2-40B4-BE49-F238E27FC236}">
                <a16:creationId xmlns:a16="http://schemas.microsoft.com/office/drawing/2014/main" id="{2B8ED4F6-C613-6C46-A05F-330BC3B9A4F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tx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9" name="Picture Placeholder 17">
            <a:extLst>
              <a:ext uri="{FF2B5EF4-FFF2-40B4-BE49-F238E27FC236}">
                <a16:creationId xmlns:a16="http://schemas.microsoft.com/office/drawing/2014/main" id="{C3DB422D-5153-4C46-85A1-B90DA374F51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95325" y="1722961"/>
            <a:ext cx="1152000" cy="11520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0" name="Picture Placeholder 17">
            <a:extLst>
              <a:ext uri="{FF2B5EF4-FFF2-40B4-BE49-F238E27FC236}">
                <a16:creationId xmlns:a16="http://schemas.microsoft.com/office/drawing/2014/main" id="{FDD0E8D2-7C12-6B44-AAD5-99A6C23F964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369344" y="1722961"/>
            <a:ext cx="1152000" cy="11520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1" name="Picture Placeholder 17">
            <a:extLst>
              <a:ext uri="{FF2B5EF4-FFF2-40B4-BE49-F238E27FC236}">
                <a16:creationId xmlns:a16="http://schemas.microsoft.com/office/drawing/2014/main" id="{07CDA2C1-C98C-1D41-B61B-D225F90938F1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043363" y="1707421"/>
            <a:ext cx="1152000" cy="11520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2" name="Picture Placeholder 17">
            <a:extLst>
              <a:ext uri="{FF2B5EF4-FFF2-40B4-BE49-F238E27FC236}">
                <a16:creationId xmlns:a16="http://schemas.microsoft.com/office/drawing/2014/main" id="{B4E2B256-1FA4-7B46-AEFB-ECF5FDB55951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95325" y="3306098"/>
            <a:ext cx="1152000" cy="11520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5" name="Picture Placeholder 17">
            <a:extLst>
              <a:ext uri="{FF2B5EF4-FFF2-40B4-BE49-F238E27FC236}">
                <a16:creationId xmlns:a16="http://schemas.microsoft.com/office/drawing/2014/main" id="{68BF1181-B41F-2D4D-A870-C6D4F757B857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2369344" y="3306097"/>
            <a:ext cx="1152000" cy="11520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6" name="Picture Placeholder 17">
            <a:extLst>
              <a:ext uri="{FF2B5EF4-FFF2-40B4-BE49-F238E27FC236}">
                <a16:creationId xmlns:a16="http://schemas.microsoft.com/office/drawing/2014/main" id="{0C5D7060-3F17-F340-AC1E-FD46C4D96A6D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043363" y="3290557"/>
            <a:ext cx="1152000" cy="11520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7" name="Picture Placeholder 17">
            <a:extLst>
              <a:ext uri="{FF2B5EF4-FFF2-40B4-BE49-F238E27FC236}">
                <a16:creationId xmlns:a16="http://schemas.microsoft.com/office/drawing/2014/main" id="{7DEE89FF-D303-0043-9B86-03E33905F703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95325" y="4904775"/>
            <a:ext cx="1152000" cy="11520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8" name="Picture Placeholder 17">
            <a:extLst>
              <a:ext uri="{FF2B5EF4-FFF2-40B4-BE49-F238E27FC236}">
                <a16:creationId xmlns:a16="http://schemas.microsoft.com/office/drawing/2014/main" id="{C85C8615-069F-314B-A2EA-40CD32BD41CD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2369344" y="4904775"/>
            <a:ext cx="1152000" cy="11520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id="{D1C3175F-6D17-7E43-9637-7D684583E420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4043363" y="4889235"/>
            <a:ext cx="1152000" cy="11520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0" name="Espace réservé du texte 54">
            <a:extLst>
              <a:ext uri="{FF2B5EF4-FFF2-40B4-BE49-F238E27FC236}">
                <a16:creationId xmlns:a16="http://schemas.microsoft.com/office/drawing/2014/main" id="{DADE1FB6-CC45-B642-AC53-461D2953A9C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378672" y="2898789"/>
            <a:ext cx="1142672" cy="246202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1" name="Espace réservé du texte 58">
            <a:extLst>
              <a:ext uri="{FF2B5EF4-FFF2-40B4-BE49-F238E27FC236}">
                <a16:creationId xmlns:a16="http://schemas.microsoft.com/office/drawing/2014/main" id="{E5257403-5A5A-8249-8A3C-E98179719BF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052691" y="2883977"/>
            <a:ext cx="1142672" cy="26101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2" name="Espace réservé du texte 60">
            <a:extLst>
              <a:ext uri="{FF2B5EF4-FFF2-40B4-BE49-F238E27FC236}">
                <a16:creationId xmlns:a16="http://schemas.microsoft.com/office/drawing/2014/main" id="{4AE90BBC-4D6B-3E41-9F7E-F0D2BB05876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86468" y="4472602"/>
            <a:ext cx="1160857" cy="258886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3" name="Espace réservé du texte 63">
            <a:extLst>
              <a:ext uri="{FF2B5EF4-FFF2-40B4-BE49-F238E27FC236}">
                <a16:creationId xmlns:a16="http://schemas.microsoft.com/office/drawing/2014/main" id="{099C0439-038F-5043-A154-1607565B9BC7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7100" y="2874963"/>
            <a:ext cx="1150225" cy="270028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4" name="Espace réservé du texte 65">
            <a:extLst>
              <a:ext uri="{FF2B5EF4-FFF2-40B4-BE49-F238E27FC236}">
                <a16:creationId xmlns:a16="http://schemas.microsoft.com/office/drawing/2014/main" id="{E7BC9234-6745-B54E-BA17-9BBE9F0C04B0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369344" y="4476045"/>
            <a:ext cx="1152000" cy="255443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5" name="Espace réservé du texte 67">
            <a:extLst>
              <a:ext uri="{FF2B5EF4-FFF2-40B4-BE49-F238E27FC236}">
                <a16:creationId xmlns:a16="http://schemas.microsoft.com/office/drawing/2014/main" id="{A7C3CE64-3F11-2F44-AE9E-30E91457DCD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052691" y="4458097"/>
            <a:ext cx="1142672" cy="273391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6" name="Espace réservé du texte 69">
            <a:extLst>
              <a:ext uri="{FF2B5EF4-FFF2-40B4-BE49-F238E27FC236}">
                <a16:creationId xmlns:a16="http://schemas.microsoft.com/office/drawing/2014/main" id="{90FEB61F-768D-E749-954F-75EC48EF9583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06017" y="6074775"/>
            <a:ext cx="1141308" cy="25435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7" name="Espace réservé du texte 71">
            <a:extLst>
              <a:ext uri="{FF2B5EF4-FFF2-40B4-BE49-F238E27FC236}">
                <a16:creationId xmlns:a16="http://schemas.microsoft.com/office/drawing/2014/main" id="{BFA1F9FE-95E3-5947-9D00-E8AA8673B31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2369344" y="6074775"/>
            <a:ext cx="1152000" cy="25435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8" name="Espace réservé du texte 73">
            <a:extLst>
              <a:ext uri="{FF2B5EF4-FFF2-40B4-BE49-F238E27FC236}">
                <a16:creationId xmlns:a16="http://schemas.microsoft.com/office/drawing/2014/main" id="{01249E80-0195-3040-AAA0-B30A43205F2B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043363" y="6072982"/>
            <a:ext cx="1152000" cy="256147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9" name="Espace réservé du texte 5">
            <a:extLst>
              <a:ext uri="{FF2B5EF4-FFF2-40B4-BE49-F238E27FC236}">
                <a16:creationId xmlns:a16="http://schemas.microsoft.com/office/drawing/2014/main" id="{6A605682-2513-FD43-AB6A-B96F19EBFED6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42392452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graphique 4">
            <a:extLst>
              <a:ext uri="{FF2B5EF4-FFF2-40B4-BE49-F238E27FC236}">
                <a16:creationId xmlns:a16="http://schemas.microsoft.com/office/drawing/2014/main" id="{C00777EB-3D83-344F-A86B-C641E0F14101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94800" y="2519680"/>
            <a:ext cx="10764838" cy="3463895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graphique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C76023E-4F73-754E-8BAB-B99874EA99B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35D4A983-DD48-9C4A-B1DC-33990C86022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34DD1452-6163-AF49-A61F-6AFD954EFA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28"/>
          <a:stretch/>
        </p:blipFill>
        <p:spPr>
          <a:xfrm>
            <a:off x="0" y="0"/>
            <a:ext cx="12192000" cy="1125538"/>
          </a:xfrm>
          <a:prstGeom prst="rect">
            <a:avLst/>
          </a:prstGeom>
        </p:spPr>
      </p:pic>
      <p:sp>
        <p:nvSpPr>
          <p:cNvPr id="14" name="Titre 1">
            <a:extLst>
              <a:ext uri="{FF2B5EF4-FFF2-40B4-BE49-F238E27FC236}">
                <a16:creationId xmlns:a16="http://schemas.microsoft.com/office/drawing/2014/main" id="{C3A95283-A5A4-BB47-A131-393628E39F0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tx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4234070A-7E7A-6B47-BE0C-86FB9A4674D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4821522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E373A51-E296-9C45-9B1F-833539646C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4" name="Espace réservé du tableau 3">
            <a:extLst>
              <a:ext uri="{FF2B5EF4-FFF2-40B4-BE49-F238E27FC236}">
                <a16:creationId xmlns:a16="http://schemas.microsoft.com/office/drawing/2014/main" id="{730BFAAF-BEDE-0B4E-BAEE-6237E834BC54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94800" y="2512906"/>
            <a:ext cx="10764838" cy="3657993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77C3FF6-0228-F74B-A7E3-86E2FBC9FDC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A06813A0-3386-734C-A6EE-8AFC45CA34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28"/>
          <a:stretch/>
        </p:blipFill>
        <p:spPr>
          <a:xfrm>
            <a:off x="0" y="0"/>
            <a:ext cx="12192000" cy="1125538"/>
          </a:xfrm>
          <a:prstGeom prst="rect">
            <a:avLst/>
          </a:prstGeom>
        </p:spPr>
      </p:pic>
      <p:sp>
        <p:nvSpPr>
          <p:cNvPr id="13" name="Titre 1">
            <a:extLst>
              <a:ext uri="{FF2B5EF4-FFF2-40B4-BE49-F238E27FC236}">
                <a16:creationId xmlns:a16="http://schemas.microsoft.com/office/drawing/2014/main" id="{ACBB398E-CA98-1745-BD3E-33CD5D36229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tx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7B3352BB-6D7B-A241-BAC2-4F3BF7C0A99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41033539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2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ableau 3">
            <a:extLst>
              <a:ext uri="{FF2B5EF4-FFF2-40B4-BE49-F238E27FC236}">
                <a16:creationId xmlns:a16="http://schemas.microsoft.com/office/drawing/2014/main" id="{730BFAAF-BEDE-0B4E-BAEE-6237E834BC54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94800" y="2408464"/>
            <a:ext cx="5184000" cy="3801535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77C3FF6-0228-F74B-A7E3-86E2FBC9FDC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Espace réservé du tableau 5">
            <a:extLst>
              <a:ext uri="{FF2B5EF4-FFF2-40B4-BE49-F238E27FC236}">
                <a16:creationId xmlns:a16="http://schemas.microsoft.com/office/drawing/2014/main" id="{75D2B023-899B-FC47-ABDD-2ECC79A8841A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6276163" y="2408464"/>
            <a:ext cx="5184000" cy="380153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5A223B95-7BAA-E947-94E9-8A40B486BFE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2A8834A0-B258-EB42-AE73-2E5D26A47A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28"/>
          <a:stretch/>
        </p:blipFill>
        <p:spPr>
          <a:xfrm>
            <a:off x="0" y="0"/>
            <a:ext cx="12192000" cy="1125538"/>
          </a:xfrm>
          <a:prstGeom prst="rect">
            <a:avLst/>
          </a:prstGeom>
        </p:spPr>
      </p:pic>
      <p:sp>
        <p:nvSpPr>
          <p:cNvPr id="13" name="Titre 1">
            <a:extLst>
              <a:ext uri="{FF2B5EF4-FFF2-40B4-BE49-F238E27FC236}">
                <a16:creationId xmlns:a16="http://schemas.microsoft.com/office/drawing/2014/main" id="{B75D9A84-6D17-DD4B-96D5-A57C7BF9B42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tx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5D267C5C-1240-4641-8516-021BE3B25504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8236087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Multimé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6E61E2D5-24E6-034C-B80A-01C5087B3FB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95325" y="2135644"/>
            <a:ext cx="10764838" cy="4091947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Contenu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9EAC425-C3B7-DD40-B8A0-221C864079F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7DAEED21-F829-634E-A272-C20E0E1AEE4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700214"/>
            <a:ext cx="10764838" cy="259216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EE55CFF2-F7AB-9E46-A223-4B5875021C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28"/>
          <a:stretch/>
        </p:blipFill>
        <p:spPr>
          <a:xfrm>
            <a:off x="0" y="0"/>
            <a:ext cx="12192000" cy="1125538"/>
          </a:xfrm>
          <a:prstGeom prst="rect">
            <a:avLst/>
          </a:prstGeom>
        </p:spPr>
      </p:pic>
      <p:sp>
        <p:nvSpPr>
          <p:cNvPr id="15" name="Titre 1">
            <a:extLst>
              <a:ext uri="{FF2B5EF4-FFF2-40B4-BE49-F238E27FC236}">
                <a16:creationId xmlns:a16="http://schemas.microsoft.com/office/drawing/2014/main" id="{7E6AFA48-7589-CE47-B835-4B3E1E36D60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tx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785AEB8F-B998-A74C-B738-6579DFBCED96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2038048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rnièr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D221EEB8-5510-C641-8605-30E3D1246CD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1"/>
          <a:stretch/>
        </p:blipFill>
        <p:spPr>
          <a:xfrm>
            <a:off x="-1" y="0"/>
            <a:ext cx="12193200" cy="685800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70158AB3-CA1A-379C-31D2-E47BA69A25D2}"/>
              </a:ext>
            </a:extLst>
          </p:cNvPr>
          <p:cNvSpPr txBox="1"/>
          <p:nvPr/>
        </p:nvSpPr>
        <p:spPr>
          <a:xfrm>
            <a:off x="1947644" y="2434012"/>
            <a:ext cx="8296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0" i="0" err="1">
                <a:solidFill>
                  <a:srgbClr val="212529"/>
                </a:solidFill>
                <a:effectLst/>
                <a:latin typeface="Montserrat" panose="00000500000000000000" pitchFamily="2" charset="0"/>
              </a:rPr>
              <a:t>Digiposte</a:t>
            </a:r>
            <a:r>
              <a:rPr lang="fr-FR" b="0" i="0">
                <a:solidFill>
                  <a:srgbClr val="212529"/>
                </a:solidFill>
                <a:effectLst/>
                <a:latin typeface="Montserrat" panose="00000500000000000000" pitchFamily="2" charset="0"/>
              </a:rPr>
              <a:t> est un service de La Poste qui s’inscrit dans la gamme </a:t>
            </a:r>
          </a:p>
          <a:p>
            <a:pPr algn="ctr"/>
            <a:r>
              <a:rPr lang="fr-FR" b="0" i="0">
                <a:solidFill>
                  <a:srgbClr val="212529"/>
                </a:solidFill>
                <a:effectLst/>
                <a:latin typeface="Montserrat" panose="00000500000000000000" pitchFamily="2" charset="0"/>
              </a:rPr>
              <a:t>des services de confiance numériques de Docaposte.</a:t>
            </a:r>
            <a:endParaRPr lang="fr-FR" b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C07FC59-DF2D-F6DA-0429-9BE487856F3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999" y="3054155"/>
            <a:ext cx="5029200" cy="215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925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image à droite - 3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4" y="2276213"/>
            <a:ext cx="8424677" cy="3224042"/>
          </a:xfrm>
        </p:spPr>
        <p:txBody>
          <a:bodyPr lIns="0" tIns="180000" rIns="576000" numCol="3" spcCol="360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9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endParaRPr lang="fr-FR"/>
          </a:p>
          <a:p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 err="1"/>
              <a:t>Quare</a:t>
            </a:r>
            <a:r>
              <a:rPr lang="fr-FR"/>
              <a:t> </a:t>
            </a:r>
            <a:r>
              <a:rPr lang="fr-FR" err="1"/>
              <a:t>talis</a:t>
            </a:r>
            <a:r>
              <a:rPr lang="fr-FR"/>
              <a:t> </a:t>
            </a:r>
            <a:r>
              <a:rPr lang="fr-FR" err="1"/>
              <a:t>improborum</a:t>
            </a:r>
            <a:r>
              <a:rPr lang="fr-FR"/>
              <a:t> </a:t>
            </a:r>
            <a:r>
              <a:rPr lang="fr-FR" err="1"/>
              <a:t>consensio</a:t>
            </a:r>
            <a:r>
              <a:rPr lang="fr-FR"/>
              <a:t> non modo </a:t>
            </a:r>
            <a:r>
              <a:rPr lang="fr-FR" err="1"/>
              <a:t>excusatione</a:t>
            </a:r>
            <a:r>
              <a:rPr lang="fr-FR"/>
              <a:t> </a:t>
            </a:r>
            <a:r>
              <a:rPr lang="fr-FR" err="1"/>
              <a:t>amicitiae</a:t>
            </a:r>
            <a:r>
              <a:rPr lang="fr-FR"/>
              <a:t> </a:t>
            </a:r>
            <a:r>
              <a:rPr lang="fr-FR" err="1"/>
              <a:t>tegenda</a:t>
            </a:r>
            <a:r>
              <a:rPr lang="fr-FR"/>
              <a:t> non est </a:t>
            </a:r>
            <a:r>
              <a:rPr lang="fr-FR" err="1"/>
              <a:t>sed</a:t>
            </a:r>
            <a:r>
              <a:rPr lang="fr-FR"/>
              <a:t> </a:t>
            </a:r>
            <a:r>
              <a:rPr lang="fr-FR" err="1"/>
              <a:t>potius</a:t>
            </a:r>
            <a:r>
              <a:rPr lang="fr-FR"/>
              <a:t> </a:t>
            </a:r>
            <a:r>
              <a:rPr lang="fr-FR" err="1"/>
              <a:t>supplicio</a:t>
            </a:r>
            <a:r>
              <a:rPr lang="fr-FR"/>
              <a:t> omni </a:t>
            </a:r>
            <a:r>
              <a:rPr lang="fr-FR" err="1"/>
              <a:t>vindicanda</a:t>
            </a:r>
            <a:r>
              <a:rPr lang="fr-FR"/>
              <a:t> est, ut ne </a:t>
            </a:r>
            <a:r>
              <a:rPr lang="fr-FR" err="1"/>
              <a:t>quis</a:t>
            </a:r>
            <a:r>
              <a:rPr lang="fr-FR"/>
              <a:t> </a:t>
            </a:r>
            <a:r>
              <a:rPr lang="fr-FR" err="1"/>
              <a:t>concessum</a:t>
            </a:r>
            <a:r>
              <a:rPr lang="fr-FR"/>
              <a:t> </a:t>
            </a:r>
            <a:r>
              <a:rPr lang="fr-FR" err="1"/>
              <a:t>putet</a:t>
            </a:r>
            <a:r>
              <a:rPr lang="fr-FR"/>
              <a:t> </a:t>
            </a:r>
            <a:r>
              <a:rPr lang="fr-FR" err="1"/>
              <a:t>amicum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autem</a:t>
            </a:r>
            <a:endParaRPr lang="fr-FR"/>
          </a:p>
          <a:p>
            <a:endParaRPr lang="fr-FR"/>
          </a:p>
          <a:p>
            <a:r>
              <a:rPr lang="fr-FR" err="1"/>
              <a:t>Cuius</a:t>
            </a:r>
            <a:r>
              <a:rPr lang="fr-FR"/>
              <a:t> </a:t>
            </a:r>
            <a:r>
              <a:rPr lang="fr-FR" err="1"/>
              <a:t>acerbitati</a:t>
            </a:r>
            <a:r>
              <a:rPr lang="fr-FR"/>
              <a:t> uxor grave </a:t>
            </a:r>
            <a:r>
              <a:rPr lang="fr-FR" err="1"/>
              <a:t>accesserat</a:t>
            </a:r>
            <a:r>
              <a:rPr lang="fr-FR"/>
              <a:t> </a:t>
            </a:r>
            <a:r>
              <a:rPr lang="fr-FR" err="1"/>
              <a:t>incentivum</a:t>
            </a:r>
            <a:r>
              <a:rPr lang="fr-FR"/>
              <a:t>, </a:t>
            </a:r>
            <a:r>
              <a:rPr lang="fr-FR" err="1"/>
              <a:t>germanitate</a:t>
            </a:r>
            <a:r>
              <a:rPr lang="fr-FR"/>
              <a:t> </a:t>
            </a:r>
            <a:r>
              <a:rPr lang="fr-FR" err="1"/>
              <a:t>Augusti</a:t>
            </a:r>
            <a:r>
              <a:rPr lang="fr-FR"/>
              <a:t> </a:t>
            </a:r>
            <a:r>
              <a:rPr lang="fr-FR" err="1"/>
              <a:t>turgida</a:t>
            </a:r>
            <a:r>
              <a:rPr lang="fr-FR"/>
              <a:t> supra </a:t>
            </a:r>
            <a:r>
              <a:rPr lang="fr-FR" err="1"/>
              <a:t>modum</a:t>
            </a:r>
            <a:r>
              <a:rPr lang="fr-FR"/>
              <a:t>, </a:t>
            </a:r>
            <a:r>
              <a:rPr lang="fr-FR" err="1"/>
              <a:t>quam</a:t>
            </a:r>
            <a:r>
              <a:rPr lang="fr-FR"/>
              <a:t> </a:t>
            </a:r>
            <a:r>
              <a:rPr lang="fr-FR" err="1"/>
              <a:t>Hannibaliano</a:t>
            </a:r>
            <a:r>
              <a:rPr lang="fr-FR"/>
              <a:t> </a:t>
            </a:r>
            <a:r>
              <a:rPr lang="fr-FR" err="1"/>
              <a:t>regi</a:t>
            </a:r>
            <a:r>
              <a:rPr lang="fr-FR"/>
              <a:t> </a:t>
            </a:r>
            <a:r>
              <a:rPr lang="fr-FR" err="1"/>
              <a:t>fratris</a:t>
            </a:r>
            <a:r>
              <a:rPr lang="fr-FR"/>
              <a:t> </a:t>
            </a:r>
            <a:r>
              <a:rPr lang="fr-FR" err="1"/>
              <a:t>filio</a:t>
            </a:r>
            <a:r>
              <a:rPr lang="fr-FR"/>
              <a:t> </a:t>
            </a:r>
            <a:r>
              <a:rPr lang="fr-FR" err="1"/>
              <a:t>antehac</a:t>
            </a:r>
            <a:r>
              <a:rPr lang="fr-FR"/>
              <a:t> </a:t>
            </a:r>
            <a:r>
              <a:rPr lang="fr-FR" err="1"/>
              <a:t>Constantinus</a:t>
            </a:r>
            <a:r>
              <a:rPr lang="fr-FR"/>
              <a:t> </a:t>
            </a:r>
            <a:r>
              <a:rPr lang="fr-FR" err="1"/>
              <a:t>iunxerat</a:t>
            </a:r>
            <a:r>
              <a:rPr lang="fr-FR"/>
              <a:t> pater, </a:t>
            </a:r>
            <a:r>
              <a:rPr lang="fr-FR" err="1"/>
              <a:t>Megaera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mortalis</a:t>
            </a:r>
            <a:r>
              <a:rPr lang="fr-FR"/>
              <a:t>, </a:t>
            </a:r>
            <a:r>
              <a:rPr lang="fr-FR" err="1"/>
              <a:t>inflammatrix</a:t>
            </a:r>
            <a:r>
              <a:rPr lang="fr-FR"/>
              <a:t> </a:t>
            </a:r>
            <a:r>
              <a:rPr lang="fr-FR" err="1"/>
              <a:t>saevientis</a:t>
            </a:r>
            <a:r>
              <a:rPr lang="fr-FR"/>
              <a:t> </a:t>
            </a:r>
            <a:r>
              <a:rPr lang="fr-FR" err="1"/>
              <a:t>adsidua</a:t>
            </a:r>
            <a:r>
              <a:rPr lang="fr-FR"/>
              <a:t>, </a:t>
            </a:r>
            <a:r>
              <a:rPr lang="fr-FR" err="1"/>
              <a:t>humani</a:t>
            </a:r>
            <a:r>
              <a:rPr lang="fr-FR"/>
              <a:t> </a:t>
            </a:r>
            <a:r>
              <a:rPr lang="fr-FR" err="1"/>
              <a:t>cruoris</a:t>
            </a:r>
            <a:r>
              <a:rPr lang="fr-FR"/>
              <a:t> </a:t>
            </a:r>
            <a:r>
              <a:rPr lang="fr-FR" err="1"/>
              <a:t>avida</a:t>
            </a:r>
            <a:r>
              <a:rPr lang="fr-FR"/>
              <a:t> nihil </a:t>
            </a:r>
            <a:r>
              <a:rPr lang="fr-FR" err="1"/>
              <a:t>mitius</a:t>
            </a:r>
            <a:r>
              <a:rPr lang="fr-FR"/>
              <a:t> </a:t>
            </a:r>
            <a:r>
              <a:rPr lang="fr-FR" err="1"/>
              <a:t>quam</a:t>
            </a:r>
            <a:r>
              <a:rPr lang="fr-FR"/>
              <a:t> </a:t>
            </a:r>
            <a:r>
              <a:rPr lang="fr-FR" err="1"/>
              <a:t>maritus</a:t>
            </a:r>
            <a:r>
              <a:rPr lang="fr-FR"/>
              <a:t>; qui </a:t>
            </a:r>
            <a:r>
              <a:rPr lang="fr-FR" err="1"/>
              <a:t>paulatim</a:t>
            </a:r>
            <a:r>
              <a:rPr lang="fr-FR"/>
              <a:t> </a:t>
            </a:r>
            <a:r>
              <a:rPr lang="fr-FR" err="1"/>
              <a:t>eruditiores</a:t>
            </a:r>
            <a:r>
              <a:rPr lang="fr-FR"/>
              <a:t> </a:t>
            </a:r>
            <a:r>
              <a:rPr lang="fr-FR" err="1"/>
              <a:t>facti</a:t>
            </a:r>
            <a:r>
              <a:rPr lang="fr-FR"/>
              <a:t> </a:t>
            </a:r>
            <a:r>
              <a:rPr lang="fr-FR" err="1"/>
              <a:t>processu</a:t>
            </a:r>
            <a:r>
              <a:rPr lang="fr-FR"/>
              <a:t> </a:t>
            </a:r>
            <a:r>
              <a:rPr lang="fr-FR" err="1"/>
              <a:t>temporis</a:t>
            </a:r>
            <a:r>
              <a:rPr lang="fr-FR"/>
              <a:t> ad </a:t>
            </a:r>
            <a:r>
              <a:rPr lang="fr-FR" err="1"/>
              <a:t>nocendum</a:t>
            </a:r>
            <a:r>
              <a:rPr lang="fr-FR"/>
              <a:t> per </a:t>
            </a:r>
            <a:r>
              <a:rPr lang="fr-FR" err="1"/>
              <a:t>clandestinos</a:t>
            </a:r>
            <a:r>
              <a:rPr lang="fr-FR"/>
              <a:t> </a:t>
            </a:r>
            <a:r>
              <a:rPr lang="fr-FR" err="1"/>
              <a:t>versutosque</a:t>
            </a:r>
            <a:r>
              <a:rPr lang="fr-FR"/>
              <a:t> </a:t>
            </a:r>
            <a:r>
              <a:rPr lang="fr-FR" err="1"/>
              <a:t>rumigerulos</a:t>
            </a:r>
            <a:r>
              <a:rPr lang="fr-FR"/>
              <a:t> male </a:t>
            </a:r>
            <a:r>
              <a:rPr lang="fr-FR" err="1"/>
              <a:t>suetos</a:t>
            </a:r>
            <a:r>
              <a:rPr lang="fr-FR"/>
              <a:t> </a:t>
            </a:r>
            <a:r>
              <a:rPr lang="fr-FR" err="1"/>
              <a:t>falsa</a:t>
            </a:r>
            <a:r>
              <a:rPr lang="fr-FR"/>
              <a:t> et </a:t>
            </a:r>
            <a:r>
              <a:rPr lang="fr-FR" err="1"/>
              <a:t>placentia</a:t>
            </a:r>
            <a:r>
              <a:rPr lang="fr-FR"/>
              <a:t> </a:t>
            </a:r>
            <a:r>
              <a:rPr lang="fr-FR" err="1"/>
              <a:t>sibi</a:t>
            </a:r>
            <a:r>
              <a:rPr lang="fr-FR"/>
              <a:t> </a:t>
            </a:r>
            <a:r>
              <a:rPr lang="fr-FR" err="1"/>
              <a:t>discentes</a:t>
            </a:r>
            <a:r>
              <a:rPr lang="fr-FR"/>
              <a:t>, </a:t>
            </a:r>
            <a:r>
              <a:rPr lang="fr-FR" err="1"/>
              <a:t>adfectati</a:t>
            </a:r>
            <a:r>
              <a:rPr lang="fr-FR"/>
              <a:t> </a:t>
            </a:r>
            <a:r>
              <a:rPr lang="fr-FR" err="1"/>
              <a:t>regni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artium</a:t>
            </a:r>
            <a:r>
              <a:rPr lang="fr-FR"/>
              <a:t> </a:t>
            </a:r>
            <a:r>
              <a:rPr lang="fr-FR" err="1"/>
              <a:t>nefandarum</a:t>
            </a:r>
            <a:r>
              <a:rPr lang="fr-FR"/>
              <a:t> </a:t>
            </a:r>
            <a:r>
              <a:rPr lang="fr-FR" err="1"/>
              <a:t>calumnias</a:t>
            </a:r>
            <a:r>
              <a:rPr lang="fr-FR"/>
              <a:t> </a:t>
            </a:r>
            <a:r>
              <a:rPr lang="fr-FR" err="1"/>
              <a:t>insontibus</a:t>
            </a:r>
            <a:r>
              <a:rPr lang="fr-FR"/>
              <a:t> </a:t>
            </a:r>
            <a:r>
              <a:rPr lang="fr-FR" err="1"/>
              <a:t>adfligebant</a:t>
            </a:r>
            <a:r>
              <a:rPr lang="fr-FR"/>
              <a:t>.</a:t>
            </a:r>
          </a:p>
          <a:p>
            <a:endParaRPr lang="fr-FR"/>
          </a:p>
          <a:p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9139200" y="0"/>
            <a:ext cx="30528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B529F5A4-A013-214E-AFA9-EF123FFCD79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139200" y="0"/>
            <a:ext cx="3052800" cy="6858001"/>
          </a:xfrm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E373A51-E296-9C45-9B1F-833539646C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4800" y="1700213"/>
            <a:ext cx="8443876" cy="579600"/>
          </a:xfrm>
        </p:spPr>
        <p:txBody>
          <a:bodyPr rIns="720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F4651668-BEA6-5040-9A28-69E2C06CCC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8" y="660231"/>
            <a:ext cx="9175577" cy="561686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3AE64D8D-0131-ED45-8197-C0694BA734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B118054C-959A-9441-90C4-5D5EE27EA45C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54BAC927-5EBF-CE43-BC4F-6E050711C92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6030128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 jaune poussin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>
            <a:extLst>
              <a:ext uri="{FF2B5EF4-FFF2-40B4-BE49-F238E27FC236}">
                <a16:creationId xmlns:a16="http://schemas.microsoft.com/office/drawing/2014/main" id="{EDC5EF12-BBE7-BB43-85F5-981DB52F5F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22"/>
          <a:stretch/>
        </p:blipFill>
        <p:spPr>
          <a:xfrm>
            <a:off x="0" y="0"/>
            <a:ext cx="931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2EE9B18-3EF9-B048-91EC-FF8B63E928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3000768"/>
            <a:ext cx="5687568" cy="735415"/>
          </a:xfrm>
        </p:spPr>
        <p:txBody>
          <a:bodyPr lIns="0" tIns="0" rIns="0" bIns="0" anchor="b">
            <a:noAutofit/>
          </a:bodyPr>
          <a:lstStyle>
            <a:lvl1pPr algn="l">
              <a:defRPr sz="3200">
                <a:solidFill>
                  <a:schemeClr val="tx2"/>
                </a:solidFill>
                <a:effectLst>
                  <a:glow rad="101600">
                    <a:schemeClr val="accent2"/>
                  </a:glow>
                </a:effectLst>
              </a:defRPr>
            </a:lvl1pPr>
          </a:lstStyle>
          <a:p>
            <a:r>
              <a:rPr lang="fr-FR"/>
              <a:t>Titre de chapitre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9" y="3736183"/>
            <a:ext cx="5687568" cy="484405"/>
          </a:xfrm>
          <a:solidFill>
            <a:schemeClr val="accent2"/>
          </a:solidFill>
        </p:spPr>
        <p:txBody>
          <a:bodyPr wrap="square" lIns="0" tIns="180000" rIns="0">
            <a:spAutoFit/>
          </a:bodyPr>
          <a:lstStyle>
            <a:lvl1pPr marL="0" indent="0" algn="l">
              <a:lnSpc>
                <a:spcPts val="2000"/>
              </a:lnSpc>
              <a:buNone/>
              <a:defRPr sz="1800">
                <a:solidFill>
                  <a:schemeClr val="tx2"/>
                </a:solidFill>
                <a:effectLst>
                  <a:glow rad="38100">
                    <a:schemeClr val="accent2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sous-titres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3CDFAE82-0413-B740-87A1-628E02E8EE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7068" y="1620000"/>
            <a:ext cx="1767495" cy="1300554"/>
          </a:xfrm>
          <a:noFill/>
          <a:ln>
            <a:noFill/>
          </a:ln>
          <a:effectLst>
            <a:glow rad="127000">
              <a:schemeClr val="accent3"/>
            </a:glow>
          </a:effectLst>
        </p:spPr>
        <p:txBody>
          <a:bodyPr tIns="0" bIns="0" anchor="b"/>
          <a:lstStyle>
            <a:lvl1pPr marL="0" indent="0">
              <a:buNone/>
              <a:defRPr sz="8800" b="0" i="0">
                <a:solidFill>
                  <a:schemeClr val="tx2"/>
                </a:solidFill>
                <a:effectLst>
                  <a:glow rad="406400">
                    <a:schemeClr val="accent2"/>
                  </a:glow>
                </a:effectLst>
                <a:latin typeface="Montserrat" pitchFamily="2" charset="77"/>
              </a:defRPr>
            </a:lvl1pPr>
          </a:lstStyle>
          <a:p>
            <a:r>
              <a:rPr lang="fr-FR"/>
              <a:t>00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007863-1F78-4E4D-BA55-9CB27D0924D8}"/>
              </a:ext>
            </a:extLst>
          </p:cNvPr>
          <p:cNvSpPr/>
          <p:nvPr/>
        </p:nvSpPr>
        <p:spPr>
          <a:xfrm>
            <a:off x="9139200" y="1"/>
            <a:ext cx="30528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space réservé pour une image  5">
            <a:extLst>
              <a:ext uri="{FF2B5EF4-FFF2-40B4-BE49-F238E27FC236}">
                <a16:creationId xmlns:a16="http://schemas.microsoft.com/office/drawing/2014/main" id="{B885E336-CA20-EE41-942E-15AB795EB3A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139200" y="0"/>
            <a:ext cx="3052800" cy="6858001"/>
          </a:xfrm>
          <a:solidFill>
            <a:schemeClr val="accent1"/>
          </a:solidFill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29341228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 Jaune poussin + pi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273CF11F-607F-B04D-88AE-1F35F5A1A0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22" r="-10"/>
          <a:stretch/>
        </p:blipFill>
        <p:spPr>
          <a:xfrm>
            <a:off x="0" y="0"/>
            <a:ext cx="93132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2EE9B18-3EF9-B048-91EC-FF8B63E928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3000768"/>
            <a:ext cx="5687568" cy="735415"/>
          </a:xfrm>
        </p:spPr>
        <p:txBody>
          <a:bodyPr lIns="0" tIns="0" rIns="0" bIns="0" anchor="b">
            <a:noAutofit/>
          </a:bodyPr>
          <a:lstStyle>
            <a:lvl1pPr algn="l">
              <a:defRPr sz="3200">
                <a:solidFill>
                  <a:schemeClr val="tx2"/>
                </a:solidFill>
                <a:effectLst>
                  <a:glow rad="101600">
                    <a:schemeClr val="accent2"/>
                  </a:glow>
                </a:effectLst>
              </a:defRPr>
            </a:lvl1pPr>
          </a:lstStyle>
          <a:p>
            <a:r>
              <a:rPr lang="fr-FR"/>
              <a:t>Titre de chapitre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9" y="3736183"/>
            <a:ext cx="5572913" cy="484405"/>
          </a:xfrm>
          <a:solidFill>
            <a:schemeClr val="accent2"/>
          </a:solidFill>
        </p:spPr>
        <p:txBody>
          <a:bodyPr wrap="square" lIns="0" tIns="180000" rIns="0">
            <a:spAutoFit/>
          </a:bodyPr>
          <a:lstStyle>
            <a:lvl1pPr marL="0" indent="0" algn="l">
              <a:lnSpc>
                <a:spcPts val="2000"/>
              </a:lnSpc>
              <a:buNone/>
              <a:defRPr sz="1800">
                <a:solidFill>
                  <a:schemeClr val="tx2"/>
                </a:solidFill>
                <a:effectLst>
                  <a:glow rad="38100">
                    <a:schemeClr val="accent2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sous-titres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3CDFAE82-0413-B740-87A1-628E02E8EE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7068" y="1620000"/>
            <a:ext cx="1767495" cy="1300554"/>
          </a:xfrm>
          <a:noFill/>
          <a:ln>
            <a:noFill/>
          </a:ln>
          <a:effectLst>
            <a:glow rad="127000">
              <a:schemeClr val="accent3"/>
            </a:glow>
          </a:effectLst>
        </p:spPr>
        <p:txBody>
          <a:bodyPr tIns="0" bIns="0" anchor="b"/>
          <a:lstStyle>
            <a:lvl1pPr marL="0" indent="0">
              <a:buNone/>
              <a:defRPr lang="fr-FR" sz="8800" b="0" i="0" kern="1200" dirty="0">
                <a:solidFill>
                  <a:schemeClr val="tx2"/>
                </a:solidFill>
                <a:effectLst>
                  <a:glow rad="406400">
                    <a:schemeClr val="accent2"/>
                  </a:glow>
                </a:effectLst>
                <a:latin typeface="Montserrat" pitchFamily="2" charset="77"/>
                <a:ea typeface="+mn-ea"/>
                <a:cs typeface="+mn-cs"/>
              </a:defRPr>
            </a:lvl1pPr>
          </a:lstStyle>
          <a:p>
            <a:r>
              <a:rPr lang="fr-FR"/>
              <a:t>00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007863-1F78-4E4D-BA55-9CB27D0924D8}"/>
              </a:ext>
            </a:extLst>
          </p:cNvPr>
          <p:cNvSpPr/>
          <p:nvPr/>
        </p:nvSpPr>
        <p:spPr>
          <a:xfrm>
            <a:off x="9139200" y="1"/>
            <a:ext cx="30528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space réservé pour une image  5">
            <a:extLst>
              <a:ext uri="{FF2B5EF4-FFF2-40B4-BE49-F238E27FC236}">
                <a16:creationId xmlns:a16="http://schemas.microsoft.com/office/drawing/2014/main" id="{5049D2B7-5EB2-2742-83D7-7F7430CAA82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405600" y="2098331"/>
            <a:ext cx="2520000" cy="2520000"/>
          </a:xfrm>
        </p:spPr>
        <p:txBody>
          <a:bodyPr lIns="0" tIns="1080000" rIns="0"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</p:spTree>
    <p:extLst>
      <p:ext uri="{BB962C8B-B14F-4D97-AF65-F5344CB8AC3E}">
        <p14:creationId xmlns:p14="http://schemas.microsoft.com/office/powerpoint/2010/main" val="11281144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 + IMG + picto - Jaune pouss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F8639303-5703-854B-A112-5E4DFE9B2E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082" t="32379" r="34286" b="14760"/>
          <a:stretch/>
        </p:blipFill>
        <p:spPr>
          <a:xfrm>
            <a:off x="8110800" y="3232800"/>
            <a:ext cx="4100400" cy="3625200"/>
          </a:xfrm>
          <a:prstGeom prst="rect">
            <a:avLst/>
          </a:prstGeom>
        </p:spPr>
      </p:pic>
      <p:sp>
        <p:nvSpPr>
          <p:cNvPr id="10" name="Espace réservé pour une image  5">
            <a:extLst>
              <a:ext uri="{FF2B5EF4-FFF2-40B4-BE49-F238E27FC236}">
                <a16:creationId xmlns:a16="http://schemas.microsoft.com/office/drawing/2014/main" id="{2D4D87F6-0B7B-EF4B-8FCA-1DF08A05122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261568" y="4145092"/>
            <a:ext cx="1800000" cy="1800000"/>
          </a:xfrm>
        </p:spPr>
        <p:txBody>
          <a:bodyPr lIns="0" tIns="1080000" rIns="0"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1" name="Espace réservé pour une image  5">
            <a:extLst>
              <a:ext uri="{FF2B5EF4-FFF2-40B4-BE49-F238E27FC236}">
                <a16:creationId xmlns:a16="http://schemas.microsoft.com/office/drawing/2014/main" id="{175F0CB8-A316-7747-BD03-C3FBCFCBAC1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996215" y="0"/>
            <a:ext cx="4195785" cy="3232187"/>
          </a:xfrm>
          <a:solidFill>
            <a:schemeClr val="accent1"/>
          </a:solidFill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C3EA56-A8A8-6E49-9134-D565263AC765}"/>
              </a:ext>
            </a:extLst>
          </p:cNvPr>
          <p:cNvSpPr/>
          <p:nvPr/>
        </p:nvSpPr>
        <p:spPr>
          <a:xfrm>
            <a:off x="0" y="0"/>
            <a:ext cx="8112125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Sous-titre 2">
            <a:extLst>
              <a:ext uri="{FF2B5EF4-FFF2-40B4-BE49-F238E27FC236}">
                <a16:creationId xmlns:a16="http://schemas.microsoft.com/office/drawing/2014/main" id="{8C54192D-6CA2-464B-8E2A-A416E9A6CBA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798" y="2347589"/>
            <a:ext cx="7436339" cy="3400143"/>
          </a:xfrm>
        </p:spPr>
        <p:txBody>
          <a:bodyPr lIns="0" tIns="180000" rIns="576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21" name="Espace réservé du texte 6">
            <a:extLst>
              <a:ext uri="{FF2B5EF4-FFF2-40B4-BE49-F238E27FC236}">
                <a16:creationId xmlns:a16="http://schemas.microsoft.com/office/drawing/2014/main" id="{8E7AB7C9-6A31-E74A-88EF-B92244BB492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1731989"/>
            <a:ext cx="7398312" cy="579789"/>
          </a:xfrm>
        </p:spPr>
        <p:txBody>
          <a:bodyPr rIns="576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22" name="Titre 1">
            <a:extLst>
              <a:ext uri="{FF2B5EF4-FFF2-40B4-BE49-F238E27FC236}">
                <a16:creationId xmlns:a16="http://schemas.microsoft.com/office/drawing/2014/main" id="{FF88C6B2-FE02-5A40-A81B-97E6654178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7" y="660231"/>
            <a:ext cx="8150014" cy="1125538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BAD4390D-4C2C-D54A-AF31-B42A59EE3A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BA0C352E-A38A-894C-96CB-5E97C894E2E9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5">
            <a:extLst>
              <a:ext uri="{FF2B5EF4-FFF2-40B4-BE49-F238E27FC236}">
                <a16:creationId xmlns:a16="http://schemas.microsoft.com/office/drawing/2014/main" id="{3DAA2130-CFEC-7B4E-94CA-FA73DDFC22E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42179983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picto à droite 50%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DD891593-39E8-9747-8254-12502B085D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49" r="26661"/>
          <a:stretch/>
        </p:blipFill>
        <p:spPr>
          <a:xfrm>
            <a:off x="6134400" y="0"/>
            <a:ext cx="6058799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0D6EFE2-18BB-EE48-A5BD-BF4AA026F921}"/>
              </a:ext>
            </a:extLst>
          </p:cNvPr>
          <p:cNvSpPr/>
          <p:nvPr/>
        </p:nvSpPr>
        <p:spPr>
          <a:xfrm>
            <a:off x="7685744" y="1989001"/>
            <a:ext cx="2880000" cy="2880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softEdge rad="368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space réservé pour une image  5">
            <a:extLst>
              <a:ext uri="{FF2B5EF4-FFF2-40B4-BE49-F238E27FC236}">
                <a16:creationId xmlns:a16="http://schemas.microsoft.com/office/drawing/2014/main" id="{1572369C-07D2-9D4C-9DFE-653194623C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761600" y="2066400"/>
            <a:ext cx="2880000" cy="2880000"/>
          </a:xfrm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4C7846-48AC-964B-AA52-60474E958514}"/>
              </a:ext>
            </a:extLst>
          </p:cNvPr>
          <p:cNvSpPr/>
          <p:nvPr/>
        </p:nvSpPr>
        <p:spPr>
          <a:xfrm>
            <a:off x="3236897" y="6324843"/>
            <a:ext cx="2760907" cy="365125"/>
          </a:xfrm>
          <a:prstGeom prst="rect">
            <a:avLst/>
          </a:prstGeom>
          <a:gradFill flip="none" rotWithShape="1">
            <a:gsLst>
              <a:gs pos="77000">
                <a:schemeClr val="bg1"/>
              </a:gs>
              <a:gs pos="100000">
                <a:schemeClr val="bg1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Titre 1">
            <a:extLst>
              <a:ext uri="{FF2B5EF4-FFF2-40B4-BE49-F238E27FC236}">
                <a16:creationId xmlns:a16="http://schemas.microsoft.com/office/drawing/2014/main" id="{3B29C4C0-27C7-3D48-957F-F9BEC230404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7" y="660231"/>
            <a:ext cx="6134400" cy="1125538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26" name="Sous-titre 2">
            <a:extLst>
              <a:ext uri="{FF2B5EF4-FFF2-40B4-BE49-F238E27FC236}">
                <a16:creationId xmlns:a16="http://schemas.microsoft.com/office/drawing/2014/main" id="{5F7C3E8C-D33C-3440-AF04-F69E3B38DDB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799" y="2785199"/>
            <a:ext cx="5401846" cy="3400143"/>
          </a:xfrm>
        </p:spPr>
        <p:txBody>
          <a:bodyPr lIns="0" tIns="180000" rIns="360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27" name="Espace réservé du texte 6">
            <a:extLst>
              <a:ext uri="{FF2B5EF4-FFF2-40B4-BE49-F238E27FC236}">
                <a16:creationId xmlns:a16="http://schemas.microsoft.com/office/drawing/2014/main" id="{5E3C97BB-4942-6040-86D5-DFE701AD8A8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2169599"/>
            <a:ext cx="5364688" cy="579789"/>
          </a:xfrm>
        </p:spPr>
        <p:txBody>
          <a:bodyPr rIns="360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id="{3D5D6C9D-838C-AB47-AA77-D416F45A1D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962D0659-848C-AD4C-A5E8-0DA4A8AD9B14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F8943138-9259-F34B-B28C-005B83174E2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3400947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picto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8E0DDD9E-5D09-5246-AB5D-F6959D8865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892" r="34219"/>
          <a:stretch/>
        </p:blipFill>
        <p:spPr>
          <a:xfrm>
            <a:off x="9157200" y="0"/>
            <a:ext cx="30348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6546973-3DFD-F640-81E5-F7497E31F89A}"/>
              </a:ext>
            </a:extLst>
          </p:cNvPr>
          <p:cNvSpPr/>
          <p:nvPr/>
        </p:nvSpPr>
        <p:spPr>
          <a:xfrm>
            <a:off x="9405601" y="2098332"/>
            <a:ext cx="2520000" cy="2520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softEdge rad="241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pour une image  5">
            <a:extLst>
              <a:ext uri="{FF2B5EF4-FFF2-40B4-BE49-F238E27FC236}">
                <a16:creationId xmlns:a16="http://schemas.microsoft.com/office/drawing/2014/main" id="{AED0BFE0-AAEC-6647-A869-0334F01C2A8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405600" y="2098331"/>
            <a:ext cx="2520000" cy="2520000"/>
          </a:xfrm>
        </p:spPr>
        <p:txBody>
          <a:bodyPr lIns="0" tIns="1080000" rIns="0"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ADA38479-9FA0-3B4D-B357-6EEDCF8503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8" y="660231"/>
            <a:ext cx="9175577" cy="561686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6" name="Sous-titre 2">
            <a:extLst>
              <a:ext uri="{FF2B5EF4-FFF2-40B4-BE49-F238E27FC236}">
                <a16:creationId xmlns:a16="http://schemas.microsoft.com/office/drawing/2014/main" id="{F8098382-DC5B-8A47-A3F6-A4F0936448D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4" y="2276213"/>
            <a:ext cx="8461376" cy="3400143"/>
          </a:xfrm>
        </p:spPr>
        <p:txBody>
          <a:bodyPr lIns="0" tIns="180000" rIns="576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  <a:p>
            <a:endParaRPr lang="fr-FR"/>
          </a:p>
          <a:p>
            <a:endParaRPr lang="fr-FR"/>
          </a:p>
        </p:txBody>
      </p:sp>
      <p:sp>
        <p:nvSpPr>
          <p:cNvPr id="17" name="Espace réservé du texte 6">
            <a:extLst>
              <a:ext uri="{FF2B5EF4-FFF2-40B4-BE49-F238E27FC236}">
                <a16:creationId xmlns:a16="http://schemas.microsoft.com/office/drawing/2014/main" id="{7A05541B-0F3A-634B-9872-2B991A28A87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4" y="1700213"/>
            <a:ext cx="8427779" cy="579789"/>
          </a:xfrm>
        </p:spPr>
        <p:txBody>
          <a:bodyPr rIns="576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B2848ABF-877F-4B47-A0D7-83E7498E78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B195E4C3-209B-F943-B781-4B51414D086E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texte 5">
            <a:extLst>
              <a:ext uri="{FF2B5EF4-FFF2-40B4-BE49-F238E27FC236}">
                <a16:creationId xmlns:a16="http://schemas.microsoft.com/office/drawing/2014/main" id="{298CD67C-E8CA-D74D-A29C-5E37EA64E98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5769031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picto gauche - 3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21D874E2-530B-FD4C-B573-923711CFF1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665" r="29440"/>
          <a:stretch/>
        </p:blipFill>
        <p:spPr>
          <a:xfrm>
            <a:off x="0" y="4"/>
            <a:ext cx="3035300" cy="6858001"/>
          </a:xfrm>
          <a:prstGeom prst="rect">
            <a:avLst/>
          </a:prstGeom>
        </p:spPr>
      </p:pic>
      <p:sp>
        <p:nvSpPr>
          <p:cNvPr id="10" name="Espace réservé pour une image  5">
            <a:extLst>
              <a:ext uri="{FF2B5EF4-FFF2-40B4-BE49-F238E27FC236}">
                <a16:creationId xmlns:a16="http://schemas.microsoft.com/office/drawing/2014/main" id="{752E6EB3-63C8-F048-8B9A-0A6577F95C1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66400" y="2098331"/>
            <a:ext cx="2520000" cy="2520000"/>
          </a:xfrm>
          <a:solidFill>
            <a:schemeClr val="accent2"/>
          </a:solidFill>
        </p:spPr>
        <p:txBody>
          <a:bodyPr lIns="0" tIns="1080000" rIns="0"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7" name="Sous-titre 2">
            <a:extLst>
              <a:ext uri="{FF2B5EF4-FFF2-40B4-BE49-F238E27FC236}">
                <a16:creationId xmlns:a16="http://schemas.microsoft.com/office/drawing/2014/main" id="{EAEB47EA-C369-AB4E-BE71-40D9B1E7C03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19513" y="2276213"/>
            <a:ext cx="8443878" cy="3718941"/>
          </a:xfrm>
        </p:spPr>
        <p:txBody>
          <a:bodyPr lIns="0" tIns="180000" rIns="648000" numCol="3" spcCol="360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 err="1"/>
              <a:t>Quare</a:t>
            </a:r>
            <a:r>
              <a:rPr lang="fr-FR"/>
              <a:t> </a:t>
            </a:r>
            <a:r>
              <a:rPr lang="fr-FR" err="1"/>
              <a:t>talis</a:t>
            </a:r>
            <a:r>
              <a:rPr lang="fr-FR"/>
              <a:t> </a:t>
            </a:r>
            <a:r>
              <a:rPr lang="fr-FR" err="1"/>
              <a:t>improborum</a:t>
            </a:r>
            <a:r>
              <a:rPr lang="fr-FR"/>
              <a:t> </a:t>
            </a:r>
            <a:r>
              <a:rPr lang="fr-FR" err="1"/>
              <a:t>consensio</a:t>
            </a:r>
            <a:r>
              <a:rPr lang="fr-FR"/>
              <a:t> non modo </a:t>
            </a:r>
            <a:r>
              <a:rPr lang="fr-FR" err="1"/>
              <a:t>excusatione</a:t>
            </a:r>
            <a:r>
              <a:rPr lang="fr-FR"/>
              <a:t> </a:t>
            </a:r>
            <a:r>
              <a:rPr lang="fr-FR" err="1"/>
              <a:t>amicitiae</a:t>
            </a:r>
            <a:r>
              <a:rPr lang="fr-FR"/>
              <a:t> </a:t>
            </a:r>
            <a:r>
              <a:rPr lang="fr-FR" err="1"/>
              <a:t>tegenda</a:t>
            </a:r>
            <a:r>
              <a:rPr lang="fr-FR"/>
              <a:t> non est </a:t>
            </a:r>
            <a:r>
              <a:rPr lang="fr-FR" err="1"/>
              <a:t>sed</a:t>
            </a:r>
            <a:r>
              <a:rPr lang="fr-FR"/>
              <a:t> </a:t>
            </a:r>
            <a:r>
              <a:rPr lang="fr-FR" err="1"/>
              <a:t>potius</a:t>
            </a:r>
            <a:r>
              <a:rPr lang="fr-FR"/>
              <a:t> </a:t>
            </a:r>
            <a:r>
              <a:rPr lang="fr-FR" err="1"/>
              <a:t>supplicio</a:t>
            </a:r>
            <a:r>
              <a:rPr lang="fr-FR"/>
              <a:t> omni </a:t>
            </a:r>
            <a:r>
              <a:rPr lang="fr-FR" err="1"/>
              <a:t>vindicanda</a:t>
            </a:r>
            <a:r>
              <a:rPr lang="fr-FR"/>
              <a:t> est, ut ne </a:t>
            </a:r>
            <a:r>
              <a:rPr lang="fr-FR" err="1"/>
              <a:t>quis</a:t>
            </a:r>
            <a:r>
              <a:rPr lang="fr-FR"/>
              <a:t> </a:t>
            </a:r>
            <a:r>
              <a:rPr lang="fr-FR" err="1"/>
              <a:t>concessum</a:t>
            </a:r>
            <a:r>
              <a:rPr lang="fr-FR"/>
              <a:t> </a:t>
            </a:r>
            <a:r>
              <a:rPr lang="fr-FR" err="1"/>
              <a:t>putet</a:t>
            </a:r>
            <a:r>
              <a:rPr lang="fr-FR"/>
              <a:t> </a:t>
            </a:r>
            <a:r>
              <a:rPr lang="fr-FR" err="1"/>
              <a:t>amicum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autem</a:t>
            </a:r>
            <a:endParaRPr lang="fr-FR"/>
          </a:p>
          <a:p>
            <a:r>
              <a:rPr lang="fr-FR" err="1"/>
              <a:t>Cuius</a:t>
            </a:r>
            <a:r>
              <a:rPr lang="fr-FR"/>
              <a:t> </a:t>
            </a:r>
            <a:r>
              <a:rPr lang="fr-FR" err="1"/>
              <a:t>acerbitati</a:t>
            </a:r>
            <a:r>
              <a:rPr lang="fr-FR"/>
              <a:t> uxor grave </a:t>
            </a:r>
            <a:r>
              <a:rPr lang="fr-FR" err="1"/>
              <a:t>accesserat</a:t>
            </a:r>
            <a:r>
              <a:rPr lang="fr-FR"/>
              <a:t> </a:t>
            </a:r>
            <a:r>
              <a:rPr lang="fr-FR" err="1"/>
              <a:t>incentivum</a:t>
            </a:r>
            <a:r>
              <a:rPr lang="fr-FR"/>
              <a:t>, </a:t>
            </a:r>
            <a:r>
              <a:rPr lang="fr-FR" err="1"/>
              <a:t>germanitate</a:t>
            </a:r>
            <a:r>
              <a:rPr lang="fr-FR"/>
              <a:t> </a:t>
            </a:r>
            <a:r>
              <a:rPr lang="fr-FR" err="1"/>
              <a:t>Augusti</a:t>
            </a:r>
            <a:r>
              <a:rPr lang="fr-FR"/>
              <a:t> </a:t>
            </a:r>
            <a:r>
              <a:rPr lang="fr-FR" err="1"/>
              <a:t>turgida</a:t>
            </a:r>
            <a:r>
              <a:rPr lang="fr-FR"/>
              <a:t> supra </a:t>
            </a:r>
            <a:r>
              <a:rPr lang="fr-FR" err="1"/>
              <a:t>modum</a:t>
            </a:r>
            <a:r>
              <a:rPr lang="fr-FR"/>
              <a:t>, </a:t>
            </a:r>
            <a:r>
              <a:rPr lang="fr-FR" err="1"/>
              <a:t>quam</a:t>
            </a:r>
            <a:r>
              <a:rPr lang="fr-FR"/>
              <a:t> </a:t>
            </a:r>
            <a:r>
              <a:rPr lang="fr-FR" err="1"/>
              <a:t>Hannibaliano</a:t>
            </a:r>
            <a:r>
              <a:rPr lang="fr-FR"/>
              <a:t> </a:t>
            </a:r>
            <a:r>
              <a:rPr lang="fr-FR" err="1"/>
              <a:t>regi</a:t>
            </a:r>
            <a:r>
              <a:rPr lang="fr-FR"/>
              <a:t> </a:t>
            </a:r>
            <a:r>
              <a:rPr lang="fr-FR" err="1"/>
              <a:t>fratris</a:t>
            </a:r>
            <a:r>
              <a:rPr lang="fr-FR"/>
              <a:t> </a:t>
            </a:r>
            <a:r>
              <a:rPr lang="fr-FR" err="1"/>
              <a:t>filio</a:t>
            </a:r>
            <a:r>
              <a:rPr lang="fr-FR"/>
              <a:t> </a:t>
            </a:r>
            <a:r>
              <a:rPr lang="fr-FR" err="1"/>
              <a:t>antehac</a:t>
            </a:r>
            <a:r>
              <a:rPr lang="fr-FR"/>
              <a:t> </a:t>
            </a:r>
            <a:r>
              <a:rPr lang="fr-FR" err="1"/>
              <a:t>Constantinus</a:t>
            </a:r>
            <a:r>
              <a:rPr lang="fr-FR"/>
              <a:t> </a:t>
            </a:r>
            <a:r>
              <a:rPr lang="fr-FR" err="1"/>
              <a:t>iunxerat</a:t>
            </a:r>
            <a:r>
              <a:rPr lang="fr-FR"/>
              <a:t> pater, </a:t>
            </a:r>
            <a:r>
              <a:rPr lang="fr-FR" err="1"/>
              <a:t>Megaera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mortalis</a:t>
            </a:r>
            <a:r>
              <a:rPr lang="fr-FR"/>
              <a:t>, </a:t>
            </a:r>
            <a:r>
              <a:rPr lang="fr-FR" err="1"/>
              <a:t>inflammatrix</a:t>
            </a:r>
            <a:r>
              <a:rPr lang="fr-FR"/>
              <a:t> </a:t>
            </a:r>
            <a:r>
              <a:rPr lang="fr-FR" err="1"/>
              <a:t>saevientis</a:t>
            </a:r>
            <a:r>
              <a:rPr lang="fr-FR"/>
              <a:t> </a:t>
            </a:r>
            <a:r>
              <a:rPr lang="fr-FR" err="1"/>
              <a:t>adsidua</a:t>
            </a:r>
            <a:r>
              <a:rPr lang="fr-FR"/>
              <a:t>, </a:t>
            </a:r>
            <a:r>
              <a:rPr lang="fr-FR" err="1"/>
              <a:t>humani</a:t>
            </a:r>
            <a:r>
              <a:rPr lang="fr-FR"/>
              <a:t> </a:t>
            </a:r>
            <a:r>
              <a:rPr lang="fr-FR" err="1"/>
              <a:t>cruoris</a:t>
            </a:r>
            <a:r>
              <a:rPr lang="fr-FR"/>
              <a:t> </a:t>
            </a:r>
            <a:r>
              <a:rPr lang="fr-FR" err="1"/>
              <a:t>avida</a:t>
            </a:r>
            <a:r>
              <a:rPr lang="fr-FR"/>
              <a:t> nihil </a:t>
            </a:r>
            <a:r>
              <a:rPr lang="fr-FR" err="1"/>
              <a:t>mitius</a:t>
            </a:r>
            <a:r>
              <a:rPr lang="fr-FR"/>
              <a:t> </a:t>
            </a:r>
            <a:r>
              <a:rPr lang="fr-FR" err="1"/>
              <a:t>quam</a:t>
            </a:r>
            <a:r>
              <a:rPr lang="fr-FR"/>
              <a:t> </a:t>
            </a:r>
            <a:r>
              <a:rPr lang="fr-FR" err="1"/>
              <a:t>maritus</a:t>
            </a:r>
            <a:r>
              <a:rPr lang="fr-FR"/>
              <a:t>; qui </a:t>
            </a:r>
            <a:r>
              <a:rPr lang="fr-FR" err="1"/>
              <a:t>paulatim</a:t>
            </a:r>
            <a:r>
              <a:rPr lang="fr-FR"/>
              <a:t> </a:t>
            </a:r>
            <a:r>
              <a:rPr lang="fr-FR" err="1"/>
              <a:t>eruditiores</a:t>
            </a:r>
            <a:r>
              <a:rPr lang="fr-FR"/>
              <a:t> </a:t>
            </a:r>
            <a:r>
              <a:rPr lang="fr-FR" err="1"/>
              <a:t>facti</a:t>
            </a:r>
            <a:r>
              <a:rPr lang="fr-FR"/>
              <a:t> </a:t>
            </a:r>
            <a:r>
              <a:rPr lang="fr-FR" err="1"/>
              <a:t>processu</a:t>
            </a:r>
            <a:r>
              <a:rPr lang="fr-FR"/>
              <a:t> </a:t>
            </a:r>
            <a:r>
              <a:rPr lang="fr-FR" err="1"/>
              <a:t>temporis</a:t>
            </a:r>
            <a:r>
              <a:rPr lang="fr-FR"/>
              <a:t> ad </a:t>
            </a:r>
            <a:r>
              <a:rPr lang="fr-FR" err="1"/>
              <a:t>nocendum</a:t>
            </a:r>
            <a:r>
              <a:rPr lang="fr-FR"/>
              <a:t> per </a:t>
            </a:r>
            <a:r>
              <a:rPr lang="fr-FR" err="1"/>
              <a:t>clandestinos</a:t>
            </a:r>
            <a:r>
              <a:rPr lang="fr-FR"/>
              <a:t> </a:t>
            </a:r>
            <a:r>
              <a:rPr lang="fr-FR" err="1"/>
              <a:t>versutosque</a:t>
            </a:r>
            <a:r>
              <a:rPr lang="fr-FR"/>
              <a:t> </a:t>
            </a:r>
            <a:r>
              <a:rPr lang="fr-FR" err="1"/>
              <a:t>rumigerulos</a:t>
            </a:r>
            <a:r>
              <a:rPr lang="fr-FR"/>
              <a:t> </a:t>
            </a:r>
            <a:r>
              <a:rPr lang="fr-FR" err="1"/>
              <a:t>conpertis</a:t>
            </a:r>
            <a:r>
              <a:rPr lang="fr-FR"/>
              <a:t> </a:t>
            </a:r>
            <a:r>
              <a:rPr lang="fr-FR" err="1"/>
              <a:t>leviter</a:t>
            </a:r>
            <a:r>
              <a:rPr lang="fr-FR"/>
              <a:t> </a:t>
            </a:r>
            <a:r>
              <a:rPr lang="fr-FR" err="1"/>
              <a:t>addere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male </a:t>
            </a:r>
            <a:r>
              <a:rPr lang="fr-FR" err="1"/>
              <a:t>suetos</a:t>
            </a:r>
            <a:r>
              <a:rPr lang="fr-FR"/>
              <a:t> </a:t>
            </a:r>
            <a:r>
              <a:rPr lang="fr-FR" err="1"/>
              <a:t>falsa</a:t>
            </a:r>
            <a:r>
              <a:rPr lang="fr-FR"/>
              <a:t> et </a:t>
            </a:r>
            <a:r>
              <a:rPr lang="fr-FR" err="1"/>
              <a:t>placentia</a:t>
            </a:r>
            <a:r>
              <a:rPr lang="fr-FR"/>
              <a:t> </a:t>
            </a:r>
            <a:r>
              <a:rPr lang="fr-FR" err="1"/>
              <a:t>sibi</a:t>
            </a:r>
            <a:r>
              <a:rPr lang="fr-FR"/>
              <a:t> </a:t>
            </a:r>
            <a:r>
              <a:rPr lang="fr-FR" err="1"/>
              <a:t>discentes</a:t>
            </a:r>
            <a:r>
              <a:rPr lang="fr-FR"/>
              <a:t>, </a:t>
            </a:r>
            <a:r>
              <a:rPr lang="fr-FR" err="1"/>
              <a:t>adfectati</a:t>
            </a:r>
            <a:r>
              <a:rPr lang="fr-FR"/>
              <a:t> </a:t>
            </a:r>
            <a:r>
              <a:rPr lang="fr-FR" err="1"/>
              <a:t>regni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artium</a:t>
            </a:r>
            <a:r>
              <a:rPr lang="fr-FR"/>
              <a:t> </a:t>
            </a:r>
            <a:r>
              <a:rPr lang="fr-FR" err="1"/>
              <a:t>nefandarum</a:t>
            </a:r>
            <a:r>
              <a:rPr lang="fr-FR"/>
              <a:t> </a:t>
            </a:r>
            <a:r>
              <a:rPr lang="fr-FR" err="1"/>
              <a:t>calumnias</a:t>
            </a:r>
            <a:r>
              <a:rPr lang="fr-FR"/>
              <a:t> </a:t>
            </a:r>
            <a:r>
              <a:rPr lang="fr-FR" err="1"/>
              <a:t>insontibus</a:t>
            </a:r>
            <a:r>
              <a:rPr lang="fr-FR"/>
              <a:t> </a:t>
            </a:r>
            <a:r>
              <a:rPr lang="fr-FR" err="1"/>
              <a:t>adfligebant</a:t>
            </a:r>
            <a:r>
              <a:rPr lang="fr-FR"/>
              <a:t>.</a:t>
            </a:r>
          </a:p>
        </p:txBody>
      </p:sp>
      <p:sp>
        <p:nvSpPr>
          <p:cNvPr id="18" name="Espace réservé du texte 6">
            <a:extLst>
              <a:ext uri="{FF2B5EF4-FFF2-40B4-BE49-F238E27FC236}">
                <a16:creationId xmlns:a16="http://schemas.microsoft.com/office/drawing/2014/main" id="{81B7F7A3-0C42-6049-8DC6-DC9CE20805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19513" y="1700213"/>
            <a:ext cx="8443878" cy="577885"/>
          </a:xfrm>
        </p:spPr>
        <p:txBody>
          <a:bodyPr rIns="720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2494FECC-F865-F645-BC87-421DBAF0F4F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3A118E83-2610-EB44-9439-22CA377B89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52799" y="660231"/>
            <a:ext cx="9139201" cy="561686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0AF7FB96-E3E8-634E-A0BB-92E809367DB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5145749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rase MA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C707DB11-4CB2-2E46-8CE8-5DFD75DA2F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0" y="0"/>
            <a:ext cx="12193200" cy="6858000"/>
          </a:xfrm>
          <a:prstGeom prst="rect">
            <a:avLst/>
          </a:prstGeom>
        </p:spPr>
      </p:pic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92089" y="0"/>
            <a:ext cx="8807822" cy="6858000"/>
          </a:xfrm>
        </p:spPr>
        <p:txBody>
          <a:bodyPr lIns="0" tIns="0" rIns="0" bIns="0" anchor="ctr">
            <a:noAutofit/>
          </a:bodyPr>
          <a:lstStyle>
            <a:lvl1pPr algn="ctr">
              <a:lnSpc>
                <a:spcPts val="6500"/>
              </a:lnSpc>
              <a:defRPr sz="4800">
                <a:solidFill>
                  <a:schemeClr val="tx2"/>
                </a:solidFill>
                <a:effectLst>
                  <a:glow rad="419100">
                    <a:schemeClr val="accent2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r>
              <a:rPr lang="fr-FR"/>
              <a:t/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13566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double inf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8F8F303A-F4DC-A04E-B82F-29F7EB6F1B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81" r="16533"/>
          <a:stretch/>
        </p:blipFill>
        <p:spPr>
          <a:xfrm>
            <a:off x="0" y="0"/>
            <a:ext cx="60948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6086203" y="0"/>
            <a:ext cx="6105797" cy="685799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657225"/>
            <a:ext cx="4541815" cy="4538427"/>
          </a:xfrm>
        </p:spPr>
        <p:txBody>
          <a:bodyPr lIns="0" tIns="0" rIns="0" bIns="0" anchor="ctr">
            <a:noAutofit/>
          </a:bodyPr>
          <a:lstStyle>
            <a:lvl1pPr algn="l">
              <a:lnSpc>
                <a:spcPts val="6500"/>
              </a:lnSpc>
              <a:defRPr sz="4800">
                <a:solidFill>
                  <a:schemeClr val="tx2"/>
                </a:solidFill>
                <a:effectLst>
                  <a:glow rad="419100">
                    <a:schemeClr val="accent2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r>
              <a:rPr lang="fr-FR"/>
              <a:t/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r>
              <a:rPr lang="fr-FR"/>
              <a:t> </a:t>
            </a:r>
            <a:r>
              <a:rPr lang="fr-FR" err="1"/>
              <a:t>coeperint</a:t>
            </a:r>
            <a:endParaRPr lang="fr-FR"/>
          </a:p>
        </p:txBody>
      </p:sp>
      <p:sp>
        <p:nvSpPr>
          <p:cNvPr id="33" name="Sous-titre 2">
            <a:extLst>
              <a:ext uri="{FF2B5EF4-FFF2-40B4-BE49-F238E27FC236}">
                <a16:creationId xmlns:a16="http://schemas.microsoft.com/office/drawing/2014/main" id="{22202A1F-AD66-8C4C-AA9D-930AAD6C2E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8" y="5270090"/>
            <a:ext cx="4541815" cy="532375"/>
          </a:xfr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000">
                <a:solidFill>
                  <a:schemeClr val="tx2"/>
                </a:solidFill>
                <a:effectLst>
                  <a:glow rad="38100">
                    <a:schemeClr val="accent2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Ego </a:t>
            </a:r>
            <a:r>
              <a:rPr lang="fr-FR" err="1"/>
              <a:t>vero</a:t>
            </a:r>
            <a:r>
              <a:rPr lang="fr-FR"/>
              <a:t> sic </a:t>
            </a:r>
            <a:r>
              <a:rPr lang="fr-FR" err="1"/>
              <a:t>intellego</a:t>
            </a:r>
            <a:endParaRPr lang="fr-FR"/>
          </a:p>
          <a:p>
            <a:endParaRPr lang="fr-FR"/>
          </a:p>
          <a:p>
            <a:endParaRPr lang="fr-FR"/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A69AAA71-9556-D049-BCC5-AB7F5CE4A40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693519" y="5270090"/>
            <a:ext cx="4766644" cy="532375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1000"/>
            </a:lvl1pPr>
          </a:lstStyle>
          <a:p>
            <a:r>
              <a:rPr lang="fr-FR"/>
              <a:t>Sed maximum est in </a:t>
            </a:r>
            <a:r>
              <a:rPr lang="fr-FR" err="1"/>
              <a:t>amicitia</a:t>
            </a:r>
            <a:r>
              <a:rPr lang="fr-FR"/>
              <a:t> </a:t>
            </a:r>
            <a:r>
              <a:rPr lang="fr-FR" err="1"/>
              <a:t>parem</a:t>
            </a:r>
            <a:r>
              <a:rPr lang="fr-FR"/>
              <a:t> esse </a:t>
            </a:r>
            <a:r>
              <a:rPr lang="fr-FR" err="1"/>
              <a:t>inferiori</a:t>
            </a:r>
            <a:r>
              <a:rPr lang="fr-FR"/>
              <a:t>.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enim</a:t>
            </a:r>
            <a:r>
              <a:rPr lang="fr-FR"/>
              <a:t> </a:t>
            </a:r>
            <a:r>
              <a:rPr lang="fr-FR" err="1"/>
              <a:t>excellentiae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sun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10018C4-99B3-ED48-BC2B-B3164B1B51F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693519" y="657225"/>
            <a:ext cx="4766644" cy="4538427"/>
          </a:xfrm>
        </p:spPr>
        <p:txBody>
          <a:bodyPr tIns="0" bIns="0" anchor="ctr"/>
          <a:lstStyle>
            <a:lvl1pPr marL="0" indent="0">
              <a:lnSpc>
                <a:spcPts val="2800"/>
              </a:lnSpc>
              <a:spcAft>
                <a:spcPts val="2800"/>
              </a:spcAft>
              <a:buFontTx/>
              <a:buNone/>
              <a:defRPr sz="2400" b="0" i="0">
                <a:latin typeface="Montserrat" pitchFamily="2" charset="77"/>
              </a:defRPr>
            </a:lvl1pPr>
          </a:lstStyle>
          <a:p>
            <a:r>
              <a:rPr lang="fr-FR"/>
              <a:t>80 %</a:t>
            </a:r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.</a:t>
            </a:r>
          </a:p>
          <a:p>
            <a:r>
              <a:rPr lang="fr-FR"/>
              <a:t>79%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.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9642D841-1690-FC4E-87CD-0278895CA2A6}"/>
              </a:ext>
            </a:extLst>
          </p:cNvPr>
          <p:cNvCxnSpPr>
            <a:cxnSpLocks/>
          </p:cNvCxnSpPr>
          <p:nvPr/>
        </p:nvCxnSpPr>
        <p:spPr>
          <a:xfrm>
            <a:off x="11452176" y="6462000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990ADA8-CC0D-6043-9C27-D93AA591740F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0E1B40E3-2124-F14C-9D41-ED4856C86B89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5689368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MAV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66ACBF63-E285-124F-A7D1-9CE048B872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81" r="16533"/>
          <a:stretch/>
        </p:blipFill>
        <p:spPr>
          <a:xfrm>
            <a:off x="0" y="0"/>
            <a:ext cx="60948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6086202" y="-2"/>
            <a:ext cx="610579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657225"/>
            <a:ext cx="4541815" cy="4538427"/>
          </a:xfrm>
        </p:spPr>
        <p:txBody>
          <a:bodyPr lIns="0" tIns="0" rIns="0" bIns="0" anchor="ctr">
            <a:noAutofit/>
          </a:bodyPr>
          <a:lstStyle>
            <a:lvl1pPr algn="l">
              <a:lnSpc>
                <a:spcPts val="6500"/>
              </a:lnSpc>
              <a:defRPr sz="4800">
                <a:solidFill>
                  <a:schemeClr val="tx2"/>
                </a:solidFill>
                <a:effectLst>
                  <a:glow rad="419100">
                    <a:schemeClr val="accent2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r>
              <a:rPr lang="fr-FR"/>
              <a:t/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r>
              <a:rPr lang="fr-FR"/>
              <a:t> </a:t>
            </a:r>
            <a:r>
              <a:rPr lang="fr-FR" err="1"/>
              <a:t>coeperint</a:t>
            </a:r>
            <a:endParaRPr lang="fr-FR"/>
          </a:p>
        </p:txBody>
      </p:sp>
      <p:sp>
        <p:nvSpPr>
          <p:cNvPr id="33" name="Sous-titre 2">
            <a:extLst>
              <a:ext uri="{FF2B5EF4-FFF2-40B4-BE49-F238E27FC236}">
                <a16:creationId xmlns:a16="http://schemas.microsoft.com/office/drawing/2014/main" id="{22202A1F-AD66-8C4C-AA9D-930AAD6C2E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8" y="5270090"/>
            <a:ext cx="4541815" cy="532375"/>
          </a:xfr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000">
                <a:solidFill>
                  <a:schemeClr val="tx2"/>
                </a:solidFill>
                <a:effectLst>
                  <a:glow rad="38100">
                    <a:schemeClr val="accent2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Ego </a:t>
            </a:r>
            <a:r>
              <a:rPr lang="fr-FR" err="1"/>
              <a:t>vero</a:t>
            </a:r>
            <a:r>
              <a:rPr lang="fr-FR"/>
              <a:t> sic </a:t>
            </a:r>
            <a:r>
              <a:rPr lang="fr-FR" err="1"/>
              <a:t>intellego</a:t>
            </a:r>
            <a:endParaRPr lang="fr-FR"/>
          </a:p>
          <a:p>
            <a:endParaRPr lang="fr-FR"/>
          </a:p>
          <a:p>
            <a:endParaRPr lang="fr-FR"/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A69AAA71-9556-D049-BCC5-AB7F5CE4A40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415951" y="5802465"/>
            <a:ext cx="4766644" cy="398310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fr-FR"/>
              <a:t>* Sed maximum est in </a:t>
            </a:r>
            <a:r>
              <a:rPr lang="fr-FR" err="1"/>
              <a:t>amicitia</a:t>
            </a:r>
            <a:r>
              <a:rPr lang="fr-FR"/>
              <a:t> </a:t>
            </a:r>
            <a:r>
              <a:rPr lang="fr-FR" err="1"/>
              <a:t>parem</a:t>
            </a:r>
            <a:r>
              <a:rPr lang="fr-FR"/>
              <a:t> esse </a:t>
            </a:r>
            <a:r>
              <a:rPr lang="fr-FR" err="1"/>
              <a:t>inferiori</a:t>
            </a:r>
            <a:r>
              <a:rPr lang="fr-FR"/>
              <a:t>.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enim</a:t>
            </a:r>
            <a:r>
              <a:rPr lang="fr-FR"/>
              <a:t> </a:t>
            </a:r>
            <a:r>
              <a:rPr lang="fr-FR" err="1"/>
              <a:t>excellentiae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sun</a:t>
            </a:r>
            <a:endParaRPr lang="fr-FR"/>
          </a:p>
        </p:txBody>
      </p:sp>
      <p:sp>
        <p:nvSpPr>
          <p:cNvPr id="13" name="Espace réservé du texte 6">
            <a:extLst>
              <a:ext uri="{FF2B5EF4-FFF2-40B4-BE49-F238E27FC236}">
                <a16:creationId xmlns:a16="http://schemas.microsoft.com/office/drawing/2014/main" id="{0A243278-4FA2-D641-A7CD-327BB8DD5A8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96752" y="700409"/>
            <a:ext cx="5063411" cy="579789"/>
          </a:xfrm>
        </p:spPr>
        <p:txBody>
          <a:bodyPr rIns="720000"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5" name="Espace réservé du texte 16">
            <a:extLst>
              <a:ext uri="{FF2B5EF4-FFF2-40B4-BE49-F238E27FC236}">
                <a16:creationId xmlns:a16="http://schemas.microsoft.com/office/drawing/2014/main" id="{BC006D0A-B5E2-CA46-905B-0A94A3E13A4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15951" y="1545706"/>
            <a:ext cx="5044212" cy="3724384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1000"/>
            </a:lvl1pPr>
          </a:lstStyle>
          <a:p>
            <a:r>
              <a:rPr lang="fr-FR"/>
              <a:t>Texte </a:t>
            </a:r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FE197F7C-35B8-114D-A9C1-94ADEA90C339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1FA84C4-6FDA-7642-83E6-802D74F5D343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F1D587B3-1B57-204E-ACB2-1134A2DDC669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40762870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simple avec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4381" y="2291128"/>
            <a:ext cx="10764839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0D53EC0-AD4E-6F42-9A6A-9D37B9D5A54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87EF1A77-FBEA-2C4C-AF4F-A4FB0FF0FD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F2468A8A-29B3-0149-B92B-10FCE9A9AD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40" t="786" r="140" b="-786"/>
          <a:stretch/>
        </p:blipFill>
        <p:spPr>
          <a:xfrm>
            <a:off x="0" y="0"/>
            <a:ext cx="12193200" cy="1144800"/>
          </a:xfrm>
          <a:prstGeom prst="rect">
            <a:avLst/>
          </a:prstGeom>
        </p:spPr>
      </p:pic>
      <p:sp>
        <p:nvSpPr>
          <p:cNvPr id="12" name="Titre 1">
            <a:extLst>
              <a:ext uri="{FF2B5EF4-FFF2-40B4-BE49-F238E27FC236}">
                <a16:creationId xmlns:a16="http://schemas.microsoft.com/office/drawing/2014/main" id="{FC48E1E5-2ABC-A940-83AC-4AA5E9BDCDA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2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2C0DAB42-40E1-BD41-886B-AEF8BB4730D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1761452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image à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6E337F8D-191E-CF49-A335-559CA671E2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633" r="27653"/>
          <a:stretch/>
        </p:blipFill>
        <p:spPr>
          <a:xfrm>
            <a:off x="6059488" y="0"/>
            <a:ext cx="6182947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-73023" y="0"/>
            <a:ext cx="613251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B529F5A4-A013-214E-AFA9-EF123FFCD79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73023" y="-1"/>
            <a:ext cx="6132511" cy="6858001"/>
          </a:xfrm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81587C84-4AEB-6C40-BA2D-720C0FBAC4BC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u numéro de diapositive 5">
            <a:extLst>
              <a:ext uri="{FF2B5EF4-FFF2-40B4-BE49-F238E27FC236}">
                <a16:creationId xmlns:a16="http://schemas.microsoft.com/office/drawing/2014/main" id="{E1E607CD-C4BD-9343-9AC0-777EDACFCF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6350"/>
            <a:ext cx="59887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effectLst>
                  <a:glow rad="50800">
                    <a:schemeClr val="bg1"/>
                  </a:glow>
                </a:effectLst>
                <a:latin typeface="Montserrat" pitchFamily="2" charset="77"/>
              </a:defRPr>
            </a:lvl1pPr>
          </a:lstStyle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id="{41F5C34E-8E10-4D4E-AF78-90BCDC9B9A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08036" y="673427"/>
            <a:ext cx="5352127" cy="1125538"/>
          </a:xfrm>
        </p:spPr>
        <p:txBody>
          <a:bodyPr lIns="720000" tIns="0" rIns="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22" name="Sous-titre 2">
            <a:extLst>
              <a:ext uri="{FF2B5EF4-FFF2-40B4-BE49-F238E27FC236}">
                <a16:creationId xmlns:a16="http://schemas.microsoft.com/office/drawing/2014/main" id="{37095BD0-0E2D-2740-B884-E9CA38C427C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21712" y="2798395"/>
            <a:ext cx="4626613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23" name="Espace réservé du texte 6">
            <a:extLst>
              <a:ext uri="{FF2B5EF4-FFF2-40B4-BE49-F238E27FC236}">
                <a16:creationId xmlns:a16="http://schemas.microsoft.com/office/drawing/2014/main" id="{E382A7CD-8BA2-CD4F-A078-91C87D96EF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21713" y="2182795"/>
            <a:ext cx="4638450" cy="579789"/>
          </a:xfrm>
        </p:spPr>
        <p:txBody>
          <a:bodyPr rIns="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517367EC-0979-5340-9AEA-49D0919EE14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1126445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B information + pictos avec intitu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0"/>
            <a:ext cx="30528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0871F98E-4C3E-FB4B-B146-6A25444130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47849" y="1679691"/>
            <a:ext cx="3528000" cy="360000"/>
          </a:xfrm>
        </p:spPr>
        <p:txBody>
          <a:bodyPr lIns="0" tIns="0" rIns="0" bIns="0" anchor="b">
            <a:noAutofit/>
          </a:bodyPr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019B1963-E29E-9140-87CB-326AC573C1F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47849" y="2034432"/>
            <a:ext cx="3528000" cy="1260000"/>
          </a:xfrm>
        </p:spPr>
        <p:txBody>
          <a:bodyPr lIns="0" tIns="144000" rIns="0" b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1400"/>
              </a:spcBef>
              <a:buNone/>
              <a:defRPr sz="9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Texte 1</a:t>
            </a:r>
          </a:p>
        </p:txBody>
      </p:sp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id="{CAC75D20-06C7-3344-A2B1-B3934C32C9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88698" y="1676010"/>
            <a:ext cx="3492000" cy="360000"/>
          </a:xfrm>
        </p:spPr>
        <p:txBody>
          <a:bodyPr anchor="b"/>
          <a:lstStyle>
            <a:lvl1pPr marL="0" indent="0">
              <a:buNone/>
              <a:defRPr sz="14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AACEC8F9-8B8C-F746-94F3-2FCFCE2A48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88148" y="2036010"/>
            <a:ext cx="3492000" cy="1260000"/>
          </a:xfrm>
        </p:spPr>
        <p:txBody>
          <a:bodyPr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2</a:t>
            </a:r>
          </a:p>
        </p:txBody>
      </p:sp>
      <p:sp>
        <p:nvSpPr>
          <p:cNvPr id="15" name="Espace réservé du texte 11">
            <a:extLst>
              <a:ext uri="{FF2B5EF4-FFF2-40B4-BE49-F238E27FC236}">
                <a16:creationId xmlns:a16="http://schemas.microsoft.com/office/drawing/2014/main" id="{CDF535BB-65E5-7144-8662-E9C064E7E7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47849" y="4559764"/>
            <a:ext cx="3528000" cy="360000"/>
          </a:xfrm>
        </p:spPr>
        <p:txBody>
          <a:bodyPr tIns="0" bIns="0" anchor="b"/>
          <a:lstStyle>
            <a:lvl1pPr marL="0" indent="0">
              <a:buNone/>
              <a:defRPr sz="1400" b="1" i="0">
                <a:latin typeface="Montserrat" pitchFamily="2" charset="77"/>
              </a:defRPr>
            </a:lvl1pPr>
          </a:lstStyle>
          <a:p>
            <a:r>
              <a:rPr lang="fr-FR"/>
              <a:t>Intitulé 3</a:t>
            </a:r>
          </a:p>
        </p:txBody>
      </p:sp>
      <p:sp>
        <p:nvSpPr>
          <p:cNvPr id="17" name="Espace réservé du texte 14">
            <a:extLst>
              <a:ext uri="{FF2B5EF4-FFF2-40B4-BE49-F238E27FC236}">
                <a16:creationId xmlns:a16="http://schemas.microsoft.com/office/drawing/2014/main" id="{D7211CAE-93BF-6749-A855-1357319923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88148" y="4561343"/>
            <a:ext cx="3492000" cy="360000"/>
          </a:xfrm>
        </p:spPr>
        <p:txBody>
          <a:bodyPr tIns="0" bIns="0" anchor="b"/>
          <a:lstStyle>
            <a:lvl1pPr marL="0" indent="0">
              <a:buNone/>
              <a:defRPr sz="1600" b="1" i="0">
                <a:latin typeface="Montserrat" pitchFamily="2" charset="77"/>
              </a:defRPr>
            </a:lvl1pPr>
          </a:lstStyle>
          <a:p>
            <a:r>
              <a:rPr lang="fr-FR"/>
              <a:t>Intitulé 4</a:t>
            </a:r>
          </a:p>
        </p:txBody>
      </p:sp>
      <p:sp>
        <p:nvSpPr>
          <p:cNvPr id="18" name="Espace réservé du texte 16">
            <a:extLst>
              <a:ext uri="{FF2B5EF4-FFF2-40B4-BE49-F238E27FC236}">
                <a16:creationId xmlns:a16="http://schemas.microsoft.com/office/drawing/2014/main" id="{1654924A-FDD4-CF4A-9546-5C217F065F9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47849" y="4945164"/>
            <a:ext cx="3528000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3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61918FBB-94B8-9548-8FFC-F8CF4B000A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88147" y="4921342"/>
            <a:ext cx="3492000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4</a:t>
            </a:r>
          </a:p>
        </p:txBody>
      </p:sp>
      <p:sp>
        <p:nvSpPr>
          <p:cNvPr id="20" name="Espace réservé pour une image  20">
            <a:extLst>
              <a:ext uri="{FF2B5EF4-FFF2-40B4-BE49-F238E27FC236}">
                <a16:creationId xmlns:a16="http://schemas.microsoft.com/office/drawing/2014/main" id="{899F83BC-A1B0-6F4E-8093-2098A3D2CC3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747849" y="671732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1" name="Espace réservé pour une image  22">
            <a:extLst>
              <a:ext uri="{FF2B5EF4-FFF2-40B4-BE49-F238E27FC236}">
                <a16:creationId xmlns:a16="http://schemas.microsoft.com/office/drawing/2014/main" id="{AC1A626E-5806-B94B-BE57-8741B6AA853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988149" y="673310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2" name="Espace réservé pour une image  24">
            <a:extLst>
              <a:ext uri="{FF2B5EF4-FFF2-40B4-BE49-F238E27FC236}">
                <a16:creationId xmlns:a16="http://schemas.microsoft.com/office/drawing/2014/main" id="{E65DCB69-CBA0-134C-999E-516CE3FF99E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747849" y="3548295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3" name="Espace réservé pour une image  26">
            <a:extLst>
              <a:ext uri="{FF2B5EF4-FFF2-40B4-BE49-F238E27FC236}">
                <a16:creationId xmlns:a16="http://schemas.microsoft.com/office/drawing/2014/main" id="{3C338889-76AD-7941-AA21-7B78A1E1B32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988147" y="3541945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4" name="Espace réservé du texte 28">
            <a:extLst>
              <a:ext uri="{FF2B5EF4-FFF2-40B4-BE49-F238E27FC236}">
                <a16:creationId xmlns:a16="http://schemas.microsoft.com/office/drawing/2014/main" id="{48BEE39C-A04B-2B4E-BA4B-0A47DAEC66C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5049" y="661988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1</a:t>
            </a:r>
          </a:p>
        </p:txBody>
      </p:sp>
      <p:sp>
        <p:nvSpPr>
          <p:cNvPr id="25" name="Espace réservé du texte 30">
            <a:extLst>
              <a:ext uri="{FF2B5EF4-FFF2-40B4-BE49-F238E27FC236}">
                <a16:creationId xmlns:a16="http://schemas.microsoft.com/office/drawing/2014/main" id="{68CD0D49-47B5-1F42-94DE-3F07AFF9819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5049" y="1028338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info 1</a:t>
            </a:r>
          </a:p>
        </p:txBody>
      </p:sp>
      <p:sp>
        <p:nvSpPr>
          <p:cNvPr id="26" name="Espace réservé du texte 32">
            <a:extLst>
              <a:ext uri="{FF2B5EF4-FFF2-40B4-BE49-F238E27FC236}">
                <a16:creationId xmlns:a16="http://schemas.microsoft.com/office/drawing/2014/main" id="{AF02293A-77CF-1547-950C-CD1FC491AC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5049" y="2340829"/>
            <a:ext cx="2162451" cy="72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2</a:t>
            </a:r>
          </a:p>
        </p:txBody>
      </p:sp>
      <p:sp>
        <p:nvSpPr>
          <p:cNvPr id="27" name="Espace réservé du texte 34">
            <a:extLst>
              <a:ext uri="{FF2B5EF4-FFF2-40B4-BE49-F238E27FC236}">
                <a16:creationId xmlns:a16="http://schemas.microsoft.com/office/drawing/2014/main" id="{12778E99-51F4-374E-B924-4B0E322F409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5049" y="3071684"/>
            <a:ext cx="2162451" cy="1080000"/>
          </a:xfrm>
        </p:spPr>
        <p:txBody>
          <a:bodyPr tIns="72000" bIns="0"/>
          <a:lstStyle>
            <a:lvl1pPr marL="0" indent="0">
              <a:lnSpc>
                <a:spcPts val="148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info 2</a:t>
            </a:r>
          </a:p>
        </p:txBody>
      </p:sp>
      <p:sp>
        <p:nvSpPr>
          <p:cNvPr id="28" name="Espace réservé du texte 36">
            <a:extLst>
              <a:ext uri="{FF2B5EF4-FFF2-40B4-BE49-F238E27FC236}">
                <a16:creationId xmlns:a16="http://schemas.microsoft.com/office/drawing/2014/main" id="{E9FC7BA7-2699-3240-A629-43030894D55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5049" y="4389774"/>
            <a:ext cx="2162451" cy="72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3</a:t>
            </a:r>
          </a:p>
        </p:txBody>
      </p:sp>
      <p:sp>
        <p:nvSpPr>
          <p:cNvPr id="29" name="Espace réservé du texte 38">
            <a:extLst>
              <a:ext uri="{FF2B5EF4-FFF2-40B4-BE49-F238E27FC236}">
                <a16:creationId xmlns:a16="http://schemas.microsoft.com/office/drawing/2014/main" id="{0DE27E18-D387-0A41-B9B9-4C264759E70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5049" y="5120775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8AE92815-5A83-AE4E-9945-CD7DC4AB70C2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0" name="Espace réservé du texte 5">
            <a:extLst>
              <a:ext uri="{FF2B5EF4-FFF2-40B4-BE49-F238E27FC236}">
                <a16:creationId xmlns:a16="http://schemas.microsoft.com/office/drawing/2014/main" id="{B3C38798-9333-174E-891C-50FAC9B0A37B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9298445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info + intitulés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129F8AF-0511-2A42-B626-6F138ADD7FC7}"/>
              </a:ext>
            </a:extLst>
          </p:cNvPr>
          <p:cNvSpPr/>
          <p:nvPr/>
        </p:nvSpPr>
        <p:spPr>
          <a:xfrm>
            <a:off x="62144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bg2"/>
                </a:solidFill>
              </a:ln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3F7FF32-A0DF-7144-8010-F2DF3DDA1146}"/>
              </a:ext>
            </a:extLst>
          </p:cNvPr>
          <p:cNvSpPr/>
          <p:nvPr/>
        </p:nvSpPr>
        <p:spPr>
          <a:xfrm>
            <a:off x="3950612" y="1055446"/>
            <a:ext cx="1296000" cy="32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65C8C1E-0E8D-A141-9672-44DFA1278FA6}"/>
              </a:ext>
            </a:extLst>
          </p:cNvPr>
          <p:cNvSpPr/>
          <p:nvPr/>
        </p:nvSpPr>
        <p:spPr>
          <a:xfrm>
            <a:off x="5516049" y="1055446"/>
            <a:ext cx="1296000" cy="32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C365F8D-65E7-B940-B3A9-B00088BB4070}"/>
              </a:ext>
            </a:extLst>
          </p:cNvPr>
          <p:cNvSpPr/>
          <p:nvPr/>
        </p:nvSpPr>
        <p:spPr>
          <a:xfrm>
            <a:off x="7068210" y="1055446"/>
            <a:ext cx="1296000" cy="32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A05620D-83E0-B040-88BA-FA494601FACB}"/>
              </a:ext>
            </a:extLst>
          </p:cNvPr>
          <p:cNvSpPr/>
          <p:nvPr/>
        </p:nvSpPr>
        <p:spPr>
          <a:xfrm>
            <a:off x="8620371" y="1055446"/>
            <a:ext cx="1296000" cy="32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73D14B7-837E-4F40-B048-2902A6878110}"/>
              </a:ext>
            </a:extLst>
          </p:cNvPr>
          <p:cNvSpPr/>
          <p:nvPr/>
        </p:nvSpPr>
        <p:spPr>
          <a:xfrm>
            <a:off x="10172534" y="1055446"/>
            <a:ext cx="1296000" cy="32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0"/>
            <a:ext cx="3052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space réservé du texte 28">
            <a:extLst>
              <a:ext uri="{FF2B5EF4-FFF2-40B4-BE49-F238E27FC236}">
                <a16:creationId xmlns:a16="http://schemas.microsoft.com/office/drawing/2014/main" id="{48BEE39C-A04B-2B4E-BA4B-0A47DAEC66C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5049" y="661988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1</a:t>
            </a:r>
          </a:p>
        </p:txBody>
      </p:sp>
      <p:sp>
        <p:nvSpPr>
          <p:cNvPr id="25" name="Espace réservé du texte 30">
            <a:extLst>
              <a:ext uri="{FF2B5EF4-FFF2-40B4-BE49-F238E27FC236}">
                <a16:creationId xmlns:a16="http://schemas.microsoft.com/office/drawing/2014/main" id="{68CD0D49-47B5-1F42-94DE-3F07AFF9819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5049" y="1028338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</a:t>
            </a:r>
          </a:p>
        </p:txBody>
      </p:sp>
      <p:sp>
        <p:nvSpPr>
          <p:cNvPr id="26" name="Espace réservé du texte 32">
            <a:extLst>
              <a:ext uri="{FF2B5EF4-FFF2-40B4-BE49-F238E27FC236}">
                <a16:creationId xmlns:a16="http://schemas.microsoft.com/office/drawing/2014/main" id="{AF02293A-77CF-1547-950C-CD1FC491AC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5048" y="2524003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2</a:t>
            </a:r>
          </a:p>
        </p:txBody>
      </p:sp>
      <p:sp>
        <p:nvSpPr>
          <p:cNvPr id="27" name="Espace réservé du texte 34">
            <a:extLst>
              <a:ext uri="{FF2B5EF4-FFF2-40B4-BE49-F238E27FC236}">
                <a16:creationId xmlns:a16="http://schemas.microsoft.com/office/drawing/2014/main" id="{12778E99-51F4-374E-B924-4B0E322F409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02891" y="2894109"/>
            <a:ext cx="2162451" cy="1080000"/>
          </a:xfrm>
        </p:spPr>
        <p:txBody>
          <a:bodyPr tIns="72000" bIns="0"/>
          <a:lstStyle>
            <a:lvl1pPr marL="0" indent="0">
              <a:lnSpc>
                <a:spcPts val="148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8" name="Espace réservé du texte 36">
            <a:extLst>
              <a:ext uri="{FF2B5EF4-FFF2-40B4-BE49-F238E27FC236}">
                <a16:creationId xmlns:a16="http://schemas.microsoft.com/office/drawing/2014/main" id="{E9FC7BA7-2699-3240-A629-43030894D55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5049" y="4389774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3</a:t>
            </a:r>
          </a:p>
        </p:txBody>
      </p:sp>
      <p:sp>
        <p:nvSpPr>
          <p:cNvPr id="29" name="Espace réservé du texte 38">
            <a:extLst>
              <a:ext uri="{FF2B5EF4-FFF2-40B4-BE49-F238E27FC236}">
                <a16:creationId xmlns:a16="http://schemas.microsoft.com/office/drawing/2014/main" id="{0DE27E18-D387-0A41-B9B9-4C264759E70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95048" y="4749774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</a:t>
            </a:r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38FB0251-4979-8D48-9D77-4BC2BE1F8E0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950612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88D7CDCA-B7B5-D54E-BA17-E2732BF743E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516049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2" name="Picture Placeholder 17">
            <a:extLst>
              <a:ext uri="{FF2B5EF4-FFF2-40B4-BE49-F238E27FC236}">
                <a16:creationId xmlns:a16="http://schemas.microsoft.com/office/drawing/2014/main" id="{2A18BBCD-8F6F-E34F-86CA-71A21C50203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068210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3" name="Picture Placeholder 17">
            <a:extLst>
              <a:ext uri="{FF2B5EF4-FFF2-40B4-BE49-F238E27FC236}">
                <a16:creationId xmlns:a16="http://schemas.microsoft.com/office/drawing/2014/main" id="{52A5ED14-462E-0F41-AB31-946869A5A088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620371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4" name="Picture Placeholder 17">
            <a:extLst>
              <a:ext uri="{FF2B5EF4-FFF2-40B4-BE49-F238E27FC236}">
                <a16:creationId xmlns:a16="http://schemas.microsoft.com/office/drawing/2014/main" id="{22291886-4CE8-7A43-9E4A-DF1B900DDA19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0172534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id="{BA3A89DA-A2A8-544F-B7B4-60A032F9288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616368" y="3215446"/>
            <a:ext cx="1080000" cy="529563"/>
          </a:xfrm>
        </p:spPr>
        <p:txBody>
          <a:bodyPr anchor="b"/>
          <a:lstStyle>
            <a:lvl1pPr marL="0" indent="0">
              <a:buNone/>
              <a:defRPr sz="9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38" name="Espace réservé du texte 11">
            <a:extLst>
              <a:ext uri="{FF2B5EF4-FFF2-40B4-BE49-F238E27FC236}">
                <a16:creationId xmlns:a16="http://schemas.microsoft.com/office/drawing/2014/main" id="{CA2CBC17-FE0C-0A43-A639-420F41A880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728371" y="3233809"/>
            <a:ext cx="1080000" cy="511200"/>
          </a:xfrm>
        </p:spPr>
        <p:txBody>
          <a:bodyPr tIns="0" bIns="0" anchor="b"/>
          <a:lstStyle>
            <a:lvl1pPr marL="0" indent="0">
              <a:buNone/>
              <a:defRPr sz="9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4</a:t>
            </a:r>
          </a:p>
        </p:txBody>
      </p:sp>
      <p:sp>
        <p:nvSpPr>
          <p:cNvPr id="39" name="Espace réservé du texte 14">
            <a:extLst>
              <a:ext uri="{FF2B5EF4-FFF2-40B4-BE49-F238E27FC236}">
                <a16:creationId xmlns:a16="http://schemas.microsoft.com/office/drawing/2014/main" id="{CA72D7A6-7CD2-6C4F-B2B5-49AEC91BB03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68529" y="3233809"/>
            <a:ext cx="1080000" cy="511200"/>
          </a:xfrm>
        </p:spPr>
        <p:txBody>
          <a:bodyPr tIns="0" bIns="0" anchor="b"/>
          <a:lstStyle>
            <a:lvl1pPr marL="0" indent="0">
              <a:buNone/>
              <a:defRPr sz="9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3</a:t>
            </a:r>
          </a:p>
        </p:txBody>
      </p:sp>
      <p:sp>
        <p:nvSpPr>
          <p:cNvPr id="40" name="Espace réservé du texte 10">
            <a:extLst>
              <a:ext uri="{FF2B5EF4-FFF2-40B4-BE49-F238E27FC236}">
                <a16:creationId xmlns:a16="http://schemas.microsoft.com/office/drawing/2014/main" id="{1A3158AE-770B-6C4A-BEE3-8C52857B8CC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278040" y="3233809"/>
            <a:ext cx="1080000" cy="511200"/>
          </a:xfrm>
        </p:spPr>
        <p:txBody>
          <a:bodyPr anchor="b"/>
          <a:lstStyle>
            <a:lvl1pPr marL="0" indent="0">
              <a:buNone/>
              <a:defRPr sz="9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5</a:t>
            </a:r>
          </a:p>
        </p:txBody>
      </p:sp>
      <p:sp>
        <p:nvSpPr>
          <p:cNvPr id="41" name="Espace réservé du texte 14">
            <a:extLst>
              <a:ext uri="{FF2B5EF4-FFF2-40B4-BE49-F238E27FC236}">
                <a16:creationId xmlns:a16="http://schemas.microsoft.com/office/drawing/2014/main" id="{DAE31855-1CD7-F54D-AC1C-D7868DDA01C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930136" y="4627730"/>
            <a:ext cx="7538397" cy="360000"/>
          </a:xfrm>
        </p:spPr>
        <p:txBody>
          <a:bodyPr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6</a:t>
            </a:r>
          </a:p>
        </p:txBody>
      </p:sp>
      <p:sp>
        <p:nvSpPr>
          <p:cNvPr id="42" name="Espace réservé du texte 52">
            <a:extLst>
              <a:ext uri="{FF2B5EF4-FFF2-40B4-BE49-F238E27FC236}">
                <a16:creationId xmlns:a16="http://schemas.microsoft.com/office/drawing/2014/main" id="{2E7624DD-96DD-7942-B636-1351085B06B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052859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3" name="Espace réservé du texte 54">
            <a:extLst>
              <a:ext uri="{FF2B5EF4-FFF2-40B4-BE49-F238E27FC236}">
                <a16:creationId xmlns:a16="http://schemas.microsoft.com/office/drawing/2014/main" id="{94A0BC60-668C-864F-BA5E-76A790B5BFC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616368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4" name="Espace réservé du texte 56">
            <a:extLst>
              <a:ext uri="{FF2B5EF4-FFF2-40B4-BE49-F238E27FC236}">
                <a16:creationId xmlns:a16="http://schemas.microsoft.com/office/drawing/2014/main" id="{22842237-C193-E74D-B9DA-2F450F54540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728371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5" name="Espace réservé du texte 58">
            <a:extLst>
              <a:ext uri="{FF2B5EF4-FFF2-40B4-BE49-F238E27FC236}">
                <a16:creationId xmlns:a16="http://schemas.microsoft.com/office/drawing/2014/main" id="{55637364-B879-2544-AB61-53898C7643A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168529" y="3745009"/>
            <a:ext cx="1080000" cy="409737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6" name="Espace réservé du texte 60">
            <a:extLst>
              <a:ext uri="{FF2B5EF4-FFF2-40B4-BE49-F238E27FC236}">
                <a16:creationId xmlns:a16="http://schemas.microsoft.com/office/drawing/2014/main" id="{9447D202-3DB3-9A4D-8D19-03C6F90936A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0286127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7" name="Espace réservé du texte 62">
            <a:extLst>
              <a:ext uri="{FF2B5EF4-FFF2-40B4-BE49-F238E27FC236}">
                <a16:creationId xmlns:a16="http://schemas.microsoft.com/office/drawing/2014/main" id="{13D38847-EBA0-A644-BA09-B2797F0DCCD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930137" y="5034387"/>
            <a:ext cx="7538396" cy="29481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4D77C10-9567-1F46-9133-61D3C31E34E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052888" y="3233737"/>
            <a:ext cx="1088058" cy="511271"/>
          </a:xfrm>
        </p:spPr>
        <p:txBody>
          <a:bodyPr anchor="b"/>
          <a:lstStyle>
            <a:lvl1pPr marL="0" indent="0">
              <a:buNone/>
              <a:defRPr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53" name="Espace réservé du numéro de diapositive 5">
            <a:extLst>
              <a:ext uri="{FF2B5EF4-FFF2-40B4-BE49-F238E27FC236}">
                <a16:creationId xmlns:a16="http://schemas.microsoft.com/office/drawing/2014/main" id="{5CC12E9F-E84F-CA4E-809E-301BAEB12F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6350"/>
            <a:ext cx="59887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58" name="Connecteur droit 57">
            <a:extLst>
              <a:ext uri="{FF2B5EF4-FFF2-40B4-BE49-F238E27FC236}">
                <a16:creationId xmlns:a16="http://schemas.microsoft.com/office/drawing/2014/main" id="{3B1642C9-85D7-EF47-9B62-283A271A8137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Espace réservé du texte 5">
            <a:extLst>
              <a:ext uri="{FF2B5EF4-FFF2-40B4-BE49-F238E27FC236}">
                <a16:creationId xmlns:a16="http://schemas.microsoft.com/office/drawing/2014/main" id="{81810179-EA13-0D4A-8514-6E5396D8DA8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8706751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75A142F-16B6-314A-B0AC-CE76ECAEC2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40" t="786" r="140" b="-786"/>
          <a:stretch/>
        </p:blipFill>
        <p:spPr>
          <a:xfrm>
            <a:off x="0" y="0"/>
            <a:ext cx="12193200" cy="1144800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38B10926-87C6-E048-BC25-B92B0D621F6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2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3944F37E-7640-8543-81D8-A5B618AAD16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637920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4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62C8C313-C739-9F4D-A868-2EEFA4E3D5C2}"/>
              </a:ext>
            </a:extLst>
          </p:cNvPr>
          <p:cNvCxnSpPr/>
          <p:nvPr/>
        </p:nvCxnSpPr>
        <p:spPr>
          <a:xfrm>
            <a:off x="3338832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37BA077E-07C1-EC4D-A4B1-743400634041}"/>
              </a:ext>
            </a:extLst>
          </p:cNvPr>
          <p:cNvCxnSpPr/>
          <p:nvPr/>
        </p:nvCxnSpPr>
        <p:spPr>
          <a:xfrm>
            <a:off x="6077270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09F93335-E41F-6740-93C1-61CED0F77690}"/>
              </a:ext>
            </a:extLst>
          </p:cNvPr>
          <p:cNvCxnSpPr/>
          <p:nvPr/>
        </p:nvCxnSpPr>
        <p:spPr>
          <a:xfrm>
            <a:off x="8815707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CD49AA-56F2-F74A-81AB-FDC7F8487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613" y="1789200"/>
            <a:ext cx="2520000" cy="450000"/>
          </a:xfrm>
          <a:solidFill>
            <a:schemeClr val="tx1"/>
          </a:solidFill>
        </p:spPr>
        <p:txBody>
          <a:bodyPr lIns="180000" rIns="180000" anchor="ctr"/>
          <a:lstStyle>
            <a:lvl1pPr marL="0" indent="0">
              <a:buFont typeface="Arial" panose="020B0604020202020204" pitchFamily="34" charset="0"/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8B6486-ACF2-AA47-A361-1BC648FAC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48051" y="1789200"/>
            <a:ext cx="2520000" cy="450000"/>
          </a:xfrm>
          <a:solidFill>
            <a:schemeClr val="tx1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7DB46616-3889-4243-ADA3-6DE889EFFB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86489" y="1789200"/>
            <a:ext cx="2520000" cy="450000"/>
          </a:xfrm>
          <a:solidFill>
            <a:schemeClr val="tx1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B62BD9FF-FDFD-B349-949D-EB80A0ECBC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24926" y="1789200"/>
            <a:ext cx="2520000" cy="450000"/>
          </a:xfrm>
          <a:solidFill>
            <a:schemeClr val="tx1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701BD6F-2D92-6140-8408-F8F1FEE90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5138" y="2239201"/>
            <a:ext cx="2520000" cy="3863114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046172-1112-674A-BD4D-9E955C11E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63288" y="2239200"/>
            <a:ext cx="2520000" cy="3863115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6AEB6B31-8C8B-4243-86F3-74035AB087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01726" y="2239199"/>
            <a:ext cx="2520000" cy="3863115"/>
          </a:xfrm>
        </p:spPr>
        <p:txBody>
          <a:bodyPr lIns="90000" tIns="144000" rIns="90000"/>
          <a:lstStyle>
            <a:lvl1pPr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5" name="Espace réservé du texte 24">
            <a:extLst>
              <a:ext uri="{FF2B5EF4-FFF2-40B4-BE49-F238E27FC236}">
                <a16:creationId xmlns:a16="http://schemas.microsoft.com/office/drawing/2014/main" id="{AF35422F-40D6-E244-B26E-4AC3ED5690B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940163" y="2239200"/>
            <a:ext cx="2520000" cy="3863115"/>
          </a:xfrm>
        </p:spPr>
        <p:txBody>
          <a:bodyPr lIns="90000" tIns="144000" rIns="90000"/>
          <a:lstStyle>
            <a:lvl1pPr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0DBB4DBC-5314-EA49-B4E9-E67516DA5C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40" t="786" r="140" b="-786"/>
          <a:stretch/>
        </p:blipFill>
        <p:spPr>
          <a:xfrm>
            <a:off x="0" y="0"/>
            <a:ext cx="12193200" cy="1144800"/>
          </a:xfrm>
          <a:prstGeom prst="rect">
            <a:avLst/>
          </a:prstGeom>
        </p:spPr>
      </p:pic>
      <p:sp>
        <p:nvSpPr>
          <p:cNvPr id="18" name="Titre 1">
            <a:extLst>
              <a:ext uri="{FF2B5EF4-FFF2-40B4-BE49-F238E27FC236}">
                <a16:creationId xmlns:a16="http://schemas.microsoft.com/office/drawing/2014/main" id="{DE7EAC9B-68BC-CE4B-A4AF-FAA5FE13237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2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4FA90741-0603-1449-AF98-448D4125983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5883651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3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CD49AA-56F2-F74A-81AB-FDC7F8487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613" y="1789200"/>
            <a:ext cx="3420000" cy="450000"/>
          </a:xfrm>
          <a:solidFill>
            <a:schemeClr val="tx1"/>
          </a:solidFill>
        </p:spPr>
        <p:txBody>
          <a:bodyPr lIns="180000" rIns="180000" anchor="ctr"/>
          <a:lstStyle>
            <a:lvl1pPr marL="0" indent="0">
              <a:buFont typeface="Arial" panose="020B0604020202020204" pitchFamily="34" charset="0"/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8B6486-ACF2-AA47-A361-1BC648FAC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69031" y="1789200"/>
            <a:ext cx="3420000" cy="450000"/>
          </a:xfrm>
          <a:solidFill>
            <a:schemeClr val="tx1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7DB46616-3889-4243-ADA3-6DE889EFFB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28449" y="1789200"/>
            <a:ext cx="3420000" cy="450000"/>
          </a:xfrm>
          <a:solidFill>
            <a:schemeClr val="tx1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701BD6F-2D92-6140-8408-F8F1FEE90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4850" y="2239201"/>
            <a:ext cx="3420000" cy="3863114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046172-1112-674A-BD4D-9E955C11E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84268" y="2239200"/>
            <a:ext cx="3420000" cy="3863115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6AEB6B31-8C8B-4243-86F3-74035AB087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28449" y="2239199"/>
            <a:ext cx="3420000" cy="3863115"/>
          </a:xfrm>
        </p:spPr>
        <p:txBody>
          <a:bodyPr lIns="90000" tIns="144000" rIns="90000"/>
          <a:lstStyle>
            <a:lvl1pPr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21E4B5CE-EB84-8B41-952F-99309E76A9CC}"/>
              </a:ext>
            </a:extLst>
          </p:cNvPr>
          <p:cNvCxnSpPr/>
          <p:nvPr/>
        </p:nvCxnSpPr>
        <p:spPr>
          <a:xfrm>
            <a:off x="7908740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3D5E6844-BA9D-2E41-8194-11F35A4DFCD4}"/>
              </a:ext>
            </a:extLst>
          </p:cNvPr>
          <p:cNvCxnSpPr/>
          <p:nvPr/>
        </p:nvCxnSpPr>
        <p:spPr>
          <a:xfrm>
            <a:off x="4249322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 12">
            <a:extLst>
              <a:ext uri="{FF2B5EF4-FFF2-40B4-BE49-F238E27FC236}">
                <a16:creationId xmlns:a16="http://schemas.microsoft.com/office/drawing/2014/main" id="{34CE08DC-C464-A746-8CF8-1461EB3DD0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40" t="786" r="140" b="-786"/>
          <a:stretch/>
        </p:blipFill>
        <p:spPr>
          <a:xfrm>
            <a:off x="0" y="0"/>
            <a:ext cx="12193200" cy="1144800"/>
          </a:xfrm>
          <a:prstGeom prst="rect">
            <a:avLst/>
          </a:prstGeom>
        </p:spPr>
      </p:pic>
      <p:sp>
        <p:nvSpPr>
          <p:cNvPr id="15" name="Titre 1">
            <a:extLst>
              <a:ext uri="{FF2B5EF4-FFF2-40B4-BE49-F238E27FC236}">
                <a16:creationId xmlns:a16="http://schemas.microsoft.com/office/drawing/2014/main" id="{52DD168E-8715-D14A-91D5-68795AD1055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2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6" name="Espace réservé du texte 5">
            <a:extLst>
              <a:ext uri="{FF2B5EF4-FFF2-40B4-BE49-F238E27FC236}">
                <a16:creationId xmlns:a16="http://schemas.microsoft.com/office/drawing/2014/main" id="{CE3B8767-C2C4-9243-A052-4219A656F9E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7055449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2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CD49AA-56F2-F74A-81AB-FDC7F8487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611" y="1789200"/>
            <a:ext cx="5220000" cy="450000"/>
          </a:xfrm>
          <a:solidFill>
            <a:schemeClr val="tx1"/>
          </a:solidFill>
        </p:spPr>
        <p:txBody>
          <a:bodyPr lIns="180000" rIns="180000" anchor="ctr"/>
          <a:lstStyle>
            <a:lvl1pPr marL="0" indent="0">
              <a:buFont typeface="Arial" panose="020B0604020202020204" pitchFamily="34" charset="0"/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8B6486-ACF2-AA47-A361-1BC648FAC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40163" y="1789200"/>
            <a:ext cx="5220000" cy="450000"/>
          </a:xfrm>
          <a:solidFill>
            <a:schemeClr val="tx1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701BD6F-2D92-6140-8408-F8F1FEE90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4849" y="2239201"/>
            <a:ext cx="5204761" cy="3863114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046172-1112-674A-BD4D-9E955C11E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40163" y="2239200"/>
            <a:ext cx="5235237" cy="3863115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3D5E6844-BA9D-2E41-8194-11F35A4DFCD4}"/>
              </a:ext>
            </a:extLst>
          </p:cNvPr>
          <p:cNvCxnSpPr/>
          <p:nvPr/>
        </p:nvCxnSpPr>
        <p:spPr>
          <a:xfrm>
            <a:off x="6084887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>
            <a:extLst>
              <a:ext uri="{FF2B5EF4-FFF2-40B4-BE49-F238E27FC236}">
                <a16:creationId xmlns:a16="http://schemas.microsoft.com/office/drawing/2014/main" id="{D1D24F1A-EF30-1148-88FD-3B4488001A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40" t="786" r="140" b="-786"/>
          <a:stretch/>
        </p:blipFill>
        <p:spPr>
          <a:xfrm>
            <a:off x="0" y="0"/>
            <a:ext cx="12193200" cy="1144800"/>
          </a:xfrm>
          <a:prstGeom prst="rect">
            <a:avLst/>
          </a:prstGeom>
        </p:spPr>
      </p:pic>
      <p:sp>
        <p:nvSpPr>
          <p:cNvPr id="11" name="Titre 1">
            <a:extLst>
              <a:ext uri="{FF2B5EF4-FFF2-40B4-BE49-F238E27FC236}">
                <a16:creationId xmlns:a16="http://schemas.microsoft.com/office/drawing/2014/main" id="{BCBE15C0-B4BB-EA4B-9A0B-BA23FBEBF7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2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F8A75040-FEBE-984B-887E-5D26FA6DB2F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214720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lerie 6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63ADFB0C-544E-3944-A9B0-D28BE779B2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3581" y="2067034"/>
            <a:ext cx="2340000" cy="1368000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DBBB2063-2983-C34C-8ED4-C0F5EA5FE1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521860" y="208608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2F9F2C47-7214-7C49-A683-E886402029D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30139" y="206703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9FC6176F-4DE7-704C-B989-4D4DDFBB82D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38419" y="208608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37D2F37A-05DB-B14A-B578-3B9DBC84095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13581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D1345676-44BC-CC4C-9CAB-1694B215C8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521860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7E45B7F1-FBE1-F745-8B85-36C31578AA7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330139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0" name="Espace réservé pour une image  19">
            <a:extLst>
              <a:ext uri="{FF2B5EF4-FFF2-40B4-BE49-F238E27FC236}">
                <a16:creationId xmlns:a16="http://schemas.microsoft.com/office/drawing/2014/main" id="{A1D3C822-3F0B-764C-BD8B-26F365DA1BF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138419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181DBBEB-AD1B-1848-9036-8A8FF1E0BB6D}"/>
              </a:ext>
            </a:extLst>
          </p:cNvPr>
          <p:cNvCxnSpPr>
            <a:cxnSpLocks/>
          </p:cNvCxnSpPr>
          <p:nvPr/>
        </p:nvCxnSpPr>
        <p:spPr>
          <a:xfrm>
            <a:off x="713581" y="3744432"/>
            <a:ext cx="10764838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6614C8-A3EA-8644-9051-C8B8C2D5BED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0992A16B-A48A-AB47-A791-4CE7C4A593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40" t="786" r="140" b="-786"/>
          <a:stretch/>
        </p:blipFill>
        <p:spPr>
          <a:xfrm>
            <a:off x="0" y="0"/>
            <a:ext cx="12193200" cy="1144800"/>
          </a:xfrm>
          <a:prstGeom prst="rect">
            <a:avLst/>
          </a:prstGeom>
        </p:spPr>
      </p:pic>
      <p:sp>
        <p:nvSpPr>
          <p:cNvPr id="17" name="Titre 1">
            <a:extLst>
              <a:ext uri="{FF2B5EF4-FFF2-40B4-BE49-F238E27FC236}">
                <a16:creationId xmlns:a16="http://schemas.microsoft.com/office/drawing/2014/main" id="{44293466-BF4D-194F-86C7-E0CA5464D98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2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9" name="Espace réservé du texte 5">
            <a:extLst>
              <a:ext uri="{FF2B5EF4-FFF2-40B4-BE49-F238E27FC236}">
                <a16:creationId xmlns:a16="http://schemas.microsoft.com/office/drawing/2014/main" id="{3869FD7C-64EB-BC4C-9DBD-AD52663CD2F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0994674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lerie 18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63ADFB0C-544E-3944-A9B0-D28BE779B2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3581" y="2067033"/>
            <a:ext cx="1620000" cy="936000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DBBB2063-2983-C34C-8ED4-C0F5EA5FE1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538105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2F9F2C47-7214-7C49-A683-E886402029D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362629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9FC6176F-4DE7-704C-B989-4D4DDFBB82D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87153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37D2F37A-05DB-B14A-B578-3B9DBC84095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5325" y="3388628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D1345676-44BC-CC4C-9CAB-1694B215C8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523490" y="3388628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7E45B7F1-FBE1-F745-8B85-36C31578AA7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011677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0" name="Espace réservé pour une image  19">
            <a:extLst>
              <a:ext uri="{FF2B5EF4-FFF2-40B4-BE49-F238E27FC236}">
                <a16:creationId xmlns:a16="http://schemas.microsoft.com/office/drawing/2014/main" id="{A1D3C822-3F0B-764C-BD8B-26F365DA1BF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836199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6614C8-A3EA-8644-9051-C8B8C2D5BED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30278F92-100F-204C-8618-2E48E42E221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351655" y="3388628"/>
            <a:ext cx="1620000" cy="93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BA534809-1058-4246-A786-F69E2E3CD34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179820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1" name="Espace réservé pour une image  10">
            <a:extLst>
              <a:ext uri="{FF2B5EF4-FFF2-40B4-BE49-F238E27FC236}">
                <a16:creationId xmlns:a16="http://schemas.microsoft.com/office/drawing/2014/main" id="{A4820370-9461-FD4D-A7F3-670D17FB229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007985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5" name="Espace réservé pour une image  14">
            <a:extLst>
              <a:ext uri="{FF2B5EF4-FFF2-40B4-BE49-F238E27FC236}">
                <a16:creationId xmlns:a16="http://schemas.microsoft.com/office/drawing/2014/main" id="{CB4609E2-64CA-8140-832C-CF8162830B05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836150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1" name="Espace réservé pour une image  20">
            <a:extLst>
              <a:ext uri="{FF2B5EF4-FFF2-40B4-BE49-F238E27FC236}">
                <a16:creationId xmlns:a16="http://schemas.microsoft.com/office/drawing/2014/main" id="{3F0FC607-0506-4F44-BDFB-29487E045FF5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9532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5" name="Espace réservé pour une image  24">
            <a:extLst>
              <a:ext uri="{FF2B5EF4-FFF2-40B4-BE49-F238E27FC236}">
                <a16:creationId xmlns:a16="http://schemas.microsoft.com/office/drawing/2014/main" id="{1BB6F861-2F0E-DA41-81B7-E2869B8FC02A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52349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7" name="Espace réservé pour une image  26">
            <a:extLst>
              <a:ext uri="{FF2B5EF4-FFF2-40B4-BE49-F238E27FC236}">
                <a16:creationId xmlns:a16="http://schemas.microsoft.com/office/drawing/2014/main" id="{4CDBFF23-90A7-ED43-ACDB-73E33F3733BC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35165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9" name="Espace réservé pour une image  28">
            <a:extLst>
              <a:ext uri="{FF2B5EF4-FFF2-40B4-BE49-F238E27FC236}">
                <a16:creationId xmlns:a16="http://schemas.microsoft.com/office/drawing/2014/main" id="{60785380-D952-9C4E-B875-FE61A57084FD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17982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1" name="Espace réservé pour une image  30">
            <a:extLst>
              <a:ext uri="{FF2B5EF4-FFF2-40B4-BE49-F238E27FC236}">
                <a16:creationId xmlns:a16="http://schemas.microsoft.com/office/drawing/2014/main" id="{E229E41A-A70C-0444-9DD3-16B5901A8A44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800798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3" name="Espace réservé pour une image  32">
            <a:extLst>
              <a:ext uri="{FF2B5EF4-FFF2-40B4-BE49-F238E27FC236}">
                <a16:creationId xmlns:a16="http://schemas.microsoft.com/office/drawing/2014/main" id="{F822E3A5-F63A-0D42-9698-7EB6E76922F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983615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5" name="Espace réservé du texte 34">
            <a:extLst>
              <a:ext uri="{FF2B5EF4-FFF2-40B4-BE49-F238E27FC236}">
                <a16:creationId xmlns:a16="http://schemas.microsoft.com/office/drawing/2014/main" id="{8F8B0244-19F2-B544-977C-085E2423A1B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95324" y="3003033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7" name="Espace réservé du texte 36">
            <a:extLst>
              <a:ext uri="{FF2B5EF4-FFF2-40B4-BE49-F238E27FC236}">
                <a16:creationId xmlns:a16="http://schemas.microsoft.com/office/drawing/2014/main" id="{2F30B6AD-EA5B-5F46-980F-8243B9BFF0A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538412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9" name="Espace réservé du texte 38">
            <a:extLst>
              <a:ext uri="{FF2B5EF4-FFF2-40B4-BE49-F238E27FC236}">
                <a16:creationId xmlns:a16="http://schemas.microsoft.com/office/drawing/2014/main" id="{37CAFD57-9BF4-8440-BCCA-362D6E124B4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3624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1" name="Espace réservé du texte 40">
            <a:extLst>
              <a:ext uri="{FF2B5EF4-FFF2-40B4-BE49-F238E27FC236}">
                <a16:creationId xmlns:a16="http://schemas.microsoft.com/office/drawing/2014/main" id="{089C3A8E-9B8F-DC46-8EF8-49C167BA58D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86487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3" name="Espace réservé du texte 42">
            <a:extLst>
              <a:ext uri="{FF2B5EF4-FFF2-40B4-BE49-F238E27FC236}">
                <a16:creationId xmlns:a16="http://schemas.microsoft.com/office/drawing/2014/main" id="{BB695A0C-C9AD-914D-84BC-525E755E307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0073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5" name="Espace réservé du texte 44">
            <a:extLst>
              <a:ext uri="{FF2B5EF4-FFF2-40B4-BE49-F238E27FC236}">
                <a16:creationId xmlns:a16="http://schemas.microsoft.com/office/drawing/2014/main" id="{FF864D2B-5A5D-D745-B737-AEA1847AB80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8361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7" name="Espace réservé du texte 46">
            <a:extLst>
              <a:ext uri="{FF2B5EF4-FFF2-40B4-BE49-F238E27FC236}">
                <a16:creationId xmlns:a16="http://schemas.microsoft.com/office/drawing/2014/main" id="{519FC00A-D452-1947-90CF-3C32F314775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95325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1" name="Espace réservé du texte 50">
            <a:extLst>
              <a:ext uri="{FF2B5EF4-FFF2-40B4-BE49-F238E27FC236}">
                <a16:creationId xmlns:a16="http://schemas.microsoft.com/office/drawing/2014/main" id="{8F944807-5A19-F34C-AA93-F8E9795AD30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538413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518ACF2B-6471-0B49-B319-818F5D3C7ED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624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5" name="Espace réservé du texte 54">
            <a:extLst>
              <a:ext uri="{FF2B5EF4-FFF2-40B4-BE49-F238E27FC236}">
                <a16:creationId xmlns:a16="http://schemas.microsoft.com/office/drawing/2014/main" id="{50AC4FBD-3B61-1445-BC3A-EA7D2C6A046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186488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9" name="Espace réservé du texte 58">
            <a:extLst>
              <a:ext uri="{FF2B5EF4-FFF2-40B4-BE49-F238E27FC236}">
                <a16:creationId xmlns:a16="http://schemas.microsoft.com/office/drawing/2014/main" id="{951D92FF-729A-7941-8CE8-19B2EBB2E42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0073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1" name="Espace réservé du texte 60">
            <a:extLst>
              <a:ext uri="{FF2B5EF4-FFF2-40B4-BE49-F238E27FC236}">
                <a16:creationId xmlns:a16="http://schemas.microsoft.com/office/drawing/2014/main" id="{B9C07E37-87D6-4E43-9FAA-8AB4B1359F6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8361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4" name="Espace réservé du texte 63">
            <a:extLst>
              <a:ext uri="{FF2B5EF4-FFF2-40B4-BE49-F238E27FC236}">
                <a16:creationId xmlns:a16="http://schemas.microsoft.com/office/drawing/2014/main" id="{735AD211-3207-4244-8ABF-17FAA6DD94D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5323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6" name="Espace réservé du texte 65">
            <a:extLst>
              <a:ext uri="{FF2B5EF4-FFF2-40B4-BE49-F238E27FC236}">
                <a16:creationId xmlns:a16="http://schemas.microsoft.com/office/drawing/2014/main" id="{742A8DFC-8BFF-1540-8C43-2851BFC6478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538411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8" name="Espace réservé du texte 67">
            <a:extLst>
              <a:ext uri="{FF2B5EF4-FFF2-40B4-BE49-F238E27FC236}">
                <a16:creationId xmlns:a16="http://schemas.microsoft.com/office/drawing/2014/main" id="{ABF20794-FAD0-B84F-9F11-EC1BB581827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3624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0" name="Espace réservé du texte 69">
            <a:extLst>
              <a:ext uri="{FF2B5EF4-FFF2-40B4-BE49-F238E27FC236}">
                <a16:creationId xmlns:a16="http://schemas.microsoft.com/office/drawing/2014/main" id="{A70245C1-C9DB-9049-A50B-1CCC36ACA0AD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180136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2" name="Espace réservé du texte 71">
            <a:extLst>
              <a:ext uri="{FF2B5EF4-FFF2-40B4-BE49-F238E27FC236}">
                <a16:creationId xmlns:a16="http://schemas.microsoft.com/office/drawing/2014/main" id="{3803E058-3201-1A46-84AF-2384F0117DD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0073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4" name="Espace réservé du texte 73">
            <a:extLst>
              <a:ext uri="{FF2B5EF4-FFF2-40B4-BE49-F238E27FC236}">
                <a16:creationId xmlns:a16="http://schemas.microsoft.com/office/drawing/2014/main" id="{30D46C62-9E35-C540-B538-98E4C72D249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8361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pic>
        <p:nvPicPr>
          <p:cNvPr id="42" name="Image 41">
            <a:extLst>
              <a:ext uri="{FF2B5EF4-FFF2-40B4-BE49-F238E27FC236}">
                <a16:creationId xmlns:a16="http://schemas.microsoft.com/office/drawing/2014/main" id="{436EF9BE-A6C9-C64F-A85A-A6945E3A63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40" t="786" r="140" b="-786"/>
          <a:stretch/>
        </p:blipFill>
        <p:spPr>
          <a:xfrm>
            <a:off x="0" y="0"/>
            <a:ext cx="12193200" cy="1144800"/>
          </a:xfrm>
          <a:prstGeom prst="rect">
            <a:avLst/>
          </a:prstGeom>
        </p:spPr>
      </p:pic>
      <p:sp>
        <p:nvSpPr>
          <p:cNvPr id="44" name="Titre 1">
            <a:extLst>
              <a:ext uri="{FF2B5EF4-FFF2-40B4-BE49-F238E27FC236}">
                <a16:creationId xmlns:a16="http://schemas.microsoft.com/office/drawing/2014/main" id="{57728EE3-2654-1741-A4F3-9BAB13F5A8A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2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46" name="Espace réservé du texte 5">
            <a:extLst>
              <a:ext uri="{FF2B5EF4-FFF2-40B4-BE49-F238E27FC236}">
                <a16:creationId xmlns:a16="http://schemas.microsoft.com/office/drawing/2014/main" id="{D4B4DB07-6724-3046-B486-B117BCE316FB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40375885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 Pictos gauche + texte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6000" y="2367866"/>
            <a:ext cx="5363639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E373A51-E296-9C45-9B1F-833539646C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1707422"/>
            <a:ext cx="5364163" cy="648000"/>
          </a:xfrm>
        </p:spPr>
        <p:txBody>
          <a:bodyPr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0" name="Picture Placeholder 17">
            <a:extLst>
              <a:ext uri="{FF2B5EF4-FFF2-40B4-BE49-F238E27FC236}">
                <a16:creationId xmlns:a16="http://schemas.microsoft.com/office/drawing/2014/main" id="{7A15EFCF-A5EE-1B48-9443-C1013380AC9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95325" y="1722961"/>
            <a:ext cx="1152000" cy="1152000"/>
          </a:xfrm>
          <a:solidFill>
            <a:schemeClr val="accent2"/>
          </a:solidFill>
        </p:spPr>
        <p:txBody>
          <a:bodyPr rtlCol="0">
            <a:normAutofit/>
          </a:bodyPr>
          <a:lstStyle>
            <a:lvl1pPr marL="0" indent="0" algn="ctr">
              <a:buNone/>
              <a:defRPr sz="9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11" name="Picture Placeholder 17">
            <a:extLst>
              <a:ext uri="{FF2B5EF4-FFF2-40B4-BE49-F238E27FC236}">
                <a16:creationId xmlns:a16="http://schemas.microsoft.com/office/drawing/2014/main" id="{CC2AF683-7176-F24E-982A-23CD1174F3C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369344" y="1722961"/>
            <a:ext cx="1152000" cy="1152000"/>
          </a:xfrm>
          <a:solidFill>
            <a:schemeClr val="accent2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12" name="Picture Placeholder 17">
            <a:extLst>
              <a:ext uri="{FF2B5EF4-FFF2-40B4-BE49-F238E27FC236}">
                <a16:creationId xmlns:a16="http://schemas.microsoft.com/office/drawing/2014/main" id="{9E6D5A5C-D1C9-BF4A-953B-7B3E5CC1CAEF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043363" y="1707421"/>
            <a:ext cx="1152000" cy="1152000"/>
          </a:xfrm>
          <a:solidFill>
            <a:schemeClr val="accent2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13" name="Picture Placeholder 17">
            <a:extLst>
              <a:ext uri="{FF2B5EF4-FFF2-40B4-BE49-F238E27FC236}">
                <a16:creationId xmlns:a16="http://schemas.microsoft.com/office/drawing/2014/main" id="{C9E50239-E634-BA4D-AEDF-37DB173A5C9F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95325" y="3306098"/>
            <a:ext cx="1152000" cy="1152000"/>
          </a:xfrm>
          <a:solidFill>
            <a:schemeClr val="accent2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14" name="Picture Placeholder 17">
            <a:extLst>
              <a:ext uri="{FF2B5EF4-FFF2-40B4-BE49-F238E27FC236}">
                <a16:creationId xmlns:a16="http://schemas.microsoft.com/office/drawing/2014/main" id="{96A03D14-693F-B542-9FD2-199CDAB2AB5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2369344" y="3306097"/>
            <a:ext cx="1152000" cy="1152000"/>
          </a:xfrm>
          <a:solidFill>
            <a:schemeClr val="accent2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15" name="Picture Placeholder 17">
            <a:extLst>
              <a:ext uri="{FF2B5EF4-FFF2-40B4-BE49-F238E27FC236}">
                <a16:creationId xmlns:a16="http://schemas.microsoft.com/office/drawing/2014/main" id="{B554166C-D0DF-304F-881A-6A059D851336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043363" y="3290557"/>
            <a:ext cx="1152000" cy="1152000"/>
          </a:xfrm>
          <a:solidFill>
            <a:schemeClr val="accent2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16" name="Picture Placeholder 17">
            <a:extLst>
              <a:ext uri="{FF2B5EF4-FFF2-40B4-BE49-F238E27FC236}">
                <a16:creationId xmlns:a16="http://schemas.microsoft.com/office/drawing/2014/main" id="{EC0D83D4-A46E-1246-A696-81EF4F005B56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95325" y="4904775"/>
            <a:ext cx="1152000" cy="1152000"/>
          </a:xfrm>
          <a:solidFill>
            <a:schemeClr val="accent2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17" name="Picture Placeholder 17">
            <a:extLst>
              <a:ext uri="{FF2B5EF4-FFF2-40B4-BE49-F238E27FC236}">
                <a16:creationId xmlns:a16="http://schemas.microsoft.com/office/drawing/2014/main" id="{16C835D8-11F9-1345-A9C7-A5FE083A1EFD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2369344" y="4904775"/>
            <a:ext cx="1152000" cy="1152000"/>
          </a:xfrm>
          <a:solidFill>
            <a:schemeClr val="accent2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5F513051-FBD0-324F-99BC-5950E8973FE3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4043363" y="4889235"/>
            <a:ext cx="1152000" cy="1152000"/>
          </a:xfrm>
          <a:solidFill>
            <a:schemeClr val="accent2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0CBE002-8F02-644B-A56C-B05FDBDC540E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7DD15AF8-0CD8-1C4C-A0D5-8FFBA64D7A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40" t="786" r="140" b="-786"/>
          <a:stretch/>
        </p:blipFill>
        <p:spPr>
          <a:xfrm>
            <a:off x="0" y="0"/>
            <a:ext cx="12193200" cy="1144800"/>
          </a:xfrm>
          <a:prstGeom prst="rect">
            <a:avLst/>
          </a:prstGeom>
        </p:spPr>
      </p:pic>
      <p:sp>
        <p:nvSpPr>
          <p:cNvPr id="20" name="Titre 1">
            <a:extLst>
              <a:ext uri="{FF2B5EF4-FFF2-40B4-BE49-F238E27FC236}">
                <a16:creationId xmlns:a16="http://schemas.microsoft.com/office/drawing/2014/main" id="{E2992B4F-6343-D24A-AB67-0B41540B142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2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21" name="Espace réservé du texte 54">
            <a:extLst>
              <a:ext uri="{FF2B5EF4-FFF2-40B4-BE49-F238E27FC236}">
                <a16:creationId xmlns:a16="http://schemas.microsoft.com/office/drawing/2014/main" id="{3C5F51EB-86A5-C14D-B815-709CDEE1CCF4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378672" y="2898789"/>
            <a:ext cx="1142672" cy="246202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22" name="Espace réservé du texte 58">
            <a:extLst>
              <a:ext uri="{FF2B5EF4-FFF2-40B4-BE49-F238E27FC236}">
                <a16:creationId xmlns:a16="http://schemas.microsoft.com/office/drawing/2014/main" id="{F66A098F-7B83-1C48-BAF4-58534AFA4BF4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052691" y="2883977"/>
            <a:ext cx="1142672" cy="26101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25" name="Espace réservé du texte 60">
            <a:extLst>
              <a:ext uri="{FF2B5EF4-FFF2-40B4-BE49-F238E27FC236}">
                <a16:creationId xmlns:a16="http://schemas.microsoft.com/office/drawing/2014/main" id="{1982339F-B748-B941-A457-76FAFB6D474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86468" y="4472602"/>
            <a:ext cx="1160857" cy="258886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26" name="Espace réservé du texte 63">
            <a:extLst>
              <a:ext uri="{FF2B5EF4-FFF2-40B4-BE49-F238E27FC236}">
                <a16:creationId xmlns:a16="http://schemas.microsoft.com/office/drawing/2014/main" id="{D6C79E16-207A-1A4C-A677-CC3BFC7D2047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7100" y="2874963"/>
            <a:ext cx="1150225" cy="270028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27" name="Espace réservé du texte 65">
            <a:extLst>
              <a:ext uri="{FF2B5EF4-FFF2-40B4-BE49-F238E27FC236}">
                <a16:creationId xmlns:a16="http://schemas.microsoft.com/office/drawing/2014/main" id="{162E4BE2-7DD8-514A-8BB2-1D170EC5A15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369344" y="4476045"/>
            <a:ext cx="1152000" cy="255443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28" name="Espace réservé du texte 67">
            <a:extLst>
              <a:ext uri="{FF2B5EF4-FFF2-40B4-BE49-F238E27FC236}">
                <a16:creationId xmlns:a16="http://schemas.microsoft.com/office/drawing/2014/main" id="{F0E95F3F-362A-504C-B40E-67612ABA3A6C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052691" y="4458097"/>
            <a:ext cx="1142672" cy="273391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29" name="Espace réservé du texte 69">
            <a:extLst>
              <a:ext uri="{FF2B5EF4-FFF2-40B4-BE49-F238E27FC236}">
                <a16:creationId xmlns:a16="http://schemas.microsoft.com/office/drawing/2014/main" id="{F847B9FC-29E1-8042-ADB9-0FDF320F170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06017" y="6074775"/>
            <a:ext cx="1141308" cy="25435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0" name="Espace réservé du texte 71">
            <a:extLst>
              <a:ext uri="{FF2B5EF4-FFF2-40B4-BE49-F238E27FC236}">
                <a16:creationId xmlns:a16="http://schemas.microsoft.com/office/drawing/2014/main" id="{0CA8A302-0A3A-EA47-883D-24341729C0FD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2369344" y="6074775"/>
            <a:ext cx="1152000" cy="25435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1" name="Espace réservé du texte 73">
            <a:extLst>
              <a:ext uri="{FF2B5EF4-FFF2-40B4-BE49-F238E27FC236}">
                <a16:creationId xmlns:a16="http://schemas.microsoft.com/office/drawing/2014/main" id="{AA3986E6-5AD8-8446-9F4B-9B9CB1CD1746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043363" y="6072982"/>
            <a:ext cx="1152000" cy="256147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2" name="Espace réservé du texte 5">
            <a:extLst>
              <a:ext uri="{FF2B5EF4-FFF2-40B4-BE49-F238E27FC236}">
                <a16:creationId xmlns:a16="http://schemas.microsoft.com/office/drawing/2014/main" id="{430E36DB-9EC5-B849-8566-A4738859E5E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5639808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graphique 4">
            <a:extLst>
              <a:ext uri="{FF2B5EF4-FFF2-40B4-BE49-F238E27FC236}">
                <a16:creationId xmlns:a16="http://schemas.microsoft.com/office/drawing/2014/main" id="{C00777EB-3D83-344F-A86B-C641E0F14101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94800" y="2519680"/>
            <a:ext cx="10764838" cy="3463895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graphique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C76023E-4F73-754E-8BAB-B99874EA99B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35D4A983-DD48-9C4A-B1DC-33990C86022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724B643-4099-3F4B-AC92-526486AD03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40" t="786" r="140" b="-786"/>
          <a:stretch/>
        </p:blipFill>
        <p:spPr>
          <a:xfrm>
            <a:off x="0" y="0"/>
            <a:ext cx="12193200" cy="1144800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4A6D81EC-43F1-1049-864A-18D33767EC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2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06944500-4629-FD4E-96D1-503CD9411FB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6917467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image à gauche - 1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0"/>
            <a:ext cx="30528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B529F5A4-A013-214E-AFA9-EF123FFCD79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3052799" cy="6870446"/>
          </a:xfrm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Image</a:t>
            </a:r>
          </a:p>
        </p:txBody>
      </p:sp>
      <p:sp>
        <p:nvSpPr>
          <p:cNvPr id="10" name="Sous-titre 2">
            <a:extLst>
              <a:ext uri="{FF2B5EF4-FFF2-40B4-BE49-F238E27FC236}">
                <a16:creationId xmlns:a16="http://schemas.microsoft.com/office/drawing/2014/main" id="{7B1E33CD-DC48-F94C-8CF8-46C836211DB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19513" y="2276213"/>
            <a:ext cx="7740650" cy="3718941"/>
          </a:xfrm>
        </p:spPr>
        <p:txBody>
          <a:bodyPr lIns="0" tIns="180000" rIns="0" numCol="1" spcCol="360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 err="1"/>
              <a:t>Quare</a:t>
            </a:r>
            <a:r>
              <a:rPr lang="fr-FR"/>
              <a:t> </a:t>
            </a:r>
            <a:r>
              <a:rPr lang="fr-FR" err="1"/>
              <a:t>talis</a:t>
            </a:r>
            <a:r>
              <a:rPr lang="fr-FR"/>
              <a:t> </a:t>
            </a:r>
            <a:r>
              <a:rPr lang="fr-FR" err="1"/>
              <a:t>improborum</a:t>
            </a:r>
            <a:r>
              <a:rPr lang="fr-FR"/>
              <a:t> </a:t>
            </a:r>
            <a:r>
              <a:rPr lang="fr-FR" err="1"/>
              <a:t>consensio</a:t>
            </a:r>
            <a:r>
              <a:rPr lang="fr-FR"/>
              <a:t> non modo </a:t>
            </a:r>
            <a:r>
              <a:rPr lang="fr-FR" err="1"/>
              <a:t>excusatione</a:t>
            </a:r>
            <a:r>
              <a:rPr lang="fr-FR"/>
              <a:t> </a:t>
            </a:r>
            <a:r>
              <a:rPr lang="fr-FR" err="1"/>
              <a:t>amicitiae</a:t>
            </a:r>
            <a:r>
              <a:rPr lang="fr-FR"/>
              <a:t> </a:t>
            </a:r>
            <a:r>
              <a:rPr lang="fr-FR" err="1"/>
              <a:t>tegenda</a:t>
            </a:r>
            <a:r>
              <a:rPr lang="fr-FR"/>
              <a:t> non est </a:t>
            </a:r>
            <a:r>
              <a:rPr lang="fr-FR" err="1"/>
              <a:t>sed</a:t>
            </a:r>
            <a:r>
              <a:rPr lang="fr-FR"/>
              <a:t> </a:t>
            </a:r>
            <a:r>
              <a:rPr lang="fr-FR" err="1"/>
              <a:t>potius</a:t>
            </a:r>
            <a:r>
              <a:rPr lang="fr-FR"/>
              <a:t> </a:t>
            </a:r>
            <a:r>
              <a:rPr lang="fr-FR" err="1"/>
              <a:t>supplicio</a:t>
            </a:r>
            <a:r>
              <a:rPr lang="fr-FR"/>
              <a:t> omni </a:t>
            </a:r>
            <a:r>
              <a:rPr lang="fr-FR" err="1"/>
              <a:t>vindicanda</a:t>
            </a:r>
            <a:r>
              <a:rPr lang="fr-FR"/>
              <a:t> est, ut ne </a:t>
            </a:r>
            <a:r>
              <a:rPr lang="fr-FR" err="1"/>
              <a:t>quis</a:t>
            </a:r>
            <a:r>
              <a:rPr lang="fr-FR"/>
              <a:t> </a:t>
            </a:r>
            <a:r>
              <a:rPr lang="fr-FR" err="1"/>
              <a:t>concessum</a:t>
            </a:r>
            <a:r>
              <a:rPr lang="fr-FR"/>
              <a:t> </a:t>
            </a:r>
            <a:r>
              <a:rPr lang="fr-FR" err="1"/>
              <a:t>putet</a:t>
            </a:r>
            <a:r>
              <a:rPr lang="fr-FR"/>
              <a:t> </a:t>
            </a:r>
            <a:r>
              <a:rPr lang="fr-FR" err="1"/>
              <a:t>amicum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autem</a:t>
            </a:r>
            <a:endParaRPr lang="fr-FR"/>
          </a:p>
          <a:p>
            <a:r>
              <a:rPr lang="fr-FR" err="1"/>
              <a:t>Cuius</a:t>
            </a:r>
            <a:r>
              <a:rPr lang="fr-FR"/>
              <a:t> </a:t>
            </a:r>
            <a:r>
              <a:rPr lang="fr-FR" err="1"/>
              <a:t>acerbitati</a:t>
            </a:r>
            <a:r>
              <a:rPr lang="fr-FR"/>
              <a:t> uxor grave </a:t>
            </a:r>
            <a:r>
              <a:rPr lang="fr-FR" err="1"/>
              <a:t>accesserat</a:t>
            </a:r>
            <a:r>
              <a:rPr lang="fr-FR"/>
              <a:t> </a:t>
            </a:r>
            <a:r>
              <a:rPr lang="fr-FR" err="1"/>
              <a:t>incentivum</a:t>
            </a:r>
            <a:r>
              <a:rPr lang="fr-FR"/>
              <a:t>, </a:t>
            </a:r>
            <a:r>
              <a:rPr lang="fr-FR" err="1"/>
              <a:t>germanitate</a:t>
            </a:r>
            <a:r>
              <a:rPr lang="fr-FR"/>
              <a:t> </a:t>
            </a:r>
            <a:r>
              <a:rPr lang="fr-FR" err="1"/>
              <a:t>Augusti</a:t>
            </a:r>
            <a:r>
              <a:rPr lang="fr-FR"/>
              <a:t> </a:t>
            </a:r>
            <a:r>
              <a:rPr lang="fr-FR" err="1"/>
              <a:t>turgida</a:t>
            </a:r>
            <a:r>
              <a:rPr lang="fr-FR"/>
              <a:t> supra </a:t>
            </a:r>
            <a:r>
              <a:rPr lang="fr-FR" err="1"/>
              <a:t>modum</a:t>
            </a:r>
            <a:r>
              <a:rPr lang="fr-FR"/>
              <a:t>, </a:t>
            </a:r>
            <a:r>
              <a:rPr lang="fr-FR" err="1"/>
              <a:t>quam</a:t>
            </a:r>
            <a:r>
              <a:rPr lang="fr-FR"/>
              <a:t> </a:t>
            </a:r>
            <a:r>
              <a:rPr lang="fr-FR" err="1"/>
              <a:t>Hannibaliano</a:t>
            </a:r>
            <a:r>
              <a:rPr lang="fr-FR"/>
              <a:t> </a:t>
            </a:r>
            <a:r>
              <a:rPr lang="fr-FR" err="1"/>
              <a:t>regi</a:t>
            </a:r>
            <a:r>
              <a:rPr lang="fr-FR"/>
              <a:t> </a:t>
            </a:r>
            <a:r>
              <a:rPr lang="fr-FR" err="1"/>
              <a:t>fratris</a:t>
            </a:r>
            <a:r>
              <a:rPr lang="fr-FR"/>
              <a:t> </a:t>
            </a:r>
            <a:r>
              <a:rPr lang="fr-FR" err="1"/>
              <a:t>filio</a:t>
            </a:r>
            <a:r>
              <a:rPr lang="fr-FR"/>
              <a:t> </a:t>
            </a:r>
            <a:r>
              <a:rPr lang="fr-FR" err="1"/>
              <a:t>antehac</a:t>
            </a:r>
            <a:r>
              <a:rPr lang="fr-FR"/>
              <a:t> </a:t>
            </a:r>
            <a:r>
              <a:rPr lang="fr-FR" err="1"/>
              <a:t>Constantinus</a:t>
            </a:r>
            <a:r>
              <a:rPr lang="fr-FR"/>
              <a:t> </a:t>
            </a:r>
            <a:r>
              <a:rPr lang="fr-FR" err="1"/>
              <a:t>iunxerat</a:t>
            </a:r>
            <a:r>
              <a:rPr lang="fr-FR"/>
              <a:t> pater, </a:t>
            </a:r>
            <a:r>
              <a:rPr lang="fr-FR" err="1"/>
              <a:t>Megaera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mortalis</a:t>
            </a:r>
            <a:r>
              <a:rPr lang="fr-FR"/>
              <a:t>, </a:t>
            </a:r>
            <a:r>
              <a:rPr lang="fr-FR" err="1"/>
              <a:t>inflammatrix</a:t>
            </a:r>
            <a:r>
              <a:rPr lang="fr-FR"/>
              <a:t> </a:t>
            </a:r>
            <a:r>
              <a:rPr lang="fr-FR" err="1"/>
              <a:t>saevientis</a:t>
            </a:r>
            <a:r>
              <a:rPr lang="fr-FR"/>
              <a:t> </a:t>
            </a:r>
            <a:r>
              <a:rPr lang="fr-FR" err="1"/>
              <a:t>adsidua</a:t>
            </a:r>
            <a:r>
              <a:rPr lang="fr-FR"/>
              <a:t>, </a:t>
            </a:r>
            <a:r>
              <a:rPr lang="fr-FR" err="1"/>
              <a:t>humani</a:t>
            </a:r>
            <a:r>
              <a:rPr lang="fr-FR"/>
              <a:t> </a:t>
            </a:r>
            <a:r>
              <a:rPr lang="fr-FR" err="1"/>
              <a:t>cruoris</a:t>
            </a:r>
            <a:r>
              <a:rPr lang="fr-FR"/>
              <a:t> </a:t>
            </a:r>
            <a:r>
              <a:rPr lang="fr-FR" err="1"/>
              <a:t>avida</a:t>
            </a:r>
            <a:r>
              <a:rPr lang="fr-FR"/>
              <a:t> nihil </a:t>
            </a:r>
            <a:r>
              <a:rPr lang="fr-FR" err="1"/>
              <a:t>mitius</a:t>
            </a:r>
            <a:r>
              <a:rPr lang="fr-FR"/>
              <a:t> </a:t>
            </a:r>
            <a:r>
              <a:rPr lang="fr-FR" err="1"/>
              <a:t>quam</a:t>
            </a:r>
            <a:r>
              <a:rPr lang="fr-FR"/>
              <a:t> </a:t>
            </a:r>
            <a:r>
              <a:rPr lang="fr-FR" err="1"/>
              <a:t>maritus</a:t>
            </a:r>
            <a:r>
              <a:rPr lang="fr-FR"/>
              <a:t>; qui </a:t>
            </a:r>
            <a:r>
              <a:rPr lang="fr-FR" err="1"/>
              <a:t>paulatim</a:t>
            </a:r>
            <a:r>
              <a:rPr lang="fr-FR"/>
              <a:t> </a:t>
            </a:r>
            <a:r>
              <a:rPr lang="fr-FR" err="1"/>
              <a:t>eruditiores</a:t>
            </a:r>
            <a:r>
              <a:rPr lang="fr-FR"/>
              <a:t> </a:t>
            </a:r>
            <a:r>
              <a:rPr lang="fr-FR" err="1"/>
              <a:t>facti</a:t>
            </a:r>
            <a:r>
              <a:rPr lang="fr-FR"/>
              <a:t> </a:t>
            </a:r>
            <a:r>
              <a:rPr lang="fr-FR" err="1"/>
              <a:t>processu</a:t>
            </a:r>
            <a:r>
              <a:rPr lang="fr-FR"/>
              <a:t> </a:t>
            </a:r>
            <a:r>
              <a:rPr lang="fr-FR" err="1"/>
              <a:t>temporis</a:t>
            </a:r>
            <a:r>
              <a:rPr lang="fr-FR"/>
              <a:t> ad </a:t>
            </a:r>
            <a:r>
              <a:rPr lang="fr-FR" err="1"/>
              <a:t>nocendum</a:t>
            </a:r>
            <a:r>
              <a:rPr lang="fr-FR"/>
              <a:t> per </a:t>
            </a:r>
            <a:r>
              <a:rPr lang="fr-FR" err="1"/>
              <a:t>clandestinos</a:t>
            </a:r>
            <a:r>
              <a:rPr lang="fr-FR"/>
              <a:t> </a:t>
            </a:r>
            <a:r>
              <a:rPr lang="fr-FR" err="1"/>
              <a:t>versutosque</a:t>
            </a:r>
            <a:r>
              <a:rPr lang="fr-FR"/>
              <a:t> </a:t>
            </a:r>
            <a:r>
              <a:rPr lang="fr-FR" err="1"/>
              <a:t>rumigerulos</a:t>
            </a:r>
            <a:r>
              <a:rPr lang="fr-FR"/>
              <a:t> </a:t>
            </a:r>
            <a:r>
              <a:rPr lang="fr-FR" err="1"/>
              <a:t>conpertis</a:t>
            </a:r>
            <a:r>
              <a:rPr lang="fr-FR"/>
              <a:t> </a:t>
            </a:r>
            <a:r>
              <a:rPr lang="fr-FR" err="1"/>
              <a:t>leviter</a:t>
            </a:r>
            <a:r>
              <a:rPr lang="fr-FR"/>
              <a:t> </a:t>
            </a:r>
            <a:r>
              <a:rPr lang="fr-FR" err="1"/>
              <a:t>addere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male </a:t>
            </a:r>
            <a:r>
              <a:rPr lang="fr-FR" err="1"/>
              <a:t>suetos</a:t>
            </a:r>
            <a:r>
              <a:rPr lang="fr-FR"/>
              <a:t> </a:t>
            </a:r>
            <a:r>
              <a:rPr lang="fr-FR" err="1"/>
              <a:t>falsa</a:t>
            </a:r>
            <a:r>
              <a:rPr lang="fr-FR"/>
              <a:t> et </a:t>
            </a:r>
            <a:r>
              <a:rPr lang="fr-FR" err="1"/>
              <a:t>placentia</a:t>
            </a:r>
            <a:r>
              <a:rPr lang="fr-FR"/>
              <a:t> </a:t>
            </a:r>
            <a:r>
              <a:rPr lang="fr-FR" err="1"/>
              <a:t>sibi</a:t>
            </a:r>
            <a:r>
              <a:rPr lang="fr-FR"/>
              <a:t> </a:t>
            </a:r>
            <a:r>
              <a:rPr lang="fr-FR" err="1"/>
              <a:t>discentes</a:t>
            </a:r>
            <a:r>
              <a:rPr lang="fr-FR"/>
              <a:t>, </a:t>
            </a:r>
            <a:r>
              <a:rPr lang="fr-FR" err="1"/>
              <a:t>adfectati</a:t>
            </a:r>
            <a:r>
              <a:rPr lang="fr-FR"/>
              <a:t> </a:t>
            </a:r>
            <a:r>
              <a:rPr lang="fr-FR" err="1"/>
              <a:t>regni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artium</a:t>
            </a:r>
            <a:r>
              <a:rPr lang="fr-FR"/>
              <a:t> </a:t>
            </a:r>
            <a:r>
              <a:rPr lang="fr-FR" err="1"/>
              <a:t>nefandarum</a:t>
            </a:r>
            <a:r>
              <a:rPr lang="fr-FR"/>
              <a:t> </a:t>
            </a:r>
            <a:r>
              <a:rPr lang="fr-FR" err="1"/>
              <a:t>calumnias</a:t>
            </a:r>
            <a:r>
              <a:rPr lang="fr-FR"/>
              <a:t> </a:t>
            </a:r>
            <a:r>
              <a:rPr lang="fr-FR" err="1"/>
              <a:t>insontibus</a:t>
            </a:r>
            <a:r>
              <a:rPr lang="fr-FR"/>
              <a:t> </a:t>
            </a:r>
            <a:r>
              <a:rPr lang="fr-FR" err="1"/>
              <a:t>adfligebant</a:t>
            </a:r>
            <a:r>
              <a:rPr lang="fr-FR"/>
              <a:t>.</a:t>
            </a:r>
          </a:p>
        </p:txBody>
      </p:sp>
      <p:sp>
        <p:nvSpPr>
          <p:cNvPr id="11" name="Espace réservé du texte 6">
            <a:extLst>
              <a:ext uri="{FF2B5EF4-FFF2-40B4-BE49-F238E27FC236}">
                <a16:creationId xmlns:a16="http://schemas.microsoft.com/office/drawing/2014/main" id="{FC7F97D7-FB9E-E445-ACEA-DF4AEB9C8E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19513" y="1700213"/>
            <a:ext cx="8443878" cy="577885"/>
          </a:xfrm>
        </p:spPr>
        <p:txBody>
          <a:bodyPr rIns="720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FCB2C027-8D50-A04C-BD22-135769F170F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AFE08160-90BD-8342-8E57-60ACE89E04F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52799" y="660231"/>
            <a:ext cx="9139201" cy="561686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3A07EF46-DF9A-D746-958D-C524A98B42B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5389220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E373A51-E296-9C45-9B1F-833539646C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4" name="Espace réservé du tableau 3">
            <a:extLst>
              <a:ext uri="{FF2B5EF4-FFF2-40B4-BE49-F238E27FC236}">
                <a16:creationId xmlns:a16="http://schemas.microsoft.com/office/drawing/2014/main" id="{730BFAAF-BEDE-0B4E-BAEE-6237E834BC54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94800" y="2512906"/>
            <a:ext cx="10764838" cy="3657993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77C3FF6-0228-F74B-A7E3-86E2FBC9FDC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D321538-0FA8-1D4A-BF11-B9BB13BA0C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40" t="786" r="140" b="-786"/>
          <a:stretch/>
        </p:blipFill>
        <p:spPr>
          <a:xfrm>
            <a:off x="0" y="0"/>
            <a:ext cx="12193200" cy="1144800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52F07467-08DF-0C4E-9A1B-689E080693B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2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AADB8FCA-A5F0-084B-89A7-66393865C9F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6832181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2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ableau 3">
            <a:extLst>
              <a:ext uri="{FF2B5EF4-FFF2-40B4-BE49-F238E27FC236}">
                <a16:creationId xmlns:a16="http://schemas.microsoft.com/office/drawing/2014/main" id="{730BFAAF-BEDE-0B4E-BAEE-6237E834BC54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94800" y="2408464"/>
            <a:ext cx="5184000" cy="3801535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77C3FF6-0228-F74B-A7E3-86E2FBC9FDC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Espace réservé du tableau 5">
            <a:extLst>
              <a:ext uri="{FF2B5EF4-FFF2-40B4-BE49-F238E27FC236}">
                <a16:creationId xmlns:a16="http://schemas.microsoft.com/office/drawing/2014/main" id="{75D2B023-899B-FC47-ABDD-2ECC79A8841A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6276163" y="2408464"/>
            <a:ext cx="5184000" cy="380153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5A223B95-7BAA-E947-94E9-8A40B486BFE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B4B4F0F-B6E5-CC4F-B504-4D9F098BC0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40" t="786" r="140" b="-786"/>
          <a:stretch/>
        </p:blipFill>
        <p:spPr>
          <a:xfrm>
            <a:off x="0" y="0"/>
            <a:ext cx="12193200" cy="1144800"/>
          </a:xfrm>
          <a:prstGeom prst="rect">
            <a:avLst/>
          </a:prstGeom>
        </p:spPr>
      </p:pic>
      <p:sp>
        <p:nvSpPr>
          <p:cNvPr id="11" name="Titre 1">
            <a:extLst>
              <a:ext uri="{FF2B5EF4-FFF2-40B4-BE49-F238E27FC236}">
                <a16:creationId xmlns:a16="http://schemas.microsoft.com/office/drawing/2014/main" id="{04742A87-DC54-0E4B-B997-F57E275ADE2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2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3431E826-DB22-9A4C-B7B9-E4466B46EB3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7929984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Multimé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6E61E2D5-24E6-034C-B80A-01C5087B3FB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95325" y="2135644"/>
            <a:ext cx="10764838" cy="4091947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Contenu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9EAC425-C3B7-DD40-B8A0-221C864079F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7DAEED21-F829-634E-A272-C20E0E1AEE4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700214"/>
            <a:ext cx="10764838" cy="259216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4E30B5D-EEBA-044E-948C-F61CFC5868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40" t="786" r="140" b="-786"/>
          <a:stretch/>
        </p:blipFill>
        <p:spPr>
          <a:xfrm>
            <a:off x="0" y="0"/>
            <a:ext cx="12193200" cy="1144800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6574330A-61C5-9148-B41E-173C43E1472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2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737568F3-2EF1-F14B-BAED-155AC60D8C1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1448314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 jaune La Post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73054719-759B-4442-A601-9A266767F5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17" r="-5"/>
          <a:stretch/>
        </p:blipFill>
        <p:spPr>
          <a:xfrm>
            <a:off x="0" y="0"/>
            <a:ext cx="9313200" cy="6858000"/>
          </a:xfrm>
          <a:prstGeom prst="rect">
            <a:avLst/>
          </a:prstGeom>
        </p:spPr>
      </p:pic>
      <p:sp>
        <p:nvSpPr>
          <p:cNvPr id="10" name="Titre 1">
            <a:extLst>
              <a:ext uri="{FF2B5EF4-FFF2-40B4-BE49-F238E27FC236}">
                <a16:creationId xmlns:a16="http://schemas.microsoft.com/office/drawing/2014/main" id="{16FD6790-D48A-5843-B616-72BAADC27F2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3000768"/>
            <a:ext cx="5687568" cy="735415"/>
          </a:xfrm>
        </p:spPr>
        <p:txBody>
          <a:bodyPr lIns="0" tIns="0" rIns="0" bIns="0" anchor="b">
            <a:noAutofit/>
          </a:bodyPr>
          <a:lstStyle>
            <a:lvl1pPr algn="l">
              <a:defRPr sz="3200">
                <a:solidFill>
                  <a:schemeClr val="tx2"/>
                </a:solidFill>
                <a:effectLst>
                  <a:glow rad="101600">
                    <a:schemeClr val="accent1">
                      <a:alpha val="60000"/>
                    </a:schemeClr>
                  </a:glow>
                </a:effectLst>
              </a:defRPr>
            </a:lvl1pPr>
          </a:lstStyle>
          <a:p>
            <a:r>
              <a:rPr lang="fr-FR"/>
              <a:t>Titre de chapitre</a:t>
            </a:r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7637711C-6BBE-AC4F-B75C-18EE94D87CD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9" y="3736183"/>
            <a:ext cx="5572913" cy="484405"/>
          </a:xfrm>
          <a:solidFill>
            <a:schemeClr val="accent1"/>
          </a:solidFill>
        </p:spPr>
        <p:txBody>
          <a:bodyPr wrap="square" lIns="0" tIns="180000" rIns="0">
            <a:spAutoFit/>
          </a:bodyPr>
          <a:lstStyle>
            <a:lvl1pPr marL="0" indent="0" algn="l">
              <a:lnSpc>
                <a:spcPts val="2000"/>
              </a:lnSpc>
              <a:buNone/>
              <a:defRPr sz="1800">
                <a:solidFill>
                  <a:schemeClr val="tx2"/>
                </a:solidFill>
                <a:effectLst>
                  <a:glow rad="38100">
                    <a:schemeClr val="accent1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sous-titres</a:t>
            </a:r>
          </a:p>
        </p:txBody>
      </p:sp>
      <p:sp>
        <p:nvSpPr>
          <p:cNvPr id="12" name="Espace réservé du texte 7">
            <a:extLst>
              <a:ext uri="{FF2B5EF4-FFF2-40B4-BE49-F238E27FC236}">
                <a16:creationId xmlns:a16="http://schemas.microsoft.com/office/drawing/2014/main" id="{9E1E2A62-05D9-B742-8F7C-10E3260815A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7068" y="1620000"/>
            <a:ext cx="1767495" cy="1300554"/>
          </a:xfrm>
          <a:noFill/>
          <a:ln>
            <a:noFill/>
          </a:ln>
          <a:effectLst>
            <a:glow rad="127000">
              <a:schemeClr val="accent3"/>
            </a:glow>
          </a:effectLst>
        </p:spPr>
        <p:txBody>
          <a:bodyPr tIns="0" bIns="0" anchor="b"/>
          <a:lstStyle>
            <a:lvl1pPr marL="0" indent="0">
              <a:buNone/>
              <a:defRPr sz="8800" b="0" i="0">
                <a:solidFill>
                  <a:schemeClr val="tx2"/>
                </a:solidFill>
                <a:effectLst>
                  <a:glow rad="406400">
                    <a:schemeClr val="accent1"/>
                  </a:glow>
                </a:effectLst>
                <a:latin typeface="Montserrat" pitchFamily="2" charset="77"/>
              </a:defRPr>
            </a:lvl1pPr>
          </a:lstStyle>
          <a:p>
            <a:r>
              <a:rPr lang="fr-FR"/>
              <a:t>00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007863-1F78-4E4D-BA55-9CB27D0924D8}"/>
              </a:ext>
            </a:extLst>
          </p:cNvPr>
          <p:cNvSpPr/>
          <p:nvPr/>
        </p:nvSpPr>
        <p:spPr>
          <a:xfrm>
            <a:off x="9139200" y="1"/>
            <a:ext cx="30528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space réservé pour une image  5">
            <a:extLst>
              <a:ext uri="{FF2B5EF4-FFF2-40B4-BE49-F238E27FC236}">
                <a16:creationId xmlns:a16="http://schemas.microsoft.com/office/drawing/2014/main" id="{B885E336-CA20-EE41-942E-15AB795EB3A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139200" y="0"/>
            <a:ext cx="3052800" cy="6858001"/>
          </a:xfrm>
          <a:solidFill>
            <a:schemeClr val="accent2"/>
          </a:solidFill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30614100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 Jaune La Poste + pi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31E42754-157C-084E-9DA9-E6C214991F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17" r="-5"/>
          <a:stretch/>
        </p:blipFill>
        <p:spPr>
          <a:xfrm>
            <a:off x="0" y="0"/>
            <a:ext cx="93132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2EE9B18-3EF9-B048-91EC-FF8B63E928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3000768"/>
            <a:ext cx="5687568" cy="735415"/>
          </a:xfrm>
        </p:spPr>
        <p:txBody>
          <a:bodyPr lIns="0" tIns="0" rIns="0" bIns="0" anchor="b">
            <a:noAutofit/>
          </a:bodyPr>
          <a:lstStyle>
            <a:lvl1pPr algn="l">
              <a:defRPr sz="3200">
                <a:solidFill>
                  <a:schemeClr val="tx2"/>
                </a:solidFill>
                <a:effectLst>
                  <a:glow rad="101600">
                    <a:schemeClr val="accent1"/>
                  </a:glow>
                </a:effectLst>
              </a:defRPr>
            </a:lvl1pPr>
          </a:lstStyle>
          <a:p>
            <a:r>
              <a:rPr lang="fr-FR"/>
              <a:t>Titre de chapitre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9" y="3736183"/>
            <a:ext cx="5572913" cy="484405"/>
          </a:xfrm>
          <a:solidFill>
            <a:schemeClr val="accent1"/>
          </a:solidFill>
        </p:spPr>
        <p:txBody>
          <a:bodyPr wrap="square" lIns="0" tIns="180000" rIns="0">
            <a:spAutoFit/>
          </a:bodyPr>
          <a:lstStyle>
            <a:lvl1pPr marL="0" indent="0" algn="l">
              <a:lnSpc>
                <a:spcPts val="2000"/>
              </a:lnSpc>
              <a:buNone/>
              <a:defRPr sz="1800">
                <a:solidFill>
                  <a:schemeClr val="tx2"/>
                </a:solidFill>
                <a:effectLst>
                  <a:glow rad="38100">
                    <a:schemeClr val="accent2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sous-titres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3CDFAE82-0413-B740-87A1-628E02E8EE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7068" y="1620000"/>
            <a:ext cx="1767495" cy="1300554"/>
          </a:xfrm>
          <a:noFill/>
          <a:ln>
            <a:noFill/>
          </a:ln>
          <a:effectLst>
            <a:glow rad="127000">
              <a:schemeClr val="accent3"/>
            </a:glow>
          </a:effectLst>
        </p:spPr>
        <p:txBody>
          <a:bodyPr tIns="0" bIns="0" anchor="b"/>
          <a:lstStyle>
            <a:lvl1pPr marL="0" indent="0">
              <a:buNone/>
              <a:defRPr lang="fr-FR" sz="8800" b="0" i="0" kern="1200" dirty="0">
                <a:solidFill>
                  <a:schemeClr val="tx2"/>
                </a:solidFill>
                <a:effectLst>
                  <a:glow rad="406400">
                    <a:schemeClr val="accent1"/>
                  </a:glow>
                </a:effectLst>
                <a:latin typeface="Montserrat" pitchFamily="2" charset="77"/>
                <a:ea typeface="+mn-ea"/>
                <a:cs typeface="+mn-cs"/>
              </a:defRPr>
            </a:lvl1pPr>
          </a:lstStyle>
          <a:p>
            <a:r>
              <a:rPr lang="fr-FR"/>
              <a:t>00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007863-1F78-4E4D-BA55-9CB27D0924D8}"/>
              </a:ext>
            </a:extLst>
          </p:cNvPr>
          <p:cNvSpPr/>
          <p:nvPr/>
        </p:nvSpPr>
        <p:spPr>
          <a:xfrm>
            <a:off x="9139200" y="1"/>
            <a:ext cx="30528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space réservé pour une image  5">
            <a:extLst>
              <a:ext uri="{FF2B5EF4-FFF2-40B4-BE49-F238E27FC236}">
                <a16:creationId xmlns:a16="http://schemas.microsoft.com/office/drawing/2014/main" id="{5049D2B7-5EB2-2742-83D7-7F7430CAA82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405600" y="2098331"/>
            <a:ext cx="2520000" cy="2520000"/>
          </a:xfrm>
        </p:spPr>
        <p:txBody>
          <a:bodyPr lIns="0" tIns="1080000" rIns="0"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</p:spTree>
    <p:extLst>
      <p:ext uri="{BB962C8B-B14F-4D97-AF65-F5344CB8AC3E}">
        <p14:creationId xmlns:p14="http://schemas.microsoft.com/office/powerpoint/2010/main" val="37196282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 + IMG + picto - Jaune La Po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>
            <a:extLst>
              <a:ext uri="{FF2B5EF4-FFF2-40B4-BE49-F238E27FC236}">
                <a16:creationId xmlns:a16="http://schemas.microsoft.com/office/drawing/2014/main" id="{98740E8C-2919-6041-B2AC-8BCA71F5EC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34" t="27401" r="29434" b="19738"/>
          <a:stretch/>
        </p:blipFill>
        <p:spPr>
          <a:xfrm>
            <a:off x="8110800" y="3232800"/>
            <a:ext cx="4100400" cy="3625200"/>
          </a:xfrm>
          <a:prstGeom prst="rect">
            <a:avLst/>
          </a:prstGeom>
        </p:spPr>
      </p:pic>
      <p:sp>
        <p:nvSpPr>
          <p:cNvPr id="10" name="Espace réservé pour une image  5">
            <a:extLst>
              <a:ext uri="{FF2B5EF4-FFF2-40B4-BE49-F238E27FC236}">
                <a16:creationId xmlns:a16="http://schemas.microsoft.com/office/drawing/2014/main" id="{2D4D87F6-0B7B-EF4B-8FCA-1DF08A05122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261568" y="4145092"/>
            <a:ext cx="1800000" cy="1800000"/>
          </a:xfrm>
        </p:spPr>
        <p:txBody>
          <a:bodyPr lIns="0" tIns="1080000" rIns="0"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1" name="Espace réservé pour une image  5">
            <a:extLst>
              <a:ext uri="{FF2B5EF4-FFF2-40B4-BE49-F238E27FC236}">
                <a16:creationId xmlns:a16="http://schemas.microsoft.com/office/drawing/2014/main" id="{175F0CB8-A316-7747-BD03-C3FBCFCBAC1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996215" y="0"/>
            <a:ext cx="4195785" cy="3232187"/>
          </a:xfrm>
          <a:solidFill>
            <a:schemeClr val="accent2"/>
          </a:solidFill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C3EA56-A8A8-6E49-9134-D565263AC765}"/>
              </a:ext>
            </a:extLst>
          </p:cNvPr>
          <p:cNvSpPr/>
          <p:nvPr/>
        </p:nvSpPr>
        <p:spPr>
          <a:xfrm>
            <a:off x="0" y="0"/>
            <a:ext cx="8112125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Sous-titre 2">
            <a:extLst>
              <a:ext uri="{FF2B5EF4-FFF2-40B4-BE49-F238E27FC236}">
                <a16:creationId xmlns:a16="http://schemas.microsoft.com/office/drawing/2014/main" id="{8A88714A-3E8E-114F-A1A8-C4FF0FB7121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798" y="2347589"/>
            <a:ext cx="7436339" cy="3400143"/>
          </a:xfrm>
        </p:spPr>
        <p:txBody>
          <a:bodyPr lIns="0" tIns="180000" rIns="576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20" name="Espace réservé du texte 6">
            <a:extLst>
              <a:ext uri="{FF2B5EF4-FFF2-40B4-BE49-F238E27FC236}">
                <a16:creationId xmlns:a16="http://schemas.microsoft.com/office/drawing/2014/main" id="{DC997F79-E664-ED4B-A934-341442930A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1731989"/>
            <a:ext cx="7398312" cy="579789"/>
          </a:xfrm>
        </p:spPr>
        <p:txBody>
          <a:bodyPr rIns="576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id="{63CB0988-19EC-DD47-84C2-4E5800A666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7" y="660231"/>
            <a:ext cx="8150014" cy="1125538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EB46FFA6-36BD-3842-B71E-E4EBC4C71E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92F6CCB3-9CFA-6A40-9EDB-51040BA10CD1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0B6690D5-CEEE-CA44-AC8B-E251EA2DF14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2776039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picto à droite 50%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D9668CB2-405A-7E4B-BEDF-A7630A9183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73" r="13331"/>
          <a:stretch/>
        </p:blipFill>
        <p:spPr>
          <a:xfrm>
            <a:off x="6134400" y="1"/>
            <a:ext cx="6058799" cy="6858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8544EE7D-45DF-3B44-B8D1-7D4C28A2382C}"/>
              </a:ext>
            </a:extLst>
          </p:cNvPr>
          <p:cNvSpPr/>
          <p:nvPr/>
        </p:nvSpPr>
        <p:spPr>
          <a:xfrm>
            <a:off x="7761944" y="2065201"/>
            <a:ext cx="2880000" cy="288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softEdge rad="368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space réservé pour une image  5">
            <a:extLst>
              <a:ext uri="{FF2B5EF4-FFF2-40B4-BE49-F238E27FC236}">
                <a16:creationId xmlns:a16="http://schemas.microsoft.com/office/drawing/2014/main" id="{1572369C-07D2-9D4C-9DFE-653194623C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761600" y="2065201"/>
            <a:ext cx="2880000" cy="2880000"/>
          </a:xfrm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886AEA9-EA06-BC49-BF81-FD34CBB87EC8}"/>
              </a:ext>
            </a:extLst>
          </p:cNvPr>
          <p:cNvSpPr/>
          <p:nvPr/>
        </p:nvSpPr>
        <p:spPr>
          <a:xfrm>
            <a:off x="3236897" y="6324843"/>
            <a:ext cx="2760907" cy="365125"/>
          </a:xfrm>
          <a:prstGeom prst="rect">
            <a:avLst/>
          </a:prstGeom>
          <a:gradFill flip="none" rotWithShape="1">
            <a:gsLst>
              <a:gs pos="77000">
                <a:schemeClr val="bg1"/>
              </a:gs>
              <a:gs pos="100000">
                <a:schemeClr val="bg1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Titre 1">
            <a:extLst>
              <a:ext uri="{FF2B5EF4-FFF2-40B4-BE49-F238E27FC236}">
                <a16:creationId xmlns:a16="http://schemas.microsoft.com/office/drawing/2014/main" id="{ED46D435-BAE8-404F-BBB8-CBA93C8D41A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7" y="660231"/>
            <a:ext cx="6134400" cy="1125538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27" name="Sous-titre 2">
            <a:extLst>
              <a:ext uri="{FF2B5EF4-FFF2-40B4-BE49-F238E27FC236}">
                <a16:creationId xmlns:a16="http://schemas.microsoft.com/office/drawing/2014/main" id="{4C55B805-910E-FA40-9E45-B125D09A2FA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799" y="2785199"/>
            <a:ext cx="5401846" cy="3400143"/>
          </a:xfrm>
        </p:spPr>
        <p:txBody>
          <a:bodyPr lIns="0" tIns="180000" rIns="360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28" name="Espace réservé du texte 6">
            <a:extLst>
              <a:ext uri="{FF2B5EF4-FFF2-40B4-BE49-F238E27FC236}">
                <a16:creationId xmlns:a16="http://schemas.microsoft.com/office/drawing/2014/main" id="{8047E3DF-5699-FF44-A90E-8FAEB64B78A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2169599"/>
            <a:ext cx="5364688" cy="579789"/>
          </a:xfrm>
        </p:spPr>
        <p:txBody>
          <a:bodyPr rIns="360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id="{7C10C092-C99D-8B41-A4FC-2EB9795559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3BFDAD4A-6188-CD44-BADA-0192D05EC5FC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F30C1D69-55CE-5248-8A88-EB8C0F68964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4436320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picto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5E13A8BE-9966-094C-A09C-E26AAFB35A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890" r="34217"/>
          <a:stretch/>
        </p:blipFill>
        <p:spPr>
          <a:xfrm>
            <a:off x="9158400" y="1"/>
            <a:ext cx="30348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6546973-3DFD-F640-81E5-F7497E31F89A}"/>
              </a:ext>
            </a:extLst>
          </p:cNvPr>
          <p:cNvSpPr/>
          <p:nvPr/>
        </p:nvSpPr>
        <p:spPr>
          <a:xfrm>
            <a:off x="9405601" y="2098332"/>
            <a:ext cx="2520000" cy="252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softEdge rad="241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pour une image  5">
            <a:extLst>
              <a:ext uri="{FF2B5EF4-FFF2-40B4-BE49-F238E27FC236}">
                <a16:creationId xmlns:a16="http://schemas.microsoft.com/office/drawing/2014/main" id="{AED0BFE0-AAEC-6647-A869-0334F01C2A8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405600" y="2098331"/>
            <a:ext cx="2520000" cy="2520000"/>
          </a:xfrm>
          <a:noFill/>
        </p:spPr>
        <p:txBody>
          <a:bodyPr lIns="0" tIns="1080000" rIns="0"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55F4AB78-FF8F-C54A-8E51-3CFFD96805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8" y="660231"/>
            <a:ext cx="9175577" cy="561686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6" name="Sous-titre 2">
            <a:extLst>
              <a:ext uri="{FF2B5EF4-FFF2-40B4-BE49-F238E27FC236}">
                <a16:creationId xmlns:a16="http://schemas.microsoft.com/office/drawing/2014/main" id="{3EE8835B-7391-CA40-AD3D-2F30F84867A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4" y="2276213"/>
            <a:ext cx="8461376" cy="3400143"/>
          </a:xfrm>
        </p:spPr>
        <p:txBody>
          <a:bodyPr lIns="0" tIns="180000" rIns="576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  <a:p>
            <a:endParaRPr lang="fr-FR"/>
          </a:p>
          <a:p>
            <a:endParaRPr lang="fr-FR"/>
          </a:p>
        </p:txBody>
      </p:sp>
      <p:sp>
        <p:nvSpPr>
          <p:cNvPr id="17" name="Espace réservé du texte 6">
            <a:extLst>
              <a:ext uri="{FF2B5EF4-FFF2-40B4-BE49-F238E27FC236}">
                <a16:creationId xmlns:a16="http://schemas.microsoft.com/office/drawing/2014/main" id="{1AC72B43-DB3B-9243-9C42-79C75EA620B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4" y="1700213"/>
            <a:ext cx="8427779" cy="579789"/>
          </a:xfrm>
        </p:spPr>
        <p:txBody>
          <a:bodyPr rIns="576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69C416F8-91EF-DD42-B881-E76B18546A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8ADC065F-75B4-2042-BE47-06477694C037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texte 5">
            <a:extLst>
              <a:ext uri="{FF2B5EF4-FFF2-40B4-BE49-F238E27FC236}">
                <a16:creationId xmlns:a16="http://schemas.microsoft.com/office/drawing/2014/main" id="{1E11CC8B-FEE2-4D4C-B333-2C9E5DD4E517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8024549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rase MA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CD786E95-7172-674A-BD61-9C6999B92C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0" y="0"/>
            <a:ext cx="12193200" cy="6858000"/>
          </a:xfrm>
          <a:prstGeom prst="rect">
            <a:avLst/>
          </a:prstGeom>
        </p:spPr>
      </p:pic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92089" y="0"/>
            <a:ext cx="8807822" cy="6858000"/>
          </a:xfrm>
        </p:spPr>
        <p:txBody>
          <a:bodyPr lIns="0" tIns="0" rIns="0" bIns="0" anchor="ctr">
            <a:noAutofit/>
          </a:bodyPr>
          <a:lstStyle>
            <a:lvl1pPr algn="ctr">
              <a:lnSpc>
                <a:spcPts val="6500"/>
              </a:lnSpc>
              <a:defRPr sz="4800">
                <a:solidFill>
                  <a:schemeClr val="tx2"/>
                </a:solidFill>
                <a:effectLst>
                  <a:glow rad="419100">
                    <a:schemeClr val="accent1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r>
              <a:rPr lang="fr-FR"/>
              <a:t/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49751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double inf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98593D9E-D202-EF48-B734-F843574CFC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81" r="16534"/>
          <a:stretch/>
        </p:blipFill>
        <p:spPr>
          <a:xfrm>
            <a:off x="0" y="0"/>
            <a:ext cx="60948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16648695" y="-2104718"/>
            <a:ext cx="6105797" cy="737480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657225"/>
            <a:ext cx="4541815" cy="4538427"/>
          </a:xfrm>
        </p:spPr>
        <p:txBody>
          <a:bodyPr lIns="0" tIns="0" rIns="0" bIns="0" anchor="ctr">
            <a:noAutofit/>
          </a:bodyPr>
          <a:lstStyle>
            <a:lvl1pPr algn="l">
              <a:lnSpc>
                <a:spcPts val="6500"/>
              </a:lnSpc>
              <a:defRPr sz="4800">
                <a:solidFill>
                  <a:schemeClr val="tx2"/>
                </a:solidFill>
                <a:effectLst>
                  <a:glow rad="419100">
                    <a:schemeClr val="accent1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r>
              <a:rPr lang="fr-FR"/>
              <a:t/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r>
              <a:rPr lang="fr-FR"/>
              <a:t> </a:t>
            </a:r>
            <a:r>
              <a:rPr lang="fr-FR" err="1"/>
              <a:t>coeperint</a:t>
            </a:r>
            <a:endParaRPr lang="fr-FR"/>
          </a:p>
        </p:txBody>
      </p:sp>
      <p:sp>
        <p:nvSpPr>
          <p:cNvPr id="33" name="Sous-titre 2">
            <a:extLst>
              <a:ext uri="{FF2B5EF4-FFF2-40B4-BE49-F238E27FC236}">
                <a16:creationId xmlns:a16="http://schemas.microsoft.com/office/drawing/2014/main" id="{22202A1F-AD66-8C4C-AA9D-930AAD6C2E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8" y="5270090"/>
            <a:ext cx="4541815" cy="532375"/>
          </a:xfr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000">
                <a:solidFill>
                  <a:schemeClr val="tx2"/>
                </a:solidFill>
                <a:effectLst>
                  <a:glow rad="38100">
                    <a:schemeClr val="accent1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Ego </a:t>
            </a:r>
            <a:r>
              <a:rPr lang="fr-FR" err="1"/>
              <a:t>vero</a:t>
            </a:r>
            <a:r>
              <a:rPr lang="fr-FR"/>
              <a:t> sic </a:t>
            </a:r>
            <a:r>
              <a:rPr lang="fr-FR" err="1"/>
              <a:t>intellego</a:t>
            </a:r>
            <a:endParaRPr lang="fr-FR"/>
          </a:p>
          <a:p>
            <a:endParaRPr lang="fr-FR"/>
          </a:p>
          <a:p>
            <a:endParaRPr lang="fr-FR"/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A69AAA71-9556-D049-BCC5-AB7F5CE4A40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693519" y="5270090"/>
            <a:ext cx="4766644" cy="532375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1000"/>
            </a:lvl1pPr>
          </a:lstStyle>
          <a:p>
            <a:r>
              <a:rPr lang="fr-FR"/>
              <a:t>Sed maximum est in </a:t>
            </a:r>
            <a:r>
              <a:rPr lang="fr-FR" err="1"/>
              <a:t>amicitia</a:t>
            </a:r>
            <a:r>
              <a:rPr lang="fr-FR"/>
              <a:t> </a:t>
            </a:r>
            <a:r>
              <a:rPr lang="fr-FR" err="1"/>
              <a:t>parem</a:t>
            </a:r>
            <a:r>
              <a:rPr lang="fr-FR"/>
              <a:t> esse </a:t>
            </a:r>
            <a:r>
              <a:rPr lang="fr-FR" err="1"/>
              <a:t>inferiori</a:t>
            </a:r>
            <a:r>
              <a:rPr lang="fr-FR"/>
              <a:t>.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enim</a:t>
            </a:r>
            <a:r>
              <a:rPr lang="fr-FR"/>
              <a:t> </a:t>
            </a:r>
            <a:r>
              <a:rPr lang="fr-FR" err="1"/>
              <a:t>excellentiae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sun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10018C4-99B3-ED48-BC2B-B3164B1B51F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693519" y="657225"/>
            <a:ext cx="4766644" cy="4538427"/>
          </a:xfrm>
        </p:spPr>
        <p:txBody>
          <a:bodyPr tIns="0" bIns="0" anchor="ctr"/>
          <a:lstStyle>
            <a:lvl1pPr marL="0" indent="0">
              <a:lnSpc>
                <a:spcPts val="2800"/>
              </a:lnSpc>
              <a:spcAft>
                <a:spcPts val="2800"/>
              </a:spcAft>
              <a:buFontTx/>
              <a:buNone/>
              <a:defRPr sz="2400" b="0" i="0">
                <a:latin typeface="Montserrat" pitchFamily="2" charset="77"/>
              </a:defRPr>
            </a:lvl1pPr>
          </a:lstStyle>
          <a:p>
            <a:r>
              <a:rPr lang="fr-FR"/>
              <a:t>80 %</a:t>
            </a:r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.</a:t>
            </a:r>
          </a:p>
          <a:p>
            <a:r>
              <a:rPr lang="fr-FR"/>
              <a:t>79%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.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9642D841-1690-FC4E-87CD-0278895CA2A6}"/>
              </a:ext>
            </a:extLst>
          </p:cNvPr>
          <p:cNvCxnSpPr>
            <a:cxnSpLocks/>
          </p:cNvCxnSpPr>
          <p:nvPr/>
        </p:nvCxnSpPr>
        <p:spPr>
          <a:xfrm>
            <a:off x="11452176" y="6462000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990ADA8-CC0D-6043-9C27-D93AA591740F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49D9EF1E-A82B-C145-A26D-C940277316B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6214873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image à gauche - 3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19513" y="2276213"/>
            <a:ext cx="8443878" cy="3718941"/>
          </a:xfrm>
        </p:spPr>
        <p:txBody>
          <a:bodyPr lIns="0" tIns="180000" rIns="648000" numCol="3" spcCol="360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 err="1"/>
              <a:t>Quare</a:t>
            </a:r>
            <a:r>
              <a:rPr lang="fr-FR"/>
              <a:t> </a:t>
            </a:r>
            <a:r>
              <a:rPr lang="fr-FR" err="1"/>
              <a:t>talis</a:t>
            </a:r>
            <a:r>
              <a:rPr lang="fr-FR"/>
              <a:t> </a:t>
            </a:r>
            <a:r>
              <a:rPr lang="fr-FR" err="1"/>
              <a:t>improborum</a:t>
            </a:r>
            <a:r>
              <a:rPr lang="fr-FR"/>
              <a:t> </a:t>
            </a:r>
            <a:r>
              <a:rPr lang="fr-FR" err="1"/>
              <a:t>consensio</a:t>
            </a:r>
            <a:r>
              <a:rPr lang="fr-FR"/>
              <a:t> non modo </a:t>
            </a:r>
            <a:r>
              <a:rPr lang="fr-FR" err="1"/>
              <a:t>excusatione</a:t>
            </a:r>
            <a:r>
              <a:rPr lang="fr-FR"/>
              <a:t> </a:t>
            </a:r>
            <a:r>
              <a:rPr lang="fr-FR" err="1"/>
              <a:t>amicitiae</a:t>
            </a:r>
            <a:r>
              <a:rPr lang="fr-FR"/>
              <a:t> </a:t>
            </a:r>
            <a:r>
              <a:rPr lang="fr-FR" err="1"/>
              <a:t>tegenda</a:t>
            </a:r>
            <a:r>
              <a:rPr lang="fr-FR"/>
              <a:t> non est </a:t>
            </a:r>
            <a:r>
              <a:rPr lang="fr-FR" err="1"/>
              <a:t>sed</a:t>
            </a:r>
            <a:r>
              <a:rPr lang="fr-FR"/>
              <a:t> </a:t>
            </a:r>
            <a:r>
              <a:rPr lang="fr-FR" err="1"/>
              <a:t>potius</a:t>
            </a:r>
            <a:r>
              <a:rPr lang="fr-FR"/>
              <a:t> </a:t>
            </a:r>
            <a:r>
              <a:rPr lang="fr-FR" err="1"/>
              <a:t>supplicio</a:t>
            </a:r>
            <a:r>
              <a:rPr lang="fr-FR"/>
              <a:t> omni </a:t>
            </a:r>
            <a:r>
              <a:rPr lang="fr-FR" err="1"/>
              <a:t>vindicanda</a:t>
            </a:r>
            <a:r>
              <a:rPr lang="fr-FR"/>
              <a:t> est, ut ne </a:t>
            </a:r>
            <a:r>
              <a:rPr lang="fr-FR" err="1"/>
              <a:t>quis</a:t>
            </a:r>
            <a:r>
              <a:rPr lang="fr-FR"/>
              <a:t> </a:t>
            </a:r>
            <a:r>
              <a:rPr lang="fr-FR" err="1"/>
              <a:t>concessum</a:t>
            </a:r>
            <a:r>
              <a:rPr lang="fr-FR"/>
              <a:t> </a:t>
            </a:r>
            <a:r>
              <a:rPr lang="fr-FR" err="1"/>
              <a:t>putet</a:t>
            </a:r>
            <a:r>
              <a:rPr lang="fr-FR"/>
              <a:t> </a:t>
            </a:r>
            <a:r>
              <a:rPr lang="fr-FR" err="1"/>
              <a:t>amicum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autem</a:t>
            </a:r>
            <a:endParaRPr lang="fr-FR"/>
          </a:p>
          <a:p>
            <a:r>
              <a:rPr lang="fr-FR" err="1"/>
              <a:t>Cuius</a:t>
            </a:r>
            <a:r>
              <a:rPr lang="fr-FR"/>
              <a:t> </a:t>
            </a:r>
            <a:r>
              <a:rPr lang="fr-FR" err="1"/>
              <a:t>acerbitati</a:t>
            </a:r>
            <a:r>
              <a:rPr lang="fr-FR"/>
              <a:t> uxor grave </a:t>
            </a:r>
            <a:r>
              <a:rPr lang="fr-FR" err="1"/>
              <a:t>accesserat</a:t>
            </a:r>
            <a:r>
              <a:rPr lang="fr-FR"/>
              <a:t> </a:t>
            </a:r>
            <a:r>
              <a:rPr lang="fr-FR" err="1"/>
              <a:t>incentivum</a:t>
            </a:r>
            <a:r>
              <a:rPr lang="fr-FR"/>
              <a:t>, </a:t>
            </a:r>
            <a:r>
              <a:rPr lang="fr-FR" err="1"/>
              <a:t>germanitate</a:t>
            </a:r>
            <a:r>
              <a:rPr lang="fr-FR"/>
              <a:t> </a:t>
            </a:r>
            <a:r>
              <a:rPr lang="fr-FR" err="1"/>
              <a:t>Augusti</a:t>
            </a:r>
            <a:r>
              <a:rPr lang="fr-FR"/>
              <a:t> </a:t>
            </a:r>
            <a:r>
              <a:rPr lang="fr-FR" err="1"/>
              <a:t>turgida</a:t>
            </a:r>
            <a:r>
              <a:rPr lang="fr-FR"/>
              <a:t> supra </a:t>
            </a:r>
            <a:r>
              <a:rPr lang="fr-FR" err="1"/>
              <a:t>modum</a:t>
            </a:r>
            <a:r>
              <a:rPr lang="fr-FR"/>
              <a:t>, </a:t>
            </a:r>
            <a:r>
              <a:rPr lang="fr-FR" err="1"/>
              <a:t>quam</a:t>
            </a:r>
            <a:r>
              <a:rPr lang="fr-FR"/>
              <a:t> </a:t>
            </a:r>
            <a:r>
              <a:rPr lang="fr-FR" err="1"/>
              <a:t>Hannibaliano</a:t>
            </a:r>
            <a:r>
              <a:rPr lang="fr-FR"/>
              <a:t> </a:t>
            </a:r>
            <a:r>
              <a:rPr lang="fr-FR" err="1"/>
              <a:t>regi</a:t>
            </a:r>
            <a:r>
              <a:rPr lang="fr-FR"/>
              <a:t> </a:t>
            </a:r>
            <a:r>
              <a:rPr lang="fr-FR" err="1"/>
              <a:t>fratris</a:t>
            </a:r>
            <a:r>
              <a:rPr lang="fr-FR"/>
              <a:t> </a:t>
            </a:r>
            <a:r>
              <a:rPr lang="fr-FR" err="1"/>
              <a:t>filio</a:t>
            </a:r>
            <a:r>
              <a:rPr lang="fr-FR"/>
              <a:t> </a:t>
            </a:r>
            <a:r>
              <a:rPr lang="fr-FR" err="1"/>
              <a:t>antehac</a:t>
            </a:r>
            <a:r>
              <a:rPr lang="fr-FR"/>
              <a:t> </a:t>
            </a:r>
            <a:r>
              <a:rPr lang="fr-FR" err="1"/>
              <a:t>Constantinus</a:t>
            </a:r>
            <a:r>
              <a:rPr lang="fr-FR"/>
              <a:t> </a:t>
            </a:r>
            <a:r>
              <a:rPr lang="fr-FR" err="1"/>
              <a:t>iunxerat</a:t>
            </a:r>
            <a:r>
              <a:rPr lang="fr-FR"/>
              <a:t> pater, </a:t>
            </a:r>
            <a:r>
              <a:rPr lang="fr-FR" err="1"/>
              <a:t>Megaera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mortalis</a:t>
            </a:r>
            <a:r>
              <a:rPr lang="fr-FR"/>
              <a:t>, </a:t>
            </a:r>
            <a:r>
              <a:rPr lang="fr-FR" err="1"/>
              <a:t>inflammatrix</a:t>
            </a:r>
            <a:r>
              <a:rPr lang="fr-FR"/>
              <a:t> </a:t>
            </a:r>
            <a:r>
              <a:rPr lang="fr-FR" err="1"/>
              <a:t>saevientis</a:t>
            </a:r>
            <a:r>
              <a:rPr lang="fr-FR"/>
              <a:t> </a:t>
            </a:r>
            <a:r>
              <a:rPr lang="fr-FR" err="1"/>
              <a:t>adsidua</a:t>
            </a:r>
            <a:r>
              <a:rPr lang="fr-FR"/>
              <a:t>, </a:t>
            </a:r>
            <a:r>
              <a:rPr lang="fr-FR" err="1"/>
              <a:t>humani</a:t>
            </a:r>
            <a:r>
              <a:rPr lang="fr-FR"/>
              <a:t> </a:t>
            </a:r>
            <a:r>
              <a:rPr lang="fr-FR" err="1"/>
              <a:t>cruoris</a:t>
            </a:r>
            <a:r>
              <a:rPr lang="fr-FR"/>
              <a:t> </a:t>
            </a:r>
            <a:r>
              <a:rPr lang="fr-FR" err="1"/>
              <a:t>avida</a:t>
            </a:r>
            <a:r>
              <a:rPr lang="fr-FR"/>
              <a:t> nihil </a:t>
            </a:r>
            <a:r>
              <a:rPr lang="fr-FR" err="1"/>
              <a:t>mitius</a:t>
            </a:r>
            <a:r>
              <a:rPr lang="fr-FR"/>
              <a:t> </a:t>
            </a:r>
            <a:r>
              <a:rPr lang="fr-FR" err="1"/>
              <a:t>quam</a:t>
            </a:r>
            <a:r>
              <a:rPr lang="fr-FR"/>
              <a:t> </a:t>
            </a:r>
            <a:r>
              <a:rPr lang="fr-FR" err="1"/>
              <a:t>maritus</a:t>
            </a:r>
            <a:r>
              <a:rPr lang="fr-FR"/>
              <a:t>; qui </a:t>
            </a:r>
            <a:r>
              <a:rPr lang="fr-FR" err="1"/>
              <a:t>paulatim</a:t>
            </a:r>
            <a:r>
              <a:rPr lang="fr-FR"/>
              <a:t> </a:t>
            </a:r>
            <a:r>
              <a:rPr lang="fr-FR" err="1"/>
              <a:t>eruditiores</a:t>
            </a:r>
            <a:r>
              <a:rPr lang="fr-FR"/>
              <a:t> </a:t>
            </a:r>
            <a:r>
              <a:rPr lang="fr-FR" err="1"/>
              <a:t>facti</a:t>
            </a:r>
            <a:r>
              <a:rPr lang="fr-FR"/>
              <a:t> </a:t>
            </a:r>
            <a:r>
              <a:rPr lang="fr-FR" err="1"/>
              <a:t>processu</a:t>
            </a:r>
            <a:r>
              <a:rPr lang="fr-FR"/>
              <a:t> </a:t>
            </a:r>
            <a:r>
              <a:rPr lang="fr-FR" err="1"/>
              <a:t>temporis</a:t>
            </a:r>
            <a:r>
              <a:rPr lang="fr-FR"/>
              <a:t> ad </a:t>
            </a:r>
            <a:r>
              <a:rPr lang="fr-FR" err="1"/>
              <a:t>nocendum</a:t>
            </a:r>
            <a:r>
              <a:rPr lang="fr-FR"/>
              <a:t> per </a:t>
            </a:r>
            <a:r>
              <a:rPr lang="fr-FR" err="1"/>
              <a:t>clandestinos</a:t>
            </a:r>
            <a:r>
              <a:rPr lang="fr-FR"/>
              <a:t> </a:t>
            </a:r>
            <a:r>
              <a:rPr lang="fr-FR" err="1"/>
              <a:t>versutosque</a:t>
            </a:r>
            <a:r>
              <a:rPr lang="fr-FR"/>
              <a:t> </a:t>
            </a:r>
            <a:r>
              <a:rPr lang="fr-FR" err="1"/>
              <a:t>rumigerulos</a:t>
            </a:r>
            <a:r>
              <a:rPr lang="fr-FR"/>
              <a:t> </a:t>
            </a:r>
            <a:r>
              <a:rPr lang="fr-FR" err="1"/>
              <a:t>conpertis</a:t>
            </a:r>
            <a:r>
              <a:rPr lang="fr-FR"/>
              <a:t> </a:t>
            </a:r>
            <a:r>
              <a:rPr lang="fr-FR" err="1"/>
              <a:t>leviter</a:t>
            </a:r>
            <a:r>
              <a:rPr lang="fr-FR"/>
              <a:t> </a:t>
            </a:r>
            <a:r>
              <a:rPr lang="fr-FR" err="1"/>
              <a:t>addere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male </a:t>
            </a:r>
            <a:r>
              <a:rPr lang="fr-FR" err="1"/>
              <a:t>suetos</a:t>
            </a:r>
            <a:r>
              <a:rPr lang="fr-FR"/>
              <a:t> </a:t>
            </a:r>
            <a:r>
              <a:rPr lang="fr-FR" err="1"/>
              <a:t>falsa</a:t>
            </a:r>
            <a:r>
              <a:rPr lang="fr-FR"/>
              <a:t> et </a:t>
            </a:r>
            <a:r>
              <a:rPr lang="fr-FR" err="1"/>
              <a:t>placentia</a:t>
            </a:r>
            <a:r>
              <a:rPr lang="fr-FR"/>
              <a:t> </a:t>
            </a:r>
            <a:r>
              <a:rPr lang="fr-FR" err="1"/>
              <a:t>sibi</a:t>
            </a:r>
            <a:r>
              <a:rPr lang="fr-FR"/>
              <a:t> </a:t>
            </a:r>
            <a:r>
              <a:rPr lang="fr-FR" err="1"/>
              <a:t>discentes</a:t>
            </a:r>
            <a:r>
              <a:rPr lang="fr-FR"/>
              <a:t>, </a:t>
            </a:r>
            <a:r>
              <a:rPr lang="fr-FR" err="1"/>
              <a:t>adfectati</a:t>
            </a:r>
            <a:r>
              <a:rPr lang="fr-FR"/>
              <a:t> </a:t>
            </a:r>
            <a:r>
              <a:rPr lang="fr-FR" err="1"/>
              <a:t>regni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artium</a:t>
            </a:r>
            <a:r>
              <a:rPr lang="fr-FR"/>
              <a:t> </a:t>
            </a:r>
            <a:r>
              <a:rPr lang="fr-FR" err="1"/>
              <a:t>nefandarum</a:t>
            </a:r>
            <a:r>
              <a:rPr lang="fr-FR"/>
              <a:t> </a:t>
            </a:r>
            <a:r>
              <a:rPr lang="fr-FR" err="1"/>
              <a:t>calumnias</a:t>
            </a:r>
            <a:r>
              <a:rPr lang="fr-FR"/>
              <a:t> </a:t>
            </a:r>
            <a:r>
              <a:rPr lang="fr-FR" err="1"/>
              <a:t>insontibus</a:t>
            </a:r>
            <a:r>
              <a:rPr lang="fr-FR"/>
              <a:t> </a:t>
            </a:r>
            <a:r>
              <a:rPr lang="fr-FR" err="1"/>
              <a:t>adfligebant</a:t>
            </a:r>
            <a:r>
              <a:rPr lang="fr-FR"/>
              <a:t>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0"/>
            <a:ext cx="30528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B529F5A4-A013-214E-AFA9-EF123FFCD79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3052799" cy="6870446"/>
          </a:xfrm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Image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E373A51-E296-9C45-9B1F-833539646C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19513" y="1700213"/>
            <a:ext cx="8443878" cy="577885"/>
          </a:xfrm>
        </p:spPr>
        <p:txBody>
          <a:bodyPr rIns="720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F24386D-F1B7-3249-9A9F-FA5C96DE87C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CECD43F1-05A7-E040-A733-3C987949BAA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52799" y="660231"/>
            <a:ext cx="9139201" cy="561686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D6EEB152-9F18-7F43-9C8D-15497B2D0E1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42304439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MAV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7D186718-DF2C-BA45-B669-ADEF1AA8DE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81" r="16534"/>
          <a:stretch/>
        </p:blipFill>
        <p:spPr>
          <a:xfrm>
            <a:off x="0" y="0"/>
            <a:ext cx="60948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6086202" y="-2"/>
            <a:ext cx="610579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657225"/>
            <a:ext cx="4541815" cy="4538427"/>
          </a:xfrm>
        </p:spPr>
        <p:txBody>
          <a:bodyPr lIns="0" tIns="0" rIns="0" bIns="0" anchor="ctr">
            <a:noAutofit/>
          </a:bodyPr>
          <a:lstStyle>
            <a:lvl1pPr algn="l">
              <a:lnSpc>
                <a:spcPts val="6500"/>
              </a:lnSpc>
              <a:defRPr sz="4800">
                <a:solidFill>
                  <a:schemeClr val="tx2"/>
                </a:solidFill>
                <a:effectLst>
                  <a:glow rad="419100">
                    <a:schemeClr val="accent1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r>
              <a:rPr lang="fr-FR"/>
              <a:t/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r>
              <a:rPr lang="fr-FR"/>
              <a:t> </a:t>
            </a:r>
            <a:r>
              <a:rPr lang="fr-FR" err="1"/>
              <a:t>coeperint</a:t>
            </a:r>
            <a:endParaRPr lang="fr-FR"/>
          </a:p>
        </p:txBody>
      </p:sp>
      <p:sp>
        <p:nvSpPr>
          <p:cNvPr id="33" name="Sous-titre 2">
            <a:extLst>
              <a:ext uri="{FF2B5EF4-FFF2-40B4-BE49-F238E27FC236}">
                <a16:creationId xmlns:a16="http://schemas.microsoft.com/office/drawing/2014/main" id="{22202A1F-AD66-8C4C-AA9D-930AAD6C2E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8" y="5270090"/>
            <a:ext cx="4541815" cy="532375"/>
          </a:xfr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000">
                <a:solidFill>
                  <a:schemeClr val="tx2"/>
                </a:solidFill>
                <a:effectLst>
                  <a:glow rad="38100">
                    <a:schemeClr val="accent1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Ego </a:t>
            </a:r>
            <a:r>
              <a:rPr lang="fr-FR" err="1"/>
              <a:t>vero</a:t>
            </a:r>
            <a:r>
              <a:rPr lang="fr-FR"/>
              <a:t> sic </a:t>
            </a:r>
            <a:r>
              <a:rPr lang="fr-FR" err="1"/>
              <a:t>intellego</a:t>
            </a:r>
            <a:endParaRPr lang="fr-FR"/>
          </a:p>
          <a:p>
            <a:endParaRPr lang="fr-FR"/>
          </a:p>
          <a:p>
            <a:endParaRPr lang="fr-FR"/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A69AAA71-9556-D049-BCC5-AB7F5CE4A40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415951" y="5802465"/>
            <a:ext cx="4766644" cy="398310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fr-FR"/>
              <a:t>* Sed maximum est in </a:t>
            </a:r>
            <a:r>
              <a:rPr lang="fr-FR" err="1"/>
              <a:t>amicitia</a:t>
            </a:r>
            <a:r>
              <a:rPr lang="fr-FR"/>
              <a:t> </a:t>
            </a:r>
            <a:r>
              <a:rPr lang="fr-FR" err="1"/>
              <a:t>parem</a:t>
            </a:r>
            <a:r>
              <a:rPr lang="fr-FR"/>
              <a:t> esse </a:t>
            </a:r>
            <a:r>
              <a:rPr lang="fr-FR" err="1"/>
              <a:t>inferiori</a:t>
            </a:r>
            <a:r>
              <a:rPr lang="fr-FR"/>
              <a:t>.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enim</a:t>
            </a:r>
            <a:r>
              <a:rPr lang="fr-FR"/>
              <a:t> </a:t>
            </a:r>
            <a:r>
              <a:rPr lang="fr-FR" err="1"/>
              <a:t>excellentiae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sun</a:t>
            </a:r>
            <a:endParaRPr lang="fr-FR"/>
          </a:p>
        </p:txBody>
      </p:sp>
      <p:sp>
        <p:nvSpPr>
          <p:cNvPr id="13" name="Espace réservé du texte 6">
            <a:extLst>
              <a:ext uri="{FF2B5EF4-FFF2-40B4-BE49-F238E27FC236}">
                <a16:creationId xmlns:a16="http://schemas.microsoft.com/office/drawing/2014/main" id="{0A243278-4FA2-D641-A7CD-327BB8DD5A8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96752" y="700409"/>
            <a:ext cx="5063411" cy="579789"/>
          </a:xfrm>
        </p:spPr>
        <p:txBody>
          <a:bodyPr rIns="720000"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5" name="Espace réservé du texte 16">
            <a:extLst>
              <a:ext uri="{FF2B5EF4-FFF2-40B4-BE49-F238E27FC236}">
                <a16:creationId xmlns:a16="http://schemas.microsoft.com/office/drawing/2014/main" id="{BC006D0A-B5E2-CA46-905B-0A94A3E13A4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15951" y="1545706"/>
            <a:ext cx="5044212" cy="3724384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1000"/>
            </a:lvl1pPr>
          </a:lstStyle>
          <a:p>
            <a:r>
              <a:rPr lang="fr-FR"/>
              <a:t>Texte </a:t>
            </a:r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FE197F7C-35B8-114D-A9C1-94ADEA90C339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1FA84C4-6FDA-7642-83E6-802D74F5D343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07FEABBB-7295-DF4E-B39E-D90778CCCA6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1462425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B information + pictos avec intitu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0"/>
            <a:ext cx="30528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0871F98E-4C3E-FB4B-B146-6A25444130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47849" y="1679691"/>
            <a:ext cx="3528000" cy="360000"/>
          </a:xfrm>
        </p:spPr>
        <p:txBody>
          <a:bodyPr lIns="0" tIns="0" rIns="0" bIns="0" anchor="b">
            <a:noAutofit/>
          </a:bodyPr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019B1963-E29E-9140-87CB-326AC573C1F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47849" y="2034432"/>
            <a:ext cx="3528000" cy="1260000"/>
          </a:xfrm>
        </p:spPr>
        <p:txBody>
          <a:bodyPr lIns="0" tIns="144000" rIns="0" b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1400"/>
              </a:spcBef>
              <a:buNone/>
              <a:defRPr sz="9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Texte 1</a:t>
            </a:r>
          </a:p>
        </p:txBody>
      </p:sp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id="{CAC75D20-06C7-3344-A2B1-B3934C32C9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88698" y="1676010"/>
            <a:ext cx="3492000" cy="360000"/>
          </a:xfrm>
        </p:spPr>
        <p:txBody>
          <a:bodyPr anchor="b"/>
          <a:lstStyle>
            <a:lvl1pPr marL="0" indent="0">
              <a:buNone/>
              <a:defRPr sz="14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AACEC8F9-8B8C-F746-94F3-2FCFCE2A48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88148" y="2036010"/>
            <a:ext cx="3492000" cy="1260000"/>
          </a:xfrm>
        </p:spPr>
        <p:txBody>
          <a:bodyPr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2</a:t>
            </a:r>
          </a:p>
        </p:txBody>
      </p:sp>
      <p:sp>
        <p:nvSpPr>
          <p:cNvPr id="15" name="Espace réservé du texte 11">
            <a:extLst>
              <a:ext uri="{FF2B5EF4-FFF2-40B4-BE49-F238E27FC236}">
                <a16:creationId xmlns:a16="http://schemas.microsoft.com/office/drawing/2014/main" id="{CDF535BB-65E5-7144-8662-E9C064E7E7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47849" y="4559764"/>
            <a:ext cx="3528000" cy="360000"/>
          </a:xfrm>
        </p:spPr>
        <p:txBody>
          <a:bodyPr tIns="0" bIns="0" anchor="b"/>
          <a:lstStyle>
            <a:lvl1pPr marL="0" indent="0">
              <a:buNone/>
              <a:defRPr sz="1400" b="1" i="0">
                <a:latin typeface="Montserrat" pitchFamily="2" charset="77"/>
              </a:defRPr>
            </a:lvl1pPr>
          </a:lstStyle>
          <a:p>
            <a:r>
              <a:rPr lang="fr-FR"/>
              <a:t>Intitulé 3</a:t>
            </a:r>
          </a:p>
        </p:txBody>
      </p:sp>
      <p:sp>
        <p:nvSpPr>
          <p:cNvPr id="17" name="Espace réservé du texte 14">
            <a:extLst>
              <a:ext uri="{FF2B5EF4-FFF2-40B4-BE49-F238E27FC236}">
                <a16:creationId xmlns:a16="http://schemas.microsoft.com/office/drawing/2014/main" id="{D7211CAE-93BF-6749-A855-1357319923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88148" y="4561343"/>
            <a:ext cx="3492000" cy="360000"/>
          </a:xfrm>
        </p:spPr>
        <p:txBody>
          <a:bodyPr tIns="0" bIns="0" anchor="b"/>
          <a:lstStyle>
            <a:lvl1pPr marL="0" indent="0">
              <a:buNone/>
              <a:defRPr sz="1600" b="1" i="0">
                <a:latin typeface="Montserrat" pitchFamily="2" charset="77"/>
              </a:defRPr>
            </a:lvl1pPr>
          </a:lstStyle>
          <a:p>
            <a:r>
              <a:rPr lang="fr-FR"/>
              <a:t>Intitulé 4</a:t>
            </a:r>
          </a:p>
        </p:txBody>
      </p:sp>
      <p:sp>
        <p:nvSpPr>
          <p:cNvPr id="18" name="Espace réservé du texte 16">
            <a:extLst>
              <a:ext uri="{FF2B5EF4-FFF2-40B4-BE49-F238E27FC236}">
                <a16:creationId xmlns:a16="http://schemas.microsoft.com/office/drawing/2014/main" id="{1654924A-FDD4-CF4A-9546-5C217F065F9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47849" y="4945164"/>
            <a:ext cx="3528000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3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61918FBB-94B8-9548-8FFC-F8CF4B000A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88147" y="4921342"/>
            <a:ext cx="3492000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4</a:t>
            </a:r>
          </a:p>
        </p:txBody>
      </p:sp>
      <p:sp>
        <p:nvSpPr>
          <p:cNvPr id="20" name="Espace réservé pour une image  20">
            <a:extLst>
              <a:ext uri="{FF2B5EF4-FFF2-40B4-BE49-F238E27FC236}">
                <a16:creationId xmlns:a16="http://schemas.microsoft.com/office/drawing/2014/main" id="{899F83BC-A1B0-6F4E-8093-2098A3D2CC3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747849" y="671732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1" name="Espace réservé pour une image  22">
            <a:extLst>
              <a:ext uri="{FF2B5EF4-FFF2-40B4-BE49-F238E27FC236}">
                <a16:creationId xmlns:a16="http://schemas.microsoft.com/office/drawing/2014/main" id="{AC1A626E-5806-B94B-BE57-8741B6AA853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988149" y="673310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2" name="Espace réservé pour une image  24">
            <a:extLst>
              <a:ext uri="{FF2B5EF4-FFF2-40B4-BE49-F238E27FC236}">
                <a16:creationId xmlns:a16="http://schemas.microsoft.com/office/drawing/2014/main" id="{E65DCB69-CBA0-134C-999E-516CE3FF99E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747849" y="3548295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3" name="Espace réservé pour une image  26">
            <a:extLst>
              <a:ext uri="{FF2B5EF4-FFF2-40B4-BE49-F238E27FC236}">
                <a16:creationId xmlns:a16="http://schemas.microsoft.com/office/drawing/2014/main" id="{3C338889-76AD-7941-AA21-7B78A1E1B32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988147" y="3541945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4" name="Espace réservé du texte 28">
            <a:extLst>
              <a:ext uri="{FF2B5EF4-FFF2-40B4-BE49-F238E27FC236}">
                <a16:creationId xmlns:a16="http://schemas.microsoft.com/office/drawing/2014/main" id="{48BEE39C-A04B-2B4E-BA4B-0A47DAEC66C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5049" y="661988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1</a:t>
            </a:r>
          </a:p>
        </p:txBody>
      </p:sp>
      <p:sp>
        <p:nvSpPr>
          <p:cNvPr id="25" name="Espace réservé du texte 30">
            <a:extLst>
              <a:ext uri="{FF2B5EF4-FFF2-40B4-BE49-F238E27FC236}">
                <a16:creationId xmlns:a16="http://schemas.microsoft.com/office/drawing/2014/main" id="{68CD0D49-47B5-1F42-94DE-3F07AFF9819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5049" y="1028338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info 1</a:t>
            </a:r>
          </a:p>
        </p:txBody>
      </p:sp>
      <p:sp>
        <p:nvSpPr>
          <p:cNvPr id="26" name="Espace réservé du texte 32">
            <a:extLst>
              <a:ext uri="{FF2B5EF4-FFF2-40B4-BE49-F238E27FC236}">
                <a16:creationId xmlns:a16="http://schemas.microsoft.com/office/drawing/2014/main" id="{AF02293A-77CF-1547-950C-CD1FC491AC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5049" y="2340829"/>
            <a:ext cx="2162451" cy="72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2</a:t>
            </a:r>
          </a:p>
        </p:txBody>
      </p:sp>
      <p:sp>
        <p:nvSpPr>
          <p:cNvPr id="27" name="Espace réservé du texte 34">
            <a:extLst>
              <a:ext uri="{FF2B5EF4-FFF2-40B4-BE49-F238E27FC236}">
                <a16:creationId xmlns:a16="http://schemas.microsoft.com/office/drawing/2014/main" id="{12778E99-51F4-374E-B924-4B0E322F409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5049" y="3071684"/>
            <a:ext cx="2162451" cy="1080000"/>
          </a:xfrm>
        </p:spPr>
        <p:txBody>
          <a:bodyPr tIns="72000" bIns="0"/>
          <a:lstStyle>
            <a:lvl1pPr marL="0" indent="0">
              <a:lnSpc>
                <a:spcPts val="148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info 2</a:t>
            </a:r>
          </a:p>
        </p:txBody>
      </p:sp>
      <p:sp>
        <p:nvSpPr>
          <p:cNvPr id="28" name="Espace réservé du texte 36">
            <a:extLst>
              <a:ext uri="{FF2B5EF4-FFF2-40B4-BE49-F238E27FC236}">
                <a16:creationId xmlns:a16="http://schemas.microsoft.com/office/drawing/2014/main" id="{E9FC7BA7-2699-3240-A629-43030894D55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5049" y="4389774"/>
            <a:ext cx="2162451" cy="72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3</a:t>
            </a:r>
          </a:p>
        </p:txBody>
      </p:sp>
      <p:sp>
        <p:nvSpPr>
          <p:cNvPr id="29" name="Espace réservé du texte 38">
            <a:extLst>
              <a:ext uri="{FF2B5EF4-FFF2-40B4-BE49-F238E27FC236}">
                <a16:creationId xmlns:a16="http://schemas.microsoft.com/office/drawing/2014/main" id="{0DE27E18-D387-0A41-B9B9-4C264759E70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5049" y="5120775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8AE92815-5A83-AE4E-9945-CD7DC4AB70C2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0" name="Espace réservé du texte 5">
            <a:extLst>
              <a:ext uri="{FF2B5EF4-FFF2-40B4-BE49-F238E27FC236}">
                <a16:creationId xmlns:a16="http://schemas.microsoft.com/office/drawing/2014/main" id="{757B0DD2-2C5F-B846-A5C3-AF1D90AD22F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8866195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info + intitulés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129F8AF-0511-2A42-B626-6F138ADD7FC7}"/>
              </a:ext>
            </a:extLst>
          </p:cNvPr>
          <p:cNvSpPr/>
          <p:nvPr/>
        </p:nvSpPr>
        <p:spPr>
          <a:xfrm>
            <a:off x="62144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bg2"/>
                </a:solidFill>
              </a:ln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3F7FF32-A0DF-7144-8010-F2DF3DDA1146}"/>
              </a:ext>
            </a:extLst>
          </p:cNvPr>
          <p:cNvSpPr/>
          <p:nvPr/>
        </p:nvSpPr>
        <p:spPr>
          <a:xfrm>
            <a:off x="3950612" y="1055446"/>
            <a:ext cx="1296000" cy="32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65C8C1E-0E8D-A141-9672-44DFA1278FA6}"/>
              </a:ext>
            </a:extLst>
          </p:cNvPr>
          <p:cNvSpPr/>
          <p:nvPr/>
        </p:nvSpPr>
        <p:spPr>
          <a:xfrm>
            <a:off x="5516049" y="1055446"/>
            <a:ext cx="1296000" cy="32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C365F8D-65E7-B940-B3A9-B00088BB4070}"/>
              </a:ext>
            </a:extLst>
          </p:cNvPr>
          <p:cNvSpPr/>
          <p:nvPr/>
        </p:nvSpPr>
        <p:spPr>
          <a:xfrm>
            <a:off x="7068210" y="1055446"/>
            <a:ext cx="1296000" cy="32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A05620D-83E0-B040-88BA-FA494601FACB}"/>
              </a:ext>
            </a:extLst>
          </p:cNvPr>
          <p:cNvSpPr/>
          <p:nvPr/>
        </p:nvSpPr>
        <p:spPr>
          <a:xfrm>
            <a:off x="8620371" y="1055446"/>
            <a:ext cx="1296000" cy="32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73D14B7-837E-4F40-B048-2902A6878110}"/>
              </a:ext>
            </a:extLst>
          </p:cNvPr>
          <p:cNvSpPr/>
          <p:nvPr/>
        </p:nvSpPr>
        <p:spPr>
          <a:xfrm>
            <a:off x="10172534" y="1055446"/>
            <a:ext cx="1296000" cy="32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0"/>
            <a:ext cx="3052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space réservé du texte 28">
            <a:extLst>
              <a:ext uri="{FF2B5EF4-FFF2-40B4-BE49-F238E27FC236}">
                <a16:creationId xmlns:a16="http://schemas.microsoft.com/office/drawing/2014/main" id="{48BEE39C-A04B-2B4E-BA4B-0A47DAEC66C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5049" y="661988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1</a:t>
            </a:r>
          </a:p>
        </p:txBody>
      </p:sp>
      <p:sp>
        <p:nvSpPr>
          <p:cNvPr id="25" name="Espace réservé du texte 30">
            <a:extLst>
              <a:ext uri="{FF2B5EF4-FFF2-40B4-BE49-F238E27FC236}">
                <a16:creationId xmlns:a16="http://schemas.microsoft.com/office/drawing/2014/main" id="{68CD0D49-47B5-1F42-94DE-3F07AFF9819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5049" y="1028338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</a:t>
            </a:r>
          </a:p>
        </p:txBody>
      </p:sp>
      <p:sp>
        <p:nvSpPr>
          <p:cNvPr id="26" name="Espace réservé du texte 32">
            <a:extLst>
              <a:ext uri="{FF2B5EF4-FFF2-40B4-BE49-F238E27FC236}">
                <a16:creationId xmlns:a16="http://schemas.microsoft.com/office/drawing/2014/main" id="{AF02293A-77CF-1547-950C-CD1FC491AC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5048" y="2524003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2</a:t>
            </a:r>
          </a:p>
        </p:txBody>
      </p:sp>
      <p:sp>
        <p:nvSpPr>
          <p:cNvPr id="27" name="Espace réservé du texte 34">
            <a:extLst>
              <a:ext uri="{FF2B5EF4-FFF2-40B4-BE49-F238E27FC236}">
                <a16:creationId xmlns:a16="http://schemas.microsoft.com/office/drawing/2014/main" id="{12778E99-51F4-374E-B924-4B0E322F409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02891" y="2894109"/>
            <a:ext cx="2162451" cy="1080000"/>
          </a:xfrm>
        </p:spPr>
        <p:txBody>
          <a:bodyPr tIns="72000" bIns="0"/>
          <a:lstStyle>
            <a:lvl1pPr marL="0" indent="0">
              <a:lnSpc>
                <a:spcPts val="148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8" name="Espace réservé du texte 36">
            <a:extLst>
              <a:ext uri="{FF2B5EF4-FFF2-40B4-BE49-F238E27FC236}">
                <a16:creationId xmlns:a16="http://schemas.microsoft.com/office/drawing/2014/main" id="{E9FC7BA7-2699-3240-A629-43030894D55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5049" y="4389774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3</a:t>
            </a:r>
          </a:p>
        </p:txBody>
      </p:sp>
      <p:sp>
        <p:nvSpPr>
          <p:cNvPr id="29" name="Espace réservé du texte 38">
            <a:extLst>
              <a:ext uri="{FF2B5EF4-FFF2-40B4-BE49-F238E27FC236}">
                <a16:creationId xmlns:a16="http://schemas.microsoft.com/office/drawing/2014/main" id="{0DE27E18-D387-0A41-B9B9-4C264759E70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95048" y="4749774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</a:t>
            </a:r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38FB0251-4979-8D48-9D77-4BC2BE1F8E0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950612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88D7CDCA-B7B5-D54E-BA17-E2732BF743E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516049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2" name="Picture Placeholder 17">
            <a:extLst>
              <a:ext uri="{FF2B5EF4-FFF2-40B4-BE49-F238E27FC236}">
                <a16:creationId xmlns:a16="http://schemas.microsoft.com/office/drawing/2014/main" id="{2A18BBCD-8F6F-E34F-86CA-71A21C50203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068210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3" name="Picture Placeholder 17">
            <a:extLst>
              <a:ext uri="{FF2B5EF4-FFF2-40B4-BE49-F238E27FC236}">
                <a16:creationId xmlns:a16="http://schemas.microsoft.com/office/drawing/2014/main" id="{52A5ED14-462E-0F41-AB31-946869A5A088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620371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4" name="Picture Placeholder 17">
            <a:extLst>
              <a:ext uri="{FF2B5EF4-FFF2-40B4-BE49-F238E27FC236}">
                <a16:creationId xmlns:a16="http://schemas.microsoft.com/office/drawing/2014/main" id="{22291886-4CE8-7A43-9E4A-DF1B900DDA19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0172534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id="{BA3A89DA-A2A8-544F-B7B4-60A032F9288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616368" y="3215446"/>
            <a:ext cx="1080000" cy="529563"/>
          </a:xfrm>
        </p:spPr>
        <p:txBody>
          <a:bodyPr anchor="b"/>
          <a:lstStyle>
            <a:lvl1pPr marL="0" indent="0">
              <a:buNone/>
              <a:defRPr sz="9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38" name="Espace réservé du texte 11">
            <a:extLst>
              <a:ext uri="{FF2B5EF4-FFF2-40B4-BE49-F238E27FC236}">
                <a16:creationId xmlns:a16="http://schemas.microsoft.com/office/drawing/2014/main" id="{CA2CBC17-FE0C-0A43-A639-420F41A880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728371" y="3233809"/>
            <a:ext cx="1080000" cy="511200"/>
          </a:xfrm>
        </p:spPr>
        <p:txBody>
          <a:bodyPr tIns="0" bIns="0" anchor="b"/>
          <a:lstStyle>
            <a:lvl1pPr marL="0" indent="0">
              <a:buNone/>
              <a:defRPr sz="9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4</a:t>
            </a:r>
          </a:p>
        </p:txBody>
      </p:sp>
      <p:sp>
        <p:nvSpPr>
          <p:cNvPr id="39" name="Espace réservé du texte 14">
            <a:extLst>
              <a:ext uri="{FF2B5EF4-FFF2-40B4-BE49-F238E27FC236}">
                <a16:creationId xmlns:a16="http://schemas.microsoft.com/office/drawing/2014/main" id="{CA72D7A6-7CD2-6C4F-B2B5-49AEC91BB03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68529" y="3233809"/>
            <a:ext cx="1080000" cy="511200"/>
          </a:xfrm>
        </p:spPr>
        <p:txBody>
          <a:bodyPr tIns="0" bIns="0" anchor="b"/>
          <a:lstStyle>
            <a:lvl1pPr marL="0" indent="0">
              <a:buNone/>
              <a:defRPr sz="9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3</a:t>
            </a:r>
          </a:p>
        </p:txBody>
      </p:sp>
      <p:sp>
        <p:nvSpPr>
          <p:cNvPr id="40" name="Espace réservé du texte 10">
            <a:extLst>
              <a:ext uri="{FF2B5EF4-FFF2-40B4-BE49-F238E27FC236}">
                <a16:creationId xmlns:a16="http://schemas.microsoft.com/office/drawing/2014/main" id="{1A3158AE-770B-6C4A-BEE3-8C52857B8CC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278040" y="3233809"/>
            <a:ext cx="1080000" cy="511200"/>
          </a:xfrm>
        </p:spPr>
        <p:txBody>
          <a:bodyPr anchor="b"/>
          <a:lstStyle>
            <a:lvl1pPr marL="0" indent="0">
              <a:buNone/>
              <a:defRPr sz="9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5</a:t>
            </a:r>
          </a:p>
        </p:txBody>
      </p:sp>
      <p:sp>
        <p:nvSpPr>
          <p:cNvPr id="41" name="Espace réservé du texte 14">
            <a:extLst>
              <a:ext uri="{FF2B5EF4-FFF2-40B4-BE49-F238E27FC236}">
                <a16:creationId xmlns:a16="http://schemas.microsoft.com/office/drawing/2014/main" id="{DAE31855-1CD7-F54D-AC1C-D7868DDA01C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930136" y="4627730"/>
            <a:ext cx="7538397" cy="360000"/>
          </a:xfrm>
        </p:spPr>
        <p:txBody>
          <a:bodyPr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6</a:t>
            </a:r>
          </a:p>
        </p:txBody>
      </p:sp>
      <p:sp>
        <p:nvSpPr>
          <p:cNvPr id="42" name="Espace réservé du texte 52">
            <a:extLst>
              <a:ext uri="{FF2B5EF4-FFF2-40B4-BE49-F238E27FC236}">
                <a16:creationId xmlns:a16="http://schemas.microsoft.com/office/drawing/2014/main" id="{2E7624DD-96DD-7942-B636-1351085B06B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052859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3" name="Espace réservé du texte 54">
            <a:extLst>
              <a:ext uri="{FF2B5EF4-FFF2-40B4-BE49-F238E27FC236}">
                <a16:creationId xmlns:a16="http://schemas.microsoft.com/office/drawing/2014/main" id="{94A0BC60-668C-864F-BA5E-76A790B5BFC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616368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4" name="Espace réservé du texte 56">
            <a:extLst>
              <a:ext uri="{FF2B5EF4-FFF2-40B4-BE49-F238E27FC236}">
                <a16:creationId xmlns:a16="http://schemas.microsoft.com/office/drawing/2014/main" id="{22842237-C193-E74D-B9DA-2F450F54540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728371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5" name="Espace réservé du texte 58">
            <a:extLst>
              <a:ext uri="{FF2B5EF4-FFF2-40B4-BE49-F238E27FC236}">
                <a16:creationId xmlns:a16="http://schemas.microsoft.com/office/drawing/2014/main" id="{55637364-B879-2544-AB61-53898C7643A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168529" y="3745009"/>
            <a:ext cx="1080000" cy="409737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6" name="Espace réservé du texte 60">
            <a:extLst>
              <a:ext uri="{FF2B5EF4-FFF2-40B4-BE49-F238E27FC236}">
                <a16:creationId xmlns:a16="http://schemas.microsoft.com/office/drawing/2014/main" id="{9447D202-3DB3-9A4D-8D19-03C6F90936A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0286127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7" name="Espace réservé du texte 62">
            <a:extLst>
              <a:ext uri="{FF2B5EF4-FFF2-40B4-BE49-F238E27FC236}">
                <a16:creationId xmlns:a16="http://schemas.microsoft.com/office/drawing/2014/main" id="{13D38847-EBA0-A644-BA09-B2797F0DCCD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930137" y="5034387"/>
            <a:ext cx="7538396" cy="29481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4D77C10-9567-1F46-9133-61D3C31E34E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052888" y="3233737"/>
            <a:ext cx="1088058" cy="511271"/>
          </a:xfrm>
        </p:spPr>
        <p:txBody>
          <a:bodyPr anchor="b"/>
          <a:lstStyle>
            <a:lvl1pPr marL="0" indent="0">
              <a:buNone/>
              <a:defRPr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53" name="Espace réservé du numéro de diapositive 5">
            <a:extLst>
              <a:ext uri="{FF2B5EF4-FFF2-40B4-BE49-F238E27FC236}">
                <a16:creationId xmlns:a16="http://schemas.microsoft.com/office/drawing/2014/main" id="{5CC12E9F-E84F-CA4E-809E-301BAEB12F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6350"/>
            <a:ext cx="59887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58" name="Connecteur droit 57">
            <a:extLst>
              <a:ext uri="{FF2B5EF4-FFF2-40B4-BE49-F238E27FC236}">
                <a16:creationId xmlns:a16="http://schemas.microsoft.com/office/drawing/2014/main" id="{3B1642C9-85D7-EF47-9B62-283A271A8137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Espace réservé du texte 5">
            <a:extLst>
              <a:ext uri="{FF2B5EF4-FFF2-40B4-BE49-F238E27FC236}">
                <a16:creationId xmlns:a16="http://schemas.microsoft.com/office/drawing/2014/main" id="{83A04C0C-D4CC-9D40-86CA-A17846CE9ED6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4768477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simple avec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4381" y="2291128"/>
            <a:ext cx="10764839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0D53EC0-AD4E-6F42-9A6A-9D37B9D5A54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87EF1A77-FBEA-2C4C-AF4F-A4FB0FF0FD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8CB8AEC-B9E3-644E-AA80-F6E4470352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841" r="1" b="731"/>
          <a:stretch/>
        </p:blipFill>
        <p:spPr>
          <a:xfrm>
            <a:off x="0" y="0"/>
            <a:ext cx="12193200" cy="11268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37CB221-5127-B745-AE64-8CF67A1A4D9B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6000">
                <a:schemeClr val="accent1">
                  <a:alpha val="69000"/>
                </a:schemeClr>
              </a:gs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A4394332-2C32-FC45-ADDD-60CDF326B9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6004FDF4-C902-CC4C-8C4B-B6A06B06549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1331234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4D8F8F9-4C7D-2448-854E-6046F28515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841" r="1" b="731"/>
          <a:stretch/>
        </p:blipFill>
        <p:spPr>
          <a:xfrm>
            <a:off x="0" y="0"/>
            <a:ext cx="12193200" cy="1126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DA350C4-0C7B-0F44-9430-024831FC42E0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6000">
                <a:schemeClr val="accent1">
                  <a:alpha val="69000"/>
                </a:schemeClr>
              </a:gs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F8373048-F13F-B742-9CF9-4889FDE7C2A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9F56F8CE-15FF-1546-846D-2C07EAFE84D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111491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4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62C8C313-C739-9F4D-A868-2EEFA4E3D5C2}"/>
              </a:ext>
            </a:extLst>
          </p:cNvPr>
          <p:cNvCxnSpPr/>
          <p:nvPr/>
        </p:nvCxnSpPr>
        <p:spPr>
          <a:xfrm>
            <a:off x="3338832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37BA077E-07C1-EC4D-A4B1-743400634041}"/>
              </a:ext>
            </a:extLst>
          </p:cNvPr>
          <p:cNvCxnSpPr/>
          <p:nvPr/>
        </p:nvCxnSpPr>
        <p:spPr>
          <a:xfrm>
            <a:off x="6077270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09F93335-E41F-6740-93C1-61CED0F77690}"/>
              </a:ext>
            </a:extLst>
          </p:cNvPr>
          <p:cNvCxnSpPr/>
          <p:nvPr/>
        </p:nvCxnSpPr>
        <p:spPr>
          <a:xfrm>
            <a:off x="8815707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CD49AA-56F2-F74A-81AB-FDC7F8487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613" y="1789200"/>
            <a:ext cx="2520000" cy="450000"/>
          </a:xfrm>
          <a:solidFill>
            <a:schemeClr val="tx2"/>
          </a:solidFill>
        </p:spPr>
        <p:txBody>
          <a:bodyPr lIns="180000" rIns="180000" anchor="ctr"/>
          <a:lstStyle>
            <a:lvl1pPr marL="0" indent="0">
              <a:buFont typeface="Arial" panose="020B0604020202020204" pitchFamily="34" charset="0"/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8B6486-ACF2-AA47-A361-1BC648FAC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48051" y="1789200"/>
            <a:ext cx="2520000" cy="450000"/>
          </a:xfrm>
          <a:solidFill>
            <a:schemeClr val="tx2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7DB46616-3889-4243-ADA3-6DE889EFFB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86489" y="1789200"/>
            <a:ext cx="2520000" cy="450000"/>
          </a:xfrm>
          <a:solidFill>
            <a:schemeClr val="tx2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B62BD9FF-FDFD-B349-949D-EB80A0ECBC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24926" y="1789200"/>
            <a:ext cx="2520000" cy="450000"/>
          </a:xfrm>
          <a:solidFill>
            <a:schemeClr val="tx2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701BD6F-2D92-6140-8408-F8F1FEE90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5138" y="2239201"/>
            <a:ext cx="2520000" cy="3863114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046172-1112-674A-BD4D-9E955C11E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63288" y="2239200"/>
            <a:ext cx="2520000" cy="3863115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6AEB6B31-8C8B-4243-86F3-74035AB087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01726" y="2239199"/>
            <a:ext cx="2520000" cy="3863115"/>
          </a:xfrm>
        </p:spPr>
        <p:txBody>
          <a:bodyPr lIns="90000" tIns="144000" rIns="90000"/>
          <a:lstStyle>
            <a:lvl1pPr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5" name="Espace réservé du texte 24">
            <a:extLst>
              <a:ext uri="{FF2B5EF4-FFF2-40B4-BE49-F238E27FC236}">
                <a16:creationId xmlns:a16="http://schemas.microsoft.com/office/drawing/2014/main" id="{AF35422F-40D6-E244-B26E-4AC3ED5690B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940163" y="2239200"/>
            <a:ext cx="2520000" cy="3863115"/>
          </a:xfrm>
        </p:spPr>
        <p:txBody>
          <a:bodyPr lIns="90000" tIns="144000" rIns="90000"/>
          <a:lstStyle>
            <a:lvl1pPr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E97DBFF1-53D8-AC4A-B74D-2A34171E0B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841" r="1" b="731"/>
          <a:stretch/>
        </p:blipFill>
        <p:spPr>
          <a:xfrm>
            <a:off x="0" y="0"/>
            <a:ext cx="12193200" cy="11268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B2B8BFF4-722E-F448-9BB7-4AF284A450E3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6000">
                <a:schemeClr val="accent1">
                  <a:alpha val="69000"/>
                </a:schemeClr>
              </a:gs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Titre 1">
            <a:extLst>
              <a:ext uri="{FF2B5EF4-FFF2-40B4-BE49-F238E27FC236}">
                <a16:creationId xmlns:a16="http://schemas.microsoft.com/office/drawing/2014/main" id="{ECCCCFFF-D2B0-B440-8899-38013187808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7" name="Espace réservé du texte 5">
            <a:extLst>
              <a:ext uri="{FF2B5EF4-FFF2-40B4-BE49-F238E27FC236}">
                <a16:creationId xmlns:a16="http://schemas.microsoft.com/office/drawing/2014/main" id="{7CFF4425-1184-4B49-845D-DA28750A530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5525439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3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CD49AA-56F2-F74A-81AB-FDC7F8487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613" y="1789200"/>
            <a:ext cx="3420000" cy="450000"/>
          </a:xfrm>
          <a:solidFill>
            <a:schemeClr val="tx2"/>
          </a:solidFill>
        </p:spPr>
        <p:txBody>
          <a:bodyPr lIns="180000" rIns="180000" anchor="ctr"/>
          <a:lstStyle>
            <a:lvl1pPr marL="0" indent="0">
              <a:buFont typeface="Arial" panose="020B0604020202020204" pitchFamily="34" charset="0"/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8B6486-ACF2-AA47-A361-1BC648FAC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69031" y="1789200"/>
            <a:ext cx="3420000" cy="450000"/>
          </a:xfrm>
          <a:solidFill>
            <a:schemeClr val="tx2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7DB46616-3889-4243-ADA3-6DE889EFFB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28449" y="1789200"/>
            <a:ext cx="3420000" cy="450000"/>
          </a:xfrm>
          <a:solidFill>
            <a:schemeClr val="tx2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701BD6F-2D92-6140-8408-F8F1FEE90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4850" y="2239201"/>
            <a:ext cx="3420000" cy="3863114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046172-1112-674A-BD4D-9E955C11E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84268" y="2239200"/>
            <a:ext cx="3420000" cy="3863115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6AEB6B31-8C8B-4243-86F3-74035AB087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28449" y="2239199"/>
            <a:ext cx="3420000" cy="3863115"/>
          </a:xfrm>
        </p:spPr>
        <p:txBody>
          <a:bodyPr lIns="90000" tIns="144000" rIns="90000"/>
          <a:lstStyle>
            <a:lvl1pPr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21E4B5CE-EB84-8B41-952F-99309E76A9CC}"/>
              </a:ext>
            </a:extLst>
          </p:cNvPr>
          <p:cNvCxnSpPr/>
          <p:nvPr/>
        </p:nvCxnSpPr>
        <p:spPr>
          <a:xfrm>
            <a:off x="7908740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3D5E6844-BA9D-2E41-8194-11F35A4DFCD4}"/>
              </a:ext>
            </a:extLst>
          </p:cNvPr>
          <p:cNvCxnSpPr/>
          <p:nvPr/>
        </p:nvCxnSpPr>
        <p:spPr>
          <a:xfrm>
            <a:off x="4249322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 15">
            <a:extLst>
              <a:ext uri="{FF2B5EF4-FFF2-40B4-BE49-F238E27FC236}">
                <a16:creationId xmlns:a16="http://schemas.microsoft.com/office/drawing/2014/main" id="{195D5183-6F9E-8542-89FB-EFD83EA073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841" r="1" b="731"/>
          <a:stretch/>
        </p:blipFill>
        <p:spPr>
          <a:xfrm>
            <a:off x="0" y="0"/>
            <a:ext cx="12193200" cy="11268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7234932-4626-2542-B3D5-978F1CFFC4DE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6000">
                <a:schemeClr val="accent1">
                  <a:alpha val="69000"/>
                </a:schemeClr>
              </a:gs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Titre 1">
            <a:extLst>
              <a:ext uri="{FF2B5EF4-FFF2-40B4-BE49-F238E27FC236}">
                <a16:creationId xmlns:a16="http://schemas.microsoft.com/office/drawing/2014/main" id="{641EB11C-3171-4F42-A9E8-5CDEF273C8F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24BDCA4B-DEBF-4A45-B469-0C416DFFBD4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0286791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2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CD49AA-56F2-F74A-81AB-FDC7F8487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611" y="1789200"/>
            <a:ext cx="5220000" cy="450000"/>
          </a:xfrm>
          <a:solidFill>
            <a:schemeClr val="tx2"/>
          </a:solidFill>
        </p:spPr>
        <p:txBody>
          <a:bodyPr lIns="180000" rIns="180000" anchor="ctr"/>
          <a:lstStyle>
            <a:lvl1pPr marL="0" indent="0">
              <a:buFont typeface="Arial" panose="020B0604020202020204" pitchFamily="34" charset="0"/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8B6486-ACF2-AA47-A361-1BC648FAC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40163" y="1789200"/>
            <a:ext cx="5220000" cy="450000"/>
          </a:xfrm>
          <a:solidFill>
            <a:schemeClr val="tx2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701BD6F-2D92-6140-8408-F8F1FEE90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4849" y="2239201"/>
            <a:ext cx="5204761" cy="3863114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046172-1112-674A-BD4D-9E955C11E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40163" y="2239200"/>
            <a:ext cx="5235237" cy="3863115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3D5E6844-BA9D-2E41-8194-11F35A4DFCD4}"/>
              </a:ext>
            </a:extLst>
          </p:cNvPr>
          <p:cNvCxnSpPr/>
          <p:nvPr/>
        </p:nvCxnSpPr>
        <p:spPr>
          <a:xfrm>
            <a:off x="6084887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 12">
            <a:extLst>
              <a:ext uri="{FF2B5EF4-FFF2-40B4-BE49-F238E27FC236}">
                <a16:creationId xmlns:a16="http://schemas.microsoft.com/office/drawing/2014/main" id="{320880B1-A475-D84F-87FA-C4435626FE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841" r="1" b="731"/>
          <a:stretch/>
        </p:blipFill>
        <p:spPr>
          <a:xfrm>
            <a:off x="0" y="0"/>
            <a:ext cx="12193200" cy="11268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23FCA43-DCEF-E54B-96B6-EAA6B5DBF342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6000">
                <a:schemeClr val="accent1">
                  <a:alpha val="69000"/>
                </a:schemeClr>
              </a:gs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A0808B16-EB3E-D148-9007-CFB3F9DA94A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6CD81670-5407-534A-AD56-8A43808A978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4273560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lerie 6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63ADFB0C-544E-3944-A9B0-D28BE779B2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3581" y="2067034"/>
            <a:ext cx="2340000" cy="1368000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DBBB2063-2983-C34C-8ED4-C0F5EA5FE1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521860" y="208608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2F9F2C47-7214-7C49-A683-E886402029D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30139" y="206703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9FC6176F-4DE7-704C-B989-4D4DDFBB82D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38419" y="208608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37D2F37A-05DB-B14A-B578-3B9DBC84095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13581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D1345676-44BC-CC4C-9CAB-1694B215C8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521860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7E45B7F1-FBE1-F745-8B85-36C31578AA7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330139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0" name="Espace réservé pour une image  19">
            <a:extLst>
              <a:ext uri="{FF2B5EF4-FFF2-40B4-BE49-F238E27FC236}">
                <a16:creationId xmlns:a16="http://schemas.microsoft.com/office/drawing/2014/main" id="{A1D3C822-3F0B-764C-BD8B-26F365DA1BF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138419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181DBBEB-AD1B-1848-9036-8A8FF1E0BB6D}"/>
              </a:ext>
            </a:extLst>
          </p:cNvPr>
          <p:cNvCxnSpPr>
            <a:cxnSpLocks/>
          </p:cNvCxnSpPr>
          <p:nvPr/>
        </p:nvCxnSpPr>
        <p:spPr>
          <a:xfrm>
            <a:off x="713581" y="3744432"/>
            <a:ext cx="10764838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6614C8-A3EA-8644-9051-C8B8C2D5BED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695C80B9-5580-E145-9FF9-7991DD6BFD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841" r="1" b="731"/>
          <a:stretch/>
        </p:blipFill>
        <p:spPr>
          <a:xfrm>
            <a:off x="0" y="0"/>
            <a:ext cx="12193200" cy="11268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FBBB56E5-80DE-E94D-9830-F742EF72088D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6000">
                <a:schemeClr val="accent1">
                  <a:alpha val="69000"/>
                </a:schemeClr>
              </a:gs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Titre 1">
            <a:extLst>
              <a:ext uri="{FF2B5EF4-FFF2-40B4-BE49-F238E27FC236}">
                <a16:creationId xmlns:a16="http://schemas.microsoft.com/office/drawing/2014/main" id="{4C96D059-3676-464E-BA8D-313AA3CC19E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F5351D70-2291-0046-AFDE-39F03BF0D648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1470074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lerie 18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63ADFB0C-544E-3944-A9B0-D28BE779B2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3581" y="2067033"/>
            <a:ext cx="1620000" cy="936000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DBBB2063-2983-C34C-8ED4-C0F5EA5FE1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538105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2F9F2C47-7214-7C49-A683-E886402029D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362629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9FC6176F-4DE7-704C-B989-4D4DDFBB82D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87153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37D2F37A-05DB-B14A-B578-3B9DBC84095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5325" y="3388628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D1345676-44BC-CC4C-9CAB-1694B215C8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523490" y="3388628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7E45B7F1-FBE1-F745-8B85-36C31578AA7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011677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0" name="Espace réservé pour une image  19">
            <a:extLst>
              <a:ext uri="{FF2B5EF4-FFF2-40B4-BE49-F238E27FC236}">
                <a16:creationId xmlns:a16="http://schemas.microsoft.com/office/drawing/2014/main" id="{A1D3C822-3F0B-764C-BD8B-26F365DA1BF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836199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6614C8-A3EA-8644-9051-C8B8C2D5BED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30278F92-100F-204C-8618-2E48E42E221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351655" y="3388628"/>
            <a:ext cx="1620000" cy="93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BA534809-1058-4246-A786-F69E2E3CD34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179820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1" name="Espace réservé pour une image  10">
            <a:extLst>
              <a:ext uri="{FF2B5EF4-FFF2-40B4-BE49-F238E27FC236}">
                <a16:creationId xmlns:a16="http://schemas.microsoft.com/office/drawing/2014/main" id="{A4820370-9461-FD4D-A7F3-670D17FB229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007985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5" name="Espace réservé pour une image  14">
            <a:extLst>
              <a:ext uri="{FF2B5EF4-FFF2-40B4-BE49-F238E27FC236}">
                <a16:creationId xmlns:a16="http://schemas.microsoft.com/office/drawing/2014/main" id="{CB4609E2-64CA-8140-832C-CF8162830B05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836150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1" name="Espace réservé pour une image  20">
            <a:extLst>
              <a:ext uri="{FF2B5EF4-FFF2-40B4-BE49-F238E27FC236}">
                <a16:creationId xmlns:a16="http://schemas.microsoft.com/office/drawing/2014/main" id="{3F0FC607-0506-4F44-BDFB-29487E045FF5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9532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5" name="Espace réservé pour une image  24">
            <a:extLst>
              <a:ext uri="{FF2B5EF4-FFF2-40B4-BE49-F238E27FC236}">
                <a16:creationId xmlns:a16="http://schemas.microsoft.com/office/drawing/2014/main" id="{1BB6F861-2F0E-DA41-81B7-E2869B8FC02A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52349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7" name="Espace réservé pour une image  26">
            <a:extLst>
              <a:ext uri="{FF2B5EF4-FFF2-40B4-BE49-F238E27FC236}">
                <a16:creationId xmlns:a16="http://schemas.microsoft.com/office/drawing/2014/main" id="{4CDBFF23-90A7-ED43-ACDB-73E33F3733BC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35165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9" name="Espace réservé pour une image  28">
            <a:extLst>
              <a:ext uri="{FF2B5EF4-FFF2-40B4-BE49-F238E27FC236}">
                <a16:creationId xmlns:a16="http://schemas.microsoft.com/office/drawing/2014/main" id="{60785380-D952-9C4E-B875-FE61A57084FD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17982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1" name="Espace réservé pour une image  30">
            <a:extLst>
              <a:ext uri="{FF2B5EF4-FFF2-40B4-BE49-F238E27FC236}">
                <a16:creationId xmlns:a16="http://schemas.microsoft.com/office/drawing/2014/main" id="{E229E41A-A70C-0444-9DD3-16B5901A8A44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800798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3" name="Espace réservé pour une image  32">
            <a:extLst>
              <a:ext uri="{FF2B5EF4-FFF2-40B4-BE49-F238E27FC236}">
                <a16:creationId xmlns:a16="http://schemas.microsoft.com/office/drawing/2014/main" id="{F822E3A5-F63A-0D42-9698-7EB6E76922F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983615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5" name="Espace réservé du texte 34">
            <a:extLst>
              <a:ext uri="{FF2B5EF4-FFF2-40B4-BE49-F238E27FC236}">
                <a16:creationId xmlns:a16="http://schemas.microsoft.com/office/drawing/2014/main" id="{8F8B0244-19F2-B544-977C-085E2423A1B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95324" y="3003033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7" name="Espace réservé du texte 36">
            <a:extLst>
              <a:ext uri="{FF2B5EF4-FFF2-40B4-BE49-F238E27FC236}">
                <a16:creationId xmlns:a16="http://schemas.microsoft.com/office/drawing/2014/main" id="{2F30B6AD-EA5B-5F46-980F-8243B9BFF0A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538412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9" name="Espace réservé du texte 38">
            <a:extLst>
              <a:ext uri="{FF2B5EF4-FFF2-40B4-BE49-F238E27FC236}">
                <a16:creationId xmlns:a16="http://schemas.microsoft.com/office/drawing/2014/main" id="{37CAFD57-9BF4-8440-BCCA-362D6E124B4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3624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1" name="Espace réservé du texte 40">
            <a:extLst>
              <a:ext uri="{FF2B5EF4-FFF2-40B4-BE49-F238E27FC236}">
                <a16:creationId xmlns:a16="http://schemas.microsoft.com/office/drawing/2014/main" id="{089C3A8E-9B8F-DC46-8EF8-49C167BA58D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86487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3" name="Espace réservé du texte 42">
            <a:extLst>
              <a:ext uri="{FF2B5EF4-FFF2-40B4-BE49-F238E27FC236}">
                <a16:creationId xmlns:a16="http://schemas.microsoft.com/office/drawing/2014/main" id="{BB695A0C-C9AD-914D-84BC-525E755E307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0073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5" name="Espace réservé du texte 44">
            <a:extLst>
              <a:ext uri="{FF2B5EF4-FFF2-40B4-BE49-F238E27FC236}">
                <a16:creationId xmlns:a16="http://schemas.microsoft.com/office/drawing/2014/main" id="{FF864D2B-5A5D-D745-B737-AEA1847AB80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8361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7" name="Espace réservé du texte 46">
            <a:extLst>
              <a:ext uri="{FF2B5EF4-FFF2-40B4-BE49-F238E27FC236}">
                <a16:creationId xmlns:a16="http://schemas.microsoft.com/office/drawing/2014/main" id="{519FC00A-D452-1947-90CF-3C32F314775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95325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1" name="Espace réservé du texte 50">
            <a:extLst>
              <a:ext uri="{FF2B5EF4-FFF2-40B4-BE49-F238E27FC236}">
                <a16:creationId xmlns:a16="http://schemas.microsoft.com/office/drawing/2014/main" id="{8F944807-5A19-F34C-AA93-F8E9795AD30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538413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518ACF2B-6471-0B49-B319-818F5D3C7ED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624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5" name="Espace réservé du texte 54">
            <a:extLst>
              <a:ext uri="{FF2B5EF4-FFF2-40B4-BE49-F238E27FC236}">
                <a16:creationId xmlns:a16="http://schemas.microsoft.com/office/drawing/2014/main" id="{50AC4FBD-3B61-1445-BC3A-EA7D2C6A046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186488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9" name="Espace réservé du texte 58">
            <a:extLst>
              <a:ext uri="{FF2B5EF4-FFF2-40B4-BE49-F238E27FC236}">
                <a16:creationId xmlns:a16="http://schemas.microsoft.com/office/drawing/2014/main" id="{951D92FF-729A-7941-8CE8-19B2EBB2E42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0073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1" name="Espace réservé du texte 60">
            <a:extLst>
              <a:ext uri="{FF2B5EF4-FFF2-40B4-BE49-F238E27FC236}">
                <a16:creationId xmlns:a16="http://schemas.microsoft.com/office/drawing/2014/main" id="{B9C07E37-87D6-4E43-9FAA-8AB4B1359F6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8361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4" name="Espace réservé du texte 63">
            <a:extLst>
              <a:ext uri="{FF2B5EF4-FFF2-40B4-BE49-F238E27FC236}">
                <a16:creationId xmlns:a16="http://schemas.microsoft.com/office/drawing/2014/main" id="{735AD211-3207-4244-8ABF-17FAA6DD94D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5323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6" name="Espace réservé du texte 65">
            <a:extLst>
              <a:ext uri="{FF2B5EF4-FFF2-40B4-BE49-F238E27FC236}">
                <a16:creationId xmlns:a16="http://schemas.microsoft.com/office/drawing/2014/main" id="{742A8DFC-8BFF-1540-8C43-2851BFC6478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538411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8" name="Espace réservé du texte 67">
            <a:extLst>
              <a:ext uri="{FF2B5EF4-FFF2-40B4-BE49-F238E27FC236}">
                <a16:creationId xmlns:a16="http://schemas.microsoft.com/office/drawing/2014/main" id="{ABF20794-FAD0-B84F-9F11-EC1BB581827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3624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0" name="Espace réservé du texte 69">
            <a:extLst>
              <a:ext uri="{FF2B5EF4-FFF2-40B4-BE49-F238E27FC236}">
                <a16:creationId xmlns:a16="http://schemas.microsoft.com/office/drawing/2014/main" id="{A70245C1-C9DB-9049-A50B-1CCC36ACA0AD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180136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2" name="Espace réservé du texte 71">
            <a:extLst>
              <a:ext uri="{FF2B5EF4-FFF2-40B4-BE49-F238E27FC236}">
                <a16:creationId xmlns:a16="http://schemas.microsoft.com/office/drawing/2014/main" id="{3803E058-3201-1A46-84AF-2384F0117DD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0073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4" name="Espace réservé du texte 73">
            <a:extLst>
              <a:ext uri="{FF2B5EF4-FFF2-40B4-BE49-F238E27FC236}">
                <a16:creationId xmlns:a16="http://schemas.microsoft.com/office/drawing/2014/main" id="{30D46C62-9E35-C540-B538-98E4C72D249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8361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pic>
        <p:nvPicPr>
          <p:cNvPr id="49" name="Image 48">
            <a:extLst>
              <a:ext uri="{FF2B5EF4-FFF2-40B4-BE49-F238E27FC236}">
                <a16:creationId xmlns:a16="http://schemas.microsoft.com/office/drawing/2014/main" id="{1CA4A57D-AC45-E14D-9C26-04E7E15561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841" r="1" b="731"/>
          <a:stretch/>
        </p:blipFill>
        <p:spPr>
          <a:xfrm>
            <a:off x="0" y="0"/>
            <a:ext cx="12193200" cy="1126800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0DEE8C30-C443-C142-93DE-C7A8B63A9E85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6000">
                <a:schemeClr val="accent1">
                  <a:alpha val="69000"/>
                </a:schemeClr>
              </a:gs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Titre 1">
            <a:extLst>
              <a:ext uri="{FF2B5EF4-FFF2-40B4-BE49-F238E27FC236}">
                <a16:creationId xmlns:a16="http://schemas.microsoft.com/office/drawing/2014/main" id="{62C2B966-FD7D-1A42-A9E4-A849704E8E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42" name="Espace réservé du texte 5">
            <a:extLst>
              <a:ext uri="{FF2B5EF4-FFF2-40B4-BE49-F238E27FC236}">
                <a16:creationId xmlns:a16="http://schemas.microsoft.com/office/drawing/2014/main" id="{F9391FCB-6CB8-A543-BC90-BA41DD3F18F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8245439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6E337F8D-191E-CF49-A335-559CA671E2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1633" r="27653"/>
          <a:stretch/>
        </p:blipFill>
        <p:spPr>
          <a:xfrm>
            <a:off x="6059488" y="0"/>
            <a:ext cx="6182947" cy="6858000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F24386D-F1B7-3249-9A9F-FA5C96DE87C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D6EEB152-9F18-7F43-9C8D-15497B2D0E1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4206261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 Pictos gauche + texte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6000" y="2367866"/>
            <a:ext cx="5363639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E373A51-E296-9C45-9B1F-833539646C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1707422"/>
            <a:ext cx="5364163" cy="648000"/>
          </a:xfrm>
        </p:spPr>
        <p:txBody>
          <a:bodyPr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0CBE002-8F02-644B-A56C-B05FDBDC540E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9" name="Picture Placeholder 17">
            <a:extLst>
              <a:ext uri="{FF2B5EF4-FFF2-40B4-BE49-F238E27FC236}">
                <a16:creationId xmlns:a16="http://schemas.microsoft.com/office/drawing/2014/main" id="{C3DB422D-5153-4C46-85A1-B90DA374F51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95325" y="1722961"/>
            <a:ext cx="1152000" cy="1152000"/>
          </a:xfrm>
          <a:solidFill>
            <a:schemeClr val="accent1"/>
          </a:solidFill>
        </p:spPr>
        <p:txBody>
          <a:bodyPr rtlCol="0">
            <a:normAutofit/>
          </a:bodyPr>
          <a:lstStyle>
            <a:lvl1pPr marL="0" indent="0" algn="ctr">
              <a:buNone/>
              <a:defRPr sz="9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0" name="Picture Placeholder 17">
            <a:extLst>
              <a:ext uri="{FF2B5EF4-FFF2-40B4-BE49-F238E27FC236}">
                <a16:creationId xmlns:a16="http://schemas.microsoft.com/office/drawing/2014/main" id="{FDD0E8D2-7C12-6B44-AAD5-99A6C23F964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369344" y="1722961"/>
            <a:ext cx="1152000" cy="1152000"/>
          </a:xfrm>
          <a:solidFill>
            <a:schemeClr val="accent1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1" name="Picture Placeholder 17">
            <a:extLst>
              <a:ext uri="{FF2B5EF4-FFF2-40B4-BE49-F238E27FC236}">
                <a16:creationId xmlns:a16="http://schemas.microsoft.com/office/drawing/2014/main" id="{07CDA2C1-C98C-1D41-B61B-D225F90938F1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043363" y="1707421"/>
            <a:ext cx="1152000" cy="1152000"/>
          </a:xfrm>
          <a:solidFill>
            <a:schemeClr val="accent1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2" name="Picture Placeholder 17">
            <a:extLst>
              <a:ext uri="{FF2B5EF4-FFF2-40B4-BE49-F238E27FC236}">
                <a16:creationId xmlns:a16="http://schemas.microsoft.com/office/drawing/2014/main" id="{B4E2B256-1FA4-7B46-AEFB-ECF5FDB55951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95325" y="3306098"/>
            <a:ext cx="1152000" cy="1152000"/>
          </a:xfrm>
          <a:solidFill>
            <a:schemeClr val="accent1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5" name="Picture Placeholder 17">
            <a:extLst>
              <a:ext uri="{FF2B5EF4-FFF2-40B4-BE49-F238E27FC236}">
                <a16:creationId xmlns:a16="http://schemas.microsoft.com/office/drawing/2014/main" id="{68BF1181-B41F-2D4D-A870-C6D4F757B857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2369344" y="3306097"/>
            <a:ext cx="1152000" cy="1152000"/>
          </a:xfrm>
          <a:solidFill>
            <a:schemeClr val="accent1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6" name="Picture Placeholder 17">
            <a:extLst>
              <a:ext uri="{FF2B5EF4-FFF2-40B4-BE49-F238E27FC236}">
                <a16:creationId xmlns:a16="http://schemas.microsoft.com/office/drawing/2014/main" id="{0C5D7060-3F17-F340-AC1E-FD46C4D96A6D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043363" y="3290557"/>
            <a:ext cx="1152000" cy="1152000"/>
          </a:xfrm>
          <a:solidFill>
            <a:schemeClr val="accent1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7" name="Picture Placeholder 17">
            <a:extLst>
              <a:ext uri="{FF2B5EF4-FFF2-40B4-BE49-F238E27FC236}">
                <a16:creationId xmlns:a16="http://schemas.microsoft.com/office/drawing/2014/main" id="{7DEE89FF-D303-0043-9B86-03E33905F703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95325" y="4904775"/>
            <a:ext cx="1152000" cy="1152000"/>
          </a:xfrm>
          <a:solidFill>
            <a:schemeClr val="accent1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8" name="Picture Placeholder 17">
            <a:extLst>
              <a:ext uri="{FF2B5EF4-FFF2-40B4-BE49-F238E27FC236}">
                <a16:creationId xmlns:a16="http://schemas.microsoft.com/office/drawing/2014/main" id="{C85C8615-069F-314B-A2EA-40CD32BD41CD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2369344" y="4904775"/>
            <a:ext cx="1152000" cy="1152000"/>
          </a:xfrm>
          <a:solidFill>
            <a:schemeClr val="accent1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id="{D1C3175F-6D17-7E43-9637-7D684583E420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4043363" y="4889235"/>
            <a:ext cx="1152000" cy="1152000"/>
          </a:xfrm>
          <a:solidFill>
            <a:schemeClr val="accent1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0" name="Espace réservé du texte 54">
            <a:extLst>
              <a:ext uri="{FF2B5EF4-FFF2-40B4-BE49-F238E27FC236}">
                <a16:creationId xmlns:a16="http://schemas.microsoft.com/office/drawing/2014/main" id="{DADE1FB6-CC45-B642-AC53-461D2953A9C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378672" y="2898789"/>
            <a:ext cx="1142672" cy="246202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1" name="Espace réservé du texte 58">
            <a:extLst>
              <a:ext uri="{FF2B5EF4-FFF2-40B4-BE49-F238E27FC236}">
                <a16:creationId xmlns:a16="http://schemas.microsoft.com/office/drawing/2014/main" id="{E5257403-5A5A-8249-8A3C-E98179719BF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052691" y="2883977"/>
            <a:ext cx="1142672" cy="26101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2" name="Espace réservé du texte 60">
            <a:extLst>
              <a:ext uri="{FF2B5EF4-FFF2-40B4-BE49-F238E27FC236}">
                <a16:creationId xmlns:a16="http://schemas.microsoft.com/office/drawing/2014/main" id="{4AE90BBC-4D6B-3E41-9F7E-F0D2BB05876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86468" y="4472602"/>
            <a:ext cx="1160857" cy="258886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3" name="Espace réservé du texte 63">
            <a:extLst>
              <a:ext uri="{FF2B5EF4-FFF2-40B4-BE49-F238E27FC236}">
                <a16:creationId xmlns:a16="http://schemas.microsoft.com/office/drawing/2014/main" id="{099C0439-038F-5043-A154-1607565B9BC7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7100" y="2874963"/>
            <a:ext cx="1150225" cy="270028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4" name="Espace réservé du texte 65">
            <a:extLst>
              <a:ext uri="{FF2B5EF4-FFF2-40B4-BE49-F238E27FC236}">
                <a16:creationId xmlns:a16="http://schemas.microsoft.com/office/drawing/2014/main" id="{E7BC9234-6745-B54E-BA17-9BBE9F0C04B0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369344" y="4476045"/>
            <a:ext cx="1152000" cy="255443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5" name="Espace réservé du texte 67">
            <a:extLst>
              <a:ext uri="{FF2B5EF4-FFF2-40B4-BE49-F238E27FC236}">
                <a16:creationId xmlns:a16="http://schemas.microsoft.com/office/drawing/2014/main" id="{A7C3CE64-3F11-2F44-AE9E-30E91457DCD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052691" y="4458097"/>
            <a:ext cx="1142672" cy="273391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6" name="Espace réservé du texte 69">
            <a:extLst>
              <a:ext uri="{FF2B5EF4-FFF2-40B4-BE49-F238E27FC236}">
                <a16:creationId xmlns:a16="http://schemas.microsoft.com/office/drawing/2014/main" id="{90FEB61F-768D-E749-954F-75EC48EF9583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06017" y="6074775"/>
            <a:ext cx="1141308" cy="25435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7" name="Espace réservé du texte 71">
            <a:extLst>
              <a:ext uri="{FF2B5EF4-FFF2-40B4-BE49-F238E27FC236}">
                <a16:creationId xmlns:a16="http://schemas.microsoft.com/office/drawing/2014/main" id="{BFA1F9FE-95E3-5947-9D00-E8AA8673B31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2369344" y="6074775"/>
            <a:ext cx="1152000" cy="25435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8" name="Espace réservé du texte 73">
            <a:extLst>
              <a:ext uri="{FF2B5EF4-FFF2-40B4-BE49-F238E27FC236}">
                <a16:creationId xmlns:a16="http://schemas.microsoft.com/office/drawing/2014/main" id="{01249E80-0195-3040-AAA0-B30A43205F2B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043363" y="6072982"/>
            <a:ext cx="1152000" cy="256147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pic>
        <p:nvPicPr>
          <p:cNvPr id="41" name="Image 40">
            <a:extLst>
              <a:ext uri="{FF2B5EF4-FFF2-40B4-BE49-F238E27FC236}">
                <a16:creationId xmlns:a16="http://schemas.microsoft.com/office/drawing/2014/main" id="{D46CDAD0-8D38-B34B-B05D-857186C736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841" r="1" b="731"/>
          <a:stretch/>
        </p:blipFill>
        <p:spPr>
          <a:xfrm>
            <a:off x="0" y="0"/>
            <a:ext cx="12193200" cy="1126800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D6E50C0B-000D-EE47-9EE2-5E6D7089187C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6000">
                <a:schemeClr val="accent1">
                  <a:alpha val="69000"/>
                </a:schemeClr>
              </a:gs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Titre 1">
            <a:extLst>
              <a:ext uri="{FF2B5EF4-FFF2-40B4-BE49-F238E27FC236}">
                <a16:creationId xmlns:a16="http://schemas.microsoft.com/office/drawing/2014/main" id="{06E736A5-24B0-EA46-96E4-1F124647DDB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39" name="Espace réservé du texte 5">
            <a:extLst>
              <a:ext uri="{FF2B5EF4-FFF2-40B4-BE49-F238E27FC236}">
                <a16:creationId xmlns:a16="http://schemas.microsoft.com/office/drawing/2014/main" id="{ED958E84-7676-F044-B69E-6ACA074A1D0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7898426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graphique 4">
            <a:extLst>
              <a:ext uri="{FF2B5EF4-FFF2-40B4-BE49-F238E27FC236}">
                <a16:creationId xmlns:a16="http://schemas.microsoft.com/office/drawing/2014/main" id="{C00777EB-3D83-344F-A86B-C641E0F14101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94800" y="2519680"/>
            <a:ext cx="10764838" cy="3463895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graphique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C76023E-4F73-754E-8BAB-B99874EA99B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35D4A983-DD48-9C4A-B1DC-33990C86022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F90D848D-510F-4041-971D-76C317C008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841" r="1" b="731"/>
          <a:stretch/>
        </p:blipFill>
        <p:spPr>
          <a:xfrm>
            <a:off x="0" y="0"/>
            <a:ext cx="12193200" cy="1126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952CDED-3960-CE49-BAE7-3DF9C093C6F1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6000">
                <a:schemeClr val="accent1">
                  <a:alpha val="69000"/>
                </a:schemeClr>
              </a:gs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7DEDEAB9-A53C-1C47-9D13-10CCF93155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A1EBFBCF-C825-6849-AF17-0BDD610BD79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0608180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E373A51-E296-9C45-9B1F-833539646C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4" name="Espace réservé du tableau 3">
            <a:extLst>
              <a:ext uri="{FF2B5EF4-FFF2-40B4-BE49-F238E27FC236}">
                <a16:creationId xmlns:a16="http://schemas.microsoft.com/office/drawing/2014/main" id="{730BFAAF-BEDE-0B4E-BAEE-6237E834BC54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94800" y="2512906"/>
            <a:ext cx="10764838" cy="3657993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77C3FF6-0228-F74B-A7E3-86E2FBC9FDC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63669B6B-0AA9-7D4E-8AFB-ACA36A8BA6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841" r="1" b="731"/>
          <a:stretch/>
        </p:blipFill>
        <p:spPr>
          <a:xfrm>
            <a:off x="0" y="0"/>
            <a:ext cx="12193200" cy="1126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0BB9430-C901-2F47-A0A0-BFFE12A24385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6000">
                <a:schemeClr val="accent1">
                  <a:alpha val="69000"/>
                </a:schemeClr>
              </a:gs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63590971-0A4C-5043-8728-11D18DA467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695521FE-8EF0-2545-844D-22C6C3960279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1656850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2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ableau 3">
            <a:extLst>
              <a:ext uri="{FF2B5EF4-FFF2-40B4-BE49-F238E27FC236}">
                <a16:creationId xmlns:a16="http://schemas.microsoft.com/office/drawing/2014/main" id="{730BFAAF-BEDE-0B4E-BAEE-6237E834BC54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94800" y="2408464"/>
            <a:ext cx="5184000" cy="3801535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77C3FF6-0228-F74B-A7E3-86E2FBC9FDC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Espace réservé du tableau 5">
            <a:extLst>
              <a:ext uri="{FF2B5EF4-FFF2-40B4-BE49-F238E27FC236}">
                <a16:creationId xmlns:a16="http://schemas.microsoft.com/office/drawing/2014/main" id="{75D2B023-899B-FC47-ABDD-2ECC79A8841A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6276163" y="2408464"/>
            <a:ext cx="5184000" cy="380153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5A223B95-7BAA-E947-94E9-8A40B486BFE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6A97B9CA-7C6C-CA4B-832F-D02A0F0D42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841" r="1" b="731"/>
          <a:stretch/>
        </p:blipFill>
        <p:spPr>
          <a:xfrm>
            <a:off x="0" y="0"/>
            <a:ext cx="12193200" cy="11268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AB66051-15C7-6948-8776-C9197ABFA26B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6000">
                <a:schemeClr val="accent1">
                  <a:alpha val="69000"/>
                </a:schemeClr>
              </a:gs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0D9A4423-322A-3B4D-8A1C-73A42854AFD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7ADD1656-B51F-C943-9F5F-4FAC8EFDB5A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6298282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Multimé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3AA1287D-F682-194A-BF33-3E5B7C3F71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841" r="1" b="731"/>
          <a:stretch/>
        </p:blipFill>
        <p:spPr>
          <a:xfrm>
            <a:off x="0" y="0"/>
            <a:ext cx="12193200" cy="1126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8820222-0617-B842-85FB-67DEFAC86231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6000">
                <a:schemeClr val="accent1">
                  <a:alpha val="69000"/>
                </a:schemeClr>
              </a:gs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6E61E2D5-24E6-034C-B80A-01C5087B3FB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95325" y="2135644"/>
            <a:ext cx="10764838" cy="4091947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Contenu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9EAC425-C3B7-DD40-B8A0-221C864079F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7DAEED21-F829-634E-A272-C20E0E1AEE4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700214"/>
            <a:ext cx="10764838" cy="259216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A43260F3-E7B8-8246-B630-B1C0DACA7FC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5A2E597C-60AC-FC49-A495-C7AEAFFD906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8499252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 ver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>
            <a:extLst>
              <a:ext uri="{FF2B5EF4-FFF2-40B4-BE49-F238E27FC236}">
                <a16:creationId xmlns:a16="http://schemas.microsoft.com/office/drawing/2014/main" id="{EDC5EF12-BBE7-BB43-85F5-981DB52F5F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22"/>
          <a:stretch/>
        </p:blipFill>
        <p:spPr>
          <a:xfrm>
            <a:off x="0" y="0"/>
            <a:ext cx="931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2EE9B18-3EF9-B048-91EC-FF8B63E928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3000768"/>
            <a:ext cx="5687568" cy="735415"/>
          </a:xfrm>
        </p:spPr>
        <p:txBody>
          <a:bodyPr lIns="0" tIns="0" rIns="0" bIns="0" anchor="b">
            <a:noAutofit/>
          </a:bodyPr>
          <a:lstStyle>
            <a:lvl1pPr algn="l">
              <a:defRPr sz="3200">
                <a:solidFill>
                  <a:schemeClr val="tx2"/>
                </a:solidFill>
                <a:effectLst>
                  <a:glow rad="38100">
                    <a:schemeClr val="accent3">
                      <a:alpha val="95000"/>
                    </a:schemeClr>
                  </a:glow>
                </a:effectLst>
              </a:defRPr>
            </a:lvl1pPr>
          </a:lstStyle>
          <a:p>
            <a:r>
              <a:rPr lang="fr-FR"/>
              <a:t>Titre de chapitre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9" y="3736183"/>
            <a:ext cx="5687568" cy="484405"/>
          </a:xfrm>
          <a:solidFill>
            <a:schemeClr val="accent3"/>
          </a:solidFill>
        </p:spPr>
        <p:txBody>
          <a:bodyPr wrap="square" lIns="0" tIns="180000" rIns="0">
            <a:spAutoFit/>
          </a:bodyPr>
          <a:lstStyle>
            <a:lvl1pPr marL="0" indent="0" algn="l">
              <a:lnSpc>
                <a:spcPts val="2000"/>
              </a:lnSpc>
              <a:buNone/>
              <a:defRPr sz="1800">
                <a:solidFill>
                  <a:schemeClr val="tx2"/>
                </a:solidFill>
                <a:effectLst>
                  <a:glow rad="38100">
                    <a:schemeClr val="accent3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sous-titres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3CDFAE82-0413-B740-87A1-628E02E8EE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7068" y="1620000"/>
            <a:ext cx="1767495" cy="1300554"/>
          </a:xfrm>
          <a:noFill/>
          <a:ln>
            <a:noFill/>
          </a:ln>
          <a:effectLst>
            <a:glow rad="127000">
              <a:schemeClr val="accent3"/>
            </a:glow>
          </a:effectLst>
        </p:spPr>
        <p:txBody>
          <a:bodyPr tIns="0" bIns="0" anchor="b"/>
          <a:lstStyle>
            <a:lvl1pPr marL="0" indent="0">
              <a:buNone/>
              <a:defRPr sz="8800" b="0" i="0">
                <a:solidFill>
                  <a:schemeClr val="tx2"/>
                </a:solidFill>
                <a:effectLst>
                  <a:glow rad="406400">
                    <a:schemeClr val="accent3"/>
                  </a:glow>
                </a:effectLst>
                <a:latin typeface="Montserrat" pitchFamily="2" charset="77"/>
              </a:defRPr>
            </a:lvl1pPr>
          </a:lstStyle>
          <a:p>
            <a:r>
              <a:rPr lang="fr-FR"/>
              <a:t>00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007863-1F78-4E4D-BA55-9CB27D0924D8}"/>
              </a:ext>
            </a:extLst>
          </p:cNvPr>
          <p:cNvSpPr/>
          <p:nvPr/>
        </p:nvSpPr>
        <p:spPr>
          <a:xfrm>
            <a:off x="9139200" y="1"/>
            <a:ext cx="30528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space réservé pour une image  5">
            <a:extLst>
              <a:ext uri="{FF2B5EF4-FFF2-40B4-BE49-F238E27FC236}">
                <a16:creationId xmlns:a16="http://schemas.microsoft.com/office/drawing/2014/main" id="{B885E336-CA20-EE41-942E-15AB795EB3A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139200" y="0"/>
            <a:ext cx="3052800" cy="6858001"/>
          </a:xfrm>
          <a:solidFill>
            <a:schemeClr val="accent5"/>
          </a:solidFill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34318802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 vert + picto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>
            <a:extLst>
              <a:ext uri="{FF2B5EF4-FFF2-40B4-BE49-F238E27FC236}">
                <a16:creationId xmlns:a16="http://schemas.microsoft.com/office/drawing/2014/main" id="{EDC5EF12-BBE7-BB43-85F5-981DB52F5F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22"/>
          <a:stretch/>
        </p:blipFill>
        <p:spPr>
          <a:xfrm>
            <a:off x="0" y="1"/>
            <a:ext cx="931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2EE9B18-3EF9-B048-91EC-FF8B63E928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3000768"/>
            <a:ext cx="5687568" cy="735415"/>
          </a:xfrm>
        </p:spPr>
        <p:txBody>
          <a:bodyPr lIns="0" tIns="0" rIns="0" bIns="0" anchor="b">
            <a:noAutofit/>
          </a:bodyPr>
          <a:lstStyle>
            <a:lvl1pPr algn="l">
              <a:defRPr sz="3200">
                <a:solidFill>
                  <a:schemeClr val="tx2"/>
                </a:solidFill>
                <a:effectLst>
                  <a:glow rad="38100">
                    <a:schemeClr val="accent3">
                      <a:alpha val="95000"/>
                    </a:schemeClr>
                  </a:glow>
                </a:effectLst>
              </a:defRPr>
            </a:lvl1pPr>
          </a:lstStyle>
          <a:p>
            <a:r>
              <a:rPr lang="fr-FR"/>
              <a:t>Titre de chapitre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9" y="3736183"/>
            <a:ext cx="5687568" cy="484405"/>
          </a:xfrm>
          <a:solidFill>
            <a:schemeClr val="accent3"/>
          </a:solidFill>
        </p:spPr>
        <p:txBody>
          <a:bodyPr wrap="square" lIns="0" tIns="180000" rIns="0">
            <a:spAutoFit/>
          </a:bodyPr>
          <a:lstStyle>
            <a:lvl1pPr marL="0" indent="0" algn="l">
              <a:lnSpc>
                <a:spcPts val="2000"/>
              </a:lnSpc>
              <a:buNone/>
              <a:defRPr sz="1800">
                <a:solidFill>
                  <a:schemeClr val="tx2"/>
                </a:solidFill>
                <a:effectLst>
                  <a:glow rad="38100">
                    <a:schemeClr val="accent3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sous-titres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3CDFAE82-0413-B740-87A1-628E02E8EE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7068" y="1620000"/>
            <a:ext cx="1767495" cy="1300554"/>
          </a:xfrm>
          <a:noFill/>
          <a:ln>
            <a:noFill/>
          </a:ln>
          <a:effectLst>
            <a:glow rad="127000">
              <a:schemeClr val="accent3"/>
            </a:glow>
          </a:effectLst>
        </p:spPr>
        <p:txBody>
          <a:bodyPr tIns="0" bIns="0" anchor="b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 lang="fr-FR" sz="8800" b="0" i="0" kern="1200" dirty="0">
                <a:solidFill>
                  <a:schemeClr val="tx2"/>
                </a:solidFill>
                <a:effectLst>
                  <a:glow rad="406400">
                    <a:schemeClr val="accent3"/>
                  </a:glow>
                </a:effectLst>
                <a:latin typeface="Montserrat" pitchFamily="2" charset="77"/>
                <a:ea typeface="+mn-ea"/>
                <a:cs typeface="+mn-cs"/>
              </a:defRPr>
            </a:lvl1pPr>
          </a:lstStyle>
          <a:p>
            <a:r>
              <a:rPr lang="fr-FR"/>
              <a:t>00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007863-1F78-4E4D-BA55-9CB27D0924D8}"/>
              </a:ext>
            </a:extLst>
          </p:cNvPr>
          <p:cNvSpPr/>
          <p:nvPr/>
        </p:nvSpPr>
        <p:spPr>
          <a:xfrm>
            <a:off x="9139200" y="1"/>
            <a:ext cx="30528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space réservé pour une image  5">
            <a:extLst>
              <a:ext uri="{FF2B5EF4-FFF2-40B4-BE49-F238E27FC236}">
                <a16:creationId xmlns:a16="http://schemas.microsoft.com/office/drawing/2014/main" id="{E25B0CFD-270A-1F42-8357-EF4BFFAA704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405600" y="2098331"/>
            <a:ext cx="2520000" cy="2520000"/>
          </a:xfrm>
        </p:spPr>
        <p:txBody>
          <a:bodyPr lIns="0" tIns="1080000" rIns="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Téléchargez un pictogramme</a:t>
            </a:r>
          </a:p>
        </p:txBody>
      </p:sp>
    </p:spTree>
    <p:extLst>
      <p:ext uri="{BB962C8B-B14F-4D97-AF65-F5344CB8AC3E}">
        <p14:creationId xmlns:p14="http://schemas.microsoft.com/office/powerpoint/2010/main" val="39900887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 + IMG + picto - 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5FC6D3EF-163D-A341-877B-008BE3AEBD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34" t="27401" r="29434" b="19738"/>
          <a:stretch/>
        </p:blipFill>
        <p:spPr>
          <a:xfrm>
            <a:off x="8110800" y="3232800"/>
            <a:ext cx="4100400" cy="36252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96DDAB6-30A3-4A44-8D8A-14FFF15B50CA}"/>
              </a:ext>
            </a:extLst>
          </p:cNvPr>
          <p:cNvSpPr/>
          <p:nvPr/>
        </p:nvSpPr>
        <p:spPr>
          <a:xfrm>
            <a:off x="8911168" y="3680775"/>
            <a:ext cx="2520000" cy="2520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softEdge rad="241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pour une image  5">
            <a:extLst>
              <a:ext uri="{FF2B5EF4-FFF2-40B4-BE49-F238E27FC236}">
                <a16:creationId xmlns:a16="http://schemas.microsoft.com/office/drawing/2014/main" id="{2D4D87F6-0B7B-EF4B-8FCA-1DF08A05122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261568" y="4145092"/>
            <a:ext cx="1800000" cy="1800000"/>
          </a:xfrm>
        </p:spPr>
        <p:txBody>
          <a:bodyPr lIns="0" tIns="1080000" rIns="0"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1" name="Espace réservé pour une image  5">
            <a:extLst>
              <a:ext uri="{FF2B5EF4-FFF2-40B4-BE49-F238E27FC236}">
                <a16:creationId xmlns:a16="http://schemas.microsoft.com/office/drawing/2014/main" id="{175F0CB8-A316-7747-BD03-C3FBCFCBAC1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093112" y="0"/>
            <a:ext cx="4098888" cy="3232187"/>
          </a:xfrm>
          <a:solidFill>
            <a:schemeClr val="accent5"/>
          </a:solidFill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C3EA56-A8A8-6E49-9134-D565263AC765}"/>
              </a:ext>
            </a:extLst>
          </p:cNvPr>
          <p:cNvSpPr/>
          <p:nvPr/>
        </p:nvSpPr>
        <p:spPr>
          <a:xfrm>
            <a:off x="0" y="0"/>
            <a:ext cx="8112125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Sous-titre 2">
            <a:extLst>
              <a:ext uri="{FF2B5EF4-FFF2-40B4-BE49-F238E27FC236}">
                <a16:creationId xmlns:a16="http://schemas.microsoft.com/office/drawing/2014/main" id="{0114BA5E-B426-004A-8E4B-3B69BB1EE3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798" y="2347589"/>
            <a:ext cx="7436339" cy="3400143"/>
          </a:xfrm>
        </p:spPr>
        <p:txBody>
          <a:bodyPr lIns="0" tIns="180000" rIns="576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20" name="Espace réservé du texte 6">
            <a:extLst>
              <a:ext uri="{FF2B5EF4-FFF2-40B4-BE49-F238E27FC236}">
                <a16:creationId xmlns:a16="http://schemas.microsoft.com/office/drawing/2014/main" id="{63ADD0F9-1C2A-1B4D-96CB-0558C135E8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1731989"/>
            <a:ext cx="7398312" cy="579789"/>
          </a:xfrm>
        </p:spPr>
        <p:txBody>
          <a:bodyPr rIns="576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id="{032177A3-763E-254C-80BF-12C3CACBD98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7" y="660231"/>
            <a:ext cx="8150014" cy="1125538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0F6A4BE9-86CB-E74A-9F17-4C00A6F434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12D26370-E404-1943-BE38-63A1D6F69B17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u texte 5">
            <a:extLst>
              <a:ext uri="{FF2B5EF4-FFF2-40B4-BE49-F238E27FC236}">
                <a16:creationId xmlns:a16="http://schemas.microsoft.com/office/drawing/2014/main" id="{5C158509-24FE-9E40-B10D-775F61C88FD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40111431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picto à droite 50%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0C74E2AE-9CAE-1644-9C34-5557D789E7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46" r="26659"/>
          <a:stretch/>
        </p:blipFill>
        <p:spPr>
          <a:xfrm>
            <a:off x="6134400" y="1"/>
            <a:ext cx="6058799" cy="68580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8445826A-2529-F443-8666-47A81A8A17C7}"/>
              </a:ext>
            </a:extLst>
          </p:cNvPr>
          <p:cNvSpPr/>
          <p:nvPr/>
        </p:nvSpPr>
        <p:spPr>
          <a:xfrm>
            <a:off x="7761944" y="2065201"/>
            <a:ext cx="2880000" cy="2880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softEdge rad="368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space réservé pour une image  5">
            <a:extLst>
              <a:ext uri="{FF2B5EF4-FFF2-40B4-BE49-F238E27FC236}">
                <a16:creationId xmlns:a16="http://schemas.microsoft.com/office/drawing/2014/main" id="{1572369C-07D2-9D4C-9DFE-653194623C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761944" y="2066400"/>
            <a:ext cx="2880000" cy="2880000"/>
          </a:xfrm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25" name="Titre 1">
            <a:extLst>
              <a:ext uri="{FF2B5EF4-FFF2-40B4-BE49-F238E27FC236}">
                <a16:creationId xmlns:a16="http://schemas.microsoft.com/office/drawing/2014/main" id="{F1F2DCC2-2CA1-9348-BDB4-1D0EC3E135C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7" y="660231"/>
            <a:ext cx="6134400" cy="1125538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26" name="Sous-titre 2">
            <a:extLst>
              <a:ext uri="{FF2B5EF4-FFF2-40B4-BE49-F238E27FC236}">
                <a16:creationId xmlns:a16="http://schemas.microsoft.com/office/drawing/2014/main" id="{CDC4EDBE-8D1D-6449-BC38-56709421647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799" y="2785199"/>
            <a:ext cx="5401846" cy="3400143"/>
          </a:xfrm>
        </p:spPr>
        <p:txBody>
          <a:bodyPr lIns="0" tIns="180000" rIns="360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27" name="Espace réservé du texte 6">
            <a:extLst>
              <a:ext uri="{FF2B5EF4-FFF2-40B4-BE49-F238E27FC236}">
                <a16:creationId xmlns:a16="http://schemas.microsoft.com/office/drawing/2014/main" id="{A5DA7B44-EA6F-5E4E-B599-54B00CDBD5C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2169599"/>
            <a:ext cx="5364688" cy="579789"/>
          </a:xfrm>
        </p:spPr>
        <p:txBody>
          <a:bodyPr rIns="360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39BE604A-95D0-3A4A-96D0-A4CB79A2E6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2EDCDC57-2E9E-3549-BA4E-7E231DBDB990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3E1426FE-7B29-664B-B07D-2D9D0B5AD118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5451122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picto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>
            <a:extLst>
              <a:ext uri="{FF2B5EF4-FFF2-40B4-BE49-F238E27FC236}">
                <a16:creationId xmlns:a16="http://schemas.microsoft.com/office/drawing/2014/main" id="{0D8A4E12-7F7C-B948-9832-C7FC68D21E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891" r="34218"/>
          <a:stretch/>
        </p:blipFill>
        <p:spPr>
          <a:xfrm>
            <a:off x="9158400" y="1"/>
            <a:ext cx="30348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6546973-3DFD-F640-81E5-F7497E31F89A}"/>
              </a:ext>
            </a:extLst>
          </p:cNvPr>
          <p:cNvSpPr/>
          <p:nvPr/>
        </p:nvSpPr>
        <p:spPr>
          <a:xfrm>
            <a:off x="9405601" y="2098332"/>
            <a:ext cx="2520000" cy="2520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softEdge rad="241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pour une image  5">
            <a:extLst>
              <a:ext uri="{FF2B5EF4-FFF2-40B4-BE49-F238E27FC236}">
                <a16:creationId xmlns:a16="http://schemas.microsoft.com/office/drawing/2014/main" id="{AED0BFE0-AAEC-6647-A869-0334F01C2A8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405600" y="2098331"/>
            <a:ext cx="2520000" cy="2520000"/>
          </a:xfrm>
          <a:noFill/>
        </p:spPr>
        <p:txBody>
          <a:bodyPr lIns="0" tIns="1080000" rIns="0" anchor="ctr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B3806890-D376-8E42-BA94-1D04F1F2922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8" y="660231"/>
            <a:ext cx="9175577" cy="561686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5" name="Sous-titre 2">
            <a:extLst>
              <a:ext uri="{FF2B5EF4-FFF2-40B4-BE49-F238E27FC236}">
                <a16:creationId xmlns:a16="http://schemas.microsoft.com/office/drawing/2014/main" id="{4098C2FE-613F-1A43-9C54-7F728CE8804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4" y="2276213"/>
            <a:ext cx="8461376" cy="3400143"/>
          </a:xfrm>
        </p:spPr>
        <p:txBody>
          <a:bodyPr lIns="0" tIns="180000" rIns="576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  <a:p>
            <a:endParaRPr lang="fr-FR"/>
          </a:p>
          <a:p>
            <a:endParaRPr lang="fr-FR"/>
          </a:p>
        </p:txBody>
      </p:sp>
      <p:sp>
        <p:nvSpPr>
          <p:cNvPr id="16" name="Espace réservé du texte 6">
            <a:extLst>
              <a:ext uri="{FF2B5EF4-FFF2-40B4-BE49-F238E27FC236}">
                <a16:creationId xmlns:a16="http://schemas.microsoft.com/office/drawing/2014/main" id="{D7458D0D-1474-F045-BFBD-08D765A6F2E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4" y="1700213"/>
            <a:ext cx="8427779" cy="579789"/>
          </a:xfrm>
        </p:spPr>
        <p:txBody>
          <a:bodyPr rIns="576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CEC77F4D-58D8-5B40-A655-88E1BE45EC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F3606CE2-1752-C043-803D-7C0F66029D0A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u texte 5">
            <a:extLst>
              <a:ext uri="{FF2B5EF4-FFF2-40B4-BE49-F238E27FC236}">
                <a16:creationId xmlns:a16="http://schemas.microsoft.com/office/drawing/2014/main" id="{700196A1-8E84-1343-80EA-2F6AA38ED2A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40009399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26" Type="http://schemas.openxmlformats.org/officeDocument/2006/relationships/slideLayout" Target="../slideLayouts/slideLayout49.xml"/><Relationship Id="rId3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44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5" Type="http://schemas.openxmlformats.org/officeDocument/2006/relationships/slideLayout" Target="../slideLayouts/slideLayout48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24" Type="http://schemas.openxmlformats.org/officeDocument/2006/relationships/slideLayout" Target="../slideLayouts/slideLayout47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23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slideLayout" Target="../slideLayouts/slideLayout45.xml"/><Relationship Id="rId27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1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52.xml"/><Relationship Id="rId21" Type="http://schemas.openxmlformats.org/officeDocument/2006/relationships/slideLayout" Target="../slideLayouts/slideLayout70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17" Type="http://schemas.openxmlformats.org/officeDocument/2006/relationships/slideLayout" Target="../slideLayouts/slideLayout66.xml"/><Relationship Id="rId2" Type="http://schemas.openxmlformats.org/officeDocument/2006/relationships/slideLayout" Target="../slideLayouts/slideLayout51.xml"/><Relationship Id="rId16" Type="http://schemas.openxmlformats.org/officeDocument/2006/relationships/slideLayout" Target="../slideLayouts/slideLayout65.xml"/><Relationship Id="rId20" Type="http://schemas.openxmlformats.org/officeDocument/2006/relationships/slideLayout" Target="../slideLayouts/slideLayout69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24" Type="http://schemas.openxmlformats.org/officeDocument/2006/relationships/theme" Target="../theme/theme3.xml"/><Relationship Id="rId5" Type="http://schemas.openxmlformats.org/officeDocument/2006/relationships/slideLayout" Target="../slideLayouts/slideLayout54.xml"/><Relationship Id="rId15" Type="http://schemas.openxmlformats.org/officeDocument/2006/relationships/slideLayout" Target="../slideLayouts/slideLayout64.xml"/><Relationship Id="rId23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59.xml"/><Relationship Id="rId19" Type="http://schemas.openxmlformats.org/officeDocument/2006/relationships/slideLayout" Target="../slideLayouts/slideLayout68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63.xml"/><Relationship Id="rId22" Type="http://schemas.openxmlformats.org/officeDocument/2006/relationships/slideLayout" Target="../slideLayouts/slideLayout7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slideLayout" Target="../slideLayouts/slideLayout85.xml"/><Relationship Id="rId18" Type="http://schemas.openxmlformats.org/officeDocument/2006/relationships/slideLayout" Target="../slideLayouts/slideLayout90.xml"/><Relationship Id="rId3" Type="http://schemas.openxmlformats.org/officeDocument/2006/relationships/slideLayout" Target="../slideLayouts/slideLayout75.xml"/><Relationship Id="rId21" Type="http://schemas.openxmlformats.org/officeDocument/2006/relationships/slideLayout" Target="../slideLayouts/slideLayout93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17" Type="http://schemas.openxmlformats.org/officeDocument/2006/relationships/slideLayout" Target="../slideLayouts/slideLayout89.xml"/><Relationship Id="rId2" Type="http://schemas.openxmlformats.org/officeDocument/2006/relationships/slideLayout" Target="../slideLayouts/slideLayout74.xml"/><Relationship Id="rId16" Type="http://schemas.openxmlformats.org/officeDocument/2006/relationships/slideLayout" Target="../slideLayouts/slideLayout88.xml"/><Relationship Id="rId20" Type="http://schemas.openxmlformats.org/officeDocument/2006/relationships/slideLayout" Target="../slideLayouts/slideLayout92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5" Type="http://schemas.openxmlformats.org/officeDocument/2006/relationships/slideLayout" Target="../slideLayouts/slideLayout87.xml"/><Relationship Id="rId23" Type="http://schemas.openxmlformats.org/officeDocument/2006/relationships/theme" Target="../theme/theme4.xml"/><Relationship Id="rId10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91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slideLayout" Target="../slideLayouts/slideLayout86.xml"/><Relationship Id="rId22" Type="http://schemas.openxmlformats.org/officeDocument/2006/relationships/slideLayout" Target="../slideLayouts/slideLayout9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slideLayout" Target="../slideLayouts/slideLayout107.xml"/><Relationship Id="rId18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97.xml"/><Relationship Id="rId21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17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96.xml"/><Relationship Id="rId16" Type="http://schemas.openxmlformats.org/officeDocument/2006/relationships/slideLayout" Target="../slideLayouts/slideLayout110.xml"/><Relationship Id="rId20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24" Type="http://schemas.openxmlformats.org/officeDocument/2006/relationships/theme" Target="../theme/theme5.xml"/><Relationship Id="rId5" Type="http://schemas.openxmlformats.org/officeDocument/2006/relationships/slideLayout" Target="../slideLayouts/slideLayout99.xml"/><Relationship Id="rId15" Type="http://schemas.openxmlformats.org/officeDocument/2006/relationships/slideLayout" Target="../slideLayouts/slideLayout109.xml"/><Relationship Id="rId23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04.xml"/><Relationship Id="rId19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Relationship Id="rId14" Type="http://schemas.openxmlformats.org/officeDocument/2006/relationships/slideLayout" Target="../slideLayouts/slideLayout108.xml"/><Relationship Id="rId22" Type="http://schemas.openxmlformats.org/officeDocument/2006/relationships/slideLayout" Target="../slideLayouts/slideLayout11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5.xml"/><Relationship Id="rId13" Type="http://schemas.openxmlformats.org/officeDocument/2006/relationships/slideLayout" Target="../slideLayouts/slideLayout130.xml"/><Relationship Id="rId18" Type="http://schemas.openxmlformats.org/officeDocument/2006/relationships/slideLayout" Target="../slideLayouts/slideLayout135.xml"/><Relationship Id="rId3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24.xml"/><Relationship Id="rId12" Type="http://schemas.openxmlformats.org/officeDocument/2006/relationships/slideLayout" Target="../slideLayouts/slideLayout129.xml"/><Relationship Id="rId17" Type="http://schemas.openxmlformats.org/officeDocument/2006/relationships/slideLayout" Target="../slideLayouts/slideLayout134.xml"/><Relationship Id="rId2" Type="http://schemas.openxmlformats.org/officeDocument/2006/relationships/slideLayout" Target="../slideLayouts/slideLayout119.xml"/><Relationship Id="rId16" Type="http://schemas.openxmlformats.org/officeDocument/2006/relationships/slideLayout" Target="../slideLayouts/slideLayout133.xml"/><Relationship Id="rId20" Type="http://schemas.openxmlformats.org/officeDocument/2006/relationships/theme" Target="../theme/theme6.xml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122.xml"/><Relationship Id="rId15" Type="http://schemas.openxmlformats.org/officeDocument/2006/relationships/slideLayout" Target="../slideLayouts/slideLayout132.xml"/><Relationship Id="rId10" Type="http://schemas.openxmlformats.org/officeDocument/2006/relationships/slideLayout" Target="../slideLayouts/slideLayout127.xml"/><Relationship Id="rId19" Type="http://schemas.openxmlformats.org/officeDocument/2006/relationships/slideLayout" Target="../slideLayouts/slideLayout136.xml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Relationship Id="rId14" Type="http://schemas.openxmlformats.org/officeDocument/2006/relationships/slideLayout" Target="../slideLayouts/slideLayout13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4.xml"/><Relationship Id="rId13" Type="http://schemas.openxmlformats.org/officeDocument/2006/relationships/slideLayout" Target="../slideLayouts/slideLayout149.xml"/><Relationship Id="rId18" Type="http://schemas.openxmlformats.org/officeDocument/2006/relationships/slideLayout" Target="../slideLayouts/slideLayout154.xml"/><Relationship Id="rId3" Type="http://schemas.openxmlformats.org/officeDocument/2006/relationships/slideLayout" Target="../slideLayouts/slideLayout139.xml"/><Relationship Id="rId21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43.xml"/><Relationship Id="rId12" Type="http://schemas.openxmlformats.org/officeDocument/2006/relationships/slideLayout" Target="../slideLayouts/slideLayout148.xml"/><Relationship Id="rId17" Type="http://schemas.openxmlformats.org/officeDocument/2006/relationships/slideLayout" Target="../slideLayouts/slideLayout153.xml"/><Relationship Id="rId2" Type="http://schemas.openxmlformats.org/officeDocument/2006/relationships/slideLayout" Target="../slideLayouts/slideLayout138.xml"/><Relationship Id="rId16" Type="http://schemas.openxmlformats.org/officeDocument/2006/relationships/slideLayout" Target="../slideLayouts/slideLayout152.xml"/><Relationship Id="rId20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42.xml"/><Relationship Id="rId11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1.xml"/><Relationship Id="rId15" Type="http://schemas.openxmlformats.org/officeDocument/2006/relationships/slideLayout" Target="../slideLayouts/slideLayout151.xml"/><Relationship Id="rId23" Type="http://schemas.openxmlformats.org/officeDocument/2006/relationships/theme" Target="../theme/theme7.xml"/><Relationship Id="rId10" Type="http://schemas.openxmlformats.org/officeDocument/2006/relationships/slideLayout" Target="../slideLayouts/slideLayout146.xml"/><Relationship Id="rId19" Type="http://schemas.openxmlformats.org/officeDocument/2006/relationships/slideLayout" Target="../slideLayouts/slideLayout155.xml"/><Relationship Id="rId4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5.xml"/><Relationship Id="rId14" Type="http://schemas.openxmlformats.org/officeDocument/2006/relationships/slideLayout" Target="../slideLayouts/slideLayout150.xml"/><Relationship Id="rId22" Type="http://schemas.openxmlformats.org/officeDocument/2006/relationships/slideLayout" Target="../slideLayouts/slideLayout15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6.xml"/><Relationship Id="rId13" Type="http://schemas.openxmlformats.org/officeDocument/2006/relationships/slideLayout" Target="../slideLayouts/slideLayout171.xml"/><Relationship Id="rId18" Type="http://schemas.openxmlformats.org/officeDocument/2006/relationships/slideLayout" Target="../slideLayouts/slideLayout176.xml"/><Relationship Id="rId3" Type="http://schemas.openxmlformats.org/officeDocument/2006/relationships/slideLayout" Target="../slideLayouts/slideLayout161.xml"/><Relationship Id="rId21" Type="http://schemas.openxmlformats.org/officeDocument/2006/relationships/theme" Target="../theme/theme8.xml"/><Relationship Id="rId7" Type="http://schemas.openxmlformats.org/officeDocument/2006/relationships/slideLayout" Target="../slideLayouts/slideLayout165.xml"/><Relationship Id="rId12" Type="http://schemas.openxmlformats.org/officeDocument/2006/relationships/slideLayout" Target="../slideLayouts/slideLayout170.xml"/><Relationship Id="rId17" Type="http://schemas.openxmlformats.org/officeDocument/2006/relationships/slideLayout" Target="../slideLayouts/slideLayout175.xml"/><Relationship Id="rId2" Type="http://schemas.openxmlformats.org/officeDocument/2006/relationships/slideLayout" Target="../slideLayouts/slideLayout160.xml"/><Relationship Id="rId16" Type="http://schemas.openxmlformats.org/officeDocument/2006/relationships/slideLayout" Target="../slideLayouts/slideLayout174.xml"/><Relationship Id="rId20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59.xml"/><Relationship Id="rId6" Type="http://schemas.openxmlformats.org/officeDocument/2006/relationships/slideLayout" Target="../slideLayouts/slideLayout164.xml"/><Relationship Id="rId11" Type="http://schemas.openxmlformats.org/officeDocument/2006/relationships/slideLayout" Target="../slideLayouts/slideLayout169.xml"/><Relationship Id="rId5" Type="http://schemas.openxmlformats.org/officeDocument/2006/relationships/slideLayout" Target="../slideLayouts/slideLayout163.xml"/><Relationship Id="rId15" Type="http://schemas.openxmlformats.org/officeDocument/2006/relationships/slideLayout" Target="../slideLayouts/slideLayout173.xml"/><Relationship Id="rId10" Type="http://schemas.openxmlformats.org/officeDocument/2006/relationships/slideLayout" Target="../slideLayouts/slideLayout168.xml"/><Relationship Id="rId19" Type="http://schemas.openxmlformats.org/officeDocument/2006/relationships/slideLayout" Target="../slideLayouts/slideLayout177.xml"/><Relationship Id="rId4" Type="http://schemas.openxmlformats.org/officeDocument/2006/relationships/slideLayout" Target="../slideLayouts/slideLayout162.xml"/><Relationship Id="rId9" Type="http://schemas.openxmlformats.org/officeDocument/2006/relationships/slideLayout" Target="../slideLayouts/slideLayout167.xml"/><Relationship Id="rId14" Type="http://schemas.openxmlformats.org/officeDocument/2006/relationships/slideLayout" Target="../slideLayouts/slideLayout17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626D7C7-ADC4-4C42-8075-C2CEC5D18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25538"/>
          </a:xfrm>
          <a:prstGeom prst="rect">
            <a:avLst/>
          </a:prstGeom>
        </p:spPr>
        <p:txBody>
          <a:bodyPr vert="horz" lIns="720000" tIns="180000" rIns="0" bIns="180000" rtlCol="0" anchor="ctr">
            <a:noAutofit/>
          </a:bodyPr>
          <a:lstStyle/>
          <a:p>
            <a:r>
              <a:rPr lang="fr-FR"/>
              <a:t>Titre zone neutre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B99F56F-D5E4-C34E-BBC3-53398A6A8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698171"/>
            <a:ext cx="10740162" cy="447879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23F6A2C-60C7-D54D-89B1-17CDD8FBBB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7600"/>
            <a:ext cx="3201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6432F6EE-99FB-0144-87AA-E372CE09CFB7}"/>
              </a:ext>
            </a:extLst>
          </p:cNvPr>
          <p:cNvCxnSpPr>
            <a:cxnSpLocks/>
          </p:cNvCxnSpPr>
          <p:nvPr/>
        </p:nvCxnSpPr>
        <p:spPr>
          <a:xfrm>
            <a:off x="11452176" y="6462000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418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  <p:sldLayoutId id="2147483686" r:id="rId19"/>
    <p:sldLayoutId id="2147483688" r:id="rId20"/>
    <p:sldLayoutId id="2147483662" r:id="rId21"/>
    <p:sldLayoutId id="2147483664" r:id="rId22"/>
    <p:sldLayoutId id="2147483665" r:id="rId2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1" i="0" kern="1200">
          <a:solidFill>
            <a:schemeClr val="tx2"/>
          </a:solidFill>
          <a:latin typeface="Montserrat" pitchFamily="2" charset="77"/>
          <a:ea typeface="+mj-ea"/>
          <a:cs typeface="+mj-cs"/>
        </a:defRPr>
      </a:lvl1pPr>
    </p:titleStyle>
    <p:bodyStyle>
      <a:lvl1pPr marL="1714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Clr>
          <a:schemeClr val="tx1"/>
        </a:buClr>
        <a:buSzPct val="120000"/>
        <a:buFont typeface="Wingdings" pitchFamily="2" charset="2"/>
        <a:buChar char="§"/>
        <a:tabLst/>
        <a:defRPr sz="900" b="0" i="0" kern="1200">
          <a:solidFill>
            <a:schemeClr val="tx2"/>
          </a:solidFill>
          <a:latin typeface="Montserra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8">
          <p15:clr>
            <a:srgbClr val="F26B43"/>
          </p15:clr>
        </p15:guide>
        <p15:guide id="2" pos="7219">
          <p15:clr>
            <a:srgbClr val="F26B43"/>
          </p15:clr>
        </p15:guide>
        <p15:guide id="3" orient="horz" pos="3906">
          <p15:clr>
            <a:srgbClr val="F26B43"/>
          </p15:clr>
        </p15:guide>
        <p15:guide id="4" orient="horz" pos="41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626D7C7-ADC4-4C42-8075-C2CEC5D18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25538"/>
          </a:xfrm>
          <a:prstGeom prst="rect">
            <a:avLst/>
          </a:prstGeom>
        </p:spPr>
        <p:txBody>
          <a:bodyPr vert="horz" lIns="720000" tIns="180000" rIns="0" bIns="180000" rtlCol="0" anchor="ctr">
            <a:noAutofit/>
          </a:bodyPr>
          <a:lstStyle/>
          <a:p>
            <a:r>
              <a:rPr lang="fr-FR"/>
              <a:t>Titre zone Bleu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B99F56F-D5E4-C34E-BBC3-53398A6A8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698171"/>
            <a:ext cx="10740162" cy="447879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23F6A2C-60C7-D54D-89B1-17CDD8FBBB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7600"/>
            <a:ext cx="3201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6432F6EE-99FB-0144-87AA-E372CE09CFB7}"/>
              </a:ext>
            </a:extLst>
          </p:cNvPr>
          <p:cNvCxnSpPr>
            <a:cxnSpLocks/>
          </p:cNvCxnSpPr>
          <p:nvPr/>
        </p:nvCxnSpPr>
        <p:spPr>
          <a:xfrm>
            <a:off x="11452176" y="6462000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5606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  <p:sldLayoutId id="2147483708" r:id="rId18"/>
    <p:sldLayoutId id="2147483709" r:id="rId19"/>
    <p:sldLayoutId id="2147483710" r:id="rId20"/>
    <p:sldLayoutId id="2147483711" r:id="rId21"/>
    <p:sldLayoutId id="2147483712" r:id="rId22"/>
    <p:sldLayoutId id="2147483713" r:id="rId23"/>
    <p:sldLayoutId id="2147483714" r:id="rId24"/>
    <p:sldLayoutId id="2147483715" r:id="rId25"/>
    <p:sldLayoutId id="2147483716" r:id="rId2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1" i="0" kern="1200">
          <a:solidFill>
            <a:schemeClr val="tx2"/>
          </a:solidFill>
          <a:latin typeface="Montserrat" pitchFamily="2" charset="77"/>
          <a:ea typeface="+mj-ea"/>
          <a:cs typeface="+mj-cs"/>
        </a:defRPr>
      </a:lvl1pPr>
    </p:titleStyle>
    <p:bodyStyle>
      <a:lvl1pPr marL="1714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Clr>
          <a:schemeClr val="tx1"/>
        </a:buClr>
        <a:buSzPct val="120000"/>
        <a:buFont typeface="Wingdings" pitchFamily="2" charset="2"/>
        <a:buChar char="§"/>
        <a:tabLst/>
        <a:defRPr sz="900" b="0" i="0" kern="1200">
          <a:solidFill>
            <a:schemeClr val="tx2"/>
          </a:solidFill>
          <a:latin typeface="Montserra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8">
          <p15:clr>
            <a:srgbClr val="F26B43"/>
          </p15:clr>
        </p15:guide>
        <p15:guide id="2" pos="7219">
          <p15:clr>
            <a:srgbClr val="F26B43"/>
          </p15:clr>
        </p15:guide>
        <p15:guide id="3" orient="horz" pos="3906">
          <p15:clr>
            <a:srgbClr val="F26B43"/>
          </p15:clr>
        </p15:guide>
        <p15:guide id="4" orient="horz" pos="414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D4FD3F2-2DB9-D045-B2EE-003D7386FD8B}"/>
              </a:ext>
            </a:extLst>
          </p:cNvPr>
          <p:cNvSpPr/>
          <p:nvPr/>
        </p:nvSpPr>
        <p:spPr>
          <a:xfrm>
            <a:off x="9311201" y="6356350"/>
            <a:ext cx="2760907" cy="365125"/>
          </a:xfrm>
          <a:prstGeom prst="rect">
            <a:avLst/>
          </a:prstGeom>
          <a:gradFill flip="none" rotWithShape="1">
            <a:gsLst>
              <a:gs pos="77000">
                <a:schemeClr val="bg1"/>
              </a:gs>
              <a:gs pos="100000">
                <a:schemeClr val="bg1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626D7C7-ADC4-4C42-8075-C2CEC5D18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25538"/>
          </a:xfrm>
          <a:prstGeom prst="rect">
            <a:avLst/>
          </a:prstGeom>
        </p:spPr>
        <p:txBody>
          <a:bodyPr vert="horz" lIns="720000" tIns="180000" rIns="0" bIns="180000" rtlCol="0" anchor="ctr">
            <a:noAutofit/>
          </a:bodyPr>
          <a:lstStyle/>
          <a:p>
            <a:r>
              <a:rPr lang="fr-FR"/>
              <a:t>Titre zone jaune poussin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B99F56F-D5E4-C34E-BBC3-53398A6A8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698171"/>
            <a:ext cx="10740162" cy="447879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23F6A2C-60C7-D54D-89B1-17CDD8FBBB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7600"/>
            <a:ext cx="3201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6432F6EE-99FB-0144-87AA-E372CE09CFB7}"/>
              </a:ext>
            </a:extLst>
          </p:cNvPr>
          <p:cNvCxnSpPr>
            <a:cxnSpLocks/>
          </p:cNvCxnSpPr>
          <p:nvPr/>
        </p:nvCxnSpPr>
        <p:spPr>
          <a:xfrm>
            <a:off x="11452176" y="6462000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1572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  <p:sldLayoutId id="2147483732" r:id="rId15"/>
    <p:sldLayoutId id="2147483733" r:id="rId16"/>
    <p:sldLayoutId id="2147483734" r:id="rId17"/>
    <p:sldLayoutId id="2147483735" r:id="rId18"/>
    <p:sldLayoutId id="2147483736" r:id="rId19"/>
    <p:sldLayoutId id="2147483737" r:id="rId20"/>
    <p:sldLayoutId id="2147483738" r:id="rId21"/>
    <p:sldLayoutId id="2147483739" r:id="rId22"/>
    <p:sldLayoutId id="2147483740" r:id="rId2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1" i="0" kern="1200">
          <a:solidFill>
            <a:schemeClr val="tx2"/>
          </a:solidFill>
          <a:latin typeface="Montserrat" pitchFamily="2" charset="77"/>
          <a:ea typeface="+mj-ea"/>
          <a:cs typeface="+mj-cs"/>
        </a:defRPr>
      </a:lvl1pPr>
    </p:titleStyle>
    <p:bodyStyle>
      <a:lvl1pPr marL="1714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Clr>
          <a:schemeClr val="tx1"/>
        </a:buClr>
        <a:buSzPct val="120000"/>
        <a:buFont typeface="Wingdings" pitchFamily="2" charset="2"/>
        <a:buChar char="§"/>
        <a:tabLst/>
        <a:defRPr sz="900" b="0" i="0" kern="1200">
          <a:solidFill>
            <a:schemeClr val="tx2"/>
          </a:solidFill>
          <a:latin typeface="Montserra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8">
          <p15:clr>
            <a:srgbClr val="F26B43"/>
          </p15:clr>
        </p15:guide>
        <p15:guide id="2" pos="7219">
          <p15:clr>
            <a:srgbClr val="F26B43"/>
          </p15:clr>
        </p15:guide>
        <p15:guide id="3" orient="horz" pos="3906">
          <p15:clr>
            <a:srgbClr val="F26B43"/>
          </p15:clr>
        </p15:guide>
        <p15:guide id="4" orient="horz" pos="414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D4FD3F2-2DB9-D045-B2EE-003D7386FD8B}"/>
              </a:ext>
            </a:extLst>
          </p:cNvPr>
          <p:cNvSpPr/>
          <p:nvPr/>
        </p:nvSpPr>
        <p:spPr>
          <a:xfrm>
            <a:off x="9311201" y="6356350"/>
            <a:ext cx="2760907" cy="365125"/>
          </a:xfrm>
          <a:prstGeom prst="rect">
            <a:avLst/>
          </a:prstGeom>
          <a:gradFill flip="none" rotWithShape="1">
            <a:gsLst>
              <a:gs pos="77000">
                <a:schemeClr val="bg1"/>
              </a:gs>
              <a:gs pos="100000">
                <a:schemeClr val="bg1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626D7C7-ADC4-4C42-8075-C2CEC5D18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25538"/>
          </a:xfrm>
          <a:prstGeom prst="rect">
            <a:avLst/>
          </a:prstGeom>
        </p:spPr>
        <p:txBody>
          <a:bodyPr vert="horz" lIns="720000" tIns="180000" rIns="0" bIns="180000" rtlCol="0" anchor="ctr">
            <a:noAutofit/>
          </a:bodyPr>
          <a:lstStyle/>
          <a:p>
            <a:r>
              <a:rPr lang="fr-FR"/>
              <a:t>Titre zone Jaune La Poste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B99F56F-D5E4-C34E-BBC3-53398A6A8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698171"/>
            <a:ext cx="10740162" cy="447879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23F6A2C-60C7-D54D-89B1-17CDD8FBBB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7600"/>
            <a:ext cx="3201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6432F6EE-99FB-0144-87AA-E372CE09CFB7}"/>
              </a:ext>
            </a:extLst>
          </p:cNvPr>
          <p:cNvCxnSpPr>
            <a:cxnSpLocks/>
          </p:cNvCxnSpPr>
          <p:nvPr/>
        </p:nvCxnSpPr>
        <p:spPr>
          <a:xfrm>
            <a:off x="11452176" y="6462000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9217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  <p:sldLayoutId id="2147483756" r:id="rId15"/>
    <p:sldLayoutId id="2147483757" r:id="rId16"/>
    <p:sldLayoutId id="2147483758" r:id="rId17"/>
    <p:sldLayoutId id="2147483759" r:id="rId18"/>
    <p:sldLayoutId id="2147483760" r:id="rId19"/>
    <p:sldLayoutId id="2147483761" r:id="rId20"/>
    <p:sldLayoutId id="2147483762" r:id="rId21"/>
    <p:sldLayoutId id="2147483763" r:id="rId2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1" i="0" kern="1200">
          <a:solidFill>
            <a:schemeClr val="tx2"/>
          </a:solidFill>
          <a:latin typeface="Montserrat" pitchFamily="2" charset="77"/>
          <a:ea typeface="+mj-ea"/>
          <a:cs typeface="+mj-cs"/>
        </a:defRPr>
      </a:lvl1pPr>
    </p:titleStyle>
    <p:bodyStyle>
      <a:lvl1pPr marL="1714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Clr>
          <a:schemeClr val="tx1"/>
        </a:buClr>
        <a:buSzPct val="120000"/>
        <a:buFont typeface="Wingdings" pitchFamily="2" charset="2"/>
        <a:buChar char="§"/>
        <a:tabLst/>
        <a:defRPr sz="900" b="0" i="0" kern="1200">
          <a:solidFill>
            <a:schemeClr val="tx2"/>
          </a:solidFill>
          <a:latin typeface="Montserra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8">
          <p15:clr>
            <a:srgbClr val="F26B43"/>
          </p15:clr>
        </p15:guide>
        <p15:guide id="2" pos="7219">
          <p15:clr>
            <a:srgbClr val="F26B43"/>
          </p15:clr>
        </p15:guide>
        <p15:guide id="3" orient="horz" pos="3906">
          <p15:clr>
            <a:srgbClr val="F26B43"/>
          </p15:clr>
        </p15:guide>
        <p15:guide id="4" orient="horz" pos="414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D4FD3F2-2DB9-D045-B2EE-003D7386FD8B}"/>
              </a:ext>
            </a:extLst>
          </p:cNvPr>
          <p:cNvSpPr/>
          <p:nvPr/>
        </p:nvSpPr>
        <p:spPr>
          <a:xfrm>
            <a:off x="9311201" y="6356350"/>
            <a:ext cx="2760907" cy="365125"/>
          </a:xfrm>
          <a:prstGeom prst="rect">
            <a:avLst/>
          </a:prstGeom>
          <a:gradFill flip="none" rotWithShape="1">
            <a:gsLst>
              <a:gs pos="77000">
                <a:schemeClr val="bg1"/>
              </a:gs>
              <a:gs pos="100000">
                <a:schemeClr val="bg1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626D7C7-ADC4-4C42-8075-C2CEC5D18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25538"/>
          </a:xfrm>
          <a:prstGeom prst="rect">
            <a:avLst/>
          </a:prstGeom>
        </p:spPr>
        <p:txBody>
          <a:bodyPr vert="horz" lIns="720000" tIns="180000" rIns="0" bIns="180000" rtlCol="0" anchor="ctr">
            <a:noAutofit/>
          </a:bodyPr>
          <a:lstStyle/>
          <a:p>
            <a:r>
              <a:rPr lang="fr-FR"/>
              <a:t>Titre zone vert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B99F56F-D5E4-C34E-BBC3-53398A6A8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698171"/>
            <a:ext cx="10740162" cy="447879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23F6A2C-60C7-D54D-89B1-17CDD8FBBB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7600"/>
            <a:ext cx="3201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6432F6EE-99FB-0144-87AA-E372CE09CFB7}"/>
              </a:ext>
            </a:extLst>
          </p:cNvPr>
          <p:cNvCxnSpPr>
            <a:cxnSpLocks/>
          </p:cNvCxnSpPr>
          <p:nvPr/>
        </p:nvCxnSpPr>
        <p:spPr>
          <a:xfrm>
            <a:off x="11452176" y="6462000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7101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  <p:sldLayoutId id="2147483778" r:id="rId14"/>
    <p:sldLayoutId id="2147483779" r:id="rId15"/>
    <p:sldLayoutId id="2147483780" r:id="rId16"/>
    <p:sldLayoutId id="2147483781" r:id="rId17"/>
    <p:sldLayoutId id="2147483782" r:id="rId18"/>
    <p:sldLayoutId id="2147483783" r:id="rId19"/>
    <p:sldLayoutId id="2147483784" r:id="rId20"/>
    <p:sldLayoutId id="2147483785" r:id="rId21"/>
    <p:sldLayoutId id="2147483786" r:id="rId22"/>
    <p:sldLayoutId id="2147483787" r:id="rId2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1" i="0" kern="1200">
          <a:solidFill>
            <a:schemeClr val="tx2"/>
          </a:solidFill>
          <a:latin typeface="Montserrat" pitchFamily="2" charset="77"/>
          <a:ea typeface="+mj-ea"/>
          <a:cs typeface="+mj-cs"/>
        </a:defRPr>
      </a:lvl1pPr>
    </p:titleStyle>
    <p:bodyStyle>
      <a:lvl1pPr marL="1714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Clr>
          <a:schemeClr val="tx1"/>
        </a:buClr>
        <a:buSzPct val="120000"/>
        <a:buFont typeface="Wingdings" pitchFamily="2" charset="2"/>
        <a:buChar char="§"/>
        <a:tabLst/>
        <a:defRPr sz="900" b="0" i="0" kern="1200">
          <a:solidFill>
            <a:schemeClr val="tx2"/>
          </a:solidFill>
          <a:latin typeface="Montserra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8">
          <p15:clr>
            <a:srgbClr val="F26B43"/>
          </p15:clr>
        </p15:guide>
        <p15:guide id="2" pos="7219">
          <p15:clr>
            <a:srgbClr val="F26B43"/>
          </p15:clr>
        </p15:guide>
        <p15:guide id="3" orient="horz" pos="3906">
          <p15:clr>
            <a:srgbClr val="F26B43"/>
          </p15:clr>
        </p15:guide>
        <p15:guide id="4" orient="horz" pos="414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D4FD3F2-2DB9-D045-B2EE-003D7386FD8B}"/>
              </a:ext>
            </a:extLst>
          </p:cNvPr>
          <p:cNvSpPr/>
          <p:nvPr/>
        </p:nvSpPr>
        <p:spPr>
          <a:xfrm>
            <a:off x="9311201" y="6356350"/>
            <a:ext cx="2760907" cy="365125"/>
          </a:xfrm>
          <a:prstGeom prst="rect">
            <a:avLst/>
          </a:prstGeom>
          <a:gradFill flip="none" rotWithShape="1">
            <a:gsLst>
              <a:gs pos="77000">
                <a:schemeClr val="bg1"/>
              </a:gs>
              <a:gs pos="100000">
                <a:schemeClr val="bg1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626D7C7-ADC4-4C42-8075-C2CEC5D18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25538"/>
          </a:xfrm>
          <a:prstGeom prst="rect">
            <a:avLst/>
          </a:prstGeom>
        </p:spPr>
        <p:txBody>
          <a:bodyPr vert="horz" lIns="720000" tIns="180000" rIns="0" bIns="180000" rtlCol="0" anchor="ctr">
            <a:noAutofit/>
          </a:bodyPr>
          <a:lstStyle/>
          <a:p>
            <a:r>
              <a:rPr lang="fr-FR"/>
              <a:t>Titre zone Turquoise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B99F56F-D5E4-C34E-BBC3-53398A6A8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698171"/>
            <a:ext cx="10740162" cy="447879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23F6A2C-60C7-D54D-89B1-17CDD8FBBB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7600"/>
            <a:ext cx="3201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6432F6EE-99FB-0144-87AA-E372CE09CFB7}"/>
              </a:ext>
            </a:extLst>
          </p:cNvPr>
          <p:cNvCxnSpPr>
            <a:cxnSpLocks/>
          </p:cNvCxnSpPr>
          <p:nvPr/>
        </p:nvCxnSpPr>
        <p:spPr>
          <a:xfrm>
            <a:off x="11452176" y="6462000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0597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  <p:sldLayoutId id="2147483801" r:id="rId13"/>
    <p:sldLayoutId id="2147483802" r:id="rId14"/>
    <p:sldLayoutId id="2147483803" r:id="rId15"/>
    <p:sldLayoutId id="2147483804" r:id="rId16"/>
    <p:sldLayoutId id="2147483805" r:id="rId17"/>
    <p:sldLayoutId id="2147483806" r:id="rId18"/>
    <p:sldLayoutId id="2147483807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1" i="0" kern="1200">
          <a:solidFill>
            <a:schemeClr val="tx2"/>
          </a:solidFill>
          <a:latin typeface="Montserrat" pitchFamily="2" charset="77"/>
          <a:ea typeface="+mj-ea"/>
          <a:cs typeface="+mj-cs"/>
        </a:defRPr>
      </a:lvl1pPr>
    </p:titleStyle>
    <p:bodyStyle>
      <a:lvl1pPr marL="1714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Clr>
          <a:schemeClr val="tx1"/>
        </a:buClr>
        <a:buSzPct val="120000"/>
        <a:buFont typeface="Wingdings" pitchFamily="2" charset="2"/>
        <a:buChar char="§"/>
        <a:tabLst/>
        <a:defRPr sz="900" b="0" i="0" kern="1200">
          <a:solidFill>
            <a:schemeClr val="tx2"/>
          </a:solidFill>
          <a:latin typeface="Montserra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8">
          <p15:clr>
            <a:srgbClr val="F26B43"/>
          </p15:clr>
        </p15:guide>
        <p15:guide id="2" pos="7219">
          <p15:clr>
            <a:srgbClr val="F26B43"/>
          </p15:clr>
        </p15:guide>
        <p15:guide id="3" orient="horz" pos="3906">
          <p15:clr>
            <a:srgbClr val="F26B43"/>
          </p15:clr>
        </p15:guide>
        <p15:guide id="4" orient="horz" pos="414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D4FD3F2-2DB9-D045-B2EE-003D7386FD8B}"/>
              </a:ext>
            </a:extLst>
          </p:cNvPr>
          <p:cNvSpPr/>
          <p:nvPr/>
        </p:nvSpPr>
        <p:spPr>
          <a:xfrm>
            <a:off x="9311201" y="6356350"/>
            <a:ext cx="2760907" cy="365125"/>
          </a:xfrm>
          <a:prstGeom prst="rect">
            <a:avLst/>
          </a:prstGeom>
          <a:gradFill flip="none" rotWithShape="1">
            <a:gsLst>
              <a:gs pos="77000">
                <a:schemeClr val="bg1"/>
              </a:gs>
              <a:gs pos="100000">
                <a:schemeClr val="bg1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626D7C7-ADC4-4C42-8075-C2CEC5D18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25538"/>
          </a:xfrm>
          <a:prstGeom prst="rect">
            <a:avLst/>
          </a:prstGeom>
        </p:spPr>
        <p:txBody>
          <a:bodyPr vert="horz" lIns="720000" tIns="180000" rIns="0" bIns="180000" rtlCol="0" anchor="ctr">
            <a:noAutofit/>
          </a:bodyPr>
          <a:lstStyle/>
          <a:p>
            <a:r>
              <a:rPr lang="fr-FR"/>
              <a:t>Titre zone violet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B99F56F-D5E4-C34E-BBC3-53398A6A8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698171"/>
            <a:ext cx="10740162" cy="447879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23F6A2C-60C7-D54D-89B1-17CDD8FBBB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7600"/>
            <a:ext cx="3201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6432F6EE-99FB-0144-87AA-E372CE09CFB7}"/>
              </a:ext>
            </a:extLst>
          </p:cNvPr>
          <p:cNvCxnSpPr>
            <a:cxnSpLocks/>
          </p:cNvCxnSpPr>
          <p:nvPr/>
        </p:nvCxnSpPr>
        <p:spPr>
          <a:xfrm>
            <a:off x="11452176" y="6462000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225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  <p:sldLayoutId id="2147483820" r:id="rId12"/>
    <p:sldLayoutId id="2147483821" r:id="rId13"/>
    <p:sldLayoutId id="2147483822" r:id="rId14"/>
    <p:sldLayoutId id="2147483823" r:id="rId15"/>
    <p:sldLayoutId id="2147483824" r:id="rId16"/>
    <p:sldLayoutId id="2147483825" r:id="rId17"/>
    <p:sldLayoutId id="2147483826" r:id="rId18"/>
    <p:sldLayoutId id="2147483827" r:id="rId19"/>
    <p:sldLayoutId id="2147483828" r:id="rId20"/>
    <p:sldLayoutId id="2147483829" r:id="rId21"/>
    <p:sldLayoutId id="2147483830" r:id="rId2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1" i="0" kern="1200">
          <a:solidFill>
            <a:schemeClr val="tx2"/>
          </a:solidFill>
          <a:latin typeface="Montserrat" pitchFamily="2" charset="77"/>
          <a:ea typeface="+mj-ea"/>
          <a:cs typeface="+mj-cs"/>
        </a:defRPr>
      </a:lvl1pPr>
    </p:titleStyle>
    <p:bodyStyle>
      <a:lvl1pPr marL="1714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Clr>
          <a:schemeClr val="tx1"/>
        </a:buClr>
        <a:buSzPct val="120000"/>
        <a:buFont typeface="Wingdings" pitchFamily="2" charset="2"/>
        <a:buChar char="§"/>
        <a:tabLst/>
        <a:defRPr sz="900" b="0" i="0" kern="1200">
          <a:solidFill>
            <a:schemeClr val="tx2"/>
          </a:solidFill>
          <a:latin typeface="Montserra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8">
          <p15:clr>
            <a:srgbClr val="F26B43"/>
          </p15:clr>
        </p15:guide>
        <p15:guide id="2" pos="7219">
          <p15:clr>
            <a:srgbClr val="F26B43"/>
          </p15:clr>
        </p15:guide>
        <p15:guide id="3" orient="horz" pos="3906">
          <p15:clr>
            <a:srgbClr val="F26B43"/>
          </p15:clr>
        </p15:guide>
        <p15:guide id="4" orient="horz" pos="414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626D7C7-ADC4-4C42-8075-C2CEC5D18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25538"/>
          </a:xfrm>
          <a:prstGeom prst="rect">
            <a:avLst/>
          </a:prstGeom>
        </p:spPr>
        <p:txBody>
          <a:bodyPr vert="horz" lIns="720000" tIns="180000" rIns="0" bIns="180000" rtlCol="0" anchor="ctr">
            <a:noAutofit/>
          </a:bodyPr>
          <a:lstStyle/>
          <a:p>
            <a:r>
              <a:rPr lang="fr-FR"/>
              <a:t>Titre Zone Corail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B99F56F-D5E4-C34E-BBC3-53398A6A8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698171"/>
            <a:ext cx="10740162" cy="447879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23F6A2C-60C7-D54D-89B1-17CDD8FBBB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7600"/>
            <a:ext cx="3201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6432F6EE-99FB-0144-87AA-E372CE09CFB7}"/>
              </a:ext>
            </a:extLst>
          </p:cNvPr>
          <p:cNvCxnSpPr>
            <a:cxnSpLocks/>
          </p:cNvCxnSpPr>
          <p:nvPr/>
        </p:nvCxnSpPr>
        <p:spPr>
          <a:xfrm>
            <a:off x="11452176" y="6462000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6131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  <p:sldLayoutId id="2147483843" r:id="rId12"/>
    <p:sldLayoutId id="2147483844" r:id="rId13"/>
    <p:sldLayoutId id="2147483845" r:id="rId14"/>
    <p:sldLayoutId id="2147483846" r:id="rId15"/>
    <p:sldLayoutId id="2147483847" r:id="rId16"/>
    <p:sldLayoutId id="2147483848" r:id="rId17"/>
    <p:sldLayoutId id="2147483849" r:id="rId18"/>
    <p:sldLayoutId id="2147483850" r:id="rId19"/>
    <p:sldLayoutId id="2147483851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1" i="0" kern="1200">
          <a:solidFill>
            <a:schemeClr val="tx2"/>
          </a:solidFill>
          <a:latin typeface="Montserrat" pitchFamily="2" charset="77"/>
          <a:ea typeface="+mj-ea"/>
          <a:cs typeface="+mj-cs"/>
        </a:defRPr>
      </a:lvl1pPr>
    </p:titleStyle>
    <p:bodyStyle>
      <a:lvl1pPr marL="1714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Clr>
          <a:schemeClr val="tx1"/>
        </a:buClr>
        <a:buSzPct val="120000"/>
        <a:buFont typeface="Wingdings" pitchFamily="2" charset="2"/>
        <a:buChar char="§"/>
        <a:tabLst/>
        <a:defRPr sz="900" b="0" i="0" kern="1200">
          <a:solidFill>
            <a:schemeClr val="tx2"/>
          </a:solidFill>
          <a:latin typeface="Montserra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8">
          <p15:clr>
            <a:srgbClr val="F26B43"/>
          </p15:clr>
        </p15:guide>
        <p15:guide id="2" pos="7219">
          <p15:clr>
            <a:srgbClr val="F26B43"/>
          </p15:clr>
        </p15:guide>
        <p15:guide id="3" orient="horz" pos="3906">
          <p15:clr>
            <a:srgbClr val="F26B43"/>
          </p15:clr>
        </p15:guide>
        <p15:guide id="4" orient="horz" pos="41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microsoft.com/office/2018/10/relationships/comments" Target="../comments/modernComment_7FFE5671_2BB6B7AF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0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microsoft.com/office/2018/10/relationships/comments" Target="../comments/modernComment_7FFE5672_BAFC4A9D.xm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4.png"/><Relationship Id="rId5" Type="http://schemas.openxmlformats.org/officeDocument/2006/relationships/image" Target="../media/image20.png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aide.digiposte.fr/" TargetMode="External"/><Relationship Id="rId3" Type="http://schemas.openxmlformats.org/officeDocument/2006/relationships/image" Target="../media/image44.svg"/><Relationship Id="rId7" Type="http://schemas.openxmlformats.org/officeDocument/2006/relationships/image" Target="../media/image48.sv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4.png"/><Relationship Id="rId5" Type="http://schemas.openxmlformats.org/officeDocument/2006/relationships/image" Target="../media/image46.svg"/><Relationship Id="rId10" Type="http://schemas.openxmlformats.org/officeDocument/2006/relationships/image" Target="../media/image20.png"/><Relationship Id="rId4" Type="http://schemas.openxmlformats.org/officeDocument/2006/relationships/image" Target="../media/image43.png"/><Relationship Id="rId9" Type="http://schemas.openxmlformats.org/officeDocument/2006/relationships/hyperlink" Target="https://aide.digiposte.fr/contact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microsoft.com/office/2018/10/relationships/comments" Target="../comments/modernComment_7FFE566C_C58042F6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5.png"/><Relationship Id="rId7" Type="http://schemas.openxmlformats.org/officeDocument/2006/relationships/image" Target="../media/image29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6.png"/><Relationship Id="rId11" Type="http://schemas.microsoft.com/office/2018/10/relationships/comments" Target="../comments/modernComment_7FFE566D_BA5E276F.xml"/><Relationship Id="rId5" Type="http://schemas.openxmlformats.org/officeDocument/2006/relationships/image" Target="../media/image27.svg"/><Relationship Id="rId10" Type="http://schemas.openxmlformats.org/officeDocument/2006/relationships/image" Target="../media/image28.png"/><Relationship Id="rId9" Type="http://schemas.openxmlformats.org/officeDocument/2006/relationships/image" Target="../media/image31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3.pn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microsoft.com/office/2018/10/relationships/comments" Target="../comments/modernComment_7FFE5670_D0BAB35F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4">
            <a:extLst>
              <a:ext uri="{FF2B5EF4-FFF2-40B4-BE49-F238E27FC236}">
                <a16:creationId xmlns:a16="http://schemas.microsoft.com/office/drawing/2014/main" id="{BD1BBBB6-C4D5-81A1-351E-8CEF5714B606}"/>
              </a:ext>
            </a:extLst>
          </p:cNvPr>
          <p:cNvSpPr txBox="1">
            <a:spLocks noGrp="1"/>
          </p:cNvSpPr>
          <p:nvPr/>
        </p:nvSpPr>
        <p:spPr>
          <a:xfrm>
            <a:off x="5973826" y="6506766"/>
            <a:ext cx="260985" cy="158377"/>
          </a:xfrm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>
            <a:defPPr>
              <a:defRPr kern="0"/>
            </a:defPPr>
            <a:lvl1pPr>
              <a:defRPr sz="950" b="0" i="0">
                <a:solidFill>
                  <a:srgbClr val="7E7E7E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ct val="100000"/>
              </a:lnSpc>
              <a:spcBef>
                <a:spcPts val="95"/>
              </a:spcBef>
            </a:pPr>
            <a:endParaRPr lang="fr-FR" b="1" spc="130">
              <a:ea typeface="Calibri"/>
            </a:endParaRPr>
          </a:p>
        </p:txBody>
      </p:sp>
      <p:pic>
        <p:nvPicPr>
          <p:cNvPr id="2" name="Image 1" descr="Une image contenant Graphique, clipart, symbole, graphisme&#10;&#10;Le contenu généré par l’IA peut être incorrect.">
            <a:extLst>
              <a:ext uri="{FF2B5EF4-FFF2-40B4-BE49-F238E27FC236}">
                <a16:creationId xmlns:a16="http://schemas.microsoft.com/office/drawing/2014/main" id="{5F9FB6E6-138C-2E52-863D-39964B3096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628" y="2398972"/>
            <a:ext cx="3743325" cy="3295650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ctrTitle"/>
          </p:nvPr>
        </p:nvSpPr>
        <p:spPr>
          <a:xfrm>
            <a:off x="4980432" y="3449894"/>
            <a:ext cx="5687568" cy="735415"/>
          </a:xfrm>
        </p:spPr>
        <p:txBody>
          <a:bodyPr/>
          <a:lstStyle/>
          <a:p>
            <a:r>
              <a:rPr lang="fr-FR"/>
              <a:t>Améliorez l’expérience de vos salariés avec le dépôt de vos bulletins de paie dans Digiposte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140628" y="6485106"/>
            <a:ext cx="37433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>
                <a:latin typeface="Montserrat" panose="00000500000000000000" pitchFamily="2" charset="0"/>
              </a:rPr>
              <a:t>Présentation 2025</a:t>
            </a:r>
          </a:p>
        </p:txBody>
      </p:sp>
    </p:spTree>
    <p:extLst>
      <p:ext uri="{BB962C8B-B14F-4D97-AF65-F5344CB8AC3E}">
        <p14:creationId xmlns:p14="http://schemas.microsoft.com/office/powerpoint/2010/main" val="1377633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2CBC1F-B2FC-DEA4-783F-C7DBC8D1C4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A2BBD65B-5473-C934-1E80-A432054B91F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>
                <a:latin typeface="Montserrat"/>
              </a:rPr>
              <a:t>Quels avantages</a:t>
            </a:r>
            <a:br>
              <a:rPr lang="fr-FR">
                <a:latin typeface="Montserrat"/>
              </a:rPr>
            </a:br>
            <a:r>
              <a:rPr lang="fr-FR">
                <a:latin typeface="Montserrat"/>
              </a:rPr>
              <a:t>pour vos salariés ?</a:t>
            </a:r>
            <a:br>
              <a:rPr lang="fr-FR">
                <a:latin typeface="Montserrat"/>
              </a:rPr>
            </a:br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8F0ED41-16BE-F97A-160D-40CF0655418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872913" y="6357938"/>
            <a:ext cx="319087" cy="365125"/>
          </a:xfrm>
        </p:spPr>
        <p:txBody>
          <a:bodyPr/>
          <a:lstStyle/>
          <a:p>
            <a:fld id="{2F9EC534-F9F4-4762-A8EB-FE67C53393FF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57311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24B2F1-64E4-237A-4FFC-ECA9AFDA3E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3F243C69-7234-B68F-A916-073ED7B07AF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20738" y="3175"/>
            <a:ext cx="11371262" cy="1365250"/>
          </a:xfrm>
        </p:spPr>
        <p:txBody>
          <a:bodyPr>
            <a:normAutofit/>
          </a:bodyPr>
          <a:lstStyle/>
          <a:p>
            <a:r>
              <a:rPr lang="fr-FR">
                <a:latin typeface="Montserrat"/>
              </a:rPr>
              <a:t>Un espace numérique pour faciliter sa vie administrative </a:t>
            </a:r>
          </a:p>
        </p:txBody>
      </p:sp>
      <p:sp>
        <p:nvSpPr>
          <p:cNvPr id="30" name="Espace réservé du texte 1">
            <a:extLst>
              <a:ext uri="{FF2B5EF4-FFF2-40B4-BE49-F238E27FC236}">
                <a16:creationId xmlns:a16="http://schemas.microsoft.com/office/drawing/2014/main" id="{3BBF183B-88AB-3453-7A03-D7B4B4D76CFB}"/>
              </a:ext>
            </a:extLst>
          </p:cNvPr>
          <p:cNvSpPr txBox="1">
            <a:spLocks/>
          </p:cNvSpPr>
          <p:nvPr/>
        </p:nvSpPr>
        <p:spPr>
          <a:xfrm>
            <a:off x="1804857" y="1917766"/>
            <a:ext cx="4394343" cy="464619"/>
          </a:xfrm>
          <a:prstGeom prst="rect">
            <a:avLst/>
          </a:prstGeom>
        </p:spPr>
        <p:txBody>
          <a:bodyPr lIns="91440" tIns="45720" rIns="91440" bIns="4572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40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</a:rPr>
              <a:t>Un coffre-fort numérique personnel</a:t>
            </a:r>
            <a:r>
              <a:rPr lang="fr-FR" sz="1400">
                <a:solidFill>
                  <a:schemeClr val="tx2"/>
                </a:solidFill>
                <a:latin typeface="Montserrat"/>
              </a:rPr>
              <a:t> </a:t>
            </a:r>
            <a:r>
              <a:rPr lang="fr-FR" sz="1400">
                <a:solidFill>
                  <a:srgbClr val="1B00FF"/>
                </a:solidFill>
                <a:latin typeface="Montserrat"/>
              </a:rPr>
              <a:t>gratuit </a:t>
            </a:r>
            <a:r>
              <a:rPr lang="fr-FR" sz="140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</a:rPr>
              <a:t>avec une capacité de stockage de</a:t>
            </a:r>
            <a:r>
              <a:rPr lang="fr-FR" sz="1400">
                <a:solidFill>
                  <a:schemeClr val="tx2"/>
                </a:solidFill>
                <a:latin typeface="Montserrat"/>
              </a:rPr>
              <a:t> </a:t>
            </a:r>
            <a:r>
              <a:rPr lang="fr-FR" sz="1400">
                <a:solidFill>
                  <a:srgbClr val="1B00FF"/>
                </a:solidFill>
                <a:latin typeface="Montserrat"/>
              </a:rPr>
              <a:t>5 Go</a:t>
            </a:r>
          </a:p>
        </p:txBody>
      </p:sp>
      <p:sp>
        <p:nvSpPr>
          <p:cNvPr id="44" name="Espace réservé du texte 1">
            <a:extLst>
              <a:ext uri="{FF2B5EF4-FFF2-40B4-BE49-F238E27FC236}">
                <a16:creationId xmlns:a16="http://schemas.microsoft.com/office/drawing/2014/main" id="{5E0181DD-58AA-A79E-34AE-E7077575093F}"/>
              </a:ext>
            </a:extLst>
          </p:cNvPr>
          <p:cNvSpPr txBox="1">
            <a:spLocks/>
          </p:cNvSpPr>
          <p:nvPr/>
        </p:nvSpPr>
        <p:spPr>
          <a:xfrm>
            <a:off x="1805066" y="2973198"/>
            <a:ext cx="4403615" cy="472598"/>
          </a:xfrm>
          <a:prstGeom prst="rect">
            <a:avLst/>
          </a:prstGeom>
        </p:spPr>
        <p:txBody>
          <a:bodyPr lIns="91440" tIns="45720" rIns="91440" bIns="4572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40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</a:rPr>
              <a:t>Les documents sont classés automatiquement dans le </a:t>
            </a:r>
            <a:r>
              <a:rPr lang="fr-FR" sz="1400">
                <a:solidFill>
                  <a:srgbClr val="1B00FF"/>
                </a:solidFill>
                <a:latin typeface="Montserrat"/>
              </a:rPr>
              <a:t>dossier dédié</a:t>
            </a:r>
          </a:p>
        </p:txBody>
      </p:sp>
      <p:sp>
        <p:nvSpPr>
          <p:cNvPr id="46" name="Espace réservé du texte 1">
            <a:extLst>
              <a:ext uri="{FF2B5EF4-FFF2-40B4-BE49-F238E27FC236}">
                <a16:creationId xmlns:a16="http://schemas.microsoft.com/office/drawing/2014/main" id="{117BC77F-1D70-BFC4-8790-69D614288A81}"/>
              </a:ext>
            </a:extLst>
          </p:cNvPr>
          <p:cNvSpPr txBox="1">
            <a:spLocks/>
          </p:cNvSpPr>
          <p:nvPr/>
        </p:nvSpPr>
        <p:spPr>
          <a:xfrm>
            <a:off x="1803559" y="4036327"/>
            <a:ext cx="4403615" cy="472598"/>
          </a:xfrm>
          <a:prstGeom prst="rect">
            <a:avLst/>
          </a:prstGeom>
        </p:spPr>
        <p:txBody>
          <a:bodyPr lIns="91440" tIns="45720" rIns="91440" bIns="4572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40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</a:rPr>
              <a:t>Une</a:t>
            </a:r>
            <a:r>
              <a:rPr lang="fr-FR" sz="1400">
                <a:solidFill>
                  <a:schemeClr val="tx1">
                    <a:lumMod val="49000"/>
                    <a:lumOff val="51000"/>
                  </a:schemeClr>
                </a:solidFill>
                <a:latin typeface="Montserrat"/>
              </a:rPr>
              <a:t> </a:t>
            </a:r>
            <a:r>
              <a:rPr lang="fr-FR" sz="1400">
                <a:solidFill>
                  <a:srgbClr val="1B00FF"/>
                </a:solidFill>
                <a:latin typeface="Montserrat"/>
              </a:rPr>
              <a:t>notification automatique</a:t>
            </a:r>
            <a:r>
              <a:rPr lang="fr-FR" sz="1400">
                <a:solidFill>
                  <a:srgbClr val="595959"/>
                </a:solidFill>
                <a:latin typeface="Montserrat"/>
              </a:rPr>
              <a:t> </a:t>
            </a:r>
            <a:r>
              <a:rPr lang="fr-FR" sz="140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</a:rPr>
              <a:t>envoyée à chaque dépôt de document par l’employeur</a:t>
            </a:r>
          </a:p>
        </p:txBody>
      </p:sp>
      <p:sp>
        <p:nvSpPr>
          <p:cNvPr id="49" name="Espace réservé du texte 1">
            <a:extLst>
              <a:ext uri="{FF2B5EF4-FFF2-40B4-BE49-F238E27FC236}">
                <a16:creationId xmlns:a16="http://schemas.microsoft.com/office/drawing/2014/main" id="{F746C725-E500-2DF1-DF6B-003A6C15B6F2}"/>
              </a:ext>
            </a:extLst>
          </p:cNvPr>
          <p:cNvSpPr txBox="1">
            <a:spLocks/>
          </p:cNvSpPr>
          <p:nvPr/>
        </p:nvSpPr>
        <p:spPr>
          <a:xfrm>
            <a:off x="1812329" y="5064434"/>
            <a:ext cx="4717057" cy="472598"/>
          </a:xfrm>
          <a:prstGeom prst="rect">
            <a:avLst/>
          </a:prstGeom>
        </p:spPr>
        <p:txBody>
          <a:bodyPr lIns="91440" tIns="45720" rIns="91440" bIns="4572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40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</a:rPr>
              <a:t>Une solution</a:t>
            </a:r>
            <a:r>
              <a:rPr lang="fr-FR" sz="1400">
                <a:solidFill>
                  <a:schemeClr val="tx2"/>
                </a:solidFill>
                <a:latin typeface="Montserrat"/>
              </a:rPr>
              <a:t> </a:t>
            </a:r>
            <a:r>
              <a:rPr lang="fr-FR" sz="1400">
                <a:solidFill>
                  <a:srgbClr val="1B00FF"/>
                </a:solidFill>
                <a:latin typeface="Montserrat"/>
              </a:rPr>
              <a:t>sécurisée, 100% hébergée en France </a:t>
            </a:r>
            <a:r>
              <a:rPr lang="fr-FR" sz="140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</a:rPr>
              <a:t>pour centraliser tous leurs documents importants</a:t>
            </a:r>
          </a:p>
        </p:txBody>
      </p:sp>
      <p:pic>
        <p:nvPicPr>
          <p:cNvPr id="37" name="Image 36" descr="Une image contenant logo, Graphique, symbole, Police&#10;&#10;Le contenu généré par l’IA peut être incorrect.">
            <a:extLst>
              <a:ext uri="{FF2B5EF4-FFF2-40B4-BE49-F238E27FC236}">
                <a16:creationId xmlns:a16="http://schemas.microsoft.com/office/drawing/2014/main" id="{4389B5FD-9BF1-EF80-C5BE-79757CF0F9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070" y="3891692"/>
            <a:ext cx="763373" cy="763373"/>
          </a:xfrm>
          <a:prstGeom prst="rect">
            <a:avLst/>
          </a:prstGeom>
        </p:spPr>
      </p:pic>
      <p:pic>
        <p:nvPicPr>
          <p:cNvPr id="38" name="Image 37" descr="Une image contenant cercle&#10;&#10;Le contenu généré par l’IA peut être incorrect.">
            <a:extLst>
              <a:ext uri="{FF2B5EF4-FFF2-40B4-BE49-F238E27FC236}">
                <a16:creationId xmlns:a16="http://schemas.microsoft.com/office/drawing/2014/main" id="{46B9EA62-E3EE-8DEE-13CD-EA79FC803F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219" y="2825922"/>
            <a:ext cx="763373" cy="763373"/>
          </a:xfrm>
          <a:prstGeom prst="rect">
            <a:avLst/>
          </a:prstGeom>
        </p:spPr>
      </p:pic>
      <p:pic>
        <p:nvPicPr>
          <p:cNvPr id="39" name="Image 38" descr="Une image contenant Graphique, ligne, capture d’écran, Police&#10;&#10;Le contenu généré par l’IA peut être incorrect.">
            <a:extLst>
              <a:ext uri="{FF2B5EF4-FFF2-40B4-BE49-F238E27FC236}">
                <a16:creationId xmlns:a16="http://schemas.microsoft.com/office/drawing/2014/main" id="{4093597A-ACE3-2ACC-0644-5E61DE5DBE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638" y="4917989"/>
            <a:ext cx="763373" cy="763373"/>
          </a:xfrm>
          <a:prstGeom prst="rect">
            <a:avLst/>
          </a:prstGeom>
        </p:spPr>
      </p:pic>
      <p:pic>
        <p:nvPicPr>
          <p:cNvPr id="40" name="Image 39" descr="Une image contenant cercle, capture d’écran, jaune, conception&#10;&#10;Le contenu généré par l’IA peut être incorrect.">
            <a:extLst>
              <a:ext uri="{FF2B5EF4-FFF2-40B4-BE49-F238E27FC236}">
                <a16:creationId xmlns:a16="http://schemas.microsoft.com/office/drawing/2014/main" id="{89164882-9BB7-D34E-7E93-80033F6DD6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922" y="1717246"/>
            <a:ext cx="763373" cy="763373"/>
          </a:xfrm>
          <a:prstGeom prst="rect">
            <a:avLst/>
          </a:prstGeom>
        </p:spPr>
      </p:pic>
      <p:sp>
        <p:nvSpPr>
          <p:cNvPr id="42" name="object 6">
            <a:extLst>
              <a:ext uri="{FF2B5EF4-FFF2-40B4-BE49-F238E27FC236}">
                <a16:creationId xmlns:a16="http://schemas.microsoft.com/office/drawing/2014/main" id="{944DFFF5-90CC-C32E-982D-6C514349A514}"/>
              </a:ext>
            </a:extLst>
          </p:cNvPr>
          <p:cNvSpPr/>
          <p:nvPr/>
        </p:nvSpPr>
        <p:spPr>
          <a:xfrm>
            <a:off x="7080144" y="1593771"/>
            <a:ext cx="3606057" cy="2908728"/>
          </a:xfrm>
          <a:custGeom>
            <a:avLst/>
            <a:gdLst/>
            <a:ahLst/>
            <a:cxnLst/>
            <a:rect l="l" t="t" r="r" b="b"/>
            <a:pathLst>
              <a:path w="4505325" h="1028700">
                <a:moveTo>
                  <a:pt x="4505325" y="0"/>
                </a:moveTo>
                <a:lnTo>
                  <a:pt x="0" y="0"/>
                </a:lnTo>
                <a:lnTo>
                  <a:pt x="0" y="1028700"/>
                </a:lnTo>
                <a:lnTo>
                  <a:pt x="4505325" y="1028700"/>
                </a:lnTo>
                <a:lnTo>
                  <a:pt x="4505325" y="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</p:spPr>
        <p:txBody>
          <a:bodyPr wrap="square" lIns="0" tIns="0" rIns="0" bIns="0" rtlCol="0"/>
          <a:lstStyle>
            <a:defPPr>
              <a:defRPr lang="fr-FR" kern="0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b="1"/>
          </a:p>
        </p:txBody>
      </p:sp>
      <p:sp>
        <p:nvSpPr>
          <p:cNvPr id="43" name="object 12">
            <a:extLst>
              <a:ext uri="{FF2B5EF4-FFF2-40B4-BE49-F238E27FC236}">
                <a16:creationId xmlns:a16="http://schemas.microsoft.com/office/drawing/2014/main" id="{1D9CB2D3-9AAF-8FD5-F8A7-10E9F71616FF}"/>
              </a:ext>
            </a:extLst>
          </p:cNvPr>
          <p:cNvSpPr txBox="1">
            <a:spLocks/>
          </p:cNvSpPr>
          <p:nvPr/>
        </p:nvSpPr>
        <p:spPr>
          <a:xfrm>
            <a:off x="7418348" y="2000513"/>
            <a:ext cx="2892515" cy="382156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defPPr>
              <a:defRPr lang="fr-FR" kern="0"/>
            </a:defPPr>
            <a:lvl1pPr marL="0" algn="l" defTabSz="914400" rtl="0" eaLnBrk="1" latinLnBrk="0" hangingPunct="1">
              <a:defRPr sz="2400" b="1" i="0" kern="1200">
                <a:solidFill>
                  <a:schemeClr val="hlink"/>
                </a:solidFill>
                <a:latin typeface="Calibri"/>
                <a:ea typeface="+mj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</a:rPr>
              <a:t>Si le salarié change d’entreprise, que se passe-t-il ? </a:t>
            </a:r>
            <a:endParaRPr lang="fr-FR"/>
          </a:p>
        </p:txBody>
      </p:sp>
      <p:sp>
        <p:nvSpPr>
          <p:cNvPr id="45" name="ZoneTexte 35">
            <a:extLst>
              <a:ext uri="{FF2B5EF4-FFF2-40B4-BE49-F238E27FC236}">
                <a16:creationId xmlns:a16="http://schemas.microsoft.com/office/drawing/2014/main" id="{A450D8D5-510F-8337-31FD-150BEBFCA3A4}"/>
              </a:ext>
            </a:extLst>
          </p:cNvPr>
          <p:cNvSpPr txBox="1"/>
          <p:nvPr/>
        </p:nvSpPr>
        <p:spPr>
          <a:xfrm>
            <a:off x="7296653" y="2489231"/>
            <a:ext cx="3178338" cy="1754326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  <a:cs typeface="Calibri"/>
              </a:rPr>
              <a:t>Son </a:t>
            </a:r>
            <a:r>
              <a:rPr lang="fr-FR" sz="1200" err="1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  <a:cs typeface="Calibri"/>
              </a:rPr>
              <a:t>Digiposte</a:t>
            </a:r>
            <a:r>
              <a:rPr lang="fr-FR" sz="120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  <a:cs typeface="Calibri"/>
              </a:rPr>
              <a:t> le suis partout ! </a:t>
            </a:r>
            <a:endParaRPr lang="fr-FR">
              <a:solidFill>
                <a:schemeClr val="tx2">
                  <a:lumMod val="76000"/>
                  <a:lumOff val="24000"/>
                </a:schemeClr>
              </a:solidFill>
            </a:endParaRPr>
          </a:p>
          <a:p>
            <a:r>
              <a:rPr lang="fr-FR" sz="120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  <a:cs typeface="Calibri"/>
              </a:rPr>
              <a:t>Il continuera d’avoir accès à son coffre-fort et ses bulletins de paie en toute circonstance.</a:t>
            </a:r>
          </a:p>
          <a:p>
            <a:endParaRPr lang="fr-FR" sz="1200">
              <a:solidFill>
                <a:schemeClr val="tx2">
                  <a:lumMod val="76000"/>
                  <a:lumOff val="24000"/>
                </a:schemeClr>
              </a:solidFill>
              <a:latin typeface="Montserrat"/>
              <a:ea typeface="Calibri"/>
              <a:cs typeface="Calibri"/>
            </a:endParaRPr>
          </a:p>
          <a:p>
            <a:r>
              <a:rPr lang="fr-FR" sz="120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  <a:cs typeface="Calibri"/>
              </a:rPr>
              <a:t>C'est pourquoi </a:t>
            </a:r>
            <a:r>
              <a:rPr lang="fr-FR" sz="1200" err="1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  <a:cs typeface="Calibri"/>
              </a:rPr>
              <a:t>Digiposte</a:t>
            </a:r>
            <a:r>
              <a:rPr lang="fr-FR" sz="120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  <a:cs typeface="Calibri"/>
              </a:rPr>
              <a:t>, recommande d'utiliser un adresse e-mail personnelle lors de l'activation du coffre-fort numérique.</a:t>
            </a:r>
          </a:p>
        </p:txBody>
      </p:sp>
      <p:pic>
        <p:nvPicPr>
          <p:cNvPr id="47" name="Image 46">
            <a:extLst>
              <a:ext uri="{FF2B5EF4-FFF2-40B4-BE49-F238E27FC236}">
                <a16:creationId xmlns:a16="http://schemas.microsoft.com/office/drawing/2014/main" id="{1F7811B8-48FC-5320-ADFB-0674C4D982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58114" y="1360657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394863"/>
      </p:ext>
    </p:extLst>
  </p:cSld>
  <p:clrMapOvr>
    <a:masterClrMapping/>
  </p:clrMapOvr>
  <p:extLst>
    <p:ext uri="{6950BFC3-D8DA-4A85-94F7-54DA5524770B}">
      <p188:commentRel xmlns:p188="http://schemas.microsoft.com/office/powerpoint/2018/8/main" xmlns="" r:id="rId7"/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24B2F1-64E4-237A-4FFC-ECA9AFDA3E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6">
            <a:extLst>
              <a:ext uri="{FF2B5EF4-FFF2-40B4-BE49-F238E27FC236}">
                <a16:creationId xmlns:a16="http://schemas.microsoft.com/office/drawing/2014/main" id="{50E8F445-3035-EF4B-68C8-40CCA8F23FA0}"/>
              </a:ext>
            </a:extLst>
          </p:cNvPr>
          <p:cNvSpPr/>
          <p:nvPr/>
        </p:nvSpPr>
        <p:spPr>
          <a:xfrm>
            <a:off x="7080144" y="1593771"/>
            <a:ext cx="3606057" cy="3756026"/>
          </a:xfrm>
          <a:custGeom>
            <a:avLst/>
            <a:gdLst/>
            <a:ahLst/>
            <a:cxnLst/>
            <a:rect l="l" t="t" r="r" b="b"/>
            <a:pathLst>
              <a:path w="4505325" h="1028700">
                <a:moveTo>
                  <a:pt x="4505325" y="0"/>
                </a:moveTo>
                <a:lnTo>
                  <a:pt x="0" y="0"/>
                </a:lnTo>
                <a:lnTo>
                  <a:pt x="0" y="1028700"/>
                </a:lnTo>
                <a:lnTo>
                  <a:pt x="4505325" y="1028700"/>
                </a:lnTo>
                <a:lnTo>
                  <a:pt x="4505325" y="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</p:spPr>
        <p:txBody>
          <a:bodyPr wrap="square" lIns="0" tIns="0" rIns="0" bIns="0" rtlCol="0"/>
          <a:lstStyle>
            <a:defPPr>
              <a:defRPr lang="fr-FR" kern="0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b="1"/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3F243C69-7234-B68F-A916-073ED7B07AF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46100" y="9525"/>
            <a:ext cx="11645900" cy="1406525"/>
          </a:xfrm>
        </p:spPr>
        <p:txBody>
          <a:bodyPr>
            <a:normAutofit/>
          </a:bodyPr>
          <a:lstStyle/>
          <a:p>
            <a:r>
              <a:rPr lang="fr-FR">
                <a:latin typeface="Montserrat"/>
              </a:rPr>
              <a:t>Digiposte, bien plus que des bulletins de paie ! 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AED1103-DEE0-95A9-690E-677AAF9CA74C}"/>
              </a:ext>
            </a:extLst>
          </p:cNvPr>
          <p:cNvSpPr/>
          <p:nvPr/>
        </p:nvSpPr>
        <p:spPr>
          <a:xfrm>
            <a:off x="7354719" y="4638111"/>
            <a:ext cx="1613110" cy="40011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>
              <a:spcBef>
                <a:spcPct val="20000"/>
              </a:spcBef>
              <a:buClr>
                <a:srgbClr val="3A3A3A"/>
              </a:buClr>
            </a:pPr>
            <a:r>
              <a:rPr lang="fr-FR" altLang="fr-FR" sz="1000">
                <a:solidFill>
                  <a:srgbClr val="595959"/>
                </a:solidFill>
                <a:latin typeface="Montserrat"/>
              </a:rPr>
              <a:t>  Depuis l’application mobile  </a:t>
            </a:r>
            <a:endParaRPr lang="fr-FR">
              <a:solidFill>
                <a:srgbClr val="595959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4035C21-2EC8-40C6-E962-749B6C99315E}"/>
              </a:ext>
            </a:extLst>
          </p:cNvPr>
          <p:cNvSpPr/>
          <p:nvPr/>
        </p:nvSpPr>
        <p:spPr>
          <a:xfrm>
            <a:off x="9006592" y="4642944"/>
            <a:ext cx="1140185" cy="40011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>
              <a:spcBef>
                <a:spcPct val="20000"/>
              </a:spcBef>
              <a:buClr>
                <a:srgbClr val="3A3A3A"/>
              </a:buClr>
            </a:pPr>
            <a:r>
              <a:rPr lang="fr-FR" altLang="fr-FR" sz="1000">
                <a:solidFill>
                  <a:srgbClr val="595959"/>
                </a:solidFill>
                <a:latin typeface="Montserrat"/>
              </a:rPr>
              <a:t> Depuis le site web </a:t>
            </a:r>
          </a:p>
        </p:txBody>
      </p:sp>
      <p:pic>
        <p:nvPicPr>
          <p:cNvPr id="20" name="Image 19" descr="Une image contenant texte, capture d’écran, logiciel, Système d’exploitation&#10;&#10;Le contenu généré par l’IA peut être incorrect.">
            <a:extLst>
              <a:ext uri="{FF2B5EF4-FFF2-40B4-BE49-F238E27FC236}">
                <a16:creationId xmlns:a16="http://schemas.microsoft.com/office/drawing/2014/main" id="{FA6BBF66-248C-6C22-0F99-9CD79751370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37" t="52807"/>
          <a:stretch/>
        </p:blipFill>
        <p:spPr>
          <a:xfrm>
            <a:off x="8049678" y="3738498"/>
            <a:ext cx="435959" cy="814396"/>
          </a:xfrm>
          <a:prstGeom prst="rect">
            <a:avLst/>
          </a:prstGeom>
        </p:spPr>
      </p:pic>
      <p:grpSp>
        <p:nvGrpSpPr>
          <p:cNvPr id="24" name="Groupe 23">
            <a:extLst>
              <a:ext uri="{FF2B5EF4-FFF2-40B4-BE49-F238E27FC236}">
                <a16:creationId xmlns:a16="http://schemas.microsoft.com/office/drawing/2014/main" id="{28B461B3-76D8-0AFE-C9B2-E13EB139E085}"/>
              </a:ext>
            </a:extLst>
          </p:cNvPr>
          <p:cNvGrpSpPr/>
          <p:nvPr/>
        </p:nvGrpSpPr>
        <p:grpSpPr>
          <a:xfrm>
            <a:off x="9008932" y="3673990"/>
            <a:ext cx="1036545" cy="882170"/>
            <a:chOff x="9737077" y="4519890"/>
            <a:chExt cx="1036545" cy="882170"/>
          </a:xfrm>
        </p:grpSpPr>
        <p:pic>
          <p:nvPicPr>
            <p:cNvPr id="22" name="Picture 4" descr="https://cdn.zeplin.io/5e9d5c6f870f547e7283e2f2/assets/34463cc0-b8e7-485c-a370-dba9d8adee0c.png">
              <a:extLst>
                <a:ext uri="{FF2B5EF4-FFF2-40B4-BE49-F238E27FC236}">
                  <a16:creationId xmlns:a16="http://schemas.microsoft.com/office/drawing/2014/main" id="{1A417E47-31D0-DF43-F8E0-BD5DD8417B3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9030" b="31135"/>
            <a:stretch/>
          </p:blipFill>
          <p:spPr bwMode="auto">
            <a:xfrm>
              <a:off x="9737077" y="4519890"/>
              <a:ext cx="1003599" cy="7019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4" descr="Photo Mac PNG | PNG Mart">
              <a:extLst>
                <a:ext uri="{FF2B5EF4-FFF2-40B4-BE49-F238E27FC236}">
                  <a16:creationId xmlns:a16="http://schemas.microsoft.com/office/drawing/2014/main" id="{F2537CEB-4B22-6CF2-007D-C60F4137BD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7859" y="4615319"/>
              <a:ext cx="945763" cy="7867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object 12">
            <a:extLst>
              <a:ext uri="{FF2B5EF4-FFF2-40B4-BE49-F238E27FC236}">
                <a16:creationId xmlns:a16="http://schemas.microsoft.com/office/drawing/2014/main" id="{F2B407E3-4280-08A9-315A-AB073EF11A7A}"/>
              </a:ext>
            </a:extLst>
          </p:cNvPr>
          <p:cNvSpPr txBox="1">
            <a:spLocks/>
          </p:cNvSpPr>
          <p:nvPr/>
        </p:nvSpPr>
        <p:spPr>
          <a:xfrm>
            <a:off x="7418348" y="2000513"/>
            <a:ext cx="2892515" cy="751488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defPPr>
              <a:defRPr lang="fr-FR" kern="0"/>
            </a:defPPr>
            <a:lvl1pPr marL="0" algn="l" defTabSz="914400" rtl="0" eaLnBrk="1" latinLnBrk="0" hangingPunct="1">
              <a:defRPr sz="2400" b="1" i="0" kern="1200">
                <a:solidFill>
                  <a:schemeClr val="hlink"/>
                </a:solidFill>
                <a:latin typeface="Calibri"/>
                <a:ea typeface="+mj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</a:rPr>
              <a:t>Vos salariés ont besoin de leurs documents pour leurs démarches administratives ? </a:t>
            </a:r>
          </a:p>
          <a:p>
            <a:endParaRPr lang="fr-FR" sz="1200">
              <a:solidFill>
                <a:schemeClr val="tx2">
                  <a:lumMod val="76000"/>
                  <a:lumOff val="24000"/>
                </a:schemeClr>
              </a:solidFill>
              <a:latin typeface="Montserrat"/>
              <a:ea typeface="Calibri"/>
            </a:endParaRPr>
          </a:p>
        </p:txBody>
      </p:sp>
      <p:sp>
        <p:nvSpPr>
          <p:cNvPr id="19" name="ZoneTexte 35">
            <a:extLst>
              <a:ext uri="{FF2B5EF4-FFF2-40B4-BE49-F238E27FC236}">
                <a16:creationId xmlns:a16="http://schemas.microsoft.com/office/drawing/2014/main" id="{02AAD8C2-F1A0-90A0-319E-4E6B77E70B8E}"/>
              </a:ext>
            </a:extLst>
          </p:cNvPr>
          <p:cNvSpPr txBox="1"/>
          <p:nvPr/>
        </p:nvSpPr>
        <p:spPr>
          <a:xfrm>
            <a:off x="7296653" y="2489231"/>
            <a:ext cx="3178338" cy="830997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200">
              <a:solidFill>
                <a:schemeClr val="tx2">
                  <a:lumMod val="76000"/>
                  <a:lumOff val="24000"/>
                </a:schemeClr>
              </a:solidFill>
              <a:latin typeface="Montserrat"/>
              <a:ea typeface="Calibri"/>
              <a:cs typeface="Calibri"/>
            </a:endParaRPr>
          </a:p>
          <a:p>
            <a:r>
              <a:rPr lang="fr-FR" sz="120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  <a:cs typeface="Calibri"/>
              </a:rPr>
              <a:t>Avec </a:t>
            </a:r>
            <a:r>
              <a:rPr lang="fr-FR" sz="1200" err="1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  <a:cs typeface="Calibri"/>
              </a:rPr>
              <a:t>Digiposte</a:t>
            </a:r>
            <a:r>
              <a:rPr lang="fr-FR" sz="120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  <a:cs typeface="Calibri"/>
              </a:rPr>
              <a:t>, ils retrouvent l’ensemble des documents partout où qu’ils soient 24h/24 et 7J/7.</a:t>
            </a:r>
            <a:endParaRPr lang="fr-FR" sz="1200">
              <a:solidFill>
                <a:schemeClr val="tx2">
                  <a:lumMod val="76000"/>
                  <a:lumOff val="24000"/>
                </a:schemeClr>
              </a:solidFill>
              <a:latin typeface="Montserrat"/>
            </a:endParaRP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D1D5C123-695A-4C05-3711-D3455F9CC2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58114" y="1360657"/>
            <a:ext cx="457200" cy="457200"/>
          </a:xfrm>
          <a:prstGeom prst="rect">
            <a:avLst/>
          </a:prstGeom>
        </p:spPr>
      </p:pic>
      <p:sp>
        <p:nvSpPr>
          <p:cNvPr id="45" name="ZoneTexte 19">
            <a:extLst>
              <a:ext uri="{FF2B5EF4-FFF2-40B4-BE49-F238E27FC236}">
                <a16:creationId xmlns:a16="http://schemas.microsoft.com/office/drawing/2014/main" id="{C14BC013-1C61-F11A-501A-6D6F2AA9583E}"/>
              </a:ext>
            </a:extLst>
          </p:cNvPr>
          <p:cNvSpPr txBox="1"/>
          <p:nvPr/>
        </p:nvSpPr>
        <p:spPr>
          <a:xfrm>
            <a:off x="778742" y="1311638"/>
            <a:ext cx="4932528" cy="52322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>
                <a:solidFill>
                  <a:srgbClr val="3333FF"/>
                </a:solidFill>
                <a:latin typeface="Montserrat"/>
                <a:ea typeface="Calibri"/>
                <a:cs typeface="Calibri"/>
              </a:rPr>
              <a:t>Digiposte</a:t>
            </a:r>
            <a:r>
              <a:rPr lang="fr-FR" sz="1400">
                <a:solidFill>
                  <a:srgbClr val="787878"/>
                </a:solidFill>
                <a:latin typeface="Montserrat"/>
                <a:ea typeface="Calibri"/>
                <a:cs typeface="Calibri"/>
              </a:rPr>
              <a:t> </a:t>
            </a:r>
            <a:r>
              <a:rPr lang="fr-FR" sz="140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  <a:cs typeface="Calibri"/>
              </a:rPr>
              <a:t>permet à vos salariés de profiter des avantages ci-dessous :</a:t>
            </a:r>
            <a:endParaRPr lang="fr-FR" sz="1400">
              <a:solidFill>
                <a:schemeClr val="tx2">
                  <a:lumMod val="76000"/>
                  <a:lumOff val="24000"/>
                </a:schemeClr>
              </a:solidFill>
              <a:latin typeface="Montserrat"/>
            </a:endParaRPr>
          </a:p>
        </p:txBody>
      </p:sp>
      <p:grpSp>
        <p:nvGrpSpPr>
          <p:cNvPr id="47" name="Groupe 46">
            <a:extLst>
              <a:ext uri="{FF2B5EF4-FFF2-40B4-BE49-F238E27FC236}">
                <a16:creationId xmlns:a16="http://schemas.microsoft.com/office/drawing/2014/main" id="{65314AFB-90DA-45EE-0345-8CF1319BD04D}"/>
              </a:ext>
            </a:extLst>
          </p:cNvPr>
          <p:cNvGrpSpPr/>
          <p:nvPr/>
        </p:nvGrpSpPr>
        <p:grpSpPr>
          <a:xfrm>
            <a:off x="779251" y="1972952"/>
            <a:ext cx="4935610" cy="830636"/>
            <a:chOff x="779251" y="2376698"/>
            <a:chExt cx="4935610" cy="830636"/>
          </a:xfrm>
          <a:solidFill>
            <a:srgbClr val="D9F2D0"/>
          </a:solidFill>
        </p:grpSpPr>
        <p:sp>
          <p:nvSpPr>
            <p:cNvPr id="62" name="Rectangle : coins arrondis 61">
              <a:extLst>
                <a:ext uri="{FF2B5EF4-FFF2-40B4-BE49-F238E27FC236}">
                  <a16:creationId xmlns:a16="http://schemas.microsoft.com/office/drawing/2014/main" id="{1D9A98D5-39FB-AE1B-485E-0613B1087420}"/>
                </a:ext>
              </a:extLst>
            </p:cNvPr>
            <p:cNvSpPr/>
            <p:nvPr/>
          </p:nvSpPr>
          <p:spPr>
            <a:xfrm>
              <a:off x="779251" y="2376698"/>
              <a:ext cx="4935610" cy="830636"/>
            </a:xfrm>
            <a:prstGeom prst="roundRect">
              <a:avLst/>
            </a:prstGeom>
            <a:grpFill/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>
                <a:solidFill>
                  <a:srgbClr val="008000"/>
                </a:solidFill>
              </a:endParaRPr>
            </a:p>
          </p:txBody>
        </p:sp>
        <p:sp>
          <p:nvSpPr>
            <p:cNvPr id="63" name="ZoneTexte 26">
              <a:extLst>
                <a:ext uri="{FF2B5EF4-FFF2-40B4-BE49-F238E27FC236}">
                  <a16:creationId xmlns:a16="http://schemas.microsoft.com/office/drawing/2014/main" id="{D7FC1A89-98CF-E9B4-1979-6C618FDE0F7C}"/>
                </a:ext>
              </a:extLst>
            </p:cNvPr>
            <p:cNvSpPr txBox="1"/>
            <p:nvPr/>
          </p:nvSpPr>
          <p:spPr>
            <a:xfrm>
              <a:off x="1495517" y="2524086"/>
              <a:ext cx="4114602" cy="276999"/>
            </a:xfrm>
            <a:prstGeom prst="rect">
              <a:avLst/>
            </a:prstGeom>
            <a:grp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1200" b="1">
                  <a:solidFill>
                    <a:srgbClr val="008000"/>
                  </a:solidFill>
                  <a:latin typeface="Montserrat"/>
                  <a:ea typeface="Calibri"/>
                  <a:cs typeface="Calibri"/>
                </a:rPr>
                <a:t>Réception automatique et le jour J</a:t>
              </a:r>
              <a:endParaRPr lang="fr-FR" sz="1200">
                <a:solidFill>
                  <a:srgbClr val="008000"/>
                </a:solidFill>
                <a:latin typeface="Montserrat"/>
              </a:endParaRPr>
            </a:p>
          </p:txBody>
        </p:sp>
        <p:sp>
          <p:nvSpPr>
            <p:cNvPr id="64" name="ZoneTexte 26">
              <a:extLst>
                <a:ext uri="{FF2B5EF4-FFF2-40B4-BE49-F238E27FC236}">
                  <a16:creationId xmlns:a16="http://schemas.microsoft.com/office/drawing/2014/main" id="{A3499D12-B904-12A4-ABB7-D2A4F299DFBE}"/>
                </a:ext>
              </a:extLst>
            </p:cNvPr>
            <p:cNvSpPr txBox="1"/>
            <p:nvPr/>
          </p:nvSpPr>
          <p:spPr>
            <a:xfrm>
              <a:off x="1495517" y="2789688"/>
              <a:ext cx="4114602" cy="276999"/>
            </a:xfrm>
            <a:prstGeom prst="rect">
              <a:avLst/>
            </a:prstGeom>
            <a:grp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1200">
                  <a:solidFill>
                    <a:srgbClr val="008000"/>
                  </a:solidFill>
                  <a:latin typeface="Montserrat"/>
                  <a:ea typeface="Calibri"/>
                  <a:cs typeface="Calibri"/>
                </a:rPr>
                <a:t>L’envoi par courrier postal met en moyenne 4 jours.</a:t>
              </a:r>
              <a:endParaRPr lang="fr-FR" sz="1200">
                <a:solidFill>
                  <a:srgbClr val="008000"/>
                </a:solidFill>
                <a:latin typeface="Montserrat"/>
              </a:endParaRPr>
            </a:p>
          </p:txBody>
        </p:sp>
        <p:pic>
          <p:nvPicPr>
            <p:cNvPr id="65" name="Image 64">
              <a:extLst>
                <a:ext uri="{FF2B5EF4-FFF2-40B4-BE49-F238E27FC236}">
                  <a16:creationId xmlns:a16="http://schemas.microsoft.com/office/drawing/2014/main" id="{D80EFB50-56E3-3723-431A-CFE1669C304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77180" y="2544280"/>
              <a:ext cx="457200" cy="457200"/>
            </a:xfrm>
            <a:prstGeom prst="rect">
              <a:avLst/>
            </a:prstGeom>
            <a:grpFill/>
          </p:spPr>
        </p:pic>
      </p:grpSp>
      <p:grpSp>
        <p:nvGrpSpPr>
          <p:cNvPr id="66" name="Groupe 65">
            <a:extLst>
              <a:ext uri="{FF2B5EF4-FFF2-40B4-BE49-F238E27FC236}">
                <a16:creationId xmlns:a16="http://schemas.microsoft.com/office/drawing/2014/main" id="{75C1934F-1020-151D-F42E-787FD25362C8}"/>
              </a:ext>
            </a:extLst>
          </p:cNvPr>
          <p:cNvGrpSpPr/>
          <p:nvPr/>
        </p:nvGrpSpPr>
        <p:grpSpPr>
          <a:xfrm>
            <a:off x="773564" y="2905549"/>
            <a:ext cx="4935610" cy="830636"/>
            <a:chOff x="779251" y="2376698"/>
            <a:chExt cx="4935610" cy="830636"/>
          </a:xfrm>
          <a:solidFill>
            <a:srgbClr val="D9F2D0"/>
          </a:solidFill>
        </p:grpSpPr>
        <p:sp>
          <p:nvSpPr>
            <p:cNvPr id="67" name="Rectangle : coins arrondis 66">
              <a:extLst>
                <a:ext uri="{FF2B5EF4-FFF2-40B4-BE49-F238E27FC236}">
                  <a16:creationId xmlns:a16="http://schemas.microsoft.com/office/drawing/2014/main" id="{C61DFEC3-2E6A-3171-3117-DA4A04B8433D}"/>
                </a:ext>
              </a:extLst>
            </p:cNvPr>
            <p:cNvSpPr/>
            <p:nvPr/>
          </p:nvSpPr>
          <p:spPr>
            <a:xfrm>
              <a:off x="779251" y="2376698"/>
              <a:ext cx="4935610" cy="830636"/>
            </a:xfrm>
            <a:prstGeom prst="roundRect">
              <a:avLst/>
            </a:prstGeom>
            <a:grpFill/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>
                <a:solidFill>
                  <a:srgbClr val="008000"/>
                </a:solidFill>
              </a:endParaRPr>
            </a:p>
          </p:txBody>
        </p:sp>
        <p:sp>
          <p:nvSpPr>
            <p:cNvPr id="68" name="ZoneTexte 26">
              <a:extLst>
                <a:ext uri="{FF2B5EF4-FFF2-40B4-BE49-F238E27FC236}">
                  <a16:creationId xmlns:a16="http://schemas.microsoft.com/office/drawing/2014/main" id="{2EAB5923-42D4-8406-716A-D9CC021F499B}"/>
                </a:ext>
              </a:extLst>
            </p:cNvPr>
            <p:cNvSpPr txBox="1"/>
            <p:nvPr/>
          </p:nvSpPr>
          <p:spPr>
            <a:xfrm>
              <a:off x="1495517" y="2524086"/>
              <a:ext cx="4114602" cy="276999"/>
            </a:xfrm>
            <a:prstGeom prst="rect">
              <a:avLst/>
            </a:prstGeom>
            <a:grp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1200" b="1">
                  <a:solidFill>
                    <a:srgbClr val="008000"/>
                  </a:solidFill>
                  <a:latin typeface="Montserrat"/>
                  <a:ea typeface="Calibri"/>
                  <a:cs typeface="Calibri"/>
                </a:rPr>
                <a:t>Centralisation des documents importants</a:t>
              </a:r>
              <a:endParaRPr lang="fr-FR" err="1">
                <a:solidFill>
                  <a:srgbClr val="008000"/>
                </a:solidFill>
              </a:endParaRPr>
            </a:p>
          </p:txBody>
        </p:sp>
        <p:sp>
          <p:nvSpPr>
            <p:cNvPr id="69" name="ZoneTexte 26">
              <a:extLst>
                <a:ext uri="{FF2B5EF4-FFF2-40B4-BE49-F238E27FC236}">
                  <a16:creationId xmlns:a16="http://schemas.microsoft.com/office/drawing/2014/main" id="{340DC641-95B9-38C0-0976-BEF011A7D25A}"/>
                </a:ext>
              </a:extLst>
            </p:cNvPr>
            <p:cNvSpPr txBox="1"/>
            <p:nvPr/>
          </p:nvSpPr>
          <p:spPr>
            <a:xfrm>
              <a:off x="1495517" y="2789688"/>
              <a:ext cx="4114602" cy="276999"/>
            </a:xfrm>
            <a:prstGeom prst="rect">
              <a:avLst/>
            </a:prstGeom>
            <a:grp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1200">
                  <a:solidFill>
                    <a:srgbClr val="008000"/>
                  </a:solidFill>
                  <a:latin typeface="Montserrat"/>
                  <a:ea typeface="Calibri"/>
                  <a:cs typeface="Calibri"/>
                </a:rPr>
                <a:t>Factures, pièce d’identité, permis de conduire, etc.</a:t>
              </a:r>
            </a:p>
          </p:txBody>
        </p:sp>
        <p:pic>
          <p:nvPicPr>
            <p:cNvPr id="70" name="Image 69">
              <a:extLst>
                <a:ext uri="{FF2B5EF4-FFF2-40B4-BE49-F238E27FC236}">
                  <a16:creationId xmlns:a16="http://schemas.microsoft.com/office/drawing/2014/main" id="{B9CB01C0-692C-D2D3-C80B-387B111FB82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77180" y="2544280"/>
              <a:ext cx="457200" cy="457200"/>
            </a:xfrm>
            <a:prstGeom prst="rect">
              <a:avLst/>
            </a:prstGeom>
            <a:grpFill/>
          </p:spPr>
        </p:pic>
      </p:grpSp>
      <p:grpSp>
        <p:nvGrpSpPr>
          <p:cNvPr id="81" name="Groupe 80">
            <a:extLst>
              <a:ext uri="{FF2B5EF4-FFF2-40B4-BE49-F238E27FC236}">
                <a16:creationId xmlns:a16="http://schemas.microsoft.com/office/drawing/2014/main" id="{6CC5D023-AC18-8E59-F262-47D079976F76}"/>
              </a:ext>
            </a:extLst>
          </p:cNvPr>
          <p:cNvGrpSpPr/>
          <p:nvPr/>
        </p:nvGrpSpPr>
        <p:grpSpPr>
          <a:xfrm>
            <a:off x="779250" y="3815401"/>
            <a:ext cx="4935610" cy="1029664"/>
            <a:chOff x="779251" y="2336893"/>
            <a:chExt cx="4935610" cy="1029664"/>
          </a:xfrm>
          <a:solidFill>
            <a:srgbClr val="D9F2D0"/>
          </a:solidFill>
        </p:grpSpPr>
        <p:sp>
          <p:nvSpPr>
            <p:cNvPr id="82" name="Rectangle : coins arrondis 81">
              <a:extLst>
                <a:ext uri="{FF2B5EF4-FFF2-40B4-BE49-F238E27FC236}">
                  <a16:creationId xmlns:a16="http://schemas.microsoft.com/office/drawing/2014/main" id="{3CA8B4DC-B295-12BA-88ED-95075658D623}"/>
                </a:ext>
              </a:extLst>
            </p:cNvPr>
            <p:cNvSpPr/>
            <p:nvPr/>
          </p:nvSpPr>
          <p:spPr>
            <a:xfrm>
              <a:off x="779251" y="2336893"/>
              <a:ext cx="4935610" cy="1029664"/>
            </a:xfrm>
            <a:prstGeom prst="roundRect">
              <a:avLst/>
            </a:prstGeom>
            <a:grpFill/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>
                <a:solidFill>
                  <a:srgbClr val="008000"/>
                </a:solidFill>
              </a:endParaRPr>
            </a:p>
          </p:txBody>
        </p:sp>
        <p:sp>
          <p:nvSpPr>
            <p:cNvPr id="83" name="ZoneTexte 26">
              <a:extLst>
                <a:ext uri="{FF2B5EF4-FFF2-40B4-BE49-F238E27FC236}">
                  <a16:creationId xmlns:a16="http://schemas.microsoft.com/office/drawing/2014/main" id="{1AFEBE76-3FC7-6B15-82E1-13F06B545501}"/>
                </a:ext>
              </a:extLst>
            </p:cNvPr>
            <p:cNvSpPr txBox="1"/>
            <p:nvPr/>
          </p:nvSpPr>
          <p:spPr>
            <a:xfrm>
              <a:off x="1495517" y="2524086"/>
              <a:ext cx="4114602" cy="276999"/>
            </a:xfrm>
            <a:prstGeom prst="rect">
              <a:avLst/>
            </a:prstGeom>
            <a:grp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1200" b="1">
                  <a:solidFill>
                    <a:srgbClr val="008000"/>
                  </a:solidFill>
                  <a:latin typeface="Montserrat"/>
                  <a:ea typeface="Calibri"/>
                  <a:cs typeface="Calibri"/>
                </a:rPr>
                <a:t>Préparation de démarches administratives</a:t>
              </a:r>
              <a:endParaRPr lang="fr-FR">
                <a:solidFill>
                  <a:srgbClr val="008000"/>
                </a:solidFill>
              </a:endParaRPr>
            </a:p>
          </p:txBody>
        </p:sp>
        <p:sp>
          <p:nvSpPr>
            <p:cNvPr id="84" name="ZoneTexte 26">
              <a:extLst>
                <a:ext uri="{FF2B5EF4-FFF2-40B4-BE49-F238E27FC236}">
                  <a16:creationId xmlns:a16="http://schemas.microsoft.com/office/drawing/2014/main" id="{02DE3646-BA05-AA92-4FC4-E732834DDE31}"/>
                </a:ext>
              </a:extLst>
            </p:cNvPr>
            <p:cNvSpPr txBox="1"/>
            <p:nvPr/>
          </p:nvSpPr>
          <p:spPr>
            <a:xfrm>
              <a:off x="1495517" y="2789688"/>
              <a:ext cx="4114602" cy="461665"/>
            </a:xfrm>
            <a:prstGeom prst="rect">
              <a:avLst/>
            </a:prstGeom>
            <a:grp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1200">
                  <a:solidFill>
                    <a:srgbClr val="008000"/>
                  </a:solidFill>
                  <a:latin typeface="Montserrat"/>
                  <a:ea typeface="Calibri"/>
                  <a:cs typeface="Calibri"/>
                </a:rPr>
                <a:t>Renouvellement pièce d’identité, dossier de location, prêt immobilier, etc.</a:t>
              </a:r>
            </a:p>
          </p:txBody>
        </p:sp>
        <p:pic>
          <p:nvPicPr>
            <p:cNvPr id="85" name="Image 84">
              <a:extLst>
                <a:ext uri="{FF2B5EF4-FFF2-40B4-BE49-F238E27FC236}">
                  <a16:creationId xmlns:a16="http://schemas.microsoft.com/office/drawing/2014/main" id="{AAC0968A-F665-6B26-5287-0D73A732D18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77180" y="2544280"/>
              <a:ext cx="457200" cy="457200"/>
            </a:xfrm>
            <a:prstGeom prst="rect">
              <a:avLst/>
            </a:prstGeom>
            <a:grpFill/>
          </p:spPr>
        </p:pic>
      </p:grpSp>
      <p:grpSp>
        <p:nvGrpSpPr>
          <p:cNvPr id="86" name="Groupe 85">
            <a:extLst>
              <a:ext uri="{FF2B5EF4-FFF2-40B4-BE49-F238E27FC236}">
                <a16:creationId xmlns:a16="http://schemas.microsoft.com/office/drawing/2014/main" id="{4B260A50-23A8-ED97-F0A1-316AA5C40664}"/>
              </a:ext>
            </a:extLst>
          </p:cNvPr>
          <p:cNvGrpSpPr/>
          <p:nvPr/>
        </p:nvGrpSpPr>
        <p:grpSpPr>
          <a:xfrm>
            <a:off x="773564" y="4935653"/>
            <a:ext cx="4935610" cy="830636"/>
            <a:chOff x="779251" y="2376698"/>
            <a:chExt cx="4935610" cy="830636"/>
          </a:xfrm>
          <a:solidFill>
            <a:srgbClr val="D9F2D0"/>
          </a:solidFill>
        </p:grpSpPr>
        <p:sp>
          <p:nvSpPr>
            <p:cNvPr id="87" name="Rectangle : coins arrondis 86">
              <a:extLst>
                <a:ext uri="{FF2B5EF4-FFF2-40B4-BE49-F238E27FC236}">
                  <a16:creationId xmlns:a16="http://schemas.microsoft.com/office/drawing/2014/main" id="{E6820EA9-774F-3632-B193-E4DCBFBA6916}"/>
                </a:ext>
              </a:extLst>
            </p:cNvPr>
            <p:cNvSpPr/>
            <p:nvPr/>
          </p:nvSpPr>
          <p:spPr>
            <a:xfrm>
              <a:off x="779251" y="2376698"/>
              <a:ext cx="4935610" cy="830636"/>
            </a:xfrm>
            <a:prstGeom prst="roundRect">
              <a:avLst/>
            </a:prstGeom>
            <a:grpFill/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>
                <a:solidFill>
                  <a:srgbClr val="008000"/>
                </a:solidFill>
              </a:endParaRPr>
            </a:p>
          </p:txBody>
        </p:sp>
        <p:sp>
          <p:nvSpPr>
            <p:cNvPr id="88" name="ZoneTexte 26">
              <a:extLst>
                <a:ext uri="{FF2B5EF4-FFF2-40B4-BE49-F238E27FC236}">
                  <a16:creationId xmlns:a16="http://schemas.microsoft.com/office/drawing/2014/main" id="{97A14478-F21B-B3A8-541B-14DF0D5494D3}"/>
                </a:ext>
              </a:extLst>
            </p:cNvPr>
            <p:cNvSpPr txBox="1"/>
            <p:nvPr/>
          </p:nvSpPr>
          <p:spPr>
            <a:xfrm>
              <a:off x="1495517" y="2524086"/>
              <a:ext cx="4114602" cy="276999"/>
            </a:xfrm>
            <a:prstGeom prst="rect">
              <a:avLst/>
            </a:prstGeom>
            <a:grp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1200" b="1">
                  <a:solidFill>
                    <a:srgbClr val="008000"/>
                  </a:solidFill>
                  <a:latin typeface="Montserrat"/>
                  <a:ea typeface="Calibri"/>
                  <a:cs typeface="Calibri"/>
                </a:rPr>
                <a:t>Partage des documents à un tiers</a:t>
              </a:r>
              <a:endParaRPr lang="fr-FR">
                <a:solidFill>
                  <a:srgbClr val="008000"/>
                </a:solidFill>
              </a:endParaRPr>
            </a:p>
          </p:txBody>
        </p:sp>
        <p:sp>
          <p:nvSpPr>
            <p:cNvPr id="89" name="ZoneTexte 26">
              <a:extLst>
                <a:ext uri="{FF2B5EF4-FFF2-40B4-BE49-F238E27FC236}">
                  <a16:creationId xmlns:a16="http://schemas.microsoft.com/office/drawing/2014/main" id="{B14EDB63-9B3A-51B7-DA20-653ACF3C4E5A}"/>
                </a:ext>
              </a:extLst>
            </p:cNvPr>
            <p:cNvSpPr txBox="1"/>
            <p:nvPr/>
          </p:nvSpPr>
          <p:spPr>
            <a:xfrm>
              <a:off x="1495517" y="2789688"/>
              <a:ext cx="4114602" cy="276999"/>
            </a:xfrm>
            <a:prstGeom prst="rect">
              <a:avLst/>
            </a:prstGeom>
            <a:grp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1200">
                  <a:solidFill>
                    <a:srgbClr val="008000"/>
                  </a:solidFill>
                  <a:latin typeface="Montserrat"/>
                  <a:ea typeface="Calibri"/>
                  <a:cs typeface="Calibri"/>
                </a:rPr>
                <a:t>Sur sélection ou via les contacts de confiance.</a:t>
              </a:r>
            </a:p>
          </p:txBody>
        </p:sp>
        <p:pic>
          <p:nvPicPr>
            <p:cNvPr id="90" name="Image 89">
              <a:extLst>
                <a:ext uri="{FF2B5EF4-FFF2-40B4-BE49-F238E27FC236}">
                  <a16:creationId xmlns:a16="http://schemas.microsoft.com/office/drawing/2014/main" id="{7CD63E88-F164-FF60-8352-3D23E732104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77180" y="2544280"/>
              <a:ext cx="457200" cy="457200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3137096349"/>
      </p:ext>
    </p:extLst>
  </p:cSld>
  <p:clrMapOvr>
    <a:masterClrMapping/>
  </p:clrMapOvr>
  <p:extLst>
    <p:ext uri="{6950BFC3-D8DA-4A85-94F7-54DA5524770B}">
      <p188:commentRel xmlns:p188="http://schemas.microsoft.com/office/powerpoint/2018/8/main" xmlns="" r:id="rId7"/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9953F6-F5C5-E75D-2AC0-B3EB56DD02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066590D9-0838-39D4-163E-58C89BD1625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46100" y="9525"/>
            <a:ext cx="11645900" cy="1406525"/>
          </a:xfrm>
        </p:spPr>
        <p:txBody>
          <a:bodyPr>
            <a:normAutofit/>
          </a:bodyPr>
          <a:lstStyle/>
          <a:p>
            <a:r>
              <a:rPr lang="fr-FR">
                <a:latin typeface="Montserrat"/>
              </a:rPr>
              <a:t>Une réception automatique des documents</a:t>
            </a:r>
          </a:p>
        </p:txBody>
      </p:sp>
      <p:sp>
        <p:nvSpPr>
          <p:cNvPr id="7" name="ZoneTexte 19">
            <a:extLst>
              <a:ext uri="{FF2B5EF4-FFF2-40B4-BE49-F238E27FC236}">
                <a16:creationId xmlns:a16="http://schemas.microsoft.com/office/drawing/2014/main" id="{3ED050E7-71BA-A99D-118F-47D9D2D3F254}"/>
              </a:ext>
            </a:extLst>
          </p:cNvPr>
          <p:cNvSpPr txBox="1"/>
          <p:nvPr/>
        </p:nvSpPr>
        <p:spPr>
          <a:xfrm>
            <a:off x="697427" y="1645136"/>
            <a:ext cx="5658990" cy="116955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+mn-lt"/>
                <a:cs typeface="+mn-lt"/>
              </a:rPr>
              <a:t>Vos salariés peuvent récupérer, stocker et consulter leurs documents personnels depuis leur Digiposte.</a:t>
            </a:r>
            <a:endParaRPr lang="fr-FR" sz="1400">
              <a:solidFill>
                <a:schemeClr val="tx2">
                  <a:lumMod val="76000"/>
                  <a:lumOff val="24000"/>
                </a:schemeClr>
              </a:solidFill>
              <a:latin typeface="Montserrat"/>
            </a:endParaRPr>
          </a:p>
          <a:p>
            <a:endParaRPr lang="fr-FR" sz="1400">
              <a:solidFill>
                <a:schemeClr val="tx1">
                  <a:lumMod val="49000"/>
                  <a:lumOff val="51000"/>
                </a:schemeClr>
              </a:solidFill>
              <a:latin typeface="Montserrat"/>
            </a:endParaRPr>
          </a:p>
          <a:p>
            <a:r>
              <a:rPr lang="fr-FR" sz="1400" b="1">
                <a:solidFill>
                  <a:srgbClr val="0A00FF"/>
                </a:solidFill>
                <a:latin typeface="Montserrat"/>
              </a:rPr>
              <a:t>Comment ça marche ?</a:t>
            </a:r>
          </a:p>
          <a:p>
            <a:endParaRPr lang="fr-FR" sz="1400">
              <a:solidFill>
                <a:schemeClr val="tx1">
                  <a:lumMod val="49000"/>
                  <a:lumOff val="51000"/>
                </a:schemeClr>
              </a:solidFill>
              <a:latin typeface="Montserrat"/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74D94641-6396-FFEF-A259-AD311AE85E23}"/>
              </a:ext>
            </a:extLst>
          </p:cNvPr>
          <p:cNvSpPr txBox="1"/>
          <p:nvPr/>
        </p:nvSpPr>
        <p:spPr>
          <a:xfrm>
            <a:off x="683345" y="2689412"/>
            <a:ext cx="5255682" cy="116955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71450" indent="-171450">
              <a:buFont typeface="Calibri"/>
              <a:buChar char="-"/>
            </a:pPr>
            <a:r>
              <a:rPr lang="fr-FR" sz="1400">
                <a:solidFill>
                  <a:srgbClr val="606060"/>
                </a:solidFill>
                <a:latin typeface="Montserrat"/>
              </a:rPr>
              <a:t>Vos salariés peuvent connecter des organismes pour recevoir les documents automatiquement de leurs services et fournisseurs ​dans leur Digiposte.</a:t>
            </a:r>
          </a:p>
          <a:p>
            <a:pPr marL="171450" indent="-171450">
              <a:buFont typeface="Calibri"/>
              <a:buChar char="-"/>
            </a:pPr>
            <a:r>
              <a:rPr lang="fr-FR" sz="1400">
                <a:solidFill>
                  <a:srgbClr val="606060"/>
                </a:solidFill>
                <a:latin typeface="Montserrat"/>
              </a:rPr>
              <a:t>Une fois connecté, ils seront notifiés à chaque nouveau document reçu de leur organisme.</a:t>
            </a:r>
          </a:p>
        </p:txBody>
      </p:sp>
      <p:sp>
        <p:nvSpPr>
          <p:cNvPr id="16" name="object 6">
            <a:extLst>
              <a:ext uri="{FF2B5EF4-FFF2-40B4-BE49-F238E27FC236}">
                <a16:creationId xmlns:a16="http://schemas.microsoft.com/office/drawing/2014/main" id="{F693FDD4-EC9B-3BBF-8D97-1CE97F80ECD0}"/>
              </a:ext>
            </a:extLst>
          </p:cNvPr>
          <p:cNvSpPr/>
          <p:nvPr/>
        </p:nvSpPr>
        <p:spPr>
          <a:xfrm>
            <a:off x="768244" y="4019471"/>
            <a:ext cx="4901457" cy="1251378"/>
          </a:xfrm>
          <a:custGeom>
            <a:avLst/>
            <a:gdLst/>
            <a:ahLst/>
            <a:cxnLst/>
            <a:rect l="l" t="t" r="r" b="b"/>
            <a:pathLst>
              <a:path w="4505325" h="1028700">
                <a:moveTo>
                  <a:pt x="4505325" y="0"/>
                </a:moveTo>
                <a:lnTo>
                  <a:pt x="0" y="0"/>
                </a:lnTo>
                <a:lnTo>
                  <a:pt x="0" y="1028700"/>
                </a:lnTo>
                <a:lnTo>
                  <a:pt x="4505325" y="1028700"/>
                </a:lnTo>
                <a:lnTo>
                  <a:pt x="4505325" y="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</p:spPr>
        <p:txBody>
          <a:bodyPr wrap="square" lIns="0" tIns="0" rIns="0" bIns="0" rtlCol="0"/>
          <a:lstStyle>
            <a:defPPr>
              <a:defRPr lang="fr-FR" kern="0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b="1"/>
          </a:p>
        </p:txBody>
      </p:sp>
      <p:sp>
        <p:nvSpPr>
          <p:cNvPr id="19" name="object 12">
            <a:extLst>
              <a:ext uri="{FF2B5EF4-FFF2-40B4-BE49-F238E27FC236}">
                <a16:creationId xmlns:a16="http://schemas.microsoft.com/office/drawing/2014/main" id="{D7AD0B5B-8A19-DD9E-A03C-CC4B06AF5F87}"/>
              </a:ext>
            </a:extLst>
          </p:cNvPr>
          <p:cNvSpPr txBox="1">
            <a:spLocks/>
          </p:cNvSpPr>
          <p:nvPr/>
        </p:nvSpPr>
        <p:spPr>
          <a:xfrm>
            <a:off x="1468398" y="4235713"/>
            <a:ext cx="3502115" cy="382156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defPPr>
              <a:defRPr lang="fr-FR" kern="0"/>
            </a:defPPr>
            <a:lvl1pPr marL="0" algn="l" defTabSz="914400" rtl="0" eaLnBrk="1" latinLnBrk="0" hangingPunct="1">
              <a:defRPr sz="2400" b="1" i="0" kern="1200">
                <a:solidFill>
                  <a:schemeClr val="hlink"/>
                </a:solidFill>
                <a:latin typeface="Calibri"/>
                <a:ea typeface="+mj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</a:rPr>
              <a:t>Les relevés de note de leurs enfants sont sur Pronote ? </a:t>
            </a:r>
            <a:endParaRPr lang="fr-FR"/>
          </a:p>
        </p:txBody>
      </p:sp>
      <p:sp>
        <p:nvSpPr>
          <p:cNvPr id="22" name="ZoneTexte 35">
            <a:extLst>
              <a:ext uri="{FF2B5EF4-FFF2-40B4-BE49-F238E27FC236}">
                <a16:creationId xmlns:a16="http://schemas.microsoft.com/office/drawing/2014/main" id="{90BD1E2F-B8D0-798B-9BBC-08827E3A1F50}"/>
              </a:ext>
            </a:extLst>
          </p:cNvPr>
          <p:cNvSpPr txBox="1"/>
          <p:nvPr/>
        </p:nvSpPr>
        <p:spPr>
          <a:xfrm>
            <a:off x="1365753" y="4648231"/>
            <a:ext cx="3927638" cy="46166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  <a:cs typeface="Calibri"/>
              </a:rPr>
              <a:t>Ils ont aussi la possibilité de les archiver automatiquement dans </a:t>
            </a:r>
            <a:r>
              <a:rPr lang="fr-FR" sz="1200" err="1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  <a:cs typeface="Calibri"/>
              </a:rPr>
              <a:t>Digiposte</a:t>
            </a:r>
            <a:r>
              <a:rPr lang="fr-FR" sz="120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  <a:cs typeface="Calibri"/>
              </a:rPr>
              <a:t> </a:t>
            </a:r>
            <a:endParaRPr lang="fr-FR">
              <a:solidFill>
                <a:schemeClr val="tx2">
                  <a:lumMod val="76000"/>
                  <a:lumOff val="24000"/>
                </a:schemeClr>
              </a:solidFill>
            </a:endParaRP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19D43E9B-5B8D-171A-ECB4-527A347FD9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364" y="4351507"/>
            <a:ext cx="457200" cy="457200"/>
          </a:xfrm>
          <a:prstGeom prst="rect">
            <a:avLst/>
          </a:prstGeom>
        </p:spPr>
      </p:pic>
      <p:pic>
        <p:nvPicPr>
          <p:cNvPr id="25" name="Image 24" descr="Une image contenant Appareils électroniques, texte, multimédia, ordinateur&#10;&#10;Le contenu généré par l’IA peut être incorrect.">
            <a:extLst>
              <a:ext uri="{FF2B5EF4-FFF2-40B4-BE49-F238E27FC236}">
                <a16:creationId xmlns:a16="http://schemas.microsoft.com/office/drawing/2014/main" id="{3283A825-0175-157B-ACF8-875977BEBF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6300" y="1581150"/>
            <a:ext cx="6235700" cy="380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8047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BDAC89-AF85-97EB-035E-B5D4B29795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/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6" name="ZoneTexte 26">
            <a:extLst>
              <a:ext uri="{FF2B5EF4-FFF2-40B4-BE49-F238E27FC236}">
                <a16:creationId xmlns:a16="http://schemas.microsoft.com/office/drawing/2014/main" id="{D7FC1A89-98CF-E9B4-1979-6C618FDE0F7C}"/>
              </a:ext>
            </a:extLst>
          </p:cNvPr>
          <p:cNvSpPr txBox="1"/>
          <p:nvPr/>
        </p:nvSpPr>
        <p:spPr>
          <a:xfrm>
            <a:off x="1444834" y="1972331"/>
            <a:ext cx="5137377" cy="73866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000"/>
              </a:spcBef>
            </a:pPr>
            <a:r>
              <a:rPr lang="fr-FR" sz="1400" b="1">
                <a:solidFill>
                  <a:srgbClr val="1B00FF"/>
                </a:solidFill>
                <a:latin typeface="Montserrat"/>
                <a:ea typeface="Calibri"/>
                <a:cs typeface="Calibri"/>
              </a:rPr>
              <a:t>Centralisation sécurisée des documents</a:t>
            </a:r>
            <a:r>
              <a:rPr lang="fr-FR" sz="1400" b="1">
                <a:latin typeface="Montserrat"/>
                <a:ea typeface="Calibri"/>
                <a:cs typeface="Calibri"/>
              </a:rPr>
              <a:t/>
            </a:r>
            <a:br>
              <a:rPr lang="fr-FR" sz="1400" b="1">
                <a:latin typeface="Montserrat"/>
                <a:ea typeface="Calibri"/>
                <a:cs typeface="Calibri"/>
              </a:rPr>
            </a:br>
            <a:r>
              <a:rPr lang="fr-FR" sz="140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  <a:cs typeface="Calibri"/>
              </a:rPr>
              <a:t>Bulletin de paie, permis, pièce d’identité, factures, garanties, justificatif de domicile, etc.</a:t>
            </a:r>
            <a:endParaRPr lang="fr-FR">
              <a:solidFill>
                <a:schemeClr val="tx2">
                  <a:lumMod val="76000"/>
                  <a:lumOff val="24000"/>
                </a:schemeClr>
              </a:solidFill>
              <a:latin typeface="Montserrat"/>
              <a:ea typeface="Calibri"/>
              <a:cs typeface="Calibri"/>
            </a:endParaRPr>
          </a:p>
        </p:txBody>
      </p:sp>
      <p:sp>
        <p:nvSpPr>
          <p:cNvPr id="67" name="ZoneTexte 27">
            <a:extLst>
              <a:ext uri="{FF2B5EF4-FFF2-40B4-BE49-F238E27FC236}">
                <a16:creationId xmlns:a16="http://schemas.microsoft.com/office/drawing/2014/main" id="{C40E0BA4-DFE4-2647-A205-52DCA6D69CC3}"/>
              </a:ext>
            </a:extLst>
          </p:cNvPr>
          <p:cNvSpPr txBox="1"/>
          <p:nvPr/>
        </p:nvSpPr>
        <p:spPr>
          <a:xfrm>
            <a:off x="1444833" y="3061057"/>
            <a:ext cx="5141170" cy="73866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000"/>
              </a:spcBef>
            </a:pPr>
            <a:r>
              <a:rPr lang="fr-FR" sz="1400" b="1">
                <a:solidFill>
                  <a:srgbClr val="1B00FF"/>
                </a:solidFill>
                <a:latin typeface="Montserrat"/>
                <a:ea typeface="Calibri"/>
                <a:cs typeface="Calibri"/>
              </a:rPr>
              <a:t>Accessible à tout moment où qu’ils soient</a:t>
            </a:r>
            <a:r>
              <a:rPr lang="fr-FR" sz="1400" b="1">
                <a:latin typeface="Montserrat"/>
                <a:ea typeface="Calibri"/>
                <a:cs typeface="Calibri"/>
              </a:rPr>
              <a:t/>
            </a:r>
            <a:br>
              <a:rPr lang="fr-FR" sz="1400" b="1">
                <a:latin typeface="Montserrat"/>
                <a:ea typeface="Calibri"/>
                <a:cs typeface="Calibri"/>
              </a:rPr>
            </a:br>
            <a:r>
              <a:rPr lang="fr-FR" sz="140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  <a:cs typeface="Calibri"/>
              </a:rPr>
              <a:t>Déménagement, incendie, perte de document, document défectueux, voyages à l’étranger, etc.</a:t>
            </a:r>
            <a:endParaRPr lang="en-US" sz="1400">
              <a:solidFill>
                <a:schemeClr val="tx2">
                  <a:lumMod val="76000"/>
                  <a:lumOff val="24000"/>
                </a:schemeClr>
              </a:solidFill>
              <a:latin typeface="Montserrat"/>
              <a:ea typeface="Calibri"/>
              <a:cs typeface="Calibri"/>
            </a:endParaRPr>
          </a:p>
        </p:txBody>
      </p:sp>
      <p:sp>
        <p:nvSpPr>
          <p:cNvPr id="68" name="ZoneTexte 28">
            <a:extLst>
              <a:ext uri="{FF2B5EF4-FFF2-40B4-BE49-F238E27FC236}">
                <a16:creationId xmlns:a16="http://schemas.microsoft.com/office/drawing/2014/main" id="{273558CA-8484-DBDA-41C1-E448C7907E48}"/>
              </a:ext>
            </a:extLst>
          </p:cNvPr>
          <p:cNvSpPr txBox="1"/>
          <p:nvPr/>
        </p:nvSpPr>
        <p:spPr>
          <a:xfrm>
            <a:off x="1444832" y="4172694"/>
            <a:ext cx="5467741" cy="73866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000"/>
              </a:spcBef>
            </a:pPr>
            <a:r>
              <a:rPr lang="fr-FR" sz="1400" b="1">
                <a:solidFill>
                  <a:srgbClr val="1B00FF"/>
                </a:solidFill>
                <a:latin typeface="Montserrat"/>
                <a:ea typeface="Calibri"/>
                <a:cs typeface="Calibri"/>
              </a:rPr>
              <a:t>Gains de temps dans leurs démarches administratives</a:t>
            </a:r>
            <a:r>
              <a:rPr lang="fr-FR" sz="1400" b="1">
                <a:latin typeface="Montserrat"/>
                <a:ea typeface="Calibri"/>
                <a:cs typeface="Calibri"/>
              </a:rPr>
              <a:t/>
            </a:r>
            <a:br>
              <a:rPr lang="fr-FR" sz="1400" b="1">
                <a:latin typeface="Montserrat"/>
                <a:ea typeface="Calibri"/>
                <a:cs typeface="Calibri"/>
              </a:rPr>
            </a:br>
            <a:r>
              <a:rPr lang="fr-FR" sz="140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  <a:cs typeface="Calibri"/>
              </a:rPr>
              <a:t>Déclaration d’impôts, prêt immobilier, préparer sa retraire, demande d’APL, etc.</a:t>
            </a:r>
            <a:endParaRPr lang="en-US" sz="1400">
              <a:solidFill>
                <a:schemeClr val="tx2">
                  <a:lumMod val="76000"/>
                  <a:lumOff val="24000"/>
                </a:schemeClr>
              </a:solidFill>
              <a:latin typeface="Montserrat"/>
              <a:ea typeface="Calibri"/>
              <a:cs typeface="Calibri"/>
            </a:endParaRPr>
          </a:p>
        </p:txBody>
      </p:sp>
      <p:pic>
        <p:nvPicPr>
          <p:cNvPr id="3" name="Graphique 2">
            <a:extLst>
              <a:ext uri="{FF2B5EF4-FFF2-40B4-BE49-F238E27FC236}">
                <a16:creationId xmlns:a16="http://schemas.microsoft.com/office/drawing/2014/main" id="{330F7AAD-062C-E313-4A79-429B4C097F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42550" y="2109533"/>
            <a:ext cx="457200" cy="457200"/>
          </a:xfrm>
          <a:prstGeom prst="rect">
            <a:avLst/>
          </a:prstGeom>
        </p:spPr>
      </p:pic>
      <p:pic>
        <p:nvPicPr>
          <p:cNvPr id="8" name="Graphique 7">
            <a:extLst>
              <a:ext uri="{FF2B5EF4-FFF2-40B4-BE49-F238E27FC236}">
                <a16:creationId xmlns:a16="http://schemas.microsoft.com/office/drawing/2014/main" id="{FD6A8A47-4DC2-8EDF-2CC7-4584BADCFF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27809" y="3163099"/>
            <a:ext cx="457200" cy="457200"/>
          </a:xfrm>
          <a:prstGeom prst="rect">
            <a:avLst/>
          </a:prstGeom>
        </p:spPr>
      </p:pic>
      <p:pic>
        <p:nvPicPr>
          <p:cNvPr id="9" name="Graphique 8">
            <a:extLst>
              <a:ext uri="{FF2B5EF4-FFF2-40B4-BE49-F238E27FC236}">
                <a16:creationId xmlns:a16="http://schemas.microsoft.com/office/drawing/2014/main" id="{C0342C7C-0BC2-0261-8415-D5E57EA32B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827809" y="4313257"/>
            <a:ext cx="457200" cy="457200"/>
          </a:xfrm>
          <a:prstGeom prst="rect">
            <a:avLst/>
          </a:prstGeom>
        </p:spPr>
      </p:pic>
      <p:sp>
        <p:nvSpPr>
          <p:cNvPr id="6" name="object 6">
            <a:extLst>
              <a:ext uri="{FF2B5EF4-FFF2-40B4-BE49-F238E27FC236}">
                <a16:creationId xmlns:a16="http://schemas.microsoft.com/office/drawing/2014/main" id="{2CB8F8AA-7DC9-62D5-BA7F-4B148F795E69}"/>
              </a:ext>
            </a:extLst>
          </p:cNvPr>
          <p:cNvSpPr/>
          <p:nvPr/>
        </p:nvSpPr>
        <p:spPr>
          <a:xfrm>
            <a:off x="7080144" y="1593771"/>
            <a:ext cx="3606057" cy="3756026"/>
          </a:xfrm>
          <a:custGeom>
            <a:avLst/>
            <a:gdLst/>
            <a:ahLst/>
            <a:cxnLst/>
            <a:rect l="l" t="t" r="r" b="b"/>
            <a:pathLst>
              <a:path w="4505325" h="1028700">
                <a:moveTo>
                  <a:pt x="4505325" y="0"/>
                </a:moveTo>
                <a:lnTo>
                  <a:pt x="0" y="0"/>
                </a:lnTo>
                <a:lnTo>
                  <a:pt x="0" y="1028700"/>
                </a:lnTo>
                <a:lnTo>
                  <a:pt x="4505325" y="1028700"/>
                </a:lnTo>
                <a:lnTo>
                  <a:pt x="4505325" y="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</p:spPr>
        <p:txBody>
          <a:bodyPr wrap="square" lIns="0" tIns="0" rIns="0" bIns="0" rtlCol="0"/>
          <a:lstStyle>
            <a:defPPr>
              <a:defRPr lang="fr-FR" kern="0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b="1"/>
          </a:p>
        </p:txBody>
      </p:sp>
      <p:sp>
        <p:nvSpPr>
          <p:cNvPr id="20" name="object 12">
            <a:extLst>
              <a:ext uri="{FF2B5EF4-FFF2-40B4-BE49-F238E27FC236}">
                <a16:creationId xmlns:a16="http://schemas.microsoft.com/office/drawing/2014/main" id="{087260F1-8CAE-87EF-F68D-56EC0DC3E57F}"/>
              </a:ext>
            </a:extLst>
          </p:cNvPr>
          <p:cNvSpPr txBox="1">
            <a:spLocks/>
          </p:cNvSpPr>
          <p:nvPr/>
        </p:nvSpPr>
        <p:spPr>
          <a:xfrm>
            <a:off x="7418348" y="2000513"/>
            <a:ext cx="2892515" cy="566822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defPPr>
              <a:defRPr lang="fr-FR" kern="0"/>
            </a:defPPr>
            <a:lvl1pPr marL="0" algn="l" defTabSz="914400" rtl="0" eaLnBrk="1" latinLnBrk="0" hangingPunct="1">
              <a:defRPr sz="2400" b="1" i="0" kern="1200">
                <a:solidFill>
                  <a:schemeClr val="hlink"/>
                </a:solidFill>
                <a:latin typeface="Calibri"/>
                <a:ea typeface="+mj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</a:rPr>
              <a:t>Que faire si vos salariés ont des questions à propos de leur coffre-fort numérique </a:t>
            </a:r>
            <a:r>
              <a:rPr lang="fr-FR" sz="1200" err="1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</a:rPr>
              <a:t>Digiposte</a:t>
            </a:r>
            <a:r>
              <a:rPr lang="fr-FR" sz="120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</a:rPr>
              <a:t> ? </a:t>
            </a:r>
            <a:endParaRPr lang="fr-FR"/>
          </a:p>
        </p:txBody>
      </p:sp>
      <p:sp>
        <p:nvSpPr>
          <p:cNvPr id="22" name="ZoneTexte 35">
            <a:extLst>
              <a:ext uri="{FF2B5EF4-FFF2-40B4-BE49-F238E27FC236}">
                <a16:creationId xmlns:a16="http://schemas.microsoft.com/office/drawing/2014/main" id="{3E6917DC-25AC-B47B-90E4-0724FBACDF4B}"/>
              </a:ext>
            </a:extLst>
          </p:cNvPr>
          <p:cNvSpPr txBox="1"/>
          <p:nvPr/>
        </p:nvSpPr>
        <p:spPr>
          <a:xfrm>
            <a:off x="7296653" y="2489231"/>
            <a:ext cx="3178338" cy="286232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200">
              <a:solidFill>
                <a:schemeClr val="tx2">
                  <a:lumMod val="76000"/>
                  <a:lumOff val="24000"/>
                </a:schemeClr>
              </a:solidFill>
              <a:latin typeface="Montserrat"/>
              <a:ea typeface="Calibri"/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fr-FR" sz="120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  <a:cs typeface="Calibri"/>
              </a:rPr>
              <a:t>Consultez notre aide en ligne :</a:t>
            </a:r>
            <a:r>
              <a:rPr lang="fr-FR" sz="1200">
                <a:solidFill>
                  <a:schemeClr val="tx2"/>
                </a:solidFill>
                <a:latin typeface="Montserrat"/>
                <a:ea typeface="Calibri"/>
                <a:cs typeface="Calibri"/>
              </a:rPr>
              <a:t> </a:t>
            </a:r>
            <a:r>
              <a:rPr lang="fr-FR" sz="1200">
                <a:solidFill>
                  <a:srgbClr val="0A00FF"/>
                </a:solidFill>
                <a:latin typeface="Montserrat"/>
                <a:ea typeface="Calibri"/>
                <a:cs typeface="Calibri"/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https://aide.digiposte.fr/</a:t>
            </a:r>
            <a:endParaRPr lang="fr-FR" sz="1200">
              <a:solidFill>
                <a:schemeClr val="tx2">
                  <a:lumMod val="76000"/>
                  <a:lumOff val="24000"/>
                </a:schemeClr>
              </a:solidFill>
              <a:latin typeface="Montserrat"/>
              <a:ea typeface="Calibri"/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fr-FR" sz="120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  <a:cs typeface="Calibri"/>
              </a:rPr>
              <a:t>Posez une question au </a:t>
            </a:r>
            <a:r>
              <a:rPr lang="fr-FR" sz="1200" err="1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  <a:cs typeface="Calibri"/>
              </a:rPr>
              <a:t>Chatbot</a:t>
            </a:r>
            <a:r>
              <a:rPr lang="fr-FR" sz="120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  <a:cs typeface="Calibri"/>
              </a:rPr>
              <a:t> Digiposte</a:t>
            </a:r>
          </a:p>
          <a:p>
            <a:pPr marL="171450" indent="-171450">
              <a:buFont typeface="Arial"/>
              <a:buChar char="•"/>
            </a:pPr>
            <a:r>
              <a:rPr lang="fr-FR" sz="120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  <a:cs typeface="Calibri"/>
              </a:rPr>
              <a:t>Bien vous assurer qu'ils ont les informations pour activer leur compte (code 1 / code 2), à diffuser aux RH de proximité</a:t>
            </a:r>
            <a:endParaRPr lang="en-US" sz="1200">
              <a:solidFill>
                <a:schemeClr val="tx2">
                  <a:lumMod val="76000"/>
                  <a:lumOff val="24000"/>
                </a:schemeClr>
              </a:solidFill>
              <a:latin typeface="Montserrat"/>
              <a:ea typeface="Calibri"/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fr-FR" sz="120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  <a:cs typeface="Calibri"/>
              </a:rPr>
              <a:t>Contactez le service client Digiposte via le formulaire de contact :</a:t>
            </a:r>
            <a:r>
              <a:rPr lang="fr-FR" sz="1200">
                <a:solidFill>
                  <a:schemeClr val="tx2"/>
                </a:solidFill>
                <a:latin typeface="Montserrat"/>
                <a:ea typeface="Calibri"/>
                <a:cs typeface="Calibri"/>
              </a:rPr>
              <a:t> </a:t>
            </a:r>
            <a:r>
              <a:rPr lang="fr-FR" sz="1200">
                <a:solidFill>
                  <a:srgbClr val="0A00FF"/>
                </a:solidFill>
                <a:latin typeface="Montserrat"/>
                <a:ea typeface="Calibri"/>
                <a:cs typeface="Calibri"/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https://aide.digiposte.fr/contact</a:t>
            </a:r>
            <a:r>
              <a:rPr lang="fr-FR" sz="1200" i="1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  <a:cs typeface="Calibri"/>
              </a:rPr>
              <a:t> ou par téléphone (option payante)</a:t>
            </a:r>
            <a:endParaRPr lang="fr-FR" sz="1200">
              <a:solidFill>
                <a:schemeClr val="tx2">
                  <a:lumMod val="76000"/>
                  <a:lumOff val="24000"/>
                </a:schemeClr>
              </a:solidFill>
              <a:latin typeface="Montserrat"/>
              <a:ea typeface="Calibri"/>
              <a:cs typeface="Calibri"/>
            </a:endParaRPr>
          </a:p>
          <a:p>
            <a:pPr marL="171450" indent="-171450">
              <a:buFont typeface="Arial"/>
              <a:buChar char="•"/>
            </a:pPr>
            <a:endParaRPr lang="fr-FR" sz="1200">
              <a:solidFill>
                <a:schemeClr val="tx2">
                  <a:lumMod val="76000"/>
                  <a:lumOff val="24000"/>
                </a:schemeClr>
              </a:solidFill>
              <a:latin typeface="Montserrat"/>
              <a:ea typeface="Calibri"/>
              <a:cs typeface="Calibri"/>
            </a:endParaRPr>
          </a:p>
          <a:p>
            <a:pPr marL="171450" indent="-171450">
              <a:buFont typeface="Arial"/>
              <a:buChar char="•"/>
            </a:pPr>
            <a:endParaRPr lang="fr-FR" sz="1200">
              <a:solidFill>
                <a:schemeClr val="tx2">
                  <a:lumMod val="76000"/>
                  <a:lumOff val="24000"/>
                </a:schemeClr>
              </a:solidFill>
              <a:latin typeface="Montserrat"/>
              <a:ea typeface="Calibri"/>
              <a:cs typeface="Calibri"/>
            </a:endParaRP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C8778583-C798-FF34-95B2-176364A745E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58114" y="1360657"/>
            <a:ext cx="457200" cy="457200"/>
          </a:xfrm>
          <a:prstGeom prst="rect">
            <a:avLst/>
          </a:prstGeom>
        </p:spPr>
      </p:pic>
      <p:sp>
        <p:nvSpPr>
          <p:cNvPr id="18" name="Titre 3">
            <a:extLst>
              <a:ext uri="{FF2B5EF4-FFF2-40B4-BE49-F238E27FC236}">
                <a16:creationId xmlns:a16="http://schemas.microsoft.com/office/drawing/2014/main" id="{066590D9-0838-39D4-163E-58C89BD16256}"/>
              </a:ext>
            </a:extLst>
          </p:cNvPr>
          <p:cNvSpPr txBox="1">
            <a:spLocks/>
          </p:cNvSpPr>
          <p:nvPr/>
        </p:nvSpPr>
        <p:spPr>
          <a:xfrm>
            <a:off x="546100" y="9525"/>
            <a:ext cx="9239345" cy="1406525"/>
          </a:xfrm>
          <a:prstGeom prst="rect">
            <a:avLst/>
          </a:prstGeom>
        </p:spPr>
        <p:txBody>
          <a:bodyPr vert="horz" lIns="720000" tIns="180000" rIns="0" bIns="18000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i="0" kern="1200">
                <a:solidFill>
                  <a:schemeClr val="tx2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r>
              <a:rPr lang="fr-FR">
                <a:latin typeface="Montserrat"/>
              </a:rPr>
              <a:t>En résumé, comment Digiposte simplifie la vie administrative des salariés ?</a:t>
            </a:r>
          </a:p>
        </p:txBody>
      </p:sp>
    </p:spTree>
    <p:extLst>
      <p:ext uri="{BB962C8B-B14F-4D97-AF65-F5344CB8AC3E}">
        <p14:creationId xmlns:p14="http://schemas.microsoft.com/office/powerpoint/2010/main" val="35839327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E1BDB0-FBCF-73C0-95BE-052A5C0EBE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A8064B71-8A47-9D00-4F7F-C2F607BA1D4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>
                <a:latin typeface="Montserrat"/>
              </a:rPr>
              <a:t>Un accompagnement tout au long de votre projet </a:t>
            </a:r>
            <a:r>
              <a:rPr lang="fr-FR"/>
              <a:t/>
            </a:r>
            <a:br>
              <a:rPr lang="fr-FR"/>
            </a:b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70528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9B5BAF96-8030-E727-A2D1-645D9755E25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44550" y="-6350"/>
            <a:ext cx="11347450" cy="1316038"/>
          </a:xfrm>
        </p:spPr>
        <p:txBody>
          <a:bodyPr>
            <a:normAutofit/>
          </a:bodyPr>
          <a:lstStyle/>
          <a:p>
            <a:r>
              <a:rPr lang="fr-FR" sz="2800">
                <a:latin typeface="Montserrat"/>
              </a:rPr>
              <a:t>Quel accompagnement pour vos salariés ?</a:t>
            </a:r>
          </a:p>
        </p:txBody>
      </p:sp>
      <p:sp>
        <p:nvSpPr>
          <p:cNvPr id="13" name="ZoneTexte 19">
            <a:extLst>
              <a:ext uri="{FF2B5EF4-FFF2-40B4-BE49-F238E27FC236}">
                <a16:creationId xmlns:a16="http://schemas.microsoft.com/office/drawing/2014/main" id="{C14BC013-1C61-F11A-501A-6D6F2AA9583E}"/>
              </a:ext>
            </a:extLst>
          </p:cNvPr>
          <p:cNvSpPr txBox="1"/>
          <p:nvPr/>
        </p:nvSpPr>
        <p:spPr>
          <a:xfrm>
            <a:off x="778742" y="1487922"/>
            <a:ext cx="5447125" cy="954107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  <a:cs typeface="Calibri"/>
              </a:rPr>
              <a:t>Digiposte propose </a:t>
            </a:r>
            <a:r>
              <a:rPr lang="fr-FR" sz="1400">
                <a:solidFill>
                  <a:srgbClr val="1B00FF"/>
                </a:solidFill>
                <a:latin typeface="Montserrat"/>
                <a:ea typeface="Calibri"/>
                <a:cs typeface="Calibri"/>
              </a:rPr>
              <a:t>des kits de communication à destination des salariés</a:t>
            </a:r>
            <a:r>
              <a:rPr lang="fr-FR" sz="1400">
                <a:solidFill>
                  <a:schemeClr val="tx2"/>
                </a:solidFill>
                <a:latin typeface="Montserrat"/>
                <a:ea typeface="Calibri"/>
                <a:cs typeface="Calibri"/>
              </a:rPr>
              <a:t> </a:t>
            </a:r>
            <a:r>
              <a:rPr lang="fr-FR" sz="140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  <a:cs typeface="Calibri"/>
              </a:rPr>
              <a:t>afin de garantir un plus grand taux d’adhésion à la solution.</a:t>
            </a:r>
            <a:endParaRPr lang="fr-FR" sz="1400">
              <a:solidFill>
                <a:schemeClr val="tx2">
                  <a:lumMod val="76000"/>
                  <a:lumOff val="24000"/>
                </a:schemeClr>
              </a:solidFill>
              <a:latin typeface="Montserrat"/>
            </a:endParaRPr>
          </a:p>
          <a:p>
            <a:endParaRPr lang="fr-FR" sz="1400">
              <a:solidFill>
                <a:schemeClr val="tx1">
                  <a:lumMod val="49000"/>
                  <a:lumOff val="51000"/>
                </a:schemeClr>
              </a:solidFill>
              <a:latin typeface="Montserrat"/>
              <a:ea typeface="Calibri"/>
              <a:cs typeface="Calibri"/>
            </a:endParaRPr>
          </a:p>
        </p:txBody>
      </p:sp>
      <p:grpSp>
        <p:nvGrpSpPr>
          <p:cNvPr id="31" name="Groupe 30">
            <a:extLst>
              <a:ext uri="{FF2B5EF4-FFF2-40B4-BE49-F238E27FC236}">
                <a16:creationId xmlns:a16="http://schemas.microsoft.com/office/drawing/2014/main" id="{CF3492B7-1F9A-10F3-4F75-B879BBCEE2D3}"/>
              </a:ext>
            </a:extLst>
          </p:cNvPr>
          <p:cNvGrpSpPr/>
          <p:nvPr/>
        </p:nvGrpSpPr>
        <p:grpSpPr>
          <a:xfrm>
            <a:off x="779250" y="2616973"/>
            <a:ext cx="5414738" cy="616825"/>
            <a:chOff x="779251" y="2509524"/>
            <a:chExt cx="5414738" cy="616825"/>
          </a:xfrm>
          <a:solidFill>
            <a:srgbClr val="D9F2D0"/>
          </a:solidFill>
        </p:grpSpPr>
        <p:sp>
          <p:nvSpPr>
            <p:cNvPr id="32" name="Rectangle : coins arrondis 31">
              <a:extLst>
                <a:ext uri="{FF2B5EF4-FFF2-40B4-BE49-F238E27FC236}">
                  <a16:creationId xmlns:a16="http://schemas.microsoft.com/office/drawing/2014/main" id="{1F90D6EF-DC09-28C9-9102-07EC2E887D7D}"/>
                </a:ext>
              </a:extLst>
            </p:cNvPr>
            <p:cNvSpPr/>
            <p:nvPr/>
          </p:nvSpPr>
          <p:spPr>
            <a:xfrm>
              <a:off x="779251" y="2509524"/>
              <a:ext cx="5405674" cy="616825"/>
            </a:xfrm>
            <a:prstGeom prst="roundRect">
              <a:avLst/>
            </a:prstGeom>
            <a:grpFill/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008000"/>
                </a:solidFill>
              </a:endParaRPr>
            </a:p>
          </p:txBody>
        </p:sp>
        <p:sp>
          <p:nvSpPr>
            <p:cNvPr id="33" name="ZoneTexte 26">
              <a:extLst>
                <a:ext uri="{FF2B5EF4-FFF2-40B4-BE49-F238E27FC236}">
                  <a16:creationId xmlns:a16="http://schemas.microsoft.com/office/drawing/2014/main" id="{56094C9A-0F1A-092E-FDA1-0975BF8A3A37}"/>
                </a:ext>
              </a:extLst>
            </p:cNvPr>
            <p:cNvSpPr txBox="1"/>
            <p:nvPr/>
          </p:nvSpPr>
          <p:spPr>
            <a:xfrm>
              <a:off x="1495517" y="2590247"/>
              <a:ext cx="4698472" cy="461665"/>
            </a:xfrm>
            <a:prstGeom prst="rect">
              <a:avLst/>
            </a:prstGeom>
            <a:grp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1200" dirty="0">
                  <a:solidFill>
                    <a:srgbClr val="008000"/>
                  </a:solidFill>
                  <a:latin typeface="Montserrat"/>
                  <a:ea typeface="Calibri"/>
                  <a:cs typeface="Calibri"/>
                </a:rPr>
                <a:t>Bénéficiez d’une communication rassurante, positive et qui suscite l’envie. </a:t>
              </a:r>
            </a:p>
          </p:txBody>
        </p:sp>
        <p:pic>
          <p:nvPicPr>
            <p:cNvPr id="35" name="Image 34">
              <a:extLst>
                <a:ext uri="{FF2B5EF4-FFF2-40B4-BE49-F238E27FC236}">
                  <a16:creationId xmlns:a16="http://schemas.microsoft.com/office/drawing/2014/main" id="{9BCF921C-3091-9EBB-9B3C-7ABC2924FD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77180" y="2572244"/>
              <a:ext cx="457200" cy="457200"/>
            </a:xfrm>
            <a:prstGeom prst="rect">
              <a:avLst/>
            </a:prstGeom>
            <a:grpFill/>
          </p:spPr>
        </p:pic>
      </p:grpSp>
      <p:grpSp>
        <p:nvGrpSpPr>
          <p:cNvPr id="51" name="Groupe 50">
            <a:extLst>
              <a:ext uri="{FF2B5EF4-FFF2-40B4-BE49-F238E27FC236}">
                <a16:creationId xmlns:a16="http://schemas.microsoft.com/office/drawing/2014/main" id="{F09DA4EF-D511-FA1C-AC17-C5AD38FFECA1}"/>
              </a:ext>
            </a:extLst>
          </p:cNvPr>
          <p:cNvGrpSpPr/>
          <p:nvPr/>
        </p:nvGrpSpPr>
        <p:grpSpPr>
          <a:xfrm>
            <a:off x="779250" y="3426093"/>
            <a:ext cx="5425467" cy="641565"/>
            <a:chOff x="779251" y="2504576"/>
            <a:chExt cx="5425467" cy="641565"/>
          </a:xfrm>
          <a:solidFill>
            <a:srgbClr val="D9F2D0"/>
          </a:solidFill>
        </p:grpSpPr>
        <p:sp>
          <p:nvSpPr>
            <p:cNvPr id="52" name="Rectangle : coins arrondis 51">
              <a:extLst>
                <a:ext uri="{FF2B5EF4-FFF2-40B4-BE49-F238E27FC236}">
                  <a16:creationId xmlns:a16="http://schemas.microsoft.com/office/drawing/2014/main" id="{B3C3988B-DF76-C089-775B-EB27931B2C90}"/>
                </a:ext>
              </a:extLst>
            </p:cNvPr>
            <p:cNvSpPr/>
            <p:nvPr/>
          </p:nvSpPr>
          <p:spPr>
            <a:xfrm>
              <a:off x="779251" y="2504576"/>
              <a:ext cx="5425467" cy="641565"/>
            </a:xfrm>
            <a:prstGeom prst="roundRect">
              <a:avLst/>
            </a:prstGeom>
            <a:grpFill/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008000"/>
                </a:solidFill>
              </a:endParaRPr>
            </a:p>
          </p:txBody>
        </p:sp>
        <p:sp>
          <p:nvSpPr>
            <p:cNvPr id="53" name="ZoneTexte 26">
              <a:extLst>
                <a:ext uri="{FF2B5EF4-FFF2-40B4-BE49-F238E27FC236}">
                  <a16:creationId xmlns:a16="http://schemas.microsoft.com/office/drawing/2014/main" id="{99B96844-E15B-8881-D505-E8B5E8A4F2AD}"/>
                </a:ext>
              </a:extLst>
            </p:cNvPr>
            <p:cNvSpPr txBox="1"/>
            <p:nvPr/>
          </p:nvSpPr>
          <p:spPr>
            <a:xfrm>
              <a:off x="1495517" y="2689208"/>
              <a:ext cx="4599511" cy="276999"/>
            </a:xfrm>
            <a:prstGeom prst="rect">
              <a:avLst/>
            </a:prstGeom>
            <a:grp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1200">
                  <a:solidFill>
                    <a:srgbClr val="008000"/>
                  </a:solidFill>
                  <a:latin typeface="Montserrat"/>
                  <a:ea typeface="Calibri"/>
                  <a:cs typeface="Calibri"/>
                </a:rPr>
                <a:t>Un pas à pas détaillé pour les aider dans leur parcours.</a:t>
              </a:r>
            </a:p>
          </p:txBody>
        </p:sp>
        <p:pic>
          <p:nvPicPr>
            <p:cNvPr id="54" name="Image 53">
              <a:extLst>
                <a:ext uri="{FF2B5EF4-FFF2-40B4-BE49-F238E27FC236}">
                  <a16:creationId xmlns:a16="http://schemas.microsoft.com/office/drawing/2014/main" id="{9F0D3C3F-7B28-064B-3E7D-B90B6209B4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77180" y="2596984"/>
              <a:ext cx="457200" cy="457200"/>
            </a:xfrm>
            <a:prstGeom prst="rect">
              <a:avLst/>
            </a:prstGeom>
            <a:grpFill/>
          </p:spPr>
        </p:pic>
      </p:grpSp>
      <p:grpSp>
        <p:nvGrpSpPr>
          <p:cNvPr id="6" name="Groupe 5">
            <a:extLst>
              <a:ext uri="{FF2B5EF4-FFF2-40B4-BE49-F238E27FC236}">
                <a16:creationId xmlns:a16="http://schemas.microsoft.com/office/drawing/2014/main" id="{34A54E0F-E697-EC92-FA1C-4818D41D7E32}"/>
              </a:ext>
            </a:extLst>
          </p:cNvPr>
          <p:cNvGrpSpPr/>
          <p:nvPr/>
        </p:nvGrpSpPr>
        <p:grpSpPr>
          <a:xfrm>
            <a:off x="779250" y="4267261"/>
            <a:ext cx="5430415" cy="869101"/>
            <a:chOff x="779251" y="2509524"/>
            <a:chExt cx="5430415" cy="869101"/>
          </a:xfrm>
          <a:solidFill>
            <a:srgbClr val="D9F2D0"/>
          </a:solidFill>
        </p:grpSpPr>
        <p:sp>
          <p:nvSpPr>
            <p:cNvPr id="7" name="Rectangle : coins arrondis 6">
              <a:extLst>
                <a:ext uri="{FF2B5EF4-FFF2-40B4-BE49-F238E27FC236}">
                  <a16:creationId xmlns:a16="http://schemas.microsoft.com/office/drawing/2014/main" id="{B1884B09-A936-0F6B-D340-E198506C9927}"/>
                </a:ext>
              </a:extLst>
            </p:cNvPr>
            <p:cNvSpPr/>
            <p:nvPr/>
          </p:nvSpPr>
          <p:spPr>
            <a:xfrm>
              <a:off x="779251" y="2509524"/>
              <a:ext cx="5430415" cy="869101"/>
            </a:xfrm>
            <a:prstGeom prst="roundRect">
              <a:avLst/>
            </a:prstGeom>
            <a:grpFill/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>
                <a:solidFill>
                  <a:srgbClr val="008000"/>
                </a:solidFill>
              </a:endParaRPr>
            </a:p>
          </p:txBody>
        </p:sp>
        <p:sp>
          <p:nvSpPr>
            <p:cNvPr id="8" name="ZoneTexte 26">
              <a:extLst>
                <a:ext uri="{FF2B5EF4-FFF2-40B4-BE49-F238E27FC236}">
                  <a16:creationId xmlns:a16="http://schemas.microsoft.com/office/drawing/2014/main" id="{52CCB739-B101-54CD-F1E9-70E2091DDA39}"/>
                </a:ext>
              </a:extLst>
            </p:cNvPr>
            <p:cNvSpPr txBox="1"/>
            <p:nvPr/>
          </p:nvSpPr>
          <p:spPr>
            <a:xfrm>
              <a:off x="1495517" y="2639210"/>
              <a:ext cx="4604459" cy="646331"/>
            </a:xfrm>
            <a:prstGeom prst="rect">
              <a:avLst/>
            </a:prstGeom>
            <a:grp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1200">
                  <a:solidFill>
                    <a:srgbClr val="008000"/>
                  </a:solidFill>
                  <a:latin typeface="Montserrat"/>
                  <a:ea typeface="Calibri"/>
                  <a:cs typeface="Calibri"/>
                </a:rPr>
                <a:t>Evitez les contacts entre salariés et RH en communiquant en amont toutes les informations nécessaires dans les supports.</a:t>
              </a:r>
            </a:p>
          </p:txBody>
        </p:sp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2045C9D3-74F4-062D-3C9C-844D3526A2F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77180" y="2695428"/>
              <a:ext cx="457200" cy="457200"/>
            </a:xfrm>
            <a:prstGeom prst="rect">
              <a:avLst/>
            </a:prstGeom>
            <a:grpFill/>
          </p:spPr>
        </p:pic>
      </p:grpSp>
      <p:pic>
        <p:nvPicPr>
          <p:cNvPr id="10" name="Image 9" descr="Une image contenant texte, Visage humain, capture d’écran, personne&#10;&#10;Le contenu généré par l’IA peut être incorrect.">
            <a:extLst>
              <a:ext uri="{FF2B5EF4-FFF2-40B4-BE49-F238E27FC236}">
                <a16:creationId xmlns:a16="http://schemas.microsoft.com/office/drawing/2014/main" id="{460AC370-1357-ABFE-BD34-9A0DE6742D7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2886" t="-106" r="32438" b="-37"/>
          <a:stretch/>
        </p:blipFill>
        <p:spPr>
          <a:xfrm>
            <a:off x="7239777" y="2969"/>
            <a:ext cx="4264654" cy="6848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3050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B237D3-5841-0FEC-A88F-648E032A66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texte, capture d’écran, Site web, Publicité en ligne&#10;&#10;Le contenu généré par l’IA peut être incorrect.">
            <a:extLst>
              <a:ext uri="{FF2B5EF4-FFF2-40B4-BE49-F238E27FC236}">
                <a16:creationId xmlns:a16="http://schemas.microsoft.com/office/drawing/2014/main" id="{EFCD8B92-BF6A-BE45-A426-8DABA16745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8081" y="1425399"/>
            <a:ext cx="8972550" cy="5000625"/>
          </a:xfrm>
          <a:prstGeom prst="rect">
            <a:avLst/>
          </a:prstGeom>
        </p:spPr>
      </p:pic>
      <p:pic>
        <p:nvPicPr>
          <p:cNvPr id="14" name="Image 13" descr="Une image contenant Appareils électroniques, texte, ordinateur, capture d’écran&#10;&#10;Le contenu généré par l’IA peut être incorrect.">
            <a:extLst>
              <a:ext uri="{FF2B5EF4-FFF2-40B4-BE49-F238E27FC236}">
                <a16:creationId xmlns:a16="http://schemas.microsoft.com/office/drawing/2014/main" id="{4B7E7EEF-DC1A-8681-ABA0-5652DB9E3F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093" y="3327986"/>
            <a:ext cx="4429409" cy="2669665"/>
          </a:xfrm>
          <a:prstGeom prst="rect">
            <a:avLst/>
          </a:prstGeom>
        </p:spPr>
      </p:pic>
      <p:sp>
        <p:nvSpPr>
          <p:cNvPr id="33" name="ZoneTexte 25">
            <a:extLst>
              <a:ext uri="{FF2B5EF4-FFF2-40B4-BE49-F238E27FC236}">
                <a16:creationId xmlns:a16="http://schemas.microsoft.com/office/drawing/2014/main" id="{0A2858B9-C171-4445-B0B3-750FF354E091}"/>
              </a:ext>
            </a:extLst>
          </p:cNvPr>
          <p:cNvSpPr txBox="1"/>
          <p:nvPr/>
        </p:nvSpPr>
        <p:spPr>
          <a:xfrm>
            <a:off x="5846333" y="1049378"/>
            <a:ext cx="4398319" cy="622047"/>
          </a:xfrm>
          <a:prstGeom prst="rect">
            <a:avLst/>
          </a:prstGeom>
          <a:solidFill>
            <a:srgbClr val="0000FF"/>
          </a:solidFill>
        </p:spPr>
        <p:txBody>
          <a:bodyPr vert="horz" wrap="square" lIns="91440" tIns="45720" rIns="91440" bIns="45720" rtlCol="0" anchor="ctr">
            <a:noAutofit/>
          </a:bodyPr>
          <a:lstStyle>
            <a:defPPr>
              <a:defRPr lang="fr-FR"/>
            </a:defPPr>
            <a:lvl1pPr marL="0" algn="ctr" defTabSz="914400" rtl="0" eaLnBrk="1" latinLnBrk="0" hangingPunct="1">
              <a:defRPr sz="1400" b="1" kern="1200">
                <a:solidFill>
                  <a:schemeClr val="bg1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0">
                <a:latin typeface="Montserrat"/>
              </a:rPr>
              <a:t>Kit de communication standard offert </a:t>
            </a:r>
            <a:endParaRPr lang="fr-FR" b="0"/>
          </a:p>
        </p:txBody>
      </p:sp>
      <p:sp>
        <p:nvSpPr>
          <p:cNvPr id="102" name="ZoneTexte 25">
            <a:extLst>
              <a:ext uri="{FF2B5EF4-FFF2-40B4-BE49-F238E27FC236}">
                <a16:creationId xmlns:a16="http://schemas.microsoft.com/office/drawing/2014/main" id="{763CA2E7-08EB-CCDB-CA83-52424A5EE205}"/>
              </a:ext>
            </a:extLst>
          </p:cNvPr>
          <p:cNvSpPr txBox="1"/>
          <p:nvPr/>
        </p:nvSpPr>
        <p:spPr>
          <a:xfrm>
            <a:off x="848117" y="1051818"/>
            <a:ext cx="1832451" cy="614991"/>
          </a:xfrm>
          <a:prstGeom prst="rect">
            <a:avLst/>
          </a:prstGeom>
          <a:solidFill>
            <a:srgbClr val="0000FF"/>
          </a:solidFill>
        </p:spPr>
        <p:txBody>
          <a:bodyPr vert="horz" wrap="square" lIns="91440" tIns="45720" rIns="91440" bIns="45720" rtlCol="0" anchor="ctr">
            <a:noAutofit/>
          </a:bodyPr>
          <a:lstStyle>
            <a:defPPr>
              <a:defRPr lang="fr-FR"/>
            </a:defPPr>
            <a:lvl1pPr marL="0" algn="ctr" defTabSz="914400" rtl="0" eaLnBrk="1" latinLnBrk="0" hangingPunct="1">
              <a:defRPr sz="1400" b="1" kern="1200">
                <a:solidFill>
                  <a:schemeClr val="bg1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0">
                <a:latin typeface="Montserrat"/>
              </a:rPr>
              <a:t>Assistance   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8CAF7BCB-80BC-54DF-89A3-010FD028593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44550" y="-6350"/>
            <a:ext cx="11347450" cy="1316038"/>
          </a:xfrm>
        </p:spPr>
        <p:txBody>
          <a:bodyPr>
            <a:normAutofit/>
          </a:bodyPr>
          <a:lstStyle/>
          <a:p>
            <a:r>
              <a:rPr lang="fr-FR" sz="2400">
                <a:latin typeface="Montserrat"/>
              </a:rPr>
              <a:t>Détail du dispositif d'accompagnement pour vos salariés </a:t>
            </a:r>
            <a:endParaRPr lang="fr-FR" sz="2400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08B9BA07-BADB-CE05-1B99-1D18EB4675A2}"/>
              </a:ext>
            </a:extLst>
          </p:cNvPr>
          <p:cNvSpPr/>
          <p:nvPr/>
        </p:nvSpPr>
        <p:spPr>
          <a:xfrm>
            <a:off x="5844723" y="2153309"/>
            <a:ext cx="676184" cy="273367"/>
          </a:xfrm>
          <a:prstGeom prst="rect">
            <a:avLst/>
          </a:prstGeom>
          <a:solidFill>
            <a:srgbClr val="DDEAF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>
                <a:solidFill>
                  <a:srgbClr val="0A00FF"/>
                </a:solidFill>
                <a:latin typeface="Montserrat"/>
              </a:rPr>
              <a:t>Flyer</a:t>
            </a:r>
            <a:endParaRPr lang="fr-FR" sz="1200">
              <a:solidFill>
                <a:srgbClr val="0A00FF"/>
              </a:solidFill>
              <a:latin typeface="Montserrat" panose="00000500000000000000" pitchFamily="2" charset="0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AB723243-1C17-5DB5-D098-9744AD1442DE}"/>
              </a:ext>
            </a:extLst>
          </p:cNvPr>
          <p:cNvSpPr/>
          <p:nvPr/>
        </p:nvSpPr>
        <p:spPr>
          <a:xfrm>
            <a:off x="5846764" y="2521199"/>
            <a:ext cx="824674" cy="268400"/>
          </a:xfrm>
          <a:prstGeom prst="rect">
            <a:avLst/>
          </a:prstGeom>
          <a:solidFill>
            <a:srgbClr val="DDEAF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>
                <a:solidFill>
                  <a:srgbClr val="0A00FF"/>
                </a:solidFill>
                <a:latin typeface="Montserrat"/>
              </a:rPr>
              <a:t>Tutoriel</a:t>
            </a:r>
            <a:endParaRPr lang="fr-FR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C4848E2-A074-2AE3-0B48-99F6AC52ABB2}"/>
              </a:ext>
            </a:extLst>
          </p:cNvPr>
          <p:cNvSpPr/>
          <p:nvPr/>
        </p:nvSpPr>
        <p:spPr>
          <a:xfrm>
            <a:off x="5844380" y="1795430"/>
            <a:ext cx="1707217" cy="248325"/>
          </a:xfrm>
          <a:prstGeom prst="rect">
            <a:avLst/>
          </a:prstGeom>
          <a:solidFill>
            <a:srgbClr val="DDEA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>
                <a:solidFill>
                  <a:srgbClr val="0A00FF"/>
                </a:solidFill>
                <a:latin typeface="Montserrat"/>
              </a:rPr>
              <a:t>Formulaire de refus</a:t>
            </a:r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881A15-21F2-3181-F1A7-C4CA9A2157CC}"/>
              </a:ext>
            </a:extLst>
          </p:cNvPr>
          <p:cNvSpPr/>
          <p:nvPr/>
        </p:nvSpPr>
        <p:spPr>
          <a:xfrm>
            <a:off x="850238" y="1825578"/>
            <a:ext cx="1815805" cy="247086"/>
          </a:xfrm>
          <a:prstGeom prst="rect">
            <a:avLst/>
          </a:prstGeom>
          <a:solidFill>
            <a:srgbClr val="DDEA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>
                <a:solidFill>
                  <a:srgbClr val="0A00FF"/>
                </a:solidFill>
                <a:latin typeface="Montserrat"/>
              </a:rPr>
              <a:t>Site d'aide entreprise</a:t>
            </a:r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48AE6B1-C506-AB38-EADA-D960A75AA767}"/>
              </a:ext>
            </a:extLst>
          </p:cNvPr>
          <p:cNvSpPr/>
          <p:nvPr/>
        </p:nvSpPr>
        <p:spPr>
          <a:xfrm>
            <a:off x="846430" y="2548607"/>
            <a:ext cx="1267666" cy="257382"/>
          </a:xfrm>
          <a:prstGeom prst="rect">
            <a:avLst/>
          </a:prstGeom>
          <a:solidFill>
            <a:srgbClr val="DDEAF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err="1">
                <a:solidFill>
                  <a:srgbClr val="0A00FF"/>
                </a:solidFill>
                <a:latin typeface="Montserrat"/>
              </a:rPr>
              <a:t>Chatbot</a:t>
            </a:r>
            <a:endParaRPr lang="fr-FR" sz="1200" err="1">
              <a:solidFill>
                <a:srgbClr val="0A00FF"/>
              </a:solidFill>
              <a:latin typeface="Montserrat" panose="000005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9E86C47-9D51-6C3B-E110-AD6D52FE3937}"/>
              </a:ext>
            </a:extLst>
          </p:cNvPr>
          <p:cNvSpPr/>
          <p:nvPr/>
        </p:nvSpPr>
        <p:spPr>
          <a:xfrm>
            <a:off x="848471" y="2932483"/>
            <a:ext cx="1938365" cy="247086"/>
          </a:xfrm>
          <a:prstGeom prst="rect">
            <a:avLst/>
          </a:prstGeom>
          <a:solidFill>
            <a:srgbClr val="DDEAF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>
                <a:solidFill>
                  <a:srgbClr val="0A00FF"/>
                </a:solidFill>
                <a:latin typeface="Montserrat"/>
              </a:rPr>
              <a:t>Formulaire de contact</a:t>
            </a:r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1466D6E-BD5A-2239-D0FF-AF05C0C4841C}"/>
              </a:ext>
            </a:extLst>
          </p:cNvPr>
          <p:cNvSpPr/>
          <p:nvPr/>
        </p:nvSpPr>
        <p:spPr>
          <a:xfrm>
            <a:off x="846087" y="2196058"/>
            <a:ext cx="1547356" cy="248323"/>
          </a:xfrm>
          <a:prstGeom prst="rect">
            <a:avLst/>
          </a:prstGeom>
          <a:solidFill>
            <a:srgbClr val="DDEA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>
                <a:solidFill>
                  <a:srgbClr val="0A00FF"/>
                </a:solidFill>
                <a:latin typeface="Montserrat"/>
              </a:rPr>
              <a:t>Site d'aide salarié</a:t>
            </a:r>
            <a:endParaRPr lang="fr-F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B43C968-DFB9-7A00-CE0A-BF9CECB1BC49}"/>
              </a:ext>
            </a:extLst>
          </p:cNvPr>
          <p:cNvSpPr/>
          <p:nvPr/>
        </p:nvSpPr>
        <p:spPr>
          <a:xfrm>
            <a:off x="5846764" y="2902199"/>
            <a:ext cx="824674" cy="268400"/>
          </a:xfrm>
          <a:prstGeom prst="rect">
            <a:avLst/>
          </a:prstGeom>
          <a:solidFill>
            <a:srgbClr val="DDEAF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dirty="0">
                <a:solidFill>
                  <a:srgbClr val="0A00FF"/>
                </a:solidFill>
                <a:latin typeface="Montserrat"/>
              </a:rPr>
              <a:t>Annexe</a:t>
            </a:r>
          </a:p>
        </p:txBody>
      </p:sp>
    </p:spTree>
    <p:extLst>
      <p:ext uri="{BB962C8B-B14F-4D97-AF65-F5344CB8AC3E}">
        <p14:creationId xmlns:p14="http://schemas.microsoft.com/office/powerpoint/2010/main" val="16308537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774BE1-A36F-FA6F-660E-2E18EA9993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B54C3AC-C4DD-46F9-EBE8-C0C944CD54EE}"/>
              </a:ext>
            </a:extLst>
          </p:cNvPr>
          <p:cNvSpPr/>
          <p:nvPr/>
        </p:nvSpPr>
        <p:spPr>
          <a:xfrm>
            <a:off x="-1687" y="3167999"/>
            <a:ext cx="12200165" cy="1103328"/>
          </a:xfrm>
          <a:prstGeom prst="rect">
            <a:avLst/>
          </a:prstGeom>
          <a:solidFill>
            <a:srgbClr val="FFCE0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D6C52C13-91F3-65C6-B7FC-0F6BF64A21B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2550" y="6350"/>
            <a:ext cx="12109450" cy="1303338"/>
          </a:xfrm>
        </p:spPr>
        <p:txBody>
          <a:bodyPr>
            <a:normAutofit/>
          </a:bodyPr>
          <a:lstStyle/>
          <a:p>
            <a:r>
              <a:rPr lang="fr-FR" sz="2800">
                <a:latin typeface="Montserrat"/>
              </a:rPr>
              <a:t>Pour aller plus loin dans l'accompagnement de vos salariés </a:t>
            </a:r>
            <a:endParaRPr lang="fr-FR" sz="2800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C2237FF-94FE-E0D3-4530-31FE502137AD}"/>
              </a:ext>
            </a:extLst>
          </p:cNvPr>
          <p:cNvSpPr txBox="1"/>
          <p:nvPr/>
        </p:nvSpPr>
        <p:spPr>
          <a:xfrm>
            <a:off x="830283" y="1399309"/>
            <a:ext cx="9032174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1400" b="1">
                <a:solidFill>
                  <a:schemeClr val="tx2"/>
                </a:solidFill>
                <a:latin typeface="Montserrat"/>
              </a:rPr>
              <a:t>Objectif : </a:t>
            </a:r>
            <a:r>
              <a:rPr lang="fr-FR" sz="140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</a:rPr>
              <a:t>Offrir un service d’accompagnement qui s’adapte aux besoins de votre entreprise​</a:t>
            </a:r>
            <a:endParaRPr lang="fr-FR">
              <a:solidFill>
                <a:schemeClr val="tx2">
                  <a:lumMod val="76000"/>
                  <a:lumOff val="24000"/>
                </a:schemeClr>
              </a:solidFill>
              <a:cs typeface="Arial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380E1FF-DD38-1CEA-E45B-5A02C84FA40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07"/>
          <a:stretch/>
        </p:blipFill>
        <p:spPr>
          <a:xfrm>
            <a:off x="462372" y="2893111"/>
            <a:ext cx="1510526" cy="28374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C84B8FA-7072-C6BE-B461-B4C31B3DA17D}"/>
              </a:ext>
            </a:extLst>
          </p:cNvPr>
          <p:cNvSpPr/>
          <p:nvPr/>
        </p:nvSpPr>
        <p:spPr>
          <a:xfrm>
            <a:off x="227628" y="2322326"/>
            <a:ext cx="1979805" cy="2922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1400">
                <a:solidFill>
                  <a:srgbClr val="0A00FF"/>
                </a:solidFill>
                <a:latin typeface="Montserrat"/>
              </a:rPr>
              <a:t>Email</a:t>
            </a:r>
            <a:br>
              <a:rPr lang="fr-FR" sz="1400">
                <a:solidFill>
                  <a:srgbClr val="0A00FF"/>
                </a:solidFill>
                <a:latin typeface="Montserrat"/>
              </a:rPr>
            </a:br>
            <a:r>
              <a:rPr lang="fr-FR" sz="1400">
                <a:solidFill>
                  <a:srgbClr val="0A00FF"/>
                </a:solidFill>
                <a:latin typeface="Montserrat"/>
              </a:rPr>
              <a:t>sur-mesure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F988B92E-80A6-2420-2B01-18904B297C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7005" y="2893111"/>
            <a:ext cx="2955705" cy="155167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1CFED39-E2EF-B316-7086-D9EFE295F311}"/>
              </a:ext>
            </a:extLst>
          </p:cNvPr>
          <p:cNvSpPr/>
          <p:nvPr/>
        </p:nvSpPr>
        <p:spPr>
          <a:xfrm>
            <a:off x="6723486" y="2322326"/>
            <a:ext cx="2231571" cy="268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1400">
                <a:solidFill>
                  <a:srgbClr val="0A00FF"/>
                </a:solidFill>
                <a:latin typeface="Montserrat"/>
              </a:rPr>
              <a:t>Tutoriel</a:t>
            </a:r>
            <a:br>
              <a:rPr lang="fr-FR" sz="1400">
                <a:solidFill>
                  <a:srgbClr val="0A00FF"/>
                </a:solidFill>
                <a:latin typeface="Montserrat"/>
              </a:rPr>
            </a:br>
            <a:r>
              <a:rPr lang="fr-FR" sz="1400">
                <a:solidFill>
                  <a:srgbClr val="0A00FF"/>
                </a:solidFill>
                <a:latin typeface="Montserrat"/>
              </a:rPr>
              <a:t>personnalisé</a:t>
            </a:r>
            <a:endParaRPr lang="fr-FR">
              <a:solidFill>
                <a:srgbClr val="0A00FF"/>
              </a:solidFill>
            </a:endParaRPr>
          </a:p>
        </p:txBody>
      </p:sp>
      <p:pic>
        <p:nvPicPr>
          <p:cNvPr id="16" name="Picture 2" descr="webinar-le-guide-ultime-zoom-produit">
            <a:extLst>
              <a:ext uri="{FF2B5EF4-FFF2-40B4-BE49-F238E27FC236}">
                <a16:creationId xmlns:a16="http://schemas.microsoft.com/office/drawing/2014/main" id="{EF9DE8FD-219C-4189-D714-18EDA4BFB1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5003" y="2893111"/>
            <a:ext cx="2259662" cy="1557338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CE95D72-427C-BB27-8C1D-EDC48771F8F2}"/>
              </a:ext>
            </a:extLst>
          </p:cNvPr>
          <p:cNvSpPr/>
          <p:nvPr/>
        </p:nvSpPr>
        <p:spPr>
          <a:xfrm>
            <a:off x="9674960" y="2322326"/>
            <a:ext cx="2231571" cy="268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1400">
                <a:solidFill>
                  <a:srgbClr val="0A00FF"/>
                </a:solidFill>
                <a:latin typeface="Montserrat"/>
              </a:rPr>
              <a:t>Webinar</a:t>
            </a:r>
            <a:br>
              <a:rPr lang="fr-FR" sz="1400">
                <a:solidFill>
                  <a:srgbClr val="0A00FF"/>
                </a:solidFill>
                <a:latin typeface="Montserrat"/>
              </a:rPr>
            </a:br>
            <a:r>
              <a:rPr lang="fr-FR" sz="1400">
                <a:solidFill>
                  <a:srgbClr val="0A00FF"/>
                </a:solidFill>
                <a:latin typeface="Montserrat"/>
              </a:rPr>
              <a:t>dédié</a:t>
            </a:r>
            <a:endParaRPr lang="fr-FR" sz="1400">
              <a:solidFill>
                <a:srgbClr val="0A00FF"/>
              </a:solidFill>
              <a:latin typeface="Montserrat" panose="00000500000000000000" pitchFamily="2" charset="0"/>
            </a:endParaRP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2AC38591-A356-DC27-B1B9-260E0DD32E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37443" y="2893111"/>
            <a:ext cx="1657116" cy="226853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02B8B827-A25A-7035-B3AB-EDFE2D593E1D}"/>
              </a:ext>
            </a:extLst>
          </p:cNvPr>
          <p:cNvSpPr/>
          <p:nvPr/>
        </p:nvSpPr>
        <p:spPr>
          <a:xfrm>
            <a:off x="1934750" y="2322326"/>
            <a:ext cx="2462480" cy="3030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1400">
                <a:solidFill>
                  <a:srgbClr val="0A00FF"/>
                </a:solidFill>
                <a:latin typeface="Montserrat"/>
              </a:rPr>
              <a:t>Hotline </a:t>
            </a:r>
            <a:endParaRPr lang="fr-FR" sz="1400">
              <a:solidFill>
                <a:srgbClr val="0A00FF"/>
              </a:solidFill>
              <a:latin typeface="Montserrat" panose="00000500000000000000" pitchFamily="2" charset="0"/>
            </a:endParaRPr>
          </a:p>
          <a:p>
            <a:pPr algn="ctr"/>
            <a:r>
              <a:rPr lang="fr-FR" sz="1400">
                <a:solidFill>
                  <a:srgbClr val="0A00FF"/>
                </a:solidFill>
                <a:latin typeface="Montserrat"/>
              </a:rPr>
              <a:t>service client</a:t>
            </a:r>
            <a:endParaRPr lang="fr-FR" sz="1400">
              <a:solidFill>
                <a:srgbClr val="0A00FF"/>
              </a:solidFill>
              <a:latin typeface="Montserrat" panose="00000500000000000000" pitchFamily="2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6120076-195D-B9C0-3B18-4889BF6B6430}"/>
              </a:ext>
            </a:extLst>
          </p:cNvPr>
          <p:cNvSpPr/>
          <p:nvPr/>
        </p:nvSpPr>
        <p:spPr>
          <a:xfrm>
            <a:off x="4011525" y="2322326"/>
            <a:ext cx="2231571" cy="268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1400">
                <a:solidFill>
                  <a:srgbClr val="0A00FF"/>
                </a:solidFill>
                <a:latin typeface="Montserrat"/>
              </a:rPr>
              <a:t>Flyer</a:t>
            </a:r>
            <a:br>
              <a:rPr lang="fr-FR" sz="1400">
                <a:solidFill>
                  <a:srgbClr val="0A00FF"/>
                </a:solidFill>
                <a:latin typeface="Montserrat"/>
              </a:rPr>
            </a:br>
            <a:r>
              <a:rPr lang="fr-FR" sz="1400">
                <a:solidFill>
                  <a:srgbClr val="0A00FF"/>
                </a:solidFill>
                <a:latin typeface="Montserrat"/>
              </a:rPr>
              <a:t>personnalisé</a:t>
            </a:r>
            <a:endParaRPr lang="fr-FR" sz="1400">
              <a:solidFill>
                <a:srgbClr val="0A00FF"/>
              </a:solidFill>
              <a:latin typeface="Montserrat" panose="00000500000000000000" pitchFamily="2" charset="0"/>
            </a:endParaRPr>
          </a:p>
        </p:txBody>
      </p:sp>
      <p:pic>
        <p:nvPicPr>
          <p:cNvPr id="9" name="Image 8" descr="Une image contenant texte, ordinateur, Visage humain, personne&#10;&#10;Le contenu généré par l’IA peut être incorrect.">
            <a:extLst>
              <a:ext uri="{FF2B5EF4-FFF2-40B4-BE49-F238E27FC236}">
                <a16:creationId xmlns:a16="http://schemas.microsoft.com/office/drawing/2014/main" id="{0A1F4348-5CF8-2328-DC5E-92686F166A2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18283" y="2893111"/>
            <a:ext cx="1693787" cy="2269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5786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2914D9-4E7D-9175-1ED1-35AC9C6179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80B19BE1-6BFF-A5CD-FABE-A77F7433529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44550" y="-6350"/>
            <a:ext cx="11347450" cy="1316038"/>
          </a:xfrm>
        </p:spPr>
        <p:txBody>
          <a:bodyPr>
            <a:normAutofit/>
          </a:bodyPr>
          <a:lstStyle/>
          <a:p>
            <a:r>
              <a:rPr lang="fr-FR" sz="2800">
                <a:latin typeface="Montserrat"/>
              </a:rPr>
              <a:t>Quel accompagnement pour vous, employeur ?</a:t>
            </a:r>
          </a:p>
        </p:txBody>
      </p:sp>
      <p:sp>
        <p:nvSpPr>
          <p:cNvPr id="13" name="ZoneTexte 19">
            <a:extLst>
              <a:ext uri="{FF2B5EF4-FFF2-40B4-BE49-F238E27FC236}">
                <a16:creationId xmlns:a16="http://schemas.microsoft.com/office/drawing/2014/main" id="{32AA6ED6-E6FE-3939-188D-183600507A67}"/>
              </a:ext>
            </a:extLst>
          </p:cNvPr>
          <p:cNvSpPr txBox="1"/>
          <p:nvPr/>
        </p:nvSpPr>
        <p:spPr>
          <a:xfrm>
            <a:off x="745124" y="1502626"/>
            <a:ext cx="5447125" cy="73866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  <a:cs typeface="Calibri"/>
              </a:rPr>
              <a:t>Avec l'option </a:t>
            </a:r>
            <a:r>
              <a:rPr lang="fr-FR" sz="1400" err="1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  <a:cs typeface="Calibri"/>
              </a:rPr>
              <a:t>Digicoach</a:t>
            </a:r>
            <a:r>
              <a:rPr lang="fr-FR" sz="140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  <a:cs typeface="Calibri"/>
              </a:rPr>
              <a:t>, bénéficiez </a:t>
            </a:r>
            <a:r>
              <a:rPr lang="fr-FR" sz="1400">
                <a:solidFill>
                  <a:srgbClr val="0A00FF"/>
                </a:solidFill>
                <a:latin typeface="Montserrat"/>
                <a:ea typeface="Calibri"/>
                <a:cs typeface="Calibri"/>
              </a:rPr>
              <a:t>d’un accompagnement par nos services </a:t>
            </a:r>
            <a:r>
              <a:rPr lang="fr-FR" sz="140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  <a:cs typeface="Calibri"/>
              </a:rPr>
              <a:t>pour contribuer à la réussite de votre projet de dématérialisation de vos documents RH.</a:t>
            </a:r>
            <a:endParaRPr lang="fr-FR">
              <a:solidFill>
                <a:schemeClr val="tx2">
                  <a:lumMod val="76000"/>
                  <a:lumOff val="24000"/>
                </a:schemeClr>
              </a:solidFill>
              <a:latin typeface="Montserrat"/>
            </a:endParaRPr>
          </a:p>
        </p:txBody>
      </p:sp>
      <p:grpSp>
        <p:nvGrpSpPr>
          <p:cNvPr id="31" name="Groupe 30">
            <a:extLst>
              <a:ext uri="{FF2B5EF4-FFF2-40B4-BE49-F238E27FC236}">
                <a16:creationId xmlns:a16="http://schemas.microsoft.com/office/drawing/2014/main" id="{016C2D63-555E-4DF7-E55C-A74BCE942450}"/>
              </a:ext>
            </a:extLst>
          </p:cNvPr>
          <p:cNvGrpSpPr/>
          <p:nvPr/>
        </p:nvGrpSpPr>
        <p:grpSpPr>
          <a:xfrm>
            <a:off x="801662" y="2415267"/>
            <a:ext cx="5414738" cy="616825"/>
            <a:chOff x="779251" y="2509524"/>
            <a:chExt cx="5414738" cy="616825"/>
          </a:xfrm>
          <a:solidFill>
            <a:srgbClr val="D9F2D0"/>
          </a:solidFill>
        </p:grpSpPr>
        <p:sp>
          <p:nvSpPr>
            <p:cNvPr id="32" name="Rectangle : coins arrondis 31">
              <a:extLst>
                <a:ext uri="{FF2B5EF4-FFF2-40B4-BE49-F238E27FC236}">
                  <a16:creationId xmlns:a16="http://schemas.microsoft.com/office/drawing/2014/main" id="{D8F47E6D-99C5-5622-84CE-F558AE1A83DF}"/>
                </a:ext>
              </a:extLst>
            </p:cNvPr>
            <p:cNvSpPr/>
            <p:nvPr/>
          </p:nvSpPr>
          <p:spPr>
            <a:xfrm>
              <a:off x="779251" y="2509524"/>
              <a:ext cx="5405674" cy="616825"/>
            </a:xfrm>
            <a:prstGeom prst="roundRect">
              <a:avLst/>
            </a:prstGeom>
            <a:grpFill/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008000"/>
                </a:solidFill>
              </a:endParaRPr>
            </a:p>
          </p:txBody>
        </p:sp>
        <p:sp>
          <p:nvSpPr>
            <p:cNvPr id="33" name="ZoneTexte 26">
              <a:extLst>
                <a:ext uri="{FF2B5EF4-FFF2-40B4-BE49-F238E27FC236}">
                  <a16:creationId xmlns:a16="http://schemas.microsoft.com/office/drawing/2014/main" id="{86F9331F-F127-0AFF-65DE-DC96FBAAAFBA}"/>
                </a:ext>
              </a:extLst>
            </p:cNvPr>
            <p:cNvSpPr txBox="1"/>
            <p:nvPr/>
          </p:nvSpPr>
          <p:spPr>
            <a:xfrm>
              <a:off x="1495517" y="2590247"/>
              <a:ext cx="4698472" cy="461665"/>
            </a:xfrm>
            <a:prstGeom prst="rect">
              <a:avLst/>
            </a:prstGeom>
            <a:grp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1200" b="1">
                  <a:solidFill>
                    <a:srgbClr val="008000"/>
                  </a:solidFill>
                  <a:latin typeface="Montserrat"/>
                  <a:ea typeface="Calibri"/>
                  <a:cs typeface="Calibri"/>
                </a:rPr>
                <a:t>Bénéficiez des retours d'expériences </a:t>
              </a:r>
              <a:r>
                <a:rPr lang="fr-FR" sz="1200">
                  <a:solidFill>
                    <a:srgbClr val="008000"/>
                  </a:solidFill>
                  <a:latin typeface="Montserrat"/>
                  <a:ea typeface="Calibri"/>
                  <a:cs typeface="Calibri"/>
                </a:rPr>
                <a:t>et d'une méthodologie d'accompagnement avérée.</a:t>
              </a:r>
            </a:p>
          </p:txBody>
        </p:sp>
        <p:pic>
          <p:nvPicPr>
            <p:cNvPr id="35" name="Image 34">
              <a:extLst>
                <a:ext uri="{FF2B5EF4-FFF2-40B4-BE49-F238E27FC236}">
                  <a16:creationId xmlns:a16="http://schemas.microsoft.com/office/drawing/2014/main" id="{50799586-C027-FB69-702D-554B5AF138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77180" y="2572244"/>
              <a:ext cx="457200" cy="457200"/>
            </a:xfrm>
            <a:prstGeom prst="rect">
              <a:avLst/>
            </a:prstGeom>
            <a:grpFill/>
          </p:spPr>
        </p:pic>
      </p:grpSp>
      <p:grpSp>
        <p:nvGrpSpPr>
          <p:cNvPr id="51" name="Groupe 50">
            <a:extLst>
              <a:ext uri="{FF2B5EF4-FFF2-40B4-BE49-F238E27FC236}">
                <a16:creationId xmlns:a16="http://schemas.microsoft.com/office/drawing/2014/main" id="{6D5E50B8-7E16-370E-AF54-DAD16C1178D8}"/>
              </a:ext>
            </a:extLst>
          </p:cNvPr>
          <p:cNvGrpSpPr/>
          <p:nvPr/>
        </p:nvGrpSpPr>
        <p:grpSpPr>
          <a:xfrm>
            <a:off x="801662" y="3219439"/>
            <a:ext cx="5425467" cy="844435"/>
            <a:chOff x="779251" y="2499628"/>
            <a:chExt cx="5425467" cy="844435"/>
          </a:xfrm>
          <a:solidFill>
            <a:srgbClr val="D9F2D0"/>
          </a:solidFill>
        </p:grpSpPr>
        <p:sp>
          <p:nvSpPr>
            <p:cNvPr id="52" name="Rectangle : coins arrondis 51">
              <a:extLst>
                <a:ext uri="{FF2B5EF4-FFF2-40B4-BE49-F238E27FC236}">
                  <a16:creationId xmlns:a16="http://schemas.microsoft.com/office/drawing/2014/main" id="{8264D93C-7712-2E3D-DFEA-14E5E75EA723}"/>
                </a:ext>
              </a:extLst>
            </p:cNvPr>
            <p:cNvSpPr/>
            <p:nvPr/>
          </p:nvSpPr>
          <p:spPr>
            <a:xfrm>
              <a:off x="779251" y="2499628"/>
              <a:ext cx="5425467" cy="844435"/>
            </a:xfrm>
            <a:prstGeom prst="roundRect">
              <a:avLst/>
            </a:prstGeom>
            <a:grpFill/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008000"/>
                </a:solidFill>
              </a:endParaRPr>
            </a:p>
          </p:txBody>
        </p:sp>
        <p:sp>
          <p:nvSpPr>
            <p:cNvPr id="53" name="ZoneTexte 26">
              <a:extLst>
                <a:ext uri="{FF2B5EF4-FFF2-40B4-BE49-F238E27FC236}">
                  <a16:creationId xmlns:a16="http://schemas.microsoft.com/office/drawing/2014/main" id="{8554FCF7-6E0E-7FF5-D55F-40D71D1B82FA}"/>
                </a:ext>
              </a:extLst>
            </p:cNvPr>
            <p:cNvSpPr txBox="1"/>
            <p:nvPr/>
          </p:nvSpPr>
          <p:spPr>
            <a:xfrm>
              <a:off x="1495517" y="2624883"/>
              <a:ext cx="4599511" cy="646331"/>
            </a:xfrm>
            <a:prstGeom prst="rect">
              <a:avLst/>
            </a:prstGeom>
            <a:grp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1200" b="1">
                  <a:solidFill>
                    <a:srgbClr val="008000"/>
                  </a:solidFill>
                  <a:latin typeface="Montserrat"/>
                  <a:ea typeface="Calibri"/>
                  <a:cs typeface="Calibri"/>
                </a:rPr>
                <a:t>Levez les freins à l’adoption du bulletin de paie numérique </a:t>
              </a:r>
              <a:r>
                <a:rPr lang="fr-FR" sz="1200">
                  <a:solidFill>
                    <a:srgbClr val="008000"/>
                  </a:solidFill>
                  <a:latin typeface="Montserrat"/>
                  <a:ea typeface="Calibri"/>
                  <a:cs typeface="Calibri"/>
                </a:rPr>
                <a:t>à l’aide d’un kit de déploiement fourni par </a:t>
              </a:r>
              <a:r>
                <a:rPr lang="fr-FR" sz="1200" err="1">
                  <a:solidFill>
                    <a:srgbClr val="008000"/>
                  </a:solidFill>
                  <a:latin typeface="Montserrat"/>
                  <a:ea typeface="Calibri"/>
                  <a:cs typeface="Calibri"/>
                </a:rPr>
                <a:t>Digiposte</a:t>
              </a:r>
              <a:r>
                <a:rPr lang="fr-FR" sz="1200">
                  <a:solidFill>
                    <a:srgbClr val="008000"/>
                  </a:solidFill>
                  <a:latin typeface="Montserrat"/>
                  <a:ea typeface="Calibri"/>
                  <a:cs typeface="Calibri"/>
                </a:rPr>
                <a:t>.</a:t>
              </a:r>
            </a:p>
          </p:txBody>
        </p:sp>
        <p:pic>
          <p:nvPicPr>
            <p:cNvPr id="54" name="Image 53">
              <a:extLst>
                <a:ext uri="{FF2B5EF4-FFF2-40B4-BE49-F238E27FC236}">
                  <a16:creationId xmlns:a16="http://schemas.microsoft.com/office/drawing/2014/main" id="{FE525CC1-3983-4AC9-8B7D-5D6514662C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77180" y="2671205"/>
              <a:ext cx="457200" cy="457200"/>
            </a:xfrm>
            <a:prstGeom prst="rect">
              <a:avLst/>
            </a:prstGeom>
            <a:grpFill/>
          </p:spPr>
        </p:pic>
      </p:grpSp>
      <p:grpSp>
        <p:nvGrpSpPr>
          <p:cNvPr id="6" name="Groupe 5">
            <a:extLst>
              <a:ext uri="{FF2B5EF4-FFF2-40B4-BE49-F238E27FC236}">
                <a16:creationId xmlns:a16="http://schemas.microsoft.com/office/drawing/2014/main" id="{08F0944F-1FED-9F6D-45E9-2D23D32E031E}"/>
              </a:ext>
            </a:extLst>
          </p:cNvPr>
          <p:cNvGrpSpPr/>
          <p:nvPr/>
        </p:nvGrpSpPr>
        <p:grpSpPr>
          <a:xfrm>
            <a:off x="801662" y="4258529"/>
            <a:ext cx="5430415" cy="606929"/>
            <a:chOff x="779251" y="2509524"/>
            <a:chExt cx="5430415" cy="606929"/>
          </a:xfrm>
          <a:solidFill>
            <a:srgbClr val="D9F2D0"/>
          </a:solidFill>
        </p:grpSpPr>
        <p:sp>
          <p:nvSpPr>
            <p:cNvPr id="7" name="Rectangle : coins arrondis 6">
              <a:extLst>
                <a:ext uri="{FF2B5EF4-FFF2-40B4-BE49-F238E27FC236}">
                  <a16:creationId xmlns:a16="http://schemas.microsoft.com/office/drawing/2014/main" id="{381AB50D-C81B-6F4A-9F84-F61D68A77836}"/>
                </a:ext>
              </a:extLst>
            </p:cNvPr>
            <p:cNvSpPr/>
            <p:nvPr/>
          </p:nvSpPr>
          <p:spPr>
            <a:xfrm>
              <a:off x="779251" y="2509524"/>
              <a:ext cx="5430415" cy="606929"/>
            </a:xfrm>
            <a:prstGeom prst="roundRect">
              <a:avLst/>
            </a:prstGeom>
            <a:grpFill/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>
                <a:solidFill>
                  <a:srgbClr val="008000"/>
                </a:solidFill>
              </a:endParaRPr>
            </a:p>
          </p:txBody>
        </p:sp>
        <p:sp>
          <p:nvSpPr>
            <p:cNvPr id="8" name="ZoneTexte 26">
              <a:extLst>
                <a:ext uri="{FF2B5EF4-FFF2-40B4-BE49-F238E27FC236}">
                  <a16:creationId xmlns:a16="http://schemas.microsoft.com/office/drawing/2014/main" id="{ADA16946-8D9A-C121-5978-E74EDE5E46F8}"/>
                </a:ext>
              </a:extLst>
            </p:cNvPr>
            <p:cNvSpPr txBox="1"/>
            <p:nvPr/>
          </p:nvSpPr>
          <p:spPr>
            <a:xfrm>
              <a:off x="1495517" y="2605091"/>
              <a:ext cx="4604459" cy="461665"/>
            </a:xfrm>
            <a:prstGeom prst="rect">
              <a:avLst/>
            </a:prstGeom>
            <a:grp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1200" b="1">
                  <a:solidFill>
                    <a:srgbClr val="008000"/>
                  </a:solidFill>
                  <a:latin typeface="Montserrat"/>
                  <a:ea typeface="Calibri"/>
                  <a:cs typeface="Calibri"/>
                </a:rPr>
                <a:t>Optimisez votre marketing RH </a:t>
              </a:r>
              <a:r>
                <a:rPr lang="fr-FR" sz="1200">
                  <a:solidFill>
                    <a:srgbClr val="008000"/>
                  </a:solidFill>
                  <a:latin typeface="Montserrat"/>
                  <a:ea typeface="Calibri"/>
                  <a:cs typeface="Calibri"/>
                </a:rPr>
                <a:t>en mettant en valeur les avantages du service.</a:t>
              </a:r>
            </a:p>
          </p:txBody>
        </p:sp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63212826-2AD0-C60E-B2C4-626EE26E3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77180" y="2572244"/>
              <a:ext cx="457200" cy="457200"/>
            </a:xfrm>
            <a:prstGeom prst="rect">
              <a:avLst/>
            </a:prstGeom>
            <a:grpFill/>
          </p:spPr>
        </p:pic>
      </p:grp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5A17DEAE-B5CF-888F-47A0-C21186274667}"/>
              </a:ext>
            </a:extLst>
          </p:cNvPr>
          <p:cNvGrpSpPr/>
          <p:nvPr/>
        </p:nvGrpSpPr>
        <p:grpSpPr>
          <a:xfrm>
            <a:off x="801662" y="5089801"/>
            <a:ext cx="5430415" cy="606929"/>
            <a:chOff x="779251" y="2509524"/>
            <a:chExt cx="5430415" cy="606929"/>
          </a:xfrm>
          <a:solidFill>
            <a:srgbClr val="D9F2D0"/>
          </a:solidFill>
        </p:grpSpPr>
        <p:sp>
          <p:nvSpPr>
            <p:cNvPr id="14" name="Rectangle : coins arrondis 13">
              <a:extLst>
                <a:ext uri="{FF2B5EF4-FFF2-40B4-BE49-F238E27FC236}">
                  <a16:creationId xmlns:a16="http://schemas.microsoft.com/office/drawing/2014/main" id="{496F49D9-3E87-C37E-393E-3CCB8F0C0303}"/>
                </a:ext>
              </a:extLst>
            </p:cNvPr>
            <p:cNvSpPr/>
            <p:nvPr/>
          </p:nvSpPr>
          <p:spPr>
            <a:xfrm>
              <a:off x="779251" y="2509524"/>
              <a:ext cx="5430415" cy="606929"/>
            </a:xfrm>
            <a:prstGeom prst="roundRect">
              <a:avLst/>
            </a:prstGeom>
            <a:grpFill/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>
                <a:solidFill>
                  <a:srgbClr val="008000"/>
                </a:solidFill>
              </a:endParaRPr>
            </a:p>
          </p:txBody>
        </p:sp>
        <p:sp>
          <p:nvSpPr>
            <p:cNvPr id="15" name="ZoneTexte 26">
              <a:extLst>
                <a:ext uri="{FF2B5EF4-FFF2-40B4-BE49-F238E27FC236}">
                  <a16:creationId xmlns:a16="http://schemas.microsoft.com/office/drawing/2014/main" id="{8BD42245-33F4-3C1A-DF48-E30109177104}"/>
                </a:ext>
              </a:extLst>
            </p:cNvPr>
            <p:cNvSpPr txBox="1"/>
            <p:nvPr/>
          </p:nvSpPr>
          <p:spPr>
            <a:xfrm>
              <a:off x="1495517" y="2624884"/>
              <a:ext cx="4604459" cy="461665"/>
            </a:xfrm>
            <a:prstGeom prst="rect">
              <a:avLst/>
            </a:prstGeom>
            <a:grp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1200" b="1" dirty="0">
                  <a:solidFill>
                    <a:srgbClr val="008000"/>
                  </a:solidFill>
                  <a:latin typeface="Montserrat"/>
                  <a:ea typeface="Calibri"/>
                  <a:cs typeface="Calibri"/>
                </a:rPr>
                <a:t>Identifiez les canaux les plus efficaces</a:t>
              </a:r>
              <a:r>
                <a:rPr lang="fr-FR" sz="1200" dirty="0">
                  <a:solidFill>
                    <a:srgbClr val="008000"/>
                  </a:solidFill>
                  <a:latin typeface="Montserrat"/>
                  <a:ea typeface="Calibri"/>
                  <a:cs typeface="Calibri"/>
                </a:rPr>
                <a:t> et s’assurer d’une communication de qualité.</a:t>
              </a:r>
            </a:p>
          </p:txBody>
        </p:sp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70A958AA-3D96-24BF-ED97-50B080FA513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77180" y="2572244"/>
              <a:ext cx="457200" cy="457200"/>
            </a:xfrm>
            <a:prstGeom prst="rect">
              <a:avLst/>
            </a:prstGeom>
            <a:grpFill/>
          </p:spPr>
        </p:pic>
      </p:grpSp>
      <p:sp>
        <p:nvSpPr>
          <p:cNvPr id="20" name="object 6">
            <a:extLst>
              <a:ext uri="{FF2B5EF4-FFF2-40B4-BE49-F238E27FC236}">
                <a16:creationId xmlns:a16="http://schemas.microsoft.com/office/drawing/2014/main" id="{E8289FE3-6D66-9CCF-F38C-30377E477B8B}"/>
              </a:ext>
            </a:extLst>
          </p:cNvPr>
          <p:cNvSpPr/>
          <p:nvPr/>
        </p:nvSpPr>
        <p:spPr>
          <a:xfrm>
            <a:off x="7080144" y="1588169"/>
            <a:ext cx="3606057" cy="2226423"/>
          </a:xfrm>
          <a:custGeom>
            <a:avLst/>
            <a:gdLst/>
            <a:ahLst/>
            <a:cxnLst/>
            <a:rect l="l" t="t" r="r" b="b"/>
            <a:pathLst>
              <a:path w="4505325" h="1028700">
                <a:moveTo>
                  <a:pt x="4505325" y="0"/>
                </a:moveTo>
                <a:lnTo>
                  <a:pt x="0" y="0"/>
                </a:lnTo>
                <a:lnTo>
                  <a:pt x="0" y="1028700"/>
                </a:lnTo>
                <a:lnTo>
                  <a:pt x="4505325" y="1028700"/>
                </a:lnTo>
                <a:lnTo>
                  <a:pt x="4505325" y="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</p:spPr>
        <p:txBody>
          <a:bodyPr wrap="square" lIns="0" tIns="0" rIns="0" bIns="0" rtlCol="0"/>
          <a:lstStyle>
            <a:defPPr>
              <a:defRPr lang="fr-FR" kern="0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b="1"/>
          </a:p>
        </p:txBody>
      </p:sp>
      <p:sp>
        <p:nvSpPr>
          <p:cNvPr id="23" name="object 12">
            <a:extLst>
              <a:ext uri="{FF2B5EF4-FFF2-40B4-BE49-F238E27FC236}">
                <a16:creationId xmlns:a16="http://schemas.microsoft.com/office/drawing/2014/main" id="{4271E911-D341-471E-4006-4D8BF49B908D}"/>
              </a:ext>
            </a:extLst>
          </p:cNvPr>
          <p:cNvSpPr txBox="1">
            <a:spLocks/>
          </p:cNvSpPr>
          <p:nvPr/>
        </p:nvSpPr>
        <p:spPr>
          <a:xfrm>
            <a:off x="7418348" y="2000513"/>
            <a:ext cx="2892515" cy="197490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defPPr>
              <a:defRPr lang="fr-FR" kern="0"/>
            </a:defPPr>
            <a:lvl1pPr marL="0" algn="l" defTabSz="914400" rtl="0" eaLnBrk="1" latinLnBrk="0" hangingPunct="1">
              <a:defRPr sz="2400" b="1" i="0" kern="1200">
                <a:solidFill>
                  <a:schemeClr val="hlink"/>
                </a:solidFill>
                <a:latin typeface="Calibri"/>
                <a:ea typeface="+mj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</a:rPr>
              <a:t>À quoi sert l'option </a:t>
            </a:r>
            <a:r>
              <a:rPr lang="fr-FR" sz="1200" err="1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</a:rPr>
              <a:t>Digicoach</a:t>
            </a:r>
            <a:r>
              <a:rPr lang="fr-FR" sz="120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</a:rPr>
              <a:t> ?</a:t>
            </a:r>
            <a:endParaRPr lang="fr-FR" err="1">
              <a:solidFill>
                <a:schemeClr val="tx2">
                  <a:lumMod val="76000"/>
                  <a:lumOff val="24000"/>
                </a:schemeClr>
              </a:solidFill>
            </a:endParaRPr>
          </a:p>
        </p:txBody>
      </p:sp>
      <p:sp>
        <p:nvSpPr>
          <p:cNvPr id="25" name="ZoneTexte 35">
            <a:extLst>
              <a:ext uri="{FF2B5EF4-FFF2-40B4-BE49-F238E27FC236}">
                <a16:creationId xmlns:a16="http://schemas.microsoft.com/office/drawing/2014/main" id="{4773BA73-1736-8F26-A084-E9CE3BD040CB}"/>
              </a:ext>
            </a:extLst>
          </p:cNvPr>
          <p:cNvSpPr txBox="1"/>
          <p:nvPr/>
        </p:nvSpPr>
        <p:spPr>
          <a:xfrm>
            <a:off x="7291050" y="2522849"/>
            <a:ext cx="3178338" cy="1015663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  <a:cs typeface="Calibri"/>
              </a:rPr>
              <a:t>Nos experts vous accompagnent</a:t>
            </a:r>
            <a:endParaRPr lang="en-US" sz="1200">
              <a:solidFill>
                <a:schemeClr val="tx2">
                  <a:lumMod val="76000"/>
                  <a:lumOff val="24000"/>
                </a:schemeClr>
              </a:solidFill>
              <a:latin typeface="Montserrat"/>
              <a:ea typeface="Calibri"/>
              <a:cs typeface="Calibri"/>
            </a:endParaRPr>
          </a:p>
          <a:p>
            <a:r>
              <a:rPr lang="fr-FR" sz="120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  <a:cs typeface="Calibri"/>
              </a:rPr>
              <a:t>dans les étapes de conduite du changement et communication du projet pour vous assurer un déploiement réussi.</a:t>
            </a:r>
            <a:endParaRPr lang="fr-FR">
              <a:solidFill>
                <a:schemeClr val="tx2">
                  <a:lumMod val="76000"/>
                  <a:lumOff val="24000"/>
                </a:schemeClr>
              </a:solidFill>
            </a:endParaRPr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36512F2D-F864-315C-050E-F9C7109089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8114" y="1360657"/>
            <a:ext cx="457200" cy="457200"/>
          </a:xfrm>
          <a:prstGeom prst="rect">
            <a:avLst/>
          </a:prstGeom>
        </p:spPr>
      </p:pic>
      <p:sp>
        <p:nvSpPr>
          <p:cNvPr id="28" name="ZoneTexte 20">
            <a:extLst>
              <a:ext uri="{FF2B5EF4-FFF2-40B4-BE49-F238E27FC236}">
                <a16:creationId xmlns:a16="http://schemas.microsoft.com/office/drawing/2014/main" id="{C136AA1E-FC4E-30EE-E90E-767E231EFC60}"/>
              </a:ext>
            </a:extLst>
          </p:cNvPr>
          <p:cNvSpPr txBox="1"/>
          <p:nvPr/>
        </p:nvSpPr>
        <p:spPr>
          <a:xfrm>
            <a:off x="7294098" y="2244033"/>
            <a:ext cx="2743200" cy="2616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100" b="1">
                <a:solidFill>
                  <a:schemeClr val="bg1"/>
                </a:solidFill>
                <a:highlight>
                  <a:srgbClr val="0A00FF"/>
                </a:highlight>
                <a:latin typeface="Montserrat"/>
              </a:rPr>
              <a:t>   ACCOMPAGNEMENT PAYANT    </a:t>
            </a:r>
            <a:endParaRPr lang="fr-FR">
              <a:solidFill>
                <a:schemeClr val="bg1"/>
              </a:solidFill>
              <a:highlight>
                <a:srgbClr val="0A00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674161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3A3FC0F-4797-3F86-CE15-CB6E07404DA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l"/>
            <a:fld id="{2F9EC534-F9F4-4762-A8EB-FE67C53393FF}" type="slidenum">
              <a:rPr lang="fr-FR" smtClean="0"/>
              <a:pPr algn="l"/>
              <a:t>2</a:t>
            </a:fld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9B5BAF96-8030-E727-A2D1-645D9755E25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44550" y="-6350"/>
            <a:ext cx="11347450" cy="1316038"/>
          </a:xfrm>
        </p:spPr>
        <p:txBody>
          <a:bodyPr>
            <a:normAutofit/>
          </a:bodyPr>
          <a:lstStyle/>
          <a:p>
            <a:r>
              <a:rPr lang="fr-FR">
                <a:latin typeface="Montserrat"/>
              </a:rPr>
              <a:t>Les bulletins de paie de vos salariés dans Digiposte</a:t>
            </a:r>
            <a:endParaRPr lang="fr-FR"/>
          </a:p>
        </p:txBody>
      </p:sp>
      <p:sp>
        <p:nvSpPr>
          <p:cNvPr id="13" name="ZoneTexte 19">
            <a:extLst>
              <a:ext uri="{FF2B5EF4-FFF2-40B4-BE49-F238E27FC236}">
                <a16:creationId xmlns:a16="http://schemas.microsoft.com/office/drawing/2014/main" id="{C14BC013-1C61-F11A-501A-6D6F2AA9583E}"/>
              </a:ext>
            </a:extLst>
          </p:cNvPr>
          <p:cNvSpPr txBox="1"/>
          <p:nvPr/>
        </p:nvSpPr>
        <p:spPr>
          <a:xfrm>
            <a:off x="778742" y="2295414"/>
            <a:ext cx="5055244" cy="102540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fr-FR" sz="1400" dirty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  <a:cs typeface="Calibri"/>
              </a:rPr>
              <a:t>Pour simplifier la vie administrative de vos salariés,</a:t>
            </a:r>
            <a:r>
              <a:rPr lang="fr-FR" sz="1400" dirty="0">
                <a:solidFill>
                  <a:schemeClr val="tx2"/>
                </a:solidFill>
                <a:latin typeface="Montserrat"/>
                <a:ea typeface="Calibri"/>
                <a:cs typeface="Calibri"/>
              </a:rPr>
              <a:t> </a:t>
            </a:r>
            <a:r>
              <a:rPr lang="fr-FR" sz="1400" dirty="0">
                <a:solidFill>
                  <a:srgbClr val="0A00FF"/>
                </a:solidFill>
                <a:latin typeface="Montserrat"/>
                <a:ea typeface="Calibri"/>
                <a:cs typeface="Calibri"/>
              </a:rPr>
              <a:t>vous avez choisi de déposer leurs bulletins de paie </a:t>
            </a:r>
            <a:r>
              <a:rPr lang="fr-FR" sz="1400" dirty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  <a:cs typeface="Calibri"/>
              </a:rPr>
              <a:t>chaque mois dans leur </a:t>
            </a:r>
            <a:r>
              <a:rPr lang="fr-FR" sz="1400" dirty="0">
                <a:solidFill>
                  <a:srgbClr val="0A00FF"/>
                </a:solidFill>
                <a:latin typeface="Montserrat"/>
                <a:ea typeface="Calibri"/>
                <a:cs typeface="Calibri"/>
              </a:rPr>
              <a:t>coffre-fort numérique et sécurisé Digiposte.</a:t>
            </a: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BD3AC315-39F8-8887-54E7-CB278B4B3A24}"/>
              </a:ext>
            </a:extLst>
          </p:cNvPr>
          <p:cNvGrpSpPr/>
          <p:nvPr/>
        </p:nvGrpSpPr>
        <p:grpSpPr>
          <a:xfrm>
            <a:off x="780846" y="3511435"/>
            <a:ext cx="4684535" cy="853272"/>
            <a:chOff x="686833" y="3480270"/>
            <a:chExt cx="4684535" cy="853272"/>
          </a:xfrm>
        </p:grpSpPr>
        <p:sp>
          <p:nvSpPr>
            <p:cNvPr id="12" name="object 6">
              <a:extLst>
                <a:ext uri="{FF2B5EF4-FFF2-40B4-BE49-F238E27FC236}">
                  <a16:creationId xmlns:a16="http://schemas.microsoft.com/office/drawing/2014/main" id="{64F3B0A1-3F8A-14AA-7D94-F92BC05491A6}"/>
                </a:ext>
              </a:extLst>
            </p:cNvPr>
            <p:cNvSpPr/>
            <p:nvPr/>
          </p:nvSpPr>
          <p:spPr>
            <a:xfrm>
              <a:off x="686833" y="3480270"/>
              <a:ext cx="4684535" cy="853272"/>
            </a:xfrm>
            <a:custGeom>
              <a:avLst/>
              <a:gdLst/>
              <a:ahLst/>
              <a:cxnLst/>
              <a:rect l="l" t="t" r="r" b="b"/>
              <a:pathLst>
                <a:path w="4505325" h="1028700">
                  <a:moveTo>
                    <a:pt x="4505325" y="0"/>
                  </a:moveTo>
                  <a:lnTo>
                    <a:pt x="0" y="0"/>
                  </a:lnTo>
                  <a:lnTo>
                    <a:pt x="0" y="1028700"/>
                  </a:lnTo>
                  <a:lnTo>
                    <a:pt x="4505325" y="1028700"/>
                  </a:lnTo>
                  <a:lnTo>
                    <a:pt x="4505325" y="0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</p:spPr>
          <p:txBody>
            <a:bodyPr wrap="square" lIns="0" tIns="0" rIns="0" bIns="0" rtlCol="0"/>
            <a:lstStyle>
              <a:defPPr>
                <a:defRPr lang="fr-FR" kern="0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b="1"/>
            </a:p>
          </p:txBody>
        </p:sp>
        <p:sp>
          <p:nvSpPr>
            <p:cNvPr id="14" name="object 12">
              <a:extLst>
                <a:ext uri="{FF2B5EF4-FFF2-40B4-BE49-F238E27FC236}">
                  <a16:creationId xmlns:a16="http://schemas.microsoft.com/office/drawing/2014/main" id="{C735E70A-5E34-FD94-368F-211AB3593B4A}"/>
                </a:ext>
              </a:extLst>
            </p:cNvPr>
            <p:cNvSpPr txBox="1">
              <a:spLocks/>
            </p:cNvSpPr>
            <p:nvPr/>
          </p:nvSpPr>
          <p:spPr>
            <a:xfrm>
              <a:off x="1540373" y="3719116"/>
              <a:ext cx="3567661" cy="566822"/>
            </a:xfrm>
            <a:prstGeom prst="rect">
              <a:avLst/>
            </a:prstGeom>
          </p:spPr>
          <p:txBody>
            <a:bodyPr vert="horz" wrap="square" lIns="0" tIns="12700" rIns="0" bIns="0" rtlCol="0" anchor="t">
              <a:spAutoFit/>
            </a:bodyPr>
            <a:lstStyle>
              <a:defPPr>
                <a:defRPr lang="fr-FR" kern="0"/>
              </a:defPPr>
              <a:lvl1pPr marL="0" algn="l" defTabSz="914400" rtl="0" eaLnBrk="1" latinLnBrk="0" hangingPunct="1">
                <a:defRPr sz="2400" b="1" i="0" kern="1200">
                  <a:solidFill>
                    <a:schemeClr val="hlink"/>
                  </a:solidFill>
                  <a:latin typeface="Calibri"/>
                  <a:ea typeface="+mj-ea"/>
                  <a:cs typeface="Calibri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1200" b="0" err="1">
                  <a:solidFill>
                    <a:schemeClr val="tx2">
                      <a:lumMod val="76000"/>
                      <a:lumOff val="24000"/>
                    </a:schemeClr>
                  </a:solidFill>
                  <a:latin typeface="Montserrat"/>
                  <a:ea typeface="Calibri"/>
                </a:rPr>
                <a:t>Digiposte</a:t>
              </a:r>
              <a:r>
                <a:rPr lang="fr-FR" sz="1200" b="0">
                  <a:solidFill>
                    <a:schemeClr val="tx2">
                      <a:lumMod val="76000"/>
                      <a:lumOff val="24000"/>
                    </a:schemeClr>
                  </a:solidFill>
                  <a:latin typeface="Montserrat"/>
                  <a:ea typeface="Calibri"/>
                </a:rPr>
                <a:t> n’a pas accès aux documents déposés dans leur coffre-fort !</a:t>
              </a:r>
              <a:endParaRPr lang="fr-FR" sz="120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</a:endParaRPr>
            </a:p>
            <a:p>
              <a:endParaRPr lang="fr-FR" sz="1200" b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</a:endParaRPr>
            </a:p>
          </p:txBody>
        </p:sp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ACE8231F-FC67-3778-2A2C-DF75D3FA5E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32566" y="3681638"/>
              <a:ext cx="457200" cy="457200"/>
            </a:xfrm>
            <a:prstGeom prst="rect">
              <a:avLst/>
            </a:prstGeom>
          </p:spPr>
        </p:pic>
      </p:grpSp>
      <p:pic>
        <p:nvPicPr>
          <p:cNvPr id="5" name="Image 4" descr="Une image contenant clipart, dessin humoristique, Graphique, cercle&#10;&#10;Le contenu généré par l’IA peut être incorrect.">
            <a:extLst>
              <a:ext uri="{FF2B5EF4-FFF2-40B4-BE49-F238E27FC236}">
                <a16:creationId xmlns:a16="http://schemas.microsoft.com/office/drawing/2014/main" id="{D392884E-4EDB-11FD-FC08-7E8F1F4999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0842" y="1717343"/>
            <a:ext cx="5838825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2911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7057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2FBD75-5E03-6515-A160-EE131C4165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54776011-2D70-5114-4696-876F3756B1B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44550" y="-6350"/>
            <a:ext cx="11347450" cy="1316038"/>
          </a:xfrm>
        </p:spPr>
        <p:txBody>
          <a:bodyPr>
            <a:normAutofit/>
          </a:bodyPr>
          <a:lstStyle/>
          <a:p>
            <a:r>
              <a:rPr lang="fr-FR">
                <a:latin typeface="Montserrat"/>
              </a:rPr>
              <a:t>Quels sont les avantages de Digiposte ?</a:t>
            </a:r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F006148-05B7-4CDF-F754-61784E6FBD56}"/>
              </a:ext>
            </a:extLst>
          </p:cNvPr>
          <p:cNvSpPr txBox="1"/>
          <p:nvPr/>
        </p:nvSpPr>
        <p:spPr>
          <a:xfrm>
            <a:off x="1923306" y="3203637"/>
            <a:ext cx="1117451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000">
                <a:solidFill>
                  <a:srgbClr val="0A00FF"/>
                </a:solidFill>
                <a:latin typeface="Montserrat"/>
              </a:rPr>
              <a:t>Simple​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78ADED3-89FA-8788-F581-06DEB4C3F5C2}"/>
              </a:ext>
            </a:extLst>
          </p:cNvPr>
          <p:cNvSpPr txBox="1"/>
          <p:nvPr/>
        </p:nvSpPr>
        <p:spPr>
          <a:xfrm>
            <a:off x="8352834" y="3203637"/>
            <a:ext cx="1788226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000">
                <a:solidFill>
                  <a:srgbClr val="0A00FF"/>
                </a:solidFill>
                <a:latin typeface="Montserrat"/>
              </a:rPr>
              <a:t>Confidentiel</a:t>
            </a:r>
            <a:endParaRPr lang="fr-FR" err="1">
              <a:solidFill>
                <a:srgbClr val="0A00FF"/>
              </a:solidFill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87033828-042F-8952-95AD-77F8477832B7}"/>
              </a:ext>
            </a:extLst>
          </p:cNvPr>
          <p:cNvSpPr txBox="1"/>
          <p:nvPr/>
        </p:nvSpPr>
        <p:spPr>
          <a:xfrm>
            <a:off x="5288664" y="3203637"/>
            <a:ext cx="1287055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000">
                <a:solidFill>
                  <a:srgbClr val="0A00FF"/>
                </a:solidFill>
                <a:latin typeface="Montserrat"/>
              </a:rPr>
              <a:t>Sécurisé</a:t>
            </a:r>
            <a:endParaRPr lang="fr-FR">
              <a:solidFill>
                <a:srgbClr val="0A00FF"/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558FAE5-3EC0-B97D-0800-6D69344CB3C1}"/>
              </a:ext>
            </a:extLst>
          </p:cNvPr>
          <p:cNvSpPr txBox="1"/>
          <p:nvPr/>
        </p:nvSpPr>
        <p:spPr>
          <a:xfrm>
            <a:off x="989446" y="3691082"/>
            <a:ext cx="2985654" cy="116955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140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Roboto"/>
              </a:rPr>
              <a:t>Digiposte permet de centraliser simplement les</a:t>
            </a:r>
            <a:r>
              <a:rPr lang="fr-FR" sz="1400">
                <a:solidFill>
                  <a:schemeClr val="tx2"/>
                </a:solidFill>
                <a:latin typeface="Montserrat"/>
                <a:ea typeface="Roboto"/>
              </a:rPr>
              <a:t> </a:t>
            </a:r>
            <a:r>
              <a:rPr lang="fr-FR" sz="1400">
                <a:solidFill>
                  <a:srgbClr val="0A00FF"/>
                </a:solidFill>
                <a:latin typeface="Montserrat"/>
                <a:ea typeface="Roboto"/>
              </a:rPr>
              <a:t>documents importants </a:t>
            </a:r>
            <a:r>
              <a:rPr lang="fr-FR" sz="140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Roboto"/>
              </a:rPr>
              <a:t>pour faciliter la vie administrative de vos salariés.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5F4416D9-06A2-0FCA-3C03-010C9E8EC132}"/>
              </a:ext>
            </a:extLst>
          </p:cNvPr>
          <p:cNvSpPr txBox="1"/>
          <p:nvPr/>
        </p:nvSpPr>
        <p:spPr>
          <a:xfrm>
            <a:off x="7674264" y="3691082"/>
            <a:ext cx="3147290" cy="116955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140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</a:rPr>
              <a:t>Service </a:t>
            </a:r>
            <a:r>
              <a:rPr lang="fr-FR" sz="1400">
                <a:solidFill>
                  <a:srgbClr val="0A00FF"/>
                </a:solidFill>
                <a:latin typeface="Montserrat"/>
              </a:rPr>
              <a:t>géré par La Poste</a:t>
            </a:r>
            <a:r>
              <a:rPr lang="fr-FR" sz="1400">
                <a:solidFill>
                  <a:schemeClr val="tx2"/>
                </a:solidFill>
                <a:latin typeface="Montserrat"/>
              </a:rPr>
              <a:t> </a:t>
            </a:r>
            <a:r>
              <a:rPr lang="fr-FR" sz="140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</a:rPr>
              <a:t>qui garantit l'hébergement </a:t>
            </a:r>
            <a:r>
              <a:rPr lang="fr-FR" sz="1400">
                <a:solidFill>
                  <a:srgbClr val="0A00FF"/>
                </a:solidFill>
                <a:latin typeface="Montserrat"/>
              </a:rPr>
              <a:t>100% en France,</a:t>
            </a:r>
            <a:r>
              <a:rPr lang="fr-FR" sz="1400">
                <a:solidFill>
                  <a:schemeClr val="tx1">
                    <a:lumMod val="65000"/>
                    <a:lumOff val="35000"/>
                  </a:schemeClr>
                </a:solidFill>
                <a:latin typeface="Montserrat"/>
              </a:rPr>
              <a:t> </a:t>
            </a:r>
            <a:r>
              <a:rPr lang="fr-FR" sz="140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</a:rPr>
              <a:t>la sécurité, la pérennité et la confidentialité des documents 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3C5D32AE-ECEE-0014-4DA7-6998E216C8B3}"/>
              </a:ext>
            </a:extLst>
          </p:cNvPr>
          <p:cNvSpPr txBox="1"/>
          <p:nvPr/>
        </p:nvSpPr>
        <p:spPr>
          <a:xfrm>
            <a:off x="4326082" y="3691082"/>
            <a:ext cx="3158836" cy="116955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140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Roboto"/>
              </a:rPr>
              <a:t>Les connexions sur Digiposte sont sécurisées avec des</a:t>
            </a:r>
            <a:r>
              <a:rPr lang="fr-FR" sz="1400">
                <a:solidFill>
                  <a:schemeClr val="tx2"/>
                </a:solidFill>
                <a:latin typeface="Montserrat"/>
                <a:ea typeface="Roboto"/>
              </a:rPr>
              <a:t> </a:t>
            </a:r>
            <a:r>
              <a:rPr lang="fr-FR" sz="1400">
                <a:solidFill>
                  <a:srgbClr val="0A00FF"/>
                </a:solidFill>
                <a:latin typeface="Montserrat"/>
                <a:ea typeface="Roboto"/>
              </a:rPr>
              <a:t>systèmes anti-intrusion</a:t>
            </a:r>
            <a:r>
              <a:rPr lang="fr-FR" sz="1400">
                <a:solidFill>
                  <a:srgbClr val="595959"/>
                </a:solidFill>
                <a:latin typeface="Montserrat"/>
                <a:ea typeface="Roboto"/>
              </a:rPr>
              <a:t> </a:t>
            </a:r>
            <a:r>
              <a:rPr lang="fr-FR" sz="140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Roboto"/>
              </a:rPr>
              <a:t>et des options de </a:t>
            </a:r>
            <a:r>
              <a:rPr lang="fr-FR" sz="1400">
                <a:solidFill>
                  <a:srgbClr val="0A00FF"/>
                </a:solidFill>
                <a:latin typeface="Montserrat"/>
                <a:ea typeface="Roboto"/>
              </a:rPr>
              <a:t>double authentification</a:t>
            </a:r>
            <a:r>
              <a:rPr lang="fr-FR" sz="1400">
                <a:solidFill>
                  <a:srgbClr val="595959"/>
                </a:solidFill>
                <a:latin typeface="Montserrat"/>
                <a:ea typeface="Roboto"/>
              </a:rPr>
              <a:t>.</a:t>
            </a:r>
            <a:endParaRPr lang="fr-FR">
              <a:solidFill>
                <a:srgbClr val="000000"/>
              </a:solidFill>
              <a:latin typeface="Aptos" panose="020B0004020202020204"/>
            </a:endParaRPr>
          </a:p>
        </p:txBody>
      </p:sp>
      <p:pic>
        <p:nvPicPr>
          <p:cNvPr id="15" name="Image 14" descr="Une image contenant logo, symbole, Bleu électrique&#10;&#10;Le contenu généré par l’IA peut être incorrect.">
            <a:extLst>
              <a:ext uri="{FF2B5EF4-FFF2-40B4-BE49-F238E27FC236}">
                <a16:creationId xmlns:a16="http://schemas.microsoft.com/office/drawing/2014/main" id="{D59FD846-8CBD-6C5E-E93D-9CF478E800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4073" y="2105891"/>
            <a:ext cx="914400" cy="914400"/>
          </a:xfrm>
          <a:prstGeom prst="rect">
            <a:avLst/>
          </a:prstGeom>
        </p:spPr>
      </p:pic>
      <p:pic>
        <p:nvPicPr>
          <p:cNvPr id="16" name="Image 15" descr="Une image contenant Graphique, ligne, capture d’écran, Police&#10;&#10;Le contenu généré par l’IA peut être incorrect.">
            <a:extLst>
              <a:ext uri="{FF2B5EF4-FFF2-40B4-BE49-F238E27FC236}">
                <a16:creationId xmlns:a16="http://schemas.microsoft.com/office/drawing/2014/main" id="{555FC0A7-16CA-F1B4-9647-96DD55B979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7209" y="2105891"/>
            <a:ext cx="914400" cy="914400"/>
          </a:xfrm>
          <a:prstGeom prst="rect">
            <a:avLst/>
          </a:prstGeom>
        </p:spPr>
      </p:pic>
      <p:pic>
        <p:nvPicPr>
          <p:cNvPr id="17" name="Image 16" descr="Une image contenant cercle, capture d’écran, jaune, conception&#10;&#10;Le contenu généré par l’IA peut être incorrect.">
            <a:extLst>
              <a:ext uri="{FF2B5EF4-FFF2-40B4-BE49-F238E27FC236}">
                <a16:creationId xmlns:a16="http://schemas.microsoft.com/office/drawing/2014/main" id="{D5A45D40-2207-EA04-E779-FFA7545E3D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8891" y="210589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517302"/>
      </p:ext>
    </p:extLst>
  </p:cSld>
  <p:clrMapOvr>
    <a:masterClrMapping/>
  </p:clrMapOvr>
  <p:extLst>
    <p:ext uri="{6950BFC3-D8DA-4A85-94F7-54DA5524770B}">
      <p188:commentRel xmlns:p188="http://schemas.microsoft.com/office/powerpoint/2018/8/main" xmlns="" r:id="rId6"/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8A452C-6422-B880-CC34-37F1A328DF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/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17C698B2-8C31-6AF9-D357-B0D56772989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44550" y="-6350"/>
            <a:ext cx="11347450" cy="1316038"/>
          </a:xfrm>
        </p:spPr>
        <p:txBody>
          <a:bodyPr>
            <a:normAutofit/>
          </a:bodyPr>
          <a:lstStyle/>
          <a:p>
            <a:r>
              <a:rPr lang="fr-FR" dirty="0">
                <a:latin typeface="Montserrat"/>
              </a:rPr>
              <a:t>Des documents originaux déposés</a:t>
            </a:r>
            <a:endParaRPr lang="fr-FR" dirty="0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5" name="ZoneTexte 19">
            <a:extLst>
              <a:ext uri="{FF2B5EF4-FFF2-40B4-BE49-F238E27FC236}">
                <a16:creationId xmlns:a16="http://schemas.microsoft.com/office/drawing/2014/main" id="{A7D91959-60DA-E8DF-04D8-8DF60455DFA6}"/>
              </a:ext>
            </a:extLst>
          </p:cNvPr>
          <p:cNvSpPr txBox="1"/>
          <p:nvPr/>
        </p:nvSpPr>
        <p:spPr>
          <a:xfrm>
            <a:off x="798533" y="1483490"/>
            <a:ext cx="5573196" cy="73866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+mn-lt"/>
                <a:cs typeface="+mn-lt"/>
              </a:rPr>
              <a:t>Vos documents déposés dans les coffres-forts numériques ont la même valeur qu'un document papier et sont accompagnés :</a:t>
            </a:r>
            <a:endParaRPr lang="fr-FR">
              <a:solidFill>
                <a:schemeClr val="tx2">
                  <a:lumMod val="76000"/>
                  <a:lumOff val="24000"/>
                </a:schemeClr>
              </a:solidFill>
              <a:cs typeface="Arial" panose="020B0604020202020204"/>
            </a:endParaRPr>
          </a:p>
        </p:txBody>
      </p:sp>
      <p:sp>
        <p:nvSpPr>
          <p:cNvPr id="60" name="ZoneTexte 38">
            <a:extLst>
              <a:ext uri="{FF2B5EF4-FFF2-40B4-BE49-F238E27FC236}">
                <a16:creationId xmlns:a16="http://schemas.microsoft.com/office/drawing/2014/main" id="{15200265-7704-7B42-9CAC-304D2A29410F}"/>
              </a:ext>
            </a:extLst>
          </p:cNvPr>
          <p:cNvSpPr txBox="1"/>
          <p:nvPr/>
        </p:nvSpPr>
        <p:spPr>
          <a:xfrm>
            <a:off x="1424337" y="2481842"/>
            <a:ext cx="4624448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fr-FR" sz="1400" b="1">
                <a:solidFill>
                  <a:srgbClr val="0000FF"/>
                </a:solidFill>
                <a:latin typeface="Montserrat"/>
                <a:ea typeface="Verdana"/>
              </a:rPr>
              <a:t>D'un niveau de certification</a:t>
            </a:r>
            <a:r>
              <a:rPr lang="en-US" sz="1400" b="1">
                <a:solidFill>
                  <a:srgbClr val="0000FF"/>
                </a:solidFill>
                <a:latin typeface="Montserrat"/>
                <a:ea typeface="Verdana"/>
              </a:rPr>
              <a:t>​  </a:t>
            </a:r>
            <a:endParaRPr lang="en-US" sz="1400" b="1">
              <a:solidFill>
                <a:schemeClr val="bg1"/>
              </a:solidFill>
              <a:latin typeface="Montserrat"/>
              <a:ea typeface="Verdana" panose="020B0604030504040204" pitchFamily="34" charset="0"/>
            </a:endParaRPr>
          </a:p>
          <a:p>
            <a:pPr fontAlgn="base"/>
            <a:r>
              <a:rPr lang="fr-FR" sz="1400" b="1">
                <a:solidFill>
                  <a:schemeClr val="tx1">
                    <a:lumMod val="60000"/>
                    <a:lumOff val="40000"/>
                  </a:schemeClr>
                </a:solidFill>
                <a:latin typeface="Montserrat"/>
                <a:ea typeface="Verdana"/>
              </a:rPr>
              <a:t>Certifié</a:t>
            </a:r>
            <a:r>
              <a:rPr lang="fr-FR" sz="1400" b="1">
                <a:solidFill>
                  <a:schemeClr val="tx2"/>
                </a:solidFill>
                <a:latin typeface="Montserrat"/>
                <a:ea typeface="Verdana"/>
              </a:rPr>
              <a:t> </a:t>
            </a:r>
            <a:r>
              <a:rPr lang="fr-FR" sz="140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Verdana"/>
              </a:rPr>
              <a:t>(document original dont l'expéditeur est identifié) ou</a:t>
            </a:r>
            <a:r>
              <a:rPr lang="fr-FR" sz="1400">
                <a:solidFill>
                  <a:schemeClr val="tx2"/>
                </a:solidFill>
                <a:latin typeface="Montserrat"/>
                <a:ea typeface="Verdana"/>
              </a:rPr>
              <a:t> </a:t>
            </a:r>
            <a:r>
              <a:rPr lang="fr-FR" sz="1400" b="1">
                <a:solidFill>
                  <a:schemeClr val="tx1">
                    <a:lumMod val="60000"/>
                    <a:lumOff val="40000"/>
                  </a:schemeClr>
                </a:solidFill>
                <a:latin typeface="Montserrat"/>
                <a:ea typeface="Verdana"/>
              </a:rPr>
              <a:t>non certifié </a:t>
            </a:r>
            <a:r>
              <a:rPr lang="fr-FR" sz="140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Verdana"/>
              </a:rPr>
              <a:t>(ajout manuel par l’utilisateur).</a:t>
            </a:r>
            <a:endParaRPr lang="en-US" sz="1400">
              <a:solidFill>
                <a:schemeClr val="tx2">
                  <a:lumMod val="76000"/>
                  <a:lumOff val="24000"/>
                </a:schemeClr>
              </a:solidFill>
              <a:latin typeface="Montserrat"/>
              <a:ea typeface="Verdana" panose="020B0604030504040204" pitchFamily="34" charset="0"/>
            </a:endParaRPr>
          </a:p>
        </p:txBody>
      </p:sp>
      <p:sp>
        <p:nvSpPr>
          <p:cNvPr id="62" name="ZoneTexte 54">
            <a:extLst>
              <a:ext uri="{FF2B5EF4-FFF2-40B4-BE49-F238E27FC236}">
                <a16:creationId xmlns:a16="http://schemas.microsoft.com/office/drawing/2014/main" id="{15200265-7704-7B42-9CAC-304D2A29410F}"/>
              </a:ext>
            </a:extLst>
          </p:cNvPr>
          <p:cNvSpPr txBox="1"/>
          <p:nvPr/>
        </p:nvSpPr>
        <p:spPr>
          <a:xfrm>
            <a:off x="1417207" y="3520248"/>
            <a:ext cx="4609631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fr-FR" sz="1400" b="1">
                <a:solidFill>
                  <a:srgbClr val="0000FF"/>
                </a:solidFill>
                <a:latin typeface="Montserrat"/>
                <a:ea typeface="Verdana"/>
              </a:rPr>
              <a:t>D'un format du document</a:t>
            </a:r>
            <a:r>
              <a:rPr lang="en-US" sz="1400" b="1">
                <a:solidFill>
                  <a:srgbClr val="0000FF"/>
                </a:solidFill>
                <a:latin typeface="Montserrat"/>
                <a:ea typeface="Verdana"/>
              </a:rPr>
              <a:t>​</a:t>
            </a:r>
            <a:r>
              <a:rPr lang="en-US" sz="1400">
                <a:solidFill>
                  <a:srgbClr val="0000FF"/>
                </a:solidFill>
                <a:latin typeface="Montserrat"/>
                <a:ea typeface="Verdana"/>
              </a:rPr>
              <a:t>  </a:t>
            </a:r>
            <a:endParaRPr lang="fr-FR" sz="1400">
              <a:solidFill>
                <a:schemeClr val="bg1"/>
              </a:solidFill>
              <a:latin typeface="Montserrat"/>
              <a:ea typeface="Verdana" panose="020B0604030504040204" pitchFamily="34" charset="0"/>
            </a:endParaRPr>
          </a:p>
          <a:p>
            <a:pPr fontAlgn="base"/>
            <a:r>
              <a:rPr lang="fr-FR" sz="140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Verdana"/>
              </a:rPr>
              <a:t>Les bulletins de paie sont des documents PDF.  Les utilisateurs peuvent ajouter d'autres types de documents. </a:t>
            </a:r>
          </a:p>
        </p:txBody>
      </p:sp>
      <p:sp>
        <p:nvSpPr>
          <p:cNvPr id="64" name="ZoneTexte 59">
            <a:extLst>
              <a:ext uri="{FF2B5EF4-FFF2-40B4-BE49-F238E27FC236}">
                <a16:creationId xmlns:a16="http://schemas.microsoft.com/office/drawing/2014/main" id="{15200265-7704-7B42-9CAC-304D2A29410F}"/>
              </a:ext>
            </a:extLst>
          </p:cNvPr>
          <p:cNvSpPr txBox="1"/>
          <p:nvPr/>
        </p:nvSpPr>
        <p:spPr>
          <a:xfrm>
            <a:off x="1419635" y="4592125"/>
            <a:ext cx="4835365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fr-FR" sz="1400" b="1">
                <a:solidFill>
                  <a:srgbClr val="0000FF"/>
                </a:solidFill>
                <a:latin typeface="Montserrat"/>
                <a:ea typeface="Verdana"/>
              </a:rPr>
              <a:t>Des détails du document </a:t>
            </a:r>
            <a:endParaRPr lang="fr-FR" sz="1400">
              <a:solidFill>
                <a:schemeClr val="bg1"/>
              </a:solidFill>
              <a:latin typeface="Montserrat"/>
              <a:ea typeface="Verdana" panose="020B0604030504040204" pitchFamily="34" charset="0"/>
            </a:endParaRPr>
          </a:p>
          <a:p>
            <a:pPr fontAlgn="base"/>
            <a:r>
              <a:rPr lang="fr-FR" sz="140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Verdana"/>
              </a:rPr>
              <a:t>Nom de l’employeur, date de dépôt, titre du document, poids et type de document.</a:t>
            </a:r>
            <a:endParaRPr lang="en-US" sz="1400">
              <a:solidFill>
                <a:schemeClr val="tx2">
                  <a:lumMod val="76000"/>
                  <a:lumOff val="24000"/>
                </a:schemeClr>
              </a:solidFill>
              <a:latin typeface="Montserrat"/>
              <a:ea typeface="Verdana"/>
            </a:endParaRPr>
          </a:p>
        </p:txBody>
      </p:sp>
      <p:pic>
        <p:nvPicPr>
          <p:cNvPr id="14" name="Graphique 13">
            <a:extLst>
              <a:ext uri="{FF2B5EF4-FFF2-40B4-BE49-F238E27FC236}">
                <a16:creationId xmlns:a16="http://schemas.microsoft.com/office/drawing/2014/main" id="{2B7033A5-BC6B-FE17-F4A5-DA4763BDD9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96344" y="4593263"/>
            <a:ext cx="457200" cy="457200"/>
          </a:xfrm>
          <a:prstGeom prst="rect">
            <a:avLst/>
          </a:prstGeom>
        </p:spPr>
      </p:pic>
      <p:pic>
        <p:nvPicPr>
          <p:cNvPr id="15" name="Graphique 14">
            <a:extLst>
              <a:ext uri="{FF2B5EF4-FFF2-40B4-BE49-F238E27FC236}">
                <a16:creationId xmlns:a16="http://schemas.microsoft.com/office/drawing/2014/main" id="{4D710CD9-7A23-F465-A3D4-7C3C400BDD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796344" y="2564842"/>
            <a:ext cx="457200" cy="457200"/>
          </a:xfrm>
          <a:prstGeom prst="rect">
            <a:avLst/>
          </a:prstGeom>
        </p:spPr>
      </p:pic>
      <p:pic>
        <p:nvPicPr>
          <p:cNvPr id="16" name="Graphique 15">
            <a:extLst>
              <a:ext uri="{FF2B5EF4-FFF2-40B4-BE49-F238E27FC236}">
                <a16:creationId xmlns:a16="http://schemas.microsoft.com/office/drawing/2014/main" id="{404F2777-AB7A-A42C-54C0-4DFC5A7C9C5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796344" y="3662397"/>
            <a:ext cx="457200" cy="457200"/>
          </a:xfrm>
          <a:prstGeom prst="rect">
            <a:avLst/>
          </a:prstGeom>
        </p:spPr>
      </p:pic>
      <p:pic>
        <p:nvPicPr>
          <p:cNvPr id="6" name="Image 5" descr="Une image contenant texte, Appareils électroniques, capture d’écran, ordinateur&#10;&#10;Le contenu généré par l’IA peut être incorrect.">
            <a:extLst>
              <a:ext uri="{FF2B5EF4-FFF2-40B4-BE49-F238E27FC236}">
                <a16:creationId xmlns:a16="http://schemas.microsoft.com/office/drawing/2014/main" id="{78697836-7AB4-9DCB-C298-C912FC07657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33324" y="1483888"/>
            <a:ext cx="6438900" cy="3927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732655"/>
      </p:ext>
    </p:extLst>
  </p:cSld>
  <p:clrMapOvr>
    <a:masterClrMapping/>
  </p:clrMapOvr>
  <p:extLst mod="1">
    <p:ext uri="{6950BFC3-D8DA-4A85-94F7-54DA5524770B}">
      <p188:commentRel xmlns:p188="http://schemas.microsoft.com/office/powerpoint/2018/8/main" xmlns="" r:id="rId11"/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à coins arrondis 10"/>
          <p:cNvSpPr/>
          <p:nvPr/>
        </p:nvSpPr>
        <p:spPr>
          <a:xfrm>
            <a:off x="7474816" y="2007635"/>
            <a:ext cx="3344678" cy="4164565"/>
          </a:xfrm>
          <a:prstGeom prst="roundRect">
            <a:avLst>
              <a:gd name="adj" fmla="val 4163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à coins arrondis 9"/>
          <p:cNvSpPr/>
          <p:nvPr/>
        </p:nvSpPr>
        <p:spPr>
          <a:xfrm>
            <a:off x="4291449" y="2007635"/>
            <a:ext cx="3344678" cy="4164565"/>
          </a:xfrm>
          <a:prstGeom prst="roundRect">
            <a:avLst>
              <a:gd name="adj" fmla="val 4163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BA2AE49-9C98-F790-8E96-701E546990C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5</a:t>
            </a:fld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56DC77-3C59-7C52-E04F-8997F8AAF14D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17C698B2-8C31-6AF9-D357-B0D567729896}"/>
              </a:ext>
            </a:extLst>
          </p:cNvPr>
          <p:cNvSpPr txBox="1">
            <a:spLocks/>
          </p:cNvSpPr>
          <p:nvPr/>
        </p:nvSpPr>
        <p:spPr>
          <a:xfrm>
            <a:off x="844550" y="-6350"/>
            <a:ext cx="11347450" cy="1316038"/>
          </a:xfrm>
          <a:prstGeom prst="rect">
            <a:avLst/>
          </a:prstGeom>
        </p:spPr>
        <p:txBody>
          <a:bodyPr vert="horz" lIns="720000" tIns="180000" rIns="0" bIns="18000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i="0" kern="1200">
                <a:solidFill>
                  <a:schemeClr val="tx2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r>
              <a:rPr lang="fr-FR" dirty="0" smtClean="0">
                <a:latin typeface="Montserrat"/>
              </a:rPr>
              <a:t>3 parcours d’adhésion différents et complémentaires</a:t>
            </a:r>
            <a:endParaRPr lang="fr-FR" dirty="0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5" name="ZoneTexte 19">
            <a:extLst>
              <a:ext uri="{FF2B5EF4-FFF2-40B4-BE49-F238E27FC236}">
                <a16:creationId xmlns:a16="http://schemas.microsoft.com/office/drawing/2014/main" id="{C14BC013-1C61-F11A-501A-6D6F2AA9583E}"/>
              </a:ext>
            </a:extLst>
          </p:cNvPr>
          <p:cNvSpPr txBox="1"/>
          <p:nvPr/>
        </p:nvSpPr>
        <p:spPr>
          <a:xfrm>
            <a:off x="1211551" y="1232158"/>
            <a:ext cx="9607944" cy="56630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</a:pPr>
            <a:r>
              <a:rPr lang="fr-FR" sz="1400" dirty="0" smtClean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  <a:cs typeface="Calibri"/>
              </a:rPr>
              <a:t>Digiposte propose </a:t>
            </a:r>
            <a:r>
              <a:rPr lang="fr-FR" sz="1400" dirty="0" smtClean="0">
                <a:latin typeface="Montserrat SemiBold" panose="00000700000000000000" pitchFamily="2" charset="0"/>
                <a:ea typeface="Calibri"/>
                <a:cs typeface="Calibri"/>
              </a:rPr>
              <a:t>3 parcours d’adhésion complémentaires </a:t>
            </a:r>
            <a:r>
              <a:rPr lang="fr-FR" sz="1400" dirty="0" smtClean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  <a:cs typeface="Calibri"/>
              </a:rPr>
              <a:t>pour s’adapter aux différentes configurations des entreprises : </a:t>
            </a:r>
            <a:endParaRPr lang="fr-FR" sz="1400" dirty="0">
              <a:solidFill>
                <a:srgbClr val="0A00FF"/>
              </a:solidFill>
              <a:latin typeface="Montserrat"/>
              <a:ea typeface="Calibri"/>
              <a:cs typeface="Calibri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1211551" y="2007635"/>
            <a:ext cx="3344678" cy="4164565"/>
          </a:xfrm>
          <a:prstGeom prst="roundRect">
            <a:avLst>
              <a:gd name="adj" fmla="val 4163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4" name="Groupe 13"/>
          <p:cNvGrpSpPr/>
          <p:nvPr/>
        </p:nvGrpSpPr>
        <p:grpSpPr>
          <a:xfrm>
            <a:off x="1211551" y="2347877"/>
            <a:ext cx="2033385" cy="340242"/>
            <a:chOff x="929611" y="2452577"/>
            <a:chExt cx="2033385" cy="340242"/>
          </a:xfrm>
        </p:grpSpPr>
        <p:sp>
          <p:nvSpPr>
            <p:cNvPr id="12" name="Rectangle 11"/>
            <p:cNvSpPr/>
            <p:nvPr/>
          </p:nvSpPr>
          <p:spPr>
            <a:xfrm>
              <a:off x="929611" y="2452577"/>
              <a:ext cx="1650556" cy="340242"/>
            </a:xfrm>
            <a:prstGeom prst="rect">
              <a:avLst/>
            </a:prstGeom>
            <a:solidFill>
              <a:schemeClr val="tx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Triangle isocèle 12"/>
            <p:cNvSpPr/>
            <p:nvPr/>
          </p:nvSpPr>
          <p:spPr>
            <a:xfrm rot="5400000">
              <a:off x="2601489" y="2431312"/>
              <a:ext cx="340242" cy="382772"/>
            </a:xfrm>
            <a:prstGeom prst="triangle">
              <a:avLst/>
            </a:prstGeom>
            <a:solidFill>
              <a:schemeClr val="tx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5" name="Groupe 14"/>
          <p:cNvGrpSpPr/>
          <p:nvPr/>
        </p:nvGrpSpPr>
        <p:grpSpPr>
          <a:xfrm>
            <a:off x="4552592" y="2347877"/>
            <a:ext cx="2033385" cy="340242"/>
            <a:chOff x="929611" y="2452577"/>
            <a:chExt cx="2033385" cy="340242"/>
          </a:xfrm>
          <a:solidFill>
            <a:schemeClr val="accent5"/>
          </a:solidFill>
        </p:grpSpPr>
        <p:sp>
          <p:nvSpPr>
            <p:cNvPr id="16" name="Rectangle 15"/>
            <p:cNvSpPr/>
            <p:nvPr/>
          </p:nvSpPr>
          <p:spPr>
            <a:xfrm>
              <a:off x="929611" y="2452577"/>
              <a:ext cx="1650556" cy="3402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Triangle isocèle 16"/>
            <p:cNvSpPr/>
            <p:nvPr/>
          </p:nvSpPr>
          <p:spPr>
            <a:xfrm rot="5400000">
              <a:off x="2601489" y="2431312"/>
              <a:ext cx="340242" cy="38277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8" name="Groupe 17"/>
          <p:cNvGrpSpPr/>
          <p:nvPr/>
        </p:nvGrpSpPr>
        <p:grpSpPr>
          <a:xfrm>
            <a:off x="7636127" y="2347877"/>
            <a:ext cx="2562546" cy="340242"/>
            <a:chOff x="400450" y="2452577"/>
            <a:chExt cx="2562546" cy="340242"/>
          </a:xfrm>
          <a:solidFill>
            <a:schemeClr val="accent1"/>
          </a:solidFill>
        </p:grpSpPr>
        <p:sp>
          <p:nvSpPr>
            <p:cNvPr id="19" name="Rectangle 18"/>
            <p:cNvSpPr/>
            <p:nvPr/>
          </p:nvSpPr>
          <p:spPr>
            <a:xfrm>
              <a:off x="400450" y="2452577"/>
              <a:ext cx="2179717" cy="3402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Triangle isocèle 19"/>
            <p:cNvSpPr/>
            <p:nvPr/>
          </p:nvSpPr>
          <p:spPr>
            <a:xfrm rot="5400000">
              <a:off x="2601489" y="2431312"/>
              <a:ext cx="340242" cy="38277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1" name="ZoneTexte 20"/>
          <p:cNvSpPr txBox="1"/>
          <p:nvPr/>
        </p:nvSpPr>
        <p:spPr>
          <a:xfrm>
            <a:off x="1380638" y="3467634"/>
            <a:ext cx="272902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</a:rPr>
              <a:t>Le plus utilisé par nos clients. </a:t>
            </a:r>
          </a:p>
          <a:p>
            <a:endParaRPr lang="fr-FR" sz="1100" dirty="0">
              <a:solidFill>
                <a:schemeClr val="bg2">
                  <a:lumMod val="25000"/>
                </a:schemeClr>
              </a:solidFill>
              <a:latin typeface="Montserrat" panose="00000500000000000000" pitchFamily="2" charset="0"/>
            </a:endParaRPr>
          </a:p>
          <a:p>
            <a:r>
              <a:rPr lang="fr-FR" sz="1100" dirty="0" smtClean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</a:rPr>
              <a:t>L’employeur doit obligatoirement disposer des emails de ses collaborateurs. </a:t>
            </a:r>
          </a:p>
          <a:p>
            <a:endParaRPr lang="fr-FR" sz="1100" dirty="0" smtClean="0">
              <a:solidFill>
                <a:schemeClr val="bg2">
                  <a:lumMod val="25000"/>
                </a:schemeClr>
              </a:solidFill>
              <a:latin typeface="Montserrat" panose="00000500000000000000" pitchFamily="2" charset="0"/>
            </a:endParaRPr>
          </a:p>
          <a:p>
            <a:r>
              <a:rPr lang="fr-FR" sz="1100" dirty="0" smtClean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</a:rPr>
              <a:t>Ces derniers reçoivent un</a:t>
            </a:r>
            <a:r>
              <a:rPr lang="fr-FR" sz="1100" dirty="0" smtClean="0">
                <a:latin typeface="Montserrat SemiBold" panose="00000700000000000000" pitchFamily="2" charset="0"/>
              </a:rPr>
              <a:t> email personnalisé</a:t>
            </a:r>
            <a:r>
              <a:rPr lang="fr-FR" sz="1100" dirty="0" smtClean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</a:rPr>
              <a:t> et unique de la part de Digiposte les invitant à activer leur coffre-fort. </a:t>
            </a:r>
            <a:endParaRPr lang="fr-FR" sz="1100" dirty="0">
              <a:solidFill>
                <a:schemeClr val="bg2">
                  <a:lumMod val="2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4725316" y="3466876"/>
            <a:ext cx="2729023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</a:rPr>
              <a:t>Idéal pour les entreprises sans emails utilisateurs. </a:t>
            </a:r>
          </a:p>
          <a:p>
            <a:endParaRPr lang="fr-FR" sz="1100" dirty="0">
              <a:solidFill>
                <a:schemeClr val="bg2">
                  <a:lumMod val="25000"/>
                </a:schemeClr>
              </a:solidFill>
              <a:latin typeface="Montserrat" panose="00000500000000000000" pitchFamily="2" charset="0"/>
            </a:endParaRPr>
          </a:p>
          <a:p>
            <a:r>
              <a:rPr lang="fr-FR" sz="1100" dirty="0" smtClean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</a:rPr>
              <a:t>Les collaborateurs accèdent à une </a:t>
            </a:r>
            <a:r>
              <a:rPr lang="fr-FR" sz="1100" dirty="0" smtClean="0">
                <a:latin typeface="Montserrat SemiBold" panose="00000700000000000000" pitchFamily="2" charset="0"/>
              </a:rPr>
              <a:t>URL dédiée, commune à l’entreprise. </a:t>
            </a:r>
          </a:p>
          <a:p>
            <a:endParaRPr lang="fr-FR" sz="1100" dirty="0">
              <a:solidFill>
                <a:schemeClr val="bg2">
                  <a:lumMod val="25000"/>
                </a:schemeClr>
              </a:solidFill>
              <a:latin typeface="Montserrat" panose="00000500000000000000" pitchFamily="2" charset="0"/>
            </a:endParaRPr>
          </a:p>
          <a:p>
            <a:r>
              <a:rPr lang="fr-FR" sz="11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</a:rPr>
              <a:t>Exemple : </a:t>
            </a:r>
            <a:r>
              <a:rPr lang="fr-FR" sz="1100" dirty="0" smtClean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</a:rPr>
              <a:t>adherer.digiposte.fr/entreprise</a:t>
            </a:r>
            <a:endParaRPr lang="fr-FR" sz="1100" dirty="0">
              <a:solidFill>
                <a:schemeClr val="bg2">
                  <a:lumMod val="2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7805214" y="3466876"/>
            <a:ext cx="272902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</a:rPr>
              <a:t>Pour les utilisateurs déjà inscrits sur Digiposte. </a:t>
            </a:r>
          </a:p>
          <a:p>
            <a:endParaRPr lang="fr-FR" sz="1100" dirty="0">
              <a:solidFill>
                <a:schemeClr val="bg2">
                  <a:lumMod val="25000"/>
                </a:schemeClr>
              </a:solidFill>
              <a:latin typeface="Montserrat" panose="00000500000000000000" pitchFamily="2" charset="0"/>
            </a:endParaRPr>
          </a:p>
          <a:p>
            <a:r>
              <a:rPr lang="fr-FR" sz="1100" dirty="0" smtClean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</a:rPr>
              <a:t>Ils peuvent </a:t>
            </a:r>
            <a:r>
              <a:rPr lang="fr-FR" sz="1100" dirty="0" smtClean="0">
                <a:latin typeface="Montserrat SemiBold" panose="00000700000000000000" pitchFamily="2" charset="0"/>
              </a:rPr>
              <a:t>ajouter leur employeur à leur coffre-fort existant. </a:t>
            </a:r>
          </a:p>
          <a:p>
            <a:endParaRPr lang="fr-FR" sz="1100" dirty="0">
              <a:solidFill>
                <a:schemeClr val="bg2">
                  <a:lumMod val="25000"/>
                </a:schemeClr>
              </a:solidFill>
              <a:latin typeface="Montserrat" panose="00000500000000000000" pitchFamily="2" charset="0"/>
            </a:endParaRPr>
          </a:p>
          <a:p>
            <a:r>
              <a:rPr lang="fr-FR" sz="1100" dirty="0" smtClean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</a:rPr>
              <a:t>Une seule authentification est nécessaire pour recevoir automatiquement les documents de l’employeur. </a:t>
            </a:r>
            <a:endParaRPr lang="fr-FR" sz="1100" dirty="0">
              <a:solidFill>
                <a:schemeClr val="bg2">
                  <a:lumMod val="2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1380638" y="2379498"/>
            <a:ext cx="14176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chemeClr val="bg1"/>
                </a:solidFill>
                <a:latin typeface="Montserrat SemiBold" panose="00000700000000000000" pitchFamily="2" charset="0"/>
              </a:rPr>
              <a:t>PURL</a:t>
            </a:r>
            <a:endParaRPr lang="fr-FR" sz="1200" dirty="0">
              <a:solidFill>
                <a:schemeClr val="bg1"/>
              </a:solidFill>
              <a:latin typeface="Montserrat SemiBold" panose="00000700000000000000" pitchFamily="2" charset="0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4669033" y="2379498"/>
            <a:ext cx="14176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chemeClr val="bg1"/>
                </a:solidFill>
                <a:latin typeface="Montserrat SemiBold" panose="00000700000000000000" pitchFamily="2" charset="0"/>
              </a:rPr>
              <a:t>ACCES DIRECT</a:t>
            </a:r>
            <a:endParaRPr lang="fr-FR" sz="1200" dirty="0">
              <a:solidFill>
                <a:schemeClr val="bg1"/>
              </a:solidFill>
              <a:latin typeface="Montserrat SemiBold" panose="00000700000000000000" pitchFamily="2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7810136" y="2379497"/>
            <a:ext cx="23653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chemeClr val="bg1"/>
                </a:solidFill>
                <a:latin typeface="Montserrat SemiBold" panose="00000700000000000000" pitchFamily="2" charset="0"/>
              </a:rPr>
              <a:t>ADHESION SPONTANEE </a:t>
            </a:r>
            <a:endParaRPr lang="fr-FR" sz="1200" dirty="0">
              <a:solidFill>
                <a:schemeClr val="bg1"/>
              </a:solidFill>
              <a:latin typeface="Montserrat SemiBold" panose="00000700000000000000" pitchFamily="2" charset="0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1380638" y="2942923"/>
            <a:ext cx="18642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Montserrat" panose="00000500000000000000" pitchFamily="2" charset="0"/>
              </a:rPr>
              <a:t>#AVEC EMAIL</a:t>
            </a:r>
            <a:endParaRPr lang="fr-FR" sz="1600" dirty="0">
              <a:solidFill>
                <a:schemeClr val="tx1">
                  <a:lumMod val="60000"/>
                  <a:lumOff val="4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4738017" y="2942923"/>
            <a:ext cx="18642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chemeClr val="accent5"/>
                </a:solidFill>
                <a:latin typeface="Montserrat" panose="00000500000000000000" pitchFamily="2" charset="0"/>
              </a:rPr>
              <a:t>#SANS EMAIL</a:t>
            </a:r>
            <a:endParaRPr lang="fr-FR" sz="1600" dirty="0">
              <a:solidFill>
                <a:schemeClr val="accent5"/>
              </a:solidFill>
              <a:latin typeface="Montserrat" panose="00000500000000000000" pitchFamily="2" charset="0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7805213" y="2942922"/>
            <a:ext cx="27290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chemeClr val="accent1"/>
                </a:solidFill>
                <a:latin typeface="Montserrat" panose="00000500000000000000" pitchFamily="2" charset="0"/>
              </a:rPr>
              <a:t>#COFFRE DIGIPOSTE</a:t>
            </a:r>
            <a:endParaRPr lang="fr-FR" sz="1600" dirty="0">
              <a:solidFill>
                <a:schemeClr val="accent1"/>
              </a:solidFill>
              <a:latin typeface="Montserrat" panose="00000500000000000000" pitchFamily="2" charset="0"/>
            </a:endParaRPr>
          </a:p>
        </p:txBody>
      </p:sp>
      <p:sp>
        <p:nvSpPr>
          <p:cNvPr id="30" name="Ellipse 29"/>
          <p:cNvSpPr/>
          <p:nvPr/>
        </p:nvSpPr>
        <p:spPr>
          <a:xfrm>
            <a:off x="1416642" y="5593080"/>
            <a:ext cx="280522" cy="280522"/>
          </a:xfrm>
          <a:prstGeom prst="ellipse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ZoneTexte 30"/>
          <p:cNvSpPr txBox="1"/>
          <p:nvPr/>
        </p:nvSpPr>
        <p:spPr>
          <a:xfrm>
            <a:off x="1725990" y="5541344"/>
            <a:ext cx="27290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i="1" dirty="0" smtClean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</a:rPr>
              <a:t>Saisie d’</a:t>
            </a:r>
            <a:r>
              <a:rPr lang="fr-FR" sz="1000" i="1" dirty="0" smtClean="0">
                <a:solidFill>
                  <a:schemeClr val="bg2">
                    <a:lumMod val="25000"/>
                  </a:schemeClr>
                </a:solidFill>
                <a:latin typeface="Montserrat SemiBold" panose="00000700000000000000" pitchFamily="2" charset="0"/>
              </a:rPr>
              <a:t>un seul code </a:t>
            </a:r>
            <a:r>
              <a:rPr lang="fr-FR" sz="1000" i="1" dirty="0" smtClean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</a:rPr>
              <a:t>pour finaliser l’activation</a:t>
            </a:r>
            <a:endParaRPr lang="fr-FR" sz="1000" i="1" dirty="0">
              <a:solidFill>
                <a:schemeClr val="bg2">
                  <a:lumMod val="2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1340722" y="5548675"/>
            <a:ext cx="432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+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3" name="Ellipse 32"/>
          <p:cNvSpPr/>
          <p:nvPr/>
        </p:nvSpPr>
        <p:spPr>
          <a:xfrm>
            <a:off x="4708069" y="5593080"/>
            <a:ext cx="280522" cy="280522"/>
          </a:xfrm>
          <a:prstGeom prst="ellipse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ZoneTexte 33"/>
          <p:cNvSpPr txBox="1"/>
          <p:nvPr/>
        </p:nvSpPr>
        <p:spPr>
          <a:xfrm>
            <a:off x="5017417" y="5541344"/>
            <a:ext cx="25366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i="1" dirty="0" smtClean="0">
                <a:solidFill>
                  <a:schemeClr val="bg2">
                    <a:lumMod val="25000"/>
                  </a:schemeClr>
                </a:solidFill>
                <a:latin typeface="Montserrat SemiBold" panose="00000700000000000000" pitchFamily="2" charset="0"/>
              </a:rPr>
              <a:t>Deux codes </a:t>
            </a:r>
            <a:r>
              <a:rPr lang="fr-FR" sz="1000" i="1" dirty="0" smtClean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</a:rPr>
              <a:t>sont requis pour sécuriser l’activation</a:t>
            </a:r>
            <a:endParaRPr lang="fr-FR" sz="1000" i="1" dirty="0">
              <a:solidFill>
                <a:schemeClr val="bg2">
                  <a:lumMod val="2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4632149" y="5548675"/>
            <a:ext cx="432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+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8" name="Ellipse 37"/>
          <p:cNvSpPr/>
          <p:nvPr/>
        </p:nvSpPr>
        <p:spPr>
          <a:xfrm>
            <a:off x="7835351" y="5600411"/>
            <a:ext cx="280522" cy="280522"/>
          </a:xfrm>
          <a:prstGeom prst="ellipse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ZoneTexte 38"/>
          <p:cNvSpPr txBox="1"/>
          <p:nvPr/>
        </p:nvSpPr>
        <p:spPr>
          <a:xfrm>
            <a:off x="8144699" y="5548675"/>
            <a:ext cx="25366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i="1" dirty="0" smtClean="0">
                <a:solidFill>
                  <a:schemeClr val="bg2">
                    <a:lumMod val="25000"/>
                  </a:schemeClr>
                </a:solidFill>
                <a:latin typeface="Montserrat SemiBold" panose="00000700000000000000" pitchFamily="2" charset="0"/>
              </a:rPr>
              <a:t>Deux codes </a:t>
            </a:r>
            <a:r>
              <a:rPr lang="fr-FR" sz="1000" i="1" dirty="0" smtClean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</a:rPr>
              <a:t>à renseigner lors de l’ajout</a:t>
            </a:r>
            <a:endParaRPr lang="fr-FR" sz="1000" i="1" dirty="0">
              <a:solidFill>
                <a:schemeClr val="bg2">
                  <a:lumMod val="2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7759431" y="5556006"/>
            <a:ext cx="432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+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41" name="object 70">
            <a:extLst>
              <a:ext uri="{FF2B5EF4-FFF2-40B4-BE49-F238E27FC236}">
                <a16:creationId xmlns:a16="http://schemas.microsoft.com/office/drawing/2014/main" id="{3935FBC7-42B0-484A-5AD4-2F6C6D576968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33982" y="2398543"/>
            <a:ext cx="347964" cy="253064"/>
          </a:xfrm>
          <a:prstGeom prst="rect">
            <a:avLst/>
          </a:prstGeom>
        </p:spPr>
      </p:pic>
      <p:sp>
        <p:nvSpPr>
          <p:cNvPr id="42" name="object 71">
            <a:extLst>
              <a:ext uri="{FF2B5EF4-FFF2-40B4-BE49-F238E27FC236}">
                <a16:creationId xmlns:a16="http://schemas.microsoft.com/office/drawing/2014/main" id="{4C43EA29-41F2-C8A9-28EA-AB33DFE445E7}"/>
              </a:ext>
            </a:extLst>
          </p:cNvPr>
          <p:cNvSpPr/>
          <p:nvPr/>
        </p:nvSpPr>
        <p:spPr>
          <a:xfrm>
            <a:off x="6759986" y="2398543"/>
            <a:ext cx="768350" cy="228600"/>
          </a:xfrm>
          <a:custGeom>
            <a:avLst/>
            <a:gdLst/>
            <a:ahLst/>
            <a:cxnLst/>
            <a:rect l="l" t="t" r="r" b="b"/>
            <a:pathLst>
              <a:path w="768350" h="228600">
                <a:moveTo>
                  <a:pt x="0" y="38100"/>
                </a:moveTo>
                <a:lnTo>
                  <a:pt x="2988" y="23252"/>
                </a:lnTo>
                <a:lnTo>
                  <a:pt x="11144" y="11144"/>
                </a:lnTo>
                <a:lnTo>
                  <a:pt x="23252" y="2988"/>
                </a:lnTo>
                <a:lnTo>
                  <a:pt x="38100" y="0"/>
                </a:lnTo>
                <a:lnTo>
                  <a:pt x="729995" y="0"/>
                </a:lnTo>
                <a:lnTo>
                  <a:pt x="744843" y="2988"/>
                </a:lnTo>
                <a:lnTo>
                  <a:pt x="756951" y="11144"/>
                </a:lnTo>
                <a:lnTo>
                  <a:pt x="765107" y="23252"/>
                </a:lnTo>
                <a:lnTo>
                  <a:pt x="768095" y="38100"/>
                </a:lnTo>
                <a:lnTo>
                  <a:pt x="768095" y="190500"/>
                </a:lnTo>
                <a:lnTo>
                  <a:pt x="765107" y="205347"/>
                </a:lnTo>
                <a:lnTo>
                  <a:pt x="756951" y="217455"/>
                </a:lnTo>
                <a:lnTo>
                  <a:pt x="744843" y="225611"/>
                </a:lnTo>
                <a:lnTo>
                  <a:pt x="729995" y="228600"/>
                </a:lnTo>
                <a:lnTo>
                  <a:pt x="38100" y="228600"/>
                </a:lnTo>
                <a:lnTo>
                  <a:pt x="23252" y="225611"/>
                </a:lnTo>
                <a:lnTo>
                  <a:pt x="11144" y="217455"/>
                </a:lnTo>
                <a:lnTo>
                  <a:pt x="2988" y="205347"/>
                </a:lnTo>
                <a:lnTo>
                  <a:pt x="0" y="190500"/>
                </a:lnTo>
                <a:lnTo>
                  <a:pt x="0" y="38100"/>
                </a:lnTo>
                <a:close/>
              </a:path>
            </a:pathLst>
          </a:custGeom>
          <a:ln w="12192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3" name="object 72">
            <a:extLst>
              <a:ext uri="{FF2B5EF4-FFF2-40B4-BE49-F238E27FC236}">
                <a16:creationId xmlns:a16="http://schemas.microsoft.com/office/drawing/2014/main" id="{8507F517-860F-F56A-0410-24058E301A2E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928261" y="2373905"/>
            <a:ext cx="541020" cy="274320"/>
          </a:xfrm>
          <a:prstGeom prst="rect">
            <a:avLst/>
          </a:prstGeom>
        </p:spPr>
      </p:pic>
      <p:pic>
        <p:nvPicPr>
          <p:cNvPr id="44" name="object 79">
            <a:extLst>
              <a:ext uri="{FF2B5EF4-FFF2-40B4-BE49-F238E27FC236}">
                <a16:creationId xmlns:a16="http://schemas.microsoft.com/office/drawing/2014/main" id="{7A837F6E-48E0-B61D-95B1-4BFEC5606713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219150" y="2279074"/>
            <a:ext cx="536917" cy="538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972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F39348-5B0C-1DEC-5AF4-56A57FC548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851F5C94-1807-9690-7A8F-0222C64CBD40}"/>
              </a:ext>
            </a:extLst>
          </p:cNvPr>
          <p:cNvSpPr/>
          <p:nvPr/>
        </p:nvSpPr>
        <p:spPr>
          <a:xfrm>
            <a:off x="583621" y="3482230"/>
            <a:ext cx="3531095" cy="663949"/>
          </a:xfrm>
          <a:prstGeom prst="roundRect">
            <a:avLst>
              <a:gd name="adj" fmla="val 50000"/>
            </a:avLst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>
                <a:solidFill>
                  <a:schemeClr val="bg1"/>
                </a:solidFill>
                <a:latin typeface="Montserrat"/>
              </a:rPr>
              <a:t>1. Invitation</a:t>
            </a:r>
          </a:p>
        </p:txBody>
      </p:sp>
      <p:pic>
        <p:nvPicPr>
          <p:cNvPr id="25" name="Image 24" descr="Une image contenant texte, Appareils électroniques, ordinateur, capture d’écran&#10;&#10;Le contenu généré par l’IA peut être incorrect.">
            <a:extLst>
              <a:ext uri="{FF2B5EF4-FFF2-40B4-BE49-F238E27FC236}">
                <a16:creationId xmlns:a16="http://schemas.microsoft.com/office/drawing/2014/main" id="{3EE3929A-5928-08DF-F38B-467A5B528A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053" y="1490449"/>
            <a:ext cx="3429001" cy="2051715"/>
          </a:xfrm>
          <a:prstGeom prst="rect">
            <a:avLst/>
          </a:prstGeom>
        </p:spPr>
      </p:pic>
      <p:sp>
        <p:nvSpPr>
          <p:cNvPr id="5" name="Espace réservé du texte 4"/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A64314BC-8754-9DE1-6DA6-EDA2D113EF8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44550" y="-6350"/>
            <a:ext cx="11347450" cy="1316038"/>
          </a:xfrm>
          <a:noFill/>
        </p:spPr>
        <p:txBody>
          <a:bodyPr>
            <a:normAutofit/>
          </a:bodyPr>
          <a:lstStyle/>
          <a:p>
            <a:r>
              <a:rPr lang="fr-FR">
                <a:latin typeface="Montserrat"/>
              </a:rPr>
              <a:t>Un parcours simple pour récupérer ses bulletins de paie</a:t>
            </a: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9501AB27-4DFB-EBE7-D37C-4B9CEDCA3CBB}"/>
              </a:ext>
            </a:extLst>
          </p:cNvPr>
          <p:cNvSpPr/>
          <p:nvPr/>
        </p:nvSpPr>
        <p:spPr>
          <a:xfrm>
            <a:off x="4334592" y="3482230"/>
            <a:ext cx="3531095" cy="663949"/>
          </a:xfrm>
          <a:prstGeom prst="roundRect">
            <a:avLst>
              <a:gd name="adj" fmla="val 50000"/>
            </a:avLst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>
                <a:solidFill>
                  <a:srgbClr val="FFFFFF"/>
                </a:solidFill>
                <a:latin typeface="Montserrat"/>
              </a:rPr>
              <a:t>2. Inscription</a:t>
            </a:r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BC97E635-D77C-2FFF-5210-76432EB3A7A4}"/>
              </a:ext>
            </a:extLst>
          </p:cNvPr>
          <p:cNvSpPr/>
          <p:nvPr/>
        </p:nvSpPr>
        <p:spPr>
          <a:xfrm>
            <a:off x="8074832" y="3482230"/>
            <a:ext cx="3531095" cy="663949"/>
          </a:xfrm>
          <a:prstGeom prst="roundRect">
            <a:avLst>
              <a:gd name="adj" fmla="val 50000"/>
            </a:avLst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>
                <a:solidFill>
                  <a:srgbClr val="FFFFFF"/>
                </a:solidFill>
                <a:latin typeface="Montserrat"/>
              </a:rPr>
              <a:t>3. Découverte</a:t>
            </a:r>
          </a:p>
        </p:txBody>
      </p:sp>
      <p:sp>
        <p:nvSpPr>
          <p:cNvPr id="27" name="ZoneTexte 21">
            <a:extLst>
              <a:ext uri="{FF2B5EF4-FFF2-40B4-BE49-F238E27FC236}">
                <a16:creationId xmlns:a16="http://schemas.microsoft.com/office/drawing/2014/main" id="{106385FD-2973-8112-D5A3-8BC2F46A354F}"/>
              </a:ext>
            </a:extLst>
          </p:cNvPr>
          <p:cNvSpPr txBox="1"/>
          <p:nvPr/>
        </p:nvSpPr>
        <p:spPr>
          <a:xfrm>
            <a:off x="581828" y="4357627"/>
            <a:ext cx="3555619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fr-FR" sz="1200">
                <a:solidFill>
                  <a:srgbClr val="606060"/>
                </a:solidFill>
                <a:latin typeface="Montserrat"/>
              </a:rPr>
              <a:t>Les salariés suivent le parcours pour activer leur coffre-fort numérique depuis l’invitation Digiposte reçue par e-mail.</a:t>
            </a:r>
            <a:endParaRPr lang="fr-FR" sz="1200" i="0">
              <a:solidFill>
                <a:srgbClr val="606060"/>
              </a:solidFill>
              <a:effectLst/>
              <a:latin typeface="Montserrat"/>
            </a:endParaRPr>
          </a:p>
        </p:txBody>
      </p:sp>
      <p:sp>
        <p:nvSpPr>
          <p:cNvPr id="28" name="ZoneTexte 23">
            <a:extLst>
              <a:ext uri="{FF2B5EF4-FFF2-40B4-BE49-F238E27FC236}">
                <a16:creationId xmlns:a16="http://schemas.microsoft.com/office/drawing/2014/main" id="{AA9BFD43-F324-86B3-8C71-DC35A9E32A18}"/>
              </a:ext>
            </a:extLst>
          </p:cNvPr>
          <p:cNvSpPr txBox="1"/>
          <p:nvPr/>
        </p:nvSpPr>
        <p:spPr>
          <a:xfrm>
            <a:off x="4370232" y="4368359"/>
            <a:ext cx="3357661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>
                <a:solidFill>
                  <a:srgbClr val="606060"/>
                </a:solidFill>
                <a:latin typeface="Montserrat"/>
              </a:rPr>
              <a:t>Ils s’identifient avec les informations communiquées préalablement par vos équipes (code 1 / code 2).</a:t>
            </a:r>
            <a:endParaRPr lang="fr-FR" sz="1100" i="1">
              <a:solidFill>
                <a:srgbClr val="606060"/>
              </a:solidFill>
              <a:latin typeface="Montserrat"/>
            </a:endParaRPr>
          </a:p>
        </p:txBody>
      </p:sp>
      <p:sp>
        <p:nvSpPr>
          <p:cNvPr id="29" name="ZoneTexte 25">
            <a:extLst>
              <a:ext uri="{FF2B5EF4-FFF2-40B4-BE49-F238E27FC236}">
                <a16:creationId xmlns:a16="http://schemas.microsoft.com/office/drawing/2014/main" id="{F1B81F5B-FDA1-E740-86A0-A98FA3054532}"/>
              </a:ext>
            </a:extLst>
          </p:cNvPr>
          <p:cNvSpPr txBox="1"/>
          <p:nvPr/>
        </p:nvSpPr>
        <p:spPr>
          <a:xfrm>
            <a:off x="8200711" y="4353132"/>
            <a:ext cx="3388139" cy="65706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>
                <a:solidFill>
                  <a:srgbClr val="606060"/>
                </a:solidFill>
                <a:latin typeface="Montserrat"/>
              </a:rPr>
              <a:t>Les salariés inscrits retrouvent tous les documents que vous déposés dans leur coffre-fort numérique.</a:t>
            </a:r>
            <a:endParaRPr lang="fr-FR" sz="1100" i="1">
              <a:solidFill>
                <a:srgbClr val="606060"/>
              </a:solidFill>
              <a:latin typeface="Montserrat"/>
            </a:endParaRP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C0CA7F6-B5E2-BFC3-6EDA-50BE2171CECB}"/>
              </a:ext>
            </a:extLst>
          </p:cNvPr>
          <p:cNvGrpSpPr/>
          <p:nvPr/>
        </p:nvGrpSpPr>
        <p:grpSpPr>
          <a:xfrm>
            <a:off x="543268" y="5118153"/>
            <a:ext cx="3644698" cy="701805"/>
            <a:chOff x="543268" y="4890691"/>
            <a:chExt cx="3644698" cy="701805"/>
          </a:xfrm>
        </p:grpSpPr>
        <p:sp>
          <p:nvSpPr>
            <p:cNvPr id="8" name="object 6">
              <a:extLst>
                <a:ext uri="{FF2B5EF4-FFF2-40B4-BE49-F238E27FC236}">
                  <a16:creationId xmlns:a16="http://schemas.microsoft.com/office/drawing/2014/main" id="{EF6DE125-F7E2-0872-51FB-DD4954E4CD15}"/>
                </a:ext>
              </a:extLst>
            </p:cNvPr>
            <p:cNvSpPr/>
            <p:nvPr/>
          </p:nvSpPr>
          <p:spPr>
            <a:xfrm>
              <a:off x="543268" y="4890691"/>
              <a:ext cx="3644698" cy="701805"/>
            </a:xfrm>
            <a:custGeom>
              <a:avLst/>
              <a:gdLst/>
              <a:ahLst/>
              <a:cxnLst/>
              <a:rect l="l" t="t" r="r" b="b"/>
              <a:pathLst>
                <a:path w="4505325" h="1028700">
                  <a:moveTo>
                    <a:pt x="4505325" y="0"/>
                  </a:moveTo>
                  <a:lnTo>
                    <a:pt x="0" y="0"/>
                  </a:lnTo>
                  <a:lnTo>
                    <a:pt x="0" y="1028700"/>
                  </a:lnTo>
                  <a:lnTo>
                    <a:pt x="4505325" y="1028700"/>
                  </a:lnTo>
                  <a:lnTo>
                    <a:pt x="4505325" y="0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</p:spPr>
          <p:txBody>
            <a:bodyPr wrap="square" lIns="0" tIns="0" rIns="0" bIns="0" rtlCol="0"/>
            <a:lstStyle>
              <a:defPPr>
                <a:defRPr lang="fr-FR" kern="0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b="1"/>
            </a:p>
          </p:txBody>
        </p:sp>
        <p:sp>
          <p:nvSpPr>
            <p:cNvPr id="9" name="object 12">
              <a:extLst>
                <a:ext uri="{FF2B5EF4-FFF2-40B4-BE49-F238E27FC236}">
                  <a16:creationId xmlns:a16="http://schemas.microsoft.com/office/drawing/2014/main" id="{32F1AED2-FBC1-DC19-EF99-D439B95E13DE}"/>
                </a:ext>
              </a:extLst>
            </p:cNvPr>
            <p:cNvSpPr txBox="1">
              <a:spLocks/>
            </p:cNvSpPr>
            <p:nvPr/>
          </p:nvSpPr>
          <p:spPr>
            <a:xfrm>
              <a:off x="662240" y="4956659"/>
              <a:ext cx="3493503" cy="566822"/>
            </a:xfrm>
            <a:prstGeom prst="rect">
              <a:avLst/>
            </a:prstGeom>
          </p:spPr>
          <p:txBody>
            <a:bodyPr vert="horz" wrap="square" lIns="0" tIns="12700" rIns="0" bIns="0" rtlCol="0" anchor="t">
              <a:spAutoFit/>
            </a:bodyPr>
            <a:lstStyle>
              <a:defPPr>
                <a:defRPr lang="fr-FR" kern="0"/>
              </a:defPPr>
              <a:lvl1pPr marL="0" algn="l" defTabSz="914400" rtl="0" eaLnBrk="1" latinLnBrk="0" hangingPunct="1">
                <a:defRPr sz="2400" b="1" i="0" kern="1200">
                  <a:solidFill>
                    <a:schemeClr val="hlink"/>
                  </a:solidFill>
                  <a:latin typeface="Calibri"/>
                  <a:ea typeface="+mj-ea"/>
                  <a:cs typeface="Calibri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1200" b="0">
                  <a:solidFill>
                    <a:srgbClr val="205C96"/>
                  </a:solidFill>
                  <a:latin typeface="Montserrat"/>
                  <a:ea typeface="Calibri"/>
                </a:rPr>
                <a:t>Ils peuvent aussi s’inscrire depuis l’URL dédiée à votre entreprise : </a:t>
              </a:r>
              <a:r>
                <a:rPr lang="fr-FR" sz="1200" b="0" u="sng">
                  <a:solidFill>
                    <a:srgbClr val="205C96"/>
                  </a:solidFill>
                  <a:latin typeface="Montserrat"/>
                  <a:ea typeface="Calibri"/>
                </a:rPr>
                <a:t>https://adherer.digiposte.fr/nomentreprise</a:t>
              </a:r>
              <a:endParaRPr lang="fr-FR">
                <a:ea typeface="Calibri"/>
              </a:endParaRPr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2DFFF9E0-090B-56E7-0521-8134CFF5A2F3}"/>
              </a:ext>
            </a:extLst>
          </p:cNvPr>
          <p:cNvGrpSpPr/>
          <p:nvPr/>
        </p:nvGrpSpPr>
        <p:grpSpPr>
          <a:xfrm>
            <a:off x="4336208" y="5118152"/>
            <a:ext cx="3644698" cy="553955"/>
            <a:chOff x="543268" y="4890691"/>
            <a:chExt cx="3644698" cy="553955"/>
          </a:xfrm>
        </p:grpSpPr>
        <p:sp>
          <p:nvSpPr>
            <p:cNvPr id="13" name="object 6">
              <a:extLst>
                <a:ext uri="{FF2B5EF4-FFF2-40B4-BE49-F238E27FC236}">
                  <a16:creationId xmlns:a16="http://schemas.microsoft.com/office/drawing/2014/main" id="{5782F237-9A39-1D2C-0898-18077F87E5E1}"/>
                </a:ext>
              </a:extLst>
            </p:cNvPr>
            <p:cNvSpPr/>
            <p:nvPr/>
          </p:nvSpPr>
          <p:spPr>
            <a:xfrm>
              <a:off x="543268" y="4890691"/>
              <a:ext cx="3644698" cy="553955"/>
            </a:xfrm>
            <a:custGeom>
              <a:avLst/>
              <a:gdLst/>
              <a:ahLst/>
              <a:cxnLst/>
              <a:rect l="l" t="t" r="r" b="b"/>
              <a:pathLst>
                <a:path w="4505325" h="1028700">
                  <a:moveTo>
                    <a:pt x="4505325" y="0"/>
                  </a:moveTo>
                  <a:lnTo>
                    <a:pt x="0" y="0"/>
                  </a:lnTo>
                  <a:lnTo>
                    <a:pt x="0" y="1028700"/>
                  </a:lnTo>
                  <a:lnTo>
                    <a:pt x="4505325" y="1028700"/>
                  </a:lnTo>
                  <a:lnTo>
                    <a:pt x="4505325" y="0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</p:spPr>
          <p:txBody>
            <a:bodyPr wrap="square" lIns="0" tIns="0" rIns="0" bIns="0" rtlCol="0"/>
            <a:lstStyle>
              <a:defPPr>
                <a:defRPr lang="fr-FR" kern="0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b="1"/>
            </a:p>
          </p:txBody>
        </p:sp>
        <p:sp>
          <p:nvSpPr>
            <p:cNvPr id="14" name="object 12">
              <a:extLst>
                <a:ext uri="{FF2B5EF4-FFF2-40B4-BE49-F238E27FC236}">
                  <a16:creationId xmlns:a16="http://schemas.microsoft.com/office/drawing/2014/main" id="{F7CD984B-F2BF-697F-D4EA-13CE13BE8F57}"/>
                </a:ext>
              </a:extLst>
            </p:cNvPr>
            <p:cNvSpPr txBox="1">
              <a:spLocks/>
            </p:cNvSpPr>
            <p:nvPr/>
          </p:nvSpPr>
          <p:spPr>
            <a:xfrm>
              <a:off x="656553" y="4973719"/>
              <a:ext cx="3413892" cy="382156"/>
            </a:xfrm>
            <a:prstGeom prst="rect">
              <a:avLst/>
            </a:prstGeom>
          </p:spPr>
          <p:txBody>
            <a:bodyPr vert="horz" wrap="square" lIns="0" tIns="12700" rIns="0" bIns="0" rtlCol="0" anchor="t">
              <a:spAutoFit/>
            </a:bodyPr>
            <a:lstStyle>
              <a:defPPr>
                <a:defRPr lang="fr-FR" kern="0"/>
              </a:defPPr>
              <a:lvl1pPr marL="0" algn="l" defTabSz="914400" rtl="0" eaLnBrk="1" latinLnBrk="0" hangingPunct="1">
                <a:defRPr sz="2400" b="1" i="0" kern="1200">
                  <a:solidFill>
                    <a:schemeClr val="hlink"/>
                  </a:solidFill>
                  <a:latin typeface="Calibri"/>
                  <a:ea typeface="+mj-ea"/>
                  <a:cs typeface="Calibri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1200" b="0" err="1">
                  <a:solidFill>
                    <a:srgbClr val="205C96"/>
                  </a:solidFill>
                  <a:latin typeface="Montserrat"/>
                  <a:ea typeface="Calibri"/>
                </a:rPr>
                <a:t>Digiposte</a:t>
              </a:r>
              <a:r>
                <a:rPr lang="fr-FR" sz="1200" b="0">
                  <a:solidFill>
                    <a:srgbClr val="205C96"/>
                  </a:solidFill>
                  <a:latin typeface="Montserrat"/>
                  <a:ea typeface="Calibri"/>
                </a:rPr>
                <a:t> incite à l'utilisation d'une adresse e-mail personnelle pour s'inscrire au service.</a:t>
              </a:r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3D042036-4492-FADB-97AD-8A4900FEA0C8}"/>
              </a:ext>
            </a:extLst>
          </p:cNvPr>
          <p:cNvGrpSpPr/>
          <p:nvPr/>
        </p:nvGrpSpPr>
        <p:grpSpPr>
          <a:xfrm>
            <a:off x="8077969" y="5118152"/>
            <a:ext cx="3644698" cy="649850"/>
            <a:chOff x="543268" y="4890691"/>
            <a:chExt cx="3644698" cy="649850"/>
          </a:xfrm>
        </p:grpSpPr>
        <p:sp>
          <p:nvSpPr>
            <p:cNvPr id="17" name="object 6">
              <a:extLst>
                <a:ext uri="{FF2B5EF4-FFF2-40B4-BE49-F238E27FC236}">
                  <a16:creationId xmlns:a16="http://schemas.microsoft.com/office/drawing/2014/main" id="{CB946A6E-24C9-4BD4-1934-3B2139589DF3}"/>
                </a:ext>
              </a:extLst>
            </p:cNvPr>
            <p:cNvSpPr/>
            <p:nvPr/>
          </p:nvSpPr>
          <p:spPr>
            <a:xfrm>
              <a:off x="543268" y="4890691"/>
              <a:ext cx="3644698" cy="553955"/>
            </a:xfrm>
            <a:custGeom>
              <a:avLst/>
              <a:gdLst/>
              <a:ahLst/>
              <a:cxnLst/>
              <a:rect l="l" t="t" r="r" b="b"/>
              <a:pathLst>
                <a:path w="4505325" h="1028700">
                  <a:moveTo>
                    <a:pt x="4505325" y="0"/>
                  </a:moveTo>
                  <a:lnTo>
                    <a:pt x="0" y="0"/>
                  </a:lnTo>
                  <a:lnTo>
                    <a:pt x="0" y="1028700"/>
                  </a:lnTo>
                  <a:lnTo>
                    <a:pt x="4505325" y="1028700"/>
                  </a:lnTo>
                  <a:lnTo>
                    <a:pt x="4505325" y="0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</p:spPr>
          <p:txBody>
            <a:bodyPr wrap="square" lIns="0" tIns="0" rIns="0" bIns="0" rtlCol="0"/>
            <a:lstStyle>
              <a:defPPr>
                <a:defRPr lang="fr-FR" kern="0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b="1"/>
            </a:p>
          </p:txBody>
        </p:sp>
        <p:sp>
          <p:nvSpPr>
            <p:cNvPr id="19" name="object 12">
              <a:extLst>
                <a:ext uri="{FF2B5EF4-FFF2-40B4-BE49-F238E27FC236}">
                  <a16:creationId xmlns:a16="http://schemas.microsoft.com/office/drawing/2014/main" id="{C8607DDE-A0C0-BEB0-4861-FAF0D0031429}"/>
                </a:ext>
              </a:extLst>
            </p:cNvPr>
            <p:cNvSpPr txBox="1">
              <a:spLocks/>
            </p:cNvSpPr>
            <p:nvPr/>
          </p:nvSpPr>
          <p:spPr>
            <a:xfrm>
              <a:off x="656553" y="4973719"/>
              <a:ext cx="3413892" cy="566822"/>
            </a:xfrm>
            <a:prstGeom prst="rect">
              <a:avLst/>
            </a:prstGeom>
          </p:spPr>
          <p:txBody>
            <a:bodyPr vert="horz" wrap="square" lIns="0" tIns="12700" rIns="0" bIns="0" rtlCol="0" anchor="t">
              <a:spAutoFit/>
            </a:bodyPr>
            <a:lstStyle>
              <a:defPPr>
                <a:defRPr lang="fr-FR" kern="0"/>
              </a:defPPr>
              <a:lvl1pPr marL="0" algn="l" defTabSz="914400" rtl="0" eaLnBrk="1" latinLnBrk="0" hangingPunct="1">
                <a:defRPr sz="2400" b="1" i="0" kern="1200">
                  <a:solidFill>
                    <a:schemeClr val="hlink"/>
                  </a:solidFill>
                  <a:latin typeface="Calibri"/>
                  <a:ea typeface="+mj-ea"/>
                  <a:cs typeface="Calibri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1200" b="0">
                  <a:solidFill>
                    <a:srgbClr val="205C96"/>
                  </a:solidFill>
                  <a:latin typeface="Montserrat"/>
                  <a:ea typeface="Calibri"/>
                </a:rPr>
                <a:t>À chaque dépôt dans le coffre, les salariés recevront une notification par email ! </a:t>
              </a:r>
            </a:p>
            <a:p>
              <a:endParaRPr lang="fr-FR" sz="1200" b="0">
                <a:solidFill>
                  <a:srgbClr val="205C96"/>
                </a:solidFill>
                <a:latin typeface="Montserrat"/>
                <a:ea typeface="Calibri"/>
              </a:endParaRPr>
            </a:p>
          </p:txBody>
        </p:sp>
      </p:grpSp>
      <p:pic>
        <p:nvPicPr>
          <p:cNvPr id="22" name="Image 21" descr="Une image contenant texte, Appareils électroniques, capture d’écran, ordinateur&#10;&#10;Le contenu généré par l’IA peut être incorrect.">
            <a:extLst>
              <a:ext uri="{FF2B5EF4-FFF2-40B4-BE49-F238E27FC236}">
                <a16:creationId xmlns:a16="http://schemas.microsoft.com/office/drawing/2014/main" id="{078EFAC2-59DB-9A4B-E1B1-E8C79B4745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8935" y="1489574"/>
            <a:ext cx="3345408" cy="2034162"/>
          </a:xfrm>
          <a:prstGeom prst="rect">
            <a:avLst/>
          </a:prstGeom>
        </p:spPr>
      </p:pic>
      <p:pic>
        <p:nvPicPr>
          <p:cNvPr id="23" name="Image 22" descr="Une image contenant texte, Appareils électroniques, ordinateur, capture d’écran&#10;&#10;Le contenu généré par l’IA peut être incorrect.">
            <a:extLst>
              <a:ext uri="{FF2B5EF4-FFF2-40B4-BE49-F238E27FC236}">
                <a16:creationId xmlns:a16="http://schemas.microsoft.com/office/drawing/2014/main" id="{F624678B-7329-DFD1-8398-F1D32FA494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0128" y="1473389"/>
            <a:ext cx="3429001" cy="2051715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C3144EF9-B7F3-B518-CE5E-9FFF0B17939E}"/>
              </a:ext>
            </a:extLst>
          </p:cNvPr>
          <p:cNvSpPr/>
          <p:nvPr/>
        </p:nvSpPr>
        <p:spPr>
          <a:xfrm>
            <a:off x="1159098" y="1595443"/>
            <a:ext cx="2404056" cy="1678737"/>
          </a:xfrm>
          <a:prstGeom prst="rect">
            <a:avLst/>
          </a:prstGeom>
          <a:solidFill>
            <a:srgbClr val="FAFAF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6" name="Image 25" descr="Une image contenant texte, capture d’écran, Rectangle, conception&#10;&#10;Le contenu généré par l’IA peut être incorrect.">
            <a:extLst>
              <a:ext uri="{FF2B5EF4-FFF2-40B4-BE49-F238E27FC236}">
                <a16:creationId xmlns:a16="http://schemas.microsoft.com/office/drawing/2014/main" id="{32F8722D-0C30-3115-8F8A-00C2FDCD6B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2552" y="1568424"/>
            <a:ext cx="1606314" cy="1702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551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62330254-4195-09F4-C44A-0C72247E561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>
                <a:latin typeface="Montserrat"/>
              </a:rPr>
              <a:t>Quels avantages</a:t>
            </a:r>
            <a:br>
              <a:rPr lang="fr-FR">
                <a:latin typeface="Montserrat"/>
              </a:rPr>
            </a:br>
            <a:r>
              <a:rPr lang="fr-FR">
                <a:latin typeface="Montserrat"/>
              </a:rPr>
              <a:t>pour votre entreprise ?</a:t>
            </a:r>
            <a:br>
              <a:rPr lang="fr-FR">
                <a:latin typeface="Montserrat"/>
              </a:rPr>
            </a:br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EB60E32-4913-C044-B44E-CE5B4B860EB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872913" y="6357938"/>
            <a:ext cx="319087" cy="365125"/>
          </a:xfrm>
        </p:spPr>
        <p:txBody>
          <a:bodyPr/>
          <a:lstStyle/>
          <a:p>
            <a:fld id="{2F9EC534-F9F4-4762-A8EB-FE67C53393FF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1092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C9D5BA-1B74-3B82-C9A0-9AA1B8E664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/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E426803F-74CB-CD6A-3ABE-380B9DF5351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44550" y="-6350"/>
            <a:ext cx="11347450" cy="1316038"/>
          </a:xfrm>
          <a:noFill/>
        </p:spPr>
        <p:txBody>
          <a:bodyPr>
            <a:normAutofit/>
          </a:bodyPr>
          <a:lstStyle/>
          <a:p>
            <a:r>
              <a:rPr lang="fr-FR">
                <a:latin typeface="Montserrat"/>
              </a:rPr>
              <a:t>Des avantages pour votre entreprise</a:t>
            </a:r>
          </a:p>
        </p:txBody>
      </p:sp>
      <p:grpSp>
        <p:nvGrpSpPr>
          <p:cNvPr id="55" name="Groupe 54">
            <a:extLst>
              <a:ext uri="{FF2B5EF4-FFF2-40B4-BE49-F238E27FC236}">
                <a16:creationId xmlns:a16="http://schemas.microsoft.com/office/drawing/2014/main" id="{D357F8E1-40E7-DFC4-AF90-A67D2FCB3DD4}"/>
              </a:ext>
            </a:extLst>
          </p:cNvPr>
          <p:cNvGrpSpPr/>
          <p:nvPr/>
        </p:nvGrpSpPr>
        <p:grpSpPr>
          <a:xfrm>
            <a:off x="1161560" y="1639310"/>
            <a:ext cx="5098633" cy="1291587"/>
            <a:chOff x="674146" y="1623682"/>
            <a:chExt cx="5098633" cy="1291587"/>
          </a:xfrm>
          <a:solidFill>
            <a:srgbClr val="D9F2D0"/>
          </a:solidFill>
        </p:grpSpPr>
        <p:sp>
          <p:nvSpPr>
            <p:cNvPr id="12" name="Rectangle : coins arrondis 11">
              <a:extLst>
                <a:ext uri="{FF2B5EF4-FFF2-40B4-BE49-F238E27FC236}">
                  <a16:creationId xmlns:a16="http://schemas.microsoft.com/office/drawing/2014/main" id="{1D9A98D5-39FB-AE1B-485E-0613B1087420}"/>
                </a:ext>
              </a:extLst>
            </p:cNvPr>
            <p:cNvSpPr/>
            <p:nvPr/>
          </p:nvSpPr>
          <p:spPr>
            <a:xfrm>
              <a:off x="674146" y="1623682"/>
              <a:ext cx="5098633" cy="1267249"/>
            </a:xfrm>
            <a:prstGeom prst="roundRect">
              <a:avLst/>
            </a:prstGeom>
            <a:grpFill/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>
                <a:solidFill>
                  <a:srgbClr val="008000"/>
                </a:solidFill>
              </a:endParaRPr>
            </a:p>
          </p:txBody>
        </p:sp>
        <p:sp>
          <p:nvSpPr>
            <p:cNvPr id="14" name="ZoneTexte 26">
              <a:extLst>
                <a:ext uri="{FF2B5EF4-FFF2-40B4-BE49-F238E27FC236}">
                  <a16:creationId xmlns:a16="http://schemas.microsoft.com/office/drawing/2014/main" id="{D7FC1A89-98CF-E9B4-1979-6C618FDE0F7C}"/>
                </a:ext>
              </a:extLst>
            </p:cNvPr>
            <p:cNvSpPr txBox="1"/>
            <p:nvPr/>
          </p:nvSpPr>
          <p:spPr>
            <a:xfrm>
              <a:off x="1447458" y="1844148"/>
              <a:ext cx="3493806" cy="461665"/>
            </a:xfrm>
            <a:prstGeom prst="rect">
              <a:avLst/>
            </a:prstGeom>
            <a:grp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1200" b="1">
                  <a:solidFill>
                    <a:srgbClr val="008000"/>
                  </a:solidFill>
                  <a:latin typeface="Montserrat"/>
                  <a:ea typeface="+mn-lt"/>
                  <a:cs typeface="+mn-lt"/>
                </a:rPr>
                <a:t>Vous répondez à une attente des salariés</a:t>
              </a:r>
            </a:p>
            <a:p>
              <a:endParaRPr lang="fr-FR" sz="1200" b="1">
                <a:solidFill>
                  <a:srgbClr val="008000"/>
                </a:solidFill>
                <a:latin typeface="Montserrat"/>
                <a:ea typeface="Calibri"/>
                <a:cs typeface="Calibri"/>
              </a:endParaRPr>
            </a:p>
          </p:txBody>
        </p:sp>
        <p:sp>
          <p:nvSpPr>
            <p:cNvPr id="16" name="ZoneTexte 26">
              <a:extLst>
                <a:ext uri="{FF2B5EF4-FFF2-40B4-BE49-F238E27FC236}">
                  <a16:creationId xmlns:a16="http://schemas.microsoft.com/office/drawing/2014/main" id="{A3499D12-B904-12A4-ABB7-D2A4F299DFBE}"/>
                </a:ext>
              </a:extLst>
            </p:cNvPr>
            <p:cNvSpPr txBox="1"/>
            <p:nvPr/>
          </p:nvSpPr>
          <p:spPr>
            <a:xfrm>
              <a:off x="1424712" y="2084272"/>
              <a:ext cx="4291474" cy="830997"/>
            </a:xfrm>
            <a:prstGeom prst="rect">
              <a:avLst/>
            </a:prstGeom>
            <a:grp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1200" b="1">
                  <a:solidFill>
                    <a:srgbClr val="008000"/>
                  </a:solidFill>
                  <a:latin typeface="Montserrat"/>
                  <a:ea typeface="Calibri"/>
                  <a:cs typeface="Calibri"/>
                </a:rPr>
                <a:t>64%* </a:t>
              </a:r>
              <a:r>
                <a:rPr lang="fr-FR" sz="1200">
                  <a:solidFill>
                    <a:srgbClr val="008000"/>
                  </a:solidFill>
                  <a:latin typeface="Montserrat"/>
                  <a:ea typeface="Calibri"/>
                  <a:cs typeface="Calibri"/>
                </a:rPr>
                <a:t>des salariés non encore sollicités, déclarent qu'ils accepteraient de recevoir leur bulletin de paie au format numérique si leur employeur leur demandait.</a:t>
              </a:r>
            </a:p>
          </p:txBody>
        </p:sp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D80EFB50-56E3-3723-431A-CFE1669C304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46181" y="2123192"/>
              <a:ext cx="457200" cy="457200"/>
            </a:xfrm>
            <a:prstGeom prst="rect">
              <a:avLst/>
            </a:prstGeom>
            <a:grpFill/>
          </p:spPr>
        </p:pic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8BA87F2B-D852-111D-78EA-E4E5B81E550A}"/>
              </a:ext>
            </a:extLst>
          </p:cNvPr>
          <p:cNvGrpSpPr/>
          <p:nvPr/>
        </p:nvGrpSpPr>
        <p:grpSpPr>
          <a:xfrm>
            <a:off x="6358008" y="1658479"/>
            <a:ext cx="4775573" cy="1248086"/>
            <a:chOff x="673072" y="2802909"/>
            <a:chExt cx="4775573" cy="1248086"/>
          </a:xfrm>
          <a:solidFill>
            <a:srgbClr val="D9F2D0"/>
          </a:solidFill>
        </p:grpSpPr>
        <p:sp>
          <p:nvSpPr>
            <p:cNvPr id="7" name="Rectangle : coins arrondis 6">
              <a:extLst>
                <a:ext uri="{FF2B5EF4-FFF2-40B4-BE49-F238E27FC236}">
                  <a16:creationId xmlns:a16="http://schemas.microsoft.com/office/drawing/2014/main" id="{58C9C80A-766A-606D-E06B-89D57D5DB47C}"/>
                </a:ext>
              </a:extLst>
            </p:cNvPr>
            <p:cNvSpPr/>
            <p:nvPr/>
          </p:nvSpPr>
          <p:spPr>
            <a:xfrm>
              <a:off x="673072" y="2802909"/>
              <a:ext cx="4775573" cy="1248086"/>
            </a:xfrm>
            <a:prstGeom prst="roundRect">
              <a:avLst/>
            </a:prstGeom>
            <a:grpFill/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>
                <a:solidFill>
                  <a:srgbClr val="008000"/>
                </a:solidFill>
              </a:endParaRPr>
            </a:p>
          </p:txBody>
        </p:sp>
        <p:sp>
          <p:nvSpPr>
            <p:cNvPr id="9" name="ZoneTexte 26">
              <a:extLst>
                <a:ext uri="{FF2B5EF4-FFF2-40B4-BE49-F238E27FC236}">
                  <a16:creationId xmlns:a16="http://schemas.microsoft.com/office/drawing/2014/main" id="{46201096-8C55-A2C7-9C9A-0F3182834DDF}"/>
                </a:ext>
              </a:extLst>
            </p:cNvPr>
            <p:cNvSpPr txBox="1"/>
            <p:nvPr/>
          </p:nvSpPr>
          <p:spPr>
            <a:xfrm>
              <a:off x="1373532" y="2998521"/>
              <a:ext cx="3493806" cy="276999"/>
            </a:xfrm>
            <a:prstGeom prst="rect">
              <a:avLst/>
            </a:prstGeom>
            <a:grp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1200" b="1">
                  <a:solidFill>
                    <a:srgbClr val="008000"/>
                  </a:solidFill>
                  <a:latin typeface="Montserrat"/>
                  <a:ea typeface="+mn-lt"/>
                  <a:cs typeface="+mn-lt"/>
                </a:rPr>
                <a:t>Vous bénéficiez d’une solution sécurisée</a:t>
              </a:r>
              <a:endParaRPr lang="fr-FR">
                <a:solidFill>
                  <a:srgbClr val="008000"/>
                </a:solidFill>
              </a:endParaRPr>
            </a:p>
          </p:txBody>
        </p:sp>
        <p:sp>
          <p:nvSpPr>
            <p:cNvPr id="10" name="ZoneTexte 26">
              <a:extLst>
                <a:ext uri="{FF2B5EF4-FFF2-40B4-BE49-F238E27FC236}">
                  <a16:creationId xmlns:a16="http://schemas.microsoft.com/office/drawing/2014/main" id="{C4F13B53-2AE3-0F94-A3D2-25A6FADAEED2}"/>
                </a:ext>
              </a:extLst>
            </p:cNvPr>
            <p:cNvSpPr txBox="1"/>
            <p:nvPr/>
          </p:nvSpPr>
          <p:spPr>
            <a:xfrm>
              <a:off x="1373532" y="3244331"/>
              <a:ext cx="4029893" cy="646331"/>
            </a:xfrm>
            <a:prstGeom prst="rect">
              <a:avLst/>
            </a:prstGeom>
            <a:grp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1200" err="1">
                  <a:solidFill>
                    <a:srgbClr val="008000"/>
                  </a:solidFill>
                  <a:latin typeface="Montserrat"/>
                  <a:ea typeface="Calibri"/>
                  <a:cs typeface="Calibri"/>
                </a:rPr>
                <a:t>Digiposte</a:t>
              </a:r>
              <a:r>
                <a:rPr lang="fr-FR" sz="1200">
                  <a:solidFill>
                    <a:srgbClr val="008000"/>
                  </a:solidFill>
                  <a:latin typeface="Montserrat"/>
                  <a:ea typeface="Calibri"/>
                  <a:cs typeface="Calibri"/>
                </a:rPr>
                <a:t> est une offre pérenne de La Poste et bénéficie des labels et certifications coffre-fort numérique.</a:t>
              </a:r>
              <a:endParaRPr lang="fr-FR">
                <a:solidFill>
                  <a:srgbClr val="008000"/>
                </a:solidFill>
              </a:endParaRPr>
            </a:p>
          </p:txBody>
        </p:sp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88FB744A-2D8A-72AB-E7E9-334D21B900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0688" y="3152462"/>
              <a:ext cx="457200" cy="457200"/>
            </a:xfrm>
            <a:prstGeom prst="rect">
              <a:avLst/>
            </a:prstGeom>
            <a:grpFill/>
          </p:spPr>
        </p:pic>
      </p:grp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33350D41-F1F1-4A2F-4492-5E9DBBE35185}"/>
              </a:ext>
            </a:extLst>
          </p:cNvPr>
          <p:cNvGrpSpPr/>
          <p:nvPr/>
        </p:nvGrpSpPr>
        <p:grpSpPr>
          <a:xfrm>
            <a:off x="1137740" y="4223119"/>
            <a:ext cx="10092514" cy="1031996"/>
            <a:chOff x="673072" y="2990565"/>
            <a:chExt cx="10092514" cy="1031996"/>
          </a:xfrm>
          <a:solidFill>
            <a:srgbClr val="D9F2D0"/>
          </a:solidFill>
        </p:grpSpPr>
        <p:sp>
          <p:nvSpPr>
            <p:cNvPr id="22" name="Rectangle : coins arrondis 21">
              <a:extLst>
                <a:ext uri="{FF2B5EF4-FFF2-40B4-BE49-F238E27FC236}">
                  <a16:creationId xmlns:a16="http://schemas.microsoft.com/office/drawing/2014/main" id="{59185810-BB39-CD90-9285-CAC635FCBB51}"/>
                </a:ext>
              </a:extLst>
            </p:cNvPr>
            <p:cNvSpPr/>
            <p:nvPr/>
          </p:nvSpPr>
          <p:spPr>
            <a:xfrm>
              <a:off x="673072" y="2990565"/>
              <a:ext cx="10092514" cy="1031996"/>
            </a:xfrm>
            <a:prstGeom prst="roundRect">
              <a:avLst/>
            </a:prstGeom>
            <a:grpFill/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>
                <a:solidFill>
                  <a:srgbClr val="008000"/>
                </a:solidFill>
              </a:endParaRPr>
            </a:p>
          </p:txBody>
        </p:sp>
        <p:sp>
          <p:nvSpPr>
            <p:cNvPr id="24" name="ZoneTexte 26">
              <a:extLst>
                <a:ext uri="{FF2B5EF4-FFF2-40B4-BE49-F238E27FC236}">
                  <a16:creationId xmlns:a16="http://schemas.microsoft.com/office/drawing/2014/main" id="{9B755C34-77B9-FB91-EBA2-D383D246F0AD}"/>
                </a:ext>
              </a:extLst>
            </p:cNvPr>
            <p:cNvSpPr txBox="1"/>
            <p:nvPr/>
          </p:nvSpPr>
          <p:spPr>
            <a:xfrm>
              <a:off x="1424711" y="3157745"/>
              <a:ext cx="3988537" cy="276999"/>
            </a:xfrm>
            <a:prstGeom prst="rect">
              <a:avLst/>
            </a:prstGeom>
            <a:grp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1200" b="1">
                  <a:solidFill>
                    <a:srgbClr val="008000"/>
                  </a:solidFill>
                  <a:latin typeface="Montserrat"/>
                  <a:ea typeface="+mn-lt"/>
                  <a:cs typeface="+mn-lt"/>
                </a:rPr>
                <a:t>Vous garantissez la distribution des documents </a:t>
              </a:r>
              <a:endParaRPr lang="fr-FR">
                <a:solidFill>
                  <a:srgbClr val="008000"/>
                </a:solidFill>
              </a:endParaRPr>
            </a:p>
          </p:txBody>
        </p:sp>
        <p:sp>
          <p:nvSpPr>
            <p:cNvPr id="25" name="ZoneTexte 26">
              <a:extLst>
                <a:ext uri="{FF2B5EF4-FFF2-40B4-BE49-F238E27FC236}">
                  <a16:creationId xmlns:a16="http://schemas.microsoft.com/office/drawing/2014/main" id="{CC9D515A-FEA4-E45F-DD7B-774B67A4DE33}"/>
                </a:ext>
              </a:extLst>
            </p:cNvPr>
            <p:cNvSpPr txBox="1"/>
            <p:nvPr/>
          </p:nvSpPr>
          <p:spPr>
            <a:xfrm>
              <a:off x="1424711" y="3403555"/>
              <a:ext cx="9159178" cy="461665"/>
            </a:xfrm>
            <a:prstGeom prst="rect">
              <a:avLst/>
            </a:prstGeom>
            <a:grp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1200">
                  <a:solidFill>
                    <a:srgbClr val="008000"/>
                  </a:solidFill>
                  <a:latin typeface="Montserrat"/>
                  <a:ea typeface="Calibri"/>
                  <a:cs typeface="Calibri"/>
                </a:rPr>
                <a:t>Bénéficiez d’une garantie à 100% du niveau de délivrabilité des documents au bon destinataire et vous avez une preuve de dépôt. </a:t>
              </a:r>
              <a:endParaRPr lang="fr-FR">
                <a:solidFill>
                  <a:srgbClr val="008000"/>
                </a:solidFill>
              </a:endParaRPr>
            </a:p>
          </p:txBody>
        </p:sp>
        <p:pic>
          <p:nvPicPr>
            <p:cNvPr id="26" name="Image 25">
              <a:extLst>
                <a:ext uri="{FF2B5EF4-FFF2-40B4-BE49-F238E27FC236}">
                  <a16:creationId xmlns:a16="http://schemas.microsoft.com/office/drawing/2014/main" id="{767D039A-3F15-DA1B-8105-CEEA35B09C5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46181" y="3311685"/>
              <a:ext cx="457200" cy="457200"/>
            </a:xfrm>
            <a:prstGeom prst="rect">
              <a:avLst/>
            </a:prstGeom>
            <a:grpFill/>
          </p:spPr>
        </p:pic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B67040DD-449E-9D9C-063F-82C7BB6AC7B0}"/>
              </a:ext>
            </a:extLst>
          </p:cNvPr>
          <p:cNvGrpSpPr/>
          <p:nvPr/>
        </p:nvGrpSpPr>
        <p:grpSpPr>
          <a:xfrm>
            <a:off x="1137739" y="3045998"/>
            <a:ext cx="5122453" cy="1043369"/>
            <a:chOff x="673072" y="3024684"/>
            <a:chExt cx="5122453" cy="1043369"/>
          </a:xfrm>
          <a:solidFill>
            <a:srgbClr val="D9F2D0"/>
          </a:solidFill>
        </p:grpSpPr>
        <p:sp>
          <p:nvSpPr>
            <p:cNvPr id="36" name="Rectangle : coins arrondis 35">
              <a:extLst>
                <a:ext uri="{FF2B5EF4-FFF2-40B4-BE49-F238E27FC236}">
                  <a16:creationId xmlns:a16="http://schemas.microsoft.com/office/drawing/2014/main" id="{661A3F0F-1DF5-5592-ACD6-D14CA74473E5}"/>
                </a:ext>
              </a:extLst>
            </p:cNvPr>
            <p:cNvSpPr/>
            <p:nvPr/>
          </p:nvSpPr>
          <p:spPr>
            <a:xfrm>
              <a:off x="673072" y="3024684"/>
              <a:ext cx="5122453" cy="1043369"/>
            </a:xfrm>
            <a:prstGeom prst="roundRect">
              <a:avLst/>
            </a:prstGeom>
            <a:grpFill/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>
                <a:solidFill>
                  <a:srgbClr val="008000"/>
                </a:solidFill>
              </a:endParaRPr>
            </a:p>
          </p:txBody>
        </p:sp>
        <p:sp>
          <p:nvSpPr>
            <p:cNvPr id="45" name="ZoneTexte 26">
              <a:extLst>
                <a:ext uri="{FF2B5EF4-FFF2-40B4-BE49-F238E27FC236}">
                  <a16:creationId xmlns:a16="http://schemas.microsoft.com/office/drawing/2014/main" id="{EF7C1742-D95E-92D1-354B-194139D34BC6}"/>
                </a:ext>
              </a:extLst>
            </p:cNvPr>
            <p:cNvSpPr txBox="1"/>
            <p:nvPr/>
          </p:nvSpPr>
          <p:spPr>
            <a:xfrm>
              <a:off x="1419025" y="3157745"/>
              <a:ext cx="3493806" cy="461665"/>
            </a:xfrm>
            <a:prstGeom prst="rect">
              <a:avLst/>
            </a:prstGeom>
            <a:grp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1200" b="1">
                  <a:solidFill>
                    <a:srgbClr val="008000"/>
                  </a:solidFill>
                  <a:latin typeface="Montserrat"/>
                  <a:ea typeface="+mn-lt"/>
                  <a:cs typeface="+mn-lt"/>
                </a:rPr>
                <a:t>Vous réalisez des économies d’échelle</a:t>
              </a:r>
            </a:p>
            <a:p>
              <a:endParaRPr lang="fr-FR" sz="1200" b="1">
                <a:solidFill>
                  <a:srgbClr val="008000"/>
                </a:solidFill>
                <a:latin typeface="Montserrat"/>
              </a:endParaRPr>
            </a:p>
          </p:txBody>
        </p:sp>
        <p:sp>
          <p:nvSpPr>
            <p:cNvPr id="47" name="ZoneTexte 26">
              <a:extLst>
                <a:ext uri="{FF2B5EF4-FFF2-40B4-BE49-F238E27FC236}">
                  <a16:creationId xmlns:a16="http://schemas.microsoft.com/office/drawing/2014/main" id="{08F1298B-558B-AA1C-3B27-A390D68178E8}"/>
                </a:ext>
              </a:extLst>
            </p:cNvPr>
            <p:cNvSpPr txBox="1"/>
            <p:nvPr/>
          </p:nvSpPr>
          <p:spPr>
            <a:xfrm>
              <a:off x="1419025" y="3403555"/>
              <a:ext cx="4029893" cy="461665"/>
            </a:xfrm>
            <a:prstGeom prst="rect">
              <a:avLst/>
            </a:prstGeom>
            <a:grp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1200">
                  <a:solidFill>
                    <a:srgbClr val="008000"/>
                  </a:solidFill>
                  <a:latin typeface="Montserrat"/>
                  <a:ea typeface="Calibri"/>
                  <a:cs typeface="Calibri"/>
                </a:rPr>
                <a:t>En argent et en temps par rapport à des envois papiers coûteux et chronophages. </a:t>
              </a:r>
              <a:endParaRPr lang="fr-FR">
                <a:solidFill>
                  <a:srgbClr val="008000"/>
                </a:solidFill>
              </a:endParaRPr>
            </a:p>
          </p:txBody>
        </p:sp>
        <p:pic>
          <p:nvPicPr>
            <p:cNvPr id="49" name="Image 48">
              <a:extLst>
                <a:ext uri="{FF2B5EF4-FFF2-40B4-BE49-F238E27FC236}">
                  <a16:creationId xmlns:a16="http://schemas.microsoft.com/office/drawing/2014/main" id="{79C1DC7D-AD44-8EE1-F4E5-D948B6AEF9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46181" y="3311685"/>
              <a:ext cx="457200" cy="457200"/>
            </a:xfrm>
            <a:prstGeom prst="rect">
              <a:avLst/>
            </a:prstGeom>
            <a:grpFill/>
          </p:spPr>
        </p:pic>
      </p:grpSp>
      <p:grpSp>
        <p:nvGrpSpPr>
          <p:cNvPr id="50" name="Groupe 49">
            <a:extLst>
              <a:ext uri="{FF2B5EF4-FFF2-40B4-BE49-F238E27FC236}">
                <a16:creationId xmlns:a16="http://schemas.microsoft.com/office/drawing/2014/main" id="{857D3163-3AEE-6A36-1A10-C39B6E203E90}"/>
              </a:ext>
            </a:extLst>
          </p:cNvPr>
          <p:cNvGrpSpPr/>
          <p:nvPr/>
        </p:nvGrpSpPr>
        <p:grpSpPr>
          <a:xfrm>
            <a:off x="6358009" y="3034626"/>
            <a:ext cx="4775573" cy="1054742"/>
            <a:chOff x="667386" y="2962132"/>
            <a:chExt cx="4775573" cy="1054742"/>
          </a:xfrm>
          <a:solidFill>
            <a:srgbClr val="D9F2D0"/>
          </a:solidFill>
        </p:grpSpPr>
        <p:sp>
          <p:nvSpPr>
            <p:cNvPr id="51" name="Rectangle : coins arrondis 50">
              <a:extLst>
                <a:ext uri="{FF2B5EF4-FFF2-40B4-BE49-F238E27FC236}">
                  <a16:creationId xmlns:a16="http://schemas.microsoft.com/office/drawing/2014/main" id="{5068CE36-3BA9-6EDF-9D7A-590ACA431C39}"/>
                </a:ext>
              </a:extLst>
            </p:cNvPr>
            <p:cNvSpPr/>
            <p:nvPr/>
          </p:nvSpPr>
          <p:spPr>
            <a:xfrm>
              <a:off x="667386" y="2962132"/>
              <a:ext cx="4775573" cy="1054742"/>
            </a:xfrm>
            <a:prstGeom prst="roundRect">
              <a:avLst/>
            </a:prstGeom>
            <a:grpFill/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>
                <a:solidFill>
                  <a:srgbClr val="008000"/>
                </a:solidFill>
              </a:endParaRPr>
            </a:p>
          </p:txBody>
        </p:sp>
        <p:sp>
          <p:nvSpPr>
            <p:cNvPr id="52" name="ZoneTexte 26">
              <a:extLst>
                <a:ext uri="{FF2B5EF4-FFF2-40B4-BE49-F238E27FC236}">
                  <a16:creationId xmlns:a16="http://schemas.microsoft.com/office/drawing/2014/main" id="{A1381797-4BB6-3D0B-C253-9CC9896908C3}"/>
                </a:ext>
              </a:extLst>
            </p:cNvPr>
            <p:cNvSpPr txBox="1"/>
            <p:nvPr/>
          </p:nvSpPr>
          <p:spPr>
            <a:xfrm>
              <a:off x="1424711" y="3157745"/>
              <a:ext cx="3988537" cy="276999"/>
            </a:xfrm>
            <a:prstGeom prst="rect">
              <a:avLst/>
            </a:prstGeom>
            <a:grp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1200" b="1">
                  <a:solidFill>
                    <a:srgbClr val="008000"/>
                  </a:solidFill>
                  <a:latin typeface="Montserrat"/>
                  <a:ea typeface="+mn-lt"/>
                  <a:cs typeface="+mn-lt"/>
                </a:rPr>
                <a:t>Vous garantissez la conformité légale</a:t>
              </a:r>
              <a:endParaRPr lang="fr-FR">
                <a:solidFill>
                  <a:srgbClr val="008000"/>
                </a:solidFill>
              </a:endParaRPr>
            </a:p>
          </p:txBody>
        </p:sp>
        <p:sp>
          <p:nvSpPr>
            <p:cNvPr id="53" name="ZoneTexte 26">
              <a:extLst>
                <a:ext uri="{FF2B5EF4-FFF2-40B4-BE49-F238E27FC236}">
                  <a16:creationId xmlns:a16="http://schemas.microsoft.com/office/drawing/2014/main" id="{CD240219-A464-B705-74F8-6CED667D60B7}"/>
                </a:ext>
              </a:extLst>
            </p:cNvPr>
            <p:cNvSpPr txBox="1"/>
            <p:nvPr/>
          </p:nvSpPr>
          <p:spPr>
            <a:xfrm>
              <a:off x="1424711" y="3403555"/>
              <a:ext cx="3904790" cy="461665"/>
            </a:xfrm>
            <a:prstGeom prst="rect">
              <a:avLst/>
            </a:prstGeom>
            <a:grp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1200">
                  <a:solidFill>
                    <a:srgbClr val="008000"/>
                  </a:solidFill>
                  <a:latin typeface="Montserrat"/>
                  <a:ea typeface="Calibri"/>
                  <a:cs typeface="Calibri"/>
                </a:rPr>
                <a:t>Bénéficiez d’un archivage à valeur probante sur une durée conforme à la législation. </a:t>
              </a:r>
              <a:endParaRPr lang="fr-FR">
                <a:solidFill>
                  <a:srgbClr val="008000"/>
                </a:solidFill>
              </a:endParaRPr>
            </a:p>
          </p:txBody>
        </p:sp>
        <p:pic>
          <p:nvPicPr>
            <p:cNvPr id="54" name="Image 53">
              <a:extLst>
                <a:ext uri="{FF2B5EF4-FFF2-40B4-BE49-F238E27FC236}">
                  <a16:creationId xmlns:a16="http://schemas.microsoft.com/office/drawing/2014/main" id="{FAF812D0-EEBE-850A-564D-9A2E499CC0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68927" y="3260506"/>
              <a:ext cx="457200" cy="457200"/>
            </a:xfrm>
            <a:prstGeom prst="rect">
              <a:avLst/>
            </a:prstGeom>
            <a:grpFill/>
          </p:spPr>
        </p:pic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4196F24E-8EB7-9553-A4F3-0F8653AE1B46}"/>
              </a:ext>
            </a:extLst>
          </p:cNvPr>
          <p:cNvSpPr/>
          <p:nvPr/>
        </p:nvSpPr>
        <p:spPr>
          <a:xfrm>
            <a:off x="404570" y="6520156"/>
            <a:ext cx="4204597" cy="25391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050" i="1">
                <a:solidFill>
                  <a:schemeClr val="bg2">
                    <a:lumMod val="75000"/>
                  </a:schemeClr>
                </a:solidFill>
                <a:latin typeface="Montserrat"/>
              </a:rPr>
              <a:t>*Source: Opinion </a:t>
            </a:r>
            <a:r>
              <a:rPr lang="fr-FR" sz="1050" i="1" err="1">
                <a:solidFill>
                  <a:schemeClr val="bg2">
                    <a:lumMod val="75000"/>
                  </a:schemeClr>
                </a:solidFill>
                <a:latin typeface="Montserrat"/>
              </a:rPr>
              <a:t>Way</a:t>
            </a:r>
            <a:r>
              <a:rPr lang="fr-FR" sz="1050" i="1">
                <a:solidFill>
                  <a:schemeClr val="bg2">
                    <a:lumMod val="75000"/>
                  </a:schemeClr>
                </a:solidFill>
                <a:latin typeface="Montserrat"/>
              </a:rPr>
              <a:t> pour </a:t>
            </a:r>
            <a:r>
              <a:rPr lang="fr-FR" sz="1050" i="1" err="1">
                <a:solidFill>
                  <a:schemeClr val="bg2">
                    <a:lumMod val="75000"/>
                  </a:schemeClr>
                </a:solidFill>
                <a:latin typeface="Montserrat"/>
              </a:rPr>
              <a:t>Digiposte</a:t>
            </a:r>
            <a:r>
              <a:rPr lang="fr-FR" sz="1050" i="1">
                <a:solidFill>
                  <a:schemeClr val="bg2">
                    <a:lumMod val="75000"/>
                  </a:schemeClr>
                </a:solidFill>
                <a:latin typeface="Montserrat"/>
              </a:rPr>
              <a:t> - 2024</a:t>
            </a:r>
          </a:p>
        </p:txBody>
      </p:sp>
    </p:spTree>
    <p:extLst>
      <p:ext uri="{BB962C8B-B14F-4D97-AF65-F5344CB8AC3E}">
        <p14:creationId xmlns:p14="http://schemas.microsoft.com/office/powerpoint/2010/main" val="3501896543"/>
      </p:ext>
    </p:extLst>
  </p:cSld>
  <p:clrMapOvr>
    <a:masterClrMapping/>
  </p:clrMapOvr>
  <p:extLst>
    <p:ext uri="{6950BFC3-D8DA-4A85-94F7-54DA5524770B}">
      <p188:commentRel xmlns:p188="http://schemas.microsoft.com/office/powerpoint/2018/8/main" xmlns="" r:id="rId4"/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Tableau 16">
            <a:extLst>
              <a:ext uri="{FF2B5EF4-FFF2-40B4-BE49-F238E27FC236}">
                <a16:creationId xmlns:a16="http://schemas.microsoft.com/office/drawing/2014/main" id="{DF93208A-79FB-AAB4-E77A-A8B732A701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5562925"/>
              </p:ext>
            </p:extLst>
          </p:nvPr>
        </p:nvGraphicFramePr>
        <p:xfrm>
          <a:off x="901521" y="1529366"/>
          <a:ext cx="9849972" cy="4334744"/>
        </p:xfrm>
        <a:graphic>
          <a:graphicData uri="http://schemas.openxmlformats.org/drawingml/2006/table">
            <a:tbl>
              <a:tblPr firstRow="1" bandRow="1"/>
              <a:tblGrid>
                <a:gridCol w="3283324">
                  <a:extLst>
                    <a:ext uri="{9D8B030D-6E8A-4147-A177-3AD203B41FA5}">
                      <a16:colId xmlns:a16="http://schemas.microsoft.com/office/drawing/2014/main" val="3704104484"/>
                    </a:ext>
                  </a:extLst>
                </a:gridCol>
                <a:gridCol w="3283324">
                  <a:extLst>
                    <a:ext uri="{9D8B030D-6E8A-4147-A177-3AD203B41FA5}">
                      <a16:colId xmlns:a16="http://schemas.microsoft.com/office/drawing/2014/main" val="3088182467"/>
                    </a:ext>
                  </a:extLst>
                </a:gridCol>
                <a:gridCol w="3283324">
                  <a:extLst>
                    <a:ext uri="{9D8B030D-6E8A-4147-A177-3AD203B41FA5}">
                      <a16:colId xmlns:a16="http://schemas.microsoft.com/office/drawing/2014/main" val="1416007426"/>
                    </a:ext>
                  </a:extLst>
                </a:gridCol>
              </a:tblGrid>
              <a:tr h="853473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0" i="0" u="none" strike="noStrike" noProof="0">
                          <a:solidFill>
                            <a:schemeClr val="bg1"/>
                          </a:solidFill>
                          <a:latin typeface="Montserrat"/>
                        </a:rPr>
                        <a:t>tt</a:t>
                      </a:r>
                    </a:p>
                  </a:txBody>
                  <a:tcPr marL="0" marR="0" marT="0" marB="0" anchor="ctr">
                    <a:lnL w="38100">
                      <a:solidFill>
                        <a:schemeClr val="bg1"/>
                      </a:solidFill>
                    </a:lnL>
                    <a:lnR w="38100">
                      <a:solidFill>
                        <a:schemeClr val="bg1"/>
                      </a:solidFill>
                    </a:lnR>
                    <a:lnT w="38100">
                      <a:solidFill>
                        <a:schemeClr val="bg1"/>
                      </a:solidFill>
                    </a:lnT>
                    <a:lnB w="38100">
                      <a:solidFill>
                        <a:schemeClr val="bg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0" i="0" u="none" strike="noStrike" noProof="0">
                          <a:solidFill>
                            <a:schemeClr val="bg1"/>
                          </a:solidFill>
                          <a:latin typeface="Montserrat"/>
                        </a:rPr>
                        <a:t>Bulletin de paie papier</a:t>
                      </a:r>
                      <a:endParaRPr lang="en-US" sz="1400" b="0" i="0" u="none" strike="noStrike" noProof="0">
                        <a:solidFill>
                          <a:schemeClr val="bg1"/>
                        </a:solidFill>
                        <a:latin typeface="Montserrat"/>
                      </a:endParaRP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0" i="0" u="none" strike="noStrike" noProof="0">
                          <a:solidFill>
                            <a:schemeClr val="bg1"/>
                          </a:solidFill>
                          <a:latin typeface="Montserrat"/>
                        </a:rPr>
                        <a:t>(envoi par courrier postal)</a:t>
                      </a:r>
                      <a:endParaRPr lang="en-US" sz="1400" b="0" i="0" u="none" strike="noStrike" noProof="0">
                        <a:solidFill>
                          <a:srgbClr val="000000"/>
                        </a:solidFill>
                        <a:latin typeface="Montserrat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>
                      <a:solidFill>
                        <a:schemeClr val="bg1"/>
                      </a:solidFill>
                    </a:lnB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0" i="0" u="none" strike="noStrike" noProof="0">
                          <a:solidFill>
                            <a:srgbClr val="FFFFFF"/>
                          </a:solidFill>
                          <a:latin typeface="Montserrat"/>
                        </a:rPr>
                        <a:t>Bulletin de paie numérique</a:t>
                      </a:r>
                      <a:endParaRPr lang="en-US" sz="1400" b="0" i="0" u="none" strike="noStrike" noProof="0">
                        <a:solidFill>
                          <a:srgbClr val="000000"/>
                        </a:solidFill>
                        <a:latin typeface="Montserrat"/>
                      </a:endParaRP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0" i="0" u="none" strike="noStrike" noProof="0">
                          <a:solidFill>
                            <a:srgbClr val="FFFFFF"/>
                          </a:solidFill>
                          <a:latin typeface="Montserrat"/>
                        </a:rPr>
                        <a:t>(envoi sur </a:t>
                      </a:r>
                      <a:r>
                        <a:rPr lang="fr-FR" sz="1400" b="0" i="0" u="none" strike="noStrike" noProof="0" err="1">
                          <a:solidFill>
                            <a:srgbClr val="FFFFFF"/>
                          </a:solidFill>
                          <a:latin typeface="Montserrat"/>
                        </a:rPr>
                        <a:t>Digiposte</a:t>
                      </a:r>
                      <a:r>
                        <a:rPr lang="fr-FR" sz="1400" b="0" i="0" u="none" strike="noStrike" noProof="0">
                          <a:solidFill>
                            <a:srgbClr val="FFFFFF"/>
                          </a:solidFill>
                          <a:latin typeface="Montserrat"/>
                        </a:rPr>
                        <a:t>) </a:t>
                      </a:r>
                      <a:endParaRPr lang="fr-FR"/>
                    </a:p>
                  </a:txBody>
                  <a:tcPr anchor="ctr">
                    <a:lnL w="38100">
                      <a:solidFill>
                        <a:schemeClr val="bg1"/>
                      </a:solidFill>
                    </a:lnL>
                    <a:lnR w="38100">
                      <a:solidFill>
                        <a:schemeClr val="bg1"/>
                      </a:solidFill>
                    </a:lnR>
                    <a:lnT w="38100">
                      <a:solidFill>
                        <a:schemeClr val="bg1"/>
                      </a:solidFill>
                    </a:lnT>
                    <a:lnB w="38100">
                      <a:solidFill>
                        <a:schemeClr val="bg1"/>
                      </a:solidFill>
                    </a:lnB>
                    <a:solidFill>
                      <a:srgbClr val="0A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5678740"/>
                  </a:ext>
                </a:extLst>
              </a:tr>
              <a:tr h="494116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b="0" i="0" u="none" strike="noStrike" noProof="0">
                          <a:solidFill>
                            <a:schemeClr val="tx2"/>
                          </a:solidFill>
                          <a:latin typeface="Montserrat"/>
                        </a:rPr>
                        <a:t>Confidentialité</a:t>
                      </a:r>
                    </a:p>
                  </a:txBody>
                  <a:tcPr anchor="ctr">
                    <a:lnL w="38100">
                      <a:solidFill>
                        <a:schemeClr val="bg1"/>
                      </a:solidFill>
                    </a:lnL>
                    <a:lnR w="38100">
                      <a:solidFill>
                        <a:schemeClr val="bg1"/>
                      </a:solidFill>
                    </a:lnR>
                    <a:lnT w="38100">
                      <a:solidFill>
                        <a:schemeClr val="bg1"/>
                      </a:solidFill>
                    </a:lnT>
                    <a:lnB w="38100">
                      <a:solidFill>
                        <a:schemeClr val="bg1"/>
                      </a:solidFill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>
                      <a:solidFill>
                        <a:schemeClr val="bg1"/>
                      </a:solidFill>
                    </a:lnT>
                    <a:lnB w="38100">
                      <a:solidFill>
                        <a:schemeClr val="bg1"/>
                      </a:solidFill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r-FR"/>
                    </a:p>
                  </a:txBody>
                  <a:tcPr>
                    <a:lnL w="38100">
                      <a:solidFill>
                        <a:schemeClr val="bg1"/>
                      </a:solidFill>
                    </a:lnL>
                    <a:lnR w="38100">
                      <a:solidFill>
                        <a:schemeClr val="bg1"/>
                      </a:solidFill>
                    </a:lnR>
                    <a:lnT w="38100">
                      <a:solidFill>
                        <a:schemeClr val="bg1"/>
                      </a:solidFill>
                    </a:lnT>
                    <a:lnB w="38100">
                      <a:solidFill>
                        <a:schemeClr val="bg1"/>
                      </a:solidFill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4531344"/>
                  </a:ext>
                </a:extLst>
              </a:tr>
              <a:tr h="494116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b="0" i="0" u="none" strike="noStrike" noProof="0">
                          <a:solidFill>
                            <a:schemeClr val="tx2"/>
                          </a:solidFill>
                          <a:latin typeface="Montserrat"/>
                        </a:rPr>
                        <a:t>Officiel et conforme</a:t>
                      </a:r>
                    </a:p>
                  </a:txBody>
                  <a:tcPr anchor="ctr">
                    <a:lnL w="38100">
                      <a:solidFill>
                        <a:schemeClr val="bg1"/>
                      </a:solidFill>
                    </a:lnL>
                    <a:lnR w="38100">
                      <a:solidFill>
                        <a:schemeClr val="bg1"/>
                      </a:solidFill>
                    </a:lnR>
                    <a:lnT w="38100">
                      <a:solidFill>
                        <a:schemeClr val="bg1"/>
                      </a:solidFill>
                    </a:lnT>
                    <a:lnB w="38100">
                      <a:solidFill>
                        <a:schemeClr val="bg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>
                      <a:solidFill>
                        <a:schemeClr val="bg1"/>
                      </a:solidFill>
                    </a:lnT>
                    <a:lnB w="38100">
                      <a:solidFill>
                        <a:schemeClr val="bg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r-FR"/>
                    </a:p>
                  </a:txBody>
                  <a:tcPr>
                    <a:lnL w="38100">
                      <a:solidFill>
                        <a:schemeClr val="bg1"/>
                      </a:solidFill>
                    </a:lnL>
                    <a:lnR w="38100">
                      <a:solidFill>
                        <a:schemeClr val="bg1"/>
                      </a:solidFill>
                    </a:lnR>
                    <a:lnT w="38100">
                      <a:solidFill>
                        <a:schemeClr val="bg1"/>
                      </a:solidFill>
                    </a:lnT>
                    <a:lnB w="38100">
                      <a:solidFill>
                        <a:schemeClr val="bg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8620710"/>
                  </a:ext>
                </a:extLst>
              </a:tr>
              <a:tr h="494116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b="0" i="0" u="none" strike="noStrike" noProof="0">
                          <a:solidFill>
                            <a:schemeClr val="tx2"/>
                          </a:solidFill>
                          <a:latin typeface="Montserrat"/>
                        </a:rPr>
                        <a:t>Délais de réception</a:t>
                      </a:r>
                    </a:p>
                  </a:txBody>
                  <a:tcPr anchor="ctr">
                    <a:lnL w="38100">
                      <a:solidFill>
                        <a:schemeClr val="bg1"/>
                      </a:solidFill>
                    </a:lnL>
                    <a:lnR w="38100">
                      <a:solidFill>
                        <a:schemeClr val="bg1"/>
                      </a:solidFill>
                    </a:lnR>
                    <a:lnT w="38100">
                      <a:solidFill>
                        <a:schemeClr val="bg1"/>
                      </a:solidFill>
                    </a:lnT>
                    <a:lnB w="38100">
                      <a:solidFill>
                        <a:schemeClr val="bg1"/>
                      </a:solidFill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b="0" i="0" u="none" strike="noStrike" noProof="0">
                          <a:solidFill>
                            <a:srgbClr val="0A00FF"/>
                          </a:solidFill>
                          <a:latin typeface="Montserrat"/>
                        </a:rPr>
                        <a:t>J+4 en moyenne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>
                      <a:solidFill>
                        <a:schemeClr val="bg1"/>
                      </a:solidFill>
                    </a:lnT>
                    <a:lnB w="38100">
                      <a:solidFill>
                        <a:schemeClr val="bg1"/>
                      </a:solidFill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b="0" i="0" u="none" strike="noStrike" noProof="0">
                          <a:solidFill>
                            <a:srgbClr val="0A00FF"/>
                          </a:solidFill>
                          <a:latin typeface="Montserrat"/>
                        </a:rPr>
                        <a:t>Jour J ou J+ 1 de l’envoi *</a:t>
                      </a:r>
                    </a:p>
                  </a:txBody>
                  <a:tcPr anchor="ctr">
                    <a:lnL w="38100">
                      <a:solidFill>
                        <a:schemeClr val="bg1"/>
                      </a:solidFill>
                    </a:lnL>
                    <a:lnR w="38100">
                      <a:solidFill>
                        <a:schemeClr val="bg1"/>
                      </a:solidFill>
                    </a:lnR>
                    <a:lnT w="38100">
                      <a:solidFill>
                        <a:schemeClr val="bg1"/>
                      </a:solidFill>
                    </a:lnT>
                    <a:lnB w="38100">
                      <a:solidFill>
                        <a:schemeClr val="bg1"/>
                      </a:solidFill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0826176"/>
                  </a:ext>
                </a:extLst>
              </a:tr>
              <a:tr h="494116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b="0" i="0" u="none" strike="noStrike" noProof="0">
                          <a:solidFill>
                            <a:schemeClr val="tx2"/>
                          </a:solidFill>
                          <a:latin typeface="Montserrat"/>
                        </a:rPr>
                        <a:t>Accessible 24h/24, 7J/7</a:t>
                      </a:r>
                    </a:p>
                  </a:txBody>
                  <a:tcPr anchor="ctr">
                    <a:lnL w="38100">
                      <a:solidFill>
                        <a:schemeClr val="bg1"/>
                      </a:solidFill>
                    </a:lnL>
                    <a:lnR w="38100">
                      <a:solidFill>
                        <a:schemeClr val="bg1"/>
                      </a:solidFill>
                    </a:lnR>
                    <a:lnT w="38100">
                      <a:solidFill>
                        <a:schemeClr val="bg1"/>
                      </a:solidFill>
                    </a:lnT>
                    <a:lnB w="38100">
                      <a:solidFill>
                        <a:schemeClr val="bg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>
                      <a:solidFill>
                        <a:schemeClr val="bg1"/>
                      </a:solidFill>
                    </a:lnT>
                    <a:lnB w="38100">
                      <a:solidFill>
                        <a:schemeClr val="bg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r-FR"/>
                    </a:p>
                  </a:txBody>
                  <a:tcPr>
                    <a:lnL w="38100">
                      <a:solidFill>
                        <a:schemeClr val="bg1"/>
                      </a:solidFill>
                    </a:lnL>
                    <a:lnR w="38100">
                      <a:solidFill>
                        <a:schemeClr val="bg1"/>
                      </a:solidFill>
                    </a:lnR>
                    <a:lnT w="38100">
                      <a:solidFill>
                        <a:schemeClr val="bg1"/>
                      </a:solidFill>
                    </a:lnT>
                    <a:lnB w="38100">
                      <a:solidFill>
                        <a:schemeClr val="bg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946688"/>
                  </a:ext>
                </a:extLst>
              </a:tr>
              <a:tr h="494116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b="0" i="0" u="none" strike="noStrike" noProof="0">
                          <a:solidFill>
                            <a:schemeClr val="tx2"/>
                          </a:solidFill>
                          <a:latin typeface="Montserrat"/>
                        </a:rPr>
                        <a:t>Hébergé à vie dans un espace sécurisé </a:t>
                      </a:r>
                    </a:p>
                  </a:txBody>
                  <a:tcPr anchor="ctr">
                    <a:lnL w="38100">
                      <a:solidFill>
                        <a:schemeClr val="bg1"/>
                      </a:solidFill>
                    </a:lnL>
                    <a:lnR w="38100">
                      <a:solidFill>
                        <a:schemeClr val="bg1"/>
                      </a:solidFill>
                    </a:lnR>
                    <a:lnT w="38100">
                      <a:solidFill>
                        <a:schemeClr val="bg1"/>
                      </a:solidFill>
                    </a:lnT>
                    <a:lnB w="38100">
                      <a:solidFill>
                        <a:schemeClr val="bg1"/>
                      </a:solidFill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>
                      <a:solidFill>
                        <a:schemeClr val="bg1"/>
                      </a:solidFill>
                    </a:lnT>
                    <a:lnB w="38100">
                      <a:solidFill>
                        <a:schemeClr val="bg1"/>
                      </a:solidFill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r-FR"/>
                    </a:p>
                  </a:txBody>
                  <a:tcPr>
                    <a:lnL w="38100">
                      <a:solidFill>
                        <a:schemeClr val="bg1"/>
                      </a:solidFill>
                    </a:lnL>
                    <a:lnR w="38100">
                      <a:solidFill>
                        <a:schemeClr val="bg1"/>
                      </a:solidFill>
                    </a:lnR>
                    <a:lnT w="38100">
                      <a:solidFill>
                        <a:schemeClr val="bg1"/>
                      </a:solidFill>
                    </a:lnT>
                    <a:lnB w="38100">
                      <a:solidFill>
                        <a:schemeClr val="bg1"/>
                      </a:solidFill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8692744"/>
                  </a:ext>
                </a:extLst>
              </a:tr>
              <a:tr h="494116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b="0" i="0" u="none" strike="noStrike" noProof="0">
                          <a:solidFill>
                            <a:schemeClr val="tx2"/>
                          </a:solidFill>
                          <a:latin typeface="Montserrat"/>
                        </a:rPr>
                        <a:t>Partage sécurisé à un tiers en un clic</a:t>
                      </a:r>
                    </a:p>
                  </a:txBody>
                  <a:tcPr anchor="ctr">
                    <a:lnL w="38100">
                      <a:solidFill>
                        <a:schemeClr val="bg1"/>
                      </a:solidFill>
                    </a:lnL>
                    <a:lnR w="38100">
                      <a:solidFill>
                        <a:schemeClr val="bg1"/>
                      </a:solidFill>
                    </a:lnR>
                    <a:lnT w="38100">
                      <a:solidFill>
                        <a:schemeClr val="bg1"/>
                      </a:solidFill>
                    </a:lnT>
                    <a:lnB w="38100">
                      <a:solidFill>
                        <a:schemeClr val="bg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>
                      <a:solidFill>
                        <a:schemeClr val="bg1"/>
                      </a:solidFill>
                    </a:lnT>
                    <a:lnB w="38100">
                      <a:solidFill>
                        <a:schemeClr val="bg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r-FR"/>
                    </a:p>
                  </a:txBody>
                  <a:tcPr>
                    <a:lnL w="38100">
                      <a:solidFill>
                        <a:schemeClr val="bg1"/>
                      </a:solidFill>
                    </a:lnL>
                    <a:lnR w="38100">
                      <a:solidFill>
                        <a:schemeClr val="bg1"/>
                      </a:solidFill>
                    </a:lnR>
                    <a:lnT w="38100">
                      <a:solidFill>
                        <a:schemeClr val="bg1"/>
                      </a:solidFill>
                    </a:lnT>
                    <a:lnB w="38100">
                      <a:solidFill>
                        <a:schemeClr val="bg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1112408"/>
                  </a:ext>
                </a:extLst>
              </a:tr>
              <a:tr h="516575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b="0" i="0" u="none" strike="noStrike" noProof="0">
                          <a:solidFill>
                            <a:schemeClr val="tx2"/>
                          </a:solidFill>
                          <a:latin typeface="Montserrat"/>
                        </a:rPr>
                        <a:t>Accès depuis un ordinateur, tablette ou smartphone</a:t>
                      </a:r>
                    </a:p>
                  </a:txBody>
                  <a:tcPr anchor="ctr">
                    <a:lnL w="38100">
                      <a:solidFill>
                        <a:schemeClr val="bg1"/>
                      </a:solidFill>
                    </a:lnL>
                    <a:lnR w="38100">
                      <a:solidFill>
                        <a:schemeClr val="bg1"/>
                      </a:solidFill>
                    </a:lnR>
                    <a:lnT w="38100">
                      <a:solidFill>
                        <a:schemeClr val="bg1"/>
                      </a:solidFill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>
                      <a:solidFill>
                        <a:schemeClr val="bg1"/>
                      </a:solidFill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r-FR"/>
                    </a:p>
                  </a:txBody>
                  <a:tcPr>
                    <a:lnL w="38100">
                      <a:solidFill>
                        <a:schemeClr val="bg1"/>
                      </a:solidFill>
                    </a:lnL>
                    <a:lnR w="38100">
                      <a:solidFill>
                        <a:schemeClr val="bg1"/>
                      </a:solidFill>
                    </a:lnR>
                    <a:lnT w="38100">
                      <a:solidFill>
                        <a:schemeClr val="bg1"/>
                      </a:solidFill>
                    </a:lnT>
                    <a:lnB w="38100">
                      <a:solidFill>
                        <a:schemeClr val="bg1"/>
                      </a:solidFill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22884"/>
                  </a:ext>
                </a:extLst>
              </a:tr>
            </a:tbl>
          </a:graphicData>
        </a:graphic>
      </p:graphicFrame>
      <p:sp>
        <p:nvSpPr>
          <p:cNvPr id="3" name="Espace réservé du texte 2"/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 idx="4294967295"/>
          </p:nvPr>
        </p:nvSpPr>
        <p:spPr>
          <a:xfrm>
            <a:off x="228600" y="4763"/>
            <a:ext cx="11963400" cy="116363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fr-FR">
                <a:latin typeface="Montserrat"/>
              </a:rPr>
              <a:t>Quelles différences entre papier et numérique ?</a:t>
            </a:r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44055112-F41F-8BA7-EC0B-28BB54CE9046}"/>
              </a:ext>
            </a:extLst>
          </p:cNvPr>
          <p:cNvSpPr txBox="1"/>
          <p:nvPr/>
        </p:nvSpPr>
        <p:spPr>
          <a:xfrm>
            <a:off x="7505113" y="5863975"/>
            <a:ext cx="3043381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1000">
                <a:solidFill>
                  <a:schemeClr val="bg1"/>
                </a:solidFill>
                <a:highlight>
                  <a:srgbClr val="0272E3"/>
                </a:highlight>
                <a:latin typeface="Montserrat"/>
              </a:rPr>
              <a:t>   (* : selon heure dépôt, SLA : remise en 8h). </a:t>
            </a:r>
            <a:endParaRPr lang="fr-FR" sz="1100">
              <a:solidFill>
                <a:schemeClr val="bg1"/>
              </a:solidFill>
              <a:highlight>
                <a:srgbClr val="0272E3"/>
              </a:highlight>
              <a:latin typeface="Montserrat"/>
            </a:endParaRPr>
          </a:p>
        </p:txBody>
      </p:sp>
      <p:sp>
        <p:nvSpPr>
          <p:cNvPr id="7" name="ZoneTexte 19">
            <a:extLst>
              <a:ext uri="{FF2B5EF4-FFF2-40B4-BE49-F238E27FC236}">
                <a16:creationId xmlns:a16="http://schemas.microsoft.com/office/drawing/2014/main" id="{081EEA74-FF7C-164F-5800-47C217ECB4C8}"/>
              </a:ext>
            </a:extLst>
          </p:cNvPr>
          <p:cNvSpPr txBox="1"/>
          <p:nvPr/>
        </p:nvSpPr>
        <p:spPr>
          <a:xfrm>
            <a:off x="985158" y="985162"/>
            <a:ext cx="8527601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>
                <a:solidFill>
                  <a:schemeClr val="tx2"/>
                </a:solidFill>
                <a:latin typeface="Montserrat"/>
                <a:ea typeface="+mn-lt"/>
                <a:cs typeface="+mn-lt"/>
              </a:rPr>
              <a:t>Jusqu’à </a:t>
            </a:r>
            <a:r>
              <a:rPr lang="fr-FR" b="1">
                <a:solidFill>
                  <a:srgbClr val="0A00FF"/>
                </a:solidFill>
                <a:latin typeface="Montserrat"/>
                <a:ea typeface="+mn-lt"/>
                <a:cs typeface="+mn-lt"/>
              </a:rPr>
              <a:t>70% </a:t>
            </a:r>
            <a:r>
              <a:rPr lang="fr-FR">
                <a:solidFill>
                  <a:schemeClr val="tx2"/>
                </a:solidFill>
                <a:latin typeface="Montserrat"/>
                <a:ea typeface="+mn-lt"/>
                <a:cs typeface="+mn-lt"/>
              </a:rPr>
              <a:t>d’économie réalisée pour chaque envoi numérique </a:t>
            </a:r>
            <a:endParaRPr lang="fr-FR">
              <a:solidFill>
                <a:schemeClr val="tx2"/>
              </a:solidFill>
              <a:latin typeface="Montserrat"/>
            </a:endParaRPr>
          </a:p>
        </p:txBody>
      </p:sp>
      <p:pic>
        <p:nvPicPr>
          <p:cNvPr id="19" name="Image 18" descr="Une image contenant noir, blanc, obscurité, conception&#10;&#10;Le contenu généré par l’IA peut être incorrect.">
            <a:extLst>
              <a:ext uri="{FF2B5EF4-FFF2-40B4-BE49-F238E27FC236}">
                <a16:creationId xmlns:a16="http://schemas.microsoft.com/office/drawing/2014/main" id="{B9ED33EB-87CF-EAE3-B744-9B4BE0315A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201" y="2285743"/>
            <a:ext cx="590798" cy="620486"/>
          </a:xfrm>
          <a:prstGeom prst="rect">
            <a:avLst/>
          </a:prstGeom>
        </p:spPr>
      </p:pic>
      <p:pic>
        <p:nvPicPr>
          <p:cNvPr id="20" name="Image 19" descr="Une image contenant noir, blanc, obscurité, conception&#10;&#10;Le contenu généré par l’IA peut être incorrect.">
            <a:extLst>
              <a:ext uri="{FF2B5EF4-FFF2-40B4-BE49-F238E27FC236}">
                <a16:creationId xmlns:a16="http://schemas.microsoft.com/office/drawing/2014/main" id="{3EE1605A-E1D2-69DE-AACF-B8CCFB1907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7003" y="2285603"/>
            <a:ext cx="590798" cy="620486"/>
          </a:xfrm>
          <a:prstGeom prst="rect">
            <a:avLst/>
          </a:prstGeom>
        </p:spPr>
      </p:pic>
      <p:pic>
        <p:nvPicPr>
          <p:cNvPr id="57" name="Image 56" descr="Une image contenant noir, blanc, obscurité, conception&#10;&#10;Le contenu généré par l’IA peut être incorrect.">
            <a:extLst>
              <a:ext uri="{FF2B5EF4-FFF2-40B4-BE49-F238E27FC236}">
                <a16:creationId xmlns:a16="http://schemas.microsoft.com/office/drawing/2014/main" id="{6B077F0F-97A6-6C9D-93FC-EE1C531E3A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0906" y="4283292"/>
            <a:ext cx="590798" cy="620486"/>
          </a:xfrm>
          <a:prstGeom prst="rect">
            <a:avLst/>
          </a:prstGeom>
        </p:spPr>
      </p:pic>
      <p:pic>
        <p:nvPicPr>
          <p:cNvPr id="58" name="Image 57" descr="Une image contenant noir, blanc, obscurité, conception&#10;&#10;Le contenu généré par l’IA peut être incorrect.">
            <a:extLst>
              <a:ext uri="{FF2B5EF4-FFF2-40B4-BE49-F238E27FC236}">
                <a16:creationId xmlns:a16="http://schemas.microsoft.com/office/drawing/2014/main" id="{D37AFF3A-BDEB-FED0-721D-55BD9BD08C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0906" y="3761794"/>
            <a:ext cx="590798" cy="620486"/>
          </a:xfrm>
          <a:prstGeom prst="rect">
            <a:avLst/>
          </a:prstGeom>
        </p:spPr>
      </p:pic>
      <p:pic>
        <p:nvPicPr>
          <p:cNvPr id="59" name="Image 58" descr="Une image contenant noir, blanc, obscurité, conception&#10;&#10;Le contenu généré par l’IA peut être incorrect.">
            <a:extLst>
              <a:ext uri="{FF2B5EF4-FFF2-40B4-BE49-F238E27FC236}">
                <a16:creationId xmlns:a16="http://schemas.microsoft.com/office/drawing/2014/main" id="{40E04C31-0D75-DA65-79DB-C9E41DAC4C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0905" y="4809038"/>
            <a:ext cx="585710" cy="615120"/>
          </a:xfrm>
          <a:prstGeom prst="rect">
            <a:avLst/>
          </a:prstGeom>
        </p:spPr>
      </p:pic>
      <p:pic>
        <p:nvPicPr>
          <p:cNvPr id="60" name="Image 59" descr="Une image contenant noir, blanc, obscurité, conception&#10;&#10;Le contenu généré par l’IA peut être incorrect.">
            <a:extLst>
              <a:ext uri="{FF2B5EF4-FFF2-40B4-BE49-F238E27FC236}">
                <a16:creationId xmlns:a16="http://schemas.microsoft.com/office/drawing/2014/main" id="{C661F017-B363-8B74-1918-D0E75153D8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0000">
            <a:off x="8936478" y="5249275"/>
            <a:ext cx="575533" cy="604388"/>
          </a:xfrm>
          <a:prstGeom prst="rect">
            <a:avLst/>
          </a:prstGeom>
        </p:spPr>
      </p:pic>
      <p:pic>
        <p:nvPicPr>
          <p:cNvPr id="18" name="Image 17" descr="Une image contenant noir, blanc, obscurité, conception&#10;&#10;Le contenu généré par l’IA peut être incorrect.">
            <a:extLst>
              <a:ext uri="{FF2B5EF4-FFF2-40B4-BE49-F238E27FC236}">
                <a16:creationId xmlns:a16="http://schemas.microsoft.com/office/drawing/2014/main" id="{0B834127-C3D8-8C11-E9A7-17C20CBAB9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834" y="2822362"/>
            <a:ext cx="590798" cy="620486"/>
          </a:xfrm>
          <a:prstGeom prst="rect">
            <a:avLst/>
          </a:prstGeom>
        </p:spPr>
      </p:pic>
      <p:pic>
        <p:nvPicPr>
          <p:cNvPr id="21" name="Image 20" descr="Une image contenant noir, blanc, obscurité, conception&#10;&#10;Le contenu généré par l’IA peut être incorrect.">
            <a:extLst>
              <a:ext uri="{FF2B5EF4-FFF2-40B4-BE49-F238E27FC236}">
                <a16:creationId xmlns:a16="http://schemas.microsoft.com/office/drawing/2014/main" id="{63C8C9BA-EBE3-A394-CAB6-2F75238CFA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1636" y="2822222"/>
            <a:ext cx="590798" cy="620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424731"/>
      </p:ext>
    </p:extLst>
  </p:cSld>
  <p:clrMapOvr>
    <a:masterClrMapping/>
  </p:clrMapOvr>
</p:sld>
</file>

<file path=ppt/theme/theme1.xml><?xml version="1.0" encoding="utf-8"?>
<a:theme xmlns:a="http://schemas.openxmlformats.org/drawingml/2006/main" name="New Digiposte 2025">
  <a:themeElements>
    <a:clrScheme name="Docaposte Charte 2025">
      <a:dk1>
        <a:srgbClr val="0000FF"/>
      </a:dk1>
      <a:lt1>
        <a:srgbClr val="FFFFFF"/>
      </a:lt1>
      <a:dk2>
        <a:srgbClr val="2C2C2C"/>
      </a:dk2>
      <a:lt2>
        <a:srgbClr val="F6F6F6"/>
      </a:lt2>
      <a:accent1>
        <a:srgbClr val="FFCB05"/>
      </a:accent1>
      <a:accent2>
        <a:srgbClr val="FFFF80"/>
      </a:accent2>
      <a:accent3>
        <a:srgbClr val="0CFFC6"/>
      </a:accent3>
      <a:accent4>
        <a:srgbClr val="BF7CFF"/>
      </a:accent4>
      <a:accent5>
        <a:srgbClr val="1AA6A6"/>
      </a:accent5>
      <a:accent6>
        <a:srgbClr val="FF5657"/>
      </a:accent6>
      <a:hlink>
        <a:srgbClr val="0000FF"/>
      </a:hlink>
      <a:folHlink>
        <a:srgbClr val="BF7C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 Digiposte 2025" id="{68D8B551-6D34-4026-AD7D-AB285457871C}" vid="{A4E997A4-FF89-40A8-8262-88E8C98469CA}"/>
    </a:ext>
  </a:extLst>
</a:theme>
</file>

<file path=ppt/theme/theme2.xml><?xml version="1.0" encoding="utf-8"?>
<a:theme xmlns:a="http://schemas.openxmlformats.org/drawingml/2006/main" name="Thème Bleu">
  <a:themeElements>
    <a:clrScheme name="Docaposte Charte 2025">
      <a:dk1>
        <a:srgbClr val="0000FF"/>
      </a:dk1>
      <a:lt1>
        <a:srgbClr val="FFFFFF"/>
      </a:lt1>
      <a:dk2>
        <a:srgbClr val="2C2C2C"/>
      </a:dk2>
      <a:lt2>
        <a:srgbClr val="F6F6F6"/>
      </a:lt2>
      <a:accent1>
        <a:srgbClr val="FFCB05"/>
      </a:accent1>
      <a:accent2>
        <a:srgbClr val="FFFF80"/>
      </a:accent2>
      <a:accent3>
        <a:srgbClr val="0CFFC6"/>
      </a:accent3>
      <a:accent4>
        <a:srgbClr val="BF7CFF"/>
      </a:accent4>
      <a:accent5>
        <a:srgbClr val="1AA6A6"/>
      </a:accent5>
      <a:accent6>
        <a:srgbClr val="FF5657"/>
      </a:accent6>
      <a:hlink>
        <a:srgbClr val="0000FF"/>
      </a:hlink>
      <a:folHlink>
        <a:srgbClr val="BF7C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Jaune Poussin">
  <a:themeElements>
    <a:clrScheme name="Docaposte Charte 2025">
      <a:dk1>
        <a:srgbClr val="0000FF"/>
      </a:dk1>
      <a:lt1>
        <a:srgbClr val="FFFFFF"/>
      </a:lt1>
      <a:dk2>
        <a:srgbClr val="2C2C2C"/>
      </a:dk2>
      <a:lt2>
        <a:srgbClr val="F6F6F6"/>
      </a:lt2>
      <a:accent1>
        <a:srgbClr val="FFCB05"/>
      </a:accent1>
      <a:accent2>
        <a:srgbClr val="FFFF80"/>
      </a:accent2>
      <a:accent3>
        <a:srgbClr val="0CFFC6"/>
      </a:accent3>
      <a:accent4>
        <a:srgbClr val="BF7CFF"/>
      </a:accent4>
      <a:accent5>
        <a:srgbClr val="1AA6A6"/>
      </a:accent5>
      <a:accent6>
        <a:srgbClr val="FF5657"/>
      </a:accent6>
      <a:hlink>
        <a:srgbClr val="0000FF"/>
      </a:hlink>
      <a:folHlink>
        <a:srgbClr val="BF7C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Jaune La Poste">
  <a:themeElements>
    <a:clrScheme name="Docaposte Charte 2025">
      <a:dk1>
        <a:srgbClr val="0000FF"/>
      </a:dk1>
      <a:lt1>
        <a:srgbClr val="FFFFFF"/>
      </a:lt1>
      <a:dk2>
        <a:srgbClr val="2C2C2C"/>
      </a:dk2>
      <a:lt2>
        <a:srgbClr val="F6F6F6"/>
      </a:lt2>
      <a:accent1>
        <a:srgbClr val="FFCB05"/>
      </a:accent1>
      <a:accent2>
        <a:srgbClr val="FFFF80"/>
      </a:accent2>
      <a:accent3>
        <a:srgbClr val="0CFFC6"/>
      </a:accent3>
      <a:accent4>
        <a:srgbClr val="BF7CFF"/>
      </a:accent4>
      <a:accent5>
        <a:srgbClr val="1AA6A6"/>
      </a:accent5>
      <a:accent6>
        <a:srgbClr val="FF5657"/>
      </a:accent6>
      <a:hlink>
        <a:srgbClr val="0000FF"/>
      </a:hlink>
      <a:folHlink>
        <a:srgbClr val="BF7C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ème Vert">
  <a:themeElements>
    <a:clrScheme name="Docaposte Charte 2025">
      <a:dk1>
        <a:srgbClr val="0000FF"/>
      </a:dk1>
      <a:lt1>
        <a:srgbClr val="FFFFFF"/>
      </a:lt1>
      <a:dk2>
        <a:srgbClr val="2C2C2C"/>
      </a:dk2>
      <a:lt2>
        <a:srgbClr val="F6F6F6"/>
      </a:lt2>
      <a:accent1>
        <a:srgbClr val="FFCB05"/>
      </a:accent1>
      <a:accent2>
        <a:srgbClr val="FFFF80"/>
      </a:accent2>
      <a:accent3>
        <a:srgbClr val="0CFFC6"/>
      </a:accent3>
      <a:accent4>
        <a:srgbClr val="BF7CFF"/>
      </a:accent4>
      <a:accent5>
        <a:srgbClr val="1AA6A6"/>
      </a:accent5>
      <a:accent6>
        <a:srgbClr val="FF5657"/>
      </a:accent6>
      <a:hlink>
        <a:srgbClr val="0000FF"/>
      </a:hlink>
      <a:folHlink>
        <a:srgbClr val="BF7C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hème Turquoise">
  <a:themeElements>
    <a:clrScheme name="Docaposte Charte 2025">
      <a:dk1>
        <a:srgbClr val="0000FF"/>
      </a:dk1>
      <a:lt1>
        <a:srgbClr val="FFFFFF"/>
      </a:lt1>
      <a:dk2>
        <a:srgbClr val="2C2C2C"/>
      </a:dk2>
      <a:lt2>
        <a:srgbClr val="F6F6F6"/>
      </a:lt2>
      <a:accent1>
        <a:srgbClr val="FFCB05"/>
      </a:accent1>
      <a:accent2>
        <a:srgbClr val="FFFF80"/>
      </a:accent2>
      <a:accent3>
        <a:srgbClr val="0CFFC6"/>
      </a:accent3>
      <a:accent4>
        <a:srgbClr val="BF7CFF"/>
      </a:accent4>
      <a:accent5>
        <a:srgbClr val="1AA6A6"/>
      </a:accent5>
      <a:accent6>
        <a:srgbClr val="FF5657"/>
      </a:accent6>
      <a:hlink>
        <a:srgbClr val="0000FF"/>
      </a:hlink>
      <a:folHlink>
        <a:srgbClr val="BF7C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hème violet">
  <a:themeElements>
    <a:clrScheme name="Docaposte Charte 2025">
      <a:dk1>
        <a:srgbClr val="0000FF"/>
      </a:dk1>
      <a:lt1>
        <a:srgbClr val="FFFFFF"/>
      </a:lt1>
      <a:dk2>
        <a:srgbClr val="2C2C2C"/>
      </a:dk2>
      <a:lt2>
        <a:srgbClr val="F6F6F6"/>
      </a:lt2>
      <a:accent1>
        <a:srgbClr val="FFCB05"/>
      </a:accent1>
      <a:accent2>
        <a:srgbClr val="FFFF80"/>
      </a:accent2>
      <a:accent3>
        <a:srgbClr val="0CFFC6"/>
      </a:accent3>
      <a:accent4>
        <a:srgbClr val="BF7CFF"/>
      </a:accent4>
      <a:accent5>
        <a:srgbClr val="1AA6A6"/>
      </a:accent5>
      <a:accent6>
        <a:srgbClr val="FF5657"/>
      </a:accent6>
      <a:hlink>
        <a:srgbClr val="0000FF"/>
      </a:hlink>
      <a:folHlink>
        <a:srgbClr val="BF7C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Thème Corail">
  <a:themeElements>
    <a:clrScheme name="Docaposte Charte 2025">
      <a:dk1>
        <a:srgbClr val="0000FF"/>
      </a:dk1>
      <a:lt1>
        <a:srgbClr val="FFFFFF"/>
      </a:lt1>
      <a:dk2>
        <a:srgbClr val="2C2C2C"/>
      </a:dk2>
      <a:lt2>
        <a:srgbClr val="F6F6F6"/>
      </a:lt2>
      <a:accent1>
        <a:srgbClr val="FFCB05"/>
      </a:accent1>
      <a:accent2>
        <a:srgbClr val="FFFF80"/>
      </a:accent2>
      <a:accent3>
        <a:srgbClr val="0CFFC6"/>
      </a:accent3>
      <a:accent4>
        <a:srgbClr val="BF7CFF"/>
      </a:accent4>
      <a:accent5>
        <a:srgbClr val="1AA6A6"/>
      </a:accent5>
      <a:accent6>
        <a:srgbClr val="FF5657"/>
      </a:accent6>
      <a:hlink>
        <a:srgbClr val="0000FF"/>
      </a:hlink>
      <a:folHlink>
        <a:srgbClr val="BF7C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9bf91c0-ef08-42b2-8b93-775d4803754e">
      <Terms xmlns="http://schemas.microsoft.com/office/infopath/2007/PartnerControls"/>
    </lcf76f155ced4ddcb4097134ff3c332f>
    <TaxCatchAll xmlns="8ad8df82-1668-4a7e-ad3f-c2705312cd54" xsi:nil="true"/>
    <Typededoc xmlns="89bf91c0-ef08-42b2-8b93-775d4803754e" xsi:nil="true"/>
    <D_x00e9_tails xmlns="89bf91c0-ef08-42b2-8b93-775d4803754e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AC57ED5C3A334D842A1AF7E41B65CC" ma:contentTypeVersion="16" ma:contentTypeDescription="Crée un document." ma:contentTypeScope="" ma:versionID="497b0da0a7d27f7db09c5e5de8c6767a">
  <xsd:schema xmlns:xsd="http://www.w3.org/2001/XMLSchema" xmlns:xs="http://www.w3.org/2001/XMLSchema" xmlns:p="http://schemas.microsoft.com/office/2006/metadata/properties" xmlns:ns2="89bf91c0-ef08-42b2-8b93-775d4803754e" xmlns:ns3="8ad8df82-1668-4a7e-ad3f-c2705312cd54" targetNamespace="http://schemas.microsoft.com/office/2006/metadata/properties" ma:root="true" ma:fieldsID="237777304fa2a04f48bb50fb789f7cf4" ns2:_="" ns3:_="">
    <xsd:import namespace="89bf91c0-ef08-42b2-8b93-775d4803754e"/>
    <xsd:import namespace="8ad8df82-1668-4a7e-ad3f-c2705312cd5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Typededoc" minOccurs="0"/>
                <xsd:element ref="ns2:D_x00e9_tail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bf91c0-ef08-42b2-8b93-775d480375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Typededoc" ma:index="12" nillable="true" ma:displayName="Type de doc" ma:format="Dropdown" ma:indexed="true" ma:internalName="Typededoc">
      <xsd:simpleType>
        <xsd:restriction base="dms:Choice">
          <xsd:enumeration value="Docs de référence"/>
          <xsd:enumeration value="Docs personnalisés"/>
        </xsd:restriction>
      </xsd:simpleType>
    </xsd:element>
    <xsd:element name="D_x00e9_tails" ma:index="13" nillable="true" ma:displayName="Détails" ma:format="Dropdown" ma:internalName="D_x00e9_tails">
      <xsd:simpleType>
        <xsd:restriction base="dms:Choice">
          <xsd:enumeration value="Template"/>
          <xsd:enumeration value="Formulaire"/>
          <xsd:enumeration value="Autre"/>
          <xsd:enumeration value="Procedure"/>
        </xsd:restriction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Balises d’images" ma:readOnly="false" ma:fieldId="{5cf76f15-5ced-4ddc-b409-7134ff3c332f}" ma:taxonomyMulti="true" ma:sspId="63e13a61-b2c7-4246-b1e6-f08b241a42b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d8df82-1668-4a7e-ad3f-c2705312cd54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62eabd05-6c44-4b80-a6d4-1ccaa25a2e06}" ma:internalName="TaxCatchAll" ma:showField="CatchAllData" ma:web="8ad8df82-1668-4a7e-ad3f-c2705312cd5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05E8BEB-CE74-4BC7-B718-62B83668107B}">
  <ds:schemaRefs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elements/1.1/"/>
    <ds:schemaRef ds:uri="8ad8df82-1668-4a7e-ad3f-c2705312cd54"/>
    <ds:schemaRef ds:uri="http://purl.org/dc/terms/"/>
    <ds:schemaRef ds:uri="http://purl.org/dc/dcmitype/"/>
    <ds:schemaRef ds:uri="89bf91c0-ef08-42b2-8b93-775d4803754e"/>
    <ds:schemaRef ds:uri="http://schemas.microsoft.com/office/infopath/2007/PartnerControl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6AD6F0E3-F713-4262-953D-D335BAAD047D}">
  <ds:schemaRefs>
    <ds:schemaRef ds:uri="89bf91c0-ef08-42b2-8b93-775d4803754e"/>
    <ds:schemaRef ds:uri="8ad8df82-1668-4a7e-ad3f-c2705312cd5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5B2001FC-7B31-4478-BECA-6F26B734E10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New Digiposte 2025</Template>
  <TotalTime>124</TotalTime>
  <Words>1510</Words>
  <Application>Microsoft Office PowerPoint</Application>
  <PresentationFormat>Grand écran</PresentationFormat>
  <Paragraphs>181</Paragraphs>
  <Slides>20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8</vt:i4>
      </vt:variant>
      <vt:variant>
        <vt:lpstr>Titres des diapositives</vt:lpstr>
      </vt:variant>
      <vt:variant>
        <vt:i4>20</vt:i4>
      </vt:variant>
    </vt:vector>
  </HeadingPairs>
  <TitlesOfParts>
    <vt:vector size="37" baseType="lpstr">
      <vt:lpstr>Aptos</vt:lpstr>
      <vt:lpstr>Arial</vt:lpstr>
      <vt:lpstr>Calibri</vt:lpstr>
      <vt:lpstr>Courier New</vt:lpstr>
      <vt:lpstr>Montserrat</vt:lpstr>
      <vt:lpstr>Montserrat SemiBold</vt:lpstr>
      <vt:lpstr>Roboto</vt:lpstr>
      <vt:lpstr>Verdana</vt:lpstr>
      <vt:lpstr>Wingdings</vt:lpstr>
      <vt:lpstr>New Digiposte 2025</vt:lpstr>
      <vt:lpstr>Thème Bleu</vt:lpstr>
      <vt:lpstr>Thème Jaune Poussin</vt:lpstr>
      <vt:lpstr>Thème Jaune La Poste</vt:lpstr>
      <vt:lpstr>Thème Vert</vt:lpstr>
      <vt:lpstr>Thème Turquoise</vt:lpstr>
      <vt:lpstr>Thème violet</vt:lpstr>
      <vt:lpstr>Thème Corail</vt:lpstr>
      <vt:lpstr>Améliorez l’expérience de vos salariés avec le dépôt de vos bulletins de paie dans Digiposte</vt:lpstr>
      <vt:lpstr>Les bulletins de paie de vos salariés dans Digiposte</vt:lpstr>
      <vt:lpstr>Quels sont les avantages de Digiposte ?</vt:lpstr>
      <vt:lpstr>Des documents originaux déposés</vt:lpstr>
      <vt:lpstr>Présentation PowerPoint</vt:lpstr>
      <vt:lpstr>Un parcours simple pour récupérer ses bulletins de paie</vt:lpstr>
      <vt:lpstr>Quels avantages pour votre entreprise ? </vt:lpstr>
      <vt:lpstr>Des avantages pour votre entreprise</vt:lpstr>
      <vt:lpstr>Quelles différences entre papier et numérique ?</vt:lpstr>
      <vt:lpstr>Quels avantages pour vos salariés ? </vt:lpstr>
      <vt:lpstr>Un espace numérique pour faciliter sa vie administrative </vt:lpstr>
      <vt:lpstr>Digiposte, bien plus que des bulletins de paie ! </vt:lpstr>
      <vt:lpstr>Une réception automatique des documents</vt:lpstr>
      <vt:lpstr>Présentation PowerPoint</vt:lpstr>
      <vt:lpstr>Un accompagnement tout au long de votre projet  </vt:lpstr>
      <vt:lpstr>Quel accompagnement pour vos salariés ?</vt:lpstr>
      <vt:lpstr>Détail du dispositif d'accompagnement pour vos salariés </vt:lpstr>
      <vt:lpstr>Pour aller plus loin dans l'accompagnement de vos salariés </vt:lpstr>
      <vt:lpstr>Quel accompagnement pour vous, employeur ?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Améliorez l’expérience de vos salariés avec le dépôt de vos bulletins de paie dans Digiposte</dc:title>
  <dc:creator/>
  <cp:lastModifiedBy>DAS-NEVES Kelly</cp:lastModifiedBy>
  <cp:revision>19</cp:revision>
  <dcterms:created xsi:type="dcterms:W3CDTF">2025-03-31T08:25:35Z</dcterms:created>
  <dcterms:modified xsi:type="dcterms:W3CDTF">2025-06-17T14:55:03Z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0x01010010AC57ED5C3A334D842A1AF7E41B65CC</vt:lpwstr>
  </property>
  <property fmtid="{D5CDD505-2E9C-101B-9397-08002B2CF9AE}" pid="3" name="MediaServiceImageTags">
    <vt:lpwstr/>
  </property>
</Properties>
</file>