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8391" y="581916"/>
            <a:ext cx="5081270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100"/>
              </a:spcBef>
            </a:pPr>
            <a:r>
              <a:rPr dirty="0"/>
              <a:t>FORMULAIRE</a:t>
            </a:r>
            <a:r>
              <a:rPr spc="-20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dirty="0"/>
              <a:t>REFUS</a:t>
            </a:r>
            <a:r>
              <a:rPr spc="-15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spc="-25" dirty="0"/>
              <a:t>LA </a:t>
            </a:r>
            <a:r>
              <a:rPr spc="-10" dirty="0"/>
              <a:t>DEMATERIALISATION</a:t>
            </a:r>
            <a:r>
              <a:rPr spc="-145" dirty="0"/>
              <a:t> </a:t>
            </a:r>
            <a:r>
              <a:rPr spc="-25" dirty="0"/>
              <a:t>DES </a:t>
            </a:r>
            <a:r>
              <a:rPr dirty="0"/>
              <a:t>BULLETINS</a:t>
            </a:r>
            <a:r>
              <a:rPr spc="-75" dirty="0"/>
              <a:t> </a:t>
            </a:r>
            <a:r>
              <a:rPr dirty="0"/>
              <a:t>DE</a:t>
            </a:r>
            <a:r>
              <a:rPr spc="-70" dirty="0"/>
              <a:t> </a:t>
            </a:r>
            <a:r>
              <a:rPr spc="-20" dirty="0"/>
              <a:t>PAIE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2291" y="2484822"/>
            <a:ext cx="56432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Conformément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au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projet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décret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d’application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modiﬁant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l’article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L3243-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2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du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Code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du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Travail,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je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manifeste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par</a:t>
            </a:r>
            <a:r>
              <a:rPr sz="1400" spc="-3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la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présente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mon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droit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d’opposition</a:t>
            </a:r>
            <a:r>
              <a:rPr sz="1400" spc="-1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à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l’émission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de</a:t>
            </a:r>
            <a:r>
              <a:rPr sz="1400" spc="-1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mon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bulletin</a:t>
            </a:r>
            <a:r>
              <a:rPr sz="1400" spc="-1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de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paie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sous</a:t>
            </a:r>
            <a:r>
              <a:rPr sz="1400" spc="-3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forme</a:t>
            </a:r>
            <a:r>
              <a:rPr sz="1400" spc="-3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électronique.</a:t>
            </a:r>
            <a:endParaRPr sz="14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14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</a:pPr>
            <a:r>
              <a:rPr sz="1700" b="1" spc="-10" dirty="0">
                <a:latin typeface="Montserrat SemiBold"/>
                <a:cs typeface="Montserrat SemiBold"/>
              </a:rPr>
              <a:t>Compléter</a:t>
            </a:r>
            <a:r>
              <a:rPr sz="1700" b="1" spc="-70" dirty="0">
                <a:latin typeface="Montserrat SemiBold"/>
                <a:cs typeface="Montserrat SemiBold"/>
              </a:rPr>
              <a:t> </a:t>
            </a:r>
            <a:r>
              <a:rPr sz="1700" b="1" dirty="0">
                <a:latin typeface="Montserrat SemiBold"/>
                <a:cs typeface="Montserrat SemiBold"/>
              </a:rPr>
              <a:t>les</a:t>
            </a:r>
            <a:r>
              <a:rPr sz="1700" b="1" spc="-65" dirty="0">
                <a:latin typeface="Montserrat SemiBold"/>
                <a:cs typeface="Montserrat SemiBold"/>
              </a:rPr>
              <a:t> </a:t>
            </a:r>
            <a:r>
              <a:rPr sz="1700" b="1" dirty="0">
                <a:latin typeface="Montserrat SemiBold"/>
                <a:cs typeface="Montserrat SemiBold"/>
              </a:rPr>
              <a:t>informations</a:t>
            </a:r>
            <a:r>
              <a:rPr sz="1700" b="1" spc="-65" dirty="0">
                <a:latin typeface="Montserrat SemiBold"/>
                <a:cs typeface="Montserrat SemiBold"/>
              </a:rPr>
              <a:t> </a:t>
            </a:r>
            <a:r>
              <a:rPr sz="1700" b="1" dirty="0">
                <a:latin typeface="Montserrat SemiBold"/>
                <a:cs typeface="Montserrat SemiBold"/>
              </a:rPr>
              <a:t>ci-</a:t>
            </a:r>
            <a:r>
              <a:rPr sz="1700" b="1" spc="-10" dirty="0">
                <a:latin typeface="Montserrat SemiBold"/>
                <a:cs typeface="Montserrat SemiBold"/>
              </a:rPr>
              <a:t>dessous</a:t>
            </a:r>
            <a:endParaRPr sz="1700">
              <a:latin typeface="Montserrat SemiBold"/>
              <a:cs typeface="Montserrat 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37820" cy="10692130"/>
          </a:xfrm>
          <a:custGeom>
            <a:avLst/>
            <a:gdLst/>
            <a:ahLst/>
            <a:cxnLst/>
            <a:rect l="l" t="t" r="r" b="b"/>
            <a:pathLst>
              <a:path w="337820" h="10692130">
                <a:moveTo>
                  <a:pt x="337235" y="0"/>
                </a:moveTo>
                <a:lnTo>
                  <a:pt x="0" y="0"/>
                </a:lnTo>
                <a:lnTo>
                  <a:pt x="0" y="10692003"/>
                </a:lnTo>
                <a:lnTo>
                  <a:pt x="337235" y="10692003"/>
                </a:lnTo>
                <a:lnTo>
                  <a:pt x="337235" y="0"/>
                </a:lnTo>
                <a:close/>
              </a:path>
            </a:pathLst>
          </a:custGeom>
          <a:solidFill>
            <a:srgbClr val="EDE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8595" y="4688480"/>
            <a:ext cx="7467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ontserrat"/>
                <a:cs typeface="Montserrat"/>
              </a:rPr>
              <a:t>Prénom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6782" y="4688480"/>
            <a:ext cx="47053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Montserrat"/>
                <a:cs typeface="Montserrat"/>
              </a:rPr>
              <a:t>Nom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298" y="5411663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69482" y="5411663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58595" y="6089276"/>
            <a:ext cx="6781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ontserrat"/>
                <a:cs typeface="Montserrat"/>
              </a:rPr>
              <a:t>Société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56760" y="6089276"/>
            <a:ext cx="1149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Montserrat"/>
                <a:cs typeface="Montserrat"/>
              </a:rPr>
              <a:t>N°</a:t>
            </a:r>
            <a:r>
              <a:rPr sz="1400" spc="-20" dirty="0">
                <a:latin typeface="Montserrat"/>
                <a:cs typeface="Montserrat"/>
              </a:rPr>
              <a:t> </a:t>
            </a:r>
            <a:r>
              <a:rPr sz="1400" spc="-10" dirty="0">
                <a:latin typeface="Montserrat"/>
                <a:cs typeface="Montserrat"/>
              </a:rPr>
              <a:t>matricule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71298" y="6868342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9482" y="6868342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49096" y="7251596"/>
            <a:ext cx="503999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Je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refuse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expressément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la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réception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de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mes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bulletins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spc="-25" dirty="0">
                <a:solidFill>
                  <a:srgbClr val="353535"/>
                </a:solidFill>
                <a:latin typeface="Montserrat"/>
                <a:cs typeface="Montserrat"/>
              </a:rPr>
              <a:t>de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paie</a:t>
            </a:r>
            <a:r>
              <a:rPr sz="1400" spc="-2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au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353535"/>
                </a:solidFill>
                <a:latin typeface="Montserrat"/>
                <a:cs typeface="Montserrat"/>
              </a:rPr>
              <a:t>format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 électronique.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5626" y="8346848"/>
            <a:ext cx="4533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Montserrat"/>
                <a:cs typeface="Montserrat"/>
              </a:rPr>
              <a:t>Date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38297" y="907009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750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1133790" y="8797001"/>
            <a:ext cx="2326640" cy="309880"/>
            <a:chOff x="1133790" y="8797001"/>
            <a:chExt cx="2326640" cy="309880"/>
          </a:xfrm>
        </p:grpSpPr>
        <p:sp>
          <p:nvSpPr>
            <p:cNvPr id="17" name="object 17"/>
            <p:cNvSpPr/>
            <p:nvPr/>
          </p:nvSpPr>
          <p:spPr>
            <a:xfrm>
              <a:off x="1133790" y="9070097"/>
              <a:ext cx="2263140" cy="0"/>
            </a:xfrm>
            <a:custGeom>
              <a:avLst/>
              <a:gdLst/>
              <a:ahLst/>
              <a:cxnLst/>
              <a:rect l="l" t="t" r="r" b="b"/>
              <a:pathLst>
                <a:path w="2263140">
                  <a:moveTo>
                    <a:pt x="0" y="0"/>
                  </a:moveTo>
                  <a:lnTo>
                    <a:pt x="2262873" y="0"/>
                  </a:lnTo>
                </a:path>
              </a:pathLst>
            </a:custGeom>
            <a:ln w="9525">
              <a:solidFill>
                <a:srgbClr val="35353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28530" y="9070097"/>
              <a:ext cx="31750" cy="0"/>
            </a:xfrm>
            <a:custGeom>
              <a:avLst/>
              <a:gdLst/>
              <a:ahLst/>
              <a:cxnLst/>
              <a:rect l="l" t="t" r="r" b="b"/>
              <a:pathLst>
                <a:path w="31750">
                  <a:moveTo>
                    <a:pt x="0" y="0"/>
                  </a:moveTo>
                  <a:lnTo>
                    <a:pt x="31750" y="0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28156" y="8801764"/>
              <a:ext cx="87630" cy="300355"/>
            </a:xfrm>
            <a:custGeom>
              <a:avLst/>
              <a:gdLst/>
              <a:ahLst/>
              <a:cxnLst/>
              <a:rect l="l" t="t" r="r" b="b"/>
              <a:pathLst>
                <a:path w="87630" h="300354">
                  <a:moveTo>
                    <a:pt x="87122" y="0"/>
                  </a:moveTo>
                  <a:lnTo>
                    <a:pt x="0" y="300075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03713" y="8801764"/>
              <a:ext cx="87630" cy="300355"/>
            </a:xfrm>
            <a:custGeom>
              <a:avLst/>
              <a:gdLst/>
              <a:ahLst/>
              <a:cxnLst/>
              <a:rect l="l" t="t" r="r" b="b"/>
              <a:pathLst>
                <a:path w="87630" h="300354">
                  <a:moveTo>
                    <a:pt x="87122" y="0"/>
                  </a:moveTo>
                  <a:lnTo>
                    <a:pt x="0" y="300075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135456" y="8263289"/>
            <a:ext cx="8985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ontserrat"/>
                <a:cs typeface="Montserrat"/>
              </a:rPr>
              <a:t>Signature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48154" y="9042365"/>
            <a:ext cx="2410460" cy="0"/>
          </a:xfrm>
          <a:custGeom>
            <a:avLst/>
            <a:gdLst/>
            <a:ahLst/>
            <a:cxnLst/>
            <a:rect l="l" t="t" r="r" b="b"/>
            <a:pathLst>
              <a:path w="2410459">
                <a:moveTo>
                  <a:pt x="0" y="0"/>
                </a:moveTo>
                <a:lnTo>
                  <a:pt x="2410307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049096" y="9525508"/>
            <a:ext cx="511302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Merci</a:t>
            </a:r>
            <a:r>
              <a:rPr sz="1400" spc="-35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de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retourner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ce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formulaire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complété,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daté,</a:t>
            </a:r>
            <a:r>
              <a:rPr sz="1400" spc="-35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et</a:t>
            </a:r>
            <a:r>
              <a:rPr sz="1400" spc="-3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0000FF"/>
                </a:solidFill>
                <a:latin typeface="Montserrat"/>
                <a:cs typeface="Montserrat"/>
              </a:rPr>
              <a:t>signé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à</a:t>
            </a:r>
            <a:r>
              <a:rPr sz="1400" spc="-4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votre</a:t>
            </a:r>
            <a:r>
              <a:rPr sz="1400" spc="-4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service</a:t>
            </a:r>
            <a:r>
              <a:rPr sz="1400" spc="-35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des</a:t>
            </a:r>
            <a:r>
              <a:rPr sz="1400" spc="-40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dirty="0">
                <a:solidFill>
                  <a:srgbClr val="0000FF"/>
                </a:solidFill>
                <a:latin typeface="Montserrat"/>
                <a:cs typeface="Montserrat"/>
              </a:rPr>
              <a:t>Ressources</a:t>
            </a:r>
            <a:r>
              <a:rPr sz="1400" spc="-35" dirty="0">
                <a:solidFill>
                  <a:srgbClr val="0000FF"/>
                </a:solidFill>
                <a:latin typeface="Montserrat"/>
                <a:cs typeface="Montserrat"/>
              </a:rPr>
              <a:t> </a:t>
            </a:r>
            <a:r>
              <a:rPr sz="1400" spc="-10" dirty="0">
                <a:solidFill>
                  <a:srgbClr val="0000FF"/>
                </a:solidFill>
                <a:latin typeface="Montserrat"/>
                <a:cs typeface="Montserrat"/>
              </a:rPr>
              <a:t>Humaines.</a:t>
            </a:r>
            <a:endParaRPr sz="14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41A677-F151-4B93-9329-AC54563EB3EF}"/>
</file>

<file path=customXml/itemProps2.xml><?xml version="1.0" encoding="utf-8"?>
<ds:datastoreItem xmlns:ds="http://schemas.openxmlformats.org/officeDocument/2006/customXml" ds:itemID="{CC2B4ACD-C0A4-4173-933F-8C312A1153F9}"/>
</file>

<file path=customXml/itemProps3.xml><?xml version="1.0" encoding="utf-8"?>
<ds:datastoreItem xmlns:ds="http://schemas.openxmlformats.org/officeDocument/2006/customXml" ds:itemID="{F1212DD4-BF04-41E7-ACAF-013E83238ED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Montserrat</vt:lpstr>
      <vt:lpstr>Montserrat SemiBold</vt:lpstr>
      <vt:lpstr>Office Theme</vt:lpstr>
      <vt:lpstr>FORMULAIRE DE REFUS DE LA DEMATERIALISATION DES BULLETINS DE PAIE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FORMULAIRE DE REFUS</dc:title>
  <cp:lastModifiedBy>DAS-NEVES Kelly</cp:lastModifiedBy>
  <cp:revision>1</cp:revision>
  <dcterms:created xsi:type="dcterms:W3CDTF">2025-06-17T15:03:23Z</dcterms:created>
  <dcterms:modified xsi:type="dcterms:W3CDTF">2025-06-17T15:03:28Z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27.3 (Windows)</vt:lpwstr>
  </property>
  <property fmtid="{D5CDD505-2E9C-101B-9397-08002B2CF9AE}" pid="4" name="LastSaved">
    <vt:filetime>2025-06-17T00:00:00Z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0x01010010AC57ED5C3A334D842A1AF7E41B65CC</vt:lpwstr>
  </property>
</Properties>
</file>