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3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4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5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6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7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  <p:sldMasterId id="2147483683" r:id="rId5"/>
    <p:sldMasterId id="2147483710" r:id="rId6"/>
    <p:sldMasterId id="2147483734" r:id="rId7"/>
    <p:sldMasterId id="2147483757" r:id="rId8"/>
    <p:sldMasterId id="2147483781" r:id="rId9"/>
    <p:sldMasterId id="2147483801" r:id="rId10"/>
    <p:sldMasterId id="2147483824" r:id="rId11"/>
  </p:sldMasterIdLst>
  <p:notesMasterIdLst>
    <p:notesMasterId r:id="rId16"/>
  </p:notesMasterIdLst>
  <p:sldIdLst>
    <p:sldId id="256" r:id="rId12"/>
    <p:sldId id="318" r:id="rId13"/>
    <p:sldId id="319" r:id="rId14"/>
    <p:sldId id="320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B0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FF841F-1640-8D42-BE7C-07585852FE9A}" v="1" dt="2025-09-05T09:10:10.7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10" Type="http://schemas.openxmlformats.org/officeDocument/2006/relationships/slideMaster" Target="slideMasters/slideMaster7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S-NEVES Kelly" userId="S::kelly.das-neves@docaposte.fr::a91a96d4-370a-45e2-a351-cd2b7941614f" providerId="AD" clId="Web-{E3FF841F-1640-8D42-BE7C-07585852FE9A}"/>
    <pc:docChg chg="delSld">
      <pc:chgData name="DAS-NEVES Kelly" userId="S::kelly.das-neves@docaposte.fr::a91a96d4-370a-45e2-a351-cd2b7941614f" providerId="AD" clId="Web-{E3FF841F-1640-8D42-BE7C-07585852FE9A}" dt="2025-09-05T09:10:10.734" v="0"/>
      <pc:docMkLst>
        <pc:docMk/>
      </pc:docMkLst>
      <pc:sldChg chg="del">
        <pc:chgData name="DAS-NEVES Kelly" userId="S::kelly.das-neves@docaposte.fr::a91a96d4-370a-45e2-a351-cd2b7941614f" providerId="AD" clId="Web-{E3FF841F-1640-8D42-BE7C-07585852FE9A}" dt="2025-09-05T09:10:10.734" v="0"/>
        <pc:sldMkLst>
          <pc:docMk/>
          <pc:sldMk cId="2821102940" sldId="2147374700"/>
        </pc:sldMkLst>
      </pc:sldChg>
    </pc:docChg>
  </pc:docChgLst>
  <pc:docChgLst>
    <pc:chgData name="DAS-NEVES Kelly" userId="S::kelly.das-neves@docaposte.fr::a91a96d4-370a-45e2-a351-cd2b7941614f" providerId="AD" clId="Web-{2D0631CF-E458-501E-4818-6B2C2F76742F}"/>
    <pc:docChg chg="modSld">
      <pc:chgData name="DAS-NEVES Kelly" userId="S::kelly.das-neves@docaposte.fr::a91a96d4-370a-45e2-a351-cd2b7941614f" providerId="AD" clId="Web-{2D0631CF-E458-501E-4818-6B2C2F76742F}" dt="2025-06-24T13:52:32.732" v="21" actId="1076"/>
      <pc:docMkLst>
        <pc:docMk/>
      </pc:docMkLst>
      <pc:sldChg chg="addSp delSp modSp">
        <pc:chgData name="DAS-NEVES Kelly" userId="S::kelly.das-neves@docaposte.fr::a91a96d4-370a-45e2-a351-cd2b7941614f" providerId="AD" clId="Web-{2D0631CF-E458-501E-4818-6B2C2F76742F}" dt="2025-06-24T13:52:32.732" v="21" actId="1076"/>
        <pc:sldMkLst>
          <pc:docMk/>
          <pc:sldMk cId="1664030087" sldId="32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EF8AC-3977-4CB1-BE37-D8E1313BF922}" type="datetimeFigureOut">
              <a:t>05/09/2025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31238-0F19-49DA-952B-9C327708EF9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4124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7CDD1567-C9A8-416C-B1CA-697D86DEF971}" type="slidenum">
              <a:rPr/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11606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uverture - Picto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A6818569-9CAA-1242-8FB4-F0A972921D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 r="9542"/>
          <a:stretch/>
        </p:blipFill>
        <p:spPr>
          <a:xfrm>
            <a:off x="4043363" y="0"/>
            <a:ext cx="8148637" cy="685800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BAC43870-D863-B347-A1E2-1C2746A77D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80432" y="2678796"/>
            <a:ext cx="5687568" cy="735415"/>
          </a:xfrm>
          <a:effectLst>
            <a:glow>
              <a:schemeClr val="tx1">
                <a:alpha val="66000"/>
              </a:schemeClr>
            </a:glow>
          </a:effectLst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accent2"/>
                </a:solidFill>
                <a:effectLst>
                  <a:glow rad="254000">
                    <a:schemeClr val="tx1"/>
                  </a:glow>
                </a:effectLst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FBAD26E5-A3DE-B04C-B805-6287467ACC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80432" y="3434561"/>
            <a:ext cx="5205984" cy="504923"/>
          </a:xfrm>
          <a:effectLst>
            <a:glow rad="787400">
              <a:schemeClr val="tx1">
                <a:alpha val="86000"/>
              </a:schemeClr>
            </a:glow>
          </a:effectLst>
        </p:spPr>
        <p:txBody>
          <a:bodyPr lIns="0" tIns="180000" rIns="0" anchor="t">
            <a:spAutoFit/>
          </a:bodyPr>
          <a:lstStyle>
            <a:lvl1pPr marL="0" indent="0" algn="l">
              <a:buNone/>
              <a:defRPr sz="1800">
                <a:solidFill>
                  <a:schemeClr val="bg2"/>
                </a:solidFill>
                <a:effectLst>
                  <a:glow rad="165100">
                    <a:schemeClr val="tx1">
                      <a:alpha val="86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1700213"/>
            <a:ext cx="4043363" cy="51577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5426" y="2839106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5842B210-9840-4D47-B2FB-3A68F99224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5532" y="365449"/>
            <a:ext cx="3072299" cy="109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2903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olet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96000" y="1"/>
            <a:ext cx="6096000" cy="342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BD9F5E-5F40-784C-AE60-9120B59AAB84}"/>
              </a:ext>
            </a:extLst>
          </p:cNvPr>
          <p:cNvSpPr/>
          <p:nvPr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257CDDB-A9CA-4342-B8CB-8864C0A221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flipH="1">
            <a:off x="20278817" y="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72943D91-89FE-2544-888B-488DEEC30E7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 flipH="1">
            <a:off x="20278817" y="685800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5" name="Espace réservé du texte 11">
            <a:extLst>
              <a:ext uri="{FF2B5EF4-FFF2-40B4-BE49-F238E27FC236}">
                <a16:creationId xmlns:a16="http://schemas.microsoft.com/office/drawing/2014/main" id="{142118F6-B1A1-454E-9D3C-7C325C0AFE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13117" y="4826535"/>
            <a:ext cx="4747046" cy="360000"/>
          </a:xfrm>
        </p:spPr>
        <p:txBody>
          <a:bodyPr tIns="0" bIns="0" anchor="b"/>
          <a:lstStyle>
            <a:lvl1pPr marL="0" indent="0">
              <a:lnSpc>
                <a:spcPts val="1800"/>
              </a:lnSpc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26" name="Espace réservé du texte 16">
            <a:extLst>
              <a:ext uri="{FF2B5EF4-FFF2-40B4-BE49-F238E27FC236}">
                <a16:creationId xmlns:a16="http://schemas.microsoft.com/office/drawing/2014/main" id="{634F2976-B7B9-6C4B-B35C-DA48199816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13117" y="5211935"/>
            <a:ext cx="4747046" cy="98884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28" name="Espace réservé pour une image  24">
            <a:extLst>
              <a:ext uri="{FF2B5EF4-FFF2-40B4-BE49-F238E27FC236}">
                <a16:creationId xmlns:a16="http://schemas.microsoft.com/office/drawing/2014/main" id="{5BDE41F2-87CE-9246-B29C-5504C26051A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713117" y="3815066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8" name="Espace réservé du texte 11">
            <a:extLst>
              <a:ext uri="{FF2B5EF4-FFF2-40B4-BE49-F238E27FC236}">
                <a16:creationId xmlns:a16="http://schemas.microsoft.com/office/drawing/2014/main" id="{F78F5C41-7916-D84B-A923-176E3C8244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13117" y="1668694"/>
            <a:ext cx="4747046" cy="360000"/>
          </a:xfrm>
        </p:spPr>
        <p:txBody>
          <a:bodyPr tIns="0" bIns="0" anchor="b"/>
          <a:lstStyle>
            <a:lvl1pPr marL="0" indent="0">
              <a:lnSpc>
                <a:spcPts val="1800"/>
              </a:lnSpc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9" name="Espace réservé du texte 16">
            <a:extLst>
              <a:ext uri="{FF2B5EF4-FFF2-40B4-BE49-F238E27FC236}">
                <a16:creationId xmlns:a16="http://schemas.microsoft.com/office/drawing/2014/main" id="{8CC5D56D-E02A-D74B-9D9E-30015F871D1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13117" y="2054094"/>
            <a:ext cx="4747046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1</a:t>
            </a:r>
          </a:p>
        </p:txBody>
      </p:sp>
      <p:sp>
        <p:nvSpPr>
          <p:cNvPr id="21" name="Espace réservé pour une image  24">
            <a:extLst>
              <a:ext uri="{FF2B5EF4-FFF2-40B4-BE49-F238E27FC236}">
                <a16:creationId xmlns:a16="http://schemas.microsoft.com/office/drawing/2014/main" id="{02939F27-4F87-284C-800E-79596263DFD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713117" y="657225"/>
            <a:ext cx="900000" cy="900000"/>
          </a:xfrm>
        </p:spPr>
        <p:txBody>
          <a:bodyPr/>
          <a:lstStyle>
            <a:lvl1pPr marL="0" indent="0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du numéro de diapositive 5">
            <a:extLst>
              <a:ext uri="{FF2B5EF4-FFF2-40B4-BE49-F238E27FC236}">
                <a16:creationId xmlns:a16="http://schemas.microsoft.com/office/drawing/2014/main" id="{D60667C1-D493-C240-9B09-21D726D348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5C9F0EC6-37CE-0845-88A8-F59B0178561D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re 1">
            <a:extLst>
              <a:ext uri="{FF2B5EF4-FFF2-40B4-BE49-F238E27FC236}">
                <a16:creationId xmlns:a16="http://schemas.microsoft.com/office/drawing/2014/main" id="{147545E6-339D-B245-93A6-DE43EBB3B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36" name="Sous-titre 2">
            <a:extLst>
              <a:ext uri="{FF2B5EF4-FFF2-40B4-BE49-F238E27FC236}">
                <a16:creationId xmlns:a16="http://schemas.microsoft.com/office/drawing/2014/main" id="{6B4B5960-9DDC-7644-B98F-CC8AA9014D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E101EFB8-2C3F-A249-A232-0B6B3AABB5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4" name="Espace réservé du numéro de diapositive 5">
            <a:extLst>
              <a:ext uri="{FF2B5EF4-FFF2-40B4-BE49-F238E27FC236}">
                <a16:creationId xmlns:a16="http://schemas.microsoft.com/office/drawing/2014/main" id="{B7FB1DB7-B641-244D-93BC-9D0DE3710B75}"/>
              </a:ext>
            </a:extLst>
          </p:cNvPr>
          <p:cNvSpPr txBox="1">
            <a:spLocks/>
          </p:cNvSpPr>
          <p:nvPr/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b="0" i="0" kern="120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6FAF326-9210-5D49-BD1B-517F4582ADE0}"/>
              </a:ext>
            </a:extLst>
          </p:cNvPr>
          <p:cNvSpPr/>
          <p:nvPr/>
        </p:nvSpPr>
        <p:spPr>
          <a:xfrm>
            <a:off x="686990" y="6429599"/>
            <a:ext cx="21371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800" err="1">
                <a:solidFill>
                  <a:schemeClr val="tx2"/>
                </a:solidFill>
                <a:latin typeface="Montserrat" pitchFamily="2" charset="77"/>
              </a:rPr>
              <a:t>Docaposte</a:t>
            </a:r>
            <a:r>
              <a:rPr lang="fr-FR" sz="800">
                <a:solidFill>
                  <a:schemeClr val="tx2"/>
                </a:solidFill>
                <a:latin typeface="Montserrat" pitchFamily="2" charset="77"/>
              </a:rPr>
              <a:t> - filiale du groupe La Poste</a:t>
            </a: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652B8FFE-AD8C-454A-AE61-06D43A2FF707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9BA1441C-3377-9F46-9571-C0AAA42CCA4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1400125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EEF996B4-05E4-DB42-AC5B-1BC880DB56C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2861588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1912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865CA2A2-D57D-FD4F-BC5B-36CF75DC8CC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5358315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D53EC0-AD4E-6F42-9A6A-9D37B9D5A54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87EF1A77-FBEA-2C4C-AF4F-A4FB0FF0FD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BC2759E-D14C-B840-B696-E14940CCF0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FE685C6-878A-F44E-94D3-20B012C4B6A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79AAE27C-22C2-184E-A2BB-C95F093E16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0ECF2578-B466-7F41-AF5C-0453F29706F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8123012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B55C9AC-88F7-A042-A685-AAE117DA8B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9D3F15D-5421-1A47-B9ED-A126B645A918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64CABD72-5F42-874E-962A-D7A94556A6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4C8F257-DB23-D14B-8F15-F56E87E20B7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5888475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4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2C8C313-C739-9F4D-A868-2EEFA4E3D5C2}"/>
              </a:ext>
            </a:extLst>
          </p:cNvPr>
          <p:cNvCxnSpPr/>
          <p:nvPr/>
        </p:nvCxnSpPr>
        <p:spPr>
          <a:xfrm>
            <a:off x="333883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7BA077E-07C1-EC4D-A4B1-743400634041}"/>
              </a:ext>
            </a:extLst>
          </p:cNvPr>
          <p:cNvCxnSpPr/>
          <p:nvPr/>
        </p:nvCxnSpPr>
        <p:spPr>
          <a:xfrm>
            <a:off x="607727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9F93335-E41F-6740-93C1-61CED0F77690}"/>
              </a:ext>
            </a:extLst>
          </p:cNvPr>
          <p:cNvCxnSpPr/>
          <p:nvPr/>
        </p:nvCxnSpPr>
        <p:spPr>
          <a:xfrm>
            <a:off x="881570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25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8051" y="1789200"/>
            <a:ext cx="25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489" y="1789200"/>
            <a:ext cx="25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62BD9FF-FDFD-B349-949D-EB80A0ECB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24926" y="1789200"/>
            <a:ext cx="25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5138" y="2239201"/>
            <a:ext cx="25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63288" y="2239200"/>
            <a:ext cx="25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1726" y="2239199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AF35422F-40D6-E244-B26E-4AC3ED5690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163" y="2239200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5233FAFF-6255-154D-AAE5-9ECD17BD7D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1EC8ADD-5A8E-CB4D-8FF0-6BB2A9FFBB8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6810E634-9EBD-7149-8FE0-39C6615E22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AC1D04D1-A66B-C24A-80C2-6D701C4AFC3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0009968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3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34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9031" y="1789200"/>
            <a:ext cx="34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449" y="1789200"/>
            <a:ext cx="34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50" y="2239201"/>
            <a:ext cx="34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4268" y="2239200"/>
            <a:ext cx="34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8449" y="2239199"/>
            <a:ext cx="34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1E4B5CE-EB84-8B41-952F-99309E76A9CC}"/>
              </a:ext>
            </a:extLst>
          </p:cNvPr>
          <p:cNvCxnSpPr/>
          <p:nvPr/>
        </p:nvCxnSpPr>
        <p:spPr>
          <a:xfrm>
            <a:off x="790874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424932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>
            <a:extLst>
              <a:ext uri="{FF2B5EF4-FFF2-40B4-BE49-F238E27FC236}">
                <a16:creationId xmlns:a16="http://schemas.microsoft.com/office/drawing/2014/main" id="{31A9746A-E8EE-3947-9844-82E047CD8A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55D7BBC6-7C39-1446-A18B-60AC4C43D95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F81D8F44-6870-D54A-BB97-F0C3D94280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060871F1-C761-8847-AD39-8CA729483DD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2161568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2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1" y="1789200"/>
            <a:ext cx="52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163" y="1789200"/>
            <a:ext cx="52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49" y="2239201"/>
            <a:ext cx="5204761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163" y="2239200"/>
            <a:ext cx="5235237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608488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4DD5E064-156C-8742-9EE7-B9C50B17D3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74C2FC7-308E-2144-AFCF-B5BE89BCAE3C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22809AD5-F727-4C40-ABF3-BAC65ED99B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14F937E7-6969-1B40-A530-30E0F0AE236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1725842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C4CAB0EB-936D-CA45-BAE0-02B28AC82E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C5A1176E-3CEB-C643-9E8F-C2F15ED902DB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Titre 1">
            <a:extLst>
              <a:ext uri="{FF2B5EF4-FFF2-40B4-BE49-F238E27FC236}">
                <a16:creationId xmlns:a16="http://schemas.microsoft.com/office/drawing/2014/main" id="{0829C027-22EF-2340-9DE6-CCC96BCE70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85765296-3DFD-734F-A1D0-C6EA0FEC5D2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4870664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75" name="Image 74">
            <a:extLst>
              <a:ext uri="{FF2B5EF4-FFF2-40B4-BE49-F238E27FC236}">
                <a16:creationId xmlns:a16="http://schemas.microsoft.com/office/drawing/2014/main" id="{C1685EC5-5C48-CF49-9810-E61AA7207B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31F656AB-661B-1645-AFEA-BC48775CC9F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Titre 1">
            <a:extLst>
              <a:ext uri="{FF2B5EF4-FFF2-40B4-BE49-F238E27FC236}">
                <a16:creationId xmlns:a16="http://schemas.microsoft.com/office/drawing/2014/main" id="{25182855-BE8E-9945-897D-2120F6034E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2" name="Espace réservé du texte 5">
            <a:extLst>
              <a:ext uri="{FF2B5EF4-FFF2-40B4-BE49-F238E27FC236}">
                <a16:creationId xmlns:a16="http://schemas.microsoft.com/office/drawing/2014/main" id="{8476FBC9-B748-7C44-98E5-0FD3394F347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7345114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7F5D28A1-601A-6046-8C7C-5E3D6B76E9E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8ED64B23-3210-0948-8701-EAAD5BCE091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1B67C369-FF0F-8F44-ABE9-6F44E160DD4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1AB9099E-EDCE-AD4B-8F2A-6B991D28AE1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F5590866-ED52-5E41-B747-83A4F4C8AA8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4848E1AA-7188-A54B-A992-92012880A53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D52A78D6-617D-0E46-A112-68F19EE51D9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C1AAFA6B-1209-C841-A074-6A6BE3138F1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F4366744-3E51-1948-AE25-FB74D4CE74C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4" name="Espace réservé du texte 54">
            <a:extLst>
              <a:ext uri="{FF2B5EF4-FFF2-40B4-BE49-F238E27FC236}">
                <a16:creationId xmlns:a16="http://schemas.microsoft.com/office/drawing/2014/main" id="{423E4382-EEE7-434C-A35F-71A91323253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5" name="Espace réservé du texte 58">
            <a:extLst>
              <a:ext uri="{FF2B5EF4-FFF2-40B4-BE49-F238E27FC236}">
                <a16:creationId xmlns:a16="http://schemas.microsoft.com/office/drawing/2014/main" id="{3A9EBD7A-9642-7940-B7A8-DC55F8E8754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6" name="Espace réservé du texte 60">
            <a:extLst>
              <a:ext uri="{FF2B5EF4-FFF2-40B4-BE49-F238E27FC236}">
                <a16:creationId xmlns:a16="http://schemas.microsoft.com/office/drawing/2014/main" id="{21408F30-8724-7A47-8555-F28DC97390B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63">
            <a:extLst>
              <a:ext uri="{FF2B5EF4-FFF2-40B4-BE49-F238E27FC236}">
                <a16:creationId xmlns:a16="http://schemas.microsoft.com/office/drawing/2014/main" id="{A3CE303C-452D-5C4A-84F5-FABAE66348D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8" name="Espace réservé du texte 65">
            <a:extLst>
              <a:ext uri="{FF2B5EF4-FFF2-40B4-BE49-F238E27FC236}">
                <a16:creationId xmlns:a16="http://schemas.microsoft.com/office/drawing/2014/main" id="{D573AD06-2053-3341-A76E-6B8480B41CA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67">
            <a:extLst>
              <a:ext uri="{FF2B5EF4-FFF2-40B4-BE49-F238E27FC236}">
                <a16:creationId xmlns:a16="http://schemas.microsoft.com/office/drawing/2014/main" id="{DD8F1A07-60E2-A248-ADF2-37503CAF4A6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0" name="Espace réservé du texte 69">
            <a:extLst>
              <a:ext uri="{FF2B5EF4-FFF2-40B4-BE49-F238E27FC236}">
                <a16:creationId xmlns:a16="http://schemas.microsoft.com/office/drawing/2014/main" id="{A6065984-EA4E-AF4B-9BC6-AEEFE7EAB0C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71">
            <a:extLst>
              <a:ext uri="{FF2B5EF4-FFF2-40B4-BE49-F238E27FC236}">
                <a16:creationId xmlns:a16="http://schemas.microsoft.com/office/drawing/2014/main" id="{B604C55F-58A3-D246-A0EC-D8101E7F4DD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2" name="Espace réservé du texte 73">
            <a:extLst>
              <a:ext uri="{FF2B5EF4-FFF2-40B4-BE49-F238E27FC236}">
                <a16:creationId xmlns:a16="http://schemas.microsoft.com/office/drawing/2014/main" id="{2BF4896A-127D-6542-80AE-276EACC242A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3" name="Image 42">
            <a:extLst>
              <a:ext uri="{FF2B5EF4-FFF2-40B4-BE49-F238E27FC236}">
                <a16:creationId xmlns:a16="http://schemas.microsoft.com/office/drawing/2014/main" id="{A260B914-C1A4-E546-A498-35B15E6151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2B462257-EFBB-5C47-BAEA-F650B8CD1F5A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Titre 1">
            <a:extLst>
              <a:ext uri="{FF2B5EF4-FFF2-40B4-BE49-F238E27FC236}">
                <a16:creationId xmlns:a16="http://schemas.microsoft.com/office/drawing/2014/main" id="{1719A911-33EA-4A43-9090-2DD303AD2D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6" name="Espace réservé du texte 5">
            <a:extLst>
              <a:ext uri="{FF2B5EF4-FFF2-40B4-BE49-F238E27FC236}">
                <a16:creationId xmlns:a16="http://schemas.microsoft.com/office/drawing/2014/main" id="{7A82F245-8490-124E-9C5E-2A7C6A20C87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3622444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bleu -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96000" y="1"/>
            <a:ext cx="60960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BD9F5E-5F40-784C-AE60-9120B59AAB84}"/>
              </a:ext>
            </a:extLst>
          </p:cNvPr>
          <p:cNvSpPr/>
          <p:nvPr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257CDDB-A9CA-4342-B8CB-8864C0A221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flipH="1">
            <a:off x="20278817" y="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72943D91-89FE-2544-888B-488DEEC30E7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 flipH="1">
            <a:off x="20278817" y="685800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9" name="Espace réservé du texte 11">
            <a:extLst>
              <a:ext uri="{FF2B5EF4-FFF2-40B4-BE49-F238E27FC236}">
                <a16:creationId xmlns:a16="http://schemas.microsoft.com/office/drawing/2014/main" id="{B81B851A-37AF-F345-82AA-541A26A5D7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13117" y="4826535"/>
            <a:ext cx="4747046" cy="360000"/>
          </a:xfrm>
        </p:spPr>
        <p:txBody>
          <a:bodyPr tIns="0" bIns="0" anchor="b"/>
          <a:lstStyle>
            <a:lvl1pPr marL="0" indent="0">
              <a:lnSpc>
                <a:spcPts val="1800"/>
              </a:lnSpc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0" name="Espace réservé du texte 16">
            <a:extLst>
              <a:ext uri="{FF2B5EF4-FFF2-40B4-BE49-F238E27FC236}">
                <a16:creationId xmlns:a16="http://schemas.microsoft.com/office/drawing/2014/main" id="{A97B905E-23DA-004B-97A0-6518ED5B12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13117" y="5211935"/>
            <a:ext cx="4747046" cy="98884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31" name="Espace réservé pour une image  24">
            <a:extLst>
              <a:ext uri="{FF2B5EF4-FFF2-40B4-BE49-F238E27FC236}">
                <a16:creationId xmlns:a16="http://schemas.microsoft.com/office/drawing/2014/main" id="{828FA7D5-B25E-734E-AB04-53491969C48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713117" y="3815066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32" name="Espace réservé du texte 11">
            <a:extLst>
              <a:ext uri="{FF2B5EF4-FFF2-40B4-BE49-F238E27FC236}">
                <a16:creationId xmlns:a16="http://schemas.microsoft.com/office/drawing/2014/main" id="{427071AF-846C-4946-BCDC-6AE914AFA88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13117" y="1668694"/>
            <a:ext cx="4747046" cy="360000"/>
          </a:xfrm>
        </p:spPr>
        <p:txBody>
          <a:bodyPr tIns="0" bIns="0" anchor="b"/>
          <a:lstStyle>
            <a:lvl1pPr marL="0" indent="0">
              <a:lnSpc>
                <a:spcPts val="1800"/>
              </a:lnSpc>
              <a:buNone/>
              <a:defRPr sz="14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33" name="Espace réservé du texte 16">
            <a:extLst>
              <a:ext uri="{FF2B5EF4-FFF2-40B4-BE49-F238E27FC236}">
                <a16:creationId xmlns:a16="http://schemas.microsoft.com/office/drawing/2014/main" id="{26585056-94C6-6B4B-863A-8BAC39A759E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13117" y="2054094"/>
            <a:ext cx="4747046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1</a:t>
            </a:r>
          </a:p>
        </p:txBody>
      </p:sp>
      <p:sp>
        <p:nvSpPr>
          <p:cNvPr id="34" name="Espace réservé pour une image  24">
            <a:extLst>
              <a:ext uri="{FF2B5EF4-FFF2-40B4-BE49-F238E27FC236}">
                <a16:creationId xmlns:a16="http://schemas.microsoft.com/office/drawing/2014/main" id="{DD25F427-8F28-B34E-B2D5-3DA8D5770D3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713117" y="657225"/>
            <a:ext cx="900000" cy="900000"/>
          </a:xfrm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7" name="Espace réservé du numéro de diapositive 5">
            <a:extLst>
              <a:ext uri="{FF2B5EF4-FFF2-40B4-BE49-F238E27FC236}">
                <a16:creationId xmlns:a16="http://schemas.microsoft.com/office/drawing/2014/main" id="{6121683F-D7D6-CE41-BDD0-BC4637A5D0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E9BFF284-04E0-9747-9A99-5F51B42F0F74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re 1">
            <a:extLst>
              <a:ext uri="{FF2B5EF4-FFF2-40B4-BE49-F238E27FC236}">
                <a16:creationId xmlns:a16="http://schemas.microsoft.com/office/drawing/2014/main" id="{D45CA2FD-F471-CC4F-89F7-36EAD0E52E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4" name="Sous-titre 2">
            <a:extLst>
              <a:ext uri="{FF2B5EF4-FFF2-40B4-BE49-F238E27FC236}">
                <a16:creationId xmlns:a16="http://schemas.microsoft.com/office/drawing/2014/main" id="{AC668656-9E85-7241-A351-07F918408B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5" name="Espace réservé du texte 6">
            <a:extLst>
              <a:ext uri="{FF2B5EF4-FFF2-40B4-BE49-F238E27FC236}">
                <a16:creationId xmlns:a16="http://schemas.microsoft.com/office/drawing/2014/main" id="{9783914E-D5F2-EB4F-9ADC-F48D2C51EA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A8288934-4B61-614C-AA5D-9B9C9D9283D5}"/>
              </a:ext>
            </a:extLst>
          </p:cNvPr>
          <p:cNvSpPr txBox="1">
            <a:spLocks/>
          </p:cNvSpPr>
          <p:nvPr/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b="0" i="0" kern="120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4104E74-7628-6842-BBEE-3DD75C0FAD33}"/>
              </a:ext>
            </a:extLst>
          </p:cNvPr>
          <p:cNvSpPr/>
          <p:nvPr/>
        </p:nvSpPr>
        <p:spPr>
          <a:xfrm>
            <a:off x="686990" y="6429599"/>
            <a:ext cx="21371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800" err="1">
                <a:solidFill>
                  <a:schemeClr val="tx2"/>
                </a:solidFill>
                <a:latin typeface="Montserrat" pitchFamily="2" charset="77"/>
              </a:rPr>
              <a:t>Docaposte</a:t>
            </a:r>
            <a:r>
              <a:rPr lang="fr-FR" sz="800">
                <a:solidFill>
                  <a:schemeClr val="tx2"/>
                </a:solidFill>
                <a:latin typeface="Montserrat" pitchFamily="2" charset="77"/>
              </a:rPr>
              <a:t> - filiale du groupe La Poste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BF83CA68-8EF4-654D-A1DE-CB9DD1CCF5F6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70991B57-5D88-1848-B012-9A9803DAA6C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1308318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A0B2712-9997-8F4E-BD12-6AC8BCCD27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2CC8D86-D49A-FB4E-82E4-9D0274A143EB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CE13C801-06B3-6944-98DF-03B0F94E4B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358D2C5B-91E9-6344-B438-3FC6D2CE5A8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0426274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354A3D5-103B-044D-8CA4-4FF5F455F9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36BD1E1-D8BA-2C47-B358-BEFCC062B917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FD101A86-5305-7F4F-A3E0-6BD116CA0D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74AA6D2B-B7F0-5F4B-A8F6-F3F66686599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8430680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8FD8AB9-2968-B546-A091-51927AC558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6F9B666-ECD9-D64F-ABA5-3C0A6E2B5A4F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4F6AA7B4-875E-7440-A44A-190EA8CB14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E7B830DF-6C74-5A4F-BC36-18B1AEB1183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4212754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ultimé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6BA7F6C8-BEE7-A348-B0CF-704061DCDC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0854301-307E-9A40-90DE-29458174727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00869DB8-A05A-304D-889F-3956ED3FC8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7A5DD7A1-7823-664D-B8DA-54A0E73A5E8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2101475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turquois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7F78BA17-4C3A-3C4E-87DF-46A009142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749385F3-7F34-1140-A9CC-86215DDA2F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bg1"/>
                </a:solidFill>
                <a:effectLst>
                  <a:glow rad="101600">
                    <a:schemeClr val="accent5">
                      <a:alpha val="60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5B351CA9-B5C7-6C41-9C11-C692DDDD72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5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bg1"/>
                </a:solidFill>
                <a:effectLst>
                  <a:glow rad="101600">
                    <a:schemeClr val="accent5">
                      <a:alpha val="60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15" name="Espace réservé du texte 7">
            <a:extLst>
              <a:ext uri="{FF2B5EF4-FFF2-40B4-BE49-F238E27FC236}">
                <a16:creationId xmlns:a16="http://schemas.microsoft.com/office/drawing/2014/main" id="{C993C82E-E30C-3045-993C-B2883F6ABD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bg1"/>
                </a:solidFill>
                <a:effectLst>
                  <a:glow rad="406400">
                    <a:schemeClr val="accent5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  <a:solidFill>
            <a:schemeClr val="accent3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6165734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turquoise + picto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EDC5EF12-BBE7-BB43-85F5-981DB52F5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bg1"/>
                </a:solidFill>
                <a:effectLst>
                  <a:glow rad="101600">
                    <a:schemeClr val="accent5">
                      <a:alpha val="60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5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bg1"/>
                </a:solidFill>
                <a:effectLst>
                  <a:glow rad="101600">
                    <a:schemeClr val="accent5">
                      <a:alpha val="60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 lang="fr-FR" sz="8800" b="0" i="0" kern="1200" dirty="0">
                <a:solidFill>
                  <a:schemeClr val="bg1"/>
                </a:solidFill>
                <a:effectLst>
                  <a:glow rad="406400">
                    <a:schemeClr val="accent5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E25B0CFD-270A-1F42-8357-EF4BFFAA70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18949948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 picto - 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A7D73B2B-348A-E74E-A5BD-F613EDC012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34" t="27401" r="29434" b="19738"/>
          <a:stretch/>
        </p:blipFill>
        <p:spPr>
          <a:xfrm>
            <a:off x="8110800" y="3232800"/>
            <a:ext cx="4100400" cy="36252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66372B8-A33B-3A4C-AA6B-F134D725802A}"/>
              </a:ext>
            </a:extLst>
          </p:cNvPr>
          <p:cNvSpPr/>
          <p:nvPr/>
        </p:nvSpPr>
        <p:spPr>
          <a:xfrm>
            <a:off x="8911168" y="3785092"/>
            <a:ext cx="2520000" cy="2520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93112" y="0"/>
            <a:ext cx="4098888" cy="3232187"/>
          </a:xfrm>
          <a:solidFill>
            <a:schemeClr val="accent3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0114BA5E-B426-004A-8E4B-3B69BB1EE3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63ADD0F9-1C2A-1B4D-96CB-0558C135E8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032177A3-763E-254C-80BF-12C3CACBD9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0F6A4BE9-86CB-E74A-9F17-4C00A6F434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12D26370-E404-1943-BE38-63A1D6F69B17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60F67659-7E74-504D-955D-2DB793FA5AC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062841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à droite 50%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5EA4373-0660-B042-8066-46FE964E80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0" r="26690"/>
          <a:stretch/>
        </p:blipFill>
        <p:spPr>
          <a:xfrm>
            <a:off x="6134400" y="0"/>
            <a:ext cx="6058799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958E56E-B04C-B94B-9410-D34B1A42FFF1}"/>
              </a:ext>
            </a:extLst>
          </p:cNvPr>
          <p:cNvSpPr/>
          <p:nvPr/>
        </p:nvSpPr>
        <p:spPr>
          <a:xfrm>
            <a:off x="7761944" y="2065201"/>
            <a:ext cx="2880000" cy="2880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1572369C-07D2-9D4C-9DFE-653194623C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61600" y="2066400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B2F2C714-8AA9-EF4F-AB62-BB36F167DF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5" name="Sous-titre 2">
            <a:extLst>
              <a:ext uri="{FF2B5EF4-FFF2-40B4-BE49-F238E27FC236}">
                <a16:creationId xmlns:a16="http://schemas.microsoft.com/office/drawing/2014/main" id="{92873357-EE34-DE43-A90B-41C7B1A2AD8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6" name="Espace réservé du texte 6">
            <a:extLst>
              <a:ext uri="{FF2B5EF4-FFF2-40B4-BE49-F238E27FC236}">
                <a16:creationId xmlns:a16="http://schemas.microsoft.com/office/drawing/2014/main" id="{91AE1678-AA54-0D47-8D6E-39D0B44B37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439600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C58F03CD-9943-1247-B1FD-5576C54C05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F141C0BB-91BC-E745-B24E-4A08F5A8A412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E2B07D9F-EA50-BE4A-BB7F-1919247DBFD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7492506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171D3CB3-8F62-DA45-AE62-F195603977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7"/>
          <a:stretch/>
        </p:blipFill>
        <p:spPr>
          <a:xfrm>
            <a:off x="9158400" y="0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AB3DCC9A-5906-B647-B947-B7329CB4422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8D7E1EAA-1958-F74E-B8D2-47114C4644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4C526915-67A7-694D-8404-AC2DD21DD5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A8B864EC-A327-CB4B-8C8A-671141A1BB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DD01C2D-C800-F440-8975-BB3AA13F085F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E05812E2-E5F8-E348-A86D-5ECD821DFDB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7247436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20CE462-C1A0-6149-ADAD-58DD3EDAD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bg1"/>
                </a:solidFill>
                <a:effectLst>
                  <a:glow rad="419100">
                    <a:schemeClr val="accent5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51208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urquoise -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96000" y="1"/>
            <a:ext cx="6096000" cy="342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BD9F5E-5F40-784C-AE60-9120B59AAB84}"/>
              </a:ext>
            </a:extLst>
          </p:cNvPr>
          <p:cNvSpPr/>
          <p:nvPr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257CDDB-A9CA-4342-B8CB-8864C0A221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flipH="1">
            <a:off x="20278817" y="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72943D91-89FE-2544-888B-488DEEC30E7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 flipH="1">
            <a:off x="20278817" y="685800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9" name="Espace réservé du texte 11">
            <a:extLst>
              <a:ext uri="{FF2B5EF4-FFF2-40B4-BE49-F238E27FC236}">
                <a16:creationId xmlns:a16="http://schemas.microsoft.com/office/drawing/2014/main" id="{B81B851A-37AF-F345-82AA-541A26A5D7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13117" y="4826535"/>
            <a:ext cx="4747046" cy="360000"/>
          </a:xfrm>
        </p:spPr>
        <p:txBody>
          <a:bodyPr tIns="0" bIns="0" anchor="b"/>
          <a:lstStyle>
            <a:lvl1pPr marL="0" indent="0">
              <a:lnSpc>
                <a:spcPts val="1800"/>
              </a:lnSpc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0" name="Espace réservé du texte 16">
            <a:extLst>
              <a:ext uri="{FF2B5EF4-FFF2-40B4-BE49-F238E27FC236}">
                <a16:creationId xmlns:a16="http://schemas.microsoft.com/office/drawing/2014/main" id="{A97B905E-23DA-004B-97A0-6518ED5B12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13117" y="5211935"/>
            <a:ext cx="4747046" cy="98884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31" name="Espace réservé pour une image  24">
            <a:extLst>
              <a:ext uri="{FF2B5EF4-FFF2-40B4-BE49-F238E27FC236}">
                <a16:creationId xmlns:a16="http://schemas.microsoft.com/office/drawing/2014/main" id="{828FA7D5-B25E-734E-AB04-53491969C48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713117" y="3815066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32" name="Espace réservé du texte 11">
            <a:extLst>
              <a:ext uri="{FF2B5EF4-FFF2-40B4-BE49-F238E27FC236}">
                <a16:creationId xmlns:a16="http://schemas.microsoft.com/office/drawing/2014/main" id="{427071AF-846C-4946-BCDC-6AE914AFA88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13117" y="1668694"/>
            <a:ext cx="4747046" cy="360000"/>
          </a:xfrm>
        </p:spPr>
        <p:txBody>
          <a:bodyPr tIns="0" bIns="0" anchor="b"/>
          <a:lstStyle>
            <a:lvl1pPr marL="0" indent="0">
              <a:lnSpc>
                <a:spcPts val="1800"/>
              </a:lnSpc>
              <a:buNone/>
              <a:defRPr sz="14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33" name="Espace réservé du texte 16">
            <a:extLst>
              <a:ext uri="{FF2B5EF4-FFF2-40B4-BE49-F238E27FC236}">
                <a16:creationId xmlns:a16="http://schemas.microsoft.com/office/drawing/2014/main" id="{26585056-94C6-6B4B-863A-8BAC39A759E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13117" y="2054094"/>
            <a:ext cx="4747046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1</a:t>
            </a:r>
          </a:p>
        </p:txBody>
      </p:sp>
      <p:sp>
        <p:nvSpPr>
          <p:cNvPr id="34" name="Espace réservé pour une image  24">
            <a:extLst>
              <a:ext uri="{FF2B5EF4-FFF2-40B4-BE49-F238E27FC236}">
                <a16:creationId xmlns:a16="http://schemas.microsoft.com/office/drawing/2014/main" id="{DD25F427-8F28-B34E-B2D5-3DA8D5770D3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713117" y="657225"/>
            <a:ext cx="900000" cy="900000"/>
          </a:xfrm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7" name="Espace réservé du numéro de diapositive 5">
            <a:extLst>
              <a:ext uri="{FF2B5EF4-FFF2-40B4-BE49-F238E27FC236}">
                <a16:creationId xmlns:a16="http://schemas.microsoft.com/office/drawing/2014/main" id="{6121683F-D7D6-CE41-BDD0-BC4637A5D0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E9BFF284-04E0-9747-9A99-5F51B42F0F74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re 1">
            <a:extLst>
              <a:ext uri="{FF2B5EF4-FFF2-40B4-BE49-F238E27FC236}">
                <a16:creationId xmlns:a16="http://schemas.microsoft.com/office/drawing/2014/main" id="{D45CA2FD-F471-CC4F-89F7-36EAD0E52E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4" name="Sous-titre 2">
            <a:extLst>
              <a:ext uri="{FF2B5EF4-FFF2-40B4-BE49-F238E27FC236}">
                <a16:creationId xmlns:a16="http://schemas.microsoft.com/office/drawing/2014/main" id="{AC668656-9E85-7241-A351-07F918408B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5" name="Espace réservé du texte 6">
            <a:extLst>
              <a:ext uri="{FF2B5EF4-FFF2-40B4-BE49-F238E27FC236}">
                <a16:creationId xmlns:a16="http://schemas.microsoft.com/office/drawing/2014/main" id="{9783914E-D5F2-EB4F-9ADC-F48D2C51EA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A8288934-4B61-614C-AA5D-9B9C9D9283D5}"/>
              </a:ext>
            </a:extLst>
          </p:cNvPr>
          <p:cNvSpPr txBox="1">
            <a:spLocks/>
          </p:cNvSpPr>
          <p:nvPr/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b="0" i="0" kern="120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4104E74-7628-6842-BBEE-3DD75C0FAD33}"/>
              </a:ext>
            </a:extLst>
          </p:cNvPr>
          <p:cNvSpPr/>
          <p:nvPr/>
        </p:nvSpPr>
        <p:spPr>
          <a:xfrm>
            <a:off x="686990" y="6429599"/>
            <a:ext cx="21371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800" err="1">
                <a:solidFill>
                  <a:schemeClr val="tx2"/>
                </a:solidFill>
                <a:latin typeface="Montserrat" pitchFamily="2" charset="77"/>
              </a:rPr>
              <a:t>Docaposte</a:t>
            </a:r>
            <a:r>
              <a:rPr lang="fr-FR" sz="800">
                <a:solidFill>
                  <a:schemeClr val="tx2"/>
                </a:solidFill>
                <a:latin typeface="Montserrat" pitchFamily="2" charset="77"/>
              </a:rPr>
              <a:t> - filiale du groupe La Poste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BF83CA68-8EF4-654D-A1DE-CB9DD1CCF5F6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E25DE26D-C1BF-6943-BE49-BE4C5FCF070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856186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A4704F01-231B-5743-B6F5-5B17183E55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79" r="16531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3" y="0"/>
            <a:ext cx="6105797" cy="68579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bg1"/>
                </a:solidFill>
                <a:effectLst>
                  <a:glow rad="419100">
                    <a:schemeClr val="accent5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bg1"/>
                </a:solidFill>
                <a:effectLst>
                  <a:glow rad="38100">
                    <a:schemeClr val="accent5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642D841-1690-FC4E-87CD-0278895CA2A6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90ADA8-CC0D-6043-9C27-D93AA591740F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93C429ED-BD95-0845-A210-3002596A7CF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3453756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AV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15951" y="5802465"/>
            <a:ext cx="4766644" cy="39831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* 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0A243278-4FA2-D641-A7CD-327BB8DD5A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6752" y="700409"/>
            <a:ext cx="5063411" cy="579789"/>
          </a:xfrm>
        </p:spPr>
        <p:txBody>
          <a:bodyPr rIns="720000"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BC006D0A-B5E2-CA46-905B-0A94A3E13A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5951" y="1545706"/>
            <a:ext cx="5044212" cy="3724384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1000"/>
            </a:lvl1pPr>
          </a:lstStyle>
          <a:p>
            <a:r>
              <a:rPr lang="fr-FR"/>
              <a:t>Texte 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FE197F7C-35B8-114D-A9C1-94ADEA90C339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1FA84C4-6FDA-7642-83E6-802D74F5D34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999476F-5C90-9E40-9A56-0E733115C1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79" r="16531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18" name="Titre 1">
            <a:extLst>
              <a:ext uri="{FF2B5EF4-FFF2-40B4-BE49-F238E27FC236}">
                <a16:creationId xmlns:a16="http://schemas.microsoft.com/office/drawing/2014/main" id="{D6D24AA4-C8F7-2C47-A3B1-560A532602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bg1"/>
                </a:solidFill>
                <a:effectLst>
                  <a:glow rad="419100">
                    <a:schemeClr val="accent5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35ABCC68-D4B6-0447-8E8B-4B80C85515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bg1"/>
                </a:solidFill>
                <a:effectLst>
                  <a:glow rad="38100">
                    <a:schemeClr val="accent5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96376B0A-4437-9A48-BA5F-77463DBA422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8863251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1FD711B6-F068-C34C-B929-BDB2D5C11AA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5019016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A61DC284-3B91-CC43-9C4C-CA9C89B95A2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3741380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CE9EFE64-9ABC-9243-8841-5E5D36165F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2F1B6E3F-90E9-9541-9C90-824C03869F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95DF081-90F6-ED49-B314-C3302C631F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65EC200-69B1-E649-911C-CA27F57D5B39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E01C88FC-7DA4-FB47-9341-CFDF4F3A16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1B529792-BF03-D04F-8F06-AD3EC0FC03F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5368566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F5D7C99-BBB1-B144-A633-62B902ACCE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A6B8A9B-D923-3441-A49F-0FD7C6E42EA0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3A4C9DA9-CDAD-0F48-B9AC-4285405A35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E552323C-03C1-9649-9DD5-9D54011449F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705075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143D6326-13C8-E245-8132-85A653243A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E96F344-1297-2F42-A7BB-067EFC73F4D1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B37A160D-FD23-A34B-9AD4-F26E324208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0A40BDC6-FEFA-9543-910B-67220CE5B48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4285112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FAF876C8-45BD-CC40-ADD8-F93C3F0F21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CE9A14B5-8C72-F54F-BE90-08A831B33D58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Titre 1">
            <a:extLst>
              <a:ext uri="{FF2B5EF4-FFF2-40B4-BE49-F238E27FC236}">
                <a16:creationId xmlns:a16="http://schemas.microsoft.com/office/drawing/2014/main" id="{161DF33E-677F-5543-A5BC-7FBA8ACCAB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2" name="Espace réservé du texte 5">
            <a:extLst>
              <a:ext uri="{FF2B5EF4-FFF2-40B4-BE49-F238E27FC236}">
                <a16:creationId xmlns:a16="http://schemas.microsoft.com/office/drawing/2014/main" id="{F4F78289-DEA1-994C-ABE0-98FFA378D38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3723444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7F5D28A1-601A-6046-8C7C-5E3D6B76E9E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8ED64B23-3210-0948-8701-EAAD5BCE091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1B67C369-FF0F-8F44-ABE9-6F44E160DD4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1AB9099E-EDCE-AD4B-8F2A-6B991D28AE1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F5590866-ED52-5E41-B747-83A4F4C8AA8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4848E1AA-7188-A54B-A992-92012880A53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D52A78D6-617D-0E46-A112-68F19EE51D9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C1AAFA6B-1209-C841-A074-6A6BE3138F1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F4366744-3E51-1948-AE25-FB74D4CE74C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4" name="Espace réservé du texte 54">
            <a:extLst>
              <a:ext uri="{FF2B5EF4-FFF2-40B4-BE49-F238E27FC236}">
                <a16:creationId xmlns:a16="http://schemas.microsoft.com/office/drawing/2014/main" id="{423E4382-EEE7-434C-A35F-71A91323253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5" name="Espace réservé du texte 58">
            <a:extLst>
              <a:ext uri="{FF2B5EF4-FFF2-40B4-BE49-F238E27FC236}">
                <a16:creationId xmlns:a16="http://schemas.microsoft.com/office/drawing/2014/main" id="{3A9EBD7A-9642-7940-B7A8-DC55F8E8754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6" name="Espace réservé du texte 60">
            <a:extLst>
              <a:ext uri="{FF2B5EF4-FFF2-40B4-BE49-F238E27FC236}">
                <a16:creationId xmlns:a16="http://schemas.microsoft.com/office/drawing/2014/main" id="{21408F30-8724-7A47-8555-F28DC97390B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63">
            <a:extLst>
              <a:ext uri="{FF2B5EF4-FFF2-40B4-BE49-F238E27FC236}">
                <a16:creationId xmlns:a16="http://schemas.microsoft.com/office/drawing/2014/main" id="{A3CE303C-452D-5C4A-84F5-FABAE66348D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8" name="Espace réservé du texte 65">
            <a:extLst>
              <a:ext uri="{FF2B5EF4-FFF2-40B4-BE49-F238E27FC236}">
                <a16:creationId xmlns:a16="http://schemas.microsoft.com/office/drawing/2014/main" id="{D573AD06-2053-3341-A76E-6B8480B41CA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67">
            <a:extLst>
              <a:ext uri="{FF2B5EF4-FFF2-40B4-BE49-F238E27FC236}">
                <a16:creationId xmlns:a16="http://schemas.microsoft.com/office/drawing/2014/main" id="{DD8F1A07-60E2-A248-ADF2-37503CAF4A6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0" name="Espace réservé du texte 69">
            <a:extLst>
              <a:ext uri="{FF2B5EF4-FFF2-40B4-BE49-F238E27FC236}">
                <a16:creationId xmlns:a16="http://schemas.microsoft.com/office/drawing/2014/main" id="{A6065984-EA4E-AF4B-9BC6-AEEFE7EAB0C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71">
            <a:extLst>
              <a:ext uri="{FF2B5EF4-FFF2-40B4-BE49-F238E27FC236}">
                <a16:creationId xmlns:a16="http://schemas.microsoft.com/office/drawing/2014/main" id="{B604C55F-58A3-D246-A0EC-D8101E7F4DD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2" name="Espace réservé du texte 73">
            <a:extLst>
              <a:ext uri="{FF2B5EF4-FFF2-40B4-BE49-F238E27FC236}">
                <a16:creationId xmlns:a16="http://schemas.microsoft.com/office/drawing/2014/main" id="{2BF4896A-127D-6542-80AE-276EACC242A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5" name="Image 44">
            <a:extLst>
              <a:ext uri="{FF2B5EF4-FFF2-40B4-BE49-F238E27FC236}">
                <a16:creationId xmlns:a16="http://schemas.microsoft.com/office/drawing/2014/main" id="{591F8D65-5E29-4446-848A-E02A977007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60CDDBEF-03EA-1943-B416-F184BA52AB3C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Titre 1">
            <a:extLst>
              <a:ext uri="{FF2B5EF4-FFF2-40B4-BE49-F238E27FC236}">
                <a16:creationId xmlns:a16="http://schemas.microsoft.com/office/drawing/2014/main" id="{D957D14B-1893-4E47-9203-CCCAAF2341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FE5E01BE-06C5-6840-A1E4-C419D6B3FD6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9025958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BC0CCC2-D6AF-364C-8701-3B0A04405F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B0F37F3-14F9-5444-8FA3-888AED976C92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C0D37B25-AB6D-B74C-BC96-551E5BC8DB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2F988E21-98C5-1248-B6B0-6CF7FA814F8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2482372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EDIA - Violet e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0" y="1"/>
            <a:ext cx="6096000" cy="342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BD9F5E-5F40-784C-AE60-9120B59AAB84}"/>
              </a:ext>
            </a:extLst>
          </p:cNvPr>
          <p:cNvSpPr/>
          <p:nvPr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space réservé du texte 11">
            <a:extLst>
              <a:ext uri="{FF2B5EF4-FFF2-40B4-BE49-F238E27FC236}">
                <a16:creationId xmlns:a16="http://schemas.microsoft.com/office/drawing/2014/main" id="{142118F6-B1A1-454E-9D3C-7C325C0AFE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3906224"/>
            <a:ext cx="4747046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Titre du Média</a:t>
            </a:r>
          </a:p>
        </p:txBody>
      </p:sp>
      <p:sp>
        <p:nvSpPr>
          <p:cNvPr id="26" name="Espace réservé du texte 16">
            <a:extLst>
              <a:ext uri="{FF2B5EF4-FFF2-40B4-BE49-F238E27FC236}">
                <a16:creationId xmlns:a16="http://schemas.microsoft.com/office/drawing/2014/main" id="{634F2976-B7B9-6C4B-B35C-DA48199816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324" y="4291624"/>
            <a:ext cx="4747046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id="{B1BC2B8C-70A8-C244-A9FA-9775865AF46E}"/>
              </a:ext>
            </a:extLst>
          </p:cNvPr>
          <p:cNvSpPr>
            <a:spLocks noGrp="1"/>
          </p:cNvSpPr>
          <p:nvPr>
            <p:ph type="media" sz="quarter" idx="22" hasCustomPrompt="1"/>
          </p:nvPr>
        </p:nvSpPr>
        <p:spPr>
          <a:xfrm>
            <a:off x="695324" y="657224"/>
            <a:ext cx="4747047" cy="2229457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Média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60D3DF3-4888-EF4A-BD84-B79EE916E22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245B610A-0908-A442-8896-ADFA3661CA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08036" y="673427"/>
            <a:ext cx="5352127" cy="1125538"/>
          </a:xfrm>
        </p:spPr>
        <p:txBody>
          <a:bodyPr lIns="720000" tIns="0" rIns="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F307493F-52CA-AA4D-BB21-94840E2951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21712" y="2798395"/>
            <a:ext cx="4638451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B9975C1B-9AD9-A642-AC5C-9B4F0335D7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1713" y="2182795"/>
            <a:ext cx="4638450" cy="579789"/>
          </a:xfrm>
        </p:spPr>
        <p:txBody>
          <a:bodyPr rIns="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39BFF73D-5BC8-4241-8365-5710C9E4CC2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3967685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E577DAF-EB0A-F844-BB36-B736D2B66B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B191253-DC71-C049-BB19-81F3D63F715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193046D3-D1C5-4A4C-9FA2-4D1AB8465F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BDEAE599-4277-2240-B448-0279B1B51ED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8686524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DB6050E-099E-CB48-A35B-9C253027DB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50C11ED-F81E-094C-BF66-2304FFBDBA42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5A67CF3F-D31E-9546-862B-86A27CE537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408FF602-50D8-DF47-86DF-EF7C17F90CF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6911580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A4742F3C-EBF1-7441-A425-4828AC7E97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12B8CA7-A82C-0D4A-A49E-8E75B899966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A1DB3A50-9AEB-B049-AF3F-181D8AE79E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C18DF97C-EAA7-0A49-98FE-8126FF546B1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417842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viole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0086591-9BF1-DC4A-9DD8-50541F38CE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38100">
                    <a:schemeClr val="accent4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4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4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tx2"/>
                </a:solidFill>
                <a:effectLst>
                  <a:glow rad="406400">
                    <a:schemeClr val="accent4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  <a:solidFill>
            <a:schemeClr val="tx1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6255848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violet + pi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48F203A6-E907-A543-A5B5-C1C23A564C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38100">
                    <a:schemeClr val="accent4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4"/>
          </a:solidFill>
          <a:effectLst/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4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 lang="fr-FR" sz="8800" b="0" i="0" kern="1200" dirty="0">
                <a:solidFill>
                  <a:schemeClr val="tx2"/>
                </a:solidFill>
                <a:effectLst>
                  <a:glow rad="406400">
                    <a:schemeClr val="accent4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094905" y="0"/>
            <a:ext cx="309709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A190FCCD-94FB-2949-8BC2-CDC9B470318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1272822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 picto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32522C46-D807-0F43-AEDE-026FE4D781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36" t="19738" r="29436" b="27401"/>
          <a:stretch/>
        </p:blipFill>
        <p:spPr>
          <a:xfrm>
            <a:off x="8110800" y="3232800"/>
            <a:ext cx="4100400" cy="36252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C5C2F2-3ACA-7640-A21C-58B92D462461}"/>
              </a:ext>
            </a:extLst>
          </p:cNvPr>
          <p:cNvSpPr/>
          <p:nvPr/>
        </p:nvSpPr>
        <p:spPr>
          <a:xfrm>
            <a:off x="8806923" y="3785092"/>
            <a:ext cx="2520000" cy="252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93112" y="0"/>
            <a:ext cx="4098888" cy="3232187"/>
          </a:xfrm>
          <a:solidFill>
            <a:schemeClr val="tx1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5839055B-9983-7A4F-B26B-C0337EA537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762C7EC1-CA7D-2741-810D-BD0F033D82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F56C26AA-085D-CB46-82D2-EDECB5C1D5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0A41F0A5-6308-1F48-83F3-5040386AE2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E2765309-1C87-E648-B19F-9C0DE12885ED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B226E63E-3148-0B4F-834E-A2C6C7DF652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709249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à droite 50%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30AFF241-4D07-834B-AEC5-E51317912E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46" r="26659"/>
          <a:stretch/>
        </p:blipFill>
        <p:spPr>
          <a:xfrm>
            <a:off x="6134400" y="1"/>
            <a:ext cx="6058799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0B01BA7-5B19-C14F-A3D1-1CFF7EDE7590}"/>
              </a:ext>
            </a:extLst>
          </p:cNvPr>
          <p:cNvSpPr/>
          <p:nvPr/>
        </p:nvSpPr>
        <p:spPr>
          <a:xfrm>
            <a:off x="7761944" y="2065201"/>
            <a:ext cx="2880000" cy="288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1572369C-07D2-9D4C-9DFE-653194623C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61600" y="2065201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7232A1-D82B-3D49-90BF-0908D66BB4FC}"/>
              </a:ext>
            </a:extLst>
          </p:cNvPr>
          <p:cNvSpPr/>
          <p:nvPr/>
        </p:nvSpPr>
        <p:spPr>
          <a:xfrm>
            <a:off x="3236897" y="6324843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0C418086-B84A-4841-9C8C-A2AB120A62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7" name="Sous-titre 2">
            <a:extLst>
              <a:ext uri="{FF2B5EF4-FFF2-40B4-BE49-F238E27FC236}">
                <a16:creationId xmlns:a16="http://schemas.microsoft.com/office/drawing/2014/main" id="{6A296909-18E2-DC46-A012-2B34F7EFC7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8" name="Espace réservé du texte 6">
            <a:extLst>
              <a:ext uri="{FF2B5EF4-FFF2-40B4-BE49-F238E27FC236}">
                <a16:creationId xmlns:a16="http://schemas.microsoft.com/office/drawing/2014/main" id="{20F4442F-E860-1D44-B1E2-7B8EFAD776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9266598D-DFC5-0145-A1A8-EB29C61E42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F675A3FA-74AA-234D-868A-C63233F0F40C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9150CD3D-9F87-FD44-82A0-F45BDDF8772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520232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B9C9D1B4-3410-5242-9A61-DE7DFAF2FF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7"/>
          <a:stretch/>
        </p:blipFill>
        <p:spPr>
          <a:xfrm>
            <a:off x="9158400" y="0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D879F5C0-9282-9741-8B86-2A54F8592A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00DA642F-B358-E94F-952C-17B0E58737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377ED029-5655-2B48-BFC9-0094FC6DC7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B2BA8ECB-DC10-064A-A75A-25466F212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E053466A-314D-9140-AA8F-AD0EB7006727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658E0BEB-1DBB-1148-92CC-D664499331B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6387473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AB1936E-5ABC-9F42-82E9-84A928FA3D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4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06613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F2BD4A5E-C9A2-6947-B320-57138DD9DE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4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3" y="0"/>
            <a:ext cx="6105797" cy="68579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4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4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642D841-1690-FC4E-87CD-0278895CA2A6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90ADA8-CC0D-6043-9C27-D93AA591740F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BD63D685-F7EF-F64D-A1F3-914490B1031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7511485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EDIA - Bleu et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0" y="1"/>
            <a:ext cx="60960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BD9F5E-5F40-784C-AE60-9120B59AAB84}"/>
              </a:ext>
            </a:extLst>
          </p:cNvPr>
          <p:cNvSpPr/>
          <p:nvPr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space réservé du texte 11">
            <a:extLst>
              <a:ext uri="{FF2B5EF4-FFF2-40B4-BE49-F238E27FC236}">
                <a16:creationId xmlns:a16="http://schemas.microsoft.com/office/drawing/2014/main" id="{142118F6-B1A1-454E-9D3C-7C325C0AFE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3906224"/>
            <a:ext cx="4747046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Titre du Média</a:t>
            </a:r>
          </a:p>
        </p:txBody>
      </p:sp>
      <p:sp>
        <p:nvSpPr>
          <p:cNvPr id="26" name="Espace réservé du texte 16">
            <a:extLst>
              <a:ext uri="{FF2B5EF4-FFF2-40B4-BE49-F238E27FC236}">
                <a16:creationId xmlns:a16="http://schemas.microsoft.com/office/drawing/2014/main" id="{634F2976-B7B9-6C4B-B35C-DA48199816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324" y="4291624"/>
            <a:ext cx="4747046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id="{B1BC2B8C-70A8-C244-A9FA-9775865AF46E}"/>
              </a:ext>
            </a:extLst>
          </p:cNvPr>
          <p:cNvSpPr>
            <a:spLocks noGrp="1"/>
          </p:cNvSpPr>
          <p:nvPr>
            <p:ph type="media" sz="quarter" idx="22" hasCustomPrompt="1"/>
          </p:nvPr>
        </p:nvSpPr>
        <p:spPr>
          <a:xfrm>
            <a:off x="695324" y="657224"/>
            <a:ext cx="4747047" cy="222945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Média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EB4C2BD-4B9A-3945-8DF5-34FE27D1D0B2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B783292C-1784-ED4E-89C2-401E02B8E9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08036" y="673427"/>
            <a:ext cx="5352127" cy="1125538"/>
          </a:xfrm>
        </p:spPr>
        <p:txBody>
          <a:bodyPr lIns="720000" tIns="0" rIns="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15778022-C744-7D4D-8335-2B77B1A16A0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21712" y="2798395"/>
            <a:ext cx="4638451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6B076C99-63CB-E849-B0C9-BFAC1409F2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1713" y="2182795"/>
            <a:ext cx="4638450" cy="579789"/>
          </a:xfrm>
        </p:spPr>
        <p:txBody>
          <a:bodyPr rIns="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617662A9-FA4A-6C4A-BB70-2D411EC11BD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0334547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AV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15951" y="5802465"/>
            <a:ext cx="4766644" cy="39831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* 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0A243278-4FA2-D641-A7CD-327BB8DD5A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6752" y="700409"/>
            <a:ext cx="5063411" cy="579789"/>
          </a:xfrm>
        </p:spPr>
        <p:txBody>
          <a:bodyPr rIns="720000"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BC006D0A-B5E2-CA46-905B-0A94A3E13A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5951" y="1545706"/>
            <a:ext cx="5044212" cy="3724384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1000"/>
            </a:lvl1pPr>
          </a:lstStyle>
          <a:p>
            <a:r>
              <a:rPr lang="fr-FR"/>
              <a:t>Texte 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FE197F7C-35B8-114D-A9C1-94ADEA90C339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1FA84C4-6FDA-7642-83E6-802D74F5D34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3D6BA04-E348-654F-838C-764E359019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4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18" name="Titre 1">
            <a:extLst>
              <a:ext uri="{FF2B5EF4-FFF2-40B4-BE49-F238E27FC236}">
                <a16:creationId xmlns:a16="http://schemas.microsoft.com/office/drawing/2014/main" id="{72FD6AD4-35C5-554C-A26C-E97A7ACF19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4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88CCE994-D296-D340-AEFE-5C2412ED411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4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A948D640-FC25-BD41-AA25-18577CDC19E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086606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071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F111C79E-DA76-6648-A951-237593A5411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1283951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D6081A37-635A-4F41-87CB-A1276B57E88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1427955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CE9EFE64-9ABC-9243-8841-5E5D36165F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2F1B6E3F-90E9-9541-9C90-824C03869F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88F955B-F8A3-ED45-A249-2513A32BAB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1C4B315-9F5D-AF49-AB82-1009E05A23A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08BDABF8-802A-F14A-9D9D-E182772C0B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E051B1B0-EA9A-9447-9ED5-31DD2F1B63F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7304594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071">
          <p15:clr>
            <a:srgbClr val="FBAE40"/>
          </p15:clr>
        </p15:guide>
      </p15:sldGuideLst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312A78B-AEDA-6044-B5F8-070BF4DF1B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A017A3A-7F82-3C43-9B63-8EC4A11B6E58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B6D3A124-8D65-C54F-B976-DD8EE90DC54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66CD6EEA-38A7-E641-900C-854086CFE5F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1432828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4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2C8C313-C739-9F4D-A868-2EEFA4E3D5C2}"/>
              </a:ext>
            </a:extLst>
          </p:cNvPr>
          <p:cNvCxnSpPr/>
          <p:nvPr/>
        </p:nvCxnSpPr>
        <p:spPr>
          <a:xfrm>
            <a:off x="333883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7BA077E-07C1-EC4D-A4B1-743400634041}"/>
              </a:ext>
            </a:extLst>
          </p:cNvPr>
          <p:cNvCxnSpPr/>
          <p:nvPr/>
        </p:nvCxnSpPr>
        <p:spPr>
          <a:xfrm>
            <a:off x="607727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9F93335-E41F-6740-93C1-61CED0F77690}"/>
              </a:ext>
            </a:extLst>
          </p:cNvPr>
          <p:cNvCxnSpPr/>
          <p:nvPr/>
        </p:nvCxnSpPr>
        <p:spPr>
          <a:xfrm>
            <a:off x="881570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8051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489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62BD9FF-FDFD-B349-949D-EB80A0ECB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24926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5138" y="2239201"/>
            <a:ext cx="25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63288" y="2239200"/>
            <a:ext cx="25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1726" y="2239199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AF35422F-40D6-E244-B26E-4AC3ED5690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163" y="2239200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9293CD5-FA9A-4A41-B1E5-1BE3723FCE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CAE7BA5-398E-1E48-A764-21AB1ABF97CA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A84FA1F7-BDDA-7245-81AD-AE07A31607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C13D801D-C31D-5346-BDFA-ADEEFCE9023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0464795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3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34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9031" y="1789200"/>
            <a:ext cx="34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449" y="1789200"/>
            <a:ext cx="34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50" y="2239201"/>
            <a:ext cx="34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4268" y="2239200"/>
            <a:ext cx="34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8449" y="2239199"/>
            <a:ext cx="34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1E4B5CE-EB84-8B41-952F-99309E76A9CC}"/>
              </a:ext>
            </a:extLst>
          </p:cNvPr>
          <p:cNvCxnSpPr/>
          <p:nvPr/>
        </p:nvCxnSpPr>
        <p:spPr>
          <a:xfrm>
            <a:off x="790874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424932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>
            <a:extLst>
              <a:ext uri="{FF2B5EF4-FFF2-40B4-BE49-F238E27FC236}">
                <a16:creationId xmlns:a16="http://schemas.microsoft.com/office/drawing/2014/main" id="{45771F1A-3CCA-9749-AD80-35B020B0ED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CEF3643-8AC9-7545-ACD7-0399A7D436DD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ECEBF497-6A28-2D4F-9321-F172A692B7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CBF3116E-110F-B841-BCE2-78144E6B078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689125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2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1" y="1789200"/>
            <a:ext cx="52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163" y="1789200"/>
            <a:ext cx="52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49" y="2239201"/>
            <a:ext cx="5204761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163" y="2239200"/>
            <a:ext cx="5235237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608488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>
            <a:extLst>
              <a:ext uri="{FF2B5EF4-FFF2-40B4-BE49-F238E27FC236}">
                <a16:creationId xmlns:a16="http://schemas.microsoft.com/office/drawing/2014/main" id="{D96F31CA-B902-BD4F-94F6-2695C795E0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1E179F6-ED13-7A44-8DE5-ED0C7A24FA3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827402AB-CBEC-F548-B338-49CF6B993E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5183E2B2-AA95-E44A-A9BA-C03C6D759C6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6622770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2858AA81-AE85-BB4A-B638-4B0898EF99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EE916C9-7F90-D44F-99F1-591B01FD7AF2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7BB308C6-2825-2845-AA54-8A46A9F4EB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12CDD9C5-B3B3-4043-BAD5-2277DCDC6B8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2142887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D5F5BFEA-F98F-8F43-80C3-9BCE40259B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6B0479F9-590D-394D-A136-B1BCB6ED473A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Titre 1">
            <a:extLst>
              <a:ext uri="{FF2B5EF4-FFF2-40B4-BE49-F238E27FC236}">
                <a16:creationId xmlns:a16="http://schemas.microsoft.com/office/drawing/2014/main" id="{0FC98B2E-CA76-7B46-A0D8-76ADB55789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2" name="Espace réservé du texte 5">
            <a:extLst>
              <a:ext uri="{FF2B5EF4-FFF2-40B4-BE49-F238E27FC236}">
                <a16:creationId xmlns:a16="http://schemas.microsoft.com/office/drawing/2014/main" id="{2E82C580-0B03-D44F-8CEB-671A9BD5ED8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5425646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EDIA - Turquoise et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0" y="1"/>
            <a:ext cx="6096000" cy="342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BD9F5E-5F40-784C-AE60-9120B59AAB84}"/>
              </a:ext>
            </a:extLst>
          </p:cNvPr>
          <p:cNvSpPr/>
          <p:nvPr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space réservé du texte 11">
            <a:extLst>
              <a:ext uri="{FF2B5EF4-FFF2-40B4-BE49-F238E27FC236}">
                <a16:creationId xmlns:a16="http://schemas.microsoft.com/office/drawing/2014/main" id="{142118F6-B1A1-454E-9D3C-7C325C0AFE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3906224"/>
            <a:ext cx="4747046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Titre du Média</a:t>
            </a:r>
          </a:p>
        </p:txBody>
      </p:sp>
      <p:sp>
        <p:nvSpPr>
          <p:cNvPr id="26" name="Espace réservé du texte 16">
            <a:extLst>
              <a:ext uri="{FF2B5EF4-FFF2-40B4-BE49-F238E27FC236}">
                <a16:creationId xmlns:a16="http://schemas.microsoft.com/office/drawing/2014/main" id="{634F2976-B7B9-6C4B-B35C-DA48199816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324" y="4291624"/>
            <a:ext cx="4747046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id="{B1BC2B8C-70A8-C244-A9FA-9775865AF46E}"/>
              </a:ext>
            </a:extLst>
          </p:cNvPr>
          <p:cNvSpPr>
            <a:spLocks noGrp="1"/>
          </p:cNvSpPr>
          <p:nvPr>
            <p:ph type="media" sz="quarter" idx="22" hasCustomPrompt="1"/>
          </p:nvPr>
        </p:nvSpPr>
        <p:spPr>
          <a:xfrm>
            <a:off x="695324" y="657224"/>
            <a:ext cx="4747047" cy="222945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Média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FC5EE144-5F6C-6749-B8EA-A0E6703722B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DBF08B36-F080-2844-BAFB-DA8A3B13BA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08036" y="673427"/>
            <a:ext cx="5352127" cy="1125538"/>
          </a:xfrm>
        </p:spPr>
        <p:txBody>
          <a:bodyPr lIns="720000" tIns="0" rIns="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9DF87D5A-4B72-B649-9F31-25D553E987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21712" y="2798395"/>
            <a:ext cx="4638451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F3C51787-BE42-4A4A-B089-1B45B5519D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1713" y="2182795"/>
            <a:ext cx="4638450" cy="579789"/>
          </a:xfrm>
        </p:spPr>
        <p:txBody>
          <a:bodyPr rIns="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EC233F0A-C1CA-A24F-BD3B-95AF878D9C9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7179654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7F5D28A1-601A-6046-8C7C-5E3D6B76E9E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8ED64B23-3210-0948-8701-EAAD5BCE091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1B67C369-FF0F-8F44-ABE9-6F44E160DD4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1AB9099E-EDCE-AD4B-8F2A-6B991D28AE1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F5590866-ED52-5E41-B747-83A4F4C8AA8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4848E1AA-7188-A54B-A992-92012880A53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D52A78D6-617D-0E46-A112-68F19EE51D9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C1AAFA6B-1209-C841-A074-6A6BE3138F1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F4366744-3E51-1948-AE25-FB74D4CE74C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4" name="Espace réservé du texte 54">
            <a:extLst>
              <a:ext uri="{FF2B5EF4-FFF2-40B4-BE49-F238E27FC236}">
                <a16:creationId xmlns:a16="http://schemas.microsoft.com/office/drawing/2014/main" id="{423E4382-EEE7-434C-A35F-71A91323253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5" name="Espace réservé du texte 58">
            <a:extLst>
              <a:ext uri="{FF2B5EF4-FFF2-40B4-BE49-F238E27FC236}">
                <a16:creationId xmlns:a16="http://schemas.microsoft.com/office/drawing/2014/main" id="{3A9EBD7A-9642-7940-B7A8-DC55F8E8754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6" name="Espace réservé du texte 60">
            <a:extLst>
              <a:ext uri="{FF2B5EF4-FFF2-40B4-BE49-F238E27FC236}">
                <a16:creationId xmlns:a16="http://schemas.microsoft.com/office/drawing/2014/main" id="{21408F30-8724-7A47-8555-F28DC97390B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63">
            <a:extLst>
              <a:ext uri="{FF2B5EF4-FFF2-40B4-BE49-F238E27FC236}">
                <a16:creationId xmlns:a16="http://schemas.microsoft.com/office/drawing/2014/main" id="{A3CE303C-452D-5C4A-84F5-FABAE66348D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8" name="Espace réservé du texte 65">
            <a:extLst>
              <a:ext uri="{FF2B5EF4-FFF2-40B4-BE49-F238E27FC236}">
                <a16:creationId xmlns:a16="http://schemas.microsoft.com/office/drawing/2014/main" id="{D573AD06-2053-3341-A76E-6B8480B41CA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67">
            <a:extLst>
              <a:ext uri="{FF2B5EF4-FFF2-40B4-BE49-F238E27FC236}">
                <a16:creationId xmlns:a16="http://schemas.microsoft.com/office/drawing/2014/main" id="{DD8F1A07-60E2-A248-ADF2-37503CAF4A6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0" name="Espace réservé du texte 69">
            <a:extLst>
              <a:ext uri="{FF2B5EF4-FFF2-40B4-BE49-F238E27FC236}">
                <a16:creationId xmlns:a16="http://schemas.microsoft.com/office/drawing/2014/main" id="{A6065984-EA4E-AF4B-9BC6-AEEFE7EAB0C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71">
            <a:extLst>
              <a:ext uri="{FF2B5EF4-FFF2-40B4-BE49-F238E27FC236}">
                <a16:creationId xmlns:a16="http://schemas.microsoft.com/office/drawing/2014/main" id="{B604C55F-58A3-D246-A0EC-D8101E7F4DD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2" name="Espace réservé du texte 73">
            <a:extLst>
              <a:ext uri="{FF2B5EF4-FFF2-40B4-BE49-F238E27FC236}">
                <a16:creationId xmlns:a16="http://schemas.microsoft.com/office/drawing/2014/main" id="{2BF4896A-127D-6542-80AE-276EACC242A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7" name="Image 46">
            <a:extLst>
              <a:ext uri="{FF2B5EF4-FFF2-40B4-BE49-F238E27FC236}">
                <a16:creationId xmlns:a16="http://schemas.microsoft.com/office/drawing/2014/main" id="{76988810-8F39-1149-BAC0-F70412EA10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5593E051-F1E1-8A4F-AB09-A45EBE85203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Titre 1">
            <a:extLst>
              <a:ext uri="{FF2B5EF4-FFF2-40B4-BE49-F238E27FC236}">
                <a16:creationId xmlns:a16="http://schemas.microsoft.com/office/drawing/2014/main" id="{B02A5F59-6942-A34F-9515-B882474CDF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FC5CB831-DB5F-4342-826E-F88F2503EA4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6694530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44973D8-A24F-6A4B-9607-D1B45823F1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8DD192C-BA2A-484F-AD95-3E896FD5B153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A6041040-30B3-5B40-82F2-5355B025BD2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6A33EF50-2161-0A45-AF55-DAFCCC5F10C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8410738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23FCA567-9806-EE46-BEAF-A0FF839539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045C05A-041F-1D41-AF23-40EA46882003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85DA81F0-6BEE-804E-8EEB-6E95B07739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870E74FD-835B-0346-AA83-FB40A711354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0593827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A7E5DBD8-610A-B642-8038-1005D1739D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5FF9F88-7DEB-CA4E-88D7-2E14095F05C8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6631661D-3BB4-CD41-A011-6014400BC6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E815EEB2-FD90-FB4A-A15C-773945BB4B7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0387939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ultimé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32626FB8-C1FD-D84E-963E-C089DC0036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CC9703B-CE00-2A4E-BDA4-B340B32DCDC8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42CA8FE3-A419-134F-AAA6-7E075318F3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332A00C8-73A3-4049-9D67-60F0C03C7E6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2611884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Corail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7F78BA17-4C3A-3C4E-87DF-46A009142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749385F3-7F34-1140-A9CC-86215DDA2F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bg1"/>
                </a:solidFill>
                <a:effectLst>
                  <a:glow rad="101600">
                    <a:schemeClr val="accent6">
                      <a:alpha val="60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5B351CA9-B5C7-6C41-9C11-C692DDDD72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6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bg1"/>
                </a:solidFill>
                <a:effectLst>
                  <a:glow rad="101600">
                    <a:schemeClr val="accent6">
                      <a:alpha val="60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15" name="Espace réservé du texte 7">
            <a:extLst>
              <a:ext uri="{FF2B5EF4-FFF2-40B4-BE49-F238E27FC236}">
                <a16:creationId xmlns:a16="http://schemas.microsoft.com/office/drawing/2014/main" id="{C993C82E-E30C-3045-993C-B2883F6ABD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bg1"/>
                </a:solidFill>
                <a:effectLst>
                  <a:glow rad="406400">
                    <a:schemeClr val="accent6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  <a:solidFill>
            <a:schemeClr val="accent2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2254312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Corail + pi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B869B53C-F740-2D4E-8327-2007D70B6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bg1"/>
                </a:solidFill>
                <a:effectLst>
                  <a:glow rad="101600">
                    <a:schemeClr val="accent6">
                      <a:alpha val="60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572913" cy="484405"/>
          </a:xfrm>
          <a:solidFill>
            <a:schemeClr val="accent6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bg1"/>
                </a:solidFill>
                <a:effectLst>
                  <a:glow rad="101600">
                    <a:schemeClr val="accent6">
                      <a:alpha val="60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 lang="fr-FR" sz="8800" b="0" i="0" kern="1200" dirty="0">
                <a:solidFill>
                  <a:schemeClr val="bg1"/>
                </a:solidFill>
                <a:effectLst>
                  <a:glow rad="406400">
                    <a:schemeClr val="accent6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5049D2B7-5EB2-2742-83D7-7F7430CAA82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29178373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picto - Cor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04614A9E-5E4F-E94E-9E85-F01A62DA01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34" t="27401" r="29434" b="19738"/>
          <a:stretch/>
        </p:blipFill>
        <p:spPr>
          <a:xfrm>
            <a:off x="8110800" y="3232800"/>
            <a:ext cx="4100400" cy="36252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846C505-09EC-5249-B3E5-E0D5E3B977B3}"/>
              </a:ext>
            </a:extLst>
          </p:cNvPr>
          <p:cNvSpPr/>
          <p:nvPr/>
        </p:nvSpPr>
        <p:spPr>
          <a:xfrm>
            <a:off x="8834107" y="3785092"/>
            <a:ext cx="2520000" cy="2520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96215" y="0"/>
            <a:ext cx="4195785" cy="3232187"/>
          </a:xfrm>
          <a:solidFill>
            <a:schemeClr val="accent2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0114BA5E-B426-004A-8E4B-3B69BB1EE3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63ADD0F9-1C2A-1B4D-96CB-0558C135E8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accent6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032177A3-763E-254C-80BF-12C3CACBD9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0F6A4BE9-86CB-E74A-9F17-4C00A6F434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12D26370-E404-1943-BE38-63A1D6F69B17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72973182-DA7D-F946-90C8-0EA5F4ED39A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3983576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FE630DDD-80A4-FC47-9B05-200D7AF3C0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7"/>
          <a:stretch/>
        </p:blipFill>
        <p:spPr>
          <a:xfrm>
            <a:off x="9158400" y="0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AB3DCC9A-5906-B647-B947-B7329CB4422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8D7E1EAA-1958-F74E-B8D2-47114C4644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4C526915-67A7-694D-8404-AC2DD21DD5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A8B864EC-A327-CB4B-8C8A-671141A1BB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DD01C2D-C800-F440-8975-BB3AA13F085F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D3682E54-BCBC-1A40-AE62-ACC25EE32CD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2837175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6D77D9A-4B5A-464F-9E49-B2CDC6170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bg1"/>
                </a:solidFill>
                <a:effectLst>
                  <a:glow rad="419100">
                    <a:schemeClr val="accent6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94807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rniè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221EEB8-5510-C641-8605-30E3D1246C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" r="-11"/>
          <a:stretch/>
        </p:blipFill>
        <p:spPr>
          <a:xfrm>
            <a:off x="-1" y="0"/>
            <a:ext cx="121932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12D3467-C411-7D4E-A04E-6886D845C4E4}"/>
              </a:ext>
            </a:extLst>
          </p:cNvPr>
          <p:cNvSpPr/>
          <p:nvPr/>
        </p:nvSpPr>
        <p:spPr>
          <a:xfrm>
            <a:off x="4931596" y="2239981"/>
            <a:ext cx="2147299" cy="1592280"/>
          </a:xfrm>
          <a:prstGeom prst="rect">
            <a:avLst/>
          </a:prstGeom>
          <a:solidFill>
            <a:schemeClr val="accent2"/>
          </a:solidFill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BDFDD652-8037-B647-9859-E500445BBC09}"/>
              </a:ext>
            </a:extLst>
          </p:cNvPr>
          <p:cNvGrpSpPr/>
          <p:nvPr/>
        </p:nvGrpSpPr>
        <p:grpSpPr>
          <a:xfrm>
            <a:off x="695325" y="2165059"/>
            <a:ext cx="10764838" cy="2527882"/>
            <a:chOff x="695325" y="2158647"/>
            <a:chExt cx="10764838" cy="2527882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FA787D76-2BA0-6242-8D98-E1D153DC5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1999" y="2527979"/>
              <a:ext cx="5029200" cy="2158550"/>
            </a:xfrm>
            <a:prstGeom prst="rect">
              <a:avLst/>
            </a:prstGeom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76CBF97E-1E05-A849-A13A-0D92A14E9752}"/>
                </a:ext>
              </a:extLst>
            </p:cNvPr>
            <p:cNvSpPr txBox="1"/>
            <p:nvPr/>
          </p:nvSpPr>
          <p:spPr>
            <a:xfrm>
              <a:off x="695325" y="2158647"/>
              <a:ext cx="107648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800" dirty="0">
                  <a:solidFill>
                    <a:schemeClr val="tx2"/>
                  </a:solidFill>
                  <a:effectLst>
                    <a:glow rad="114300">
                      <a:schemeClr val="accent2"/>
                    </a:glow>
                  </a:effectLst>
                  <a:latin typeface="Montserrat" pitchFamily="2" charset="77"/>
                </a:rPr>
                <a:t>Digiposte </a:t>
              </a:r>
              <a:r>
                <a:rPr lang="fr-FR" sz="1800" dirty="0" err="1">
                  <a:solidFill>
                    <a:schemeClr val="tx2"/>
                  </a:solidFill>
                  <a:effectLst>
                    <a:glow rad="114300">
                      <a:schemeClr val="accent2"/>
                    </a:glow>
                  </a:effectLst>
                  <a:latin typeface="Montserrat" pitchFamily="2" charset="77"/>
                </a:rPr>
                <a:t>is</a:t>
              </a:r>
              <a:r>
                <a:rPr lang="fr-FR" sz="1800" dirty="0">
                  <a:solidFill>
                    <a:schemeClr val="tx2"/>
                  </a:solidFill>
                  <a:effectLst>
                    <a:glow rad="114300">
                      <a:schemeClr val="accent2"/>
                    </a:glow>
                  </a:effectLst>
                  <a:latin typeface="Montserrat" pitchFamily="2" charset="77"/>
                </a:rPr>
                <a:t> a solution </a:t>
              </a:r>
              <a:r>
                <a:rPr lang="fr-FR" sz="1800" dirty="0" err="1">
                  <a:solidFill>
                    <a:schemeClr val="tx2"/>
                  </a:solidFill>
                  <a:effectLst>
                    <a:glow rad="114300">
                      <a:schemeClr val="accent2"/>
                    </a:glow>
                  </a:effectLst>
                  <a:latin typeface="Montserrat" pitchFamily="2" charset="77"/>
                </a:rPr>
                <a:t>operated</a:t>
              </a:r>
              <a:r>
                <a:rPr lang="fr-FR" sz="1800" dirty="0">
                  <a:solidFill>
                    <a:schemeClr val="tx2"/>
                  </a:solidFill>
                  <a:effectLst>
                    <a:glow rad="114300">
                      <a:schemeClr val="accent2"/>
                    </a:glow>
                  </a:effectLst>
                  <a:latin typeface="Montserrat" pitchFamily="2" charset="77"/>
                </a:rPr>
                <a:t> by </a:t>
              </a:r>
              <a:r>
                <a:rPr lang="fr-FR" sz="1800" dirty="0" err="1">
                  <a:solidFill>
                    <a:schemeClr val="tx2"/>
                  </a:solidFill>
                  <a:effectLst>
                    <a:glow rad="114300">
                      <a:schemeClr val="accent2"/>
                    </a:glow>
                  </a:effectLst>
                  <a:latin typeface="Montserrat" pitchFamily="2" charset="77"/>
                </a:rPr>
                <a:t>Docaposte</a:t>
              </a:r>
              <a:endParaRPr lang="fr-FR" sz="1800" dirty="0">
                <a:solidFill>
                  <a:schemeClr val="tx2"/>
                </a:solidFill>
                <a:effectLst>
                  <a:glow rad="114300">
                    <a:schemeClr val="accent2"/>
                  </a:glow>
                </a:effectLst>
                <a:latin typeface="Montserrat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442589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D8761F06-B07A-AF45-BDF6-D67896A171A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8929702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C0CFA876-1A8E-1B4A-8372-BB1533E80B4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3066120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545E473E-6FEE-2542-9E81-6B0FBA775E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6D7DEB5-AE0D-F942-9779-2E16B182B537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689DF871-5816-8C45-9423-AD2E034A09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9403C466-2706-9641-A18E-06116D2C8BF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7665308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C98FDC9D-2130-1143-9CE2-6B10F3599C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A72CB6EF-F19F-B244-A6F8-08CBD4D0E17F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Titre 1">
            <a:extLst>
              <a:ext uri="{FF2B5EF4-FFF2-40B4-BE49-F238E27FC236}">
                <a16:creationId xmlns:a16="http://schemas.microsoft.com/office/drawing/2014/main" id="{78629E35-DA66-A14E-880A-FD4B0BB58D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2" name="Espace réservé du texte 5">
            <a:extLst>
              <a:ext uri="{FF2B5EF4-FFF2-40B4-BE49-F238E27FC236}">
                <a16:creationId xmlns:a16="http://schemas.microsoft.com/office/drawing/2014/main" id="{776E9E70-3678-E843-881C-BB613311234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3080809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7F5D28A1-601A-6046-8C7C-5E3D6B76E9E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8ED64B23-3210-0948-8701-EAAD5BCE091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1B67C369-FF0F-8F44-ABE9-6F44E160DD4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1AB9099E-EDCE-AD4B-8F2A-6B991D28AE1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F5590866-ED52-5E41-B747-83A4F4C8AA8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4848E1AA-7188-A54B-A992-92012880A53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D52A78D6-617D-0E46-A112-68F19EE51D9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C1AAFA6B-1209-C841-A074-6A6BE3138F1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F4366744-3E51-1948-AE25-FB74D4CE74C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4" name="Espace réservé du texte 54">
            <a:extLst>
              <a:ext uri="{FF2B5EF4-FFF2-40B4-BE49-F238E27FC236}">
                <a16:creationId xmlns:a16="http://schemas.microsoft.com/office/drawing/2014/main" id="{423E4382-EEE7-434C-A35F-71A91323253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5" name="Espace réservé du texte 58">
            <a:extLst>
              <a:ext uri="{FF2B5EF4-FFF2-40B4-BE49-F238E27FC236}">
                <a16:creationId xmlns:a16="http://schemas.microsoft.com/office/drawing/2014/main" id="{3A9EBD7A-9642-7940-B7A8-DC55F8E8754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6" name="Espace réservé du texte 60">
            <a:extLst>
              <a:ext uri="{FF2B5EF4-FFF2-40B4-BE49-F238E27FC236}">
                <a16:creationId xmlns:a16="http://schemas.microsoft.com/office/drawing/2014/main" id="{21408F30-8724-7A47-8555-F28DC97390B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63">
            <a:extLst>
              <a:ext uri="{FF2B5EF4-FFF2-40B4-BE49-F238E27FC236}">
                <a16:creationId xmlns:a16="http://schemas.microsoft.com/office/drawing/2014/main" id="{A3CE303C-452D-5C4A-84F5-FABAE66348D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8" name="Espace réservé du texte 65">
            <a:extLst>
              <a:ext uri="{FF2B5EF4-FFF2-40B4-BE49-F238E27FC236}">
                <a16:creationId xmlns:a16="http://schemas.microsoft.com/office/drawing/2014/main" id="{D573AD06-2053-3341-A76E-6B8480B41CA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67">
            <a:extLst>
              <a:ext uri="{FF2B5EF4-FFF2-40B4-BE49-F238E27FC236}">
                <a16:creationId xmlns:a16="http://schemas.microsoft.com/office/drawing/2014/main" id="{DD8F1A07-60E2-A248-ADF2-37503CAF4A6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0" name="Espace réservé du texte 69">
            <a:extLst>
              <a:ext uri="{FF2B5EF4-FFF2-40B4-BE49-F238E27FC236}">
                <a16:creationId xmlns:a16="http://schemas.microsoft.com/office/drawing/2014/main" id="{A6065984-EA4E-AF4B-9BC6-AEEFE7EAB0C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71">
            <a:extLst>
              <a:ext uri="{FF2B5EF4-FFF2-40B4-BE49-F238E27FC236}">
                <a16:creationId xmlns:a16="http://schemas.microsoft.com/office/drawing/2014/main" id="{B604C55F-58A3-D246-A0EC-D8101E7F4DD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2" name="Espace réservé du texte 73">
            <a:extLst>
              <a:ext uri="{FF2B5EF4-FFF2-40B4-BE49-F238E27FC236}">
                <a16:creationId xmlns:a16="http://schemas.microsoft.com/office/drawing/2014/main" id="{2BF4896A-127D-6542-80AE-276EACC242A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7" name="Image 46">
            <a:extLst>
              <a:ext uri="{FF2B5EF4-FFF2-40B4-BE49-F238E27FC236}">
                <a16:creationId xmlns:a16="http://schemas.microsoft.com/office/drawing/2014/main" id="{07869A18-513B-F647-83C6-CA41B7C4D1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6066E59F-FC8B-734D-B9F7-7A370B84607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Titre 1">
            <a:extLst>
              <a:ext uri="{FF2B5EF4-FFF2-40B4-BE49-F238E27FC236}">
                <a16:creationId xmlns:a16="http://schemas.microsoft.com/office/drawing/2014/main" id="{711FA04F-A284-974B-B05C-09C00D1B62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1C5496CA-39F2-EF48-BCA0-ED19721A2E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8604906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0CA485E-3A3D-8D4E-A904-A0D1E271BC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1641476-F223-A14E-998B-AAEBBA58C849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927734FB-6519-6F40-BCA9-08609C1F29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3A8CB0CF-F961-AC46-9F97-F30A7A4A49C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2945169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CE9EFE64-9ABC-9243-8841-5E5D36165F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2F1B6E3F-90E9-9541-9C90-824C03869F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C8FDEAA-A386-214A-BEE3-FF6CA831C7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2776F70-2A83-EA48-A847-246E573BE52B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0E81DC8A-D9AD-1945-A476-E27E39C592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C873C320-0939-734E-9FF9-E69D0C1C1BF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57652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1574853-E69D-964F-ADA9-0A3A47EAD0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917E69-DE64-134D-BA32-9A8432637149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D07093A-51E5-1D4F-9EA5-732B827D7D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545BA35-8592-7C45-ADA4-7058A59B86F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9875840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4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2C8C313-C739-9F4D-A868-2EEFA4E3D5C2}"/>
              </a:ext>
            </a:extLst>
          </p:cNvPr>
          <p:cNvCxnSpPr/>
          <p:nvPr/>
        </p:nvCxnSpPr>
        <p:spPr>
          <a:xfrm>
            <a:off x="333883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7BA077E-07C1-EC4D-A4B1-743400634041}"/>
              </a:ext>
            </a:extLst>
          </p:cNvPr>
          <p:cNvCxnSpPr/>
          <p:nvPr/>
        </p:nvCxnSpPr>
        <p:spPr>
          <a:xfrm>
            <a:off x="607727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9F93335-E41F-6740-93C1-61CED0F77690}"/>
              </a:ext>
            </a:extLst>
          </p:cNvPr>
          <p:cNvCxnSpPr/>
          <p:nvPr/>
        </p:nvCxnSpPr>
        <p:spPr>
          <a:xfrm>
            <a:off x="881570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8051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489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62BD9FF-FDFD-B349-949D-EB80A0ECB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24926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5138" y="2239201"/>
            <a:ext cx="25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63288" y="2239200"/>
            <a:ext cx="25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1726" y="2239199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AF35422F-40D6-E244-B26E-4AC3ED5690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163" y="2239200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684332BF-38C1-314A-8678-685E71C5F7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D6D9655-9863-9342-9785-72B8EC003EF8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0A604F23-CD75-FF49-8986-CBB7B1AC1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52841AFD-855B-0742-9CCC-1A86CE1D037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6645499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3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34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9031" y="1789200"/>
            <a:ext cx="34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449" y="1789200"/>
            <a:ext cx="34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50" y="2239201"/>
            <a:ext cx="34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4268" y="2239200"/>
            <a:ext cx="34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8449" y="2239199"/>
            <a:ext cx="34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1E4B5CE-EB84-8B41-952F-99309E76A9CC}"/>
              </a:ext>
            </a:extLst>
          </p:cNvPr>
          <p:cNvCxnSpPr/>
          <p:nvPr/>
        </p:nvCxnSpPr>
        <p:spPr>
          <a:xfrm>
            <a:off x="790874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424932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>
            <a:extLst>
              <a:ext uri="{FF2B5EF4-FFF2-40B4-BE49-F238E27FC236}">
                <a16:creationId xmlns:a16="http://schemas.microsoft.com/office/drawing/2014/main" id="{65F54D26-C60F-6440-8A52-10D7F61D9B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07D1513-827A-D04C-89E7-2FD701D15D3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5AF0433D-FA3D-4C4D-A871-AADE3CBC60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F83CADA9-048A-B349-8F8D-B91FF18B2F6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9061737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re 12"/>
          <p:cNvSpPr>
            <a:spLocks noGrp="1"/>
          </p:cNvSpPr>
          <p:nvPr>
            <p:ph type="title" hasCustomPrompt="1"/>
          </p:nvPr>
        </p:nvSpPr>
        <p:spPr>
          <a:xfrm>
            <a:off x="598163" y="2065084"/>
            <a:ext cx="78867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fr-FR" dirty="0"/>
              <a:t>Titre de la présentation</a:t>
            </a:r>
            <a:br>
              <a:rPr lang="fr-FR" dirty="0"/>
            </a:br>
            <a:endParaRPr lang="fr-FR" dirty="0"/>
          </a:p>
        </p:txBody>
      </p:sp>
      <p:sp>
        <p:nvSpPr>
          <p:cNvPr id="35" name="Espace réservé du contenu 34"/>
          <p:cNvSpPr>
            <a:spLocks noGrp="1"/>
          </p:cNvSpPr>
          <p:nvPr>
            <p:ph sz="quarter" idx="13" hasCustomPrompt="1"/>
          </p:nvPr>
        </p:nvSpPr>
        <p:spPr>
          <a:xfrm>
            <a:off x="598163" y="3510301"/>
            <a:ext cx="7626350" cy="8382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07F9B3-5A84-4649-A725-AABE0351A31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Espace réservé du contenu 34">
            <a:extLst>
              <a:ext uri="{FF2B5EF4-FFF2-40B4-BE49-F238E27FC236}">
                <a16:creationId xmlns:a16="http://schemas.microsoft.com/office/drawing/2014/main" id="{43DA875F-A798-1C45-8131-72B4AC850A9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8163" y="4666107"/>
            <a:ext cx="7626350" cy="522211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rgbClr val="787878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Date </a:t>
            </a:r>
          </a:p>
        </p:txBody>
      </p:sp>
    </p:spTree>
    <p:extLst>
      <p:ext uri="{BB962C8B-B14F-4D97-AF65-F5344CB8AC3E}">
        <p14:creationId xmlns:p14="http://schemas.microsoft.com/office/powerpoint/2010/main" val="163432418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2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1" y="1789200"/>
            <a:ext cx="52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163" y="1789200"/>
            <a:ext cx="52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49" y="2239201"/>
            <a:ext cx="5204761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163" y="2239200"/>
            <a:ext cx="5235237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608488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1998D7B0-98F7-2549-AF1C-004E361352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FD65484-5838-5D46-AF88-A765E825D29A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78471CAD-1C92-BB48-A75A-A9C0B05633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E8030EB4-6FB4-374C-B7A1-5D810DAC926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4995523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13CC983-80E6-684A-95DE-D72D30A0C4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5D0AD90-4BE6-D643-AA49-EDBE7FC55FCC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D30EB7EB-F96B-1440-8963-988EA490D4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8196BCA0-6909-5541-A54F-724BE64C80B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933617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0736E3D-BC86-EF42-A3FA-B9762284FE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3FAB85A-2B85-8846-BCC3-FE02AC923296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87738392-3E2B-6740-B298-C24A648BE4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DBB32CF6-5FCE-B948-B791-0F2106F7E30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6168063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ultimé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87EED0F-1BA5-5C44-A499-05689C628D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D807A1A-FA6E-804D-B4BA-D16302C96DD7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EBE784AA-7E2F-9E43-80DB-8D0184AF0A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EFECFC98-7A32-394A-ABB0-FF4E541AF5F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0062993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re 12"/>
          <p:cNvSpPr>
            <a:spLocks noGrp="1"/>
          </p:cNvSpPr>
          <p:nvPr>
            <p:ph type="title" hasCustomPrompt="1"/>
          </p:nvPr>
        </p:nvSpPr>
        <p:spPr>
          <a:xfrm>
            <a:off x="598163" y="2065084"/>
            <a:ext cx="78867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fr-FR" dirty="0"/>
              <a:t>Titre de la présentation</a:t>
            </a:r>
            <a:br>
              <a:rPr lang="fr-FR" dirty="0"/>
            </a:br>
            <a:endParaRPr lang="fr-FR" dirty="0"/>
          </a:p>
        </p:txBody>
      </p:sp>
      <p:sp>
        <p:nvSpPr>
          <p:cNvPr id="35" name="Espace réservé du contenu 34"/>
          <p:cNvSpPr>
            <a:spLocks noGrp="1"/>
          </p:cNvSpPr>
          <p:nvPr>
            <p:ph sz="quarter" idx="13" hasCustomPrompt="1"/>
          </p:nvPr>
        </p:nvSpPr>
        <p:spPr>
          <a:xfrm>
            <a:off x="598163" y="3510301"/>
            <a:ext cx="7626350" cy="8382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07F9B3-5A84-4649-A725-AABE0351A31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F9EC534-F9F4-4762-A8EB-FE67C53393F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contenu 34">
            <a:extLst>
              <a:ext uri="{FF2B5EF4-FFF2-40B4-BE49-F238E27FC236}">
                <a16:creationId xmlns:a16="http://schemas.microsoft.com/office/drawing/2014/main" id="{43DA875F-A798-1C45-8131-72B4AC850A9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8163" y="4666107"/>
            <a:ext cx="7626350" cy="522211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rgbClr val="787878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Date </a:t>
            </a:r>
          </a:p>
        </p:txBody>
      </p:sp>
    </p:spTree>
    <p:extLst>
      <p:ext uri="{BB962C8B-B14F-4D97-AF65-F5344CB8AC3E}">
        <p14:creationId xmlns:p14="http://schemas.microsoft.com/office/powerpoint/2010/main" val="32486967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652D-80E2-4474-AA28-8D73FC021040}" type="datetime1">
              <a:rPr lang="fr-FR" smtClean="0"/>
              <a:t>05/09/2025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63082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fond 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687948E-92A2-304B-8082-013D315E2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73BB7-A395-4124-A0B0-62134F09DDB6}" type="datetime1">
              <a:rPr lang="fr-FR" smtClean="0"/>
              <a:t>05/09/2025</a:t>
            </a:fld>
            <a:r>
              <a:rPr lang="fr-FR"/>
              <a:t>   -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B3A2569-5411-384C-A183-C48D16848E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47712" y="6418979"/>
            <a:ext cx="2743200" cy="365125"/>
          </a:xfrm>
        </p:spPr>
        <p:txBody>
          <a:bodyPr/>
          <a:lstStyle/>
          <a:p>
            <a:fld id="{2F9EC534-F9F4-4762-A8EB-FE67C53393F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71EAC5B0-6BAC-7946-8152-D675A184A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88" y="-6026"/>
            <a:ext cx="7544212" cy="1315745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0000FF"/>
                </a:solidFill>
                <a:latin typeface="Montserrat" panose="00000500000000000000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8" name="Espace réservé du texte 30">
            <a:extLst>
              <a:ext uri="{FF2B5EF4-FFF2-40B4-BE49-F238E27FC236}">
                <a16:creationId xmlns:a16="http://schemas.microsoft.com/office/drawing/2014/main" id="{539972CC-26FE-2B40-9A5C-12C68A4C6B2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88" y="1482540"/>
            <a:ext cx="10833512" cy="4300345"/>
          </a:xfr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rgbClr val="787878"/>
                </a:solidFill>
                <a:latin typeface="Montserrat" pitchFamily="2" charset="77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78BCD6E-B7FB-794A-B137-8A840E51C264}"/>
              </a:ext>
            </a:extLst>
          </p:cNvPr>
          <p:cNvSpPr/>
          <p:nvPr userDrawn="1"/>
        </p:nvSpPr>
        <p:spPr>
          <a:xfrm>
            <a:off x="216602" y="533091"/>
            <a:ext cx="262223" cy="262223"/>
          </a:xfrm>
          <a:prstGeom prst="ellipse">
            <a:avLst/>
          </a:prstGeom>
          <a:solidFill>
            <a:srgbClr val="FFC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86F87E37-AFF6-CF4C-A911-D719C409A327}"/>
              </a:ext>
            </a:extLst>
          </p:cNvPr>
          <p:cNvSpPr/>
          <p:nvPr userDrawn="1"/>
        </p:nvSpPr>
        <p:spPr>
          <a:xfrm>
            <a:off x="216602" y="179226"/>
            <a:ext cx="262223" cy="262223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DF85AC3F-CF83-B049-A49D-2E2624E4970A}"/>
              </a:ext>
            </a:extLst>
          </p:cNvPr>
          <p:cNvSpPr/>
          <p:nvPr userDrawn="1"/>
        </p:nvSpPr>
        <p:spPr>
          <a:xfrm>
            <a:off x="216601" y="883621"/>
            <a:ext cx="262223" cy="262223"/>
          </a:xfrm>
          <a:prstGeom prst="ellipse">
            <a:avLst/>
          </a:prstGeom>
          <a:solidFill>
            <a:srgbClr val="787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603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uvertur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A6818569-9CAA-1242-8FB4-F0A972921D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 r="9542"/>
          <a:stretch/>
        </p:blipFill>
        <p:spPr>
          <a:xfrm>
            <a:off x="4043363" y="0"/>
            <a:ext cx="8148637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F3F4EDE-EF16-9B4D-9422-868750F1B4EB}"/>
              </a:ext>
            </a:extLst>
          </p:cNvPr>
          <p:cNvSpPr/>
          <p:nvPr/>
        </p:nvSpPr>
        <p:spPr>
          <a:xfrm>
            <a:off x="0" y="0"/>
            <a:ext cx="4042800" cy="1700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BAC43870-D863-B347-A1E2-1C2746A77D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80432" y="2678796"/>
            <a:ext cx="5687568" cy="735415"/>
          </a:xfrm>
          <a:effectLst>
            <a:glow>
              <a:schemeClr val="tx1">
                <a:alpha val="66000"/>
              </a:schemeClr>
            </a:glow>
          </a:effectLst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accent2"/>
                </a:solidFill>
                <a:effectLst>
                  <a:glow rad="254000">
                    <a:schemeClr val="tx1"/>
                  </a:glow>
                </a:effectLst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FBAD26E5-A3DE-B04C-B805-6287467ACC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80432" y="3434561"/>
            <a:ext cx="5205984" cy="504923"/>
          </a:xfrm>
          <a:effectLst>
            <a:glow rad="787400">
              <a:schemeClr val="tx1">
                <a:alpha val="86000"/>
              </a:schemeClr>
            </a:glow>
          </a:effectLst>
        </p:spPr>
        <p:txBody>
          <a:bodyPr lIns="0" tIns="180000" rIns="0" anchor="t">
            <a:spAutoFit/>
          </a:bodyPr>
          <a:lstStyle>
            <a:lvl1pPr marL="0" indent="0" algn="l">
              <a:buNone/>
              <a:defRPr sz="1800">
                <a:solidFill>
                  <a:schemeClr val="bg2"/>
                </a:solidFill>
                <a:effectLst>
                  <a:glow rad="165100">
                    <a:schemeClr val="tx1">
                      <a:alpha val="86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1700213"/>
            <a:ext cx="4042800" cy="51577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700213"/>
            <a:ext cx="4042800" cy="5157787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une image</a:t>
            </a:r>
          </a:p>
        </p:txBody>
      </p:sp>
      <p:pic>
        <p:nvPicPr>
          <p:cNvPr id="13" name="Graphique 12">
            <a:extLst>
              <a:ext uri="{FF2B5EF4-FFF2-40B4-BE49-F238E27FC236}">
                <a16:creationId xmlns:a16="http://schemas.microsoft.com/office/drawing/2014/main" id="{01539EFF-91D9-FB48-AB8D-E9FDDB5CBE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5532" y="365449"/>
            <a:ext cx="3072299" cy="109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530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Bleu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71C0C5E0-8A6E-114A-AEAA-7FB96006B4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bg1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4"/>
            <a:ext cx="5703664" cy="484405"/>
          </a:xfrm>
          <a:solidFill>
            <a:schemeClr val="tx1"/>
          </a:solidFill>
        </p:spPr>
        <p:txBody>
          <a:bodyPr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bg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bg1"/>
                </a:solidFill>
                <a:effectLst>
                  <a:glow rad="406400">
                    <a:schemeClr val="tx1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0"/>
          </a:xfrm>
          <a:solidFill>
            <a:schemeClr val="bg2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5955516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Bleu + pi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AE5B470C-49BF-7741-897E-1171A28D92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bg1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tx1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bg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</p:spPr>
        <p:txBody>
          <a:bodyPr tIns="0" bIns="0" anchor="b"/>
          <a:lstStyle>
            <a:lvl1pPr marL="0" indent="0">
              <a:buNone/>
              <a:defRPr lang="fr-FR" sz="8800" b="0" i="0" kern="1200" dirty="0">
                <a:solidFill>
                  <a:schemeClr val="bg1"/>
                </a:solidFill>
                <a:effectLst>
                  <a:glow rad="406400">
                    <a:schemeClr val="tx1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20702841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 picto -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AE5B470C-49BF-7741-897E-1171A28D92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54" t="27377" r="29426" b="19753"/>
          <a:stretch/>
        </p:blipFill>
        <p:spPr>
          <a:xfrm>
            <a:off x="8112125" y="3232186"/>
            <a:ext cx="4098887" cy="3625813"/>
          </a:xfrm>
          <a:prstGeom prst="rect">
            <a:avLst/>
          </a:prstGeom>
        </p:spPr>
      </p:pic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12125" y="0"/>
            <a:ext cx="4079875" cy="3232187"/>
          </a:xfrm>
          <a:solidFill>
            <a:schemeClr val="accent5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F09FBAB7-BB2B-A44D-A708-0E9BEA9B24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8E77A816-1FAA-434D-8EEE-D7B48DE4EE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2DD3E32F-91AC-C745-9D4A-4B80B4951B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4E7DD82C-EBA2-8643-A3DC-AC0F0D142E66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re 1">
            <a:extLst>
              <a:ext uri="{FF2B5EF4-FFF2-40B4-BE49-F238E27FC236}">
                <a16:creationId xmlns:a16="http://schemas.microsoft.com/office/drawing/2014/main" id="{B5C0060D-ACCC-0942-A6DE-CA2263829D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33B9B374-1083-E342-B90A-D26BFFE4394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8416996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à droite 50%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CBF003B8-C4DA-7946-95CE-541556D284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49" r="26661"/>
          <a:stretch/>
        </p:blipFill>
        <p:spPr>
          <a:xfrm>
            <a:off x="6134400" y="10030"/>
            <a:ext cx="6058799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5F623BD-D196-F245-BCFA-FABBCD4669D3}"/>
              </a:ext>
            </a:extLst>
          </p:cNvPr>
          <p:cNvSpPr/>
          <p:nvPr/>
        </p:nvSpPr>
        <p:spPr>
          <a:xfrm>
            <a:off x="7723844" y="2027101"/>
            <a:ext cx="2880000" cy="2880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1572369C-07D2-9D4C-9DFE-653194623C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61600" y="2066400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CD6BE6F1-88EA-C446-8A66-A18A7385A6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34758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5EE452EB-B911-8447-8839-599C60EBA6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5EC16382-98ED-8840-AFF4-FC427F8062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BD612EA6-B910-E04B-90C5-F7C656A759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9AC4E564-DF93-FB47-B2B1-1E9B0BC814A1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B04B6727-EF59-5F4F-96CA-CD9E31996F5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9109806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3AF0E9EB-A6CF-BC41-966A-E504244F0D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8"/>
          <a:stretch/>
        </p:blipFill>
        <p:spPr>
          <a:xfrm>
            <a:off x="9157200" y="0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F95756BF-0944-5C41-BAB5-F26FE04B5A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ECC2D1B7-04B2-1B43-8FA8-078065B51B6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69337D21-27FC-9148-ADA2-1E515D0079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48C79D4F-3ED2-EC40-AF73-C5A7A7A26D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F9A454D-C4D1-2549-BC26-7014A5FCEC45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FBECA5EE-6E85-CA42-BB75-8B4B79F2BC6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3573466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gauche -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ous-titre 2">
            <a:extLst>
              <a:ext uri="{FF2B5EF4-FFF2-40B4-BE49-F238E27FC236}">
                <a16:creationId xmlns:a16="http://schemas.microsoft.com/office/drawing/2014/main" id="{EAEB47EA-C369-AB4E-BE71-40D9B1E7C0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9513" y="2276213"/>
            <a:ext cx="8443878" cy="3718941"/>
          </a:xfrm>
        </p:spPr>
        <p:txBody>
          <a:bodyPr lIns="0" tIns="180000" rIns="648000" numCol="3" spcCol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 err="1"/>
              <a:t>Quare</a:t>
            </a:r>
            <a:r>
              <a:rPr lang="fr-FR"/>
              <a:t> </a:t>
            </a:r>
            <a:r>
              <a:rPr lang="fr-FR" err="1"/>
              <a:t>talis</a:t>
            </a:r>
            <a:r>
              <a:rPr lang="fr-FR"/>
              <a:t> </a:t>
            </a:r>
            <a:r>
              <a:rPr lang="fr-FR" err="1"/>
              <a:t>improborum</a:t>
            </a:r>
            <a:r>
              <a:rPr lang="fr-FR"/>
              <a:t> </a:t>
            </a:r>
            <a:r>
              <a:rPr lang="fr-FR" err="1"/>
              <a:t>consensio</a:t>
            </a:r>
            <a:r>
              <a:rPr lang="fr-FR"/>
              <a:t> non modo </a:t>
            </a:r>
            <a:r>
              <a:rPr lang="fr-FR" err="1"/>
              <a:t>excusatione</a:t>
            </a:r>
            <a:r>
              <a:rPr lang="fr-FR"/>
              <a:t> </a:t>
            </a:r>
            <a:r>
              <a:rPr lang="fr-FR" err="1"/>
              <a:t>amicitiae</a:t>
            </a:r>
            <a:r>
              <a:rPr lang="fr-FR"/>
              <a:t> </a:t>
            </a:r>
            <a:r>
              <a:rPr lang="fr-FR" err="1"/>
              <a:t>tegenda</a:t>
            </a:r>
            <a:r>
              <a:rPr lang="fr-FR"/>
              <a:t> non est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potius</a:t>
            </a:r>
            <a:r>
              <a:rPr lang="fr-FR"/>
              <a:t> </a:t>
            </a:r>
            <a:r>
              <a:rPr lang="fr-FR" err="1"/>
              <a:t>supplicio</a:t>
            </a:r>
            <a:r>
              <a:rPr lang="fr-FR"/>
              <a:t> omni </a:t>
            </a:r>
            <a:r>
              <a:rPr lang="fr-FR" err="1"/>
              <a:t>vindicanda</a:t>
            </a:r>
            <a:r>
              <a:rPr lang="fr-FR"/>
              <a:t> est, ut ne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concessum</a:t>
            </a:r>
            <a:r>
              <a:rPr lang="fr-FR"/>
              <a:t> </a:t>
            </a:r>
            <a:r>
              <a:rPr lang="fr-FR" err="1"/>
              <a:t>putet</a:t>
            </a:r>
            <a:r>
              <a:rPr lang="fr-FR"/>
              <a:t> </a:t>
            </a:r>
            <a:r>
              <a:rPr lang="fr-FR" err="1"/>
              <a:t>amicum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autem</a:t>
            </a:r>
            <a:endParaRPr lang="fr-FR"/>
          </a:p>
          <a:p>
            <a:r>
              <a:rPr lang="fr-FR" err="1"/>
              <a:t>Cuius</a:t>
            </a:r>
            <a:r>
              <a:rPr lang="fr-FR"/>
              <a:t> </a:t>
            </a:r>
            <a:r>
              <a:rPr lang="fr-FR" err="1"/>
              <a:t>acerbitati</a:t>
            </a:r>
            <a:r>
              <a:rPr lang="fr-FR"/>
              <a:t> uxor grave </a:t>
            </a:r>
            <a:r>
              <a:rPr lang="fr-FR" err="1"/>
              <a:t>accesserat</a:t>
            </a:r>
            <a:r>
              <a:rPr lang="fr-FR"/>
              <a:t> </a:t>
            </a:r>
            <a:r>
              <a:rPr lang="fr-FR" err="1"/>
              <a:t>incentivum</a:t>
            </a:r>
            <a:r>
              <a:rPr lang="fr-FR"/>
              <a:t>, </a:t>
            </a:r>
            <a:r>
              <a:rPr lang="fr-FR" err="1"/>
              <a:t>germanitate</a:t>
            </a:r>
            <a:r>
              <a:rPr lang="fr-FR"/>
              <a:t> </a:t>
            </a:r>
            <a:r>
              <a:rPr lang="fr-FR" err="1"/>
              <a:t>Augusti</a:t>
            </a:r>
            <a:r>
              <a:rPr lang="fr-FR"/>
              <a:t> </a:t>
            </a:r>
            <a:r>
              <a:rPr lang="fr-FR" err="1"/>
              <a:t>turgida</a:t>
            </a:r>
            <a:r>
              <a:rPr lang="fr-FR"/>
              <a:t> supra </a:t>
            </a:r>
            <a:r>
              <a:rPr lang="fr-FR" err="1"/>
              <a:t>modum</a:t>
            </a:r>
            <a:r>
              <a:rPr lang="fr-FR"/>
              <a:t>,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Hannibaliano</a:t>
            </a:r>
            <a:r>
              <a:rPr lang="fr-FR"/>
              <a:t> </a:t>
            </a:r>
            <a:r>
              <a:rPr lang="fr-FR" err="1"/>
              <a:t>regi</a:t>
            </a:r>
            <a:r>
              <a:rPr lang="fr-FR"/>
              <a:t> </a:t>
            </a:r>
            <a:r>
              <a:rPr lang="fr-FR" err="1"/>
              <a:t>fratris</a:t>
            </a:r>
            <a:r>
              <a:rPr lang="fr-FR"/>
              <a:t> </a:t>
            </a:r>
            <a:r>
              <a:rPr lang="fr-FR" err="1"/>
              <a:t>filio</a:t>
            </a:r>
            <a:r>
              <a:rPr lang="fr-FR"/>
              <a:t> </a:t>
            </a:r>
            <a:r>
              <a:rPr lang="fr-FR" err="1"/>
              <a:t>antehac</a:t>
            </a:r>
            <a:r>
              <a:rPr lang="fr-FR"/>
              <a:t> </a:t>
            </a:r>
            <a:r>
              <a:rPr lang="fr-FR" err="1"/>
              <a:t>Constantinus</a:t>
            </a:r>
            <a:r>
              <a:rPr lang="fr-FR"/>
              <a:t> </a:t>
            </a:r>
            <a:r>
              <a:rPr lang="fr-FR" err="1"/>
              <a:t>iunxerat</a:t>
            </a:r>
            <a:r>
              <a:rPr lang="fr-FR"/>
              <a:t> pater, </a:t>
            </a:r>
            <a:r>
              <a:rPr lang="fr-FR" err="1"/>
              <a:t>Megaera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mortalis</a:t>
            </a:r>
            <a:r>
              <a:rPr lang="fr-FR"/>
              <a:t>, </a:t>
            </a:r>
            <a:r>
              <a:rPr lang="fr-FR" err="1"/>
              <a:t>inflammatrix</a:t>
            </a:r>
            <a:r>
              <a:rPr lang="fr-FR"/>
              <a:t> </a:t>
            </a:r>
            <a:r>
              <a:rPr lang="fr-FR" err="1"/>
              <a:t>saevientis</a:t>
            </a:r>
            <a:r>
              <a:rPr lang="fr-FR"/>
              <a:t> </a:t>
            </a:r>
            <a:r>
              <a:rPr lang="fr-FR" err="1"/>
              <a:t>adsidua</a:t>
            </a:r>
            <a:r>
              <a:rPr lang="fr-FR"/>
              <a:t>, </a:t>
            </a:r>
            <a:r>
              <a:rPr lang="fr-FR" err="1"/>
              <a:t>humani</a:t>
            </a:r>
            <a:r>
              <a:rPr lang="fr-FR"/>
              <a:t> </a:t>
            </a:r>
            <a:r>
              <a:rPr lang="fr-FR" err="1"/>
              <a:t>cruoris</a:t>
            </a:r>
            <a:r>
              <a:rPr lang="fr-FR"/>
              <a:t> </a:t>
            </a:r>
            <a:r>
              <a:rPr lang="fr-FR" err="1"/>
              <a:t>avida</a:t>
            </a:r>
            <a:r>
              <a:rPr lang="fr-FR"/>
              <a:t> nihil </a:t>
            </a:r>
            <a:r>
              <a:rPr lang="fr-FR" err="1"/>
              <a:t>mitius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maritus</a:t>
            </a:r>
            <a:r>
              <a:rPr lang="fr-FR"/>
              <a:t>; qui </a:t>
            </a:r>
            <a:r>
              <a:rPr lang="fr-FR" err="1"/>
              <a:t>paulatim</a:t>
            </a:r>
            <a:r>
              <a:rPr lang="fr-FR"/>
              <a:t> </a:t>
            </a:r>
            <a:r>
              <a:rPr lang="fr-FR" err="1"/>
              <a:t>eruditiores</a:t>
            </a:r>
            <a:r>
              <a:rPr lang="fr-FR"/>
              <a:t> </a:t>
            </a:r>
            <a:r>
              <a:rPr lang="fr-FR" err="1"/>
              <a:t>facti</a:t>
            </a:r>
            <a:r>
              <a:rPr lang="fr-FR"/>
              <a:t> </a:t>
            </a:r>
            <a:r>
              <a:rPr lang="fr-FR" err="1"/>
              <a:t>processu</a:t>
            </a:r>
            <a:r>
              <a:rPr lang="fr-FR"/>
              <a:t> </a:t>
            </a:r>
            <a:r>
              <a:rPr lang="fr-FR" err="1"/>
              <a:t>temporis</a:t>
            </a:r>
            <a:r>
              <a:rPr lang="fr-FR"/>
              <a:t> ad </a:t>
            </a:r>
            <a:r>
              <a:rPr lang="fr-FR" err="1"/>
              <a:t>nocendum</a:t>
            </a:r>
            <a:r>
              <a:rPr lang="fr-FR"/>
              <a:t> per </a:t>
            </a:r>
            <a:r>
              <a:rPr lang="fr-FR" err="1"/>
              <a:t>clandestinos</a:t>
            </a:r>
            <a:r>
              <a:rPr lang="fr-FR"/>
              <a:t> </a:t>
            </a:r>
            <a:r>
              <a:rPr lang="fr-FR" err="1"/>
              <a:t>versutosque</a:t>
            </a:r>
            <a:r>
              <a:rPr lang="fr-FR"/>
              <a:t> </a:t>
            </a:r>
            <a:r>
              <a:rPr lang="fr-FR" err="1"/>
              <a:t>rumigerulos</a:t>
            </a:r>
            <a:r>
              <a:rPr lang="fr-FR"/>
              <a:t> </a:t>
            </a:r>
            <a:r>
              <a:rPr lang="fr-FR" err="1"/>
              <a:t>conpertis</a:t>
            </a:r>
            <a:r>
              <a:rPr lang="fr-FR"/>
              <a:t> </a:t>
            </a:r>
            <a:r>
              <a:rPr lang="fr-FR" err="1"/>
              <a:t>leviter</a:t>
            </a:r>
            <a:r>
              <a:rPr lang="fr-FR"/>
              <a:t> </a:t>
            </a:r>
            <a:r>
              <a:rPr lang="fr-FR" err="1"/>
              <a:t>addere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male </a:t>
            </a:r>
            <a:r>
              <a:rPr lang="fr-FR" err="1"/>
              <a:t>suetos</a:t>
            </a:r>
            <a:r>
              <a:rPr lang="fr-FR"/>
              <a:t> </a:t>
            </a:r>
            <a:r>
              <a:rPr lang="fr-FR" err="1"/>
              <a:t>falsa</a:t>
            </a:r>
            <a:r>
              <a:rPr lang="fr-FR"/>
              <a:t> et </a:t>
            </a:r>
            <a:r>
              <a:rPr lang="fr-FR" err="1"/>
              <a:t>placentia</a:t>
            </a:r>
            <a:r>
              <a:rPr lang="fr-FR"/>
              <a:t> </a:t>
            </a:r>
            <a:r>
              <a:rPr lang="fr-FR" err="1"/>
              <a:t>sibi</a:t>
            </a:r>
            <a:r>
              <a:rPr lang="fr-FR"/>
              <a:t> </a:t>
            </a:r>
            <a:r>
              <a:rPr lang="fr-FR" err="1"/>
              <a:t>discentes</a:t>
            </a:r>
            <a:r>
              <a:rPr lang="fr-FR"/>
              <a:t>, </a:t>
            </a:r>
            <a:r>
              <a:rPr lang="fr-FR" err="1"/>
              <a:t>adfectati</a:t>
            </a:r>
            <a:r>
              <a:rPr lang="fr-FR"/>
              <a:t> </a:t>
            </a:r>
            <a:r>
              <a:rPr lang="fr-FR" err="1"/>
              <a:t>regni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artium</a:t>
            </a:r>
            <a:r>
              <a:rPr lang="fr-FR"/>
              <a:t> </a:t>
            </a:r>
            <a:r>
              <a:rPr lang="fr-FR" err="1"/>
              <a:t>nefandarum</a:t>
            </a:r>
            <a:r>
              <a:rPr lang="fr-FR"/>
              <a:t> </a:t>
            </a:r>
            <a:r>
              <a:rPr lang="fr-FR" err="1"/>
              <a:t>calumnias</a:t>
            </a:r>
            <a:r>
              <a:rPr lang="fr-FR"/>
              <a:t> </a:t>
            </a:r>
            <a:r>
              <a:rPr lang="fr-FR" err="1"/>
              <a:t>insontibus</a:t>
            </a:r>
            <a:r>
              <a:rPr lang="fr-FR"/>
              <a:t> </a:t>
            </a:r>
            <a:r>
              <a:rPr lang="fr-FR" err="1"/>
              <a:t>adfligebant</a:t>
            </a:r>
            <a:r>
              <a:rPr lang="fr-FR"/>
              <a:t>.</a:t>
            </a:r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id="{81B7F7A3-0C42-6049-8DC6-DC9CE2080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9513" y="1700213"/>
            <a:ext cx="8443878" cy="577885"/>
          </a:xfrm>
        </p:spPr>
        <p:txBody>
          <a:bodyPr rIns="72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494FECC-F865-F645-BC87-421DBAF0F4F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34393" y="6357600"/>
            <a:ext cx="320150" cy="365125"/>
          </a:xfrm>
        </p:spPr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3A118E83-2610-EB44-9439-22CA377B89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52799" y="660231"/>
            <a:ext cx="9139201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8DB389A-1A5B-D24A-8C91-E34F5C3123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8"/>
          <a:stretch/>
        </p:blipFill>
        <p:spPr>
          <a:xfrm>
            <a:off x="0" y="0"/>
            <a:ext cx="30348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3725A18-9E5E-9345-8461-73171D8694EA}"/>
              </a:ext>
            </a:extLst>
          </p:cNvPr>
          <p:cNvSpPr/>
          <p:nvPr/>
        </p:nvSpPr>
        <p:spPr>
          <a:xfrm>
            <a:off x="248401" y="2098332"/>
            <a:ext cx="2520000" cy="2520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pour une image  5">
            <a:extLst>
              <a:ext uri="{FF2B5EF4-FFF2-40B4-BE49-F238E27FC236}">
                <a16:creationId xmlns:a16="http://schemas.microsoft.com/office/drawing/2014/main" id="{84BEF333-15DD-044E-85EB-29E1631DF01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84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AF36EF9A-00FB-514D-8F78-71A2142BDBC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0304091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E63715CE-B0B0-5047-9D87-13DAA165C8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accent2"/>
                </a:solidFill>
                <a:effectLst>
                  <a:glow rad="419100">
                    <a:schemeClr val="tx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23427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- Bleu + jaune Pouss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E63715CE-B0B0-5047-9D87-13DAA165C8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65" r="16536"/>
          <a:stretch/>
        </p:blipFill>
        <p:spPr>
          <a:xfrm>
            <a:off x="1" y="-2"/>
            <a:ext cx="6096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accent2"/>
                </a:solidFill>
                <a:effectLst>
                  <a:glow rad="419100">
                    <a:schemeClr val="tx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bg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EEAB0FBE-6805-4148-BFFE-03E0CBDCBA66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96D6E7C-D768-A848-96F3-F0DB387A13FE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E35BC97E-A64C-0846-861C-147BCC21AE1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6605678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18284AFD-2CF3-0440-A48A-E984F2F0B4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65" r="16536"/>
          <a:stretch/>
        </p:blipFill>
        <p:spPr>
          <a:xfrm>
            <a:off x="1" y="-2"/>
            <a:ext cx="6096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3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accent2"/>
                </a:solidFill>
                <a:effectLst>
                  <a:glow rad="419100">
                    <a:schemeClr val="tx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bg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642D841-1690-FC4E-87CD-0278895CA2A6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90ADA8-CC0D-6043-9C27-D93AA591740F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984D1E95-2C65-4545-B95F-9D1B04E898F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9832804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AV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BDD964F-5D25-8B4B-8AEF-AF2EE0FF02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65" r="16536"/>
          <a:stretch/>
        </p:blipFill>
        <p:spPr>
          <a:xfrm>
            <a:off x="1" y="-2"/>
            <a:ext cx="60960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accent2"/>
                </a:solidFill>
                <a:effectLst>
                  <a:glow rad="419100">
                    <a:schemeClr val="tx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bg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15951" y="5802465"/>
            <a:ext cx="4766644" cy="39831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* 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0A243278-4FA2-D641-A7CD-327BB8DD5A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6752" y="700409"/>
            <a:ext cx="5063411" cy="579789"/>
          </a:xfrm>
        </p:spPr>
        <p:txBody>
          <a:bodyPr rIns="720000"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BC006D0A-B5E2-CA46-905B-0A94A3E13A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5951" y="1545706"/>
            <a:ext cx="5044212" cy="3724384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1000"/>
            </a:lvl1pPr>
          </a:lstStyle>
          <a:p>
            <a:r>
              <a:rPr lang="fr-FR"/>
              <a:t>Texte 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FE197F7C-35B8-114D-A9C1-94ADEA90C339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1FA84C4-6FDA-7642-83E6-802D74F5D34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48E5610B-061A-E04E-AB3C-801A71D515C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2807545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 46">
            <a:extLst>
              <a:ext uri="{FF2B5EF4-FFF2-40B4-BE49-F238E27FC236}">
                <a16:creationId xmlns:a16="http://schemas.microsoft.com/office/drawing/2014/main" id="{1D772DE5-8864-9E49-BEF1-129CF2237C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F83FB1-F1A2-0E49-9DB6-4AEB19B62075}"/>
              </a:ext>
            </a:extLst>
          </p:cNvPr>
          <p:cNvSpPr/>
          <p:nvPr/>
        </p:nvSpPr>
        <p:spPr>
          <a:xfrm>
            <a:off x="6095999" y="-2"/>
            <a:ext cx="6096000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094800" y="0"/>
            <a:ext cx="2015999" cy="2286000"/>
          </a:xfrm>
          <a:solidFill>
            <a:schemeClr val="accent2"/>
          </a:solidFill>
        </p:spPr>
        <p:txBody>
          <a:bodyPr lIns="251999" tIns="0" r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100" b="1" i="0"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42" name="Picture Placeholder 17">
            <a:extLst>
              <a:ext uri="{FF2B5EF4-FFF2-40B4-BE49-F238E27FC236}">
                <a16:creationId xmlns:a16="http://schemas.microsoft.com/office/drawing/2014/main" id="{1C77A84F-82C3-204F-88A7-203FDA43BFE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094801" y="2286000"/>
            <a:ext cx="2015999" cy="2286000"/>
          </a:xfrm>
          <a:solidFill>
            <a:schemeClr val="bg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IMAGE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257CDDB-A9CA-4342-B8CB-8864C0A221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flipH="1">
            <a:off x="20278817" y="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72943D91-89FE-2544-888B-488DEEC30E7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 flipH="1">
            <a:off x="20278817" y="685800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1976" y="2693585"/>
            <a:ext cx="4541815" cy="735415"/>
          </a:xfrm>
        </p:spPr>
        <p:txBody>
          <a:bodyPr lIns="0" tIns="0" rIns="0" bIns="0" anchor="b">
            <a:noAutofit/>
          </a:bodyPr>
          <a:lstStyle>
            <a:lvl1pPr algn="l">
              <a:defRPr sz="3600">
                <a:solidFill>
                  <a:schemeClr val="accent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1976" y="3429001"/>
            <a:ext cx="4554668" cy="553650"/>
          </a:xfrm>
          <a:solidFill>
            <a:schemeClr val="tx1"/>
          </a:solidFill>
        </p:spPr>
        <p:txBody>
          <a:bodyPr lIns="0" tIns="180000" rIns="0">
            <a:sp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49" name="Espace réservé du texte 6">
            <a:extLst>
              <a:ext uri="{FF2B5EF4-FFF2-40B4-BE49-F238E27FC236}">
                <a16:creationId xmlns:a16="http://schemas.microsoft.com/office/drawing/2014/main" id="{ABCF9FDE-7C45-9A4A-ABC7-05441E952D7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12125" y="0"/>
            <a:ext cx="2052000" cy="2286000"/>
          </a:xfrm>
          <a:solidFill>
            <a:schemeClr val="accent3"/>
          </a:solidFill>
        </p:spPr>
        <p:txBody>
          <a:bodyPr lIns="251999" t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1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50" name="Espace réservé du texte 11">
            <a:extLst>
              <a:ext uri="{FF2B5EF4-FFF2-40B4-BE49-F238E27FC236}">
                <a16:creationId xmlns:a16="http://schemas.microsoft.com/office/drawing/2014/main" id="{FD77B585-B138-844B-8460-646547292B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64124" y="4285"/>
            <a:ext cx="2052000" cy="2286000"/>
          </a:xfrm>
          <a:solidFill>
            <a:schemeClr val="bg2"/>
          </a:solidFill>
        </p:spPr>
        <p:txBody>
          <a:bodyPr lIns="251999" t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1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51" name="Espace réservé du texte 14">
            <a:extLst>
              <a:ext uri="{FF2B5EF4-FFF2-40B4-BE49-F238E27FC236}">
                <a16:creationId xmlns:a16="http://schemas.microsoft.com/office/drawing/2014/main" id="{DB5EE210-71A9-5B45-9CF2-7D59B5030D4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12125" y="2286000"/>
            <a:ext cx="2052000" cy="2286000"/>
          </a:xfrm>
          <a:solidFill>
            <a:schemeClr val="accent1"/>
          </a:solidFill>
        </p:spPr>
        <p:txBody>
          <a:bodyPr lIns="251999" tIns="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1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D9DE526-68D4-8448-B7C1-7A52B5224E4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164124" y="2286000"/>
            <a:ext cx="2052000" cy="2286000"/>
          </a:xfrm>
          <a:solidFill>
            <a:schemeClr val="accent4"/>
          </a:solidFill>
        </p:spPr>
        <p:txBody>
          <a:bodyPr lIns="251999" r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100" b="1" i="0"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DD39C597-FD5F-264D-BB56-1CAA0F7E512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94801" y="4572000"/>
            <a:ext cx="2015999" cy="2286000"/>
          </a:xfrm>
          <a:solidFill>
            <a:schemeClr val="bg1"/>
          </a:solidFill>
        </p:spPr>
        <p:txBody>
          <a:bodyPr lIns="251999" r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2642F0CF-5031-6645-8503-298A01564CC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164124" y="4572000"/>
            <a:ext cx="2052000" cy="2286000"/>
          </a:xfrm>
          <a:solidFill>
            <a:schemeClr val="tx1"/>
          </a:solidFill>
        </p:spPr>
        <p:txBody>
          <a:bodyPr lIns="251999" tIns="0" r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1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8</a:t>
            </a:r>
          </a:p>
          <a:p>
            <a:r>
              <a:rPr lang="fr-FR" err="1"/>
              <a:t>sss</a:t>
            </a:r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48413" y="1720850"/>
            <a:ext cx="1397000" cy="329176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Picture Placeholder 17">
            <a:extLst>
              <a:ext uri="{FF2B5EF4-FFF2-40B4-BE49-F238E27FC236}">
                <a16:creationId xmlns:a16="http://schemas.microsoft.com/office/drawing/2014/main" id="{D7180B0D-F98A-EE49-B773-68EF2874983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348125" y="410561"/>
            <a:ext cx="900000" cy="90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40" name="Picture Placeholder 17">
            <a:extLst>
              <a:ext uri="{FF2B5EF4-FFF2-40B4-BE49-F238E27FC236}">
                <a16:creationId xmlns:a16="http://schemas.microsoft.com/office/drawing/2014/main" id="{15DEC49E-5208-7841-A7A4-8E748A38345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362800" y="357806"/>
            <a:ext cx="900000" cy="90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9242A6F0-E1A4-3E48-A538-A2C5387013D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364538" y="1720850"/>
            <a:ext cx="1089025" cy="37636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Picture Placeholder 17">
            <a:extLst>
              <a:ext uri="{FF2B5EF4-FFF2-40B4-BE49-F238E27FC236}">
                <a16:creationId xmlns:a16="http://schemas.microsoft.com/office/drawing/2014/main" id="{F000162E-E7AC-1747-93B4-E3A130ADA07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0415588" y="433437"/>
            <a:ext cx="900000" cy="90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57" name="Espace réservé du texte 56">
            <a:extLst>
              <a:ext uri="{FF2B5EF4-FFF2-40B4-BE49-F238E27FC236}">
                <a16:creationId xmlns:a16="http://schemas.microsoft.com/office/drawing/2014/main" id="{E1BBB00F-D3BC-9649-A6A8-6BDBEA5D44E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415588" y="1720850"/>
            <a:ext cx="1585912" cy="283138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Picture Placeholder 17">
            <a:extLst>
              <a:ext uri="{FF2B5EF4-FFF2-40B4-BE49-F238E27FC236}">
                <a16:creationId xmlns:a16="http://schemas.microsoft.com/office/drawing/2014/main" id="{17E64B46-1766-364F-96F7-A0B11548386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364035" y="2690413"/>
            <a:ext cx="900000" cy="90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D28580DA-8DF9-AD4C-B7E0-70303DA6490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364538" y="3983038"/>
            <a:ext cx="1609087" cy="360362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C00C0D4C-593E-7045-99CE-013ACCF282F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0415588" y="3983038"/>
            <a:ext cx="1585912" cy="307174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Picture Placeholder 17">
            <a:extLst>
              <a:ext uri="{FF2B5EF4-FFF2-40B4-BE49-F238E27FC236}">
                <a16:creationId xmlns:a16="http://schemas.microsoft.com/office/drawing/2014/main" id="{FB262C22-D74B-B849-B06A-F2449A9BE9E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0415588" y="2690413"/>
            <a:ext cx="900000" cy="90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45" name="Picture Placeholder 17">
            <a:extLst>
              <a:ext uri="{FF2B5EF4-FFF2-40B4-BE49-F238E27FC236}">
                <a16:creationId xmlns:a16="http://schemas.microsoft.com/office/drawing/2014/main" id="{294C0874-C3AA-FC4E-A507-A8CAA1CDEEC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348125" y="4992505"/>
            <a:ext cx="900000" cy="90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63" name="Espace réservé du texte 62">
            <a:extLst>
              <a:ext uri="{FF2B5EF4-FFF2-40B4-BE49-F238E27FC236}">
                <a16:creationId xmlns:a16="http://schemas.microsoft.com/office/drawing/2014/main" id="{FBC39EFC-16CF-B344-9CFB-635C864D079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48413" y="6319839"/>
            <a:ext cx="1585912" cy="294814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id="{326E3640-0ABE-9948-A481-A6DDE79FAA3F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0415588" y="4992505"/>
            <a:ext cx="900000" cy="90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65" name="Espace réservé du texte 64">
            <a:extLst>
              <a:ext uri="{FF2B5EF4-FFF2-40B4-BE49-F238E27FC236}">
                <a16:creationId xmlns:a16="http://schemas.microsoft.com/office/drawing/2014/main" id="{4B01D2C3-E0B3-034E-BA03-012030AE03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415588" y="6319839"/>
            <a:ext cx="1501775" cy="379413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BAC789-C267-064C-8CD6-248162FC206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112125" y="4572000"/>
            <a:ext cx="2054225" cy="2286000"/>
          </a:xfrm>
          <a:solidFill>
            <a:schemeClr val="bg1"/>
          </a:solidFill>
        </p:spPr>
        <p:txBody>
          <a:bodyPr lIns="251999" r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Intitulé 7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DB10E583-DE0A-2546-8589-A878E5E51CE3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8364035" y="4992505"/>
            <a:ext cx="900000" cy="90011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 err="1"/>
              <a:t>Picto</a:t>
            </a:r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8766AC90-0753-E34B-AFBD-4D7C6B0B364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364538" y="6319839"/>
            <a:ext cx="1612900" cy="3794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35174598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accent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accent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accent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3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6A79414D-A3B9-5545-B6D1-65B048588F9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6758411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2 Zon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1" y="0"/>
            <a:ext cx="609599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AFC189B6-DD5C-6A4B-B608-E043E7E1C2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31" name="Titre 1">
            <a:extLst>
              <a:ext uri="{FF2B5EF4-FFF2-40B4-BE49-F238E27FC236}">
                <a16:creationId xmlns:a16="http://schemas.microsoft.com/office/drawing/2014/main" id="{2077938B-6476-A640-97F3-750F8C2673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CE583B7-B666-0A49-9BB1-B33EFCE124B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381595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755336FE-8C79-D846-84A5-8AE5532E780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3594606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D53EC0-AD4E-6F42-9A6A-9D37B9D5A54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87EF1A77-FBEA-2C4C-AF4F-A4FB0FF0FD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2468A8A-29B3-0149-B92B-10FCE9A9AD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FC48E1E5-2ABC-A940-83AC-4AA5E9BDCD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1CC32706-A69B-4341-8233-E61C1650FF5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9182520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A29A389-8E43-7647-9673-467F35A6D1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3803BB72-7295-0841-80AB-D371956082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D3F011D8-9CA6-F646-BE47-1A0F16F5CA6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1831683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4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A29A389-8E43-7647-9673-467F35A6D1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3803BB72-7295-0841-80AB-D371956082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2C8C313-C739-9F4D-A868-2EEFA4E3D5C2}"/>
              </a:ext>
            </a:extLst>
          </p:cNvPr>
          <p:cNvCxnSpPr/>
          <p:nvPr/>
        </p:nvCxnSpPr>
        <p:spPr>
          <a:xfrm>
            <a:off x="333883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7BA077E-07C1-EC4D-A4B1-743400634041}"/>
              </a:ext>
            </a:extLst>
          </p:cNvPr>
          <p:cNvCxnSpPr/>
          <p:nvPr/>
        </p:nvCxnSpPr>
        <p:spPr>
          <a:xfrm>
            <a:off x="607727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9F93335-E41F-6740-93C1-61CED0F77690}"/>
              </a:ext>
            </a:extLst>
          </p:cNvPr>
          <p:cNvCxnSpPr/>
          <p:nvPr/>
        </p:nvCxnSpPr>
        <p:spPr>
          <a:xfrm>
            <a:off x="881570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8051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489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62BD9FF-FDFD-B349-949D-EB80A0ECB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24926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5138" y="2239201"/>
            <a:ext cx="25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63288" y="2239200"/>
            <a:ext cx="25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1726" y="2239199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AF35422F-40D6-E244-B26E-4AC3ED5690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163" y="2239200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56D60325-FC00-294D-A839-5A23DCE4AD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1090883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3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A29A389-8E43-7647-9673-467F35A6D1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3803BB72-7295-0841-80AB-D371956082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34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9031" y="1789200"/>
            <a:ext cx="34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449" y="1789200"/>
            <a:ext cx="34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50" y="2239201"/>
            <a:ext cx="34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4268" y="2239200"/>
            <a:ext cx="34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8449" y="2239199"/>
            <a:ext cx="34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1E4B5CE-EB84-8B41-952F-99309E76A9CC}"/>
              </a:ext>
            </a:extLst>
          </p:cNvPr>
          <p:cNvCxnSpPr/>
          <p:nvPr/>
        </p:nvCxnSpPr>
        <p:spPr>
          <a:xfrm>
            <a:off x="790874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424932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EE920932-B22C-4C4F-AB87-12CFCC616B8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6808468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2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A29A389-8E43-7647-9673-467F35A6D1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3803BB72-7295-0841-80AB-D371956082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1" y="1789200"/>
            <a:ext cx="52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163" y="1789200"/>
            <a:ext cx="52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49" y="2239201"/>
            <a:ext cx="5204761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163" y="2239200"/>
            <a:ext cx="5235237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608488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1B8E35DB-5835-B342-9E8B-84F4F8B6011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0308944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87D42DE9-1D71-114A-83EE-215834F296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25" name="Titre 1">
            <a:extLst>
              <a:ext uri="{FF2B5EF4-FFF2-40B4-BE49-F238E27FC236}">
                <a16:creationId xmlns:a16="http://schemas.microsoft.com/office/drawing/2014/main" id="{0747BDCF-059C-084F-BE67-1F7BBA23E6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9B2E3FC7-8202-2E48-9146-41380F1D04E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2177325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770B0DFD-33C8-284A-AF9C-F2DB0378C5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44" name="Titre 1">
            <a:extLst>
              <a:ext uri="{FF2B5EF4-FFF2-40B4-BE49-F238E27FC236}">
                <a16:creationId xmlns:a16="http://schemas.microsoft.com/office/drawing/2014/main" id="{5C4F5E94-0F99-6243-B14F-907418FF78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46DDAB3-F350-3B4A-B596-1D5C5635ACC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7177740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mage à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B0A312CD-D94B-F94F-9B18-5FEF223ED7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33" r="28066"/>
          <a:stretch/>
        </p:blipFill>
        <p:spPr>
          <a:xfrm>
            <a:off x="0" y="1"/>
            <a:ext cx="6095999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6059488" y="1"/>
            <a:ext cx="613251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59488" y="0"/>
            <a:ext cx="6132511" cy="6858001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2127DF41-5E6E-B443-89A4-601E01F2DA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2" name="Sous-titre 2">
            <a:extLst>
              <a:ext uri="{FF2B5EF4-FFF2-40B4-BE49-F238E27FC236}">
                <a16:creationId xmlns:a16="http://schemas.microsoft.com/office/drawing/2014/main" id="{16026394-D742-F140-A44C-C2A8B6F14C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3" name="Espace réservé du texte 6">
            <a:extLst>
              <a:ext uri="{FF2B5EF4-FFF2-40B4-BE49-F238E27FC236}">
                <a16:creationId xmlns:a16="http://schemas.microsoft.com/office/drawing/2014/main" id="{CDA80D9F-BA16-C84E-AF6E-479E2B2CBA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35FE4688-D224-7D41-8CF0-595123419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29A19706-6C6C-374A-A689-452D50008B00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F59810E1-E488-6649-B18F-08945B4D427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432284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5DCC373E-50D6-8A44-B58C-556F4B1CF1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24" name="Titre 1">
            <a:extLst>
              <a:ext uri="{FF2B5EF4-FFF2-40B4-BE49-F238E27FC236}">
                <a16:creationId xmlns:a16="http://schemas.microsoft.com/office/drawing/2014/main" id="{2B8ED4F6-C613-6C46-A05F-330BC3B9A4F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C3DB422D-5153-4C46-85A1-B90DA374F51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FDD0E8D2-7C12-6B44-AAD5-99A6C23F964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07CDA2C1-C98C-1D41-B61B-D225F90938F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B4E2B256-1FA4-7B46-AEFB-ECF5FDB5595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68BF1181-B41F-2D4D-A870-C6D4F757B85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0C5D7060-3F17-F340-AC1E-FD46C4D96A6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7DEE89FF-D303-0043-9B86-03E33905F70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C85C8615-069F-314B-A2EA-40CD32BD41C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3175F-6D17-7E43-9637-7D684583E42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0" name="Espace réservé du texte 54">
            <a:extLst>
              <a:ext uri="{FF2B5EF4-FFF2-40B4-BE49-F238E27FC236}">
                <a16:creationId xmlns:a16="http://schemas.microsoft.com/office/drawing/2014/main" id="{DADE1FB6-CC45-B642-AC53-461D2953A9C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1" name="Espace réservé du texte 58">
            <a:extLst>
              <a:ext uri="{FF2B5EF4-FFF2-40B4-BE49-F238E27FC236}">
                <a16:creationId xmlns:a16="http://schemas.microsoft.com/office/drawing/2014/main" id="{E5257403-5A5A-8249-8A3C-E98179719BF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2" name="Espace réservé du texte 60">
            <a:extLst>
              <a:ext uri="{FF2B5EF4-FFF2-40B4-BE49-F238E27FC236}">
                <a16:creationId xmlns:a16="http://schemas.microsoft.com/office/drawing/2014/main" id="{4AE90BBC-4D6B-3E41-9F7E-F0D2BB05876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3" name="Espace réservé du texte 63">
            <a:extLst>
              <a:ext uri="{FF2B5EF4-FFF2-40B4-BE49-F238E27FC236}">
                <a16:creationId xmlns:a16="http://schemas.microsoft.com/office/drawing/2014/main" id="{099C0439-038F-5043-A154-1607565B9BC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4" name="Espace réservé du texte 65">
            <a:extLst>
              <a:ext uri="{FF2B5EF4-FFF2-40B4-BE49-F238E27FC236}">
                <a16:creationId xmlns:a16="http://schemas.microsoft.com/office/drawing/2014/main" id="{E7BC9234-6745-B54E-BA17-9BBE9F0C04B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5" name="Espace réservé du texte 67">
            <a:extLst>
              <a:ext uri="{FF2B5EF4-FFF2-40B4-BE49-F238E27FC236}">
                <a16:creationId xmlns:a16="http://schemas.microsoft.com/office/drawing/2014/main" id="{A7C3CE64-3F11-2F44-AE9E-30E91457DCD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6" name="Espace réservé du texte 69">
            <a:extLst>
              <a:ext uri="{FF2B5EF4-FFF2-40B4-BE49-F238E27FC236}">
                <a16:creationId xmlns:a16="http://schemas.microsoft.com/office/drawing/2014/main" id="{90FEB61F-768D-E749-954F-75EC48EF958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71">
            <a:extLst>
              <a:ext uri="{FF2B5EF4-FFF2-40B4-BE49-F238E27FC236}">
                <a16:creationId xmlns:a16="http://schemas.microsoft.com/office/drawing/2014/main" id="{BFA1F9FE-95E3-5947-9D00-E8AA8673B31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8" name="Espace réservé du texte 73">
            <a:extLst>
              <a:ext uri="{FF2B5EF4-FFF2-40B4-BE49-F238E27FC236}">
                <a16:creationId xmlns:a16="http://schemas.microsoft.com/office/drawing/2014/main" id="{01249E80-0195-3040-AAA0-B30A43205F2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5">
            <a:extLst>
              <a:ext uri="{FF2B5EF4-FFF2-40B4-BE49-F238E27FC236}">
                <a16:creationId xmlns:a16="http://schemas.microsoft.com/office/drawing/2014/main" id="{6A605682-2513-FD43-AB6A-B96F19EBFED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3529824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4DD1452-6163-AF49-A61F-6AFD954EFA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C3A95283-A5A4-BB47-A131-393628E39F0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4234070A-7E7A-6B47-BE0C-86FB9A4674D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8784894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06813A0-3386-734C-A6EE-8AFC45CA34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ACBB398E-CA98-1745-BD3E-33CD5D3622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7B3352BB-6D7B-A241-BAC2-4F3BF7C0A99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3462946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A8834A0-B258-EB42-AE73-2E5D26A47A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B75D9A84-6D17-DD4B-96D5-A57C7BF9B4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5D267C5C-1240-4641-8516-021BE3B2550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5162449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ultimé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E55CFF2-F7AB-9E46-A223-4B5875021C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15" name="Titre 1">
            <a:extLst>
              <a:ext uri="{FF2B5EF4-FFF2-40B4-BE49-F238E27FC236}">
                <a16:creationId xmlns:a16="http://schemas.microsoft.com/office/drawing/2014/main" id="{7E6AFA48-7589-CE47-B835-4B3E1E36D6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785AEB8F-B998-A74C-B738-6579DFBCED9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6977683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rniè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221EEB8-5510-C641-8605-30E3D1246C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"/>
          <a:stretch/>
        </p:blipFill>
        <p:spPr>
          <a:xfrm>
            <a:off x="-1" y="0"/>
            <a:ext cx="12193200" cy="6858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0158AB3-CA1A-379C-31D2-E47BA69A25D2}"/>
              </a:ext>
            </a:extLst>
          </p:cNvPr>
          <p:cNvSpPr txBox="1"/>
          <p:nvPr/>
        </p:nvSpPr>
        <p:spPr>
          <a:xfrm>
            <a:off x="1947644" y="2434012"/>
            <a:ext cx="8296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0" i="0" err="1">
                <a:solidFill>
                  <a:srgbClr val="212529"/>
                </a:solidFill>
                <a:effectLst/>
                <a:latin typeface="Montserrat" panose="00000500000000000000" pitchFamily="2" charset="0"/>
              </a:rPr>
              <a:t>Digiposte</a:t>
            </a:r>
            <a:r>
              <a:rPr lang="fr-FR" b="0" i="0">
                <a:solidFill>
                  <a:srgbClr val="212529"/>
                </a:solidFill>
                <a:effectLst/>
                <a:latin typeface="Montserrat" panose="00000500000000000000" pitchFamily="2" charset="0"/>
              </a:rPr>
              <a:t> est un service de La Poste qui s’inscrit dans la gamme </a:t>
            </a:r>
          </a:p>
          <a:p>
            <a:pPr algn="ctr"/>
            <a:r>
              <a:rPr lang="fr-FR" b="0" i="0">
                <a:solidFill>
                  <a:srgbClr val="212529"/>
                </a:solidFill>
                <a:effectLst/>
                <a:latin typeface="Montserrat" panose="00000500000000000000" pitchFamily="2" charset="0"/>
              </a:rPr>
              <a:t>des services de confiance numériques de Docaposte.</a:t>
            </a:r>
            <a:endParaRPr lang="fr-FR" b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C07FC59-DF2D-F6DA-0429-9BE487856F3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999" y="3054155"/>
            <a:ext cx="5029200" cy="215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1239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jaune poussi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EDC5EF12-BBE7-BB43-85F5-981DB52F5F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101600">
                    <a:schemeClr val="accent2"/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2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2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tx2"/>
                </a:solidFill>
                <a:effectLst>
                  <a:glow rad="406400">
                    <a:schemeClr val="accent2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  <a:solidFill>
            <a:schemeClr val="accent1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1557388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Jaune poussin + pi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273CF11F-607F-B04D-88AE-1F35F5A1A0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 r="-10"/>
          <a:stretch/>
        </p:blipFill>
        <p:spPr>
          <a:xfrm>
            <a:off x="0" y="0"/>
            <a:ext cx="93132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101600">
                    <a:schemeClr val="accent2"/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572913" cy="484405"/>
          </a:xfrm>
          <a:solidFill>
            <a:schemeClr val="accent2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2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lang="fr-FR" sz="8800" b="0" i="0" kern="1200" dirty="0">
                <a:solidFill>
                  <a:schemeClr val="tx2"/>
                </a:solidFill>
                <a:effectLst>
                  <a:glow rad="406400">
                    <a:schemeClr val="accent2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5049D2B7-5EB2-2742-83D7-7F7430CAA82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33093010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 picto - Jaune pouss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F8639303-5703-854B-A112-5E4DFE9B2E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82" t="32379" r="34286" b="14760"/>
          <a:stretch/>
        </p:blipFill>
        <p:spPr>
          <a:xfrm>
            <a:off x="8110800" y="3232800"/>
            <a:ext cx="4100400" cy="3625200"/>
          </a:xfrm>
          <a:prstGeom prst="rect">
            <a:avLst/>
          </a:prstGeom>
        </p:spPr>
      </p:pic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96215" y="0"/>
            <a:ext cx="4195785" cy="3232187"/>
          </a:xfrm>
          <a:solidFill>
            <a:schemeClr val="accent1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Sous-titre 2">
            <a:extLst>
              <a:ext uri="{FF2B5EF4-FFF2-40B4-BE49-F238E27FC236}">
                <a16:creationId xmlns:a16="http://schemas.microsoft.com/office/drawing/2014/main" id="{8C54192D-6CA2-464B-8E2A-A416E9A6CBA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1" name="Espace réservé du texte 6">
            <a:extLst>
              <a:ext uri="{FF2B5EF4-FFF2-40B4-BE49-F238E27FC236}">
                <a16:creationId xmlns:a16="http://schemas.microsoft.com/office/drawing/2014/main" id="{8E7AB7C9-6A31-E74A-88EF-B92244BB49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FF88C6B2-FE02-5A40-A81B-97E6654178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BAD4390D-4C2C-D54A-AF31-B42A59EE3A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BA0C352E-A38A-894C-96CB-5E97C894E2E9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3DAA2130-CFEC-7B4E-94CA-FA73DDFC22E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6144125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à droite 50%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DD891593-39E8-9747-8254-12502B085D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49" r="26661"/>
          <a:stretch/>
        </p:blipFill>
        <p:spPr>
          <a:xfrm>
            <a:off x="6134400" y="0"/>
            <a:ext cx="6058799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0D6EFE2-18BB-EE48-A5BD-BF4AA026F921}"/>
              </a:ext>
            </a:extLst>
          </p:cNvPr>
          <p:cNvSpPr/>
          <p:nvPr/>
        </p:nvSpPr>
        <p:spPr>
          <a:xfrm>
            <a:off x="7685744" y="1989001"/>
            <a:ext cx="2880000" cy="288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1572369C-07D2-9D4C-9DFE-653194623C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61600" y="2066400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4C7846-48AC-964B-AA52-60474E958514}"/>
              </a:ext>
            </a:extLst>
          </p:cNvPr>
          <p:cNvSpPr/>
          <p:nvPr/>
        </p:nvSpPr>
        <p:spPr>
          <a:xfrm>
            <a:off x="3236897" y="6324843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3B29C4C0-27C7-3D48-957F-F9BEC23040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6" name="Sous-titre 2">
            <a:extLst>
              <a:ext uri="{FF2B5EF4-FFF2-40B4-BE49-F238E27FC236}">
                <a16:creationId xmlns:a16="http://schemas.microsoft.com/office/drawing/2014/main" id="{5F7C3E8C-D33C-3440-AF04-F69E3B38DD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7" name="Espace réservé du texte 6">
            <a:extLst>
              <a:ext uri="{FF2B5EF4-FFF2-40B4-BE49-F238E27FC236}">
                <a16:creationId xmlns:a16="http://schemas.microsoft.com/office/drawing/2014/main" id="{5E3C97BB-4942-6040-86D5-DFE701AD8A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3D5D6C9D-838C-AB47-AA77-D416F45A1D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962D0659-848C-AD4C-A5E8-0DA4A8AD9B14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F8943138-9259-F34B-B28C-005B83174E2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435173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mage à droite -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24677" cy="3224042"/>
          </a:xfrm>
        </p:spPr>
        <p:txBody>
          <a:bodyPr lIns="0" tIns="180000" rIns="576000" numCol="3" spcCol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9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endParaRPr lang="fr-FR"/>
          </a:p>
          <a:p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 err="1"/>
              <a:t>Quare</a:t>
            </a:r>
            <a:r>
              <a:rPr lang="fr-FR"/>
              <a:t> </a:t>
            </a:r>
            <a:r>
              <a:rPr lang="fr-FR" err="1"/>
              <a:t>talis</a:t>
            </a:r>
            <a:r>
              <a:rPr lang="fr-FR"/>
              <a:t> </a:t>
            </a:r>
            <a:r>
              <a:rPr lang="fr-FR" err="1"/>
              <a:t>improborum</a:t>
            </a:r>
            <a:r>
              <a:rPr lang="fr-FR"/>
              <a:t> </a:t>
            </a:r>
            <a:r>
              <a:rPr lang="fr-FR" err="1"/>
              <a:t>consensio</a:t>
            </a:r>
            <a:r>
              <a:rPr lang="fr-FR"/>
              <a:t> non modo </a:t>
            </a:r>
            <a:r>
              <a:rPr lang="fr-FR" err="1"/>
              <a:t>excusatione</a:t>
            </a:r>
            <a:r>
              <a:rPr lang="fr-FR"/>
              <a:t> </a:t>
            </a:r>
            <a:r>
              <a:rPr lang="fr-FR" err="1"/>
              <a:t>amicitiae</a:t>
            </a:r>
            <a:r>
              <a:rPr lang="fr-FR"/>
              <a:t> </a:t>
            </a:r>
            <a:r>
              <a:rPr lang="fr-FR" err="1"/>
              <a:t>tegenda</a:t>
            </a:r>
            <a:r>
              <a:rPr lang="fr-FR"/>
              <a:t> non est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potius</a:t>
            </a:r>
            <a:r>
              <a:rPr lang="fr-FR"/>
              <a:t> </a:t>
            </a:r>
            <a:r>
              <a:rPr lang="fr-FR" err="1"/>
              <a:t>supplicio</a:t>
            </a:r>
            <a:r>
              <a:rPr lang="fr-FR"/>
              <a:t> omni </a:t>
            </a:r>
            <a:r>
              <a:rPr lang="fr-FR" err="1"/>
              <a:t>vindicanda</a:t>
            </a:r>
            <a:r>
              <a:rPr lang="fr-FR"/>
              <a:t> est, ut ne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concessum</a:t>
            </a:r>
            <a:r>
              <a:rPr lang="fr-FR"/>
              <a:t> </a:t>
            </a:r>
            <a:r>
              <a:rPr lang="fr-FR" err="1"/>
              <a:t>putet</a:t>
            </a:r>
            <a:r>
              <a:rPr lang="fr-FR"/>
              <a:t> </a:t>
            </a:r>
            <a:r>
              <a:rPr lang="fr-FR" err="1"/>
              <a:t>amicum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autem</a:t>
            </a:r>
            <a:endParaRPr lang="fr-FR"/>
          </a:p>
          <a:p>
            <a:endParaRPr lang="fr-FR"/>
          </a:p>
          <a:p>
            <a:r>
              <a:rPr lang="fr-FR" err="1"/>
              <a:t>Cuius</a:t>
            </a:r>
            <a:r>
              <a:rPr lang="fr-FR"/>
              <a:t> </a:t>
            </a:r>
            <a:r>
              <a:rPr lang="fr-FR" err="1"/>
              <a:t>acerbitati</a:t>
            </a:r>
            <a:r>
              <a:rPr lang="fr-FR"/>
              <a:t> uxor grave </a:t>
            </a:r>
            <a:r>
              <a:rPr lang="fr-FR" err="1"/>
              <a:t>accesserat</a:t>
            </a:r>
            <a:r>
              <a:rPr lang="fr-FR"/>
              <a:t> </a:t>
            </a:r>
            <a:r>
              <a:rPr lang="fr-FR" err="1"/>
              <a:t>incentivum</a:t>
            </a:r>
            <a:r>
              <a:rPr lang="fr-FR"/>
              <a:t>, </a:t>
            </a:r>
            <a:r>
              <a:rPr lang="fr-FR" err="1"/>
              <a:t>germanitate</a:t>
            </a:r>
            <a:r>
              <a:rPr lang="fr-FR"/>
              <a:t> </a:t>
            </a:r>
            <a:r>
              <a:rPr lang="fr-FR" err="1"/>
              <a:t>Augusti</a:t>
            </a:r>
            <a:r>
              <a:rPr lang="fr-FR"/>
              <a:t> </a:t>
            </a:r>
            <a:r>
              <a:rPr lang="fr-FR" err="1"/>
              <a:t>turgida</a:t>
            </a:r>
            <a:r>
              <a:rPr lang="fr-FR"/>
              <a:t> supra </a:t>
            </a:r>
            <a:r>
              <a:rPr lang="fr-FR" err="1"/>
              <a:t>modum</a:t>
            </a:r>
            <a:r>
              <a:rPr lang="fr-FR"/>
              <a:t>,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Hannibaliano</a:t>
            </a:r>
            <a:r>
              <a:rPr lang="fr-FR"/>
              <a:t> </a:t>
            </a:r>
            <a:r>
              <a:rPr lang="fr-FR" err="1"/>
              <a:t>regi</a:t>
            </a:r>
            <a:r>
              <a:rPr lang="fr-FR"/>
              <a:t> </a:t>
            </a:r>
            <a:r>
              <a:rPr lang="fr-FR" err="1"/>
              <a:t>fratris</a:t>
            </a:r>
            <a:r>
              <a:rPr lang="fr-FR"/>
              <a:t> </a:t>
            </a:r>
            <a:r>
              <a:rPr lang="fr-FR" err="1"/>
              <a:t>filio</a:t>
            </a:r>
            <a:r>
              <a:rPr lang="fr-FR"/>
              <a:t> </a:t>
            </a:r>
            <a:r>
              <a:rPr lang="fr-FR" err="1"/>
              <a:t>antehac</a:t>
            </a:r>
            <a:r>
              <a:rPr lang="fr-FR"/>
              <a:t> </a:t>
            </a:r>
            <a:r>
              <a:rPr lang="fr-FR" err="1"/>
              <a:t>Constantinus</a:t>
            </a:r>
            <a:r>
              <a:rPr lang="fr-FR"/>
              <a:t> </a:t>
            </a:r>
            <a:r>
              <a:rPr lang="fr-FR" err="1"/>
              <a:t>iunxerat</a:t>
            </a:r>
            <a:r>
              <a:rPr lang="fr-FR"/>
              <a:t> pater, </a:t>
            </a:r>
            <a:r>
              <a:rPr lang="fr-FR" err="1"/>
              <a:t>Megaera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mortalis</a:t>
            </a:r>
            <a:r>
              <a:rPr lang="fr-FR"/>
              <a:t>, </a:t>
            </a:r>
            <a:r>
              <a:rPr lang="fr-FR" err="1"/>
              <a:t>inflammatrix</a:t>
            </a:r>
            <a:r>
              <a:rPr lang="fr-FR"/>
              <a:t> </a:t>
            </a:r>
            <a:r>
              <a:rPr lang="fr-FR" err="1"/>
              <a:t>saevientis</a:t>
            </a:r>
            <a:r>
              <a:rPr lang="fr-FR"/>
              <a:t> </a:t>
            </a:r>
            <a:r>
              <a:rPr lang="fr-FR" err="1"/>
              <a:t>adsidua</a:t>
            </a:r>
            <a:r>
              <a:rPr lang="fr-FR"/>
              <a:t>, </a:t>
            </a:r>
            <a:r>
              <a:rPr lang="fr-FR" err="1"/>
              <a:t>humani</a:t>
            </a:r>
            <a:r>
              <a:rPr lang="fr-FR"/>
              <a:t> </a:t>
            </a:r>
            <a:r>
              <a:rPr lang="fr-FR" err="1"/>
              <a:t>cruoris</a:t>
            </a:r>
            <a:r>
              <a:rPr lang="fr-FR"/>
              <a:t> </a:t>
            </a:r>
            <a:r>
              <a:rPr lang="fr-FR" err="1"/>
              <a:t>avida</a:t>
            </a:r>
            <a:r>
              <a:rPr lang="fr-FR"/>
              <a:t> nihil </a:t>
            </a:r>
            <a:r>
              <a:rPr lang="fr-FR" err="1"/>
              <a:t>mitius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maritus</a:t>
            </a:r>
            <a:r>
              <a:rPr lang="fr-FR"/>
              <a:t>; qui </a:t>
            </a:r>
            <a:r>
              <a:rPr lang="fr-FR" err="1"/>
              <a:t>paulatim</a:t>
            </a:r>
            <a:r>
              <a:rPr lang="fr-FR"/>
              <a:t> </a:t>
            </a:r>
            <a:r>
              <a:rPr lang="fr-FR" err="1"/>
              <a:t>eruditiores</a:t>
            </a:r>
            <a:r>
              <a:rPr lang="fr-FR"/>
              <a:t> </a:t>
            </a:r>
            <a:r>
              <a:rPr lang="fr-FR" err="1"/>
              <a:t>facti</a:t>
            </a:r>
            <a:r>
              <a:rPr lang="fr-FR"/>
              <a:t> </a:t>
            </a:r>
            <a:r>
              <a:rPr lang="fr-FR" err="1"/>
              <a:t>processu</a:t>
            </a:r>
            <a:r>
              <a:rPr lang="fr-FR"/>
              <a:t> </a:t>
            </a:r>
            <a:r>
              <a:rPr lang="fr-FR" err="1"/>
              <a:t>temporis</a:t>
            </a:r>
            <a:r>
              <a:rPr lang="fr-FR"/>
              <a:t> ad </a:t>
            </a:r>
            <a:r>
              <a:rPr lang="fr-FR" err="1"/>
              <a:t>nocendum</a:t>
            </a:r>
            <a:r>
              <a:rPr lang="fr-FR"/>
              <a:t> per </a:t>
            </a:r>
            <a:r>
              <a:rPr lang="fr-FR" err="1"/>
              <a:t>clandestinos</a:t>
            </a:r>
            <a:r>
              <a:rPr lang="fr-FR"/>
              <a:t> </a:t>
            </a:r>
            <a:r>
              <a:rPr lang="fr-FR" err="1"/>
              <a:t>versutosque</a:t>
            </a:r>
            <a:r>
              <a:rPr lang="fr-FR"/>
              <a:t> </a:t>
            </a:r>
            <a:r>
              <a:rPr lang="fr-FR" err="1"/>
              <a:t>rumigerulos</a:t>
            </a:r>
            <a:r>
              <a:rPr lang="fr-FR"/>
              <a:t> male </a:t>
            </a:r>
            <a:r>
              <a:rPr lang="fr-FR" err="1"/>
              <a:t>suetos</a:t>
            </a:r>
            <a:r>
              <a:rPr lang="fr-FR"/>
              <a:t> </a:t>
            </a:r>
            <a:r>
              <a:rPr lang="fr-FR" err="1"/>
              <a:t>falsa</a:t>
            </a:r>
            <a:r>
              <a:rPr lang="fr-FR"/>
              <a:t> et </a:t>
            </a:r>
            <a:r>
              <a:rPr lang="fr-FR" err="1"/>
              <a:t>placentia</a:t>
            </a:r>
            <a:r>
              <a:rPr lang="fr-FR"/>
              <a:t> </a:t>
            </a:r>
            <a:r>
              <a:rPr lang="fr-FR" err="1"/>
              <a:t>sibi</a:t>
            </a:r>
            <a:r>
              <a:rPr lang="fr-FR"/>
              <a:t> </a:t>
            </a:r>
            <a:r>
              <a:rPr lang="fr-FR" err="1"/>
              <a:t>discentes</a:t>
            </a:r>
            <a:r>
              <a:rPr lang="fr-FR"/>
              <a:t>, </a:t>
            </a:r>
            <a:r>
              <a:rPr lang="fr-FR" err="1"/>
              <a:t>adfectati</a:t>
            </a:r>
            <a:r>
              <a:rPr lang="fr-FR"/>
              <a:t> </a:t>
            </a:r>
            <a:r>
              <a:rPr lang="fr-FR" err="1"/>
              <a:t>regni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artium</a:t>
            </a:r>
            <a:r>
              <a:rPr lang="fr-FR"/>
              <a:t> </a:t>
            </a:r>
            <a:r>
              <a:rPr lang="fr-FR" err="1"/>
              <a:t>nefandarum</a:t>
            </a:r>
            <a:r>
              <a:rPr lang="fr-FR"/>
              <a:t> </a:t>
            </a:r>
            <a:r>
              <a:rPr lang="fr-FR" err="1"/>
              <a:t>calumnias</a:t>
            </a:r>
            <a:r>
              <a:rPr lang="fr-FR"/>
              <a:t> </a:t>
            </a:r>
            <a:r>
              <a:rPr lang="fr-FR" err="1"/>
              <a:t>insontibus</a:t>
            </a:r>
            <a:r>
              <a:rPr lang="fr-FR"/>
              <a:t> </a:t>
            </a:r>
            <a:r>
              <a:rPr lang="fr-FR" err="1"/>
              <a:t>adfligebant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9139200" y="0"/>
            <a:ext cx="30528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800" y="1700213"/>
            <a:ext cx="8443876" cy="579600"/>
          </a:xfrm>
        </p:spPr>
        <p:txBody>
          <a:bodyPr rIns="72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F4651668-BEA6-5040-9A28-69E2C06CCC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3AE64D8D-0131-ED45-8197-C0694BA734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B118054C-959A-9441-90C4-5D5EE27EA45C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54BAC927-5EBF-CE43-BC4F-6E050711C92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0752621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8E0DDD9E-5D09-5246-AB5D-F6959D8865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2" r="34219"/>
          <a:stretch/>
        </p:blipFill>
        <p:spPr>
          <a:xfrm>
            <a:off x="9157200" y="0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ADA38479-9FA0-3B4D-B357-6EEDCF8503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F8098382-DC5B-8A47-A3F6-A4F0936448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7A05541B-0F3A-634B-9872-2B991A28A8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B2848ABF-877F-4B47-A0D7-83E7498E7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B195E4C3-209B-F943-B781-4B51414D086E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298CD67C-E8CA-D74D-A29C-5E37EA64E98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463743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gauche -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21D874E2-530B-FD4C-B573-923711CFF1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665" r="29440"/>
          <a:stretch/>
        </p:blipFill>
        <p:spPr>
          <a:xfrm>
            <a:off x="0" y="4"/>
            <a:ext cx="3035300" cy="6858001"/>
          </a:xfrm>
          <a:prstGeom prst="rect">
            <a:avLst/>
          </a:prstGeom>
        </p:spPr>
      </p:pic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752E6EB3-63C8-F048-8B9A-0A6577F95C1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66400" y="2098331"/>
            <a:ext cx="2520000" cy="2520000"/>
          </a:xfrm>
          <a:solidFill>
            <a:schemeClr val="accent2"/>
          </a:solidFill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EAEB47EA-C369-AB4E-BE71-40D9B1E7C0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9513" y="2276213"/>
            <a:ext cx="8443878" cy="3718941"/>
          </a:xfrm>
        </p:spPr>
        <p:txBody>
          <a:bodyPr lIns="0" tIns="180000" rIns="648000" numCol="3" spcCol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 err="1"/>
              <a:t>Quare</a:t>
            </a:r>
            <a:r>
              <a:rPr lang="fr-FR"/>
              <a:t> </a:t>
            </a:r>
            <a:r>
              <a:rPr lang="fr-FR" err="1"/>
              <a:t>talis</a:t>
            </a:r>
            <a:r>
              <a:rPr lang="fr-FR"/>
              <a:t> </a:t>
            </a:r>
            <a:r>
              <a:rPr lang="fr-FR" err="1"/>
              <a:t>improborum</a:t>
            </a:r>
            <a:r>
              <a:rPr lang="fr-FR"/>
              <a:t> </a:t>
            </a:r>
            <a:r>
              <a:rPr lang="fr-FR" err="1"/>
              <a:t>consensio</a:t>
            </a:r>
            <a:r>
              <a:rPr lang="fr-FR"/>
              <a:t> non modo </a:t>
            </a:r>
            <a:r>
              <a:rPr lang="fr-FR" err="1"/>
              <a:t>excusatione</a:t>
            </a:r>
            <a:r>
              <a:rPr lang="fr-FR"/>
              <a:t> </a:t>
            </a:r>
            <a:r>
              <a:rPr lang="fr-FR" err="1"/>
              <a:t>amicitiae</a:t>
            </a:r>
            <a:r>
              <a:rPr lang="fr-FR"/>
              <a:t> </a:t>
            </a:r>
            <a:r>
              <a:rPr lang="fr-FR" err="1"/>
              <a:t>tegenda</a:t>
            </a:r>
            <a:r>
              <a:rPr lang="fr-FR"/>
              <a:t> non est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potius</a:t>
            </a:r>
            <a:r>
              <a:rPr lang="fr-FR"/>
              <a:t> </a:t>
            </a:r>
            <a:r>
              <a:rPr lang="fr-FR" err="1"/>
              <a:t>supplicio</a:t>
            </a:r>
            <a:r>
              <a:rPr lang="fr-FR"/>
              <a:t> omni </a:t>
            </a:r>
            <a:r>
              <a:rPr lang="fr-FR" err="1"/>
              <a:t>vindicanda</a:t>
            </a:r>
            <a:r>
              <a:rPr lang="fr-FR"/>
              <a:t> est, ut ne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concessum</a:t>
            </a:r>
            <a:r>
              <a:rPr lang="fr-FR"/>
              <a:t> </a:t>
            </a:r>
            <a:r>
              <a:rPr lang="fr-FR" err="1"/>
              <a:t>putet</a:t>
            </a:r>
            <a:r>
              <a:rPr lang="fr-FR"/>
              <a:t> </a:t>
            </a:r>
            <a:r>
              <a:rPr lang="fr-FR" err="1"/>
              <a:t>amicum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autem</a:t>
            </a:r>
            <a:endParaRPr lang="fr-FR"/>
          </a:p>
          <a:p>
            <a:r>
              <a:rPr lang="fr-FR" err="1"/>
              <a:t>Cuius</a:t>
            </a:r>
            <a:r>
              <a:rPr lang="fr-FR"/>
              <a:t> </a:t>
            </a:r>
            <a:r>
              <a:rPr lang="fr-FR" err="1"/>
              <a:t>acerbitati</a:t>
            </a:r>
            <a:r>
              <a:rPr lang="fr-FR"/>
              <a:t> uxor grave </a:t>
            </a:r>
            <a:r>
              <a:rPr lang="fr-FR" err="1"/>
              <a:t>accesserat</a:t>
            </a:r>
            <a:r>
              <a:rPr lang="fr-FR"/>
              <a:t> </a:t>
            </a:r>
            <a:r>
              <a:rPr lang="fr-FR" err="1"/>
              <a:t>incentivum</a:t>
            </a:r>
            <a:r>
              <a:rPr lang="fr-FR"/>
              <a:t>, </a:t>
            </a:r>
            <a:r>
              <a:rPr lang="fr-FR" err="1"/>
              <a:t>germanitate</a:t>
            </a:r>
            <a:r>
              <a:rPr lang="fr-FR"/>
              <a:t> </a:t>
            </a:r>
            <a:r>
              <a:rPr lang="fr-FR" err="1"/>
              <a:t>Augusti</a:t>
            </a:r>
            <a:r>
              <a:rPr lang="fr-FR"/>
              <a:t> </a:t>
            </a:r>
            <a:r>
              <a:rPr lang="fr-FR" err="1"/>
              <a:t>turgida</a:t>
            </a:r>
            <a:r>
              <a:rPr lang="fr-FR"/>
              <a:t> supra </a:t>
            </a:r>
            <a:r>
              <a:rPr lang="fr-FR" err="1"/>
              <a:t>modum</a:t>
            </a:r>
            <a:r>
              <a:rPr lang="fr-FR"/>
              <a:t>,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Hannibaliano</a:t>
            </a:r>
            <a:r>
              <a:rPr lang="fr-FR"/>
              <a:t> </a:t>
            </a:r>
            <a:r>
              <a:rPr lang="fr-FR" err="1"/>
              <a:t>regi</a:t>
            </a:r>
            <a:r>
              <a:rPr lang="fr-FR"/>
              <a:t> </a:t>
            </a:r>
            <a:r>
              <a:rPr lang="fr-FR" err="1"/>
              <a:t>fratris</a:t>
            </a:r>
            <a:r>
              <a:rPr lang="fr-FR"/>
              <a:t> </a:t>
            </a:r>
            <a:r>
              <a:rPr lang="fr-FR" err="1"/>
              <a:t>filio</a:t>
            </a:r>
            <a:r>
              <a:rPr lang="fr-FR"/>
              <a:t> </a:t>
            </a:r>
            <a:r>
              <a:rPr lang="fr-FR" err="1"/>
              <a:t>antehac</a:t>
            </a:r>
            <a:r>
              <a:rPr lang="fr-FR"/>
              <a:t> </a:t>
            </a:r>
            <a:r>
              <a:rPr lang="fr-FR" err="1"/>
              <a:t>Constantinus</a:t>
            </a:r>
            <a:r>
              <a:rPr lang="fr-FR"/>
              <a:t> </a:t>
            </a:r>
            <a:r>
              <a:rPr lang="fr-FR" err="1"/>
              <a:t>iunxerat</a:t>
            </a:r>
            <a:r>
              <a:rPr lang="fr-FR"/>
              <a:t> pater, </a:t>
            </a:r>
            <a:r>
              <a:rPr lang="fr-FR" err="1"/>
              <a:t>Megaera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mortalis</a:t>
            </a:r>
            <a:r>
              <a:rPr lang="fr-FR"/>
              <a:t>, </a:t>
            </a:r>
            <a:r>
              <a:rPr lang="fr-FR" err="1"/>
              <a:t>inflammatrix</a:t>
            </a:r>
            <a:r>
              <a:rPr lang="fr-FR"/>
              <a:t> </a:t>
            </a:r>
            <a:r>
              <a:rPr lang="fr-FR" err="1"/>
              <a:t>saevientis</a:t>
            </a:r>
            <a:r>
              <a:rPr lang="fr-FR"/>
              <a:t> </a:t>
            </a:r>
            <a:r>
              <a:rPr lang="fr-FR" err="1"/>
              <a:t>adsidua</a:t>
            </a:r>
            <a:r>
              <a:rPr lang="fr-FR"/>
              <a:t>, </a:t>
            </a:r>
            <a:r>
              <a:rPr lang="fr-FR" err="1"/>
              <a:t>humani</a:t>
            </a:r>
            <a:r>
              <a:rPr lang="fr-FR"/>
              <a:t> </a:t>
            </a:r>
            <a:r>
              <a:rPr lang="fr-FR" err="1"/>
              <a:t>cruoris</a:t>
            </a:r>
            <a:r>
              <a:rPr lang="fr-FR"/>
              <a:t> </a:t>
            </a:r>
            <a:r>
              <a:rPr lang="fr-FR" err="1"/>
              <a:t>avida</a:t>
            </a:r>
            <a:r>
              <a:rPr lang="fr-FR"/>
              <a:t> nihil </a:t>
            </a:r>
            <a:r>
              <a:rPr lang="fr-FR" err="1"/>
              <a:t>mitius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maritus</a:t>
            </a:r>
            <a:r>
              <a:rPr lang="fr-FR"/>
              <a:t>; qui </a:t>
            </a:r>
            <a:r>
              <a:rPr lang="fr-FR" err="1"/>
              <a:t>paulatim</a:t>
            </a:r>
            <a:r>
              <a:rPr lang="fr-FR"/>
              <a:t> </a:t>
            </a:r>
            <a:r>
              <a:rPr lang="fr-FR" err="1"/>
              <a:t>eruditiores</a:t>
            </a:r>
            <a:r>
              <a:rPr lang="fr-FR"/>
              <a:t> </a:t>
            </a:r>
            <a:r>
              <a:rPr lang="fr-FR" err="1"/>
              <a:t>facti</a:t>
            </a:r>
            <a:r>
              <a:rPr lang="fr-FR"/>
              <a:t> </a:t>
            </a:r>
            <a:r>
              <a:rPr lang="fr-FR" err="1"/>
              <a:t>processu</a:t>
            </a:r>
            <a:r>
              <a:rPr lang="fr-FR"/>
              <a:t> </a:t>
            </a:r>
            <a:r>
              <a:rPr lang="fr-FR" err="1"/>
              <a:t>temporis</a:t>
            </a:r>
            <a:r>
              <a:rPr lang="fr-FR"/>
              <a:t> ad </a:t>
            </a:r>
            <a:r>
              <a:rPr lang="fr-FR" err="1"/>
              <a:t>nocendum</a:t>
            </a:r>
            <a:r>
              <a:rPr lang="fr-FR"/>
              <a:t> per </a:t>
            </a:r>
            <a:r>
              <a:rPr lang="fr-FR" err="1"/>
              <a:t>clandestinos</a:t>
            </a:r>
            <a:r>
              <a:rPr lang="fr-FR"/>
              <a:t> </a:t>
            </a:r>
            <a:r>
              <a:rPr lang="fr-FR" err="1"/>
              <a:t>versutosque</a:t>
            </a:r>
            <a:r>
              <a:rPr lang="fr-FR"/>
              <a:t> </a:t>
            </a:r>
            <a:r>
              <a:rPr lang="fr-FR" err="1"/>
              <a:t>rumigerulos</a:t>
            </a:r>
            <a:r>
              <a:rPr lang="fr-FR"/>
              <a:t> </a:t>
            </a:r>
            <a:r>
              <a:rPr lang="fr-FR" err="1"/>
              <a:t>conpertis</a:t>
            </a:r>
            <a:r>
              <a:rPr lang="fr-FR"/>
              <a:t> </a:t>
            </a:r>
            <a:r>
              <a:rPr lang="fr-FR" err="1"/>
              <a:t>leviter</a:t>
            </a:r>
            <a:r>
              <a:rPr lang="fr-FR"/>
              <a:t> </a:t>
            </a:r>
            <a:r>
              <a:rPr lang="fr-FR" err="1"/>
              <a:t>addere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male </a:t>
            </a:r>
            <a:r>
              <a:rPr lang="fr-FR" err="1"/>
              <a:t>suetos</a:t>
            </a:r>
            <a:r>
              <a:rPr lang="fr-FR"/>
              <a:t> </a:t>
            </a:r>
            <a:r>
              <a:rPr lang="fr-FR" err="1"/>
              <a:t>falsa</a:t>
            </a:r>
            <a:r>
              <a:rPr lang="fr-FR"/>
              <a:t> et </a:t>
            </a:r>
            <a:r>
              <a:rPr lang="fr-FR" err="1"/>
              <a:t>placentia</a:t>
            </a:r>
            <a:r>
              <a:rPr lang="fr-FR"/>
              <a:t> </a:t>
            </a:r>
            <a:r>
              <a:rPr lang="fr-FR" err="1"/>
              <a:t>sibi</a:t>
            </a:r>
            <a:r>
              <a:rPr lang="fr-FR"/>
              <a:t> </a:t>
            </a:r>
            <a:r>
              <a:rPr lang="fr-FR" err="1"/>
              <a:t>discentes</a:t>
            </a:r>
            <a:r>
              <a:rPr lang="fr-FR"/>
              <a:t>, </a:t>
            </a:r>
            <a:r>
              <a:rPr lang="fr-FR" err="1"/>
              <a:t>adfectati</a:t>
            </a:r>
            <a:r>
              <a:rPr lang="fr-FR"/>
              <a:t> </a:t>
            </a:r>
            <a:r>
              <a:rPr lang="fr-FR" err="1"/>
              <a:t>regni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artium</a:t>
            </a:r>
            <a:r>
              <a:rPr lang="fr-FR"/>
              <a:t> </a:t>
            </a:r>
            <a:r>
              <a:rPr lang="fr-FR" err="1"/>
              <a:t>nefandarum</a:t>
            </a:r>
            <a:r>
              <a:rPr lang="fr-FR"/>
              <a:t> </a:t>
            </a:r>
            <a:r>
              <a:rPr lang="fr-FR" err="1"/>
              <a:t>calumnias</a:t>
            </a:r>
            <a:r>
              <a:rPr lang="fr-FR"/>
              <a:t> </a:t>
            </a:r>
            <a:r>
              <a:rPr lang="fr-FR" err="1"/>
              <a:t>insontibus</a:t>
            </a:r>
            <a:r>
              <a:rPr lang="fr-FR"/>
              <a:t> </a:t>
            </a:r>
            <a:r>
              <a:rPr lang="fr-FR" err="1"/>
              <a:t>adfligebant</a:t>
            </a:r>
            <a:r>
              <a:rPr lang="fr-FR"/>
              <a:t>.</a:t>
            </a:r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id="{81B7F7A3-0C42-6049-8DC6-DC9CE2080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9513" y="1700213"/>
            <a:ext cx="8443878" cy="577885"/>
          </a:xfrm>
        </p:spPr>
        <p:txBody>
          <a:bodyPr rIns="72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494FECC-F865-F645-BC87-421DBAF0F4F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3A118E83-2610-EB44-9439-22CA377B89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52799" y="660231"/>
            <a:ext cx="9139201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0AF7FB96-E3E8-634E-A0BB-92E809367DB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0520524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707DB11-4CB2-2E46-8CE8-5DFD75DA2F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2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16341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8F8F303A-F4DC-A04E-B82F-29F7EB6F1B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3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3" y="0"/>
            <a:ext cx="6105797" cy="68579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2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2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642D841-1690-FC4E-87CD-0278895CA2A6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90ADA8-CC0D-6043-9C27-D93AA591740F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0E1B40E3-2124-F14C-9D41-ED4856C86B8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717305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AV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66ACBF63-E285-124F-A7D1-9CE048B872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3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2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2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15951" y="5802465"/>
            <a:ext cx="4766644" cy="39831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* 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0A243278-4FA2-D641-A7CD-327BB8DD5A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6752" y="700409"/>
            <a:ext cx="5063411" cy="579789"/>
          </a:xfrm>
        </p:spPr>
        <p:txBody>
          <a:bodyPr rIns="720000"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BC006D0A-B5E2-CA46-905B-0A94A3E13A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5951" y="1545706"/>
            <a:ext cx="5044212" cy="3724384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1000"/>
            </a:lvl1pPr>
          </a:lstStyle>
          <a:p>
            <a:r>
              <a:rPr lang="fr-FR"/>
              <a:t>Texte 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FE197F7C-35B8-114D-A9C1-94ADEA90C339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1FA84C4-6FDA-7642-83E6-802D74F5D34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F1D587B3-1B57-204E-ACB2-1134A2DDC66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0135945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D53EC0-AD4E-6F42-9A6A-9D37B9D5A54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87EF1A77-FBEA-2C4C-AF4F-A4FB0FF0FD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2468A8A-29B3-0149-B92B-10FCE9A9AD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FC48E1E5-2ABC-A940-83AC-4AA5E9BDCD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2C0DAB42-40E1-BD41-886B-AEF8BB4730D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077208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B3C38798-9333-174E-891C-50FAC9B0A37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9893217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space réservé du texte 5">
            <a:extLst>
              <a:ext uri="{FF2B5EF4-FFF2-40B4-BE49-F238E27FC236}">
                <a16:creationId xmlns:a16="http://schemas.microsoft.com/office/drawing/2014/main" id="{81810179-EA13-0D4A-8514-6E5396D8DA8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391866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75A142F-16B6-314A-B0AC-CE76ECAEC2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38B10926-87C6-E048-BC25-B92B0D621F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3944F37E-7640-8543-81D8-A5B618AAD16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1436471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4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2C8C313-C739-9F4D-A868-2EEFA4E3D5C2}"/>
              </a:ext>
            </a:extLst>
          </p:cNvPr>
          <p:cNvCxnSpPr/>
          <p:nvPr/>
        </p:nvCxnSpPr>
        <p:spPr>
          <a:xfrm>
            <a:off x="333883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7BA077E-07C1-EC4D-A4B1-743400634041}"/>
              </a:ext>
            </a:extLst>
          </p:cNvPr>
          <p:cNvCxnSpPr/>
          <p:nvPr/>
        </p:nvCxnSpPr>
        <p:spPr>
          <a:xfrm>
            <a:off x="607727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9F93335-E41F-6740-93C1-61CED0F77690}"/>
              </a:ext>
            </a:extLst>
          </p:cNvPr>
          <p:cNvCxnSpPr/>
          <p:nvPr/>
        </p:nvCxnSpPr>
        <p:spPr>
          <a:xfrm>
            <a:off x="881570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8051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489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62BD9FF-FDFD-B349-949D-EB80A0ECB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24926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5138" y="2239201"/>
            <a:ext cx="25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63288" y="2239200"/>
            <a:ext cx="25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1726" y="2239199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AF35422F-40D6-E244-B26E-4AC3ED5690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163" y="2239200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0DBB4DBC-5314-EA49-B4E9-E67516DA5C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18" name="Titre 1">
            <a:extLst>
              <a:ext uri="{FF2B5EF4-FFF2-40B4-BE49-F238E27FC236}">
                <a16:creationId xmlns:a16="http://schemas.microsoft.com/office/drawing/2014/main" id="{DE7EAC9B-68BC-CE4B-A4AF-FAA5FE1323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4FA90741-0603-1449-AF98-448D4125983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1780831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mage à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6E337F8D-191E-CF49-A335-559CA671E2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33" r="27653"/>
          <a:stretch/>
        </p:blipFill>
        <p:spPr>
          <a:xfrm>
            <a:off x="6059488" y="0"/>
            <a:ext cx="618294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-73023" y="0"/>
            <a:ext cx="613251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3023" y="-1"/>
            <a:ext cx="6132511" cy="6858001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81587C84-4AEB-6C40-BA2D-720C0FBAC4BC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E1E607CD-C4BD-9343-9AC0-777EDACFC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effectLst>
                  <a:glow rad="50800">
                    <a:schemeClr val="bg1"/>
                  </a:glow>
                </a:effectLst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41F5C34E-8E10-4D4E-AF78-90BCDC9B9A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08036" y="673427"/>
            <a:ext cx="5352127" cy="1125538"/>
          </a:xfrm>
        </p:spPr>
        <p:txBody>
          <a:bodyPr lIns="720000" tIns="0" rIns="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2" name="Sous-titre 2">
            <a:extLst>
              <a:ext uri="{FF2B5EF4-FFF2-40B4-BE49-F238E27FC236}">
                <a16:creationId xmlns:a16="http://schemas.microsoft.com/office/drawing/2014/main" id="{37095BD0-0E2D-2740-B884-E9CA38C427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21712" y="2798395"/>
            <a:ext cx="4626613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3" name="Espace réservé du texte 6">
            <a:extLst>
              <a:ext uri="{FF2B5EF4-FFF2-40B4-BE49-F238E27FC236}">
                <a16:creationId xmlns:a16="http://schemas.microsoft.com/office/drawing/2014/main" id="{E382A7CD-8BA2-CD4F-A078-91C87D96EF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1713" y="2182795"/>
            <a:ext cx="4638450" cy="579789"/>
          </a:xfrm>
        </p:spPr>
        <p:txBody>
          <a:bodyPr rIns="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517367EC-0979-5340-9AEA-49D0919EE14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3550382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3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34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9031" y="1789200"/>
            <a:ext cx="34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449" y="1789200"/>
            <a:ext cx="34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50" y="2239201"/>
            <a:ext cx="34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4268" y="2239200"/>
            <a:ext cx="34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8449" y="2239199"/>
            <a:ext cx="34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1E4B5CE-EB84-8B41-952F-99309E76A9CC}"/>
              </a:ext>
            </a:extLst>
          </p:cNvPr>
          <p:cNvCxnSpPr/>
          <p:nvPr/>
        </p:nvCxnSpPr>
        <p:spPr>
          <a:xfrm>
            <a:off x="790874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424932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34CE08DC-C464-A746-8CF8-1461EB3DD0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15" name="Titre 1">
            <a:extLst>
              <a:ext uri="{FF2B5EF4-FFF2-40B4-BE49-F238E27FC236}">
                <a16:creationId xmlns:a16="http://schemas.microsoft.com/office/drawing/2014/main" id="{52DD168E-8715-D14A-91D5-68795AD105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CE3B8767-C2C4-9243-A052-4219A656F9E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4871592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2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1" y="1789200"/>
            <a:ext cx="52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163" y="1789200"/>
            <a:ext cx="52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49" y="2239201"/>
            <a:ext cx="5204761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163" y="2239200"/>
            <a:ext cx="5235237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608488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D1D24F1A-EF30-1148-88FD-3B4488001A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BCBE15C0-B4BB-EA4B-9A0B-BA23FBEBF7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F8A75040-FEBE-984B-887E-5D26FA6DB2F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6026401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992A16B-A48A-AB47-A791-4CE7C4A593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17" name="Titre 1">
            <a:extLst>
              <a:ext uri="{FF2B5EF4-FFF2-40B4-BE49-F238E27FC236}">
                <a16:creationId xmlns:a16="http://schemas.microsoft.com/office/drawing/2014/main" id="{44293466-BF4D-194F-86C7-E0CA5464D98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3869FD7C-64EB-BC4C-9DBD-AD52663CD2F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2076985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436EF9BE-A6C9-C64F-A85A-A6945E3A63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44" name="Titre 1">
            <a:extLst>
              <a:ext uri="{FF2B5EF4-FFF2-40B4-BE49-F238E27FC236}">
                <a16:creationId xmlns:a16="http://schemas.microsoft.com/office/drawing/2014/main" id="{57728EE3-2654-1741-A4F3-9BAB13F5A8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6" name="Espace réservé du texte 5">
            <a:extLst>
              <a:ext uri="{FF2B5EF4-FFF2-40B4-BE49-F238E27FC236}">
                <a16:creationId xmlns:a16="http://schemas.microsoft.com/office/drawing/2014/main" id="{D4B4DB07-6724-3046-B486-B117BCE316F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555159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0" name="Picture Placeholder 17">
            <a:extLst>
              <a:ext uri="{FF2B5EF4-FFF2-40B4-BE49-F238E27FC236}">
                <a16:creationId xmlns:a16="http://schemas.microsoft.com/office/drawing/2014/main" id="{7A15EFCF-A5EE-1B48-9443-C1013380AC9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1" name="Picture Placeholder 17">
            <a:extLst>
              <a:ext uri="{FF2B5EF4-FFF2-40B4-BE49-F238E27FC236}">
                <a16:creationId xmlns:a16="http://schemas.microsoft.com/office/drawing/2014/main" id="{CC2AF683-7176-F24E-982A-23CD1174F3C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2" name="Picture Placeholder 17">
            <a:extLst>
              <a:ext uri="{FF2B5EF4-FFF2-40B4-BE49-F238E27FC236}">
                <a16:creationId xmlns:a16="http://schemas.microsoft.com/office/drawing/2014/main" id="{9E6D5A5C-D1C9-BF4A-953B-7B3E5CC1CAE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3" name="Picture Placeholder 17">
            <a:extLst>
              <a:ext uri="{FF2B5EF4-FFF2-40B4-BE49-F238E27FC236}">
                <a16:creationId xmlns:a16="http://schemas.microsoft.com/office/drawing/2014/main" id="{C9E50239-E634-BA4D-AEDF-37DB173A5C9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96A03D14-693F-B542-9FD2-199CDAB2AB5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5" name="Picture Placeholder 17">
            <a:extLst>
              <a:ext uri="{FF2B5EF4-FFF2-40B4-BE49-F238E27FC236}">
                <a16:creationId xmlns:a16="http://schemas.microsoft.com/office/drawing/2014/main" id="{B554166C-D0DF-304F-881A-6A059D85133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id="{EC0D83D4-A46E-1246-A696-81EF4F005B5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7" name="Picture Placeholder 17">
            <a:extLst>
              <a:ext uri="{FF2B5EF4-FFF2-40B4-BE49-F238E27FC236}">
                <a16:creationId xmlns:a16="http://schemas.microsoft.com/office/drawing/2014/main" id="{16C835D8-11F9-1345-A9C7-A5FE083A1EF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5F513051-FBD0-324F-99BC-5950E8973FE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7DD15AF8-0CD8-1C4C-A0D5-8FFBA64D7A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20" name="Titre 1">
            <a:extLst>
              <a:ext uri="{FF2B5EF4-FFF2-40B4-BE49-F238E27FC236}">
                <a16:creationId xmlns:a16="http://schemas.microsoft.com/office/drawing/2014/main" id="{E2992B4F-6343-D24A-AB67-0B41540B14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1" name="Espace réservé du texte 54">
            <a:extLst>
              <a:ext uri="{FF2B5EF4-FFF2-40B4-BE49-F238E27FC236}">
                <a16:creationId xmlns:a16="http://schemas.microsoft.com/office/drawing/2014/main" id="{3C5F51EB-86A5-C14D-B815-709CDEE1CCF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22" name="Espace réservé du texte 58">
            <a:extLst>
              <a:ext uri="{FF2B5EF4-FFF2-40B4-BE49-F238E27FC236}">
                <a16:creationId xmlns:a16="http://schemas.microsoft.com/office/drawing/2014/main" id="{F66A098F-7B83-1C48-BAF4-58534AFA4BF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60">
            <a:extLst>
              <a:ext uri="{FF2B5EF4-FFF2-40B4-BE49-F238E27FC236}">
                <a16:creationId xmlns:a16="http://schemas.microsoft.com/office/drawing/2014/main" id="{1982339F-B748-B941-A457-76FAFB6D474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26" name="Espace réservé du texte 63">
            <a:extLst>
              <a:ext uri="{FF2B5EF4-FFF2-40B4-BE49-F238E27FC236}">
                <a16:creationId xmlns:a16="http://schemas.microsoft.com/office/drawing/2014/main" id="{D6C79E16-207A-1A4C-A677-CC3BFC7D204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27" name="Espace réservé du texte 65">
            <a:extLst>
              <a:ext uri="{FF2B5EF4-FFF2-40B4-BE49-F238E27FC236}">
                <a16:creationId xmlns:a16="http://schemas.microsoft.com/office/drawing/2014/main" id="{162E4BE2-7DD8-514A-8BB2-1D170EC5A15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67">
            <a:extLst>
              <a:ext uri="{FF2B5EF4-FFF2-40B4-BE49-F238E27FC236}">
                <a16:creationId xmlns:a16="http://schemas.microsoft.com/office/drawing/2014/main" id="{F0E95F3F-362A-504C-B40E-67612ABA3A6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29" name="Espace réservé du texte 69">
            <a:extLst>
              <a:ext uri="{FF2B5EF4-FFF2-40B4-BE49-F238E27FC236}">
                <a16:creationId xmlns:a16="http://schemas.microsoft.com/office/drawing/2014/main" id="{F847B9FC-29E1-8042-ADB9-0FDF320F170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0" name="Espace réservé du texte 71">
            <a:extLst>
              <a:ext uri="{FF2B5EF4-FFF2-40B4-BE49-F238E27FC236}">
                <a16:creationId xmlns:a16="http://schemas.microsoft.com/office/drawing/2014/main" id="{0CA8A302-0A3A-EA47-883D-24341729C0F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1" name="Espace réservé du texte 73">
            <a:extLst>
              <a:ext uri="{FF2B5EF4-FFF2-40B4-BE49-F238E27FC236}">
                <a16:creationId xmlns:a16="http://schemas.microsoft.com/office/drawing/2014/main" id="{AA3986E6-5AD8-8446-9F4B-9B9CB1CD174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430E36DB-9EC5-B849-8566-A4738859E5E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3929265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724B643-4099-3F4B-AC92-526486AD03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4A6D81EC-43F1-1049-864A-18D33767EC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06944500-4629-FD4E-96D1-503CD9411FB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018953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D321538-0FA8-1D4A-BF11-B9BB13BA0C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52F07467-08DF-0C4E-9A1B-689E080693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AADB8FCA-A5F0-084B-89A7-66393865C9F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0356697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B4B4F0F-B6E5-CC4F-B504-4D9F098BC0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04742A87-DC54-0E4B-B997-F57E275ADE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3431E826-DB22-9A4C-B7B9-E4466B46EB3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5853037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ultimé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E30B5D-EEBA-044E-948C-F61CFC5868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6574330A-61C5-9148-B41E-173C43E1472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37568F3-2EF1-F14B-BAED-155AC60D8C1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0292068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jaune La Pos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73054719-759B-4442-A601-9A266767F5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17" r="-5"/>
          <a:stretch/>
        </p:blipFill>
        <p:spPr>
          <a:xfrm>
            <a:off x="0" y="0"/>
            <a:ext cx="9313200" cy="685800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16FD6790-D48A-5843-B616-72BAADC27F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101600">
                    <a:schemeClr val="accent1">
                      <a:alpha val="60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7637711C-6BBE-AC4F-B75C-18EE94D87C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572913" cy="484405"/>
          </a:xfrm>
          <a:solidFill>
            <a:schemeClr val="accent1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9E1E2A62-05D9-B742-8F7C-10E3260815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tx2"/>
                </a:solidFill>
                <a:effectLst>
                  <a:glow rad="406400">
                    <a:schemeClr val="accent1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  <a:solidFill>
            <a:schemeClr val="accent2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2717010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mage à gauche -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3052799" cy="6870446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Image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7B1E33CD-DC48-F94C-8CF8-46C836211DB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9513" y="2276213"/>
            <a:ext cx="7740650" cy="3718941"/>
          </a:xfrm>
        </p:spPr>
        <p:txBody>
          <a:bodyPr lIns="0" tIns="180000" rIns="0" numCol="1" spcCol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 err="1"/>
              <a:t>Quare</a:t>
            </a:r>
            <a:r>
              <a:rPr lang="fr-FR"/>
              <a:t> </a:t>
            </a:r>
            <a:r>
              <a:rPr lang="fr-FR" err="1"/>
              <a:t>talis</a:t>
            </a:r>
            <a:r>
              <a:rPr lang="fr-FR"/>
              <a:t> </a:t>
            </a:r>
            <a:r>
              <a:rPr lang="fr-FR" err="1"/>
              <a:t>improborum</a:t>
            </a:r>
            <a:r>
              <a:rPr lang="fr-FR"/>
              <a:t> </a:t>
            </a:r>
            <a:r>
              <a:rPr lang="fr-FR" err="1"/>
              <a:t>consensio</a:t>
            </a:r>
            <a:r>
              <a:rPr lang="fr-FR"/>
              <a:t> non modo </a:t>
            </a:r>
            <a:r>
              <a:rPr lang="fr-FR" err="1"/>
              <a:t>excusatione</a:t>
            </a:r>
            <a:r>
              <a:rPr lang="fr-FR"/>
              <a:t> </a:t>
            </a:r>
            <a:r>
              <a:rPr lang="fr-FR" err="1"/>
              <a:t>amicitiae</a:t>
            </a:r>
            <a:r>
              <a:rPr lang="fr-FR"/>
              <a:t> </a:t>
            </a:r>
            <a:r>
              <a:rPr lang="fr-FR" err="1"/>
              <a:t>tegenda</a:t>
            </a:r>
            <a:r>
              <a:rPr lang="fr-FR"/>
              <a:t> non est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potius</a:t>
            </a:r>
            <a:r>
              <a:rPr lang="fr-FR"/>
              <a:t> </a:t>
            </a:r>
            <a:r>
              <a:rPr lang="fr-FR" err="1"/>
              <a:t>supplicio</a:t>
            </a:r>
            <a:r>
              <a:rPr lang="fr-FR"/>
              <a:t> omni </a:t>
            </a:r>
            <a:r>
              <a:rPr lang="fr-FR" err="1"/>
              <a:t>vindicanda</a:t>
            </a:r>
            <a:r>
              <a:rPr lang="fr-FR"/>
              <a:t> est, ut ne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concessum</a:t>
            </a:r>
            <a:r>
              <a:rPr lang="fr-FR"/>
              <a:t> </a:t>
            </a:r>
            <a:r>
              <a:rPr lang="fr-FR" err="1"/>
              <a:t>putet</a:t>
            </a:r>
            <a:r>
              <a:rPr lang="fr-FR"/>
              <a:t> </a:t>
            </a:r>
            <a:r>
              <a:rPr lang="fr-FR" err="1"/>
              <a:t>amicum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autem</a:t>
            </a:r>
            <a:endParaRPr lang="fr-FR"/>
          </a:p>
          <a:p>
            <a:r>
              <a:rPr lang="fr-FR" err="1"/>
              <a:t>Cuius</a:t>
            </a:r>
            <a:r>
              <a:rPr lang="fr-FR"/>
              <a:t> </a:t>
            </a:r>
            <a:r>
              <a:rPr lang="fr-FR" err="1"/>
              <a:t>acerbitati</a:t>
            </a:r>
            <a:r>
              <a:rPr lang="fr-FR"/>
              <a:t> uxor grave </a:t>
            </a:r>
            <a:r>
              <a:rPr lang="fr-FR" err="1"/>
              <a:t>accesserat</a:t>
            </a:r>
            <a:r>
              <a:rPr lang="fr-FR"/>
              <a:t> </a:t>
            </a:r>
            <a:r>
              <a:rPr lang="fr-FR" err="1"/>
              <a:t>incentivum</a:t>
            </a:r>
            <a:r>
              <a:rPr lang="fr-FR"/>
              <a:t>, </a:t>
            </a:r>
            <a:r>
              <a:rPr lang="fr-FR" err="1"/>
              <a:t>germanitate</a:t>
            </a:r>
            <a:r>
              <a:rPr lang="fr-FR"/>
              <a:t> </a:t>
            </a:r>
            <a:r>
              <a:rPr lang="fr-FR" err="1"/>
              <a:t>Augusti</a:t>
            </a:r>
            <a:r>
              <a:rPr lang="fr-FR"/>
              <a:t> </a:t>
            </a:r>
            <a:r>
              <a:rPr lang="fr-FR" err="1"/>
              <a:t>turgida</a:t>
            </a:r>
            <a:r>
              <a:rPr lang="fr-FR"/>
              <a:t> supra </a:t>
            </a:r>
            <a:r>
              <a:rPr lang="fr-FR" err="1"/>
              <a:t>modum</a:t>
            </a:r>
            <a:r>
              <a:rPr lang="fr-FR"/>
              <a:t>,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Hannibaliano</a:t>
            </a:r>
            <a:r>
              <a:rPr lang="fr-FR"/>
              <a:t> </a:t>
            </a:r>
            <a:r>
              <a:rPr lang="fr-FR" err="1"/>
              <a:t>regi</a:t>
            </a:r>
            <a:r>
              <a:rPr lang="fr-FR"/>
              <a:t> </a:t>
            </a:r>
            <a:r>
              <a:rPr lang="fr-FR" err="1"/>
              <a:t>fratris</a:t>
            </a:r>
            <a:r>
              <a:rPr lang="fr-FR"/>
              <a:t> </a:t>
            </a:r>
            <a:r>
              <a:rPr lang="fr-FR" err="1"/>
              <a:t>filio</a:t>
            </a:r>
            <a:r>
              <a:rPr lang="fr-FR"/>
              <a:t> </a:t>
            </a:r>
            <a:r>
              <a:rPr lang="fr-FR" err="1"/>
              <a:t>antehac</a:t>
            </a:r>
            <a:r>
              <a:rPr lang="fr-FR"/>
              <a:t> </a:t>
            </a:r>
            <a:r>
              <a:rPr lang="fr-FR" err="1"/>
              <a:t>Constantinus</a:t>
            </a:r>
            <a:r>
              <a:rPr lang="fr-FR"/>
              <a:t> </a:t>
            </a:r>
            <a:r>
              <a:rPr lang="fr-FR" err="1"/>
              <a:t>iunxerat</a:t>
            </a:r>
            <a:r>
              <a:rPr lang="fr-FR"/>
              <a:t> pater, </a:t>
            </a:r>
            <a:r>
              <a:rPr lang="fr-FR" err="1"/>
              <a:t>Megaera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mortalis</a:t>
            </a:r>
            <a:r>
              <a:rPr lang="fr-FR"/>
              <a:t>, </a:t>
            </a:r>
            <a:r>
              <a:rPr lang="fr-FR" err="1"/>
              <a:t>inflammatrix</a:t>
            </a:r>
            <a:r>
              <a:rPr lang="fr-FR"/>
              <a:t> </a:t>
            </a:r>
            <a:r>
              <a:rPr lang="fr-FR" err="1"/>
              <a:t>saevientis</a:t>
            </a:r>
            <a:r>
              <a:rPr lang="fr-FR"/>
              <a:t> </a:t>
            </a:r>
            <a:r>
              <a:rPr lang="fr-FR" err="1"/>
              <a:t>adsidua</a:t>
            </a:r>
            <a:r>
              <a:rPr lang="fr-FR"/>
              <a:t>, </a:t>
            </a:r>
            <a:r>
              <a:rPr lang="fr-FR" err="1"/>
              <a:t>humani</a:t>
            </a:r>
            <a:r>
              <a:rPr lang="fr-FR"/>
              <a:t> </a:t>
            </a:r>
            <a:r>
              <a:rPr lang="fr-FR" err="1"/>
              <a:t>cruoris</a:t>
            </a:r>
            <a:r>
              <a:rPr lang="fr-FR"/>
              <a:t> </a:t>
            </a:r>
            <a:r>
              <a:rPr lang="fr-FR" err="1"/>
              <a:t>avida</a:t>
            </a:r>
            <a:r>
              <a:rPr lang="fr-FR"/>
              <a:t> nihil </a:t>
            </a:r>
            <a:r>
              <a:rPr lang="fr-FR" err="1"/>
              <a:t>mitius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maritus</a:t>
            </a:r>
            <a:r>
              <a:rPr lang="fr-FR"/>
              <a:t>; qui </a:t>
            </a:r>
            <a:r>
              <a:rPr lang="fr-FR" err="1"/>
              <a:t>paulatim</a:t>
            </a:r>
            <a:r>
              <a:rPr lang="fr-FR"/>
              <a:t> </a:t>
            </a:r>
            <a:r>
              <a:rPr lang="fr-FR" err="1"/>
              <a:t>eruditiores</a:t>
            </a:r>
            <a:r>
              <a:rPr lang="fr-FR"/>
              <a:t> </a:t>
            </a:r>
            <a:r>
              <a:rPr lang="fr-FR" err="1"/>
              <a:t>facti</a:t>
            </a:r>
            <a:r>
              <a:rPr lang="fr-FR"/>
              <a:t> </a:t>
            </a:r>
            <a:r>
              <a:rPr lang="fr-FR" err="1"/>
              <a:t>processu</a:t>
            </a:r>
            <a:r>
              <a:rPr lang="fr-FR"/>
              <a:t> </a:t>
            </a:r>
            <a:r>
              <a:rPr lang="fr-FR" err="1"/>
              <a:t>temporis</a:t>
            </a:r>
            <a:r>
              <a:rPr lang="fr-FR"/>
              <a:t> ad </a:t>
            </a:r>
            <a:r>
              <a:rPr lang="fr-FR" err="1"/>
              <a:t>nocendum</a:t>
            </a:r>
            <a:r>
              <a:rPr lang="fr-FR"/>
              <a:t> per </a:t>
            </a:r>
            <a:r>
              <a:rPr lang="fr-FR" err="1"/>
              <a:t>clandestinos</a:t>
            </a:r>
            <a:r>
              <a:rPr lang="fr-FR"/>
              <a:t> </a:t>
            </a:r>
            <a:r>
              <a:rPr lang="fr-FR" err="1"/>
              <a:t>versutosque</a:t>
            </a:r>
            <a:r>
              <a:rPr lang="fr-FR"/>
              <a:t> </a:t>
            </a:r>
            <a:r>
              <a:rPr lang="fr-FR" err="1"/>
              <a:t>rumigerulos</a:t>
            </a:r>
            <a:r>
              <a:rPr lang="fr-FR"/>
              <a:t> </a:t>
            </a:r>
            <a:r>
              <a:rPr lang="fr-FR" err="1"/>
              <a:t>conpertis</a:t>
            </a:r>
            <a:r>
              <a:rPr lang="fr-FR"/>
              <a:t> </a:t>
            </a:r>
            <a:r>
              <a:rPr lang="fr-FR" err="1"/>
              <a:t>leviter</a:t>
            </a:r>
            <a:r>
              <a:rPr lang="fr-FR"/>
              <a:t> </a:t>
            </a:r>
            <a:r>
              <a:rPr lang="fr-FR" err="1"/>
              <a:t>addere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male </a:t>
            </a:r>
            <a:r>
              <a:rPr lang="fr-FR" err="1"/>
              <a:t>suetos</a:t>
            </a:r>
            <a:r>
              <a:rPr lang="fr-FR"/>
              <a:t> </a:t>
            </a:r>
            <a:r>
              <a:rPr lang="fr-FR" err="1"/>
              <a:t>falsa</a:t>
            </a:r>
            <a:r>
              <a:rPr lang="fr-FR"/>
              <a:t> et </a:t>
            </a:r>
            <a:r>
              <a:rPr lang="fr-FR" err="1"/>
              <a:t>placentia</a:t>
            </a:r>
            <a:r>
              <a:rPr lang="fr-FR"/>
              <a:t> </a:t>
            </a:r>
            <a:r>
              <a:rPr lang="fr-FR" err="1"/>
              <a:t>sibi</a:t>
            </a:r>
            <a:r>
              <a:rPr lang="fr-FR"/>
              <a:t> </a:t>
            </a:r>
            <a:r>
              <a:rPr lang="fr-FR" err="1"/>
              <a:t>discentes</a:t>
            </a:r>
            <a:r>
              <a:rPr lang="fr-FR"/>
              <a:t>, </a:t>
            </a:r>
            <a:r>
              <a:rPr lang="fr-FR" err="1"/>
              <a:t>adfectati</a:t>
            </a:r>
            <a:r>
              <a:rPr lang="fr-FR"/>
              <a:t> </a:t>
            </a:r>
            <a:r>
              <a:rPr lang="fr-FR" err="1"/>
              <a:t>regni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artium</a:t>
            </a:r>
            <a:r>
              <a:rPr lang="fr-FR"/>
              <a:t> </a:t>
            </a:r>
            <a:r>
              <a:rPr lang="fr-FR" err="1"/>
              <a:t>nefandarum</a:t>
            </a:r>
            <a:r>
              <a:rPr lang="fr-FR"/>
              <a:t> </a:t>
            </a:r>
            <a:r>
              <a:rPr lang="fr-FR" err="1"/>
              <a:t>calumnias</a:t>
            </a:r>
            <a:r>
              <a:rPr lang="fr-FR"/>
              <a:t> </a:t>
            </a:r>
            <a:r>
              <a:rPr lang="fr-FR" err="1"/>
              <a:t>insontibus</a:t>
            </a:r>
            <a:r>
              <a:rPr lang="fr-FR"/>
              <a:t> </a:t>
            </a:r>
            <a:r>
              <a:rPr lang="fr-FR" err="1"/>
              <a:t>adfligebant</a:t>
            </a:r>
            <a:r>
              <a:rPr lang="fr-FR"/>
              <a:t>.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FC7F97D7-FB9E-E445-ACEA-DF4AEB9C8E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9513" y="1700213"/>
            <a:ext cx="8443878" cy="577885"/>
          </a:xfrm>
        </p:spPr>
        <p:txBody>
          <a:bodyPr rIns="72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CB2C027-8D50-A04C-BD22-135769F170F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AFE08160-90BD-8342-8E57-60ACE89E04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52799" y="660231"/>
            <a:ext cx="9139201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3A07EF46-DF9A-D746-958D-C524A98B42B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1809568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Jaune La Poste + pi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31E42754-157C-084E-9DA9-E6C214991F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17" r="-5"/>
          <a:stretch/>
        </p:blipFill>
        <p:spPr>
          <a:xfrm>
            <a:off x="0" y="0"/>
            <a:ext cx="93132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101600">
                    <a:schemeClr val="accent1"/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572913" cy="484405"/>
          </a:xfrm>
          <a:solidFill>
            <a:schemeClr val="accent1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2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lang="fr-FR" sz="8800" b="0" i="0" kern="1200" dirty="0">
                <a:solidFill>
                  <a:schemeClr val="tx2"/>
                </a:solidFill>
                <a:effectLst>
                  <a:glow rad="406400">
                    <a:schemeClr val="accent1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5049D2B7-5EB2-2742-83D7-7F7430CAA82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40711601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 picto - Jaune La Po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98740E8C-2919-6041-B2AC-8BCA71F5EC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34" t="27401" r="29434" b="19738"/>
          <a:stretch/>
        </p:blipFill>
        <p:spPr>
          <a:xfrm>
            <a:off x="8110800" y="3232800"/>
            <a:ext cx="4100400" cy="3625200"/>
          </a:xfrm>
          <a:prstGeom prst="rect">
            <a:avLst/>
          </a:prstGeom>
        </p:spPr>
      </p:pic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96215" y="0"/>
            <a:ext cx="4195785" cy="3232187"/>
          </a:xfrm>
          <a:solidFill>
            <a:schemeClr val="accent2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8A88714A-3E8E-114F-A1A8-C4FF0FB7121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DC997F79-E664-ED4B-A934-341442930A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63CB0988-19EC-DD47-84C2-4E5800A666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EB46FFA6-36BD-3842-B71E-E4EBC4C71E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92F6CCB3-9CFA-6A40-9EDB-51040BA10CD1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0B6690D5-CEEE-CA44-AC8B-E251EA2DF14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1824797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à droite 50%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D9668CB2-405A-7E4B-BEDF-A7630A9183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73" r="13331"/>
          <a:stretch/>
        </p:blipFill>
        <p:spPr>
          <a:xfrm>
            <a:off x="6134400" y="1"/>
            <a:ext cx="6058799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544EE7D-45DF-3B44-B8D1-7D4C28A2382C}"/>
              </a:ext>
            </a:extLst>
          </p:cNvPr>
          <p:cNvSpPr/>
          <p:nvPr/>
        </p:nvSpPr>
        <p:spPr>
          <a:xfrm>
            <a:off x="7761944" y="2065201"/>
            <a:ext cx="2880000" cy="288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1572369C-07D2-9D4C-9DFE-653194623C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61600" y="2065201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86AEA9-EA06-BC49-BF81-FD34CBB87EC8}"/>
              </a:ext>
            </a:extLst>
          </p:cNvPr>
          <p:cNvSpPr/>
          <p:nvPr/>
        </p:nvSpPr>
        <p:spPr>
          <a:xfrm>
            <a:off x="3236897" y="6324843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ED46D435-BAE8-404F-BBB8-CBA93C8D41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7" name="Sous-titre 2">
            <a:extLst>
              <a:ext uri="{FF2B5EF4-FFF2-40B4-BE49-F238E27FC236}">
                <a16:creationId xmlns:a16="http://schemas.microsoft.com/office/drawing/2014/main" id="{4C55B805-910E-FA40-9E45-B125D09A2F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8" name="Espace réservé du texte 6">
            <a:extLst>
              <a:ext uri="{FF2B5EF4-FFF2-40B4-BE49-F238E27FC236}">
                <a16:creationId xmlns:a16="http://schemas.microsoft.com/office/drawing/2014/main" id="{8047E3DF-5699-FF44-A90E-8FAEB64B78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7C10C092-C99D-8B41-A4FC-2EB9795559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BFDAD4A-6188-CD44-BADA-0192D05EC5FC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F30C1D69-55CE-5248-8A88-EB8C0F68964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6841877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5E13A8BE-9966-094C-A09C-E26AAFB35A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0" r="34217"/>
          <a:stretch/>
        </p:blipFill>
        <p:spPr>
          <a:xfrm>
            <a:off x="9158400" y="1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55F4AB78-FF8F-C54A-8E51-3CFFD96805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3EE8835B-7391-CA40-AD3D-2F30F84867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1AC72B43-DB3B-9243-9C42-79C75EA620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69C416F8-91EF-DD42-B881-E76B18546A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8ADC065F-75B4-2042-BE47-06477694C037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1E11CC8B-FEE2-4D4C-B333-2C9E5DD4E51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5902846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D786E95-7172-674A-BD61-9C6999B92C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48385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98593D9E-D202-EF48-B734-F843574CFC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4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16648695" y="-2104718"/>
            <a:ext cx="6105797" cy="73748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642D841-1690-FC4E-87CD-0278895CA2A6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90ADA8-CC0D-6043-9C27-D93AA591740F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49D9EF1E-A82B-C145-A26D-C940277316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7589567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AV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7D186718-DF2C-BA45-B669-ADEF1AA8DE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4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15951" y="5802465"/>
            <a:ext cx="4766644" cy="39831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* 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0A243278-4FA2-D641-A7CD-327BB8DD5A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6752" y="700409"/>
            <a:ext cx="5063411" cy="579789"/>
          </a:xfrm>
        </p:spPr>
        <p:txBody>
          <a:bodyPr rIns="720000"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BC006D0A-B5E2-CA46-905B-0A94A3E13A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5951" y="1545706"/>
            <a:ext cx="5044212" cy="3724384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1000"/>
            </a:lvl1pPr>
          </a:lstStyle>
          <a:p>
            <a:r>
              <a:rPr lang="fr-FR"/>
              <a:t>Texte 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FE197F7C-35B8-114D-A9C1-94ADEA90C339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1FA84C4-6FDA-7642-83E6-802D74F5D34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07FEABBB-7295-DF4E-B39E-D90778CCCA6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8951107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757B0DD2-2C5F-B846-A5C3-AF1D90AD22F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7534032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83A04C0C-D4CC-9D40-86CA-A17846CE9ED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2479205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D53EC0-AD4E-6F42-9A6A-9D37B9D5A54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87EF1A77-FBEA-2C4C-AF4F-A4FB0FF0FD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8CB8AEC-B9E3-644E-AA80-F6E4470352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37CB221-5127-B745-AE64-8CF67A1A4D9B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A4394332-2C32-FC45-ADDD-60CDF326B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6004FDF4-C902-CC4C-8C4B-B6A06B06549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7289880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mage à gauche -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9513" y="2276213"/>
            <a:ext cx="8443878" cy="3718941"/>
          </a:xfrm>
        </p:spPr>
        <p:txBody>
          <a:bodyPr lIns="0" tIns="180000" rIns="648000" numCol="3" spcCol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 err="1"/>
              <a:t>Quare</a:t>
            </a:r>
            <a:r>
              <a:rPr lang="fr-FR"/>
              <a:t> </a:t>
            </a:r>
            <a:r>
              <a:rPr lang="fr-FR" err="1"/>
              <a:t>talis</a:t>
            </a:r>
            <a:r>
              <a:rPr lang="fr-FR"/>
              <a:t> </a:t>
            </a:r>
            <a:r>
              <a:rPr lang="fr-FR" err="1"/>
              <a:t>improborum</a:t>
            </a:r>
            <a:r>
              <a:rPr lang="fr-FR"/>
              <a:t> </a:t>
            </a:r>
            <a:r>
              <a:rPr lang="fr-FR" err="1"/>
              <a:t>consensio</a:t>
            </a:r>
            <a:r>
              <a:rPr lang="fr-FR"/>
              <a:t> non modo </a:t>
            </a:r>
            <a:r>
              <a:rPr lang="fr-FR" err="1"/>
              <a:t>excusatione</a:t>
            </a:r>
            <a:r>
              <a:rPr lang="fr-FR"/>
              <a:t> </a:t>
            </a:r>
            <a:r>
              <a:rPr lang="fr-FR" err="1"/>
              <a:t>amicitiae</a:t>
            </a:r>
            <a:r>
              <a:rPr lang="fr-FR"/>
              <a:t> </a:t>
            </a:r>
            <a:r>
              <a:rPr lang="fr-FR" err="1"/>
              <a:t>tegenda</a:t>
            </a:r>
            <a:r>
              <a:rPr lang="fr-FR"/>
              <a:t> non est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potius</a:t>
            </a:r>
            <a:r>
              <a:rPr lang="fr-FR"/>
              <a:t> </a:t>
            </a:r>
            <a:r>
              <a:rPr lang="fr-FR" err="1"/>
              <a:t>supplicio</a:t>
            </a:r>
            <a:r>
              <a:rPr lang="fr-FR"/>
              <a:t> omni </a:t>
            </a:r>
            <a:r>
              <a:rPr lang="fr-FR" err="1"/>
              <a:t>vindicanda</a:t>
            </a:r>
            <a:r>
              <a:rPr lang="fr-FR"/>
              <a:t> est, ut ne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concessum</a:t>
            </a:r>
            <a:r>
              <a:rPr lang="fr-FR"/>
              <a:t> </a:t>
            </a:r>
            <a:r>
              <a:rPr lang="fr-FR" err="1"/>
              <a:t>putet</a:t>
            </a:r>
            <a:r>
              <a:rPr lang="fr-FR"/>
              <a:t> </a:t>
            </a:r>
            <a:r>
              <a:rPr lang="fr-FR" err="1"/>
              <a:t>amicum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autem</a:t>
            </a:r>
            <a:endParaRPr lang="fr-FR"/>
          </a:p>
          <a:p>
            <a:r>
              <a:rPr lang="fr-FR" err="1"/>
              <a:t>Cuius</a:t>
            </a:r>
            <a:r>
              <a:rPr lang="fr-FR"/>
              <a:t> </a:t>
            </a:r>
            <a:r>
              <a:rPr lang="fr-FR" err="1"/>
              <a:t>acerbitati</a:t>
            </a:r>
            <a:r>
              <a:rPr lang="fr-FR"/>
              <a:t> uxor grave </a:t>
            </a:r>
            <a:r>
              <a:rPr lang="fr-FR" err="1"/>
              <a:t>accesserat</a:t>
            </a:r>
            <a:r>
              <a:rPr lang="fr-FR"/>
              <a:t> </a:t>
            </a:r>
            <a:r>
              <a:rPr lang="fr-FR" err="1"/>
              <a:t>incentivum</a:t>
            </a:r>
            <a:r>
              <a:rPr lang="fr-FR"/>
              <a:t>, </a:t>
            </a:r>
            <a:r>
              <a:rPr lang="fr-FR" err="1"/>
              <a:t>germanitate</a:t>
            </a:r>
            <a:r>
              <a:rPr lang="fr-FR"/>
              <a:t> </a:t>
            </a:r>
            <a:r>
              <a:rPr lang="fr-FR" err="1"/>
              <a:t>Augusti</a:t>
            </a:r>
            <a:r>
              <a:rPr lang="fr-FR"/>
              <a:t> </a:t>
            </a:r>
            <a:r>
              <a:rPr lang="fr-FR" err="1"/>
              <a:t>turgida</a:t>
            </a:r>
            <a:r>
              <a:rPr lang="fr-FR"/>
              <a:t> supra </a:t>
            </a:r>
            <a:r>
              <a:rPr lang="fr-FR" err="1"/>
              <a:t>modum</a:t>
            </a:r>
            <a:r>
              <a:rPr lang="fr-FR"/>
              <a:t>,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Hannibaliano</a:t>
            </a:r>
            <a:r>
              <a:rPr lang="fr-FR"/>
              <a:t> </a:t>
            </a:r>
            <a:r>
              <a:rPr lang="fr-FR" err="1"/>
              <a:t>regi</a:t>
            </a:r>
            <a:r>
              <a:rPr lang="fr-FR"/>
              <a:t> </a:t>
            </a:r>
            <a:r>
              <a:rPr lang="fr-FR" err="1"/>
              <a:t>fratris</a:t>
            </a:r>
            <a:r>
              <a:rPr lang="fr-FR"/>
              <a:t> </a:t>
            </a:r>
            <a:r>
              <a:rPr lang="fr-FR" err="1"/>
              <a:t>filio</a:t>
            </a:r>
            <a:r>
              <a:rPr lang="fr-FR"/>
              <a:t> </a:t>
            </a:r>
            <a:r>
              <a:rPr lang="fr-FR" err="1"/>
              <a:t>antehac</a:t>
            </a:r>
            <a:r>
              <a:rPr lang="fr-FR"/>
              <a:t> </a:t>
            </a:r>
            <a:r>
              <a:rPr lang="fr-FR" err="1"/>
              <a:t>Constantinus</a:t>
            </a:r>
            <a:r>
              <a:rPr lang="fr-FR"/>
              <a:t> </a:t>
            </a:r>
            <a:r>
              <a:rPr lang="fr-FR" err="1"/>
              <a:t>iunxerat</a:t>
            </a:r>
            <a:r>
              <a:rPr lang="fr-FR"/>
              <a:t> pater, </a:t>
            </a:r>
            <a:r>
              <a:rPr lang="fr-FR" err="1"/>
              <a:t>Megaera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mortalis</a:t>
            </a:r>
            <a:r>
              <a:rPr lang="fr-FR"/>
              <a:t>, </a:t>
            </a:r>
            <a:r>
              <a:rPr lang="fr-FR" err="1"/>
              <a:t>inflammatrix</a:t>
            </a:r>
            <a:r>
              <a:rPr lang="fr-FR"/>
              <a:t> </a:t>
            </a:r>
            <a:r>
              <a:rPr lang="fr-FR" err="1"/>
              <a:t>saevientis</a:t>
            </a:r>
            <a:r>
              <a:rPr lang="fr-FR"/>
              <a:t> </a:t>
            </a:r>
            <a:r>
              <a:rPr lang="fr-FR" err="1"/>
              <a:t>adsidua</a:t>
            </a:r>
            <a:r>
              <a:rPr lang="fr-FR"/>
              <a:t>, </a:t>
            </a:r>
            <a:r>
              <a:rPr lang="fr-FR" err="1"/>
              <a:t>humani</a:t>
            </a:r>
            <a:r>
              <a:rPr lang="fr-FR"/>
              <a:t> </a:t>
            </a:r>
            <a:r>
              <a:rPr lang="fr-FR" err="1"/>
              <a:t>cruoris</a:t>
            </a:r>
            <a:r>
              <a:rPr lang="fr-FR"/>
              <a:t> </a:t>
            </a:r>
            <a:r>
              <a:rPr lang="fr-FR" err="1"/>
              <a:t>avida</a:t>
            </a:r>
            <a:r>
              <a:rPr lang="fr-FR"/>
              <a:t> nihil </a:t>
            </a:r>
            <a:r>
              <a:rPr lang="fr-FR" err="1"/>
              <a:t>mitius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maritus</a:t>
            </a:r>
            <a:r>
              <a:rPr lang="fr-FR"/>
              <a:t>; qui </a:t>
            </a:r>
            <a:r>
              <a:rPr lang="fr-FR" err="1"/>
              <a:t>paulatim</a:t>
            </a:r>
            <a:r>
              <a:rPr lang="fr-FR"/>
              <a:t> </a:t>
            </a:r>
            <a:r>
              <a:rPr lang="fr-FR" err="1"/>
              <a:t>eruditiores</a:t>
            </a:r>
            <a:r>
              <a:rPr lang="fr-FR"/>
              <a:t> </a:t>
            </a:r>
            <a:r>
              <a:rPr lang="fr-FR" err="1"/>
              <a:t>facti</a:t>
            </a:r>
            <a:r>
              <a:rPr lang="fr-FR"/>
              <a:t> </a:t>
            </a:r>
            <a:r>
              <a:rPr lang="fr-FR" err="1"/>
              <a:t>processu</a:t>
            </a:r>
            <a:r>
              <a:rPr lang="fr-FR"/>
              <a:t> </a:t>
            </a:r>
            <a:r>
              <a:rPr lang="fr-FR" err="1"/>
              <a:t>temporis</a:t>
            </a:r>
            <a:r>
              <a:rPr lang="fr-FR"/>
              <a:t> ad </a:t>
            </a:r>
            <a:r>
              <a:rPr lang="fr-FR" err="1"/>
              <a:t>nocendum</a:t>
            </a:r>
            <a:r>
              <a:rPr lang="fr-FR"/>
              <a:t> per </a:t>
            </a:r>
            <a:r>
              <a:rPr lang="fr-FR" err="1"/>
              <a:t>clandestinos</a:t>
            </a:r>
            <a:r>
              <a:rPr lang="fr-FR"/>
              <a:t> </a:t>
            </a:r>
            <a:r>
              <a:rPr lang="fr-FR" err="1"/>
              <a:t>versutosque</a:t>
            </a:r>
            <a:r>
              <a:rPr lang="fr-FR"/>
              <a:t> </a:t>
            </a:r>
            <a:r>
              <a:rPr lang="fr-FR" err="1"/>
              <a:t>rumigerulos</a:t>
            </a:r>
            <a:r>
              <a:rPr lang="fr-FR"/>
              <a:t> </a:t>
            </a:r>
            <a:r>
              <a:rPr lang="fr-FR" err="1"/>
              <a:t>conpertis</a:t>
            </a:r>
            <a:r>
              <a:rPr lang="fr-FR"/>
              <a:t> </a:t>
            </a:r>
            <a:r>
              <a:rPr lang="fr-FR" err="1"/>
              <a:t>leviter</a:t>
            </a:r>
            <a:r>
              <a:rPr lang="fr-FR"/>
              <a:t> </a:t>
            </a:r>
            <a:r>
              <a:rPr lang="fr-FR" err="1"/>
              <a:t>addere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male </a:t>
            </a:r>
            <a:r>
              <a:rPr lang="fr-FR" err="1"/>
              <a:t>suetos</a:t>
            </a:r>
            <a:r>
              <a:rPr lang="fr-FR"/>
              <a:t> </a:t>
            </a:r>
            <a:r>
              <a:rPr lang="fr-FR" err="1"/>
              <a:t>falsa</a:t>
            </a:r>
            <a:r>
              <a:rPr lang="fr-FR"/>
              <a:t> et </a:t>
            </a:r>
            <a:r>
              <a:rPr lang="fr-FR" err="1"/>
              <a:t>placentia</a:t>
            </a:r>
            <a:r>
              <a:rPr lang="fr-FR"/>
              <a:t> </a:t>
            </a:r>
            <a:r>
              <a:rPr lang="fr-FR" err="1"/>
              <a:t>sibi</a:t>
            </a:r>
            <a:r>
              <a:rPr lang="fr-FR"/>
              <a:t> </a:t>
            </a:r>
            <a:r>
              <a:rPr lang="fr-FR" err="1"/>
              <a:t>discentes</a:t>
            </a:r>
            <a:r>
              <a:rPr lang="fr-FR"/>
              <a:t>, </a:t>
            </a:r>
            <a:r>
              <a:rPr lang="fr-FR" err="1"/>
              <a:t>adfectati</a:t>
            </a:r>
            <a:r>
              <a:rPr lang="fr-FR"/>
              <a:t> </a:t>
            </a:r>
            <a:r>
              <a:rPr lang="fr-FR" err="1"/>
              <a:t>regni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artium</a:t>
            </a:r>
            <a:r>
              <a:rPr lang="fr-FR"/>
              <a:t> </a:t>
            </a:r>
            <a:r>
              <a:rPr lang="fr-FR" err="1"/>
              <a:t>nefandarum</a:t>
            </a:r>
            <a:r>
              <a:rPr lang="fr-FR"/>
              <a:t> </a:t>
            </a:r>
            <a:r>
              <a:rPr lang="fr-FR" err="1"/>
              <a:t>calumnias</a:t>
            </a:r>
            <a:r>
              <a:rPr lang="fr-FR"/>
              <a:t> </a:t>
            </a:r>
            <a:r>
              <a:rPr lang="fr-FR" err="1"/>
              <a:t>insontibus</a:t>
            </a:r>
            <a:r>
              <a:rPr lang="fr-FR"/>
              <a:t> </a:t>
            </a:r>
            <a:r>
              <a:rPr lang="fr-FR" err="1"/>
              <a:t>adfligebant</a:t>
            </a:r>
            <a:r>
              <a:rPr lang="fr-FR"/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3052799" cy="6870446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Image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9513" y="1700213"/>
            <a:ext cx="8443878" cy="577885"/>
          </a:xfrm>
        </p:spPr>
        <p:txBody>
          <a:bodyPr rIns="72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24386D-F1B7-3249-9A9F-FA5C96DE87C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CECD43F1-05A7-E040-A733-3C987949BA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52799" y="660231"/>
            <a:ext cx="9139201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D6EEB152-9F18-7F43-9C8D-15497B2D0E1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4931536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4D8F8F9-4C7D-2448-854E-6046F28515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A350C4-0C7B-0F44-9430-024831FC42E0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F8373048-F13F-B742-9CF9-4889FDE7C2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F56F8CE-15FF-1546-846D-2C07EAFE84D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30416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4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2C8C313-C739-9F4D-A868-2EEFA4E3D5C2}"/>
              </a:ext>
            </a:extLst>
          </p:cNvPr>
          <p:cNvCxnSpPr/>
          <p:nvPr/>
        </p:nvCxnSpPr>
        <p:spPr>
          <a:xfrm>
            <a:off x="333883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7BA077E-07C1-EC4D-A4B1-743400634041}"/>
              </a:ext>
            </a:extLst>
          </p:cNvPr>
          <p:cNvCxnSpPr/>
          <p:nvPr/>
        </p:nvCxnSpPr>
        <p:spPr>
          <a:xfrm>
            <a:off x="607727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9F93335-E41F-6740-93C1-61CED0F77690}"/>
              </a:ext>
            </a:extLst>
          </p:cNvPr>
          <p:cNvCxnSpPr/>
          <p:nvPr/>
        </p:nvCxnSpPr>
        <p:spPr>
          <a:xfrm>
            <a:off x="881570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25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8051" y="1789200"/>
            <a:ext cx="25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489" y="1789200"/>
            <a:ext cx="25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62BD9FF-FDFD-B349-949D-EB80A0ECB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24926" y="1789200"/>
            <a:ext cx="25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5138" y="2239201"/>
            <a:ext cx="25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63288" y="2239200"/>
            <a:ext cx="25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1726" y="2239199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AF35422F-40D6-E244-B26E-4AC3ED5690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163" y="2239200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E97DBFF1-53D8-AC4A-B74D-2A34171E0B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2B8BFF4-722E-F448-9BB7-4AF284A450E3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ECCCCFFF-D2B0-B440-8899-3801318780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7CFF4425-1184-4B49-845D-DA28750A530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2325209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3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34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9031" y="1789200"/>
            <a:ext cx="34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449" y="1789200"/>
            <a:ext cx="34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50" y="2239201"/>
            <a:ext cx="34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4268" y="2239200"/>
            <a:ext cx="34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8449" y="2239199"/>
            <a:ext cx="34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1E4B5CE-EB84-8B41-952F-99309E76A9CC}"/>
              </a:ext>
            </a:extLst>
          </p:cNvPr>
          <p:cNvCxnSpPr/>
          <p:nvPr/>
        </p:nvCxnSpPr>
        <p:spPr>
          <a:xfrm>
            <a:off x="790874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424932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>
            <a:extLst>
              <a:ext uri="{FF2B5EF4-FFF2-40B4-BE49-F238E27FC236}">
                <a16:creationId xmlns:a16="http://schemas.microsoft.com/office/drawing/2014/main" id="{195D5183-6F9E-8542-89FB-EFD83EA073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7234932-4626-2542-B3D5-978F1CFFC4D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641EB11C-3171-4F42-A9E8-5CDEF273C8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24BDCA4B-DEBF-4A45-B469-0C416DFFBD4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9207041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2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1" y="1789200"/>
            <a:ext cx="52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163" y="1789200"/>
            <a:ext cx="52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49" y="2239201"/>
            <a:ext cx="5204761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163" y="2239200"/>
            <a:ext cx="5235237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608488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320880B1-A475-D84F-87FA-C4435626FE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23FCA43-DCEF-E54B-96B6-EAA6B5DBF342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A0808B16-EB3E-D148-9007-CFB3F9DA94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6CD81670-5407-534A-AD56-8A43808A978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8884685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695C80B9-5580-E145-9FF9-7991DD6BFD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FBBB56E5-80DE-E94D-9830-F742EF72088D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4C96D059-3676-464E-BA8D-313AA3CC19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F5351D70-2291-0046-AFDE-39F03BF0D64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9405035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1CA4A57D-AC45-E14D-9C26-04E7E15561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0DEE8C30-C443-C142-93DE-C7A8B63A9E8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Titre 1">
            <a:extLst>
              <a:ext uri="{FF2B5EF4-FFF2-40B4-BE49-F238E27FC236}">
                <a16:creationId xmlns:a16="http://schemas.microsoft.com/office/drawing/2014/main" id="{62C2B966-FD7D-1A42-A9E4-A849704E8E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2" name="Espace réservé du texte 5">
            <a:extLst>
              <a:ext uri="{FF2B5EF4-FFF2-40B4-BE49-F238E27FC236}">
                <a16:creationId xmlns:a16="http://schemas.microsoft.com/office/drawing/2014/main" id="{F9391FCB-6CB8-A543-BC90-BA41DD3F18F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7222957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C3DB422D-5153-4C46-85A1-B90DA374F51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FDD0E8D2-7C12-6B44-AAD5-99A6C23F964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07CDA2C1-C98C-1D41-B61B-D225F90938F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B4E2B256-1FA4-7B46-AEFB-ECF5FDB5595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68BF1181-B41F-2D4D-A870-C6D4F757B85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0C5D7060-3F17-F340-AC1E-FD46C4D96A6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7DEE89FF-D303-0043-9B86-03E33905F70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C85C8615-069F-314B-A2EA-40CD32BD41C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3175F-6D17-7E43-9637-7D684583E42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0" name="Espace réservé du texte 54">
            <a:extLst>
              <a:ext uri="{FF2B5EF4-FFF2-40B4-BE49-F238E27FC236}">
                <a16:creationId xmlns:a16="http://schemas.microsoft.com/office/drawing/2014/main" id="{DADE1FB6-CC45-B642-AC53-461D2953A9C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1" name="Espace réservé du texte 58">
            <a:extLst>
              <a:ext uri="{FF2B5EF4-FFF2-40B4-BE49-F238E27FC236}">
                <a16:creationId xmlns:a16="http://schemas.microsoft.com/office/drawing/2014/main" id="{E5257403-5A5A-8249-8A3C-E98179719BF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2" name="Espace réservé du texte 60">
            <a:extLst>
              <a:ext uri="{FF2B5EF4-FFF2-40B4-BE49-F238E27FC236}">
                <a16:creationId xmlns:a16="http://schemas.microsoft.com/office/drawing/2014/main" id="{4AE90BBC-4D6B-3E41-9F7E-F0D2BB05876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3" name="Espace réservé du texte 63">
            <a:extLst>
              <a:ext uri="{FF2B5EF4-FFF2-40B4-BE49-F238E27FC236}">
                <a16:creationId xmlns:a16="http://schemas.microsoft.com/office/drawing/2014/main" id="{099C0439-038F-5043-A154-1607565B9BC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4" name="Espace réservé du texte 65">
            <a:extLst>
              <a:ext uri="{FF2B5EF4-FFF2-40B4-BE49-F238E27FC236}">
                <a16:creationId xmlns:a16="http://schemas.microsoft.com/office/drawing/2014/main" id="{E7BC9234-6745-B54E-BA17-9BBE9F0C04B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5" name="Espace réservé du texte 67">
            <a:extLst>
              <a:ext uri="{FF2B5EF4-FFF2-40B4-BE49-F238E27FC236}">
                <a16:creationId xmlns:a16="http://schemas.microsoft.com/office/drawing/2014/main" id="{A7C3CE64-3F11-2F44-AE9E-30E91457DCD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6" name="Espace réservé du texte 69">
            <a:extLst>
              <a:ext uri="{FF2B5EF4-FFF2-40B4-BE49-F238E27FC236}">
                <a16:creationId xmlns:a16="http://schemas.microsoft.com/office/drawing/2014/main" id="{90FEB61F-768D-E749-954F-75EC48EF958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71">
            <a:extLst>
              <a:ext uri="{FF2B5EF4-FFF2-40B4-BE49-F238E27FC236}">
                <a16:creationId xmlns:a16="http://schemas.microsoft.com/office/drawing/2014/main" id="{BFA1F9FE-95E3-5947-9D00-E8AA8673B31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8" name="Espace réservé du texte 73">
            <a:extLst>
              <a:ext uri="{FF2B5EF4-FFF2-40B4-BE49-F238E27FC236}">
                <a16:creationId xmlns:a16="http://schemas.microsoft.com/office/drawing/2014/main" id="{01249E80-0195-3040-AAA0-B30A43205F2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D46CDAD0-8D38-B34B-B05D-857186C736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D6E50C0B-000D-EE47-9EE2-5E6D7089187C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Titre 1">
            <a:extLst>
              <a:ext uri="{FF2B5EF4-FFF2-40B4-BE49-F238E27FC236}">
                <a16:creationId xmlns:a16="http://schemas.microsoft.com/office/drawing/2014/main" id="{06E736A5-24B0-EA46-96E4-1F124647DD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39" name="Espace réservé du texte 5">
            <a:extLst>
              <a:ext uri="{FF2B5EF4-FFF2-40B4-BE49-F238E27FC236}">
                <a16:creationId xmlns:a16="http://schemas.microsoft.com/office/drawing/2014/main" id="{ED958E84-7676-F044-B69E-6ACA074A1D0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6276517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90D848D-510F-4041-971D-76C317C008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952CDED-3960-CE49-BAE7-3DF9C093C6F1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7DEDEAB9-A53C-1C47-9D13-10CCF93155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A1EBFBCF-C825-6849-AF17-0BDD610BD79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1139716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3669B6B-0AA9-7D4E-8AFB-ACA36A8BA6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BB9430-C901-2F47-A0A0-BFFE12A2438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63590971-0A4C-5043-8728-11D18DA467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695521FE-8EF0-2545-844D-22C6C396027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5548335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A97B9CA-7C6C-CA4B-832F-D02A0F0D42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AB66051-15C7-6948-8776-C9197ABFA26B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0D9A4423-322A-3B4D-8A1C-73A42854AF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ADD1656-B51F-C943-9F5F-4FAC8EFDB5A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3252255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E337F8D-191E-CF49-A335-559CA671E2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633" r="27653"/>
          <a:stretch/>
        </p:blipFill>
        <p:spPr>
          <a:xfrm>
            <a:off x="6059488" y="0"/>
            <a:ext cx="6182947" cy="6858000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24386D-F1B7-3249-9A9F-FA5C96DE87C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D6EEB152-9F18-7F43-9C8D-15497B2D0E1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976270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ultimé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3AA1287D-F682-194A-BF33-3E5B7C3F71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8820222-0617-B842-85FB-67DEFAC86231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A43260F3-E7B8-8246-B630-B1C0DACA7F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5A2E597C-60AC-FC49-A495-C7AEAFFD906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0478955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ver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EDC5EF12-BBE7-BB43-85F5-981DB52F5F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38100">
                    <a:schemeClr val="accent3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3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3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tx2"/>
                </a:solidFill>
                <a:effectLst>
                  <a:glow rad="406400">
                    <a:schemeClr val="accent3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  <a:solidFill>
            <a:schemeClr val="accent5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0407839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vert + picto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EDC5EF12-BBE7-BB43-85F5-981DB52F5F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1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38100">
                    <a:schemeClr val="accent3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3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3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 lang="fr-FR" sz="8800" b="0" i="0" kern="1200" dirty="0">
                <a:solidFill>
                  <a:schemeClr val="tx2"/>
                </a:solidFill>
                <a:effectLst>
                  <a:glow rad="406400">
                    <a:schemeClr val="accent3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E25B0CFD-270A-1F42-8357-EF4BFFAA70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17678822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 picto -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5FC6D3EF-163D-A341-877B-008BE3AEBD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34" t="27401" r="29434" b="19738"/>
          <a:stretch/>
        </p:blipFill>
        <p:spPr>
          <a:xfrm>
            <a:off x="8110800" y="3232800"/>
            <a:ext cx="4100400" cy="36252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96DDAB6-30A3-4A44-8D8A-14FFF15B50CA}"/>
              </a:ext>
            </a:extLst>
          </p:cNvPr>
          <p:cNvSpPr/>
          <p:nvPr/>
        </p:nvSpPr>
        <p:spPr>
          <a:xfrm>
            <a:off x="8911168" y="3680775"/>
            <a:ext cx="2520000" cy="252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93112" y="0"/>
            <a:ext cx="4098888" cy="3232187"/>
          </a:xfrm>
          <a:solidFill>
            <a:schemeClr val="accent5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0114BA5E-B426-004A-8E4B-3B69BB1EE3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63ADD0F9-1C2A-1B4D-96CB-0558C135E8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032177A3-763E-254C-80BF-12C3CACBD9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0F6A4BE9-86CB-E74A-9F17-4C00A6F434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12D26370-E404-1943-BE38-63A1D6F69B17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5C158509-24FE-9E40-B10D-775F61C88FD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5513285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à droite 50%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0C74E2AE-9CAE-1644-9C34-5557D789E7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46" r="26659"/>
          <a:stretch/>
        </p:blipFill>
        <p:spPr>
          <a:xfrm>
            <a:off x="6134400" y="1"/>
            <a:ext cx="6058799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445826A-2529-F443-8666-47A81A8A17C7}"/>
              </a:ext>
            </a:extLst>
          </p:cNvPr>
          <p:cNvSpPr/>
          <p:nvPr/>
        </p:nvSpPr>
        <p:spPr>
          <a:xfrm>
            <a:off x="7761944" y="2065201"/>
            <a:ext cx="2880000" cy="288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1572369C-07D2-9D4C-9DFE-653194623C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61944" y="2066400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F1F2DCC2-2CA1-9348-BDB4-1D0EC3E135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6" name="Sous-titre 2">
            <a:extLst>
              <a:ext uri="{FF2B5EF4-FFF2-40B4-BE49-F238E27FC236}">
                <a16:creationId xmlns:a16="http://schemas.microsoft.com/office/drawing/2014/main" id="{CDC4EDBE-8D1D-6449-BC38-5670942164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7" name="Espace réservé du texte 6">
            <a:extLst>
              <a:ext uri="{FF2B5EF4-FFF2-40B4-BE49-F238E27FC236}">
                <a16:creationId xmlns:a16="http://schemas.microsoft.com/office/drawing/2014/main" id="{A5DA7B44-EA6F-5E4E-B599-54B00CDBD5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39BE604A-95D0-3A4A-96D0-A4CB79A2E6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2EDCDC57-2E9E-3549-BA4E-7E231DBDB990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3E1426FE-7B29-664B-B07D-2D9D0B5AD11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4094659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0D8A4E12-7F7C-B948-9832-C7FC68D21E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8"/>
          <a:stretch/>
        </p:blipFill>
        <p:spPr>
          <a:xfrm>
            <a:off x="9158400" y="1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B3806890-D376-8E42-BA94-1D04F1F292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Sous-titre 2">
            <a:extLst>
              <a:ext uri="{FF2B5EF4-FFF2-40B4-BE49-F238E27FC236}">
                <a16:creationId xmlns:a16="http://schemas.microsoft.com/office/drawing/2014/main" id="{4098C2FE-613F-1A43-9C54-7F728CE880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id="{D7458D0D-1474-F045-BFBD-08D765A6F2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CEC77F4D-58D8-5B40-A655-88E1BE45EC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F3606CE2-1752-C043-803D-7C0F66029D0A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700196A1-8E84-1343-80EA-2F6AA38ED2A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6518006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gauche -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ous-titre 2">
            <a:extLst>
              <a:ext uri="{FF2B5EF4-FFF2-40B4-BE49-F238E27FC236}">
                <a16:creationId xmlns:a16="http://schemas.microsoft.com/office/drawing/2014/main" id="{EAEB47EA-C369-AB4E-BE71-40D9B1E7C0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9513" y="2276213"/>
            <a:ext cx="8443878" cy="3718941"/>
          </a:xfrm>
        </p:spPr>
        <p:txBody>
          <a:bodyPr lIns="0" tIns="180000" rIns="648000" numCol="3" spcCol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 err="1"/>
              <a:t>Quare</a:t>
            </a:r>
            <a:r>
              <a:rPr lang="fr-FR"/>
              <a:t> </a:t>
            </a:r>
            <a:r>
              <a:rPr lang="fr-FR" err="1"/>
              <a:t>talis</a:t>
            </a:r>
            <a:r>
              <a:rPr lang="fr-FR"/>
              <a:t> </a:t>
            </a:r>
            <a:r>
              <a:rPr lang="fr-FR" err="1"/>
              <a:t>improborum</a:t>
            </a:r>
            <a:r>
              <a:rPr lang="fr-FR"/>
              <a:t> </a:t>
            </a:r>
            <a:r>
              <a:rPr lang="fr-FR" err="1"/>
              <a:t>consensio</a:t>
            </a:r>
            <a:r>
              <a:rPr lang="fr-FR"/>
              <a:t> non modo </a:t>
            </a:r>
            <a:r>
              <a:rPr lang="fr-FR" err="1"/>
              <a:t>excusatione</a:t>
            </a:r>
            <a:r>
              <a:rPr lang="fr-FR"/>
              <a:t> </a:t>
            </a:r>
            <a:r>
              <a:rPr lang="fr-FR" err="1"/>
              <a:t>amicitiae</a:t>
            </a:r>
            <a:r>
              <a:rPr lang="fr-FR"/>
              <a:t> </a:t>
            </a:r>
            <a:r>
              <a:rPr lang="fr-FR" err="1"/>
              <a:t>tegenda</a:t>
            </a:r>
            <a:r>
              <a:rPr lang="fr-FR"/>
              <a:t> non est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potius</a:t>
            </a:r>
            <a:r>
              <a:rPr lang="fr-FR"/>
              <a:t> </a:t>
            </a:r>
            <a:r>
              <a:rPr lang="fr-FR" err="1"/>
              <a:t>supplicio</a:t>
            </a:r>
            <a:r>
              <a:rPr lang="fr-FR"/>
              <a:t> omni </a:t>
            </a:r>
            <a:r>
              <a:rPr lang="fr-FR" err="1"/>
              <a:t>vindicanda</a:t>
            </a:r>
            <a:r>
              <a:rPr lang="fr-FR"/>
              <a:t> est, ut ne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concessum</a:t>
            </a:r>
            <a:r>
              <a:rPr lang="fr-FR"/>
              <a:t> </a:t>
            </a:r>
            <a:r>
              <a:rPr lang="fr-FR" err="1"/>
              <a:t>putet</a:t>
            </a:r>
            <a:r>
              <a:rPr lang="fr-FR"/>
              <a:t> </a:t>
            </a:r>
            <a:r>
              <a:rPr lang="fr-FR" err="1"/>
              <a:t>amicum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autem</a:t>
            </a:r>
            <a:endParaRPr lang="fr-FR"/>
          </a:p>
          <a:p>
            <a:r>
              <a:rPr lang="fr-FR" err="1"/>
              <a:t>Cuius</a:t>
            </a:r>
            <a:r>
              <a:rPr lang="fr-FR"/>
              <a:t> </a:t>
            </a:r>
            <a:r>
              <a:rPr lang="fr-FR" err="1"/>
              <a:t>acerbitati</a:t>
            </a:r>
            <a:r>
              <a:rPr lang="fr-FR"/>
              <a:t> uxor grave </a:t>
            </a:r>
            <a:r>
              <a:rPr lang="fr-FR" err="1"/>
              <a:t>accesserat</a:t>
            </a:r>
            <a:r>
              <a:rPr lang="fr-FR"/>
              <a:t> </a:t>
            </a:r>
            <a:r>
              <a:rPr lang="fr-FR" err="1"/>
              <a:t>incentivum</a:t>
            </a:r>
            <a:r>
              <a:rPr lang="fr-FR"/>
              <a:t>, </a:t>
            </a:r>
            <a:r>
              <a:rPr lang="fr-FR" err="1"/>
              <a:t>germanitate</a:t>
            </a:r>
            <a:r>
              <a:rPr lang="fr-FR"/>
              <a:t> </a:t>
            </a:r>
            <a:r>
              <a:rPr lang="fr-FR" err="1"/>
              <a:t>Augusti</a:t>
            </a:r>
            <a:r>
              <a:rPr lang="fr-FR"/>
              <a:t> </a:t>
            </a:r>
            <a:r>
              <a:rPr lang="fr-FR" err="1"/>
              <a:t>turgida</a:t>
            </a:r>
            <a:r>
              <a:rPr lang="fr-FR"/>
              <a:t> supra </a:t>
            </a:r>
            <a:r>
              <a:rPr lang="fr-FR" err="1"/>
              <a:t>modum</a:t>
            </a:r>
            <a:r>
              <a:rPr lang="fr-FR"/>
              <a:t>,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Hannibaliano</a:t>
            </a:r>
            <a:r>
              <a:rPr lang="fr-FR"/>
              <a:t> </a:t>
            </a:r>
            <a:r>
              <a:rPr lang="fr-FR" err="1"/>
              <a:t>regi</a:t>
            </a:r>
            <a:r>
              <a:rPr lang="fr-FR"/>
              <a:t> </a:t>
            </a:r>
            <a:r>
              <a:rPr lang="fr-FR" err="1"/>
              <a:t>fratris</a:t>
            </a:r>
            <a:r>
              <a:rPr lang="fr-FR"/>
              <a:t> </a:t>
            </a:r>
            <a:r>
              <a:rPr lang="fr-FR" err="1"/>
              <a:t>filio</a:t>
            </a:r>
            <a:r>
              <a:rPr lang="fr-FR"/>
              <a:t> </a:t>
            </a:r>
            <a:r>
              <a:rPr lang="fr-FR" err="1"/>
              <a:t>antehac</a:t>
            </a:r>
            <a:r>
              <a:rPr lang="fr-FR"/>
              <a:t> </a:t>
            </a:r>
            <a:r>
              <a:rPr lang="fr-FR" err="1"/>
              <a:t>Constantinus</a:t>
            </a:r>
            <a:r>
              <a:rPr lang="fr-FR"/>
              <a:t> </a:t>
            </a:r>
            <a:r>
              <a:rPr lang="fr-FR" err="1"/>
              <a:t>iunxerat</a:t>
            </a:r>
            <a:r>
              <a:rPr lang="fr-FR"/>
              <a:t> pater, </a:t>
            </a:r>
            <a:r>
              <a:rPr lang="fr-FR" err="1"/>
              <a:t>Megaera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mortalis</a:t>
            </a:r>
            <a:r>
              <a:rPr lang="fr-FR"/>
              <a:t>, </a:t>
            </a:r>
            <a:r>
              <a:rPr lang="fr-FR" err="1"/>
              <a:t>inflammatrix</a:t>
            </a:r>
            <a:r>
              <a:rPr lang="fr-FR"/>
              <a:t> </a:t>
            </a:r>
            <a:r>
              <a:rPr lang="fr-FR" err="1"/>
              <a:t>saevientis</a:t>
            </a:r>
            <a:r>
              <a:rPr lang="fr-FR"/>
              <a:t> </a:t>
            </a:r>
            <a:r>
              <a:rPr lang="fr-FR" err="1"/>
              <a:t>adsidua</a:t>
            </a:r>
            <a:r>
              <a:rPr lang="fr-FR"/>
              <a:t>, </a:t>
            </a:r>
            <a:r>
              <a:rPr lang="fr-FR" err="1"/>
              <a:t>humani</a:t>
            </a:r>
            <a:r>
              <a:rPr lang="fr-FR"/>
              <a:t> </a:t>
            </a:r>
            <a:r>
              <a:rPr lang="fr-FR" err="1"/>
              <a:t>cruoris</a:t>
            </a:r>
            <a:r>
              <a:rPr lang="fr-FR"/>
              <a:t> </a:t>
            </a:r>
            <a:r>
              <a:rPr lang="fr-FR" err="1"/>
              <a:t>avida</a:t>
            </a:r>
            <a:r>
              <a:rPr lang="fr-FR"/>
              <a:t> nihil </a:t>
            </a:r>
            <a:r>
              <a:rPr lang="fr-FR" err="1"/>
              <a:t>mitius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maritus</a:t>
            </a:r>
            <a:r>
              <a:rPr lang="fr-FR"/>
              <a:t>; qui </a:t>
            </a:r>
            <a:r>
              <a:rPr lang="fr-FR" err="1"/>
              <a:t>paulatim</a:t>
            </a:r>
            <a:r>
              <a:rPr lang="fr-FR"/>
              <a:t> </a:t>
            </a:r>
            <a:r>
              <a:rPr lang="fr-FR" err="1"/>
              <a:t>eruditiores</a:t>
            </a:r>
            <a:r>
              <a:rPr lang="fr-FR"/>
              <a:t> </a:t>
            </a:r>
            <a:r>
              <a:rPr lang="fr-FR" err="1"/>
              <a:t>facti</a:t>
            </a:r>
            <a:r>
              <a:rPr lang="fr-FR"/>
              <a:t> </a:t>
            </a:r>
            <a:r>
              <a:rPr lang="fr-FR" err="1"/>
              <a:t>processu</a:t>
            </a:r>
            <a:r>
              <a:rPr lang="fr-FR"/>
              <a:t> </a:t>
            </a:r>
            <a:r>
              <a:rPr lang="fr-FR" err="1"/>
              <a:t>temporis</a:t>
            </a:r>
            <a:r>
              <a:rPr lang="fr-FR"/>
              <a:t> ad </a:t>
            </a:r>
            <a:r>
              <a:rPr lang="fr-FR" err="1"/>
              <a:t>nocendum</a:t>
            </a:r>
            <a:r>
              <a:rPr lang="fr-FR"/>
              <a:t> per </a:t>
            </a:r>
            <a:r>
              <a:rPr lang="fr-FR" err="1"/>
              <a:t>clandestinos</a:t>
            </a:r>
            <a:r>
              <a:rPr lang="fr-FR"/>
              <a:t> </a:t>
            </a:r>
            <a:r>
              <a:rPr lang="fr-FR" err="1"/>
              <a:t>versutosque</a:t>
            </a:r>
            <a:r>
              <a:rPr lang="fr-FR"/>
              <a:t> </a:t>
            </a:r>
            <a:r>
              <a:rPr lang="fr-FR" err="1"/>
              <a:t>rumigerulos</a:t>
            </a:r>
            <a:r>
              <a:rPr lang="fr-FR"/>
              <a:t> </a:t>
            </a:r>
            <a:r>
              <a:rPr lang="fr-FR" err="1"/>
              <a:t>conpertis</a:t>
            </a:r>
            <a:r>
              <a:rPr lang="fr-FR"/>
              <a:t> </a:t>
            </a:r>
            <a:r>
              <a:rPr lang="fr-FR" err="1"/>
              <a:t>leviter</a:t>
            </a:r>
            <a:r>
              <a:rPr lang="fr-FR"/>
              <a:t> </a:t>
            </a:r>
            <a:r>
              <a:rPr lang="fr-FR" err="1"/>
              <a:t>addere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male </a:t>
            </a:r>
            <a:r>
              <a:rPr lang="fr-FR" err="1"/>
              <a:t>suetos</a:t>
            </a:r>
            <a:r>
              <a:rPr lang="fr-FR"/>
              <a:t> </a:t>
            </a:r>
            <a:r>
              <a:rPr lang="fr-FR" err="1"/>
              <a:t>falsa</a:t>
            </a:r>
            <a:r>
              <a:rPr lang="fr-FR"/>
              <a:t> et </a:t>
            </a:r>
            <a:r>
              <a:rPr lang="fr-FR" err="1"/>
              <a:t>placentia</a:t>
            </a:r>
            <a:r>
              <a:rPr lang="fr-FR"/>
              <a:t> </a:t>
            </a:r>
            <a:r>
              <a:rPr lang="fr-FR" err="1"/>
              <a:t>sibi</a:t>
            </a:r>
            <a:r>
              <a:rPr lang="fr-FR"/>
              <a:t> </a:t>
            </a:r>
            <a:r>
              <a:rPr lang="fr-FR" err="1"/>
              <a:t>discentes</a:t>
            </a:r>
            <a:r>
              <a:rPr lang="fr-FR"/>
              <a:t>, </a:t>
            </a:r>
            <a:r>
              <a:rPr lang="fr-FR" err="1"/>
              <a:t>adfectati</a:t>
            </a:r>
            <a:r>
              <a:rPr lang="fr-FR"/>
              <a:t> </a:t>
            </a:r>
            <a:r>
              <a:rPr lang="fr-FR" err="1"/>
              <a:t>regni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artium</a:t>
            </a:r>
            <a:r>
              <a:rPr lang="fr-FR"/>
              <a:t> </a:t>
            </a:r>
            <a:r>
              <a:rPr lang="fr-FR" err="1"/>
              <a:t>nefandarum</a:t>
            </a:r>
            <a:r>
              <a:rPr lang="fr-FR"/>
              <a:t> </a:t>
            </a:r>
            <a:r>
              <a:rPr lang="fr-FR" err="1"/>
              <a:t>calumnias</a:t>
            </a:r>
            <a:r>
              <a:rPr lang="fr-FR"/>
              <a:t> </a:t>
            </a:r>
            <a:r>
              <a:rPr lang="fr-FR" err="1"/>
              <a:t>insontibus</a:t>
            </a:r>
            <a:r>
              <a:rPr lang="fr-FR"/>
              <a:t> </a:t>
            </a:r>
            <a:r>
              <a:rPr lang="fr-FR" err="1"/>
              <a:t>adfligebant</a:t>
            </a:r>
            <a:r>
              <a:rPr lang="fr-FR"/>
              <a:t>.</a:t>
            </a:r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id="{81B7F7A3-0C42-6049-8DC6-DC9CE2080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9513" y="1700213"/>
            <a:ext cx="8443878" cy="577885"/>
          </a:xfrm>
        </p:spPr>
        <p:txBody>
          <a:bodyPr rIns="72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494FECC-F865-F645-BC87-421DBAF0F4F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34393" y="6357600"/>
            <a:ext cx="320150" cy="365125"/>
          </a:xfrm>
        </p:spPr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3A118E83-2610-EB44-9439-22CA377B89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52799" y="660231"/>
            <a:ext cx="9139201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F38F61D-3B0D-EA46-BA45-C01D78A41A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8"/>
          <a:stretch/>
        </p:blipFill>
        <p:spPr>
          <a:xfrm>
            <a:off x="0" y="0"/>
            <a:ext cx="30348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C49D6F9-F53A-244D-A7A1-AD81B7B86ABA}"/>
              </a:ext>
            </a:extLst>
          </p:cNvPr>
          <p:cNvSpPr/>
          <p:nvPr/>
        </p:nvSpPr>
        <p:spPr>
          <a:xfrm>
            <a:off x="247201" y="2098331"/>
            <a:ext cx="2520000" cy="252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pour une image  5">
            <a:extLst>
              <a:ext uri="{FF2B5EF4-FFF2-40B4-BE49-F238E27FC236}">
                <a16:creationId xmlns:a16="http://schemas.microsoft.com/office/drawing/2014/main" id="{FFD2F751-0E8D-2B42-A9AA-E80BC05B140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7200" y="2098330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DA6E6894-D405-F941-A37F-8999540A211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3850145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2EE2D1E-A4D8-CF4A-8324-A9EAFE1609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-1"/>
          <a:stretch/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3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81446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A652F35E-A37D-404F-A4BA-45C8EAEF94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3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3" y="-516810"/>
            <a:ext cx="6105797" cy="73748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3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3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642D841-1690-FC4E-87CD-0278895CA2A6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90ADA8-CC0D-6043-9C27-D93AA591740F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AFEEEFBA-D899-BE4D-B838-2958D658B9B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7253290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AV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15951" y="5802465"/>
            <a:ext cx="4766644" cy="39831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* 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0A243278-4FA2-D641-A7CD-327BB8DD5A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6752" y="700409"/>
            <a:ext cx="5063411" cy="579789"/>
          </a:xfrm>
        </p:spPr>
        <p:txBody>
          <a:bodyPr rIns="720000"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BC006D0A-B5E2-CA46-905B-0A94A3E13A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5951" y="1545706"/>
            <a:ext cx="5044212" cy="3724384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1000"/>
            </a:lvl1pPr>
          </a:lstStyle>
          <a:p>
            <a:r>
              <a:rPr lang="fr-FR"/>
              <a:t>Texte 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FE197F7C-35B8-114D-A9C1-94ADEA90C339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1FA84C4-6FDA-7642-83E6-802D74F5D34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B5079BD-B57A-3749-933E-FA8DC2CDCE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3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16" name="Titre 1">
            <a:extLst>
              <a:ext uri="{FF2B5EF4-FFF2-40B4-BE49-F238E27FC236}">
                <a16:creationId xmlns:a16="http://schemas.microsoft.com/office/drawing/2014/main" id="{DB2EB216-9615-BE41-9F6B-F2A1B93CB7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3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9FB93695-2E8C-424A-8F25-BAD6FFEABC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3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AF56BE18-CB01-EC46-96C9-B8C23CB5A94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2292784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45.xml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66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1.xml"/><Relationship Id="rId21" Type="http://schemas.openxmlformats.org/officeDocument/2006/relationships/slideLayout" Target="../slideLayouts/slideLayout89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88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slideLayout" Target="../slideLayouts/slideLayout9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1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93.xml"/><Relationship Id="rId21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17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2.xml"/><Relationship Id="rId16" Type="http://schemas.openxmlformats.org/officeDocument/2006/relationships/slideLayout" Target="../slideLayouts/slideLayout106.xml"/><Relationship Id="rId20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24" Type="http://schemas.openxmlformats.org/officeDocument/2006/relationships/theme" Target="../theme/theme5.xml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23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00.xml"/><Relationship Id="rId19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Relationship Id="rId22" Type="http://schemas.openxmlformats.org/officeDocument/2006/relationships/slideLayout" Target="../slideLayouts/slideLayout11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126.xml"/><Relationship Id="rId1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17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15.xml"/><Relationship Id="rId16" Type="http://schemas.openxmlformats.org/officeDocument/2006/relationships/slideLayout" Target="../slideLayouts/slideLayout129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3.xml"/><Relationship Id="rId19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slideLayout" Target="../slideLayouts/slideLayout12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slideLayout" Target="../slideLayouts/slideLayout145.xml"/><Relationship Id="rId18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35.xml"/><Relationship Id="rId21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17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34.xml"/><Relationship Id="rId16" Type="http://schemas.openxmlformats.org/officeDocument/2006/relationships/slideLayout" Target="../slideLayouts/slideLayout148.xml"/><Relationship Id="rId20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slideLayout" Target="../slideLayouts/slideLayout147.xml"/><Relationship Id="rId23" Type="http://schemas.openxmlformats.org/officeDocument/2006/relationships/theme" Target="../theme/theme7.xml"/><Relationship Id="rId10" Type="http://schemas.openxmlformats.org/officeDocument/2006/relationships/slideLayout" Target="../slideLayouts/slideLayout142.xml"/><Relationship Id="rId19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slideLayout" Target="../slideLayouts/slideLayout146.xml"/><Relationship Id="rId22" Type="http://schemas.openxmlformats.org/officeDocument/2006/relationships/slideLayout" Target="../slideLayouts/slideLayout15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slideLayout" Target="../slideLayouts/slideLayout167.xml"/><Relationship Id="rId18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57.xml"/><Relationship Id="rId21" Type="http://schemas.openxmlformats.org/officeDocument/2006/relationships/theme" Target="../theme/theme8.xml"/><Relationship Id="rId7" Type="http://schemas.openxmlformats.org/officeDocument/2006/relationships/slideLayout" Target="../slideLayouts/slideLayout161.xml"/><Relationship Id="rId12" Type="http://schemas.openxmlformats.org/officeDocument/2006/relationships/slideLayout" Target="../slideLayouts/slideLayout166.xml"/><Relationship Id="rId17" Type="http://schemas.openxmlformats.org/officeDocument/2006/relationships/slideLayout" Target="../slideLayouts/slideLayout171.xml"/><Relationship Id="rId2" Type="http://schemas.openxmlformats.org/officeDocument/2006/relationships/slideLayout" Target="../slideLayouts/slideLayout156.xml"/><Relationship Id="rId16" Type="http://schemas.openxmlformats.org/officeDocument/2006/relationships/slideLayout" Target="../slideLayouts/slideLayout170.xml"/><Relationship Id="rId20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slideLayout" Target="../slideLayouts/slideLayout169.xml"/><Relationship Id="rId10" Type="http://schemas.openxmlformats.org/officeDocument/2006/relationships/slideLayout" Target="../slideLayouts/slideLayout164.xml"/><Relationship Id="rId19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slideLayout" Target="../slideLayouts/slideLayout1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neutre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857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Bleu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34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D4FD3F2-2DB9-D045-B2EE-003D7386FD8B}"/>
              </a:ext>
            </a:extLst>
          </p:cNvPr>
          <p:cNvSpPr/>
          <p:nvPr/>
        </p:nvSpPr>
        <p:spPr>
          <a:xfrm>
            <a:off x="9311201" y="6356350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jaune poussin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675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  <p:sldLayoutId id="2147483730" r:id="rId20"/>
    <p:sldLayoutId id="2147483731" r:id="rId21"/>
    <p:sldLayoutId id="2147483732" r:id="rId22"/>
    <p:sldLayoutId id="2147483733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D4FD3F2-2DB9-D045-B2EE-003D7386FD8B}"/>
              </a:ext>
            </a:extLst>
          </p:cNvPr>
          <p:cNvSpPr/>
          <p:nvPr/>
        </p:nvSpPr>
        <p:spPr>
          <a:xfrm>
            <a:off x="9311201" y="6356350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Jaune La Poste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761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  <p:sldLayoutId id="2147483753" r:id="rId19"/>
    <p:sldLayoutId id="2147483754" r:id="rId20"/>
    <p:sldLayoutId id="2147483755" r:id="rId21"/>
    <p:sldLayoutId id="2147483756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D4FD3F2-2DB9-D045-B2EE-003D7386FD8B}"/>
              </a:ext>
            </a:extLst>
          </p:cNvPr>
          <p:cNvSpPr/>
          <p:nvPr/>
        </p:nvSpPr>
        <p:spPr>
          <a:xfrm>
            <a:off x="9311201" y="6356350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vert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7194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  <p:sldLayoutId id="2147483775" r:id="rId18"/>
    <p:sldLayoutId id="2147483776" r:id="rId19"/>
    <p:sldLayoutId id="2147483777" r:id="rId20"/>
    <p:sldLayoutId id="2147483778" r:id="rId21"/>
    <p:sldLayoutId id="2147483779" r:id="rId22"/>
    <p:sldLayoutId id="2147483780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D4FD3F2-2DB9-D045-B2EE-003D7386FD8B}"/>
              </a:ext>
            </a:extLst>
          </p:cNvPr>
          <p:cNvSpPr/>
          <p:nvPr/>
        </p:nvSpPr>
        <p:spPr>
          <a:xfrm>
            <a:off x="9311201" y="6356350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Turquoise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877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  <p:sldLayoutId id="2147483798" r:id="rId17"/>
    <p:sldLayoutId id="2147483799" r:id="rId18"/>
    <p:sldLayoutId id="2147483800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D4FD3F2-2DB9-D045-B2EE-003D7386FD8B}"/>
              </a:ext>
            </a:extLst>
          </p:cNvPr>
          <p:cNvSpPr/>
          <p:nvPr/>
        </p:nvSpPr>
        <p:spPr>
          <a:xfrm>
            <a:off x="9311201" y="6356350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violet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0602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  <p:sldLayoutId id="2147483818" r:id="rId17"/>
    <p:sldLayoutId id="2147483819" r:id="rId18"/>
    <p:sldLayoutId id="2147483820" r:id="rId19"/>
    <p:sldLayoutId id="2147483821" r:id="rId20"/>
    <p:sldLayoutId id="2147483822" r:id="rId21"/>
    <p:sldLayoutId id="2147483823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Corail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653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  <p:sldLayoutId id="2147483838" r:id="rId14"/>
    <p:sldLayoutId id="2147483839" r:id="rId15"/>
    <p:sldLayoutId id="2147483840" r:id="rId16"/>
    <p:sldLayoutId id="2147483841" r:id="rId17"/>
    <p:sldLayoutId id="2147483842" r:id="rId18"/>
    <p:sldLayoutId id="2147483843" r:id="rId19"/>
    <p:sldLayoutId id="2147483844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5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2">
            <a:extLst>
              <a:ext uri="{FF2B5EF4-FFF2-40B4-BE49-F238E27FC236}">
                <a16:creationId xmlns:a16="http://schemas.microsoft.com/office/drawing/2014/main" id="{8C18EAE8-1D2C-0D0A-27F9-69E3CFBA75EF}"/>
              </a:ext>
            </a:extLst>
          </p:cNvPr>
          <p:cNvSpPr txBox="1"/>
          <p:nvPr/>
        </p:nvSpPr>
        <p:spPr>
          <a:xfrm>
            <a:off x="418641" y="6435776"/>
            <a:ext cx="3007605" cy="22826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kern="0"/>
            </a:defPPr>
          </a:lstStyle>
          <a:p>
            <a:pPr marL="690245" algn="l" rtl="0">
              <a:spcBef>
                <a:spcPts val="100"/>
              </a:spcBef>
            </a:pPr>
            <a:r>
              <a:rPr lang="en" sz="1400" b="0" i="0" u="none" baseline="0">
                <a:solidFill>
                  <a:srgbClr val="0000FF"/>
                </a:solidFill>
                <a:latin typeface="Montserrat" panose="00000500000000000000" pitchFamily="2" charset="0"/>
                <a:cs typeface="Calibri"/>
              </a:rPr>
              <a:t>TUTORIAL</a:t>
            </a:r>
            <a:r>
              <a:rPr lang="en" sz="1400" b="0" i="0" u="none" spc="-55" baseline="0">
                <a:solidFill>
                  <a:srgbClr val="0000FF"/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lang="en" sz="1400" b="0" i="0" u="none" baseline="0">
                <a:solidFill>
                  <a:srgbClr val="0000FF"/>
                </a:solidFill>
                <a:latin typeface="Montserrat" panose="00000500000000000000" pitchFamily="2" charset="0"/>
                <a:cs typeface="Calibri"/>
              </a:rPr>
              <a:t>– 2025</a:t>
            </a:r>
            <a:endParaRPr lang="en" sz="1400" dirty="0">
              <a:solidFill>
                <a:srgbClr val="0000FF"/>
              </a:solidFill>
              <a:latin typeface="Montserrat" panose="00000500000000000000" pitchFamily="2" charset="0"/>
              <a:ea typeface="Calibri"/>
              <a:cs typeface="Calibri"/>
            </a:endParaRPr>
          </a:p>
        </p:txBody>
      </p:sp>
      <p:sp>
        <p:nvSpPr>
          <p:cNvPr id="10" name="object 14">
            <a:extLst>
              <a:ext uri="{FF2B5EF4-FFF2-40B4-BE49-F238E27FC236}">
                <a16:creationId xmlns:a16="http://schemas.microsoft.com/office/drawing/2014/main" id="{BD1BBBB6-C4D5-81A1-351E-8CEF5714B606}"/>
              </a:ext>
            </a:extLst>
          </p:cNvPr>
          <p:cNvSpPr txBox="1">
            <a:spLocks noGrp="1"/>
          </p:cNvSpPr>
          <p:nvPr/>
        </p:nvSpPr>
        <p:spPr>
          <a:xfrm>
            <a:off x="5973826" y="6506766"/>
            <a:ext cx="260985" cy="158377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>
            <a:defPPr>
              <a:defRPr kern="0"/>
            </a:defPPr>
            <a:lvl1pPr>
              <a:defRPr sz="95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38100" algn="l" rtl="0">
              <a:lnSpc>
                <a:spcPct val="100000"/>
              </a:lnSpc>
              <a:spcBef>
                <a:spcPts val="95"/>
              </a:spcBef>
            </a:pPr>
            <a:endParaRPr lang="en" b="1" spc="130" dirty="0">
              <a:ea typeface="Calibri"/>
            </a:endParaRPr>
          </a:p>
        </p:txBody>
      </p:sp>
      <p:pic>
        <p:nvPicPr>
          <p:cNvPr id="16" name="Image 15" descr="Une image contenant cercle, clipart, symbole, Graphique&#10;&#10;Le contenu généré par l’IA peut être incorrect.">
            <a:extLst>
              <a:ext uri="{FF2B5EF4-FFF2-40B4-BE49-F238E27FC236}">
                <a16:creationId xmlns:a16="http://schemas.microsoft.com/office/drawing/2014/main" id="{83B5CC50-60FD-DAAB-E3DE-A0C2E90FC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79" y="2017634"/>
            <a:ext cx="3622128" cy="325295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980432" y="3511907"/>
            <a:ext cx="5687568" cy="735415"/>
          </a:xfrm>
        </p:spPr>
        <p:txBody>
          <a:bodyPr/>
          <a:lstStyle/>
          <a:p>
            <a:pPr algn="l" rtl="0"/>
            <a:r>
              <a:rPr lang="en" b="1" i="0" u="none" baseline="0"/>
              <a:t>How can I refuse to have my payslip sent electronically?</a:t>
            </a:r>
          </a:p>
        </p:txBody>
      </p:sp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clipart, Graphique, cercl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1A1F113C-D13E-75C0-0F96-FF5440361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117" y="1230271"/>
            <a:ext cx="2129838" cy="1897475"/>
          </a:xfrm>
          <a:prstGeom prst="rect">
            <a:avLst/>
          </a:prstGeom>
        </p:spPr>
      </p:pic>
      <p:pic>
        <p:nvPicPr>
          <p:cNvPr id="7" name="Image 6" descr="Une image contenant Graphique, cercle, clipart, symbole&#10;&#10;Le contenu généré par l’IA peut être incorrect.">
            <a:extLst>
              <a:ext uri="{FF2B5EF4-FFF2-40B4-BE49-F238E27FC236}">
                <a16:creationId xmlns:a16="http://schemas.microsoft.com/office/drawing/2014/main" id="{969C3E29-858B-36F8-EB9F-B467889E11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9691" y="1232623"/>
            <a:ext cx="2129838" cy="1888067"/>
          </a:xfrm>
          <a:prstGeom prst="rect">
            <a:avLst/>
          </a:prstGeom>
        </p:spPr>
      </p:pic>
      <p:sp>
        <p:nvSpPr>
          <p:cNvPr id="31" name="Espace réservé du texte 30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9B5BAF96-8030-E727-A2D1-645D9755E2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1860" y="-6350"/>
            <a:ext cx="11630140" cy="1316038"/>
          </a:xfrm>
        </p:spPr>
        <p:txBody>
          <a:bodyPr>
            <a:normAutofit/>
          </a:bodyPr>
          <a:lstStyle/>
          <a:p>
            <a:pPr algn="l" rtl="0"/>
            <a:r>
              <a:rPr lang="en" sz="2800" b="1" i="0" u="none" baseline="0">
                <a:latin typeface="Montserrat"/>
                <a:ea typeface="Montserrat"/>
                <a:cs typeface="Montserrat"/>
              </a:rPr>
              <a:t>There are 2 possible scenarios for refusing to use electronic documents</a:t>
            </a:r>
            <a:endParaRPr lang="en" sz="2800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B973447D-B1BB-C463-6A60-5575C4CFF9F3}"/>
              </a:ext>
            </a:extLst>
          </p:cNvPr>
          <p:cNvSpPr/>
          <p:nvPr/>
        </p:nvSpPr>
        <p:spPr>
          <a:xfrm>
            <a:off x="787537" y="2918619"/>
            <a:ext cx="4931672" cy="663949"/>
          </a:xfrm>
          <a:prstGeom prst="roundRect">
            <a:avLst>
              <a:gd name="adj" fmla="val 50000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rtl="0"/>
            <a:r>
              <a:rPr lang="en" b="0" i="0" u="none" baseline="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Scenario 1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2503DDC-DBC0-4DF5-1A64-5D91645C7C3A}"/>
              </a:ext>
            </a:extLst>
          </p:cNvPr>
          <p:cNvSpPr txBox="1"/>
          <p:nvPr/>
        </p:nvSpPr>
        <p:spPr>
          <a:xfrm>
            <a:off x="789252" y="3852108"/>
            <a:ext cx="493252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rtl="0"/>
            <a:r>
              <a:rPr lang="en" sz="1600" b="0" i="0" u="none" baseline="0">
                <a:latin typeface="Montserrat"/>
                <a:ea typeface="Montserrat"/>
                <a:cs typeface="Montserrat"/>
              </a:rPr>
              <a:t>You have not yet received a document in Digiposte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4146A2C-328E-7577-18D1-BA895573EF5C}"/>
              </a:ext>
            </a:extLst>
          </p:cNvPr>
          <p:cNvSpPr txBox="1"/>
          <p:nvPr/>
        </p:nvSpPr>
        <p:spPr>
          <a:xfrm>
            <a:off x="6356400" y="3852108"/>
            <a:ext cx="492684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rtl="0"/>
            <a:r>
              <a:rPr lang="en" sz="1600" b="0" i="0" u="none" baseline="0">
                <a:latin typeface="Montserrat"/>
                <a:ea typeface="Montserrat"/>
                <a:cs typeface="Montserrat"/>
              </a:rPr>
              <a:t>You have already received a document</a:t>
            </a:r>
            <a:br>
              <a:rPr lang="en" sz="1600">
                <a:latin typeface="Montserrat"/>
              </a:rPr>
            </a:br>
            <a:r>
              <a:rPr lang="en" sz="1600" b="0" i="0" u="none" baseline="0">
                <a:latin typeface="Montserrat"/>
                <a:ea typeface="Montserrat"/>
                <a:cs typeface="Montserrat"/>
              </a:rPr>
              <a:t>in Digiposte</a:t>
            </a:r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6A630170-5566-1A7F-FB09-6FFF687D67C7}"/>
              </a:ext>
            </a:extLst>
          </p:cNvPr>
          <p:cNvSpPr/>
          <p:nvPr/>
        </p:nvSpPr>
        <p:spPr>
          <a:xfrm>
            <a:off x="6348999" y="2918619"/>
            <a:ext cx="4931672" cy="663949"/>
          </a:xfrm>
          <a:prstGeom prst="roundRect">
            <a:avLst>
              <a:gd name="adj" fmla="val 50000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rtl="0"/>
            <a:r>
              <a:rPr lang="en" b="0" i="0" u="none" baseline="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Scenario 2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C6A32194-1117-2782-3133-586B3702FEC5}"/>
              </a:ext>
            </a:extLst>
          </p:cNvPr>
          <p:cNvGrpSpPr/>
          <p:nvPr/>
        </p:nvGrpSpPr>
        <p:grpSpPr>
          <a:xfrm>
            <a:off x="783851" y="4703077"/>
            <a:ext cx="4937839" cy="861530"/>
            <a:chOff x="783851" y="4703077"/>
            <a:chExt cx="4937839" cy="861530"/>
          </a:xfrm>
        </p:grpSpPr>
        <p:sp>
          <p:nvSpPr>
            <p:cNvPr id="23" name="object 6">
              <a:extLst>
                <a:ext uri="{FF2B5EF4-FFF2-40B4-BE49-F238E27FC236}">
                  <a16:creationId xmlns:a16="http://schemas.microsoft.com/office/drawing/2014/main" id="{33A05F15-AB97-E3FE-8C09-301B5FACD242}"/>
                </a:ext>
              </a:extLst>
            </p:cNvPr>
            <p:cNvSpPr/>
            <p:nvPr/>
          </p:nvSpPr>
          <p:spPr>
            <a:xfrm>
              <a:off x="783851" y="4703077"/>
              <a:ext cx="4937839" cy="861530"/>
            </a:xfrm>
            <a:custGeom>
              <a:avLst/>
              <a:gdLst/>
              <a:ahLst/>
              <a:cxnLst/>
              <a:rect l="l" t="t" r="r" b="b"/>
              <a:pathLst>
                <a:path w="4505325" h="1028700">
                  <a:moveTo>
                    <a:pt x="4505325" y="0"/>
                  </a:moveTo>
                  <a:lnTo>
                    <a:pt x="0" y="0"/>
                  </a:lnTo>
                  <a:lnTo>
                    <a:pt x="0" y="1028700"/>
                  </a:lnTo>
                  <a:lnTo>
                    <a:pt x="4505325" y="1028700"/>
                  </a:lnTo>
                  <a:lnTo>
                    <a:pt x="4505325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 b="1"/>
            </a:p>
          </p:txBody>
        </p:sp>
        <p:sp>
          <p:nvSpPr>
            <p:cNvPr id="25" name="object 12">
              <a:extLst>
                <a:ext uri="{FF2B5EF4-FFF2-40B4-BE49-F238E27FC236}">
                  <a16:creationId xmlns:a16="http://schemas.microsoft.com/office/drawing/2014/main" id="{F7862D0D-29E2-7B89-110F-B705DA9DE9F8}"/>
                </a:ext>
              </a:extLst>
            </p:cNvPr>
            <p:cNvSpPr txBox="1">
              <a:spLocks/>
            </p:cNvSpPr>
            <p:nvPr/>
          </p:nvSpPr>
          <p:spPr>
            <a:xfrm>
              <a:off x="1576515" y="4809305"/>
              <a:ext cx="4001409" cy="659155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>
              <a:defPPr>
                <a:defRPr kern="0"/>
              </a:defPPr>
              <a:lvl1pPr>
                <a:defRPr sz="2400" b="1" i="0">
                  <a:solidFill>
                    <a:schemeClr val="hlink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 algn="l" rtl="0"/>
              <a:r>
                <a:rPr lang="en" sz="1400" b="0" i="0" u="none" baseline="0">
                  <a:solidFill>
                    <a:schemeClr val="tx2">
                      <a:lumMod val="76000"/>
                      <a:lumOff val="24000"/>
                    </a:schemeClr>
                  </a:solidFill>
                  <a:ea typeface="Calibri"/>
                </a:rPr>
                <a:t>Your company informs you that your next payslip will be deposited in Digiposte (usually 1 month before or at the time of hiring). </a:t>
              </a:r>
              <a:endParaRPr lang="en" sz="1400" b="0">
                <a:solidFill>
                  <a:schemeClr val="tx2">
                    <a:lumMod val="76000"/>
                    <a:lumOff val="24000"/>
                  </a:schemeClr>
                </a:solidFill>
                <a:ea typeface="Calibri"/>
              </a:endParaRPr>
            </a:p>
          </p:txBody>
        </p:sp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D4C1CE91-C5C4-93A5-D4AA-C66145EA43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9028" y="4900691"/>
              <a:ext cx="457200" cy="457200"/>
            </a:xfrm>
            <a:prstGeom prst="rect">
              <a:avLst/>
            </a:prstGeom>
          </p:spPr>
        </p:pic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265CD801-7F50-80C1-5C45-BC047E14FF96}"/>
              </a:ext>
            </a:extLst>
          </p:cNvPr>
          <p:cNvGrpSpPr/>
          <p:nvPr/>
        </p:nvGrpSpPr>
        <p:grpSpPr>
          <a:xfrm>
            <a:off x="6341295" y="4703077"/>
            <a:ext cx="4937839" cy="861530"/>
            <a:chOff x="6341295" y="4703077"/>
            <a:chExt cx="4937839" cy="861530"/>
          </a:xfrm>
        </p:grpSpPr>
        <p:sp>
          <p:nvSpPr>
            <p:cNvPr id="36" name="object 6">
              <a:extLst>
                <a:ext uri="{FF2B5EF4-FFF2-40B4-BE49-F238E27FC236}">
                  <a16:creationId xmlns:a16="http://schemas.microsoft.com/office/drawing/2014/main" id="{657ACF89-A016-F665-027C-F18A5A884480}"/>
                </a:ext>
              </a:extLst>
            </p:cNvPr>
            <p:cNvSpPr/>
            <p:nvPr/>
          </p:nvSpPr>
          <p:spPr>
            <a:xfrm>
              <a:off x="6341295" y="4703077"/>
              <a:ext cx="4937839" cy="861530"/>
            </a:xfrm>
            <a:custGeom>
              <a:avLst/>
              <a:gdLst/>
              <a:ahLst/>
              <a:cxnLst/>
              <a:rect l="l" t="t" r="r" b="b"/>
              <a:pathLst>
                <a:path w="4505325" h="1028700">
                  <a:moveTo>
                    <a:pt x="4505325" y="0"/>
                  </a:moveTo>
                  <a:lnTo>
                    <a:pt x="0" y="0"/>
                  </a:lnTo>
                  <a:lnTo>
                    <a:pt x="0" y="1028700"/>
                  </a:lnTo>
                  <a:lnTo>
                    <a:pt x="4505325" y="1028700"/>
                  </a:lnTo>
                  <a:lnTo>
                    <a:pt x="4505325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 b="1"/>
            </a:p>
          </p:txBody>
        </p:sp>
        <p:sp>
          <p:nvSpPr>
            <p:cNvPr id="37" name="object 12">
              <a:extLst>
                <a:ext uri="{FF2B5EF4-FFF2-40B4-BE49-F238E27FC236}">
                  <a16:creationId xmlns:a16="http://schemas.microsoft.com/office/drawing/2014/main" id="{8461682A-95D9-B12E-0834-0F15F75F6B92}"/>
                </a:ext>
              </a:extLst>
            </p:cNvPr>
            <p:cNvSpPr txBox="1">
              <a:spLocks/>
            </p:cNvSpPr>
            <p:nvPr/>
          </p:nvSpPr>
          <p:spPr>
            <a:xfrm>
              <a:off x="7241119" y="4914060"/>
              <a:ext cx="3719187" cy="443711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>
              <a:defPPr>
                <a:defRPr kern="0"/>
              </a:defPPr>
              <a:lvl1pPr>
                <a:defRPr sz="2400" b="1" i="0">
                  <a:solidFill>
                    <a:schemeClr val="hlink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 algn="l" rtl="0"/>
              <a:r>
                <a:rPr lang="en" sz="1400" b="0" i="0" u="none" baseline="0">
                  <a:solidFill>
                    <a:schemeClr val="tx2">
                      <a:lumMod val="76000"/>
                      <a:lumOff val="24000"/>
                    </a:schemeClr>
                  </a:solidFill>
                  <a:ea typeface="Calibri"/>
                </a:rPr>
                <a:t>Make sure you have your login details to hand (provided by your employer) and follow the instructions. </a:t>
              </a:r>
            </a:p>
          </p:txBody>
        </p:sp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A2BC20C8-486B-4240-8F09-454C4C574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87028" y="4900691"/>
              <a:ext cx="457200" cy="457200"/>
            </a:xfrm>
            <a:prstGeom prst="rect">
              <a:avLst/>
            </a:prstGeom>
          </p:spPr>
        </p:pic>
      </p:grpSp>
      <p:pic>
        <p:nvPicPr>
          <p:cNvPr id="5" name="Image 4" descr="Une image contenant clipart, Graphique, cercl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7074DF40-7BFB-7B46-CAC6-D86DFB2DA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117" y="1230271"/>
            <a:ext cx="2129838" cy="1897475"/>
          </a:xfrm>
          <a:prstGeom prst="rect">
            <a:avLst/>
          </a:prstGeom>
        </p:spPr>
      </p:pic>
      <p:pic>
        <p:nvPicPr>
          <p:cNvPr id="13" name="Image 12" descr="Une image contenant Graphique, cercle, clipart, symbole&#10;&#10;Le contenu généré par l’IA peut être incorrect.">
            <a:extLst>
              <a:ext uri="{FF2B5EF4-FFF2-40B4-BE49-F238E27FC236}">
                <a16:creationId xmlns:a16="http://schemas.microsoft.com/office/drawing/2014/main" id="{7C935D27-4C6F-28D5-A8DD-231D3F718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9691" y="1232623"/>
            <a:ext cx="2129838" cy="1888067"/>
          </a:xfrm>
          <a:prstGeom prst="rect">
            <a:avLst/>
          </a:prstGeom>
        </p:spPr>
      </p:pic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A818F9C2-018E-9DBC-4239-8F2370A5AC7A}"/>
              </a:ext>
            </a:extLst>
          </p:cNvPr>
          <p:cNvSpPr/>
          <p:nvPr/>
        </p:nvSpPr>
        <p:spPr>
          <a:xfrm>
            <a:off x="787537" y="2918619"/>
            <a:ext cx="4931672" cy="663949"/>
          </a:xfrm>
          <a:prstGeom prst="roundRect">
            <a:avLst>
              <a:gd name="adj" fmla="val 50000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" b="0" i="0" u="none" baseline="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Scenario 1</a:t>
            </a:r>
          </a:p>
        </p:txBody>
      </p:sp>
      <p:sp>
        <p:nvSpPr>
          <p:cNvPr id="15" name="ZoneTexte 15">
            <a:extLst>
              <a:ext uri="{FF2B5EF4-FFF2-40B4-BE49-F238E27FC236}">
                <a16:creationId xmlns:a16="http://schemas.microsoft.com/office/drawing/2014/main" id="{D194BD9C-3821-0BA4-ABFE-E588B90F80F5}"/>
              </a:ext>
            </a:extLst>
          </p:cNvPr>
          <p:cNvSpPr txBox="1"/>
          <p:nvPr/>
        </p:nvSpPr>
        <p:spPr>
          <a:xfrm>
            <a:off x="789252" y="3852108"/>
            <a:ext cx="4932528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" sz="1600" b="0" i="0" u="none" baseline="0">
                <a:latin typeface="Montserrat"/>
                <a:ea typeface="Montserrat"/>
                <a:cs typeface="Montserrat"/>
              </a:rPr>
              <a:t>You have not yet received a document in Digiposte</a:t>
            </a:r>
          </a:p>
        </p:txBody>
      </p:sp>
      <p:sp>
        <p:nvSpPr>
          <p:cNvPr id="18" name="ZoneTexte 16">
            <a:extLst>
              <a:ext uri="{FF2B5EF4-FFF2-40B4-BE49-F238E27FC236}">
                <a16:creationId xmlns:a16="http://schemas.microsoft.com/office/drawing/2014/main" id="{37F9408E-700C-B493-D2B1-032E0507D786}"/>
              </a:ext>
            </a:extLst>
          </p:cNvPr>
          <p:cNvSpPr txBox="1"/>
          <p:nvPr/>
        </p:nvSpPr>
        <p:spPr>
          <a:xfrm>
            <a:off x="6356400" y="3852108"/>
            <a:ext cx="4926843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" sz="1600" b="0" i="0" u="none" baseline="0">
                <a:latin typeface="Montserrat"/>
                <a:ea typeface="Montserrat"/>
                <a:cs typeface="Montserrat"/>
              </a:rPr>
              <a:t>You have already received a document</a:t>
            </a:r>
            <a:br>
              <a:rPr lang="en" sz="1600">
                <a:latin typeface="Montserrat"/>
              </a:rPr>
            </a:br>
            <a:r>
              <a:rPr lang="en" sz="1600" b="0" i="0" u="none" baseline="0">
                <a:latin typeface="Montserrat"/>
                <a:ea typeface="Montserrat"/>
                <a:cs typeface="Montserrat"/>
              </a:rPr>
              <a:t>in Digiposte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19670E70-5C33-6825-4E8F-AFEC9DC2AD2E}"/>
              </a:ext>
            </a:extLst>
          </p:cNvPr>
          <p:cNvSpPr/>
          <p:nvPr/>
        </p:nvSpPr>
        <p:spPr>
          <a:xfrm>
            <a:off x="6348999" y="2918619"/>
            <a:ext cx="4931672" cy="663949"/>
          </a:xfrm>
          <a:prstGeom prst="roundRect">
            <a:avLst>
              <a:gd name="adj" fmla="val 50000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" b="0" i="0" u="none" baseline="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Scenario 2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ECFFDBC0-A2DB-514C-B787-19622E0497C2}"/>
              </a:ext>
            </a:extLst>
          </p:cNvPr>
          <p:cNvGrpSpPr/>
          <p:nvPr/>
        </p:nvGrpSpPr>
        <p:grpSpPr>
          <a:xfrm>
            <a:off x="783851" y="4703077"/>
            <a:ext cx="4968078" cy="861530"/>
            <a:chOff x="783851" y="4703077"/>
            <a:chExt cx="4968078" cy="861530"/>
          </a:xfrm>
        </p:grpSpPr>
        <p:sp>
          <p:nvSpPr>
            <p:cNvPr id="27" name="object 6">
              <a:extLst>
                <a:ext uri="{FF2B5EF4-FFF2-40B4-BE49-F238E27FC236}">
                  <a16:creationId xmlns:a16="http://schemas.microsoft.com/office/drawing/2014/main" id="{FBE20377-0155-76AA-CAB6-36E4AEA25A1F}"/>
                </a:ext>
              </a:extLst>
            </p:cNvPr>
            <p:cNvSpPr/>
            <p:nvPr/>
          </p:nvSpPr>
          <p:spPr>
            <a:xfrm>
              <a:off x="783851" y="4703077"/>
              <a:ext cx="4937839" cy="861530"/>
            </a:xfrm>
            <a:custGeom>
              <a:avLst/>
              <a:gdLst/>
              <a:ahLst/>
              <a:cxnLst/>
              <a:rect l="l" t="t" r="r" b="b"/>
              <a:pathLst>
                <a:path w="4505325" h="1028700">
                  <a:moveTo>
                    <a:pt x="4505325" y="0"/>
                  </a:moveTo>
                  <a:lnTo>
                    <a:pt x="0" y="0"/>
                  </a:lnTo>
                  <a:lnTo>
                    <a:pt x="0" y="1028700"/>
                  </a:lnTo>
                  <a:lnTo>
                    <a:pt x="4505325" y="1028700"/>
                  </a:lnTo>
                  <a:lnTo>
                    <a:pt x="4505325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txBody>
            <a:bodyPr wrap="square" lIns="0" tIns="0" rIns="0" bIns="0" rtlCol="0"/>
            <a:lstStyle>
              <a:defPPr>
                <a:defRPr lang="en" kern="0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b="1"/>
            </a:p>
          </p:txBody>
        </p:sp>
        <p:sp>
          <p:nvSpPr>
            <p:cNvPr id="28" name="object 12">
              <a:extLst>
                <a:ext uri="{FF2B5EF4-FFF2-40B4-BE49-F238E27FC236}">
                  <a16:creationId xmlns:a16="http://schemas.microsoft.com/office/drawing/2014/main" id="{D6714264-CD33-1BFE-00C4-83ED6BFAD2DC}"/>
                </a:ext>
              </a:extLst>
            </p:cNvPr>
            <p:cNvSpPr txBox="1">
              <a:spLocks/>
            </p:cNvSpPr>
            <p:nvPr/>
          </p:nvSpPr>
          <p:spPr>
            <a:xfrm>
              <a:off x="1576515" y="4856601"/>
              <a:ext cx="4175414" cy="566822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>
              <a:defPPr>
                <a:defRPr lang="en" kern="0"/>
              </a:defPPr>
              <a:lvl1pPr marL="0" algn="l" defTabSz="914400" rtl="0" eaLnBrk="1" latinLnBrk="0" hangingPunct="1">
                <a:defRPr sz="2400" b="1" i="0" kern="1200">
                  <a:solidFill>
                    <a:schemeClr val="hlink"/>
                  </a:solidFill>
                  <a:latin typeface="Calibri"/>
                  <a:ea typeface="+mj-ea"/>
                  <a:cs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" sz="1200" b="0" i="0" u="none" baseline="0">
                  <a:solidFill>
                    <a:schemeClr val="tx2">
                      <a:lumMod val="76000"/>
                      <a:lumOff val="24000"/>
                    </a:schemeClr>
                  </a:solidFill>
                  <a:latin typeface="Montserrat"/>
                  <a:ea typeface="Calibri"/>
                </a:rPr>
                <a:t>Your company informs you that your next payslip will be deposited in Digiposte (usually 1 month before or at the time of hiring).</a:t>
              </a:r>
            </a:p>
          </p:txBody>
        </p:sp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D06FF2D9-B0B1-5AA8-FD09-81206C49A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9028" y="4900691"/>
              <a:ext cx="457200" cy="457200"/>
            </a:xfrm>
            <a:prstGeom prst="rect">
              <a:avLst/>
            </a:prstGeom>
          </p:spPr>
        </p:pic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3A335C5E-9B91-0454-AE4D-9BCB9C40A66D}"/>
              </a:ext>
            </a:extLst>
          </p:cNvPr>
          <p:cNvGrpSpPr/>
          <p:nvPr/>
        </p:nvGrpSpPr>
        <p:grpSpPr>
          <a:xfrm>
            <a:off x="6341612" y="4703076"/>
            <a:ext cx="4937839" cy="861530"/>
            <a:chOff x="6341612" y="4703076"/>
            <a:chExt cx="4937839" cy="861530"/>
          </a:xfrm>
        </p:grpSpPr>
        <p:sp>
          <p:nvSpPr>
            <p:cNvPr id="22" name="object 6">
              <a:extLst>
                <a:ext uri="{FF2B5EF4-FFF2-40B4-BE49-F238E27FC236}">
                  <a16:creationId xmlns:a16="http://schemas.microsoft.com/office/drawing/2014/main" id="{EF872996-BAED-AE11-2E85-D791F2B5AE9A}"/>
                </a:ext>
              </a:extLst>
            </p:cNvPr>
            <p:cNvSpPr/>
            <p:nvPr/>
          </p:nvSpPr>
          <p:spPr>
            <a:xfrm>
              <a:off x="6341612" y="4703076"/>
              <a:ext cx="4937839" cy="861530"/>
            </a:xfrm>
            <a:custGeom>
              <a:avLst/>
              <a:gdLst/>
              <a:ahLst/>
              <a:cxnLst/>
              <a:rect l="l" t="t" r="r" b="b"/>
              <a:pathLst>
                <a:path w="4505325" h="1028700">
                  <a:moveTo>
                    <a:pt x="4505325" y="0"/>
                  </a:moveTo>
                  <a:lnTo>
                    <a:pt x="0" y="0"/>
                  </a:lnTo>
                  <a:lnTo>
                    <a:pt x="0" y="1028700"/>
                  </a:lnTo>
                  <a:lnTo>
                    <a:pt x="4505325" y="1028700"/>
                  </a:lnTo>
                  <a:lnTo>
                    <a:pt x="4505325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txBody>
            <a:bodyPr wrap="square" lIns="0" tIns="0" rIns="0" bIns="0" rtlCol="0"/>
            <a:lstStyle>
              <a:defPPr>
                <a:defRPr lang="en" kern="0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b="1"/>
            </a:p>
          </p:txBody>
        </p:sp>
        <p:sp>
          <p:nvSpPr>
            <p:cNvPr id="24" name="object 12">
              <a:extLst>
                <a:ext uri="{FF2B5EF4-FFF2-40B4-BE49-F238E27FC236}">
                  <a16:creationId xmlns:a16="http://schemas.microsoft.com/office/drawing/2014/main" id="{5BEB21A1-D487-7BF4-2BDC-36A61B9C5AC5}"/>
                </a:ext>
              </a:extLst>
            </p:cNvPr>
            <p:cNvSpPr txBox="1">
              <a:spLocks/>
            </p:cNvSpPr>
            <p:nvPr/>
          </p:nvSpPr>
          <p:spPr>
            <a:xfrm>
              <a:off x="7134276" y="4942852"/>
              <a:ext cx="4001409" cy="382156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>
              <a:defPPr>
                <a:defRPr lang="en" kern="0"/>
              </a:defPPr>
              <a:lvl1pPr marL="0" algn="l" defTabSz="914400" rtl="0" eaLnBrk="1" latinLnBrk="0" hangingPunct="1">
                <a:defRPr sz="2400" b="1" i="0" kern="1200">
                  <a:solidFill>
                    <a:schemeClr val="hlink"/>
                  </a:solidFill>
                  <a:latin typeface="Calibri"/>
                  <a:ea typeface="+mj-ea"/>
                  <a:cs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" sz="1200" b="0" i="0" u="none" baseline="0">
                  <a:solidFill>
                    <a:schemeClr val="tx2">
                      <a:lumMod val="76000"/>
                      <a:lumOff val="24000"/>
                    </a:schemeClr>
                  </a:solidFill>
                  <a:latin typeface="Montserrat"/>
                  <a:ea typeface="Calibri"/>
                </a:rPr>
                <a:t>Make sure you have your login details to hand (provided by your employer) and follow the instructions.</a:t>
              </a:r>
              <a:endParaRPr lang="en" sz="1200" dirty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</a:endParaRPr>
            </a:p>
          </p:txBody>
        </p:sp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BF32E13D-26EA-551F-2EEC-CF13D63F15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56789" y="4900690"/>
              <a:ext cx="457200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4291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9F05F39-C5BF-ADE6-9B9C-DC396D916B7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31345" y="0"/>
            <a:ext cx="10660655" cy="1309688"/>
          </a:xfrm>
        </p:spPr>
        <p:txBody>
          <a:bodyPr>
            <a:normAutofit/>
          </a:bodyPr>
          <a:lstStyle/>
          <a:p>
            <a:pPr algn="l" rtl="0"/>
            <a:r>
              <a:rPr lang="en" sz="2400" b="1" i="0" u="none" baseline="0">
                <a:latin typeface="Montserrat"/>
                <a:ea typeface="Montserrat"/>
                <a:cs typeface="Montserrat"/>
              </a:rPr>
              <a:t>You have not yet received a document in Digiposte</a:t>
            </a:r>
            <a:endParaRPr lang="en" sz="2400" dirty="0" err="1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209F85EC-0C88-C44C-EA7C-183A419E844F}"/>
              </a:ext>
            </a:extLst>
          </p:cNvPr>
          <p:cNvSpPr/>
          <p:nvPr/>
        </p:nvSpPr>
        <p:spPr>
          <a:xfrm>
            <a:off x="339347" y="320293"/>
            <a:ext cx="1559352" cy="663949"/>
          </a:xfrm>
          <a:prstGeom prst="roundRect">
            <a:avLst>
              <a:gd name="adj" fmla="val 50000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rtl="0"/>
            <a:r>
              <a:rPr lang="en" b="0" i="0" u="none" baseline="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Scenario 1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14BC013-1C61-F11A-501A-6D6F2AA9583E}"/>
              </a:ext>
            </a:extLst>
          </p:cNvPr>
          <p:cNvSpPr txBox="1"/>
          <p:nvPr/>
        </p:nvSpPr>
        <p:spPr>
          <a:xfrm>
            <a:off x="1635330" y="1332609"/>
            <a:ext cx="4456998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Notify your employer that you do not wish to receive your payslip in digital format at any time </a:t>
            </a:r>
            <a:r>
              <a:rPr lang="en" sz="1400" b="0" i="0" u="none" baseline="0">
                <a:solidFill>
                  <a:srgbClr val="0000FF"/>
                </a:solidFill>
                <a:latin typeface="Montserrat"/>
                <a:ea typeface="Calibri"/>
                <a:cs typeface="Calibri"/>
              </a:rPr>
              <a:t>before the first deposit of the digital payslip in Digiposte by:</a:t>
            </a:r>
            <a:endParaRPr lang="en" sz="1400">
              <a:latin typeface="Montserrat"/>
            </a:endParaRPr>
          </a:p>
        </p:txBody>
      </p:sp>
      <p:pic>
        <p:nvPicPr>
          <p:cNvPr id="22" name="Image 21" descr="Une image contenant logo, symbole, Graphique, conception&#10;&#10;Le contenu généré par l’IA peut être incorrect.">
            <a:extLst>
              <a:ext uri="{FF2B5EF4-FFF2-40B4-BE49-F238E27FC236}">
                <a16:creationId xmlns:a16="http://schemas.microsoft.com/office/drawing/2014/main" id="{646D7082-227C-121F-3E66-4A5A1376A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823" y="4995776"/>
            <a:ext cx="572814" cy="572814"/>
          </a:xfrm>
          <a:prstGeom prst="rect">
            <a:avLst/>
          </a:prstGeom>
        </p:spPr>
      </p:pic>
      <p:pic>
        <p:nvPicPr>
          <p:cNvPr id="23" name="Image 22" descr="Une image contenant cercle, Graphique, clipart, conception&#10;&#10;Le contenu généré par l’IA peut être incorrect.">
            <a:extLst>
              <a:ext uri="{FF2B5EF4-FFF2-40B4-BE49-F238E27FC236}">
                <a16:creationId xmlns:a16="http://schemas.microsoft.com/office/drawing/2014/main" id="{B627BA9E-9B69-B4CF-9356-FBA2424A0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882" y="4266621"/>
            <a:ext cx="551794" cy="557049"/>
          </a:xfrm>
          <a:prstGeom prst="rect">
            <a:avLst/>
          </a:prstGeom>
        </p:spPr>
      </p:pic>
      <p:pic>
        <p:nvPicPr>
          <p:cNvPr id="24" name="Image 23" descr="Une image contenant jaune, ligne, triangle, Caractère coloré&#10;&#10;Le contenu généré par l’IA peut être incorrect.">
            <a:extLst>
              <a:ext uri="{FF2B5EF4-FFF2-40B4-BE49-F238E27FC236}">
                <a16:creationId xmlns:a16="http://schemas.microsoft.com/office/drawing/2014/main" id="{EF3418FA-AC72-F55B-C835-3DDEBEDA81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196" y="3511190"/>
            <a:ext cx="572814" cy="572814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D7FC1A89-98CF-E9B4-1979-6C618FDE0F7C}"/>
              </a:ext>
            </a:extLst>
          </p:cNvPr>
          <p:cNvSpPr txBox="1"/>
          <p:nvPr/>
        </p:nvSpPr>
        <p:spPr>
          <a:xfrm>
            <a:off x="1635334" y="2912325"/>
            <a:ext cx="493252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" sz="1400" dirty="0">
                <a:solidFill>
                  <a:srgbClr val="0000FF"/>
                </a:solidFill>
                <a:latin typeface="Montserrat"/>
                <a:ea typeface="Calibri"/>
                <a:cs typeface="Calibri"/>
              </a:rPr>
              <a:t>Online form</a:t>
            </a:r>
            <a:endParaRPr lang="en" sz="1600" dirty="0">
              <a:latin typeface="Montserrat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C40E0BA4-DFE4-2647-A205-52DCA6D69CC3}"/>
              </a:ext>
            </a:extLst>
          </p:cNvPr>
          <p:cNvSpPr txBox="1"/>
          <p:nvPr/>
        </p:nvSpPr>
        <p:spPr>
          <a:xfrm>
            <a:off x="1635333" y="3632283"/>
            <a:ext cx="493252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en" sz="1400" b="0" i="0" u="none" baseline="0">
                <a:solidFill>
                  <a:srgbClr val="0000FF"/>
                </a:solidFill>
                <a:latin typeface="Montserrat"/>
                <a:ea typeface="Calibri"/>
                <a:cs typeface="Calibri"/>
              </a:rPr>
              <a:t>Mail (e-mail or post)</a:t>
            </a:r>
            <a:endParaRPr lang="en" sz="1600" dirty="0">
              <a:latin typeface="Montserrat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273558CA-8484-DBDA-41C1-E448C7907E48}"/>
              </a:ext>
            </a:extLst>
          </p:cNvPr>
          <p:cNvSpPr txBox="1"/>
          <p:nvPr/>
        </p:nvSpPr>
        <p:spPr>
          <a:xfrm>
            <a:off x="1635332" y="4368007"/>
            <a:ext cx="493252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en" sz="1400" b="0" i="0" u="none" baseline="0">
                <a:solidFill>
                  <a:srgbClr val="0000FF"/>
                </a:solidFill>
                <a:latin typeface="Montserrat"/>
                <a:ea typeface="Calibri"/>
                <a:cs typeface="Calibri"/>
              </a:rPr>
              <a:t>Document sent by your company</a:t>
            </a:r>
            <a:endParaRPr lang="en" sz="1600" dirty="0">
              <a:latin typeface="Montserrat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6A0404CE-B8B6-F970-CDE4-5C51A73ED0F8}"/>
              </a:ext>
            </a:extLst>
          </p:cNvPr>
          <p:cNvSpPr txBox="1"/>
          <p:nvPr/>
        </p:nvSpPr>
        <p:spPr>
          <a:xfrm>
            <a:off x="1635331" y="5114241"/>
            <a:ext cx="493252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en" sz="1400" b="0" i="0" u="none" baseline="0">
                <a:solidFill>
                  <a:srgbClr val="0000FF"/>
                </a:solidFill>
                <a:latin typeface="Montserrat"/>
                <a:ea typeface="Calibri"/>
                <a:cs typeface="Calibri"/>
              </a:rPr>
              <a:t>Any other means</a:t>
            </a:r>
            <a:endParaRPr lang="en" sz="1600" dirty="0">
              <a:latin typeface="Montserrat"/>
            </a:endParaRPr>
          </a:p>
        </p:txBody>
      </p:sp>
      <p:sp>
        <p:nvSpPr>
          <p:cNvPr id="32" name="object 6">
            <a:extLst>
              <a:ext uri="{FF2B5EF4-FFF2-40B4-BE49-F238E27FC236}">
                <a16:creationId xmlns:a16="http://schemas.microsoft.com/office/drawing/2014/main" id="{944DFFF5-90CC-C32E-982D-6C514349A514}"/>
              </a:ext>
            </a:extLst>
          </p:cNvPr>
          <p:cNvSpPr/>
          <p:nvPr/>
        </p:nvSpPr>
        <p:spPr>
          <a:xfrm>
            <a:off x="6774748" y="1573979"/>
            <a:ext cx="4937839" cy="1865267"/>
          </a:xfrm>
          <a:custGeom>
            <a:avLst/>
            <a:gdLst/>
            <a:ahLst/>
            <a:cxnLst/>
            <a:rect l="l" t="t" r="r" b="b"/>
            <a:pathLst>
              <a:path w="4505325" h="1028700">
                <a:moveTo>
                  <a:pt x="4505325" y="0"/>
                </a:moveTo>
                <a:lnTo>
                  <a:pt x="0" y="0"/>
                </a:lnTo>
                <a:lnTo>
                  <a:pt x="0" y="1028700"/>
                </a:lnTo>
                <a:lnTo>
                  <a:pt x="4505325" y="1028700"/>
                </a:lnTo>
                <a:lnTo>
                  <a:pt x="4505325" y="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 b="1"/>
          </a:p>
        </p:txBody>
      </p:sp>
      <p:sp>
        <p:nvSpPr>
          <p:cNvPr id="33" name="object 12">
            <a:extLst>
              <a:ext uri="{FF2B5EF4-FFF2-40B4-BE49-F238E27FC236}">
                <a16:creationId xmlns:a16="http://schemas.microsoft.com/office/drawing/2014/main" id="{1D9CB2D3-9AAF-8FD5-F8A7-10E9F71616FF}"/>
              </a:ext>
            </a:extLst>
          </p:cNvPr>
          <p:cNvSpPr txBox="1">
            <a:spLocks/>
          </p:cNvSpPr>
          <p:nvPr/>
        </p:nvSpPr>
        <p:spPr>
          <a:xfrm>
            <a:off x="7033915" y="2000513"/>
            <a:ext cx="4423380" cy="38215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kern="0"/>
            </a:defPPr>
            <a:lvl1pPr>
              <a:defRPr sz="2400" b="1" i="0">
                <a:solidFill>
                  <a:schemeClr val="hlink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 rtl="0"/>
            <a:r>
              <a:rPr lang="en" sz="1200" b="1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</a:rPr>
              <a:t>You've changed your mind and want to receive your payslips in Digiposte?</a:t>
            </a:r>
            <a:endParaRPr lang="en" sz="120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</a:endParaRPr>
          </a:p>
        </p:txBody>
      </p:sp>
      <p:sp>
        <p:nvSpPr>
          <p:cNvPr id="37" name="ZoneTexte 35">
            <a:extLst>
              <a:ext uri="{FF2B5EF4-FFF2-40B4-BE49-F238E27FC236}">
                <a16:creationId xmlns:a16="http://schemas.microsoft.com/office/drawing/2014/main" id="{A450D8D5-510F-8337-31FD-150BEBFCA3A4}"/>
              </a:ext>
            </a:extLst>
          </p:cNvPr>
          <p:cNvSpPr txBox="1"/>
          <p:nvPr/>
        </p:nvSpPr>
        <p:spPr>
          <a:xfrm>
            <a:off x="6946546" y="2468636"/>
            <a:ext cx="4736660" cy="83099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" sz="12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Don't worry, you can inform your employer at any time that you wish to receive your documents in Digiposte. They can then create your personal safe.</a:t>
            </a:r>
          </a:p>
        </p:txBody>
      </p:sp>
      <p:sp>
        <p:nvSpPr>
          <p:cNvPr id="38" name="object 6">
            <a:extLst>
              <a:ext uri="{FF2B5EF4-FFF2-40B4-BE49-F238E27FC236}">
                <a16:creationId xmlns:a16="http://schemas.microsoft.com/office/drawing/2014/main" id="{03084404-6B07-1B8D-40A3-6AA10B4B6677}"/>
              </a:ext>
            </a:extLst>
          </p:cNvPr>
          <p:cNvSpPr/>
          <p:nvPr/>
        </p:nvSpPr>
        <p:spPr>
          <a:xfrm>
            <a:off x="6769492" y="3791661"/>
            <a:ext cx="4937839" cy="1726172"/>
          </a:xfrm>
          <a:custGeom>
            <a:avLst/>
            <a:gdLst/>
            <a:ahLst/>
            <a:cxnLst/>
            <a:rect l="l" t="t" r="r" b="b"/>
            <a:pathLst>
              <a:path w="4505325" h="1028700">
                <a:moveTo>
                  <a:pt x="4505325" y="0"/>
                </a:moveTo>
                <a:lnTo>
                  <a:pt x="0" y="0"/>
                </a:lnTo>
                <a:lnTo>
                  <a:pt x="0" y="1028700"/>
                </a:lnTo>
                <a:lnTo>
                  <a:pt x="4505325" y="1028700"/>
                </a:lnTo>
                <a:lnTo>
                  <a:pt x="4505325" y="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 b="1"/>
          </a:p>
        </p:txBody>
      </p:sp>
      <p:sp>
        <p:nvSpPr>
          <p:cNvPr id="39" name="object 12">
            <a:extLst>
              <a:ext uri="{FF2B5EF4-FFF2-40B4-BE49-F238E27FC236}">
                <a16:creationId xmlns:a16="http://schemas.microsoft.com/office/drawing/2014/main" id="{8A24B4DB-3042-61EB-98FF-5EFE1AC602FE}"/>
              </a:ext>
            </a:extLst>
          </p:cNvPr>
          <p:cNvSpPr txBox="1">
            <a:spLocks/>
          </p:cNvSpPr>
          <p:nvPr/>
        </p:nvSpPr>
        <p:spPr>
          <a:xfrm>
            <a:off x="7028659" y="4103290"/>
            <a:ext cx="4423380" cy="19749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kern="0"/>
            </a:defPPr>
            <a:lvl1pPr>
              <a:defRPr sz="2400" b="1" i="0">
                <a:solidFill>
                  <a:schemeClr val="hlink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 rtl="0"/>
            <a:r>
              <a:rPr lang="en" sz="1200" b="1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</a:rPr>
              <a:t>Good to know</a:t>
            </a:r>
            <a:endParaRPr lang="en" sz="120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</a:endParaRPr>
          </a:p>
        </p:txBody>
      </p:sp>
      <p:sp>
        <p:nvSpPr>
          <p:cNvPr id="41" name="ZoneTexte 35">
            <a:extLst>
              <a:ext uri="{FF2B5EF4-FFF2-40B4-BE49-F238E27FC236}">
                <a16:creationId xmlns:a16="http://schemas.microsoft.com/office/drawing/2014/main" id="{CF720583-F60D-59BF-7656-FE833A8E2580}"/>
              </a:ext>
            </a:extLst>
          </p:cNvPr>
          <p:cNvSpPr txBox="1"/>
          <p:nvPr/>
        </p:nvSpPr>
        <p:spPr>
          <a:xfrm>
            <a:off x="6942874" y="4404541"/>
            <a:ext cx="4706423" cy="83099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" sz="12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If you have not notified your employer of your objection before the first document submission, you will automatically receive your next payslip in Digiposte.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F7811B8-48FC-5320-ADFB-0674C4D982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8609" y="1347730"/>
            <a:ext cx="457200" cy="4572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587A41E-AC0B-E233-C899-6D5725A3A1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2561" y="3561158"/>
            <a:ext cx="457200" cy="457200"/>
          </a:xfrm>
          <a:prstGeom prst="rect">
            <a:avLst/>
          </a:prstGeom>
        </p:spPr>
      </p:pic>
      <p:pic>
        <p:nvPicPr>
          <p:cNvPr id="4" name="Image 3" descr="Une image contenant cercle, capture d’écran, Graphique, conception&#10;&#10;Le contenu généré par l’IA peut être incorrect.">
            <a:extLst>
              <a:ext uri="{FF2B5EF4-FFF2-40B4-BE49-F238E27FC236}">
                <a16:creationId xmlns:a16="http://schemas.microsoft.com/office/drawing/2014/main" id="{19F99DE3-8D34-F0F7-6B4F-985991CCA5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246" y="2744561"/>
            <a:ext cx="62865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8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CF33BC-14D2-1A8F-3522-0AF092BE0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4932EF6-9624-2FE7-04D8-4C12D7E8538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53378" y="0"/>
            <a:ext cx="10638622" cy="1293813"/>
          </a:xfrm>
        </p:spPr>
        <p:txBody>
          <a:bodyPr/>
          <a:lstStyle/>
          <a:p>
            <a:pPr algn="l" rtl="0"/>
            <a:r>
              <a:rPr lang="en" sz="2400" b="1" i="0" u="none" baseline="0">
                <a:latin typeface="Montserrat"/>
                <a:ea typeface="Montserrat"/>
                <a:cs typeface="Montserrat"/>
              </a:rPr>
              <a:t>You have already received a document in Digiposte </a:t>
            </a:r>
            <a:endParaRPr lang="en" sz="2400" dirty="0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E72E7381-7A7F-322C-24F4-1BEB515D7B67}"/>
              </a:ext>
            </a:extLst>
          </p:cNvPr>
          <p:cNvSpPr/>
          <p:nvPr/>
        </p:nvSpPr>
        <p:spPr>
          <a:xfrm>
            <a:off x="241375" y="320293"/>
            <a:ext cx="1657324" cy="663949"/>
          </a:xfrm>
          <a:prstGeom prst="roundRect">
            <a:avLst>
              <a:gd name="adj" fmla="val 50000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rtl="0"/>
            <a:r>
              <a:rPr lang="en" b="0" i="0" u="none" baseline="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Scenario 2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6C7B009-6C7C-5C52-07C0-BB9BB255A110}"/>
              </a:ext>
            </a:extLst>
          </p:cNvPr>
          <p:cNvSpPr txBox="1"/>
          <p:nvPr/>
        </p:nvSpPr>
        <p:spPr>
          <a:xfrm>
            <a:off x="778742" y="1332609"/>
            <a:ext cx="4932528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en" sz="1400" b="0" i="0" u="none" baseline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When documents have already been sent, you need to register with Digiposte to retrieve them. </a:t>
            </a:r>
            <a:r>
              <a:rPr lang="en" sz="1400" b="0" i="0" u="none" baseline="0">
                <a:solidFill>
                  <a:srgbClr val="0000FF"/>
                </a:solidFill>
                <a:latin typeface="Montserrat"/>
                <a:ea typeface="Calibri"/>
                <a:cs typeface="Calibri"/>
              </a:rPr>
              <a:t>You can then refuse to receive new documents from the Organizations section. </a:t>
            </a:r>
            <a:endParaRPr lang="en" sz="1400" dirty="0">
              <a:solidFill>
                <a:srgbClr val="000000"/>
              </a:solidFill>
              <a:latin typeface="Montserrat"/>
              <a:ea typeface="Calibri"/>
              <a:cs typeface="Calibri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FB193811-FEB1-00E8-BAE2-A1D0A75F8773}"/>
              </a:ext>
            </a:extLst>
          </p:cNvPr>
          <p:cNvGrpSpPr/>
          <p:nvPr/>
        </p:nvGrpSpPr>
        <p:grpSpPr>
          <a:xfrm>
            <a:off x="6517244" y="1269178"/>
            <a:ext cx="4937839" cy="861530"/>
            <a:chOff x="6517244" y="1269178"/>
            <a:chExt cx="4937839" cy="861530"/>
          </a:xfrm>
        </p:grpSpPr>
        <p:sp>
          <p:nvSpPr>
            <p:cNvPr id="4" name="object 6">
              <a:extLst>
                <a:ext uri="{FF2B5EF4-FFF2-40B4-BE49-F238E27FC236}">
                  <a16:creationId xmlns:a16="http://schemas.microsoft.com/office/drawing/2014/main" id="{04B797A6-BADD-F4B7-4073-2339EA1A7B5C}"/>
                </a:ext>
              </a:extLst>
            </p:cNvPr>
            <p:cNvSpPr/>
            <p:nvPr/>
          </p:nvSpPr>
          <p:spPr>
            <a:xfrm>
              <a:off x="6517244" y="1269178"/>
              <a:ext cx="4937839" cy="861530"/>
            </a:xfrm>
            <a:custGeom>
              <a:avLst/>
              <a:gdLst/>
              <a:ahLst/>
              <a:cxnLst/>
              <a:rect l="l" t="t" r="r" b="b"/>
              <a:pathLst>
                <a:path w="4505325" h="1028700">
                  <a:moveTo>
                    <a:pt x="4505325" y="0"/>
                  </a:moveTo>
                  <a:lnTo>
                    <a:pt x="0" y="0"/>
                  </a:lnTo>
                  <a:lnTo>
                    <a:pt x="0" y="1028700"/>
                  </a:lnTo>
                  <a:lnTo>
                    <a:pt x="4505325" y="1028700"/>
                  </a:lnTo>
                  <a:lnTo>
                    <a:pt x="4505325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 b="1"/>
            </a:p>
          </p:txBody>
        </p:sp>
        <p:sp>
          <p:nvSpPr>
            <p:cNvPr id="5" name="object 12">
              <a:extLst>
                <a:ext uri="{FF2B5EF4-FFF2-40B4-BE49-F238E27FC236}">
                  <a16:creationId xmlns:a16="http://schemas.microsoft.com/office/drawing/2014/main" id="{D670844C-2437-2573-1100-B3944430EFE6}"/>
                </a:ext>
              </a:extLst>
            </p:cNvPr>
            <p:cNvSpPr txBox="1">
              <a:spLocks/>
            </p:cNvSpPr>
            <p:nvPr/>
          </p:nvSpPr>
          <p:spPr>
            <a:xfrm>
              <a:off x="7317694" y="1427906"/>
              <a:ext cx="4023986" cy="566822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txBody>
            <a:bodyPr vert="horz" wrap="square" lIns="0" tIns="12700" rIns="0" bIns="0" rtlCol="0" anchor="t">
              <a:spAutoFit/>
            </a:bodyPr>
            <a:lstStyle>
              <a:defPPr>
                <a:defRPr kern="0"/>
              </a:defPPr>
              <a:lvl1pPr>
                <a:defRPr sz="2400" b="1" i="0">
                  <a:solidFill>
                    <a:schemeClr val="hlink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 algn="l" rtl="0"/>
              <a:r>
                <a:rPr lang="en" sz="1200" b="0" i="0" u="none" baseline="0">
                  <a:solidFill>
                    <a:schemeClr val="tx2">
                      <a:lumMod val="76000"/>
                      <a:lumOff val="24000"/>
                    </a:schemeClr>
                  </a:solidFill>
                  <a:latin typeface="Montserrat"/>
                  <a:ea typeface="Calibri"/>
                </a:rPr>
                <a:t>You will receive your payslips again in printed form no later than 62 days after you disconnect from the organisation.</a:t>
              </a:r>
              <a:endParaRPr lang="en" sz="12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</a:endParaRPr>
            </a:p>
          </p:txBody>
        </p:sp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2ACF5C40-6819-010B-FA4A-A723AB8F4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98673" y="1459136"/>
              <a:ext cx="457200" cy="4572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</p:pic>
      </p:grpSp>
      <p:sp>
        <p:nvSpPr>
          <p:cNvPr id="10" name="ZoneTexte 4">
            <a:extLst>
              <a:ext uri="{FF2B5EF4-FFF2-40B4-BE49-F238E27FC236}">
                <a16:creationId xmlns:a16="http://schemas.microsoft.com/office/drawing/2014/main" id="{8BEB7F7B-3E8E-082D-C3A7-A6BC38A27A24}"/>
              </a:ext>
            </a:extLst>
          </p:cNvPr>
          <p:cNvSpPr txBox="1"/>
          <p:nvPr/>
        </p:nvSpPr>
        <p:spPr>
          <a:xfrm>
            <a:off x="778741" y="4980574"/>
            <a:ext cx="3166791" cy="83099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" sz="1200" b="0" i="0" u="none" baseline="0">
                <a:solidFill>
                  <a:schemeClr val="tx2"/>
                </a:solidFill>
                <a:latin typeface="Montserrat"/>
                <a:ea typeface="Calibri"/>
                <a:cs typeface="Calibri"/>
              </a:rPr>
              <a:t>Activate your Digiposte safe from the e-mail invitation or from the URL dedicated to your company.</a:t>
            </a:r>
            <a:endParaRPr lang="en" sz="1200" dirty="0">
              <a:solidFill>
                <a:schemeClr val="tx2"/>
              </a:solidFill>
              <a:latin typeface="Montserrat"/>
            </a:endParaRPr>
          </a:p>
        </p:txBody>
      </p:sp>
      <p:sp>
        <p:nvSpPr>
          <p:cNvPr id="11" name="ZoneTexte 7">
            <a:extLst>
              <a:ext uri="{FF2B5EF4-FFF2-40B4-BE49-F238E27FC236}">
                <a16:creationId xmlns:a16="http://schemas.microsoft.com/office/drawing/2014/main" id="{4A301379-159B-791F-138E-903125C013F7}"/>
              </a:ext>
            </a:extLst>
          </p:cNvPr>
          <p:cNvSpPr txBox="1"/>
          <p:nvPr/>
        </p:nvSpPr>
        <p:spPr>
          <a:xfrm>
            <a:off x="4452106" y="4980573"/>
            <a:ext cx="3460288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" sz="1200" b="0" i="0" u="none" baseline="0">
                <a:solidFill>
                  <a:schemeClr val="tx2"/>
                </a:solidFill>
                <a:latin typeface="Montserrat"/>
                <a:ea typeface="Calibri"/>
                <a:cs typeface="Calibri"/>
              </a:rPr>
              <a:t>Go to the Organizations section, click on your employer and download your documents.</a:t>
            </a:r>
          </a:p>
        </p:txBody>
      </p:sp>
      <p:sp>
        <p:nvSpPr>
          <p:cNvPr id="13" name="ZoneTexte 9">
            <a:extLst>
              <a:ext uri="{FF2B5EF4-FFF2-40B4-BE49-F238E27FC236}">
                <a16:creationId xmlns:a16="http://schemas.microsoft.com/office/drawing/2014/main" id="{939C4DC4-BC3D-2E95-C39B-BE5ACD88B70A}"/>
              </a:ext>
            </a:extLst>
          </p:cNvPr>
          <p:cNvSpPr txBox="1"/>
          <p:nvPr/>
        </p:nvSpPr>
        <p:spPr>
          <a:xfrm>
            <a:off x="8193788" y="4980572"/>
            <a:ext cx="3266639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" sz="1200" b="0" i="0" u="none" baseline="0">
                <a:solidFill>
                  <a:schemeClr val="tx2"/>
                </a:solidFill>
                <a:latin typeface="Montserrat"/>
                <a:ea typeface="Calibri"/>
                <a:cs typeface="Calibri"/>
              </a:rPr>
              <a:t>Click on the organisation's settings to disconnect it.</a:t>
            </a:r>
            <a:endParaRPr lang="en" sz="1200" dirty="0">
              <a:solidFill>
                <a:schemeClr val="tx2"/>
              </a:solidFill>
              <a:latin typeface="Montserrat"/>
            </a:endParaRPr>
          </a:p>
        </p:txBody>
      </p:sp>
      <p:pic>
        <p:nvPicPr>
          <p:cNvPr id="6" name="Image 5" descr="Une image contenant texte, Appareils électroniques, ordinateur, capture d’écran&#10;&#10;Le contenu généré par l’IA peut être incorrect.">
            <a:extLst>
              <a:ext uri="{FF2B5EF4-FFF2-40B4-BE49-F238E27FC236}">
                <a16:creationId xmlns:a16="http://schemas.microsoft.com/office/drawing/2014/main" id="{4EE4D9AF-F0BD-AFE7-64C3-45BDB89EA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025" y="2595563"/>
            <a:ext cx="3638550" cy="2200275"/>
          </a:xfrm>
          <a:prstGeom prst="rect">
            <a:avLst/>
          </a:prstGeom>
        </p:spPr>
      </p:pic>
      <p:pic>
        <p:nvPicPr>
          <p:cNvPr id="9" name="Image 8" descr="Une image contenant Appareils électroniques, texte, multimédia, ordinateur&#10;&#10;Le contenu généré par l’IA peut être incorrect.">
            <a:extLst>
              <a:ext uri="{FF2B5EF4-FFF2-40B4-BE49-F238E27FC236}">
                <a16:creationId xmlns:a16="http://schemas.microsoft.com/office/drawing/2014/main" id="{2D33D722-C89E-3A40-F932-40AACE1355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2750" y="2597150"/>
            <a:ext cx="3648075" cy="2200275"/>
          </a:xfrm>
          <a:prstGeom prst="rect">
            <a:avLst/>
          </a:prstGeom>
        </p:spPr>
      </p:pic>
      <p:pic>
        <p:nvPicPr>
          <p:cNvPr id="7" name="Image 6" descr="Une image contenant texte, capture d’écran, logo, Police&#10;&#10;Le contenu généré par l’IA peut être incorrect.">
            <a:extLst>
              <a:ext uri="{FF2B5EF4-FFF2-40B4-BE49-F238E27FC236}">
                <a16:creationId xmlns:a16="http://schemas.microsoft.com/office/drawing/2014/main" id="{B3CA3B27-FCB2-826A-6F6F-9827BE16C1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1075" y="2822575"/>
            <a:ext cx="1933575" cy="1362075"/>
          </a:xfrm>
          <a:prstGeom prst="rect">
            <a:avLst/>
          </a:prstGeom>
        </p:spPr>
      </p:pic>
      <p:pic>
        <p:nvPicPr>
          <p:cNvPr id="12" name="Image 11" descr="Une image contenant texte, Appareils électroniques, ordinateur, capture d’écran&#10;&#10;Le contenu généré par l’IA peut être incorrect.">
            <a:extLst>
              <a:ext uri="{FF2B5EF4-FFF2-40B4-BE49-F238E27FC236}">
                <a16:creationId xmlns:a16="http://schemas.microsoft.com/office/drawing/2014/main" id="{294961A6-E3C2-4967-B104-F022B3E9BE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0375" y="2606675"/>
            <a:ext cx="3648075" cy="2200275"/>
          </a:xfrm>
          <a:prstGeom prst="rect">
            <a:avLst/>
          </a:prstGeom>
        </p:spPr>
      </p:pic>
      <p:pic>
        <p:nvPicPr>
          <p:cNvPr id="14" name="Image 13" descr="Une image contenant texte, capture d’écran, Police, ligne&#10;&#10;Le contenu généré par l’IA peut être incorrect.">
            <a:extLst>
              <a:ext uri="{FF2B5EF4-FFF2-40B4-BE49-F238E27FC236}">
                <a16:creationId xmlns:a16="http://schemas.microsoft.com/office/drawing/2014/main" id="{7AAAD781-B73C-4EF5-C1E3-5A1C61F0A8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21850" y="2724150"/>
            <a:ext cx="217170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030087"/>
      </p:ext>
    </p:extLst>
  </p:cSld>
  <p:clrMapOvr>
    <a:masterClrMapping/>
  </p:clrMapOvr>
</p:sld>
</file>

<file path=ppt/theme/theme1.xml><?xml version="1.0" encoding="utf-8"?>
<a:theme xmlns:a="http://schemas.openxmlformats.org/drawingml/2006/main" name="New Digiposte 2025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Digiposte 2025" id="{68D8B551-6D34-4026-AD7D-AB285457871C}" vid="{A4E997A4-FF89-40A8-8262-88E8C98469CA}"/>
    </a:ext>
  </a:extLst>
</a:theme>
</file>

<file path=ppt/theme/theme2.xml><?xml version="1.0" encoding="utf-8"?>
<a:theme xmlns:a="http://schemas.openxmlformats.org/drawingml/2006/main" name="Thème Bleu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Jaune Poussin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Jaune La Poste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Vert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Turquoise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violet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hème Corail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9bf91c0-ef08-42b2-8b93-775d4803754e">
      <Terms xmlns="http://schemas.microsoft.com/office/infopath/2007/PartnerControls"/>
    </lcf76f155ced4ddcb4097134ff3c332f>
    <TaxCatchAll xmlns="8ad8df82-1668-4a7e-ad3f-c2705312cd54" xsi:nil="true"/>
    <Typededoc xmlns="89bf91c0-ef08-42b2-8b93-775d4803754e" xsi:nil="true"/>
    <D_x00e9_tails xmlns="89bf91c0-ef08-42b2-8b93-775d4803754e" xsi:nil="true"/>
    <SharedWithUsers xmlns="8ad8df82-1668-4a7e-ad3f-c2705312cd54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AC57ED5C3A334D842A1AF7E41B65CC" ma:contentTypeVersion="16" ma:contentTypeDescription="Crée un document." ma:contentTypeScope="" ma:versionID="497b0da0a7d27f7db09c5e5de8c6767a">
  <xsd:schema xmlns:xsd="http://www.w3.org/2001/XMLSchema" xmlns:xs="http://www.w3.org/2001/XMLSchema" xmlns:p="http://schemas.microsoft.com/office/2006/metadata/properties" xmlns:ns2="89bf91c0-ef08-42b2-8b93-775d4803754e" xmlns:ns3="8ad8df82-1668-4a7e-ad3f-c2705312cd54" targetNamespace="http://schemas.microsoft.com/office/2006/metadata/properties" ma:root="true" ma:fieldsID="237777304fa2a04f48bb50fb789f7cf4" ns2:_="" ns3:_="">
    <xsd:import namespace="89bf91c0-ef08-42b2-8b93-775d4803754e"/>
    <xsd:import namespace="8ad8df82-1668-4a7e-ad3f-c2705312cd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Typededoc" minOccurs="0"/>
                <xsd:element ref="ns2:D_x00e9_tail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bf91c0-ef08-42b2-8b93-775d480375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Typededoc" ma:index="12" nillable="true" ma:displayName="Type de doc" ma:format="Dropdown" ma:indexed="true" ma:internalName="Typededoc">
      <xsd:simpleType>
        <xsd:restriction base="dms:Choice">
          <xsd:enumeration value="Docs de référence"/>
          <xsd:enumeration value="Docs personnalisés"/>
        </xsd:restriction>
      </xsd:simpleType>
    </xsd:element>
    <xsd:element name="D_x00e9_tails" ma:index="13" nillable="true" ma:displayName="Détails" ma:format="Dropdown" ma:internalName="D_x00e9_tails">
      <xsd:simpleType>
        <xsd:restriction base="dms:Choice">
          <xsd:enumeration value="Template"/>
          <xsd:enumeration value="Formulaire"/>
          <xsd:enumeration value="Autre"/>
          <xsd:enumeration value="Procedure"/>
        </xsd:restriction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63e13a61-b2c7-4246-b1e6-f08b241a42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d8df82-1668-4a7e-ad3f-c2705312cd5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2eabd05-6c44-4b80-a6d4-1ccaa25a2e06}" ma:internalName="TaxCatchAll" ma:showField="CatchAllData" ma:web="8ad8df82-1668-4a7e-ad3f-c2705312cd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D43E39-D748-41D5-B195-D326FA4A87FF}">
  <ds:schemaRefs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8ad8df82-1668-4a7e-ad3f-c2705312cd54"/>
    <ds:schemaRef ds:uri="89bf91c0-ef08-42b2-8b93-775d4803754e"/>
  </ds:schemaRefs>
</ds:datastoreItem>
</file>

<file path=customXml/itemProps2.xml><?xml version="1.0" encoding="utf-8"?>
<ds:datastoreItem xmlns:ds="http://schemas.openxmlformats.org/officeDocument/2006/customXml" ds:itemID="{6B3CFE22-B2BF-421A-8799-E9B936B0C7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bf91c0-ef08-42b2-8b93-775d4803754e"/>
    <ds:schemaRef ds:uri="8ad8df82-1668-4a7e-ad3f-c2705312cd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834217-5A43-458B-A7B0-C370BF9550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Digiposte 2025</Template>
  <TotalTime>0</TotalTime>
  <Words>391</Words>
  <Application>Microsoft Office PowerPoint</Application>
  <PresentationFormat>Grand écran</PresentationFormat>
  <Paragraphs>34</Paragraphs>
  <Slides>4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8</vt:i4>
      </vt:variant>
      <vt:variant>
        <vt:lpstr>Titres des diapositives</vt:lpstr>
      </vt:variant>
      <vt:variant>
        <vt:i4>4</vt:i4>
      </vt:variant>
    </vt:vector>
  </HeadingPairs>
  <TitlesOfParts>
    <vt:vector size="12" baseType="lpstr">
      <vt:lpstr>New Digiposte 2025</vt:lpstr>
      <vt:lpstr>Thème Bleu</vt:lpstr>
      <vt:lpstr>Thème Jaune Poussin</vt:lpstr>
      <vt:lpstr>Thème Jaune La Poste</vt:lpstr>
      <vt:lpstr>Thème Vert</vt:lpstr>
      <vt:lpstr>Thème Turquoise</vt:lpstr>
      <vt:lpstr>Thème violet</vt:lpstr>
      <vt:lpstr>Thème Corail</vt:lpstr>
      <vt:lpstr>How can I refuse to have my payslip sent electronically?</vt:lpstr>
      <vt:lpstr>There are 2 possible scenarios for refusing to use electronic documents</vt:lpstr>
      <vt:lpstr>You have not yet received a document in Digiposte</vt:lpstr>
      <vt:lpstr>You have already received a document in Digiposte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Comment refuser la dématérialisation de mon bulletin de paie ?</dc:title>
  <dc:creator/>
  <cp:lastModifiedBy>DAS-NEVES Kelly</cp:lastModifiedBy>
  <cp:revision>454</cp:revision>
  <dcterms:created xsi:type="dcterms:W3CDTF">2025-02-26T08:57:46Z</dcterms:created>
  <dcterms:modified xsi:type="dcterms:W3CDTF">2025-09-05T09:10:11Z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0x01010010AC57ED5C3A334D842A1AF7E41B65CC</vt:lpwstr>
  </property>
  <property fmtid="{D5CDD505-2E9C-101B-9397-08002B2CF9AE}" pid="3" name="MediaServiceImageTags">
    <vt:lpwstr/>
  </property>
  <property fmtid="{D5CDD505-2E9C-101B-9397-08002B2CF9AE}" pid="4" name="Order">
    <vt:r8>14384900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