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8" r:id="rId5"/>
    <p:sldMasterId id="2147483715" r:id="rId6"/>
    <p:sldMasterId id="2147483739" r:id="rId7"/>
    <p:sldMasterId id="2147483762" r:id="rId8"/>
    <p:sldMasterId id="2147483786" r:id="rId9"/>
    <p:sldMasterId id="2147483806" r:id="rId10"/>
    <p:sldMasterId id="2147483829" r:id="rId11"/>
  </p:sldMasterIdLst>
  <p:notesMasterIdLst>
    <p:notesMasterId r:id="rId22"/>
  </p:notesMasterIdLst>
  <p:sldIdLst>
    <p:sldId id="257" r:id="rId12"/>
    <p:sldId id="2147374710" r:id="rId13"/>
    <p:sldId id="2147374700" r:id="rId14"/>
    <p:sldId id="2147374712" r:id="rId15"/>
    <p:sldId id="2147374713" r:id="rId16"/>
    <p:sldId id="2147374714" r:id="rId17"/>
    <p:sldId id="2147374705" r:id="rId18"/>
    <p:sldId id="2147374706" r:id="rId19"/>
    <p:sldId id="2147374715" r:id="rId20"/>
    <p:sldId id="214737471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FC6759-7235-71F6-4A63-4FA858418FA6}" name="ARETE Elodie" initials="AE" userId="S::elodie.arete@docaposte.fr::ec9f1fbb-f223-4998-ab6b-38ac20db1c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9F2D0"/>
    <a:srgbClr val="1B00FF"/>
    <a:srgbClr val="FFF8AB"/>
    <a:srgbClr val="FFCB0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54FC3-B5AE-FB04-7B6B-9DA2A681A977}" v="5" dt="2025-09-05T09:08:58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A93E9689-6B66-2F1D-B63C-2BA6B4A01AE7}"/>
    <pc:docChg chg="modSld">
      <pc:chgData name="DAS-NEVES Kelly" userId="S::kelly.das-neves@docaposte.fr::a91a96d4-370a-45e2-a351-cd2b7941614f" providerId="AD" clId="Web-{A93E9689-6B66-2F1D-B63C-2BA6B4A01AE7}" dt="2025-06-24T13:40:47.659" v="11" actId="1076"/>
      <pc:docMkLst>
        <pc:docMk/>
      </pc:docMkLst>
      <pc:sldChg chg="addSp delSp modSp">
        <pc:chgData name="DAS-NEVES Kelly" userId="S::kelly.das-neves@docaposte.fr::a91a96d4-370a-45e2-a351-cd2b7941614f" providerId="AD" clId="Web-{A93E9689-6B66-2F1D-B63C-2BA6B4A01AE7}" dt="2025-06-24T13:40:12.830" v="2" actId="1076"/>
        <pc:sldMkLst>
          <pc:docMk/>
          <pc:sldMk cId="228709014" sldId="2147374712"/>
        </pc:sldMkLst>
      </pc:sldChg>
      <pc:sldChg chg="addSp delSp">
        <pc:chgData name="DAS-NEVES Kelly" userId="S::kelly.das-neves@docaposte.fr::a91a96d4-370a-45e2-a351-cd2b7941614f" providerId="AD" clId="Web-{A93E9689-6B66-2F1D-B63C-2BA6B4A01AE7}" dt="2025-06-24T13:40:26.736" v="8"/>
        <pc:sldMkLst>
          <pc:docMk/>
          <pc:sldMk cId="1221268008" sldId="2147374713"/>
        </pc:sldMkLst>
      </pc:sldChg>
      <pc:sldChg chg="addSp delSp modSp">
        <pc:chgData name="DAS-NEVES Kelly" userId="S::kelly.das-neves@docaposte.fr::a91a96d4-370a-45e2-a351-cd2b7941614f" providerId="AD" clId="Web-{A93E9689-6B66-2F1D-B63C-2BA6B4A01AE7}" dt="2025-06-24T13:40:47.659" v="11" actId="1076"/>
        <pc:sldMkLst>
          <pc:docMk/>
          <pc:sldMk cId="1500804799" sldId="2147374715"/>
        </pc:sldMkLst>
      </pc:sldChg>
    </pc:docChg>
  </pc:docChgLst>
  <pc:docChgLst>
    <pc:chgData name="DAS-NEVES Kelly" userId="S::kelly.das-neves@docaposte.fr::a91a96d4-370a-45e2-a351-cd2b7941614f" providerId="AD" clId="Web-{7CE54FC3-B5AE-FB04-7B6B-9DA2A681A977}"/>
    <pc:docChg chg="delSld">
      <pc:chgData name="DAS-NEVES Kelly" userId="S::kelly.das-neves@docaposte.fr::a91a96d4-370a-45e2-a351-cd2b7941614f" providerId="AD" clId="Web-{7CE54FC3-B5AE-FB04-7B6B-9DA2A681A977}" dt="2025-09-05T09:08:58.062" v="0"/>
      <pc:docMkLst>
        <pc:docMk/>
      </pc:docMkLst>
      <pc:sldChg chg="del">
        <pc:chgData name="DAS-NEVES Kelly" userId="S::kelly.das-neves@docaposte.fr::a91a96d4-370a-45e2-a351-cd2b7941614f" providerId="AD" clId="Web-{7CE54FC3-B5AE-FB04-7B6B-9DA2A681A977}" dt="2025-09-05T09:08:58.062" v="0"/>
        <pc:sldMkLst>
          <pc:docMk/>
          <pc:sldMk cId="3384765639" sldId="21473747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1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53295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1805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7700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83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248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08168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102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440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9359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938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3631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6095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5778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6858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47784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9110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45725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32836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080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41496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4429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106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902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6951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415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2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828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7266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62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358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5993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2384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050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893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91630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8661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219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702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0614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67376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21403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11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76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910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1947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035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3453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7373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0555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3847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1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691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52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9355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9490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674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7950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335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6748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758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1625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690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9430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7418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37828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715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6823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821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1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5302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52321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0921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9167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665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4492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42111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447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7875620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850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23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5685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62805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721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7883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96191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961F-D9CF-43B2-8CA3-C586B053CE12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1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B689-7E7A-4C94-9E7F-E5C654E1C943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2E8-B29C-4F39-BA1D-3243B863AB79}" type="datetime1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5544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contenu 3">
    <p:bg>
      <p:bgPr>
        <a:pattFill prst="pct5">
          <a:fgClr>
            <a:srgbClr val="CAD5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D5017-EDE5-154E-BA87-40D08C7D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A4358-EE0D-4F49-A2AE-6EF2CE7334F9}" type="datetime1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C0FD26-7762-E048-BC93-C95FD1668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DDF93-2F0D-894B-9C2B-1261658E4CC8}"/>
              </a:ext>
            </a:extLst>
          </p:cNvPr>
          <p:cNvSpPr/>
          <p:nvPr userDrawn="1"/>
        </p:nvSpPr>
        <p:spPr>
          <a:xfrm>
            <a:off x="596900" y="1067321"/>
            <a:ext cx="10998200" cy="493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C78CB16A-7BD6-B54D-8728-F8DA13398F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1828422"/>
            <a:ext cx="7632700" cy="395446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3146298-5353-5345-A85B-84A6693BA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340095"/>
            <a:ext cx="10998200" cy="600991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000" baseline="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3F4AFA-71EE-BB4B-9812-E98DB4AE1D8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0F92F95-7F38-4F4F-8FFF-CA6FACF876EA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19CED77-671B-0B41-B21B-DB441BCAAE5F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93897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194830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41231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8901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90679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9205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80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9795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12401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498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411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3919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9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611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5789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5929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498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2617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404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1334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633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8109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75121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77948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7767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882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3825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80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4509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6537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46772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7065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5568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6173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3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840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3723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3020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1136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9895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87501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706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7948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28824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3114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901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175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837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61924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1337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1003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23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610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3926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724481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0671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15655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0676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56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473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8777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204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112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0247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331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643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099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56818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8484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20308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9352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7567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32401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1603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910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473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179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76892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85296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20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1380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662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9331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140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6" r:id="rId20"/>
    <p:sldLayoutId id="214748366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2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10" Type="http://schemas.openxmlformats.org/officeDocument/2006/relationships/image" Target="../media/image21.png"/><Relationship Id="rId4" Type="http://schemas.openxmlformats.org/officeDocument/2006/relationships/image" Target="../media/image46.png"/><Relationship Id="rId9" Type="http://schemas.openxmlformats.org/officeDocument/2006/relationships/hyperlink" Target="https://aide.digiposte.fr/cont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>
              <a:ea typeface="Calibri"/>
            </a:endParaRPr>
          </a:p>
        </p:txBody>
      </p:sp>
      <p:pic>
        <p:nvPicPr>
          <p:cNvPr id="3" name="Image 2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8425FDB-9848-6F58-B050-1B6A5DA4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7" y="2139711"/>
            <a:ext cx="3740989" cy="32938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00887"/>
            <a:ext cx="5687568" cy="735415"/>
          </a:xfrm>
        </p:spPr>
        <p:txBody>
          <a:bodyPr/>
          <a:lstStyle/>
          <a:p>
            <a:pPr algn="l" rtl="0"/>
            <a:r>
              <a:rPr lang="en" b="1" i="0" u="none" baseline="0"/>
              <a:t>Simplify your administrative procedures with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2025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69681"/>
            <a:ext cx="539315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1" i="0" u="none" baseline="0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All your documents grouped and secured</a:t>
            </a:r>
            <a:br>
              <a:rPr lang="en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en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Pay</a:t>
            </a:r>
            <a:r>
              <a:rPr lang="en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sl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ips</a:t>
            </a:r>
            <a:r>
              <a:rPr lang="en" sz="1400" b="0" i="0" u="none" baseline="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licenses, ID, invoices, warranties, proof of address, etc.</a:t>
            </a:r>
            <a:endParaRPr lang="en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2974466"/>
            <a:ext cx="530103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anytime, anywhere</a:t>
            </a:r>
            <a:br>
              <a:rPr lang="en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Moving house, fire, lost document, defective document, foreign travel, etc.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03421"/>
            <a:ext cx="5156014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Save time on administrative formalities</a:t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Tax returns, mortgages, preparing for retirement, personal housing allowance applications, etc.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39900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if you have questions about your Digiposte digital safe? </a:t>
            </a:r>
          </a:p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See our online guide: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</a:t>
            </a:r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Ask a question to the Digiposte chatbot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 your HR representative for further information</a:t>
            </a: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 Digiposte customer service using the contact form: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https://aide.digiposte.fr/contact</a:t>
            </a:r>
            <a:endParaRPr lang="en" sz="1200" i="1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7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11645900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In short, how does Digiposte simplify your administrative procedures</a:t>
            </a:r>
          </a:p>
        </p:txBody>
      </p:sp>
    </p:spTree>
    <p:extLst>
      <p:ext uri="{BB962C8B-B14F-4D97-AF65-F5344CB8AC3E}">
        <p14:creationId xmlns:p14="http://schemas.microsoft.com/office/powerpoint/2010/main" val="199547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7950" y="6350"/>
            <a:ext cx="108140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Your payslips are in Digiposte</a:t>
            </a:r>
            <a:endParaRPr lang="en" dirty="0" err="1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162196"/>
            <a:ext cx="5055244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is the tool that lets you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centralize your important documents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and make your administrative procedures easier.</a:t>
            </a:r>
          </a:p>
          <a:p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This is why your company has chosen to deposit your payslips each month,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your payslips in Digiposte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  <a:endParaRPr lang="en" dirty="0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761882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Neither Digiposte nor your employer has access to your documents!  </a:t>
              </a:r>
              <a:endParaRPr lang="en" dirty="0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1350" y="6350"/>
            <a:ext cx="102806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What are the advantages of Digiposte?</a:t>
            </a:r>
            <a:endParaRPr lang="en" sz="2800" dirty="0"/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Simple​</a:t>
            </a: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Confidential</a:t>
            </a:r>
            <a:endParaRPr lang="en" dirty="0">
              <a:solidFill>
                <a:srgbClr val="0A00FF"/>
              </a:solidFill>
            </a:endParaRP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Secure</a:t>
            </a:r>
            <a:endParaRPr lang="en" dirty="0">
              <a:solidFill>
                <a:srgbClr val="0A00FF"/>
              </a:solidFill>
            </a:endParaRPr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makes it easy to centralize important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important documents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in a digital safe.</a:t>
            </a: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Service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managed by La Poste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 which guarantees hosting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100% in France,</a:t>
            </a:r>
            <a:r>
              <a:rPr lang="en" sz="14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security, durability and confidentiality of documents 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connections are secured with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anti-intrusion systems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and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two-factor authentication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en" dirty="0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8" name="Image 17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9" name="Image 1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20" name="Image 1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850" y="6350"/>
            <a:ext cx="119824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Original documents received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27479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Your documents received in your digital safe have the same value as a printed document and include:</a:t>
            </a:r>
            <a:endParaRPr lang="en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level of certification​  </a:t>
            </a:r>
            <a:endParaRPr lang="en" sz="1400" b="1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Certified</a:t>
            </a:r>
            <a:r>
              <a:rPr lang="en" sz="1400" b="1" i="0" u="none" baseline="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(original document with identified sender) or</a:t>
            </a:r>
            <a:r>
              <a:rPr lang="en" sz="1400" b="0" i="0" u="none" baseline="0">
                <a:latin typeface="Montserrat"/>
                <a:ea typeface="Verdana"/>
              </a:rPr>
              <a:t> </a:t>
            </a:r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uncertified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(manual addition by user).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document format​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en" sz="1400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Payslips are PDF documents. You can also add other document types.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Document details </a:t>
            </a:r>
            <a:endParaRPr lang="en" sz="1400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Employer name, filing date, document title, weight and type of document.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E94B54B-0329-DC94-2DEA-74C2DDF6C4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5850" y="1471613"/>
            <a:ext cx="64389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1. Invitation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A simple process for retrieving your payslips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2. Registration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3. Discovery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Follow the steps to activate your digital safe from the</a:t>
            </a:r>
            <a:r>
              <a:rPr lang="en" sz="1200" b="0" i="0" u="none" baseline="0">
                <a:latin typeface="Montserrat"/>
                <a:ea typeface="+mn-lt"/>
                <a:cs typeface="+mn-lt"/>
              </a:rPr>
              <a:t>Digiposte invitation</a:t>
            </a:r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 you receive by e-mail.</a:t>
            </a:r>
            <a:endParaRPr lang="en" dirty="0">
              <a:solidFill>
                <a:srgbClr val="606060"/>
              </a:solidFill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latin typeface="Montserrat"/>
                <a:ea typeface="Montserrat"/>
                <a:cs typeface="Montserrat"/>
              </a:rPr>
              <a:t>Log in </a:t>
            </a:r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 with the information previously provided by your employer (code 1 / code 2).</a:t>
            </a:r>
            <a:endParaRPr lang="en" dirty="0">
              <a:solidFill>
                <a:srgbClr val="606060"/>
              </a:solidFill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5130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Find all the </a:t>
            </a:r>
            <a:r>
              <a:rPr lang="en" sz="1200" b="0" i="0" u="none" baseline="0">
                <a:latin typeface="Montserrat"/>
                <a:ea typeface="Montserrat"/>
                <a:cs typeface="Montserrat"/>
              </a:rPr>
              <a:t>documents</a:t>
            </a:r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 deposited by your employer in your safe.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Or go directly to the URL dedicated to your company: https: </a:t>
              </a:r>
              <a:r>
                <a:rPr lang="en" sz="1200" b="0" i="0" u="sng" baseline="0">
                  <a:solidFill>
                    <a:srgbClr val="205C96"/>
                  </a:solidFill>
                  <a:latin typeface="Montserrat"/>
                  <a:ea typeface="Calibri"/>
                </a:rPr>
                <a:t>//adherer.digiposte.fr/nomentreprise </a:t>
              </a:r>
              <a:endParaRPr lang="en" dirty="0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52194" y="5118152"/>
            <a:ext cx="3628712" cy="834516"/>
            <a:chOff x="559254" y="4890691"/>
            <a:chExt cx="3628712" cy="834516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59254" y="4890691"/>
              <a:ext cx="3628712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We recommend that you use your personal e-mail address to register for Digiposte.</a:t>
              </a:r>
            </a:p>
            <a:p>
              <a:endParaRPr lang="en" sz="1200" b="0" dirty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703157"/>
            <a:chOff x="543268" y="4890691"/>
            <a:chExt cx="3644698" cy="703157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Each time a document is deposited in your Digiposte, you'll receive an e-mail notification.</a:t>
              </a:r>
              <a:endParaRPr lang="en" dirty="0"/>
            </a:p>
          </p:txBody>
        </p:sp>
      </p:grpSp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35" y="1495604"/>
            <a:ext cx="3345408" cy="2022101"/>
          </a:xfrm>
          <a:prstGeom prst="rect">
            <a:avLst/>
          </a:prstGeom>
        </p:spPr>
      </p:pic>
      <p:pic>
        <p:nvPicPr>
          <p:cNvPr id="3" name="Image 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28" y="1473389"/>
            <a:ext cx="3394401" cy="205171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5F78B98-C070-10FE-9B30-71B4F091338E}"/>
              </a:ext>
            </a:extLst>
          </p:cNvPr>
          <p:cNvGrpSpPr/>
          <p:nvPr/>
        </p:nvGrpSpPr>
        <p:grpSpPr>
          <a:xfrm>
            <a:off x="634053" y="1490449"/>
            <a:ext cx="3429001" cy="2051715"/>
            <a:chOff x="634053" y="1490449"/>
            <a:chExt cx="3429001" cy="2051715"/>
          </a:xfrm>
        </p:grpSpPr>
        <p:pic>
          <p:nvPicPr>
            <p:cNvPr id="18" name="Image 17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EE3929A-5928-08DF-F38B-467A5B528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053" y="1490449"/>
              <a:ext cx="3429001" cy="205171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144EF9-B7F3-B518-CE5E-9FFF0B17939E}"/>
                </a:ext>
              </a:extLst>
            </p:cNvPr>
            <p:cNvSpPr/>
            <p:nvPr/>
          </p:nvSpPr>
          <p:spPr>
            <a:xfrm>
              <a:off x="1159098" y="1608143"/>
              <a:ext cx="2404056" cy="1678737"/>
            </a:xfrm>
            <a:prstGeom prst="rect">
              <a:avLst/>
            </a:prstGeom>
            <a:solidFill>
              <a:srgbClr val="FA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21" name="Image 20" descr="Une image contenant texte, capture d’écran, Rectangle, conception&#10;&#10;Le contenu généré par l’IA peut être incorrect.">
              <a:extLst>
                <a:ext uri="{FF2B5EF4-FFF2-40B4-BE49-F238E27FC236}">
                  <a16:creationId xmlns:a16="http://schemas.microsoft.com/office/drawing/2014/main" id="{32F8722D-0C30-3115-8F8A-00C2FDCD6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2552" y="1576318"/>
              <a:ext cx="1606314" cy="1686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26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benefits</a:t>
            </a:r>
            <a:br>
              <a:rPr lang="en">
                <a:latin typeface="Montserrat"/>
              </a:rPr>
            </a:br>
            <a:r>
              <a:rPr lang="en" b="1" i="0" u="none" baseline="0">
                <a:latin typeface="Montserrat"/>
                <a:ea typeface="Montserrat"/>
                <a:cs typeface="Montserrat"/>
              </a:rPr>
              <a:t>for you?</a:t>
            </a:r>
            <a:br>
              <a:rPr lang="en">
                <a:latin typeface="Montserrat"/>
              </a:rPr>
            </a:br>
            <a:endParaRPr lang="en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pPr algn="l" rtl="0"/>
            <a:fld id="{2F9EC534-F9F4-4762-A8EB-FE67C53393FF}" type="slidenum">
              <a:rPr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762" y="3175"/>
            <a:ext cx="12196762" cy="1352550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A digital space to make your administrative procedures easier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free-of-charge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personal digital safe with a 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5GB storage capacity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Your documents automatically filed in a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dedicated folder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</a:t>
            </a:r>
            <a:r>
              <a:rPr lang="en" sz="1400" b="0" i="0" u="none" baseline="0"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notification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is sent each time a document is filed by the employer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8101" y="5064434"/>
            <a:ext cx="4595831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secure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solution, 100% hosted in France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to centralize all your important documents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rgbClr val="205C96"/>
                </a:solidFill>
                <a:latin typeface="Montserrat"/>
                <a:ea typeface="Calibri"/>
              </a:rPr>
              <a:t>What happens if I move to a different company? </a:t>
            </a:r>
            <a:endParaRPr lang="en" dirty="0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Your Digiposte follows you everywhere! You'll continue to have access to your safe and payslips at all times.</a:t>
            </a:r>
            <a:endParaRPr lang="en" dirty="0"/>
          </a:p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We therefore recommend that you use a personal e-mail address when activating your digital safe.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Digiposte, more than just payslips!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44062" y="4456936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 Using the mobile app  </a:t>
            </a:r>
            <a:endParaRPr lang="en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8995935" y="4461769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Using the website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39021" y="3557323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8998275" y="3492815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07691" y="2112416"/>
            <a:ext cx="3057703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rgbClr val="205C96"/>
                </a:solidFill>
                <a:latin typeface="Montserrat"/>
                <a:ea typeface="Calibri"/>
              </a:rPr>
              <a:t>Do you need your documents for administrative purposes? </a:t>
            </a:r>
            <a:endParaRPr lang="en" dirty="0"/>
          </a:p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85996" y="2606462"/>
            <a:ext cx="317833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With Digiposte, you can find all your documents wherever you are, 24/7!</a:t>
            </a:r>
            <a:endParaRPr lang="en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1546738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Centralize your important documents</a:t>
              </a:r>
              <a:endParaRPr lang="en" dirty="0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Bills, ID, driver's license,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2456590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Prepare your administrative procedures</a:t>
              </a:r>
              <a:endParaRPr lang="en" dirty="0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Renewal of identity documents, rental applications, mortgages,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357684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Share your documents with a third party</a:t>
              </a:r>
              <a:endParaRPr lang="en" dirty="0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By selection or via trusted contacts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1307CD-2634-3EC3-8C29-ED5339155B84}"/>
              </a:ext>
            </a:extLst>
          </p:cNvPr>
          <p:cNvGrpSpPr/>
          <p:nvPr/>
        </p:nvGrpSpPr>
        <p:grpSpPr>
          <a:xfrm>
            <a:off x="778893" y="4488045"/>
            <a:ext cx="4935610" cy="1006482"/>
            <a:chOff x="779251" y="2376698"/>
            <a:chExt cx="4935610" cy="1006482"/>
          </a:xfrm>
          <a:solidFill>
            <a:srgbClr val="D9F2D0"/>
          </a:solidFill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568FCF2-9AF5-B1CD-925A-6A953B0E33ED}"/>
                </a:ext>
              </a:extLst>
            </p:cNvPr>
            <p:cNvSpPr/>
            <p:nvPr/>
          </p:nvSpPr>
          <p:spPr>
            <a:xfrm>
              <a:off x="779251" y="2376698"/>
              <a:ext cx="4935610" cy="100648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" name="ZoneTexte 26">
              <a:extLst>
                <a:ext uri="{FF2B5EF4-FFF2-40B4-BE49-F238E27FC236}">
                  <a16:creationId xmlns:a16="http://schemas.microsoft.com/office/drawing/2014/main" id="{B1805353-496A-EE63-4D7A-57371E487A94}"/>
                </a:ext>
              </a:extLst>
            </p:cNvPr>
            <p:cNvSpPr txBox="1"/>
            <p:nvPr/>
          </p:nvSpPr>
          <p:spPr>
            <a:xfrm>
              <a:off x="1495517" y="2502772"/>
              <a:ext cx="4205189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Scan your documents with the mobile scanner </a:t>
              </a:r>
              <a:endParaRPr lang="en" dirty="0">
                <a:solidFill>
                  <a:srgbClr val="008000"/>
                </a:solidFill>
              </a:endParaRPr>
            </a:p>
          </p:txBody>
        </p:sp>
        <p:sp>
          <p:nvSpPr>
            <p:cNvPr id="7" name="ZoneTexte 26">
              <a:extLst>
                <a:ext uri="{FF2B5EF4-FFF2-40B4-BE49-F238E27FC236}">
                  <a16:creationId xmlns:a16="http://schemas.microsoft.com/office/drawing/2014/main" id="{C90E6FB5-5156-6D7F-ED09-022980F947E8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or e-mail your documents directly to Digiposte.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E7CCD69-2C7D-EF60-EA39-621747C3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12192000" cy="1419225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Automatic document reception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 can retrieve, store and consult your personal documents using Digiposte.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en" sz="1400" dirty="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pPr algn="l" rtl="0"/>
            <a:r>
              <a:rPr lang="en" sz="1400" b="1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How does it work?</a:t>
            </a:r>
          </a:p>
          <a:p>
            <a:endParaRPr lang="en" sz="1400" dirty="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Connect your organizations to receive your documents automatically.</a:t>
            </a:r>
          </a:p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Once logged in, you'll be notified each time a new document is received.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3848953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065196"/>
            <a:ext cx="35021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rgbClr val="205C96"/>
                </a:solidFill>
                <a:latin typeface="Montserrat"/>
                <a:ea typeface="Calibri"/>
              </a:rPr>
              <a:t>Are your children's transcripts on Pronote? </a:t>
            </a:r>
          </a:p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477714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You can also archive them automatically in Digiposte.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180990"/>
            <a:ext cx="457200" cy="457200"/>
          </a:xfrm>
          <a:prstGeom prst="rect">
            <a:avLst/>
          </a:prstGeom>
        </p:spPr>
      </p:pic>
      <p:pic>
        <p:nvPicPr>
          <p:cNvPr id="3" name="Image 2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A9A2BABF-5AA7-A6C6-E5C9-2C83D875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99" y="1533525"/>
            <a:ext cx="62388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E8BEB-CE74-4BC7-B718-62B83668107B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ad8df82-1668-4a7e-ad3f-c2705312cd54"/>
    <ds:schemaRef ds:uri="89bf91c0-ef08-42b2-8b93-775d4803754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C39A8-47DC-498D-A6DE-A99FA3032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1</TotalTime>
  <Words>703</Words>
  <Application>Microsoft Office PowerPoint</Application>
  <PresentationFormat>Grand écran</PresentationFormat>
  <Paragraphs>78</Paragraphs>
  <Slides>10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Simplify your administrative procedures with Digiposte</vt:lpstr>
      <vt:lpstr>Your payslips are in Digiposte</vt:lpstr>
      <vt:lpstr>What are the advantages of Digiposte?</vt:lpstr>
      <vt:lpstr>Original documents received</vt:lpstr>
      <vt:lpstr>A simple process for retrieving your payslips</vt:lpstr>
      <vt:lpstr>What are the benefits for you? </vt:lpstr>
      <vt:lpstr>A digital space to make your administrative procedures easier</vt:lpstr>
      <vt:lpstr>Digiposte, more than just payslips! </vt:lpstr>
      <vt:lpstr>Automatic document reception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Simplifiez votre vie administrative avec Digiposte</dc:title>
  <dc:creator/>
  <cp:lastModifiedBy>DAS-NEVES Kelly</cp:lastModifiedBy>
  <cp:revision>408</cp:revision>
  <dcterms:created xsi:type="dcterms:W3CDTF">2025-03-31T08:25:35Z</dcterms:created>
  <dcterms:modified xsi:type="dcterms:W3CDTF">2025-09-05T09:09:08Z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