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4" r:id="rId5"/>
    <p:sldMasterId id="2147483731" r:id="rId6"/>
    <p:sldMasterId id="2147483755" r:id="rId7"/>
    <p:sldMasterId id="2147483778" r:id="rId8"/>
    <p:sldMasterId id="2147483802" r:id="rId9"/>
    <p:sldMasterId id="2147483822" r:id="rId10"/>
    <p:sldMasterId id="2147483845" r:id="rId11"/>
  </p:sldMasterIdLst>
  <p:sldIdLst>
    <p:sldId id="2147379566" r:id="rId12"/>
    <p:sldId id="257" r:id="rId13"/>
    <p:sldId id="2147379561" r:id="rId14"/>
    <p:sldId id="2147379565" r:id="rId15"/>
    <p:sldId id="268" r:id="rId16"/>
    <p:sldId id="2147379567" r:id="rId17"/>
    <p:sldId id="258" r:id="rId18"/>
    <p:sldId id="267" r:id="rId19"/>
    <p:sldId id="266" r:id="rId20"/>
    <p:sldId id="2147379562" r:id="rId21"/>
    <p:sldId id="214737956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FEE39-1513-EC99-FA7F-A8B5198353F9}" name="DAS-NEVES Kelly" initials="DK" userId="S::kelly.das-neves@docaposte.fr::a91a96d4-370a-45e2-a351-cd2b7941614f" providerId="AD"/>
  <p188:author id="{267EEE41-E55A-8DC6-D27E-B295E09005F7}" name="BORREANI Manon" initials="BM" userId="S::manon.borreani@docaposte.fr::769befc5-8060-4bca-bfdf-6b5a4aeb4bb2" providerId="AD"/>
  <p188:author id="{A9FC6759-7235-71F6-4A63-4FA858418FA6}" name="ARETE Elodie" initials="AE" userId="S::elodie.arete@docaposte.fr::ec9f1fbb-f223-4998-ab6b-38ac20db1c9b" providerId="AD"/>
  <p188:author id="{A65DEE86-E76A-637C-EEBB-8E574E9A8043}" name="Kit YOUNG" initials="KY" userId="S::kit@cgtraduction.fr::ce77db2c-5c64-47c5-8401-4debb1ddfea5" providerId="AD"/>
  <p188:author id="{B677CEF0-84CA-1428-0641-9488CCF133B5}" name="HACHIMI Kenza" initials="HK" userId="S::kenza.hachimi@laposte.fr::4b31f4d4-0ca2-4a5b-babd-c47f06962f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E4918-675A-CCC4-DE3E-85D552C01EE9}" v="2" dt="2025-09-05T09:09:3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78"/>
      </p:cViewPr>
      <p:guideLst>
        <p:guide pos="733"/>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FERT Fabien" userId="S::fabien.denfert@docaposte.fr::dda27e0d-f06c-489e-9aa5-47253a1dd85f" providerId="AD" clId="Web-{A2526091-3AA5-57B3-D966-A140117B5061}"/>
    <pc:docChg chg="modSld">
      <pc:chgData name="DENFERT Fabien" userId="S::fabien.denfert@docaposte.fr::dda27e0d-f06c-489e-9aa5-47253a1dd85f" providerId="AD" clId="Web-{A2526091-3AA5-57B3-D966-A140117B5061}" dt="2025-06-25T14:08:50.923" v="1" actId="20577"/>
      <pc:docMkLst>
        <pc:docMk/>
      </pc:docMkLst>
      <pc:sldChg chg="modSp">
        <pc:chgData name="DENFERT Fabien" userId="S::fabien.denfert@docaposte.fr::dda27e0d-f06c-489e-9aa5-47253a1dd85f" providerId="AD" clId="Web-{A2526091-3AA5-57B3-D966-A140117B5061}" dt="2025-06-25T14:08:50.923" v="1" actId="20577"/>
        <pc:sldMkLst>
          <pc:docMk/>
          <pc:sldMk cId="719204101" sldId="257"/>
        </pc:sldMkLst>
      </pc:sldChg>
    </pc:docChg>
  </pc:docChgLst>
  <pc:docChgLst>
    <pc:chgData name="DAS-NEVES Kelly" userId="S::kelly.das-neves@docaposte.fr::a91a96d4-370a-45e2-a351-cd2b7941614f" providerId="AD" clId="Web-{2C7E4918-675A-CCC4-DE3E-85D552C01EE9}"/>
    <pc:docChg chg="delSld">
      <pc:chgData name="DAS-NEVES Kelly" userId="S::kelly.das-neves@docaposte.fr::a91a96d4-370a-45e2-a351-cd2b7941614f" providerId="AD" clId="Web-{2C7E4918-675A-CCC4-DE3E-85D552C01EE9}" dt="2025-09-05T09:09:34.872" v="0"/>
      <pc:docMkLst>
        <pc:docMk/>
      </pc:docMkLst>
      <pc:sldChg chg="del">
        <pc:chgData name="DAS-NEVES Kelly" userId="S::kelly.das-neves@docaposte.fr::a91a96d4-370a-45e2-a351-cd2b7941614f" providerId="AD" clId="Web-{2C7E4918-675A-CCC4-DE3E-85D552C01EE9}" dt="2025-09-05T09:09:34.872" v="0"/>
        <pc:sldMkLst>
          <pc:docMk/>
          <pc:sldMk cId="2334869514" sldId="2147379568"/>
        </pc:sldMkLst>
      </pc:sldChg>
    </pc:docChg>
  </pc:docChgLst>
  <pc:docChgLst>
    <pc:chgData name="DAS-NEVES Kelly" userId="S::kelly.das-neves@docaposte.fr::a91a96d4-370a-45e2-a351-cd2b7941614f" providerId="AD" clId="Web-{60436BA8-FDC9-CA3F-163C-9A2F80570592}"/>
    <pc:docChg chg="modSld">
      <pc:chgData name="DAS-NEVES Kelly" userId="S::kelly.das-neves@docaposte.fr::a91a96d4-370a-45e2-a351-cd2b7941614f" providerId="AD" clId="Web-{60436BA8-FDC9-CA3F-163C-9A2F80570592}" dt="2025-06-24T13:48:33.206" v="99" actId="1076"/>
      <pc:docMkLst>
        <pc:docMk/>
      </pc:docMkLst>
      <pc:sldChg chg="addSp delSp modSp">
        <pc:chgData name="DAS-NEVES Kelly" userId="S::kelly.das-neves@docaposte.fr::a91a96d4-370a-45e2-a351-cd2b7941614f" providerId="AD" clId="Web-{60436BA8-FDC9-CA3F-163C-9A2F80570592}" dt="2025-06-24T13:41:34.880" v="2" actId="1076"/>
        <pc:sldMkLst>
          <pc:docMk/>
          <pc:sldMk cId="719204101" sldId="257"/>
        </pc:sldMkLst>
      </pc:sldChg>
      <pc:sldChg chg="addSp delSp modSp">
        <pc:chgData name="DAS-NEVES Kelly" userId="S::kelly.das-neves@docaposte.fr::a91a96d4-370a-45e2-a351-cd2b7941614f" providerId="AD" clId="Web-{60436BA8-FDC9-CA3F-163C-9A2F80570592}" dt="2025-06-24T13:45:20.106" v="35" actId="1076"/>
        <pc:sldMkLst>
          <pc:docMk/>
          <pc:sldMk cId="367142986" sldId="258"/>
        </pc:sldMkLst>
      </pc:sldChg>
      <pc:sldChg chg="addSp delSp modSp">
        <pc:chgData name="DAS-NEVES Kelly" userId="S::kelly.das-neves@docaposte.fr::a91a96d4-370a-45e2-a351-cd2b7941614f" providerId="AD" clId="Web-{60436BA8-FDC9-CA3F-163C-9A2F80570592}" dt="2025-06-24T13:46:06.295" v="48" actId="1076"/>
        <pc:sldMkLst>
          <pc:docMk/>
          <pc:sldMk cId="2655302939" sldId="266"/>
        </pc:sldMkLst>
      </pc:sldChg>
      <pc:sldChg chg="addSp delSp modSp">
        <pc:chgData name="DAS-NEVES Kelly" userId="S::kelly.das-neves@docaposte.fr::a91a96d4-370a-45e2-a351-cd2b7941614f" providerId="AD" clId="Web-{60436BA8-FDC9-CA3F-163C-9A2F80570592}" dt="2025-06-24T13:45:33.981" v="38" actId="1076"/>
        <pc:sldMkLst>
          <pc:docMk/>
          <pc:sldMk cId="2760826444" sldId="267"/>
        </pc:sldMkLst>
      </pc:sldChg>
      <pc:sldChg chg="addSp delSp modSp">
        <pc:chgData name="DAS-NEVES Kelly" userId="S::kelly.das-neves@docaposte.fr::a91a96d4-370a-45e2-a351-cd2b7941614f" providerId="AD" clId="Web-{60436BA8-FDC9-CA3F-163C-9A2F80570592}" dt="2025-06-24T13:44:51.667" v="29" actId="1076"/>
        <pc:sldMkLst>
          <pc:docMk/>
          <pc:sldMk cId="2376258912" sldId="268"/>
        </pc:sldMkLst>
      </pc:sldChg>
      <pc:sldChg chg="addSp delSp modSp">
        <pc:chgData name="DAS-NEVES Kelly" userId="S::kelly.das-neves@docaposte.fr::a91a96d4-370a-45e2-a351-cd2b7941614f" providerId="AD" clId="Web-{60436BA8-FDC9-CA3F-163C-9A2F80570592}" dt="2025-06-24T13:41:55.568" v="9" actId="1076"/>
        <pc:sldMkLst>
          <pc:docMk/>
          <pc:sldMk cId="3716128338" sldId="2147379561"/>
        </pc:sldMkLst>
      </pc:sldChg>
      <pc:sldChg chg="addSp delSp modSp">
        <pc:chgData name="DAS-NEVES Kelly" userId="S::kelly.das-neves@docaposte.fr::a91a96d4-370a-45e2-a351-cd2b7941614f" providerId="AD" clId="Web-{60436BA8-FDC9-CA3F-163C-9A2F80570592}" dt="2025-06-24T13:47:05.547" v="69" actId="1076"/>
        <pc:sldMkLst>
          <pc:docMk/>
          <pc:sldMk cId="1035067720" sldId="2147379562"/>
        </pc:sldMkLst>
      </pc:sldChg>
      <pc:sldChg chg="addSp delSp modSp">
        <pc:chgData name="DAS-NEVES Kelly" userId="S::kelly.das-neves@docaposte.fr::a91a96d4-370a-45e2-a351-cd2b7941614f" providerId="AD" clId="Web-{60436BA8-FDC9-CA3F-163C-9A2F80570592}" dt="2025-06-24T13:48:33.206" v="99" actId="1076"/>
        <pc:sldMkLst>
          <pc:docMk/>
          <pc:sldMk cId="825926222" sldId="2147379564"/>
        </pc:sldMkLst>
      </pc:sldChg>
      <pc:sldChg chg="addSp delSp modSp">
        <pc:chgData name="DAS-NEVES Kelly" userId="S::kelly.das-neves@docaposte.fr::a91a96d4-370a-45e2-a351-cd2b7941614f" providerId="AD" clId="Web-{60436BA8-FDC9-CA3F-163C-9A2F80570592}" dt="2025-06-24T13:43:34.118" v="26" actId="1076"/>
        <pc:sldMkLst>
          <pc:docMk/>
          <pc:sldMk cId="4050257680" sldId="2147379565"/>
        </pc:sldMkLst>
      </pc:sldChg>
      <pc:sldChg chg="addSp delSp modSp">
        <pc:chgData name="DAS-NEVES Kelly" userId="S::kelly.das-neves@docaposte.fr::a91a96d4-370a-45e2-a351-cd2b7941614f" providerId="AD" clId="Web-{60436BA8-FDC9-CA3F-163C-9A2F80570592}" dt="2025-06-24T13:45:04.090" v="32" actId="1076"/>
        <pc:sldMkLst>
          <pc:docMk/>
          <pc:sldMk cId="3287195463" sldId="2147379567"/>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 Pictogramm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3363"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565426" y="2839106"/>
            <a:ext cx="2880000" cy="2880000"/>
          </a:xfrm>
        </p:spPr>
        <p:txBody>
          <a:bodyPr lIns="0" tIns="1080000" rIns="0" anchor="t"/>
          <a:lstStyle>
            <a:lvl1pPr marL="0" indent="0" algn="ctr">
              <a:buNone/>
              <a:defRPr/>
            </a:lvl1pPr>
          </a:lstStyle>
          <a:p>
            <a:r>
              <a:rPr lang="fr-FR"/>
              <a:t>Téléchargez un pictogramme</a:t>
            </a:r>
          </a:p>
        </p:txBody>
      </p:sp>
      <p:pic>
        <p:nvPicPr>
          <p:cNvPr id="3" name="Graphique 2">
            <a:extLst>
              <a:ext uri="{FF2B5EF4-FFF2-40B4-BE49-F238E27FC236}">
                <a16:creationId xmlns:a16="http://schemas.microsoft.com/office/drawing/2014/main" id="{5842B210-9840-4D47-B2FB-3A68F99224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57959065"/>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ge viole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28" name="Espace réservé pour une image  24">
            <a:extLst>
              <a:ext uri="{FF2B5EF4-FFF2-40B4-BE49-F238E27FC236}">
                <a16:creationId xmlns:a16="http://schemas.microsoft.com/office/drawing/2014/main" id="{5BDE41F2-87CE-9246-B29C-5504C26051AB}"/>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18" name="Espace réservé du texte 11">
            <a:extLst>
              <a:ext uri="{FF2B5EF4-FFF2-40B4-BE49-F238E27FC236}">
                <a16:creationId xmlns:a16="http://schemas.microsoft.com/office/drawing/2014/main" id="{F78F5C41-7916-D84B-A923-176E3C824453}"/>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tx2"/>
                </a:solidFill>
                <a:latin typeface="Montserrat" pitchFamily="2" charset="77"/>
              </a:defRPr>
            </a:lvl1pPr>
          </a:lstStyle>
          <a:p>
            <a:r>
              <a:rPr lang="fr-FR"/>
              <a:t>Intitulé 1</a:t>
            </a:r>
          </a:p>
        </p:txBody>
      </p:sp>
      <p:sp>
        <p:nvSpPr>
          <p:cNvPr id="19" name="Espace réservé du texte 16">
            <a:extLst>
              <a:ext uri="{FF2B5EF4-FFF2-40B4-BE49-F238E27FC236}">
                <a16:creationId xmlns:a16="http://schemas.microsoft.com/office/drawing/2014/main" id="{8CC5D56D-E02A-D74B-9D9E-30015F871D1C}"/>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tx2"/>
                </a:solidFill>
              </a:defRPr>
            </a:lvl1pPr>
          </a:lstStyle>
          <a:p>
            <a:r>
              <a:rPr lang="fr-FR"/>
              <a:t>Texte 1</a:t>
            </a:r>
          </a:p>
        </p:txBody>
      </p:sp>
      <p:sp>
        <p:nvSpPr>
          <p:cNvPr id="21" name="Espace réservé pour une image  24">
            <a:extLst>
              <a:ext uri="{FF2B5EF4-FFF2-40B4-BE49-F238E27FC236}">
                <a16:creationId xmlns:a16="http://schemas.microsoft.com/office/drawing/2014/main" id="{02939F27-4F87-284C-800E-79596263DFD8}"/>
              </a:ext>
            </a:extLst>
          </p:cNvPr>
          <p:cNvSpPr>
            <a:spLocks noGrp="1"/>
          </p:cNvSpPr>
          <p:nvPr>
            <p:ph type="pic" sz="quarter" idx="24"/>
          </p:nvPr>
        </p:nvSpPr>
        <p:spPr>
          <a:xfrm>
            <a:off x="6713117" y="657225"/>
            <a:ext cx="900000" cy="900000"/>
          </a:xfrm>
        </p:spPr>
        <p:txBody>
          <a:bodyPr/>
          <a:lstStyle>
            <a:lvl1pPr marL="0" indent="0">
              <a:buNone/>
              <a:defRPr sz="800">
                <a:solidFill>
                  <a:schemeClr val="tx2"/>
                </a:solidFill>
              </a:defRPr>
            </a:lvl1pPr>
          </a:lstStyle>
          <a:p>
            <a:r>
              <a:rPr lang="fr-FR"/>
              <a:t>Cliquez sur l'icône pour ajouter une image</a:t>
            </a:r>
          </a:p>
        </p:txBody>
      </p:sp>
      <p:sp>
        <p:nvSpPr>
          <p:cNvPr id="23" name="Espace réservé du numéro de diapositive 5">
            <a:extLst>
              <a:ext uri="{FF2B5EF4-FFF2-40B4-BE49-F238E27FC236}">
                <a16:creationId xmlns:a16="http://schemas.microsoft.com/office/drawing/2014/main" id="{D60667C1-D493-C240-9B09-21D726D348ED}"/>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1" name="Connecteur droit 30">
            <a:extLst>
              <a:ext uri="{FF2B5EF4-FFF2-40B4-BE49-F238E27FC236}">
                <a16:creationId xmlns:a16="http://schemas.microsoft.com/office/drawing/2014/main" id="{5C9F0EC6-37CE-0845-88A8-F59B0178561D}"/>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itre 1">
            <a:extLst>
              <a:ext uri="{FF2B5EF4-FFF2-40B4-BE49-F238E27FC236}">
                <a16:creationId xmlns:a16="http://schemas.microsoft.com/office/drawing/2014/main" id="{147545E6-339D-B245-93A6-DE43EBB3B6F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36" name="Sous-titre 2">
            <a:extLst>
              <a:ext uri="{FF2B5EF4-FFF2-40B4-BE49-F238E27FC236}">
                <a16:creationId xmlns:a16="http://schemas.microsoft.com/office/drawing/2014/main" id="{6B4B5960-9DDC-7644-B98F-CC8AA9014DA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37" name="Espace réservé du texte 6">
            <a:extLst>
              <a:ext uri="{FF2B5EF4-FFF2-40B4-BE49-F238E27FC236}">
                <a16:creationId xmlns:a16="http://schemas.microsoft.com/office/drawing/2014/main" id="{E101EFB8-2C3F-A249-A232-0B6B3AABB54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24" name="Espace réservé du numéro de diapositive 5">
            <a:extLst>
              <a:ext uri="{FF2B5EF4-FFF2-40B4-BE49-F238E27FC236}">
                <a16:creationId xmlns:a16="http://schemas.microsoft.com/office/drawing/2014/main" id="{B7FB1DB7-B641-244D-93BC-9D0DE3710B7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27" name="Rectangle 26">
            <a:extLst>
              <a:ext uri="{FF2B5EF4-FFF2-40B4-BE49-F238E27FC236}">
                <a16:creationId xmlns:a16="http://schemas.microsoft.com/office/drawing/2014/main" id="{D6FAF326-9210-5D49-BD1B-517F4582ADE0}"/>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9" name="Connecteur droit 28">
            <a:extLst>
              <a:ext uri="{FF2B5EF4-FFF2-40B4-BE49-F238E27FC236}">
                <a16:creationId xmlns:a16="http://schemas.microsoft.com/office/drawing/2014/main" id="{652B8FFE-AD8C-454A-AE61-06D43A2FF70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9BA1441C-3377-9F46-9571-C0AAA42CCA4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35014363"/>
      </p:ext>
    </p:extLst>
  </p:cSld>
  <p:clrMapOvr>
    <a:masterClrMapping/>
  </p:clrMapOvr>
  <p:hf hdr="0"/>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EEF996B4-05E4-DB42-AC5B-1BC880DB56C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0522913"/>
      </p:ext>
    </p:extLst>
  </p:cSld>
  <p:clrMapOvr>
    <a:masterClrMapping/>
  </p:clrMapOvr>
  <p:extLst>
    <p:ext uri="{DCECCB84-F9BA-43D5-87BE-67443E8EF086}">
      <p15:sldGuideLst xmlns:p15="http://schemas.microsoft.com/office/powerpoint/2012/main">
        <p15:guide id="5" pos="191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65CA2A2-D57D-FD4F-BC5B-36CF75DC8CC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0220882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BC2759E-D14C-B840-B696-E14940CCF016}"/>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8" name="Rectangle 7">
            <a:extLst>
              <a:ext uri="{FF2B5EF4-FFF2-40B4-BE49-F238E27FC236}">
                <a16:creationId xmlns:a16="http://schemas.microsoft.com/office/drawing/2014/main" id="{6FE685C6-878A-F44E-94D3-20B012C4B6A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79AAE27C-22C2-184E-A2BB-C95F093E16FA}"/>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0ECF2578-B466-7F41-AF5C-0453F2970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77655853"/>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11" name="Image 10">
            <a:extLst>
              <a:ext uri="{FF2B5EF4-FFF2-40B4-BE49-F238E27FC236}">
                <a16:creationId xmlns:a16="http://schemas.microsoft.com/office/drawing/2014/main" id="{4B55C9AC-88F7-A042-A685-AAE117DA8B3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C9D3F15D-5421-1A47-B9ED-A126B645A918}"/>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64CABD72-5F42-874E-962A-D7A94556A68C}"/>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C4C8F257-DB23-D14B-8F15-F56E87E20B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799717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5233FAFF-6255-154D-AAE5-9ECD17BD7D59}"/>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8" name="Rectangle 17">
            <a:extLst>
              <a:ext uri="{FF2B5EF4-FFF2-40B4-BE49-F238E27FC236}">
                <a16:creationId xmlns:a16="http://schemas.microsoft.com/office/drawing/2014/main" id="{01EC8ADD-5A8E-CB4D-8FF0-6BB2A9FFBB8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810E634-9EBD-7149-8FE0-39C6615E22E8}"/>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AC1D04D1-A66B-C24A-80C2-6D701C4AFC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6251781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31A9746A-E8EE-3947-9844-82E047CD8AD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4" name="Rectangle 23">
            <a:extLst>
              <a:ext uri="{FF2B5EF4-FFF2-40B4-BE49-F238E27FC236}">
                <a16:creationId xmlns:a16="http://schemas.microsoft.com/office/drawing/2014/main" id="{55D7BBC6-7C39-1446-A18B-60AC4C43D955}"/>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F81D8F44-6870-D54A-BB97-F0C3D94280C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060871F1-C761-8847-AD39-8CA729483DD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868651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DD5E064-156C-8742-9EE7-B9C50B17D334}"/>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974C2FC7-308E-2144-AFCF-B5BE89BCAE3C}"/>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22809AD5-F727-4C40-ABF3-BAC65ED99BF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14F937E7-6969-1B40-A530-30E0F0AE236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0914018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4" name="Image 23">
            <a:extLst>
              <a:ext uri="{FF2B5EF4-FFF2-40B4-BE49-F238E27FC236}">
                <a16:creationId xmlns:a16="http://schemas.microsoft.com/office/drawing/2014/main" id="{C4CAB0EB-936D-CA45-BAE0-02B28AC82E1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6" name="Rectangle 25">
            <a:extLst>
              <a:ext uri="{FF2B5EF4-FFF2-40B4-BE49-F238E27FC236}">
                <a16:creationId xmlns:a16="http://schemas.microsoft.com/office/drawing/2014/main" id="{C5A1176E-3CEB-C643-9E8F-C2F15ED902D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0829C027-22EF-2340-9DE6-CCC96BCE70C2}"/>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85765296-3DFD-734F-A1D0-C6EA0FEC5D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3534643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75" name="Image 74">
            <a:extLst>
              <a:ext uri="{FF2B5EF4-FFF2-40B4-BE49-F238E27FC236}">
                <a16:creationId xmlns:a16="http://schemas.microsoft.com/office/drawing/2014/main" id="{C1685EC5-5C48-CF49-9810-E61AA7207BF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76" name="Rectangle 75">
            <a:extLst>
              <a:ext uri="{FF2B5EF4-FFF2-40B4-BE49-F238E27FC236}">
                <a16:creationId xmlns:a16="http://schemas.microsoft.com/office/drawing/2014/main" id="{31F656AB-661B-1645-AFEA-BC48775CC9F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itre 1">
            <a:extLst>
              <a:ext uri="{FF2B5EF4-FFF2-40B4-BE49-F238E27FC236}">
                <a16:creationId xmlns:a16="http://schemas.microsoft.com/office/drawing/2014/main" id="{25182855-BE8E-9945-897D-2120F6034ED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8476FBC9-B748-7C44-98E5-0FD3394F34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6818887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3"/>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3" name="Image 42">
            <a:extLst>
              <a:ext uri="{FF2B5EF4-FFF2-40B4-BE49-F238E27FC236}">
                <a16:creationId xmlns:a16="http://schemas.microsoft.com/office/drawing/2014/main" id="{A260B914-C1A4-E546-A498-35B15E6151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44" name="Rectangle 43">
            <a:extLst>
              <a:ext uri="{FF2B5EF4-FFF2-40B4-BE49-F238E27FC236}">
                <a16:creationId xmlns:a16="http://schemas.microsoft.com/office/drawing/2014/main" id="{2B462257-EFBB-5C47-BAEA-F650B8CD1F5A}"/>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itre 1">
            <a:extLst>
              <a:ext uri="{FF2B5EF4-FFF2-40B4-BE49-F238E27FC236}">
                <a16:creationId xmlns:a16="http://schemas.microsoft.com/office/drawing/2014/main" id="{1719A911-33EA-4A43-9090-2DD303AD2D6F}"/>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7A82F245-8490-124E-9C5E-2A7C6A20C8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17053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bleu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70991B57-5D88-1848-B012-9A9803DAA6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91482566"/>
      </p:ext>
    </p:extLst>
  </p:cSld>
  <p:clrMapOvr>
    <a:masterClrMapping/>
  </p:clrMapOvr>
  <p:hf hdr="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AA0B2712-9997-8F4E-BD12-6AC8BCCD27BF}"/>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52CC8D86-D49A-FB4E-82E4-9D0274A143E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CE13C801-06B3-6944-98DF-03B0F94E4B87}"/>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358D2C5B-91E9-6344-B438-3FC6D2CE5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05880125"/>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54A3D5-103B-044D-8CA4-4FF5F455F99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736BD1E1-D8BA-2C47-B358-BEFCC062B917}"/>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FD101A86-5305-7F4F-A3E0-6BD116CA0D5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4AA6D2B-B7F0-5F4B-A8F6-F3F66686599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4673757"/>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5" name="Image 14">
            <a:extLst>
              <a:ext uri="{FF2B5EF4-FFF2-40B4-BE49-F238E27FC236}">
                <a16:creationId xmlns:a16="http://schemas.microsoft.com/office/drawing/2014/main" id="{08FD8AB9-2968-B546-A091-51927AC558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86F9B666-ECD9-D64F-ABA5-3C0A6E2B5A4F}"/>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4F6AA7B4-875E-7440-A44A-190EA8CB144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7B830DF-6C74-5A4F-BC36-18B1AEB118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872837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A7F6C8-BEE7-A348-B0CF-704061DCDC2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60854301-307E-9A40-90DE-29458174727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00869DB8-A05A-304D-889F-3956ED3FC84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A5DD7A1-7823-664D-B8DA-54A0E73A5E8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979774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hapitre turquoise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5"/>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3"/>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56883174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hapitre turquoise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5"/>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3333815392"/>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u + IMG + picto - Turquois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7D73B2B-348A-E74E-A5BD-F613EDC012F9}"/>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7" name="Rectangle 16">
            <a:extLst>
              <a:ext uri="{FF2B5EF4-FFF2-40B4-BE49-F238E27FC236}">
                <a16:creationId xmlns:a16="http://schemas.microsoft.com/office/drawing/2014/main" id="{566372B8-A33B-3A4C-AA6B-F134D725802A}"/>
              </a:ext>
            </a:extLst>
          </p:cNvPr>
          <p:cNvSpPr/>
          <p:nvPr/>
        </p:nvSpPr>
        <p:spPr>
          <a:xfrm>
            <a:off x="8911168" y="378509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3"/>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60F67659-7E74-504D-955D-2DB793FA5ACD}"/>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21437717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EA4373-0660-B042-8066-46FE964E8016}"/>
              </a:ext>
            </a:extLst>
          </p:cNvPr>
          <p:cNvPicPr>
            <a:picLocks noChangeAspect="1"/>
          </p:cNvPicPr>
          <p:nvPr/>
        </p:nvPicPr>
        <p:blipFill rotWithShape="1">
          <a:blip r:embed="rId2"/>
          <a:srcRect l="23620" r="26690"/>
          <a:stretch/>
        </p:blipFill>
        <p:spPr>
          <a:xfrm>
            <a:off x="6134400" y="0"/>
            <a:ext cx="6058799" cy="6858000"/>
          </a:xfrm>
          <a:prstGeom prst="rect">
            <a:avLst/>
          </a:prstGeom>
        </p:spPr>
      </p:pic>
      <p:sp>
        <p:nvSpPr>
          <p:cNvPr id="16" name="Rectangle 15">
            <a:extLst>
              <a:ext uri="{FF2B5EF4-FFF2-40B4-BE49-F238E27FC236}">
                <a16:creationId xmlns:a16="http://schemas.microsoft.com/office/drawing/2014/main" id="{9958E56E-B04C-B94B-9410-D34B1A42FFF1}"/>
              </a:ext>
            </a:extLst>
          </p:cNvPr>
          <p:cNvSpPr/>
          <p:nvPr/>
        </p:nvSpPr>
        <p:spPr>
          <a:xfrm>
            <a:off x="7761944" y="2065201"/>
            <a:ext cx="2880000" cy="2880000"/>
          </a:xfrm>
          <a:prstGeom prst="rect">
            <a:avLst/>
          </a:prstGeom>
          <a:solidFill>
            <a:schemeClr val="accent5"/>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24" name="Titre 1">
            <a:extLst>
              <a:ext uri="{FF2B5EF4-FFF2-40B4-BE49-F238E27FC236}">
                <a16:creationId xmlns:a16="http://schemas.microsoft.com/office/drawing/2014/main" id="{B2F2C714-8AA9-EF4F-AB62-BB36F167DFC2}"/>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5" name="Sous-titre 2">
            <a:extLst>
              <a:ext uri="{FF2B5EF4-FFF2-40B4-BE49-F238E27FC236}">
                <a16:creationId xmlns:a16="http://schemas.microsoft.com/office/drawing/2014/main" id="{92873357-EE34-DE43-A90B-41C7B1A2AD8A}"/>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6" name="Espace réservé du texte 6">
            <a:extLst>
              <a:ext uri="{FF2B5EF4-FFF2-40B4-BE49-F238E27FC236}">
                <a16:creationId xmlns:a16="http://schemas.microsoft.com/office/drawing/2014/main" id="{91AE1678-AA54-0D47-8D6E-39D0B44B37BE}"/>
              </a:ext>
            </a:extLst>
          </p:cNvPr>
          <p:cNvSpPr>
            <a:spLocks noGrp="1"/>
          </p:cNvSpPr>
          <p:nvPr>
            <p:ph type="body" sz="quarter" idx="13" hasCustomPrompt="1"/>
          </p:nvPr>
        </p:nvSpPr>
        <p:spPr>
          <a:xfrm>
            <a:off x="694800" y="2169599"/>
            <a:ext cx="5439600"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58F03CD-9943-1247-B1FD-5576C54C057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141C0BB-91BC-E745-B24E-4A08F5A8A412}"/>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2B07D9F-EA50-BE4A-BB7F-1919247DBFD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39112211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71D3CB3-8F62-DA45-AE62-F1956039777A}"/>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E05812E2-E5F8-E348-A86D-5ECD821DFDB6}"/>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94087315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0CE462-C1A0-6149-ADAD-58DD3EDAD59A}"/>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83799473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Turquoise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E25DE26D-C1BF-6943-BE49-BE4C5FCF070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36026334"/>
      </p:ext>
    </p:extLst>
  </p:cSld>
  <p:clrMapOvr>
    <a:masterClrMapping/>
  </p:clrMapOvr>
  <p:hf hdr="0"/>
  <p:extLst>
    <p:ext uri="{DCECCB84-F9BA-43D5-87BE-67443E8EF086}">
      <p15:sldGuideLst xmlns:p15="http://schemas.microsoft.com/office/powerpoint/2012/main">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4704F01-231B-5743-B6F5-5B17183E5546}"/>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3C429ED-BD95-0845-A210-3002596A7C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4857837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2999476F-5C90-9E40-9A56-0E733115C17A}"/>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18" name="Titre 1">
            <a:extLst>
              <a:ext uri="{FF2B5EF4-FFF2-40B4-BE49-F238E27FC236}">
                <a16:creationId xmlns:a16="http://schemas.microsoft.com/office/drawing/2014/main" id="{D6D24AA4-C8F7-2C47-A3B1-560A5326022B}"/>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35ABCC68-D4B6-0447-8E8B-4B80C8551580}"/>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96376B0A-4437-9A48-BA5F-77463DBA42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5339569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1FD711B6-F068-C34C-B929-BDB2D5C11AA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2636171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A61DC284-3B91-CC43-9C4C-CA9C89B95A2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9056871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D95DF081-90F6-ED49-B314-C3302C631F9F}"/>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5" name="Rectangle 14">
            <a:extLst>
              <a:ext uri="{FF2B5EF4-FFF2-40B4-BE49-F238E27FC236}">
                <a16:creationId xmlns:a16="http://schemas.microsoft.com/office/drawing/2014/main" id="{965EC200-69B1-E649-911C-CA27F57D5B39}"/>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E01C88FC-7DA4-FB47-9341-CFDF4F3A166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1B529792-BF03-D04F-8F06-AD3EC0FC03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2679275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5F5D7C99-BBB1-B144-A633-62B902ACCEA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6" name="Rectangle 5">
            <a:extLst>
              <a:ext uri="{FF2B5EF4-FFF2-40B4-BE49-F238E27FC236}">
                <a16:creationId xmlns:a16="http://schemas.microsoft.com/office/drawing/2014/main" id="{4A6B8A9B-D923-3441-A49F-0FD7C6E42EA0}"/>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3A4C9DA9-CDAD-0F48-B9AC-4285405A355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E552323C-03C1-9649-9DD5-9D54011449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3397720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143D6326-13C8-E245-8132-85A653243ADA}"/>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24" name="Rectangle 23">
            <a:extLst>
              <a:ext uri="{FF2B5EF4-FFF2-40B4-BE49-F238E27FC236}">
                <a16:creationId xmlns:a16="http://schemas.microsoft.com/office/drawing/2014/main" id="{3E96F344-1297-2F42-A7BB-067EFC73F4D1}"/>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B37A160D-FD23-A34B-9AD4-F26E3242089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0A40BDC6-FEFA-9543-910B-67220CE5B48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016419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6" name="Image 45">
            <a:extLst>
              <a:ext uri="{FF2B5EF4-FFF2-40B4-BE49-F238E27FC236}">
                <a16:creationId xmlns:a16="http://schemas.microsoft.com/office/drawing/2014/main" id="{FAF876C8-45BD-CC40-ADD8-F93C3F0F210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8" name="Rectangle 47">
            <a:extLst>
              <a:ext uri="{FF2B5EF4-FFF2-40B4-BE49-F238E27FC236}">
                <a16:creationId xmlns:a16="http://schemas.microsoft.com/office/drawing/2014/main" id="{CE9A14B5-8C72-F54F-BE90-08A831B33D58}"/>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161DF33E-677F-5543-A5BC-7FBA8ACCABF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F4F78289-DEA1-994C-ABE0-98FFA378D38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8842551"/>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5"/>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5" name="Image 44">
            <a:extLst>
              <a:ext uri="{FF2B5EF4-FFF2-40B4-BE49-F238E27FC236}">
                <a16:creationId xmlns:a16="http://schemas.microsoft.com/office/drawing/2014/main" id="{591F8D65-5E29-4446-848A-E02A977007B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6" name="Rectangle 45">
            <a:extLst>
              <a:ext uri="{FF2B5EF4-FFF2-40B4-BE49-F238E27FC236}">
                <a16:creationId xmlns:a16="http://schemas.microsoft.com/office/drawing/2014/main" id="{60CDDBEF-03EA-1943-B416-F184BA52AB3C}"/>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itre 1">
            <a:extLst>
              <a:ext uri="{FF2B5EF4-FFF2-40B4-BE49-F238E27FC236}">
                <a16:creationId xmlns:a16="http://schemas.microsoft.com/office/drawing/2014/main" id="{D957D14B-1893-4E47-9203-CCCAAF2341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FE5E01BE-06C5-6840-A1E4-C419D6B3FD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8114805"/>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4BC0CCC2-D6AF-364C-8701-3B0A04405F8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FB0F37F3-14F9-5444-8FA3-888AED976C9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C0D37B25-AB6D-B74C-BC96-551E5BC8DBF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2F988E21-98C5-1248-B6B0-6CF7FA814F8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63516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MEDIA - Violet et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tx2"/>
                </a:solidFill>
              </a:defRPr>
            </a:lvl1pPr>
          </a:lstStyle>
          <a:p>
            <a:r>
              <a:rPr lang="fr-FR"/>
              <a:t>Média</a:t>
            </a:r>
          </a:p>
        </p:txBody>
      </p:sp>
      <p:sp>
        <p:nvSpPr>
          <p:cNvPr id="4" name="Espace réservé du numéro de diapositive 3">
            <a:extLst>
              <a:ext uri="{FF2B5EF4-FFF2-40B4-BE49-F238E27FC236}">
                <a16:creationId xmlns:a16="http://schemas.microsoft.com/office/drawing/2014/main" id="{760D3DF3-4888-EF4A-BD84-B79EE916E223}"/>
              </a:ext>
            </a:extLst>
          </p:cNvPr>
          <p:cNvSpPr>
            <a:spLocks noGrp="1"/>
          </p:cNvSpPr>
          <p:nvPr>
            <p:ph type="sldNum" sz="quarter" idx="2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245B610A-0908-A442-8896-ADFA3661CAC7}"/>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3" name="Sous-titre 2">
            <a:extLst>
              <a:ext uri="{FF2B5EF4-FFF2-40B4-BE49-F238E27FC236}">
                <a16:creationId xmlns:a16="http://schemas.microsoft.com/office/drawing/2014/main" id="{F307493F-52CA-AA4D-BB21-94840E295177}"/>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B9975C1B-9AD9-A642-AC5C-9B4F0335D7AB}"/>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39BFF73D-5BC8-4241-8365-5710C9E4CC2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63084869"/>
      </p:ext>
    </p:extLst>
  </p:cSld>
  <p:clrMapOvr>
    <a:masterClrMapping/>
  </p:clrMapOvr>
  <p:hf hdr="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0E577DAF-EB0A-F844-BB36-B736D2B66B5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AB191253-DC71-C049-BB19-81F3D63F715E}"/>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193046D3-D1C5-4A4C-9FA2-4D1AB8465F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BDEAE599-4277-2240-B448-0279B1B51E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514431"/>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EDB6050E-099E-CB48-A35B-9C253027DB1C}"/>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750C11ED-F81E-094C-BF66-2304FFBDBA4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5A67CF3F-D31E-9546-862B-86A27CE53759}"/>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408FF602-50D8-DF47-86DF-EF7C17F90C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8829764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Page Tablea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742F3C-EBF1-7441-A425-4828AC7E979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2" name="Rectangle 11">
            <a:extLst>
              <a:ext uri="{FF2B5EF4-FFF2-40B4-BE49-F238E27FC236}">
                <a16:creationId xmlns:a16="http://schemas.microsoft.com/office/drawing/2014/main" id="{112B8CA7-A82C-0D4A-A49E-8E75B8999665}"/>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1DB3A50-9AEB-B049-AF3F-181D8AE79ED6}"/>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C18DF97C-EAA7-0A49-98FE-8126FF546B1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2896321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hapitre violet + 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086591-9BF1-DC4A-9DD8-50541F38CEB5}"/>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4"/>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tx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117444"/>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hapitre violet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8F203A6-E907-A543-A5B5-C1C23A564C3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a:effectLst/>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4"/>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094905" y="0"/>
            <a:ext cx="30970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A190FCCD-94FB-2949-8BC2-CDC9B470318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64419698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u + IMG + picto - viole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2522C46-D807-0F43-AEDE-026FE4D781B8}"/>
              </a:ext>
            </a:extLst>
          </p:cNvPr>
          <p:cNvPicPr>
            <a:picLocks noChangeAspect="1"/>
          </p:cNvPicPr>
          <p:nvPr/>
        </p:nvPicPr>
        <p:blipFill rotWithShape="1">
          <a:blip r:embed="rId2"/>
          <a:srcRect l="36936" t="19738" r="29436" b="27401"/>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90C5C2F2-3ACA-7640-A21C-58B92D462461}"/>
              </a:ext>
            </a:extLst>
          </p:cNvPr>
          <p:cNvSpPr/>
          <p:nvPr/>
        </p:nvSpPr>
        <p:spPr>
          <a:xfrm>
            <a:off x="8806923" y="378509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tx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5839055B-9983-7A4F-B26B-C0337EA5375C}"/>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762C7EC1-CA7D-2741-810D-BD0F033D82EC}"/>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F56C26AA-085D-CB46-82D2-EDECB5C1D515}"/>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A41F0A5-6308-1F48-83F3-5040386AE21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E2765309-1C87-E648-B19F-9C0DE12885ED}"/>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226E63E-3148-0B4F-834E-A2C6C7DF652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8162051"/>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0AFF241-4D07-834B-AEC5-E51317912E36}"/>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60B01BA7-5B19-C14F-A3D1-1CFF7EDE7590}"/>
              </a:ext>
            </a:extLst>
          </p:cNvPr>
          <p:cNvSpPr/>
          <p:nvPr/>
        </p:nvSpPr>
        <p:spPr>
          <a:xfrm>
            <a:off x="7761944" y="2065201"/>
            <a:ext cx="2880000" cy="2880000"/>
          </a:xfrm>
          <a:prstGeom prst="rect">
            <a:avLst/>
          </a:prstGeom>
          <a:solidFill>
            <a:schemeClr val="accent4"/>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CB7232A1-D82B-3D49-90BF-0908D66BB4FC}"/>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C418086-B84A-4841-9C8C-A2AB120A6237}"/>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6A296909-18E2-DC46-A012-2B34F7EFC768}"/>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20F4442F-E860-1D44-B1E2-7B8EFAD7765D}"/>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9266598D-DFC5-0145-A1A8-EB29C61E428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675A3FA-74AA-234D-868A-C63233F0F40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9150CD3D-9F87-FD44-82A0-F45BDDF87721}"/>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84615424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9C9D1B4-3410-5242-9A61-DE7DFAF2FF9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D879F5C0-9282-9741-8B86-2A54F8592AA9}"/>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00DA642F-B358-E94F-952C-17B0E587377A}"/>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377ED029-5655-2B48-BFC9-0094FC6DC76F}"/>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BA8ECB-DC10-064A-A75A-25466F21298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E053466A-314D-9140-AA8F-AD0EB700672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658E0BEB-1DBB-1148-92CC-D664499331B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262797704"/>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B1936E-5ABC-9F42-82E9-84A928FA3DE9}"/>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96422916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2BD4A5E-C9A2-6947-B320-57138DD9DEB5}"/>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BD63D685-F7EF-F64D-A1F3-914490B1031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36996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MEDIA - Bleu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8EB4C2BD-4B9A-3945-8DF5-34FE27D1D0B2}"/>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B783292C-1784-ED4E-89C2-401E02B8E944}"/>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15778022-C744-7D4D-8335-2B77B1A16A04}"/>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6B076C99-63CB-E849-B0C9-BFAC1409F2AA}"/>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617662A9-FA4A-6C4A-BB70-2D411EC11B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56270679"/>
      </p:ext>
    </p:extLst>
  </p:cSld>
  <p:clrMapOvr>
    <a:masterClrMapping/>
  </p:clrMapOvr>
  <p:hf hdr="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D6BA04-E348-654F-838C-764E35901924}"/>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18" name="Titre 1">
            <a:extLst>
              <a:ext uri="{FF2B5EF4-FFF2-40B4-BE49-F238E27FC236}">
                <a16:creationId xmlns:a16="http://schemas.microsoft.com/office/drawing/2014/main" id="{72FD6AD4-35C5-554C-A26C-E97A7ACF1971}"/>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88CCE994-D296-D340-AEFE-5C2412ED4113}"/>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A948D640-FC25-BD41-AA25-18577CDC19E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7939860"/>
      </p:ext>
    </p:extLst>
  </p:cSld>
  <p:clrMapOvr>
    <a:masterClrMapping/>
  </p:clrMapOvr>
  <p:extLst>
    <p:ext uri="{DCECCB84-F9BA-43D5-87BE-67443E8EF086}">
      <p15:sldGuideLst xmlns:p15="http://schemas.microsoft.com/office/powerpoint/2012/main">
        <p15:guide id="2" orient="horz" pos="1071">
          <p15:clr>
            <a:srgbClr val="FBAE40"/>
          </p15:clr>
        </p15:guide>
        <p15:guide id="4"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F111C79E-DA76-6648-A951-237593A541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4472208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D6081A37-635A-4F41-87CB-A1276B57E8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2976810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888F955B-F8A3-ED45-A249-2513A32BABB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0" name="Rectangle 9">
            <a:extLst>
              <a:ext uri="{FF2B5EF4-FFF2-40B4-BE49-F238E27FC236}">
                <a16:creationId xmlns:a16="http://schemas.microsoft.com/office/drawing/2014/main" id="{41C4B315-9F5D-AF49-AB82-1009E05A23A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08BDABF8-802A-F14A-9D9D-E182772C0BA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E051B1B0-EA9A-9447-9ED5-31DD2F1B63F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41520239"/>
      </p:ext>
    </p:extLst>
  </p:cSld>
  <p:clrMapOvr>
    <a:masterClrMapping/>
  </p:clrMapOvr>
  <p:extLst>
    <p:ext uri="{DCECCB84-F9BA-43D5-87BE-67443E8EF086}">
      <p15:sldGuideLst xmlns:p15="http://schemas.microsoft.com/office/powerpoint/2012/main">
        <p15:guide id="2" orient="horz" pos="107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F312A78B-AEDA-6044-B5F8-070BF4DF1B39}"/>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6" name="Rectangle 5">
            <a:extLst>
              <a:ext uri="{FF2B5EF4-FFF2-40B4-BE49-F238E27FC236}">
                <a16:creationId xmlns:a16="http://schemas.microsoft.com/office/drawing/2014/main" id="{9A017A3A-7F82-3C43-9B63-8EC4A11B6E5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B6D3A124-8D65-C54F-B976-DD8EE90DC54C}"/>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66CD6EEA-38A7-E641-900C-854086CFE5F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833804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99293CD5-FA9A-4A41-B1E5-1BE3723FCE0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2" name="Rectangle 21">
            <a:extLst>
              <a:ext uri="{FF2B5EF4-FFF2-40B4-BE49-F238E27FC236}">
                <a16:creationId xmlns:a16="http://schemas.microsoft.com/office/drawing/2014/main" id="{BCAE7BA5-398E-1E48-A764-21AB1ABF97C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A84FA1F7-BDDA-7245-81AD-AE07A31607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C13D801D-C31D-5346-BDFA-ADEEFCE9023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52136612"/>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45771F1A-3CCA-9749-AD80-35B020B0EDC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0" name="Rectangle 19">
            <a:extLst>
              <a:ext uri="{FF2B5EF4-FFF2-40B4-BE49-F238E27FC236}">
                <a16:creationId xmlns:a16="http://schemas.microsoft.com/office/drawing/2014/main" id="{8CEF3643-8AC9-7545-ACD7-0399A7D436DD}"/>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ECEBF497-6A28-2D4F-9321-F172A692B7E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CBF3116E-110F-B841-BCE2-78144E6B07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656654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96F31CA-B902-BD4F-94F6-2695C795E01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7" name="Rectangle 16">
            <a:extLst>
              <a:ext uri="{FF2B5EF4-FFF2-40B4-BE49-F238E27FC236}">
                <a16:creationId xmlns:a16="http://schemas.microsoft.com/office/drawing/2014/main" id="{61E179F6-ED13-7A44-8DE5-ED0C7A24FA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827402AB-CBEC-F548-B338-49CF6B993E59}"/>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183E2B2-AA95-E44A-A9BA-C03C6D759C6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232603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2858AA81-AE85-BB4A-B638-4B0898EF996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4EE916C9-7F90-D44F-99F1-591B01FD7AF2}"/>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7BB308C6-2825-2845-AA54-8A46A9F4EB8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12CDD9C5-B3B3-4043-BAD5-2277DCDC6B8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07990809"/>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D5F5BFEA-F98F-8F43-80C3-9BCE40259B3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6B0479F9-590D-394D-A136-B1BCB6ED473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0FC98B2E-CA76-7B46-A0D8-76ADB557896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2E82C580-0B03-D44F-8CEB-671A9BD5ED8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594098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MEDIA - Turquoise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FC5EE144-5F6C-6749-B8EA-A0E6703722B7}"/>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DBF08B36-F080-2844-BAFB-DA8A3B13BA72}"/>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9DF87D5A-4B72-B649-9F31-25D553E9879F}"/>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F3C51787-BE42-4A4A-B089-1B45B5519DB4}"/>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EC233F0A-C1CA-A24F-BD3B-95AF878D9C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04185849"/>
      </p:ext>
    </p:extLst>
  </p:cSld>
  <p:clrMapOvr>
    <a:masterClrMapping/>
  </p:clrMapOvr>
  <p:hf hdr="0"/>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4"/>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76988810-8F39-1149-BAC0-F70412EA100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5593E051-F1E1-8A4F-AB09-A45EBE8520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B02A5F59-6942-A34F-9515-B882474CDFA7}"/>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3" name="Espace réservé du texte 5">
            <a:extLst>
              <a:ext uri="{FF2B5EF4-FFF2-40B4-BE49-F238E27FC236}">
                <a16:creationId xmlns:a16="http://schemas.microsoft.com/office/drawing/2014/main" id="{FC5CB831-DB5F-4342-826E-F88F2503EA4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1644850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144973D8-A24F-6A4B-9607-D1B45823F16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B8DD192C-BA2A-484F-AD95-3E896FD5B15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A6041040-30B3-5B40-82F2-5355B025BD21}"/>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6A33EF50-2161-0A45-AF55-DAFCCC5F10C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6184333"/>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23FCA567-9806-EE46-BEAF-A0FF839539E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045C05A-041F-1D41-AF23-40EA4688200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5DA81F0-6BEE-804E-8EEB-6E95B07739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870E74FD-835B-0346-AA83-FB40A71135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2876375"/>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A7E5DBD8-610A-B642-8038-1005D1739DE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95FF9F88-7DEB-CA4E-88D7-2E14095F05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6631661D-3BB4-CD41-A011-6014400BC662}"/>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815EEB2-FD90-FB4A-A15C-773945BB4B7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1261119"/>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2626FB8-C1FD-D84E-963E-C089DC00369E}"/>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 name="Rectangle 1">
            <a:extLst>
              <a:ext uri="{FF2B5EF4-FFF2-40B4-BE49-F238E27FC236}">
                <a16:creationId xmlns:a16="http://schemas.microsoft.com/office/drawing/2014/main" id="{DCC9703B-CE00-2A4E-BDA4-B340B32DCD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42CA8FE3-A419-134F-AAA6-7E075318F388}"/>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32A00C8-73A3-4049-9D67-60F0C03C7E6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665256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itre Corail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6"/>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251568037"/>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hapitre Corail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869B53C-F740-2D4E-8327-2007D70B651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6"/>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558794775"/>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ntenu + IMG +picto - Corail">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614A9E-5E4F-E94E-9E85-F01A62DA01A4}"/>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5" name="Rectangle 14">
            <a:extLst>
              <a:ext uri="{FF2B5EF4-FFF2-40B4-BE49-F238E27FC236}">
                <a16:creationId xmlns:a16="http://schemas.microsoft.com/office/drawing/2014/main" id="{5846C505-09EC-5249-B3E5-E0D5E3B977B3}"/>
              </a:ext>
            </a:extLst>
          </p:cNvPr>
          <p:cNvSpPr/>
          <p:nvPr/>
        </p:nvSpPr>
        <p:spPr>
          <a:xfrm>
            <a:off x="8834107" y="378509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accent6"/>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72973182-DA7D-F946-90C8-0EA5F4ED39A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74171247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E630DDD-80A4-FC47-9B05-200D7AF3C08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D3682E54-BCBC-1A40-AE62-ACC25EE32CD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382976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D77D9A-4B5A-464F-9E49-B2CDC6170EBC}"/>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6">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1013059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a:srcRect l="12" r="-11"/>
          <a:stretch/>
        </p:blipFill>
        <p:spPr>
          <a:xfrm>
            <a:off x="-1" y="0"/>
            <a:ext cx="12193200" cy="6858000"/>
          </a:xfrm>
          <a:prstGeom prst="rect">
            <a:avLst/>
          </a:prstGeom>
        </p:spPr>
      </p:pic>
      <p:sp>
        <p:nvSpPr>
          <p:cNvPr id="13" name="Rectangle 12">
            <a:extLst>
              <a:ext uri="{FF2B5EF4-FFF2-40B4-BE49-F238E27FC236}">
                <a16:creationId xmlns:a16="http://schemas.microsoft.com/office/drawing/2014/main" id="{612D3467-C411-7D4E-A04E-6886D845C4E4}"/>
              </a:ext>
            </a:extLst>
          </p:cNvPr>
          <p:cNvSpPr/>
          <p:nvPr/>
        </p:nvSpPr>
        <p:spPr>
          <a:xfrm>
            <a:off x="4931596" y="2239981"/>
            <a:ext cx="2147299" cy="1592280"/>
          </a:xfrm>
          <a:prstGeom prst="rect">
            <a:avLst/>
          </a:prstGeom>
          <a:solidFill>
            <a:schemeClr val="accent2"/>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BDFDD652-8037-B647-9859-E500445BBC09}"/>
              </a:ext>
            </a:extLst>
          </p:cNvPr>
          <p:cNvGrpSpPr/>
          <p:nvPr/>
        </p:nvGrpSpPr>
        <p:grpSpPr>
          <a:xfrm>
            <a:off x="695325" y="2165059"/>
            <a:ext cx="10764838" cy="2527882"/>
            <a:chOff x="695325" y="2158647"/>
            <a:chExt cx="10764838" cy="2527882"/>
          </a:xfrm>
        </p:grpSpPr>
        <p:pic>
          <p:nvPicPr>
            <p:cNvPr id="3" name="Image 2">
              <a:extLst>
                <a:ext uri="{FF2B5EF4-FFF2-40B4-BE49-F238E27FC236}">
                  <a16:creationId xmlns:a16="http://schemas.microsoft.com/office/drawing/2014/main" id="{FA787D76-2BA0-6242-8D98-E1D153DC51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2527979"/>
              <a:ext cx="5029200" cy="2158550"/>
            </a:xfrm>
            <a:prstGeom prst="rect">
              <a:avLst/>
            </a:prstGeom>
          </p:spPr>
        </p:pic>
        <p:sp>
          <p:nvSpPr>
            <p:cNvPr id="7" name="ZoneTexte 6">
              <a:extLst>
                <a:ext uri="{FF2B5EF4-FFF2-40B4-BE49-F238E27FC236}">
                  <a16:creationId xmlns:a16="http://schemas.microsoft.com/office/drawing/2014/main" id="{76CBF97E-1E05-A849-A13A-0D92A14E9752}"/>
                </a:ext>
              </a:extLst>
            </p:cNvPr>
            <p:cNvSpPr txBox="1"/>
            <p:nvPr/>
          </p:nvSpPr>
          <p:spPr>
            <a:xfrm>
              <a:off x="695325" y="2158647"/>
              <a:ext cx="107648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2"/>
                  </a:solidFill>
                  <a:effectLst>
                    <a:glow rad="114300">
                      <a:schemeClr val="accent2"/>
                    </a:glow>
                  </a:effectLst>
                  <a:latin typeface="Montserrat" pitchFamily="2" charset="77"/>
                </a:rPr>
                <a:t>Digiposte </a:t>
              </a:r>
              <a:r>
                <a:rPr lang="fr-FR" sz="1800" dirty="0" err="1">
                  <a:solidFill>
                    <a:schemeClr val="tx2"/>
                  </a:solidFill>
                  <a:effectLst>
                    <a:glow rad="114300">
                      <a:schemeClr val="accent2"/>
                    </a:glow>
                  </a:effectLst>
                  <a:latin typeface="Montserrat" pitchFamily="2" charset="77"/>
                </a:rPr>
                <a:t>is</a:t>
              </a:r>
              <a:r>
                <a:rPr lang="fr-FR" sz="1800" dirty="0">
                  <a:solidFill>
                    <a:schemeClr val="tx2"/>
                  </a:solidFill>
                  <a:effectLst>
                    <a:glow rad="114300">
                      <a:schemeClr val="accent2"/>
                    </a:glow>
                  </a:effectLst>
                  <a:latin typeface="Montserrat" pitchFamily="2" charset="77"/>
                </a:rPr>
                <a:t> a solution </a:t>
              </a:r>
              <a:r>
                <a:rPr lang="fr-FR" sz="1800" dirty="0" err="1">
                  <a:solidFill>
                    <a:schemeClr val="tx2"/>
                  </a:solidFill>
                  <a:effectLst>
                    <a:glow rad="114300">
                      <a:schemeClr val="accent2"/>
                    </a:glow>
                  </a:effectLst>
                  <a:latin typeface="Montserrat" pitchFamily="2" charset="77"/>
                </a:rPr>
                <a:t>operated</a:t>
              </a:r>
              <a:r>
                <a:rPr lang="fr-FR" sz="1800" dirty="0">
                  <a:solidFill>
                    <a:schemeClr val="tx2"/>
                  </a:solidFill>
                  <a:effectLst>
                    <a:glow rad="114300">
                      <a:schemeClr val="accent2"/>
                    </a:glow>
                  </a:effectLst>
                  <a:latin typeface="Montserrat" pitchFamily="2" charset="77"/>
                </a:rPr>
                <a:t> by </a:t>
              </a:r>
              <a:r>
                <a:rPr lang="fr-FR" sz="1800" dirty="0" err="1">
                  <a:solidFill>
                    <a:schemeClr val="tx2"/>
                  </a:solidFill>
                  <a:effectLst>
                    <a:glow rad="114300">
                      <a:schemeClr val="accent2"/>
                    </a:glow>
                  </a:effectLst>
                  <a:latin typeface="Montserrat" pitchFamily="2" charset="77"/>
                </a:rPr>
                <a:t>Docaposte</a:t>
              </a:r>
              <a:endParaRPr lang="fr-FR" sz="1800" dirty="0">
                <a:solidFill>
                  <a:schemeClr val="tx2"/>
                </a:solidFill>
                <a:effectLst>
                  <a:glow rad="114300">
                    <a:schemeClr val="accent2"/>
                  </a:glow>
                </a:effectLst>
                <a:latin typeface="Montserrat" pitchFamily="2" charset="77"/>
              </a:endParaRPr>
            </a:p>
          </p:txBody>
        </p:sp>
      </p:grpSp>
    </p:spTree>
    <p:extLst>
      <p:ext uri="{BB962C8B-B14F-4D97-AF65-F5344CB8AC3E}">
        <p14:creationId xmlns:p14="http://schemas.microsoft.com/office/powerpoint/2010/main" val="2210508834"/>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D8761F06-B07A-AF45-BDF6-D67896A171A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3340655"/>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2"/>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C0CFA876-1A8E-1B4A-8372-BB1533E80B4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6119255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45E473E-6FEE-2542-9E81-6B0FBA775E8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16D7DEB5-AE0D-F942-9779-2E16B182B53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689DF871-5816-8C45-9423-AD2E034A09B2}"/>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403C466-2706-9641-A18E-06116D2C8BF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8993357"/>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C98FDC9D-2130-1143-9CE2-6B10F3599C6E}"/>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A72CB6EF-F19F-B244-A6F8-08CBD4D0E17F}"/>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78629E35-DA66-A14E-880A-FD4B0BB58DE3}"/>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776E9E70-3678-E843-881C-BB613311234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2399091"/>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6"/>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07869A18-513B-F647-83C6-CA41B7C4D1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6066E59F-FC8B-734D-B9F7-7A370B84607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711FA04F-A284-974B-B05C-09C00D1B620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1C5496CA-39F2-EF48-BCA0-ED19721A2E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5060549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00CA485E-3A3D-8D4E-A904-A0D1E271BC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01641476-F223-A14E-998B-AAEBBA58C8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927734FB-6519-6F40-BCA9-08609C1F296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3A8CB0CF-F961-AC46-9F97-F30A7A4A49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5748012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0C8FDEAA-A386-214A-BEE3-FF6CA831C7C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C2776F70-2A83-EA48-A847-246E573BE52B}"/>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E81DC8A-D9AD-1945-A476-E27E39C5921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C873C320-0939-734E-9FF9-E69D0C1C1BF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5708990"/>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C1574853-E69D-964F-ADA9-0A3A47EAD08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9" name="Rectangle 8">
            <a:extLst>
              <a:ext uri="{FF2B5EF4-FFF2-40B4-BE49-F238E27FC236}">
                <a16:creationId xmlns:a16="http://schemas.microsoft.com/office/drawing/2014/main" id="{9F917E69-DE64-134D-BA32-9A84326371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6D07093A-51E5-1D4F-9EA5-732B827D7D2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2545BA35-8592-7C45-ADA4-7058A59B86F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962962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684332BF-38C1-314A-8678-685E71C5F77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8" name="Rectangle 17">
            <a:extLst>
              <a:ext uri="{FF2B5EF4-FFF2-40B4-BE49-F238E27FC236}">
                <a16:creationId xmlns:a16="http://schemas.microsoft.com/office/drawing/2014/main" id="{0D6D9655-9863-9342-9785-72B8EC003EF8}"/>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A604F23-CD75-FF49-8986-CBB7B1AC1EB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20" name="Espace réservé du texte 5">
            <a:extLst>
              <a:ext uri="{FF2B5EF4-FFF2-40B4-BE49-F238E27FC236}">
                <a16:creationId xmlns:a16="http://schemas.microsoft.com/office/drawing/2014/main" id="{52841AFD-855B-0742-9CCC-1A86CE1D03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49681079"/>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65F54D26-C60F-6440-8A52-10D7F61D9BD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B07D1513-827A-D04C-89E7-2FD701D15D3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5AF0433D-FA3D-4C4D-A871-AADE3CBC60DD}"/>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6" name="Espace réservé du texte 5">
            <a:extLst>
              <a:ext uri="{FF2B5EF4-FFF2-40B4-BE49-F238E27FC236}">
                <a16:creationId xmlns:a16="http://schemas.microsoft.com/office/drawing/2014/main" id="{F83CADA9-048A-B349-8F8D-B91FF18B2F6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729071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20680415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998D7B0-98F7-2549-AF1C-004E3613521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FD65484-5838-5D46-AF88-A765E825D29A}"/>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78471CAD-1C92-BB48-A75A-A9C0B056336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E8030EB4-6FB4-374C-B7A1-5D810DAC926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61236390"/>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B13CC983-80E6-684A-95DE-D72D30A0C4A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15D0AD90-4BE6-D643-AA49-EDBE7FC55FCC}"/>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D30EB7EB-F96B-1440-8963-988EA490D4D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8196BCA0-6909-5541-A54F-724BE64C80B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221329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40736E3D-BC86-EF42-A3FA-B9762284FE8B}"/>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33FAB85A-2B85-8846-BCC3-FE02AC923296}"/>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87738392-3E2B-6740-B298-C24A648BE42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DBB32CF6-5FCE-B948-B791-0F2106F7E30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83060420"/>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D87EED0F-1BA5-5C44-A499-05689C628D1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6D807A1A-FA6E-804D-B4BA-D16302C96DD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EBE784AA-7E2F-9E43-80DB-8D0184AF0A9E}"/>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EFECFC98-7A32-394A-ABB0-FF4E541AF5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43483409"/>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378386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948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apositive fond  blanc">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3A2569-5411-384C-A183-C48D16848EDB}"/>
              </a:ext>
            </a:extLst>
          </p:cNvPr>
          <p:cNvSpPr>
            <a:spLocks noGrp="1"/>
          </p:cNvSpPr>
          <p:nvPr>
            <p:ph type="sldNum" sz="quarter" idx="11"/>
          </p:nvPr>
        </p:nvSpPr>
        <p:spPr/>
        <p:txBody>
          <a:bodyPr/>
          <a:lstStyle/>
          <a:p>
            <a:fld id="{2F9EC534-F9F4-4762-A8EB-FE67C53393FF}" type="slidenum">
              <a:rPr lang="fr-FR" smtClean="0"/>
              <a:pPr/>
              <a:t>‹N°›</a:t>
            </a:fld>
            <a:endParaRPr lang="fr-FR"/>
          </a:p>
        </p:txBody>
      </p:sp>
      <p:sp>
        <p:nvSpPr>
          <p:cNvPr id="5" name="Titre 1">
            <a:extLst>
              <a:ext uri="{FF2B5EF4-FFF2-40B4-BE49-F238E27FC236}">
                <a16:creationId xmlns:a16="http://schemas.microsoft.com/office/drawing/2014/main" id="{71EAC5B0-6BAC-7946-8152-D675A184AD5A}"/>
              </a:ext>
            </a:extLst>
          </p:cNvPr>
          <p:cNvSpPr>
            <a:spLocks noGrp="1"/>
          </p:cNvSpPr>
          <p:nvPr>
            <p:ph type="title"/>
          </p:nvPr>
        </p:nvSpPr>
        <p:spPr>
          <a:xfrm>
            <a:off x="685388" y="-6026"/>
            <a:ext cx="7544212" cy="1315745"/>
          </a:xfrm>
        </p:spPr>
        <p:txBody>
          <a:bodyPr>
            <a:normAutofit/>
          </a:bodyPr>
          <a:lstStyle>
            <a:lvl1pPr algn="l">
              <a:defRPr sz="2000">
                <a:solidFill>
                  <a:srgbClr val="0000FF"/>
                </a:solidFill>
                <a:latin typeface="Montserrat" panose="00000500000000000000" pitchFamily="2" charset="0"/>
              </a:defRPr>
            </a:lvl1pPr>
          </a:lstStyle>
          <a:p>
            <a:r>
              <a:rPr lang="fr-FR"/>
              <a:t>Modifiez le style du titre</a:t>
            </a:r>
          </a:p>
        </p:txBody>
      </p:sp>
      <p:sp>
        <p:nvSpPr>
          <p:cNvPr id="8" name="Espace réservé du texte 30">
            <a:extLst>
              <a:ext uri="{FF2B5EF4-FFF2-40B4-BE49-F238E27FC236}">
                <a16:creationId xmlns:a16="http://schemas.microsoft.com/office/drawing/2014/main" id="{539972CC-26FE-2B40-9A5C-12C68A4C6B29}"/>
              </a:ext>
            </a:extLst>
          </p:cNvPr>
          <p:cNvSpPr>
            <a:spLocks noGrp="1"/>
          </p:cNvSpPr>
          <p:nvPr>
            <p:ph type="body" sz="quarter" idx="18"/>
          </p:nvPr>
        </p:nvSpPr>
        <p:spPr>
          <a:xfrm>
            <a:off x="685388" y="1482540"/>
            <a:ext cx="10833512" cy="4300345"/>
          </a:xfrm>
        </p:spPr>
        <p:txBody>
          <a:bodyPr>
            <a:normAutofit/>
          </a:bodyPr>
          <a:lstStyle>
            <a:lvl1pPr marL="0" indent="0" algn="l">
              <a:buNone/>
              <a:defRPr sz="1600" b="0" i="0">
                <a:solidFill>
                  <a:srgbClr val="787878"/>
                </a:solidFill>
                <a:latin typeface="Montserrat" pitchFamily="2" charset="77"/>
              </a:defRPr>
            </a:lvl1pPr>
            <a:lvl2pPr algn="l">
              <a:defRPr/>
            </a:lvl2pPr>
            <a:lvl3pPr algn="l">
              <a:defRPr/>
            </a:lvl3pPr>
            <a:lvl4pPr algn="l">
              <a:defRPr/>
            </a:lvl4pPr>
            <a:lvl5pPr algn="l">
              <a:defRPr/>
            </a:lvl5pPr>
          </a:lstStyle>
          <a:p>
            <a:pPr lvl="0"/>
            <a:r>
              <a:rPr lang="fr-FR"/>
              <a:t>Modifier les styles du texte du masque</a:t>
            </a:r>
          </a:p>
        </p:txBody>
      </p:sp>
    </p:spTree>
    <p:extLst>
      <p:ext uri="{BB962C8B-B14F-4D97-AF65-F5344CB8AC3E}">
        <p14:creationId xmlns:p14="http://schemas.microsoft.com/office/powerpoint/2010/main" val="4221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verture - Imag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2" name="Rectangle 1">
            <a:extLst>
              <a:ext uri="{FF2B5EF4-FFF2-40B4-BE49-F238E27FC236}">
                <a16:creationId xmlns:a16="http://schemas.microsoft.com/office/drawing/2014/main" id="{CF3F4EDE-EF16-9B4D-9422-868750F1B4EB}"/>
              </a:ext>
            </a:extLst>
          </p:cNvPr>
          <p:cNvSpPr/>
          <p:nvPr/>
        </p:nvSpPr>
        <p:spPr>
          <a:xfrm>
            <a:off x="0" y="0"/>
            <a:ext cx="4042800" cy="170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2800"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1700213"/>
            <a:ext cx="4042800" cy="5157787"/>
          </a:xfrm>
        </p:spPr>
        <p:txBody>
          <a:bodyPr lIns="0" tIns="1080000" rIns="0" anchor="t"/>
          <a:lstStyle>
            <a:lvl1pPr marL="0" indent="0" algn="ctr">
              <a:buNone/>
              <a:defRPr/>
            </a:lvl1pPr>
          </a:lstStyle>
          <a:p>
            <a:r>
              <a:rPr lang="fr-FR"/>
              <a:t>Téléchargez une image</a:t>
            </a:r>
          </a:p>
        </p:txBody>
      </p:sp>
      <p:pic>
        <p:nvPicPr>
          <p:cNvPr id="13" name="Graphique 12">
            <a:extLst>
              <a:ext uri="{FF2B5EF4-FFF2-40B4-BE49-F238E27FC236}">
                <a16:creationId xmlns:a16="http://schemas.microsoft.com/office/drawing/2014/main" id="{01539EFF-91D9-FB48-AB8D-E9FDDB5CBE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296541683"/>
      </p:ext>
    </p:extLst>
  </p:cSld>
  <p:clrMapOvr>
    <a:masterClrMapping/>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itre Bleu + imag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C0C5E0-8A6E-114A-AEAA-7FB96006B4A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4"/>
            <a:ext cx="5703664" cy="484405"/>
          </a:xfrm>
          <a:solidFill>
            <a:schemeClr val="tx1"/>
          </a:solidFill>
        </p:spPr>
        <p:txBody>
          <a:bodyPr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sz="8800" b="0" i="0">
                <a:solidFill>
                  <a:schemeClr val="bg1"/>
                </a:solidFill>
                <a:effectLst>
                  <a:glow rad="406400">
                    <a:schemeClr val="tx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0"/>
          </a:xfrm>
          <a:solidFill>
            <a:schemeClr val="bg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063063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itre Bleu + pic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tx1"/>
          </a:solidFill>
        </p:spPr>
        <p:txBody>
          <a:bodyPr wrap="square"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lang="fr-FR" sz="8800" b="0" i="0" kern="1200" dirty="0">
                <a:solidFill>
                  <a:schemeClr val="bg1"/>
                </a:solidFill>
                <a:effectLst>
                  <a:glow rad="406400">
                    <a:schemeClr val="tx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2639102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 + IMG + picto - Ble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36954" t="27377" r="29426" b="19753"/>
          <a:stretch/>
        </p:blipFill>
        <p:spPr>
          <a:xfrm>
            <a:off x="8112125" y="3232186"/>
            <a:ext cx="4098887" cy="3625813"/>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112125" y="0"/>
            <a:ext cx="4079875"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F09FBAB7-BB2B-A44D-A708-0E9BEA9B24FB}"/>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8E77A816-1FAA-434D-8EEE-D7B48DE4EE27}"/>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2DD3E32F-91AC-C745-9D4A-4B80B4951B6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0" name="Connecteur droit 19">
            <a:extLst>
              <a:ext uri="{FF2B5EF4-FFF2-40B4-BE49-F238E27FC236}">
                <a16:creationId xmlns:a16="http://schemas.microsoft.com/office/drawing/2014/main" id="{4E7DD82C-EBA2-8643-A3DC-AC0F0D142E6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B5C0060D-ACCC-0942-A6DE-CA2263829DF4}"/>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texte 5">
            <a:extLst>
              <a:ext uri="{FF2B5EF4-FFF2-40B4-BE49-F238E27FC236}">
                <a16:creationId xmlns:a16="http://schemas.microsoft.com/office/drawing/2014/main" id="{33B9B374-1083-E342-B90A-D26BFFE439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064622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BF003B8-C4DA-7946-95CE-541556D28438}"/>
              </a:ext>
            </a:extLst>
          </p:cNvPr>
          <p:cNvPicPr>
            <a:picLocks noChangeAspect="1"/>
          </p:cNvPicPr>
          <p:nvPr/>
        </p:nvPicPr>
        <p:blipFill rotWithShape="1">
          <a:blip r:embed="rId2"/>
          <a:srcRect l="23649" r="26661"/>
          <a:stretch/>
        </p:blipFill>
        <p:spPr>
          <a:xfrm>
            <a:off x="6134400" y="10030"/>
            <a:ext cx="6058799" cy="6858000"/>
          </a:xfrm>
          <a:prstGeom prst="rect">
            <a:avLst/>
          </a:prstGeom>
        </p:spPr>
      </p:pic>
      <p:sp>
        <p:nvSpPr>
          <p:cNvPr id="20" name="Rectangle 19">
            <a:extLst>
              <a:ext uri="{FF2B5EF4-FFF2-40B4-BE49-F238E27FC236}">
                <a16:creationId xmlns:a16="http://schemas.microsoft.com/office/drawing/2014/main" id="{65F623BD-D196-F245-BCFA-FABBCD4669D3}"/>
              </a:ext>
            </a:extLst>
          </p:cNvPr>
          <p:cNvSpPr/>
          <p:nvPr/>
        </p:nvSpPr>
        <p:spPr>
          <a:xfrm>
            <a:off x="7723844" y="2027101"/>
            <a:ext cx="2880000" cy="2880000"/>
          </a:xfrm>
          <a:prstGeom prst="rect">
            <a:avLst/>
          </a:prstGeom>
          <a:solidFill>
            <a:schemeClr val="tx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6" name="Sous-titre 2">
            <a:extLst>
              <a:ext uri="{FF2B5EF4-FFF2-40B4-BE49-F238E27FC236}">
                <a16:creationId xmlns:a16="http://schemas.microsoft.com/office/drawing/2014/main" id="{CD6BE6F1-88EA-C446-8A66-A18A7385A69E}"/>
              </a:ext>
            </a:extLst>
          </p:cNvPr>
          <p:cNvSpPr>
            <a:spLocks noGrp="1"/>
          </p:cNvSpPr>
          <p:nvPr>
            <p:ph type="subTitle" idx="1" hasCustomPrompt="1"/>
          </p:nvPr>
        </p:nvSpPr>
        <p:spPr>
          <a:xfrm>
            <a:off x="694799" y="234758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7" name="Espace réservé du texte 6">
            <a:extLst>
              <a:ext uri="{FF2B5EF4-FFF2-40B4-BE49-F238E27FC236}">
                <a16:creationId xmlns:a16="http://schemas.microsoft.com/office/drawing/2014/main" id="{5EE452EB-B911-8447-8839-599C60EBA601}"/>
              </a:ext>
            </a:extLst>
          </p:cNvPr>
          <p:cNvSpPr>
            <a:spLocks noGrp="1"/>
          </p:cNvSpPr>
          <p:nvPr>
            <p:ph type="body" sz="quarter" idx="13" hasCustomPrompt="1"/>
          </p:nvPr>
        </p:nvSpPr>
        <p:spPr>
          <a:xfrm>
            <a:off x="694800" y="173198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8" name="Titre 1">
            <a:extLst>
              <a:ext uri="{FF2B5EF4-FFF2-40B4-BE49-F238E27FC236}">
                <a16:creationId xmlns:a16="http://schemas.microsoft.com/office/drawing/2014/main" id="{5EC16382-98ED-8840-AFF4-FC427F80620D}"/>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Espace réservé du numéro de diapositive 5">
            <a:extLst>
              <a:ext uri="{FF2B5EF4-FFF2-40B4-BE49-F238E27FC236}">
                <a16:creationId xmlns:a16="http://schemas.microsoft.com/office/drawing/2014/main" id="{BD612EA6-B910-E04B-90C5-F7C656A7595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2" name="Connecteur droit 21">
            <a:extLst>
              <a:ext uri="{FF2B5EF4-FFF2-40B4-BE49-F238E27FC236}">
                <a16:creationId xmlns:a16="http://schemas.microsoft.com/office/drawing/2014/main" id="{9AC4E564-DF93-FB47-B2B1-1E9B0BC814A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B04B6727-EF59-5F4F-96CA-CD9E31996F5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57537496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AF0E9EB-A6CF-BC41-966A-E504244F0DC5}"/>
              </a:ext>
            </a:extLst>
          </p:cNvPr>
          <p:cNvPicPr>
            <a:picLocks noChangeAspect="1"/>
          </p:cNvPicPr>
          <p:nvPr/>
        </p:nvPicPr>
        <p:blipFill rotWithShape="1">
          <a:blip r:embed="rId2"/>
          <a:srcRect l="40891" r="34218"/>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F95756BF-0944-5C41-BAB5-F26FE04B5AE2}"/>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ECC2D1B7-04B2-1B43-8FA8-078065B51B6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69337D21-27FC-9148-ADA2-1E515D0079F9}"/>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48C79D4F-3ED2-EC40-AF73-C5A7A7A26D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2F9A454D-C4D1-2549-BC26-7014A5FCEC45}"/>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BECA5EE-6E85-CA42-BB75-8B4B79F2BC6A}"/>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64860506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10" name="Image 9">
            <a:extLst>
              <a:ext uri="{FF2B5EF4-FFF2-40B4-BE49-F238E27FC236}">
                <a16:creationId xmlns:a16="http://schemas.microsoft.com/office/drawing/2014/main" id="{E8DB389A-1A5B-D24A-8C91-E34F5C312307}"/>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1" name="Rectangle 10">
            <a:extLst>
              <a:ext uri="{FF2B5EF4-FFF2-40B4-BE49-F238E27FC236}">
                <a16:creationId xmlns:a16="http://schemas.microsoft.com/office/drawing/2014/main" id="{23725A18-9E5E-9345-8461-73171D8694EA}"/>
              </a:ext>
            </a:extLst>
          </p:cNvPr>
          <p:cNvSpPr/>
          <p:nvPr/>
        </p:nvSpPr>
        <p:spPr>
          <a:xfrm>
            <a:off x="2484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pour une image  5">
            <a:extLst>
              <a:ext uri="{FF2B5EF4-FFF2-40B4-BE49-F238E27FC236}">
                <a16:creationId xmlns:a16="http://schemas.microsoft.com/office/drawing/2014/main" id="{84BEF333-15DD-044E-85EB-29E1631DF016}"/>
              </a:ext>
            </a:extLst>
          </p:cNvPr>
          <p:cNvSpPr>
            <a:spLocks noGrp="1"/>
          </p:cNvSpPr>
          <p:nvPr>
            <p:ph type="pic" sz="quarter" idx="11" hasCustomPrompt="1"/>
          </p:nvPr>
        </p:nvSpPr>
        <p:spPr>
          <a:xfrm>
            <a:off x="2484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2" name="Espace réservé du texte 5">
            <a:extLst>
              <a:ext uri="{FF2B5EF4-FFF2-40B4-BE49-F238E27FC236}">
                <a16:creationId xmlns:a16="http://schemas.microsoft.com/office/drawing/2014/main" id="{AF36EF9A-00FB-514D-8F78-71A2142BDBC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226011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7929558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ouble info - Bleu + jaune Poussi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21" name="Connecteur droit 20">
            <a:extLst>
              <a:ext uri="{FF2B5EF4-FFF2-40B4-BE49-F238E27FC236}">
                <a16:creationId xmlns:a16="http://schemas.microsoft.com/office/drawing/2014/main" id="{EEAB0FBE-6805-4148-BFFE-03E0CBDCBA66}"/>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B96D6E7C-D768-A848-96F3-F0DB387A13FE}"/>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E35BC97E-A64C-0846-861C-147BCC21AE1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99006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8284AFD-2CF3-0440-A48A-E984F2F0B4C6}"/>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84D1E95-2C65-4545-B95F-9D1B04E898F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6257077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BDD964F-5D25-8B4B-8AEF-AF2EE0FF02BA}"/>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48E5610B-061A-E04E-AB3C-801A71D515C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449710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AB SOMMAIRE">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1D772DE5-8864-9E49-BEF1-129CF2237CCA}"/>
              </a:ext>
            </a:extLst>
          </p:cNvPr>
          <p:cNvPicPr>
            <a:picLocks noChangeAspect="1"/>
          </p:cNvPicPr>
          <p:nvPr/>
        </p:nvPicPr>
        <p:blipFill rotWithShape="1">
          <a:blip r:embed="rId2"/>
          <a:srcRect l="23622"/>
          <a:stretch/>
        </p:blipFill>
        <p:spPr>
          <a:xfrm>
            <a:off x="0" y="0"/>
            <a:ext cx="9312000" cy="6858000"/>
          </a:xfrm>
          <a:prstGeom prst="rect">
            <a:avLst/>
          </a:prstGeom>
          <a:solidFill>
            <a:schemeClr val="bg1"/>
          </a:solidFill>
        </p:spPr>
      </p:pic>
      <p:sp>
        <p:nvSpPr>
          <p:cNvPr id="2" name="Rectangle 1">
            <a:extLst>
              <a:ext uri="{FF2B5EF4-FFF2-40B4-BE49-F238E27FC236}">
                <a16:creationId xmlns:a16="http://schemas.microsoft.com/office/drawing/2014/main" id="{F7F83FB1-F1A2-0E49-9DB6-4AEB19B62075}"/>
              </a:ext>
            </a:extLst>
          </p:cNvPr>
          <p:cNvSpPr/>
          <p:nvPr/>
        </p:nvSpPr>
        <p:spPr>
          <a:xfrm>
            <a:off x="6095999"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094800" y="0"/>
            <a:ext cx="2015999" cy="2286000"/>
          </a:xfrm>
          <a:solidFill>
            <a:schemeClr val="accent2"/>
          </a:solidFill>
        </p:spPr>
        <p:txBody>
          <a:bodyPr lIns="251999" tIns="0" rIns="144000" bIns="576000" anchor="b"/>
          <a:lstStyle>
            <a:lvl1pPr marL="0" indent="0">
              <a:lnSpc>
                <a:spcPts val="1400"/>
              </a:lnSpc>
              <a:spcAft>
                <a:spcPts val="0"/>
              </a:spcAft>
              <a:buFontTx/>
              <a:buNone/>
              <a:defRPr sz="1100" b="1" i="0">
                <a:latin typeface="Montserrat" pitchFamily="2" charset="77"/>
              </a:defRPr>
            </a:lvl1pPr>
          </a:lstStyle>
          <a:p>
            <a:r>
              <a:rPr lang="fr-FR"/>
              <a:t>Intitulé 1</a:t>
            </a:r>
          </a:p>
        </p:txBody>
      </p:sp>
      <p:sp>
        <p:nvSpPr>
          <p:cNvPr id="42" name="Picture Placeholder 17">
            <a:extLst>
              <a:ext uri="{FF2B5EF4-FFF2-40B4-BE49-F238E27FC236}">
                <a16:creationId xmlns:a16="http://schemas.microsoft.com/office/drawing/2014/main" id="{1C77A84F-82C3-204F-88A7-203FDA43BFE7}"/>
              </a:ext>
            </a:extLst>
          </p:cNvPr>
          <p:cNvSpPr>
            <a:spLocks noGrp="1"/>
          </p:cNvSpPr>
          <p:nvPr>
            <p:ph type="pic" sz="quarter" idx="22" hasCustomPrompt="1"/>
          </p:nvPr>
        </p:nvSpPr>
        <p:spPr>
          <a:xfrm>
            <a:off x="6094801" y="2286000"/>
            <a:ext cx="2015999" cy="2286000"/>
          </a:xfrm>
          <a:solidFill>
            <a:schemeClr val="bg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IMAGE</a:t>
            </a: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1976" y="2693585"/>
            <a:ext cx="4541815" cy="735415"/>
          </a:xfrm>
        </p:spPr>
        <p:txBody>
          <a:bodyPr lIns="0" tIns="0" rIns="0" bIns="0" anchor="b">
            <a:noAutofit/>
          </a:bodyPr>
          <a:lstStyle>
            <a:lvl1pPr algn="l">
              <a:defRPr sz="3600">
                <a:solidFill>
                  <a:schemeClr val="accent2"/>
                </a:solidFill>
                <a:effectLst>
                  <a:glow rad="38100">
                    <a:schemeClr val="tx1">
                      <a:alpha val="95000"/>
                    </a:schemeClr>
                  </a:glow>
                </a:effectLst>
              </a:defRPr>
            </a:lvl1pPr>
          </a:lstStyle>
          <a:p>
            <a:r>
              <a:rPr lang="fr-FR"/>
              <a:t>Titre</a:t>
            </a: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1976" y="3429001"/>
            <a:ext cx="4554668" cy="553650"/>
          </a:xfrm>
          <a:solidFill>
            <a:schemeClr val="tx1"/>
          </a:solidFill>
        </p:spPr>
        <p:txBody>
          <a:bodyPr lIns="0" tIns="180000" rIns="0">
            <a:spAutoFit/>
          </a:bodyPr>
          <a:lstStyle>
            <a:lvl1pPr marL="0" indent="0" algn="l">
              <a:buNone/>
              <a:defRPr sz="2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49" name="Espace réservé du texte 6">
            <a:extLst>
              <a:ext uri="{FF2B5EF4-FFF2-40B4-BE49-F238E27FC236}">
                <a16:creationId xmlns:a16="http://schemas.microsoft.com/office/drawing/2014/main" id="{ABCF9FDE-7C45-9A4A-ABC7-05441E952D7A}"/>
              </a:ext>
            </a:extLst>
          </p:cNvPr>
          <p:cNvSpPr>
            <a:spLocks noGrp="1"/>
          </p:cNvSpPr>
          <p:nvPr>
            <p:ph type="body" sz="quarter" idx="27" hasCustomPrompt="1"/>
          </p:nvPr>
        </p:nvSpPr>
        <p:spPr>
          <a:xfrm>
            <a:off x="8112125" y="0"/>
            <a:ext cx="2052000" cy="2286000"/>
          </a:xfrm>
          <a:solidFill>
            <a:schemeClr val="accent3"/>
          </a:solidFill>
        </p:spPr>
        <p:txBody>
          <a:bodyPr lIns="251999" tIns="144000" bIns="576000" anchor="b"/>
          <a:lstStyle>
            <a:lvl1pPr marL="0" indent="0">
              <a:lnSpc>
                <a:spcPts val="1400"/>
              </a:lnSpc>
              <a:spcAft>
                <a:spcPts val="0"/>
              </a:spcAft>
              <a:buNone/>
              <a:defRPr sz="1100" b="1" i="0">
                <a:solidFill>
                  <a:schemeClr val="tx2"/>
                </a:solidFill>
                <a:latin typeface="Montserrat" pitchFamily="2" charset="77"/>
              </a:defRPr>
            </a:lvl1pPr>
          </a:lstStyle>
          <a:p>
            <a:r>
              <a:rPr lang="fr-FR"/>
              <a:t>Intitulé 2</a:t>
            </a:r>
          </a:p>
        </p:txBody>
      </p:sp>
      <p:sp>
        <p:nvSpPr>
          <p:cNvPr id="50" name="Espace réservé du texte 11">
            <a:extLst>
              <a:ext uri="{FF2B5EF4-FFF2-40B4-BE49-F238E27FC236}">
                <a16:creationId xmlns:a16="http://schemas.microsoft.com/office/drawing/2014/main" id="{FD77B585-B138-844B-8460-646547292BBB}"/>
              </a:ext>
            </a:extLst>
          </p:cNvPr>
          <p:cNvSpPr>
            <a:spLocks noGrp="1"/>
          </p:cNvSpPr>
          <p:nvPr>
            <p:ph type="body" sz="quarter" idx="14" hasCustomPrompt="1"/>
          </p:nvPr>
        </p:nvSpPr>
        <p:spPr>
          <a:xfrm>
            <a:off x="10164124" y="4285"/>
            <a:ext cx="2052000" cy="2286000"/>
          </a:xfrm>
          <a:solidFill>
            <a:schemeClr val="bg2"/>
          </a:solidFill>
        </p:spPr>
        <p:txBody>
          <a:bodyPr lIns="251999" tIns="144000" bIns="576000" anchor="b"/>
          <a:lstStyle>
            <a:lvl1pPr marL="0" indent="0">
              <a:lnSpc>
                <a:spcPts val="1400"/>
              </a:lnSpc>
              <a:spcAft>
                <a:spcPts val="0"/>
              </a:spcAft>
              <a:buNone/>
              <a:defRPr sz="1100" b="1" i="0">
                <a:latin typeface="Montserrat" pitchFamily="2" charset="77"/>
              </a:defRPr>
            </a:lvl1pPr>
          </a:lstStyle>
          <a:p>
            <a:r>
              <a:rPr lang="fr-FR"/>
              <a:t>Intitulé 3</a:t>
            </a:r>
          </a:p>
        </p:txBody>
      </p:sp>
      <p:sp>
        <p:nvSpPr>
          <p:cNvPr id="51" name="Espace réservé du texte 14">
            <a:extLst>
              <a:ext uri="{FF2B5EF4-FFF2-40B4-BE49-F238E27FC236}">
                <a16:creationId xmlns:a16="http://schemas.microsoft.com/office/drawing/2014/main" id="{DB5EE210-71A9-5B45-9CF2-7D59B5030D44}"/>
              </a:ext>
            </a:extLst>
          </p:cNvPr>
          <p:cNvSpPr>
            <a:spLocks noGrp="1"/>
          </p:cNvSpPr>
          <p:nvPr>
            <p:ph type="body" sz="quarter" idx="28" hasCustomPrompt="1"/>
          </p:nvPr>
        </p:nvSpPr>
        <p:spPr>
          <a:xfrm>
            <a:off x="8112125" y="2286000"/>
            <a:ext cx="2052000" cy="2286000"/>
          </a:xfrm>
          <a:solidFill>
            <a:schemeClr val="accent1"/>
          </a:solidFill>
        </p:spPr>
        <p:txBody>
          <a:bodyPr lIns="251999" tIns="0" bIns="576000" anchor="b"/>
          <a:lstStyle>
            <a:lvl1pPr marL="0" indent="0">
              <a:lnSpc>
                <a:spcPts val="1400"/>
              </a:lnSpc>
              <a:spcAft>
                <a:spcPts val="0"/>
              </a:spcAft>
              <a:buNone/>
              <a:defRPr sz="1100" b="1" i="0">
                <a:latin typeface="Montserrat" pitchFamily="2" charset="77"/>
              </a:defRPr>
            </a:lvl1pPr>
          </a:lstStyle>
          <a:p>
            <a:r>
              <a:rPr lang="fr-FR"/>
              <a:t>Intitulé 4</a:t>
            </a:r>
          </a:p>
        </p:txBody>
      </p:sp>
      <p:sp>
        <p:nvSpPr>
          <p:cNvPr id="11" name="Espace réservé du texte 10">
            <a:extLst>
              <a:ext uri="{FF2B5EF4-FFF2-40B4-BE49-F238E27FC236}">
                <a16:creationId xmlns:a16="http://schemas.microsoft.com/office/drawing/2014/main" id="{0D9DE526-68D4-8448-B7C1-7A52B5224E46}"/>
              </a:ext>
            </a:extLst>
          </p:cNvPr>
          <p:cNvSpPr>
            <a:spLocks noGrp="1"/>
          </p:cNvSpPr>
          <p:nvPr>
            <p:ph type="body" sz="quarter" idx="29" hasCustomPrompt="1"/>
          </p:nvPr>
        </p:nvSpPr>
        <p:spPr>
          <a:xfrm>
            <a:off x="10164124" y="2286000"/>
            <a:ext cx="2052000" cy="2286000"/>
          </a:xfrm>
          <a:solidFill>
            <a:schemeClr val="accent4"/>
          </a:solidFill>
        </p:spPr>
        <p:txBody>
          <a:bodyPr lIns="251999" rIns="144000" bIns="576000" anchor="b"/>
          <a:lstStyle>
            <a:lvl1pPr marL="0" indent="0">
              <a:lnSpc>
                <a:spcPts val="1400"/>
              </a:lnSpc>
              <a:spcAft>
                <a:spcPts val="0"/>
              </a:spcAft>
              <a:buNone/>
              <a:defRPr sz="1100" b="1" i="0">
                <a:latin typeface="Montserrat" pitchFamily="2" charset="77"/>
              </a:defRPr>
            </a:lvl1pPr>
          </a:lstStyle>
          <a:p>
            <a:r>
              <a:rPr lang="fr-FR"/>
              <a:t>Intitulé 5</a:t>
            </a:r>
          </a:p>
        </p:txBody>
      </p:sp>
      <p:sp>
        <p:nvSpPr>
          <p:cNvPr id="15" name="Espace réservé du texte 14">
            <a:extLst>
              <a:ext uri="{FF2B5EF4-FFF2-40B4-BE49-F238E27FC236}">
                <a16:creationId xmlns:a16="http://schemas.microsoft.com/office/drawing/2014/main" id="{DD39C597-FD5F-264D-BB56-1CAA0F7E5129}"/>
              </a:ext>
            </a:extLst>
          </p:cNvPr>
          <p:cNvSpPr>
            <a:spLocks noGrp="1"/>
          </p:cNvSpPr>
          <p:nvPr>
            <p:ph type="body" sz="quarter" idx="30" hasCustomPrompt="1"/>
          </p:nvPr>
        </p:nvSpPr>
        <p:spPr>
          <a:xfrm>
            <a:off x="6094801" y="4572000"/>
            <a:ext cx="2015999"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6</a:t>
            </a:r>
          </a:p>
        </p:txBody>
      </p:sp>
      <p:sp>
        <p:nvSpPr>
          <p:cNvPr id="17" name="Espace réservé du texte 16">
            <a:extLst>
              <a:ext uri="{FF2B5EF4-FFF2-40B4-BE49-F238E27FC236}">
                <a16:creationId xmlns:a16="http://schemas.microsoft.com/office/drawing/2014/main" id="{2642F0CF-5031-6645-8503-298A01564CC3}"/>
              </a:ext>
            </a:extLst>
          </p:cNvPr>
          <p:cNvSpPr>
            <a:spLocks noGrp="1"/>
          </p:cNvSpPr>
          <p:nvPr>
            <p:ph type="body" sz="quarter" idx="31" hasCustomPrompt="1"/>
          </p:nvPr>
        </p:nvSpPr>
        <p:spPr>
          <a:xfrm>
            <a:off x="10164124" y="4572000"/>
            <a:ext cx="2052000" cy="2286000"/>
          </a:xfrm>
          <a:solidFill>
            <a:schemeClr val="tx1"/>
          </a:solidFill>
        </p:spPr>
        <p:txBody>
          <a:bodyPr lIns="251999" tIns="0" rIns="144000" bIns="576000" anchor="b"/>
          <a:lstStyle>
            <a:lvl1pPr marL="0" indent="0">
              <a:lnSpc>
                <a:spcPts val="1400"/>
              </a:lnSpc>
              <a:spcAft>
                <a:spcPts val="0"/>
              </a:spcAft>
              <a:buNone/>
              <a:defRPr sz="1100" b="1" i="0">
                <a:solidFill>
                  <a:schemeClr val="bg1"/>
                </a:solidFill>
                <a:latin typeface="Montserrat" pitchFamily="2" charset="77"/>
              </a:defRPr>
            </a:lvl1pPr>
          </a:lstStyle>
          <a:p>
            <a:r>
              <a:rPr lang="fr-FR"/>
              <a:t>Intitulé 8</a:t>
            </a:r>
          </a:p>
          <a:p>
            <a:r>
              <a:rPr lang="fr-FR" err="1"/>
              <a:t>sss</a:t>
            </a: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348413" y="1720850"/>
            <a:ext cx="1397000" cy="329176"/>
          </a:xfrm>
        </p:spPr>
        <p:txBody>
          <a:bodyPr tIns="36000" bIns="0" anchor="t"/>
          <a:lstStyle>
            <a:lvl1pPr marL="0" indent="0">
              <a:lnSpc>
                <a:spcPts val="1060"/>
              </a:lnSpc>
              <a:spcAft>
                <a:spcPts val="0"/>
              </a:spcAft>
              <a:buNone/>
              <a:defRPr sz="800"/>
            </a:lvl1pPr>
          </a:lstStyle>
          <a:p>
            <a:r>
              <a:rPr lang="fr-FR"/>
              <a:t>Texte</a:t>
            </a:r>
          </a:p>
        </p:txBody>
      </p:sp>
      <p:sp>
        <p:nvSpPr>
          <p:cNvPr id="39" name="Picture Placeholder 17">
            <a:extLst>
              <a:ext uri="{FF2B5EF4-FFF2-40B4-BE49-F238E27FC236}">
                <a16:creationId xmlns:a16="http://schemas.microsoft.com/office/drawing/2014/main" id="{D7180B0D-F98A-EE49-B773-68EF28749834}"/>
              </a:ext>
            </a:extLst>
          </p:cNvPr>
          <p:cNvSpPr>
            <a:spLocks noGrp="1"/>
          </p:cNvSpPr>
          <p:nvPr>
            <p:ph type="pic" sz="quarter" idx="18" hasCustomPrompt="1"/>
          </p:nvPr>
        </p:nvSpPr>
        <p:spPr>
          <a:xfrm>
            <a:off x="6348125" y="410561"/>
            <a:ext cx="900000" cy="900000"/>
          </a:xfrm>
          <a:no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40" name="Picture Placeholder 17">
            <a:extLst>
              <a:ext uri="{FF2B5EF4-FFF2-40B4-BE49-F238E27FC236}">
                <a16:creationId xmlns:a16="http://schemas.microsoft.com/office/drawing/2014/main" id="{15DEC49E-5208-7841-A7A4-8E748A383452}"/>
              </a:ext>
            </a:extLst>
          </p:cNvPr>
          <p:cNvSpPr>
            <a:spLocks noGrp="1"/>
          </p:cNvSpPr>
          <p:nvPr>
            <p:ph type="pic" sz="quarter" idx="19" hasCustomPrompt="1"/>
          </p:nvPr>
        </p:nvSpPr>
        <p:spPr>
          <a:xfrm>
            <a:off x="8362800" y="357806"/>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5" name="Espace réservé du texte 54">
            <a:extLst>
              <a:ext uri="{FF2B5EF4-FFF2-40B4-BE49-F238E27FC236}">
                <a16:creationId xmlns:a16="http://schemas.microsoft.com/office/drawing/2014/main" id="{9242A6F0-E1A4-3E48-A538-A2C5387013D8}"/>
              </a:ext>
            </a:extLst>
          </p:cNvPr>
          <p:cNvSpPr>
            <a:spLocks noGrp="1"/>
          </p:cNvSpPr>
          <p:nvPr>
            <p:ph type="body" sz="quarter" idx="33" hasCustomPrompt="1"/>
          </p:nvPr>
        </p:nvSpPr>
        <p:spPr>
          <a:xfrm>
            <a:off x="8364538" y="1720850"/>
            <a:ext cx="1089025" cy="376360"/>
          </a:xfrm>
        </p:spPr>
        <p:txBody>
          <a:bodyPr tIns="36000" bIns="0" anchor="t"/>
          <a:lstStyle>
            <a:lvl1pPr marL="0" indent="0">
              <a:lnSpc>
                <a:spcPts val="1060"/>
              </a:lnSpc>
              <a:spcAft>
                <a:spcPts val="0"/>
              </a:spcAft>
              <a:buNone/>
              <a:defRPr sz="800"/>
            </a:lvl1pPr>
          </a:lstStyle>
          <a:p>
            <a:r>
              <a:rPr lang="fr-FR"/>
              <a:t>Texte</a:t>
            </a:r>
          </a:p>
        </p:txBody>
      </p:sp>
      <p:sp>
        <p:nvSpPr>
          <p:cNvPr id="41" name="Picture Placeholder 17">
            <a:extLst>
              <a:ext uri="{FF2B5EF4-FFF2-40B4-BE49-F238E27FC236}">
                <a16:creationId xmlns:a16="http://schemas.microsoft.com/office/drawing/2014/main" id="{F000162E-E7AC-1747-93B4-E3A130ADA07D}"/>
              </a:ext>
            </a:extLst>
          </p:cNvPr>
          <p:cNvSpPr>
            <a:spLocks noGrp="1"/>
          </p:cNvSpPr>
          <p:nvPr>
            <p:ph type="pic" sz="quarter" idx="20" hasCustomPrompt="1"/>
          </p:nvPr>
        </p:nvSpPr>
        <p:spPr>
          <a:xfrm>
            <a:off x="10415588" y="433437"/>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7" name="Espace réservé du texte 56">
            <a:extLst>
              <a:ext uri="{FF2B5EF4-FFF2-40B4-BE49-F238E27FC236}">
                <a16:creationId xmlns:a16="http://schemas.microsoft.com/office/drawing/2014/main" id="{E1BBB00F-D3BC-9649-A6A8-6BDBEA5D44E0}"/>
              </a:ext>
            </a:extLst>
          </p:cNvPr>
          <p:cNvSpPr>
            <a:spLocks noGrp="1"/>
          </p:cNvSpPr>
          <p:nvPr>
            <p:ph type="body" sz="quarter" idx="34" hasCustomPrompt="1"/>
          </p:nvPr>
        </p:nvSpPr>
        <p:spPr>
          <a:xfrm>
            <a:off x="10415588" y="1720850"/>
            <a:ext cx="1585912" cy="283138"/>
          </a:xfrm>
        </p:spPr>
        <p:txBody>
          <a:bodyPr tIns="36000" bIns="0" anchor="t"/>
          <a:lstStyle>
            <a:lvl1pPr marL="0" indent="0">
              <a:lnSpc>
                <a:spcPts val="1060"/>
              </a:lnSpc>
              <a:spcAft>
                <a:spcPts val="0"/>
              </a:spcAft>
              <a:buNone/>
              <a:defRPr sz="800"/>
            </a:lvl1pPr>
          </a:lstStyle>
          <a:p>
            <a:r>
              <a:rPr lang="fr-FR"/>
              <a:t>Texte</a:t>
            </a:r>
          </a:p>
        </p:txBody>
      </p:sp>
      <p:sp>
        <p:nvSpPr>
          <p:cNvPr id="43" name="Picture Placeholder 17">
            <a:extLst>
              <a:ext uri="{FF2B5EF4-FFF2-40B4-BE49-F238E27FC236}">
                <a16:creationId xmlns:a16="http://schemas.microsoft.com/office/drawing/2014/main" id="{17E64B46-1766-364F-96F7-A0B115483865}"/>
              </a:ext>
            </a:extLst>
          </p:cNvPr>
          <p:cNvSpPr>
            <a:spLocks noGrp="1"/>
          </p:cNvSpPr>
          <p:nvPr>
            <p:ph type="pic" sz="quarter" idx="23" hasCustomPrompt="1"/>
          </p:nvPr>
        </p:nvSpPr>
        <p:spPr>
          <a:xfrm>
            <a:off x="8364035"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9" name="Espace réservé du texte 58">
            <a:extLst>
              <a:ext uri="{FF2B5EF4-FFF2-40B4-BE49-F238E27FC236}">
                <a16:creationId xmlns:a16="http://schemas.microsoft.com/office/drawing/2014/main" id="{D28580DA-8DF9-AD4C-B7E0-70303DA64901}"/>
              </a:ext>
            </a:extLst>
          </p:cNvPr>
          <p:cNvSpPr>
            <a:spLocks noGrp="1"/>
          </p:cNvSpPr>
          <p:nvPr>
            <p:ph type="body" sz="quarter" idx="35" hasCustomPrompt="1"/>
          </p:nvPr>
        </p:nvSpPr>
        <p:spPr>
          <a:xfrm>
            <a:off x="8364538" y="3983038"/>
            <a:ext cx="1609087" cy="360362"/>
          </a:xfrm>
        </p:spPr>
        <p:txBody>
          <a:bodyPr tIns="36000" bIns="0" anchor="t"/>
          <a:lstStyle>
            <a:lvl1pPr marL="0" indent="0">
              <a:lnSpc>
                <a:spcPts val="1060"/>
              </a:lnSpc>
              <a:spcAft>
                <a:spcPts val="0"/>
              </a:spcAft>
              <a:buNone/>
              <a:defRPr sz="800"/>
            </a:lvl1pPr>
          </a:lstStyle>
          <a:p>
            <a:r>
              <a:rPr lang="fr-FR"/>
              <a:t>Texte</a:t>
            </a:r>
          </a:p>
        </p:txBody>
      </p:sp>
      <p:sp>
        <p:nvSpPr>
          <p:cNvPr id="61" name="Espace réservé du texte 60">
            <a:extLst>
              <a:ext uri="{FF2B5EF4-FFF2-40B4-BE49-F238E27FC236}">
                <a16:creationId xmlns:a16="http://schemas.microsoft.com/office/drawing/2014/main" id="{C00C0D4C-593E-7045-99CE-013ACCF282FA}"/>
              </a:ext>
            </a:extLst>
          </p:cNvPr>
          <p:cNvSpPr>
            <a:spLocks noGrp="1"/>
          </p:cNvSpPr>
          <p:nvPr>
            <p:ph type="body" sz="quarter" idx="36" hasCustomPrompt="1"/>
          </p:nvPr>
        </p:nvSpPr>
        <p:spPr>
          <a:xfrm>
            <a:off x="10415588" y="3983038"/>
            <a:ext cx="1585912" cy="307174"/>
          </a:xfrm>
        </p:spPr>
        <p:txBody>
          <a:bodyPr tIns="36000" bIns="0" anchor="t"/>
          <a:lstStyle>
            <a:lvl1pPr marL="0" indent="0">
              <a:lnSpc>
                <a:spcPts val="1060"/>
              </a:lnSpc>
              <a:spcAft>
                <a:spcPts val="0"/>
              </a:spcAft>
              <a:buNone/>
              <a:defRPr sz="800"/>
            </a:lvl1pPr>
          </a:lstStyle>
          <a:p>
            <a:r>
              <a:rPr lang="fr-FR"/>
              <a:t>Texte</a:t>
            </a:r>
          </a:p>
        </p:txBody>
      </p:sp>
      <p:sp>
        <p:nvSpPr>
          <p:cNvPr id="44" name="Picture Placeholder 17">
            <a:extLst>
              <a:ext uri="{FF2B5EF4-FFF2-40B4-BE49-F238E27FC236}">
                <a16:creationId xmlns:a16="http://schemas.microsoft.com/office/drawing/2014/main" id="{FB262C22-D74B-B849-B06A-F2449A9BE9E5}"/>
              </a:ext>
            </a:extLst>
          </p:cNvPr>
          <p:cNvSpPr>
            <a:spLocks noGrp="1"/>
          </p:cNvSpPr>
          <p:nvPr>
            <p:ph type="pic" sz="quarter" idx="24" hasCustomPrompt="1"/>
          </p:nvPr>
        </p:nvSpPr>
        <p:spPr>
          <a:xfrm>
            <a:off x="10415588"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5" name="Picture Placeholder 17">
            <a:extLst>
              <a:ext uri="{FF2B5EF4-FFF2-40B4-BE49-F238E27FC236}">
                <a16:creationId xmlns:a16="http://schemas.microsoft.com/office/drawing/2014/main" id="{294C0874-C3AA-FC4E-A507-A8CAA1CDEEC5}"/>
              </a:ext>
            </a:extLst>
          </p:cNvPr>
          <p:cNvSpPr>
            <a:spLocks noGrp="1"/>
          </p:cNvSpPr>
          <p:nvPr>
            <p:ph type="pic" sz="quarter" idx="25" hasCustomPrompt="1"/>
          </p:nvPr>
        </p:nvSpPr>
        <p:spPr>
          <a:xfrm>
            <a:off x="6348125"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3" name="Espace réservé du texte 62">
            <a:extLst>
              <a:ext uri="{FF2B5EF4-FFF2-40B4-BE49-F238E27FC236}">
                <a16:creationId xmlns:a16="http://schemas.microsoft.com/office/drawing/2014/main" id="{FBC39EFC-16CF-B344-9CFB-635C864D079C}"/>
              </a:ext>
            </a:extLst>
          </p:cNvPr>
          <p:cNvSpPr>
            <a:spLocks noGrp="1"/>
          </p:cNvSpPr>
          <p:nvPr>
            <p:ph type="body" sz="quarter" idx="37" hasCustomPrompt="1"/>
          </p:nvPr>
        </p:nvSpPr>
        <p:spPr>
          <a:xfrm>
            <a:off x="6348413" y="6319839"/>
            <a:ext cx="1585912" cy="294814"/>
          </a:xfrm>
        </p:spPr>
        <p:txBody>
          <a:bodyPr tIns="36000" bIns="0" anchor="t"/>
          <a:lstStyle>
            <a:lvl1pPr marL="0" indent="0">
              <a:lnSpc>
                <a:spcPts val="1060"/>
              </a:lnSpc>
              <a:spcAft>
                <a:spcPts val="0"/>
              </a:spcAft>
              <a:buNone/>
              <a:defRPr sz="800"/>
            </a:lvl1pPr>
          </a:lstStyle>
          <a:p>
            <a:r>
              <a:rPr lang="fr-FR"/>
              <a:t>Texte</a:t>
            </a:r>
          </a:p>
        </p:txBody>
      </p:sp>
      <p:sp>
        <p:nvSpPr>
          <p:cNvPr id="46" name="Picture Placeholder 17">
            <a:extLst>
              <a:ext uri="{FF2B5EF4-FFF2-40B4-BE49-F238E27FC236}">
                <a16:creationId xmlns:a16="http://schemas.microsoft.com/office/drawing/2014/main" id="{326E3640-0ABE-9948-A481-A6DDE79FAA3F}"/>
              </a:ext>
            </a:extLst>
          </p:cNvPr>
          <p:cNvSpPr>
            <a:spLocks noGrp="1"/>
          </p:cNvSpPr>
          <p:nvPr>
            <p:ph type="pic" sz="quarter" idx="26" hasCustomPrompt="1"/>
          </p:nvPr>
        </p:nvSpPr>
        <p:spPr>
          <a:xfrm>
            <a:off x="10415588"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5" name="Espace réservé du texte 64">
            <a:extLst>
              <a:ext uri="{FF2B5EF4-FFF2-40B4-BE49-F238E27FC236}">
                <a16:creationId xmlns:a16="http://schemas.microsoft.com/office/drawing/2014/main" id="{4B01D2C3-E0B3-034E-BA03-012030AE03AF}"/>
              </a:ext>
            </a:extLst>
          </p:cNvPr>
          <p:cNvSpPr>
            <a:spLocks noGrp="1"/>
          </p:cNvSpPr>
          <p:nvPr>
            <p:ph type="body" sz="quarter" idx="38" hasCustomPrompt="1"/>
          </p:nvPr>
        </p:nvSpPr>
        <p:spPr>
          <a:xfrm>
            <a:off x="10415588" y="6319839"/>
            <a:ext cx="1501775" cy="379413"/>
          </a:xfrm>
        </p:spPr>
        <p:txBody>
          <a:bodyPr tIns="36000" bIns="0" anchor="t"/>
          <a:lstStyle>
            <a:lvl1pPr marL="0" indent="0">
              <a:lnSpc>
                <a:spcPts val="1060"/>
              </a:lnSpc>
              <a:spcAft>
                <a:spcPts val="0"/>
              </a:spcAft>
              <a:buNone/>
              <a:defRPr sz="800">
                <a:solidFill>
                  <a:schemeClr val="bg1"/>
                </a:solidFill>
              </a:defRPr>
            </a:lvl1pPr>
          </a:lstStyle>
          <a:p>
            <a:r>
              <a:rPr lang="fr-FR"/>
              <a:t>Texte</a:t>
            </a:r>
          </a:p>
        </p:txBody>
      </p:sp>
      <p:sp>
        <p:nvSpPr>
          <p:cNvPr id="5" name="Espace réservé du texte 4">
            <a:extLst>
              <a:ext uri="{FF2B5EF4-FFF2-40B4-BE49-F238E27FC236}">
                <a16:creationId xmlns:a16="http://schemas.microsoft.com/office/drawing/2014/main" id="{AEBAC789-C267-064C-8CD6-248162FC206F}"/>
              </a:ext>
            </a:extLst>
          </p:cNvPr>
          <p:cNvSpPr>
            <a:spLocks noGrp="1"/>
          </p:cNvSpPr>
          <p:nvPr>
            <p:ph type="body" sz="quarter" idx="40" hasCustomPrompt="1"/>
          </p:nvPr>
        </p:nvSpPr>
        <p:spPr>
          <a:xfrm>
            <a:off x="8112125" y="4572000"/>
            <a:ext cx="2054225"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7</a:t>
            </a:r>
          </a:p>
        </p:txBody>
      </p:sp>
      <p:sp>
        <p:nvSpPr>
          <p:cNvPr id="8" name="Espace réservé pour une image  7">
            <a:extLst>
              <a:ext uri="{FF2B5EF4-FFF2-40B4-BE49-F238E27FC236}">
                <a16:creationId xmlns:a16="http://schemas.microsoft.com/office/drawing/2014/main" id="{DB10E583-DE0A-2546-8589-A878E5E51CE3}"/>
              </a:ext>
            </a:extLst>
          </p:cNvPr>
          <p:cNvSpPr>
            <a:spLocks noGrp="1"/>
          </p:cNvSpPr>
          <p:nvPr>
            <p:ph type="pic" sz="quarter" idx="41" hasCustomPrompt="1"/>
          </p:nvPr>
        </p:nvSpPr>
        <p:spPr>
          <a:xfrm>
            <a:off x="8364035" y="4992505"/>
            <a:ext cx="900000" cy="900112"/>
          </a:xfrm>
        </p:spPr>
        <p:txBody>
          <a:bodyPr/>
          <a:lstStyle>
            <a:lvl1pPr marL="0" indent="0" algn="ctr">
              <a:buNone/>
              <a:defRPr/>
            </a:lvl1pPr>
          </a:lstStyle>
          <a:p>
            <a:r>
              <a:rPr lang="fr-FR" err="1"/>
              <a:t>Picto</a:t>
            </a:r>
            <a:endParaRPr lang="fr-FR"/>
          </a:p>
        </p:txBody>
      </p:sp>
      <p:sp>
        <p:nvSpPr>
          <p:cNvPr id="10" name="Espace réservé du texte 9">
            <a:extLst>
              <a:ext uri="{FF2B5EF4-FFF2-40B4-BE49-F238E27FC236}">
                <a16:creationId xmlns:a16="http://schemas.microsoft.com/office/drawing/2014/main" id="{8766AC90-0753-E34B-AFBD-4D7C6B0B3642}"/>
              </a:ext>
            </a:extLst>
          </p:cNvPr>
          <p:cNvSpPr>
            <a:spLocks noGrp="1"/>
          </p:cNvSpPr>
          <p:nvPr>
            <p:ph type="body" sz="quarter" idx="42" hasCustomPrompt="1"/>
          </p:nvPr>
        </p:nvSpPr>
        <p:spPr>
          <a:xfrm>
            <a:off x="8364538" y="6319839"/>
            <a:ext cx="1612900" cy="379413"/>
          </a:xfrm>
        </p:spPr>
        <p:txBody>
          <a:bodyPr/>
          <a:lstStyle>
            <a:lvl1pPr marL="0" indent="0">
              <a:buNone/>
              <a:defRPr/>
            </a:lvl1pPr>
          </a:lstStyle>
          <a:p>
            <a:r>
              <a:rPr lang="fr-FR"/>
              <a:t>Texte</a:t>
            </a:r>
          </a:p>
        </p:txBody>
      </p:sp>
    </p:spTree>
    <p:extLst>
      <p:ext uri="{BB962C8B-B14F-4D97-AF65-F5344CB8AC3E}">
        <p14:creationId xmlns:p14="http://schemas.microsoft.com/office/powerpoint/2010/main" val="1390787254"/>
      </p:ext>
    </p:extLst>
  </p:cSld>
  <p:clrMapOvr>
    <a:masterClrMapping/>
  </p:clrMapOvr>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accent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3</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6A79414D-A3B9-5545-B6D1-65B048588F9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226109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B information + 2 Zone v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1"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pic>
        <p:nvPicPr>
          <p:cNvPr id="30" name="Image 29">
            <a:extLst>
              <a:ext uri="{FF2B5EF4-FFF2-40B4-BE49-F238E27FC236}">
                <a16:creationId xmlns:a16="http://schemas.microsoft.com/office/drawing/2014/main" id="{AFC189B6-DD5C-6A4B-B608-E043E7E1C299}"/>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31" name="Titre 1">
            <a:extLst>
              <a:ext uri="{FF2B5EF4-FFF2-40B4-BE49-F238E27FC236}">
                <a16:creationId xmlns:a16="http://schemas.microsoft.com/office/drawing/2014/main" id="{2077938B-6476-A640-97F3-750F8C267385}"/>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CE583B7-B666-0A49-9BB1-B33EFCE124B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91075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755336FE-8C79-D846-84A5-8AE5532E78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00735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1CC32706-A69B-4341-8233-E61C1650FF5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233823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5" name="Espace réservé du texte 5">
            <a:extLst>
              <a:ext uri="{FF2B5EF4-FFF2-40B4-BE49-F238E27FC236}">
                <a16:creationId xmlns:a16="http://schemas.microsoft.com/office/drawing/2014/main" id="{D3F011D8-9CA6-F646-BE47-1A0F16F5CA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551632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sp>
        <p:nvSpPr>
          <p:cNvPr id="17" name="Espace réservé du texte 5">
            <a:extLst>
              <a:ext uri="{FF2B5EF4-FFF2-40B4-BE49-F238E27FC236}">
                <a16:creationId xmlns:a16="http://schemas.microsoft.com/office/drawing/2014/main" id="{56D60325-FC00-294D-A839-5A23DCE4AD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122262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E920932-B22C-4C4F-AB87-12CFCC616B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0217794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1B8E35DB-5835-B342-9E8B-84F4F8B60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86053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87D42DE9-1D71-114A-83EE-215834F2967E}"/>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5" name="Titre 1">
            <a:extLst>
              <a:ext uri="{FF2B5EF4-FFF2-40B4-BE49-F238E27FC236}">
                <a16:creationId xmlns:a16="http://schemas.microsoft.com/office/drawing/2014/main" id="{0747BDCF-059C-084F-BE67-1F7BBA23E69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B2E3FC7-8202-2E48-9146-41380F1D04E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097142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770B0DFD-33C8-284A-AF9C-F2DB0378C528}"/>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44" name="Titre 1">
            <a:extLst>
              <a:ext uri="{FF2B5EF4-FFF2-40B4-BE49-F238E27FC236}">
                <a16:creationId xmlns:a16="http://schemas.microsoft.com/office/drawing/2014/main" id="{5C4F5E94-0F99-6243-B14F-907418FF781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46DDAB3-F350-3B4A-B596-1D5C5635ACC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12528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avec image à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0A312CD-D94B-F94F-9B18-5FEF223ED73A}"/>
              </a:ext>
            </a:extLst>
          </p:cNvPr>
          <p:cNvPicPr>
            <a:picLocks noChangeAspect="1"/>
          </p:cNvPicPr>
          <p:nvPr/>
        </p:nvPicPr>
        <p:blipFill rotWithShape="1">
          <a:blip r:embed="rId2"/>
          <a:srcRect l="21933" r="28066"/>
          <a:stretch/>
        </p:blipFill>
        <p:spPr>
          <a:xfrm>
            <a:off x="0" y="1"/>
            <a:ext cx="6095999"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6059488" y="1"/>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6059488" y="0"/>
            <a:ext cx="6132511" cy="6858001"/>
          </a:xfrm>
        </p:spPr>
        <p:txBody>
          <a:bodyPr lIns="0" tIns="1080000" rIns="0" anchor="t"/>
          <a:lstStyle>
            <a:lvl1pPr marL="0" indent="0" algn="ctr">
              <a:buNone/>
              <a:defRPr/>
            </a:lvl1pPr>
          </a:lstStyle>
          <a:p>
            <a:r>
              <a:rPr lang="fr-FR"/>
              <a:t>Cliquez sur l'icône pour ajouter une image</a:t>
            </a:r>
          </a:p>
        </p:txBody>
      </p:sp>
      <p:sp>
        <p:nvSpPr>
          <p:cNvPr id="21" name="Titre 1">
            <a:extLst>
              <a:ext uri="{FF2B5EF4-FFF2-40B4-BE49-F238E27FC236}">
                <a16:creationId xmlns:a16="http://schemas.microsoft.com/office/drawing/2014/main" id="{2127DF41-5E6E-B443-89A4-601E01F2DA9B}"/>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16026394-D742-F140-A44C-C2A8B6F14CE5}"/>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CDA80D9F-BA16-C84E-AF6E-479E2B2CBAD8}"/>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5FE4688-D224-7D41-8CF0-5951234197BB}"/>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8" name="Connecteur droit 17">
            <a:extLst>
              <a:ext uri="{FF2B5EF4-FFF2-40B4-BE49-F238E27FC236}">
                <a16:creationId xmlns:a16="http://schemas.microsoft.com/office/drawing/2014/main" id="{29A19706-6C6C-374A-A689-452D50008B0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59810E1-E488-6649-B18F-08945B4D427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15446798"/>
      </p:ext>
    </p:extLst>
  </p:cSld>
  <p:clrMapOvr>
    <a:masterClrMapping/>
  </p:clrMapOvr>
  <p:hf hdr="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DCC373E-50D6-8A44-B58C-556F4B1CF1F1}"/>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4" name="Titre 1">
            <a:extLst>
              <a:ext uri="{FF2B5EF4-FFF2-40B4-BE49-F238E27FC236}">
                <a16:creationId xmlns:a16="http://schemas.microsoft.com/office/drawing/2014/main" id="{2B8ED4F6-C613-6C46-A05F-330BC3B9A4F2}"/>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tx1"/>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9" name="Espace réservé du texte 5">
            <a:extLst>
              <a:ext uri="{FF2B5EF4-FFF2-40B4-BE49-F238E27FC236}">
                <a16:creationId xmlns:a16="http://schemas.microsoft.com/office/drawing/2014/main" id="{6A605682-2513-FD43-AB6A-B96F19EBF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999303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34DD1452-6163-AF49-A61F-6AFD954EFA2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4" name="Titre 1">
            <a:extLst>
              <a:ext uri="{FF2B5EF4-FFF2-40B4-BE49-F238E27FC236}">
                <a16:creationId xmlns:a16="http://schemas.microsoft.com/office/drawing/2014/main" id="{C3A95283-A5A4-BB47-A131-393628E39F0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4234070A-7E7A-6B47-BE0C-86FB9A4674D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88225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A06813A0-3386-734C-A6EE-8AFC45CA340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ACBB398E-CA98-1745-BD3E-33CD5D36229A}"/>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7B3352BB-6D7B-A241-BAC2-4F3BF7C0A99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676774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2A8834A0-B258-EB42-AE73-2E5D26A47A2B}"/>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B75D9A84-6D17-DD4B-96D5-A57C7BF9B42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5D267C5C-1240-4641-8516-021BE3B2550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627279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EE55CFF2-F7AB-9E46-A223-4B5875021C3C}"/>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5" name="Titre 1">
            <a:extLst>
              <a:ext uri="{FF2B5EF4-FFF2-40B4-BE49-F238E27FC236}">
                <a16:creationId xmlns:a16="http://schemas.microsoft.com/office/drawing/2014/main" id="{7E6AFA48-7589-CE47-B835-4B3E1E36D60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785AEB8F-B998-A74C-B738-6579DFBCED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274890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
          <a:stretch/>
        </p:blipFill>
        <p:spPr>
          <a:xfrm>
            <a:off x="-1" y="0"/>
            <a:ext cx="12193200" cy="6858000"/>
          </a:xfrm>
          <a:prstGeom prst="rect">
            <a:avLst/>
          </a:prstGeom>
        </p:spPr>
      </p:pic>
      <p:sp>
        <p:nvSpPr>
          <p:cNvPr id="2" name="ZoneTexte 1">
            <a:extLst>
              <a:ext uri="{FF2B5EF4-FFF2-40B4-BE49-F238E27FC236}">
                <a16:creationId xmlns:a16="http://schemas.microsoft.com/office/drawing/2014/main" id="{70158AB3-CA1A-379C-31D2-E47BA69A25D2}"/>
              </a:ext>
            </a:extLst>
          </p:cNvPr>
          <p:cNvSpPr txBox="1"/>
          <p:nvPr/>
        </p:nvSpPr>
        <p:spPr>
          <a:xfrm>
            <a:off x="1947644" y="2434012"/>
            <a:ext cx="8296712" cy="646331"/>
          </a:xfrm>
          <a:prstGeom prst="rect">
            <a:avLst/>
          </a:prstGeom>
          <a:noFill/>
        </p:spPr>
        <p:txBody>
          <a:bodyPr wrap="square" rtlCol="0">
            <a:spAutoFit/>
          </a:bodyPr>
          <a:lstStyle/>
          <a:p>
            <a:pPr algn="ctr"/>
            <a:r>
              <a:rPr lang="fr-FR" b="0" i="0" err="1">
                <a:solidFill>
                  <a:srgbClr val="212529"/>
                </a:solidFill>
                <a:effectLst/>
                <a:latin typeface="Montserrat" panose="00000500000000000000" pitchFamily="2" charset="0"/>
              </a:rPr>
              <a:t>Digiposte</a:t>
            </a:r>
            <a:r>
              <a:rPr lang="fr-FR" b="0" i="0">
                <a:solidFill>
                  <a:srgbClr val="212529"/>
                </a:solidFill>
                <a:effectLst/>
                <a:latin typeface="Montserrat" panose="00000500000000000000" pitchFamily="2" charset="0"/>
              </a:rPr>
              <a:t> est un service de La Poste qui s’inscrit dans la gamme </a:t>
            </a:r>
          </a:p>
          <a:p>
            <a:pPr algn="ctr"/>
            <a:r>
              <a:rPr lang="fr-FR" b="0" i="0">
                <a:solidFill>
                  <a:srgbClr val="212529"/>
                </a:solidFill>
                <a:effectLst/>
                <a:latin typeface="Montserrat" panose="00000500000000000000" pitchFamily="2" charset="0"/>
              </a:rPr>
              <a:t>des services de confiance numériques de Docaposte.</a:t>
            </a:r>
            <a:endParaRPr lang="fr-FR" b="0"/>
          </a:p>
        </p:txBody>
      </p:sp>
      <p:pic>
        <p:nvPicPr>
          <p:cNvPr id="3" name="Image 2">
            <a:extLst>
              <a:ext uri="{FF2B5EF4-FFF2-40B4-BE49-F238E27FC236}">
                <a16:creationId xmlns:a16="http://schemas.microsoft.com/office/drawing/2014/main" id="{0C07FC59-DF2D-F6DA-0429-9BE487856F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3054155"/>
            <a:ext cx="5029200" cy="2158550"/>
          </a:xfrm>
          <a:prstGeom prst="rect">
            <a:avLst/>
          </a:prstGeom>
        </p:spPr>
      </p:pic>
    </p:spTree>
    <p:extLst>
      <p:ext uri="{BB962C8B-B14F-4D97-AF65-F5344CB8AC3E}">
        <p14:creationId xmlns:p14="http://schemas.microsoft.com/office/powerpoint/2010/main" val="2335144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itre jaune poussin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2"/>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443115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itre Jaune poussin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73CF11F-607F-B04D-88AE-1F35F5A1A01B}"/>
              </a:ext>
            </a:extLst>
          </p:cNvPr>
          <p:cNvPicPr>
            <a:picLocks noChangeAspect="1"/>
          </p:cNvPicPr>
          <p:nvPr/>
        </p:nvPicPr>
        <p:blipFill rotWithShape="1">
          <a:blip r:embed="rId2"/>
          <a:srcRect l="23622" r="-10"/>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2"/>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340611725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u + IMG + picto - Jaune poussi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639303-5703-854B-A112-5E4DFE9B2EB0}"/>
              </a:ext>
            </a:extLst>
          </p:cNvPr>
          <p:cNvPicPr>
            <a:picLocks noChangeAspect="1"/>
          </p:cNvPicPr>
          <p:nvPr/>
        </p:nvPicPr>
        <p:blipFill rotWithShape="1">
          <a:blip r:embed="rId2"/>
          <a:srcRect l="32082" t="32379" r="34286" b="14760"/>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us-titre 2">
            <a:extLst>
              <a:ext uri="{FF2B5EF4-FFF2-40B4-BE49-F238E27FC236}">
                <a16:creationId xmlns:a16="http://schemas.microsoft.com/office/drawing/2014/main" id="{8C54192D-6CA2-464B-8E2A-A416E9A6CBA9}"/>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1" name="Espace réservé du texte 6">
            <a:extLst>
              <a:ext uri="{FF2B5EF4-FFF2-40B4-BE49-F238E27FC236}">
                <a16:creationId xmlns:a16="http://schemas.microsoft.com/office/drawing/2014/main" id="{8E7AB7C9-6A31-E74A-88EF-B92244BB4928}"/>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2" name="Titre 1">
            <a:extLst>
              <a:ext uri="{FF2B5EF4-FFF2-40B4-BE49-F238E27FC236}">
                <a16:creationId xmlns:a16="http://schemas.microsoft.com/office/drawing/2014/main" id="{FF88C6B2-FE02-5A40-A81B-97E6654178DD}"/>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BAD4390D-4C2C-D54A-AF31-B42A59EE3A0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BA0C352E-A38A-894C-96CB-5E97C894E2E9}"/>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3DAA2130-CFEC-7B4E-94CA-FA73DDFC22E5}"/>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504517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891593-39E8-9747-8254-12502B085D52}"/>
              </a:ext>
            </a:extLst>
          </p:cNvPr>
          <p:cNvPicPr>
            <a:picLocks noChangeAspect="1"/>
          </p:cNvPicPr>
          <p:nvPr/>
        </p:nvPicPr>
        <p:blipFill rotWithShape="1">
          <a:blip r:embed="rId2"/>
          <a:srcRect l="23649" r="26661"/>
          <a:stretch/>
        </p:blipFill>
        <p:spPr>
          <a:xfrm>
            <a:off x="6134400" y="0"/>
            <a:ext cx="6058799" cy="6858000"/>
          </a:xfrm>
          <a:prstGeom prst="rect">
            <a:avLst/>
          </a:prstGeom>
        </p:spPr>
      </p:pic>
      <p:sp>
        <p:nvSpPr>
          <p:cNvPr id="4" name="Rectangle 3">
            <a:extLst>
              <a:ext uri="{FF2B5EF4-FFF2-40B4-BE49-F238E27FC236}">
                <a16:creationId xmlns:a16="http://schemas.microsoft.com/office/drawing/2014/main" id="{10D6EFE2-18BB-EE48-A5BD-BF4AA026F921}"/>
              </a:ext>
            </a:extLst>
          </p:cNvPr>
          <p:cNvSpPr/>
          <p:nvPr/>
        </p:nvSpPr>
        <p:spPr>
          <a:xfrm>
            <a:off x="7685744" y="1989001"/>
            <a:ext cx="2880000" cy="2880000"/>
          </a:xfrm>
          <a:prstGeom prst="rect">
            <a:avLst/>
          </a:prstGeom>
          <a:solidFill>
            <a:schemeClr val="accent2"/>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0F4C7846-48AC-964B-AA52-60474E958514}"/>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3B29C4C0-27C7-3D48-957F-F9BEC2304041}"/>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5F7C3E8C-D33C-3440-AF04-F69E3B38DDB7}"/>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5E3C97BB-4942-6040-86D5-DFE701AD8A84}"/>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3D5D6C9D-838C-AB47-AA77-D416F45A1DFF}"/>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962D0659-848C-AD4C-A5E8-0DA4A8AD9B14}"/>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F8943138-9259-F34B-B28C-005B83174E2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710496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avec image à droit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95324" y="2276213"/>
            <a:ext cx="8424677" cy="3224042"/>
          </a:xfrm>
        </p:spPr>
        <p:txBody>
          <a:bodyPr lIns="0" tIns="180000" rIns="576000" numCol="3" spcCol="360000" anchor="t">
            <a:noAutofit/>
          </a:bodyPr>
          <a:lstStyle>
            <a:lvl1pPr marL="0" indent="0" algn="l">
              <a:lnSpc>
                <a:spcPts val="1500"/>
              </a:lnSpc>
              <a:spcBef>
                <a:spcPts val="0"/>
              </a:spcBef>
              <a:buNone/>
              <a:defRPr lang="fr-FR" sz="9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endParaRPr lang="fr-FR"/>
          </a:p>
          <a:p>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a:p>
            <a:endParaRPr lang="fr-FR"/>
          </a:p>
          <a:p>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913920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9139200" y="0"/>
            <a:ext cx="3052800" cy="6858001"/>
          </a:xfrm>
        </p:spPr>
        <p:txBody>
          <a:bodyPr lIns="0" tIns="1080000" rIns="0" anchor="t"/>
          <a:lstStyle>
            <a:lvl1pPr marL="0" indent="0" algn="ctr">
              <a:buNone/>
              <a:defRPr/>
            </a:lvl1pPr>
          </a:lstStyle>
          <a:p>
            <a:r>
              <a:rPr lang="fr-FR"/>
              <a:t>Cliquez sur l'icône pour ajouter une 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4800" y="1700213"/>
            <a:ext cx="8443876" cy="579600"/>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3" name="Titre 1">
            <a:extLst>
              <a:ext uri="{FF2B5EF4-FFF2-40B4-BE49-F238E27FC236}">
                <a16:creationId xmlns:a16="http://schemas.microsoft.com/office/drawing/2014/main" id="{F4651668-BEA6-5040-9A28-69E2C06CCC9C}"/>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3AE64D8D-0131-ED45-8197-C0694BA734DE}"/>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6" name="Connecteur droit 15">
            <a:extLst>
              <a:ext uri="{FF2B5EF4-FFF2-40B4-BE49-F238E27FC236}">
                <a16:creationId xmlns:a16="http://schemas.microsoft.com/office/drawing/2014/main" id="{B118054C-959A-9441-90C4-5D5EE27EA45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54BAC927-5EBF-CE43-BC4F-6E050711C92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3902836"/>
      </p:ext>
    </p:extLst>
  </p:cSld>
  <p:clrMapOvr>
    <a:masterClrMapping/>
  </p:clrMapOvr>
  <p:hf hdr="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0DDD9E-5D09-5246-AB5D-F6959D8865EA}"/>
              </a:ext>
            </a:extLst>
          </p:cNvPr>
          <p:cNvPicPr>
            <a:picLocks noChangeAspect="1"/>
          </p:cNvPicPr>
          <p:nvPr/>
        </p:nvPicPr>
        <p:blipFill rotWithShape="1">
          <a:blip r:embed="rId2"/>
          <a:srcRect l="40892" r="34219"/>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
        <p:nvSpPr>
          <p:cNvPr id="14" name="Titre 1">
            <a:extLst>
              <a:ext uri="{FF2B5EF4-FFF2-40B4-BE49-F238E27FC236}">
                <a16:creationId xmlns:a16="http://schemas.microsoft.com/office/drawing/2014/main" id="{ADA38479-9FA0-3B4D-B357-6EEDCF850357}"/>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F8098382-DC5B-8A47-A3F6-A4F0936448D1}"/>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7A05541B-0F3A-634B-9872-2B991A28A87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848ABF-877F-4B47-A0D7-83E7498E781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B195E4C3-209B-F943-B781-4B51414D086E}"/>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298CD67C-E8CA-D74D-A29C-5E37EA64E98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1025517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1D874E2-530B-FD4C-B573-923711CFF1A4}"/>
              </a:ext>
            </a:extLst>
          </p:cNvPr>
          <p:cNvPicPr>
            <a:picLocks noChangeAspect="1"/>
          </p:cNvPicPr>
          <p:nvPr/>
        </p:nvPicPr>
        <p:blipFill rotWithShape="1">
          <a:blip r:embed="rId2"/>
          <a:srcRect l="45665" r="29440"/>
          <a:stretch/>
        </p:blipFill>
        <p:spPr>
          <a:xfrm>
            <a:off x="0" y="4"/>
            <a:ext cx="3035300" cy="6858001"/>
          </a:xfrm>
          <a:prstGeom prst="rect">
            <a:avLst/>
          </a:prstGeom>
        </p:spPr>
      </p:pic>
      <p:sp>
        <p:nvSpPr>
          <p:cNvPr id="10" name="Espace réservé pour une image  5">
            <a:extLst>
              <a:ext uri="{FF2B5EF4-FFF2-40B4-BE49-F238E27FC236}">
                <a16:creationId xmlns:a16="http://schemas.microsoft.com/office/drawing/2014/main" id="{752E6EB3-63C8-F048-8B9A-0A6577F95C1A}"/>
              </a:ext>
            </a:extLst>
          </p:cNvPr>
          <p:cNvSpPr>
            <a:spLocks noGrp="1"/>
          </p:cNvSpPr>
          <p:nvPr>
            <p:ph type="pic" sz="quarter" idx="11" hasCustomPrompt="1"/>
          </p:nvPr>
        </p:nvSpPr>
        <p:spPr>
          <a:xfrm>
            <a:off x="266400" y="2098331"/>
            <a:ext cx="2520000" cy="2520000"/>
          </a:xfrm>
          <a:solidFill>
            <a:schemeClr val="accent2"/>
          </a:solidFill>
        </p:spPr>
        <p:txBody>
          <a:bodyPr lIns="0" tIns="1080000" rIns="0" anchor="ctr"/>
          <a:lstStyle>
            <a:lvl1pPr marL="0" indent="0" algn="ctr">
              <a:buNone/>
              <a:defRPr/>
            </a:lvl1pPr>
          </a:lstStyle>
          <a:p>
            <a:r>
              <a:rPr lang="fr-FR"/>
              <a:t>Téléchargez un pictogramme</a:t>
            </a:r>
          </a:p>
        </p:txBody>
      </p:sp>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0AF7FB96-E3E8-634E-A0BB-92E809367DB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327008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07DB11-4CB2-2E46-8CE8-5DFD75DA2FB2}"/>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0701205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F8F303A-F4DC-A04E-B82F-29F7EB6F1BCB}"/>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0E1B40E3-2124-F14C-9D41-ED4856C86B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652421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ACBF63-E285-124F-A7D1-9CE048B8723E}"/>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F1D587B3-1B57-204E-ACB2-1134A2DDC6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74833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2C0DAB42-40E1-BD41-886B-AEF8BB4730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932791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B3C38798-9333-174E-891C-50FAC9B0A37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5194600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Espace réservé du texte 5">
            <a:extLst>
              <a:ext uri="{FF2B5EF4-FFF2-40B4-BE49-F238E27FC236}">
                <a16:creationId xmlns:a16="http://schemas.microsoft.com/office/drawing/2014/main" id="{81810179-EA13-0D4A-8514-6E5396D8D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408265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C75A142F-16B6-314A-B0AC-CE76ECAEC24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6" name="Titre 1">
            <a:extLst>
              <a:ext uri="{FF2B5EF4-FFF2-40B4-BE49-F238E27FC236}">
                <a16:creationId xmlns:a16="http://schemas.microsoft.com/office/drawing/2014/main" id="{38B10926-87C6-E048-BC25-B92B0D621F6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3944F37E-7640-8543-81D8-A5B618AAD1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86499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0DBB4DBC-5314-EA49-B4E9-E67516DA5C3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8" name="Titre 1">
            <a:extLst>
              <a:ext uri="{FF2B5EF4-FFF2-40B4-BE49-F238E27FC236}">
                <a16:creationId xmlns:a16="http://schemas.microsoft.com/office/drawing/2014/main" id="{DE7EAC9B-68BC-CE4B-A4AF-FAA5FE13237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4FA90741-0603-1449-AF98-448D4125983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20881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avec image à gauch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E337F8D-191E-CF49-A335-559CA671E210}"/>
              </a:ext>
            </a:extLst>
          </p:cNvPr>
          <p:cNvPicPr>
            <a:picLocks noChangeAspect="1"/>
          </p:cNvPicPr>
          <p:nvPr/>
        </p:nvPicPr>
        <p:blipFill rotWithShape="1">
          <a:blip r:embed="rId2"/>
          <a:srcRect l="21633" r="27653"/>
          <a:stretch/>
        </p:blipFill>
        <p:spPr>
          <a:xfrm>
            <a:off x="6059488" y="0"/>
            <a:ext cx="6182947"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73023" y="0"/>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73023" y="-1"/>
            <a:ext cx="6132511" cy="6858001"/>
          </a:xfrm>
        </p:spPr>
        <p:txBody>
          <a:bodyPr lIns="0" tIns="1080000" rIns="0" anchor="t"/>
          <a:lstStyle>
            <a:lvl1pPr marL="0" indent="0" algn="ctr">
              <a:buNone/>
              <a:defRPr/>
            </a:lvl1pPr>
          </a:lstStyle>
          <a:p>
            <a:r>
              <a:rPr lang="fr-FR"/>
              <a:t>Cliquez sur l'icône pour ajouter une image</a:t>
            </a:r>
          </a:p>
        </p:txBody>
      </p:sp>
      <p:cxnSp>
        <p:nvCxnSpPr>
          <p:cNvPr id="16" name="Connecteur droit 15">
            <a:extLst>
              <a:ext uri="{FF2B5EF4-FFF2-40B4-BE49-F238E27FC236}">
                <a16:creationId xmlns:a16="http://schemas.microsoft.com/office/drawing/2014/main" id="{81587C84-4AEB-6C40-BA2D-720C0FBAC4BC}"/>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E1E607CD-C4BD-9343-9AC0-777EDACFCFB2}"/>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effectLst>
                  <a:glow rad="50800">
                    <a:schemeClr val="bg1"/>
                  </a:glow>
                </a:effectLst>
                <a:latin typeface="Montserrat" pitchFamily="2" charset="77"/>
              </a:defRPr>
            </a:lvl1pPr>
          </a:lstStyle>
          <a:p>
            <a:fld id="{2F9EC534-F9F4-4762-A8EB-FE67C53393FF}" type="slidenum">
              <a:rPr lang="fr-FR" smtClean="0"/>
              <a:pPr/>
              <a:t>‹N°›</a:t>
            </a:fld>
            <a:endParaRPr lang="fr-FR"/>
          </a:p>
        </p:txBody>
      </p:sp>
      <p:sp>
        <p:nvSpPr>
          <p:cNvPr id="21" name="Titre 1">
            <a:extLst>
              <a:ext uri="{FF2B5EF4-FFF2-40B4-BE49-F238E27FC236}">
                <a16:creationId xmlns:a16="http://schemas.microsoft.com/office/drawing/2014/main" id="{41F5C34E-8E10-4D4E-AF78-90BCDC9B9ABA}"/>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37095BD0-0E2D-2740-B884-E9CA38C427C9}"/>
              </a:ext>
            </a:extLst>
          </p:cNvPr>
          <p:cNvSpPr>
            <a:spLocks noGrp="1"/>
          </p:cNvSpPr>
          <p:nvPr>
            <p:ph type="subTitle" idx="1" hasCustomPrompt="1"/>
          </p:nvPr>
        </p:nvSpPr>
        <p:spPr>
          <a:xfrm>
            <a:off x="6821712" y="2798395"/>
            <a:ext cx="4626613"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E382A7CD-8BA2-CD4F-A078-91C87D96EF01}"/>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517367EC-0979-5340-9AEA-49D0919EE14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057680411"/>
      </p:ext>
    </p:extLst>
  </p:cSld>
  <p:clrMapOvr>
    <a:masterClrMapping/>
  </p:clrMapOvr>
  <p:hf hdr="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4CE08DC-C464-A746-8CF8-1461EB3DD0B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5" name="Titre 1">
            <a:extLst>
              <a:ext uri="{FF2B5EF4-FFF2-40B4-BE49-F238E27FC236}">
                <a16:creationId xmlns:a16="http://schemas.microsoft.com/office/drawing/2014/main" id="{52DD168E-8715-D14A-91D5-68795AD1055A}"/>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CE3B8767-C2C4-9243-A052-4219A656F9E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090093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D24F1A-EF30-1148-88FD-3B4488001A9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BCBE15C0-B4BB-EA4B-9A0B-BA23FBEBF79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F8A75040-FEBE-984B-887E-5D26FA6DB2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76659328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5" name="Image 14">
            <a:extLst>
              <a:ext uri="{FF2B5EF4-FFF2-40B4-BE49-F238E27FC236}">
                <a16:creationId xmlns:a16="http://schemas.microsoft.com/office/drawing/2014/main" id="{0992A16B-A48A-AB47-A791-4CE7C4A5932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7" name="Titre 1">
            <a:extLst>
              <a:ext uri="{FF2B5EF4-FFF2-40B4-BE49-F238E27FC236}">
                <a16:creationId xmlns:a16="http://schemas.microsoft.com/office/drawing/2014/main" id="{44293466-BF4D-194F-86C7-E0CA5464D98E}"/>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9" name="Espace réservé du texte 5">
            <a:extLst>
              <a:ext uri="{FF2B5EF4-FFF2-40B4-BE49-F238E27FC236}">
                <a16:creationId xmlns:a16="http://schemas.microsoft.com/office/drawing/2014/main" id="{3869FD7C-64EB-BC4C-9DBD-AD52663CD2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221578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436EF9BE-A6C9-C64F-A85A-A6945E3A63B3}"/>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44" name="Titre 1">
            <a:extLst>
              <a:ext uri="{FF2B5EF4-FFF2-40B4-BE49-F238E27FC236}">
                <a16:creationId xmlns:a16="http://schemas.microsoft.com/office/drawing/2014/main" id="{57728EE3-2654-1741-A4F3-9BAB13F5A8A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D4B4DB07-6724-3046-B486-B117BCE31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686438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0" name="Picture Placeholder 17">
            <a:extLst>
              <a:ext uri="{FF2B5EF4-FFF2-40B4-BE49-F238E27FC236}">
                <a16:creationId xmlns:a16="http://schemas.microsoft.com/office/drawing/2014/main" id="{7A15EFCF-A5EE-1B48-9443-C1013380AC97}"/>
              </a:ext>
            </a:extLst>
          </p:cNvPr>
          <p:cNvSpPr>
            <a:spLocks noGrp="1"/>
          </p:cNvSpPr>
          <p:nvPr>
            <p:ph type="pic" sz="quarter" idx="18" hasCustomPrompt="1"/>
          </p:nvPr>
        </p:nvSpPr>
        <p:spPr>
          <a:xfrm>
            <a:off x="695325" y="1722961"/>
            <a:ext cx="1152000" cy="1152000"/>
          </a:xfrm>
          <a:solidFill>
            <a:schemeClr val="accent2"/>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11" name="Picture Placeholder 17">
            <a:extLst>
              <a:ext uri="{FF2B5EF4-FFF2-40B4-BE49-F238E27FC236}">
                <a16:creationId xmlns:a16="http://schemas.microsoft.com/office/drawing/2014/main" id="{CC2AF683-7176-F24E-982A-23CD1174F3C2}"/>
              </a:ext>
            </a:extLst>
          </p:cNvPr>
          <p:cNvSpPr>
            <a:spLocks noGrp="1"/>
          </p:cNvSpPr>
          <p:nvPr>
            <p:ph type="pic" sz="quarter" idx="19" hasCustomPrompt="1"/>
          </p:nvPr>
        </p:nvSpPr>
        <p:spPr>
          <a:xfrm>
            <a:off x="2369344" y="172296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2" name="Picture Placeholder 17">
            <a:extLst>
              <a:ext uri="{FF2B5EF4-FFF2-40B4-BE49-F238E27FC236}">
                <a16:creationId xmlns:a16="http://schemas.microsoft.com/office/drawing/2014/main" id="{9E6D5A5C-D1C9-BF4A-953B-7B3E5CC1CAEF}"/>
              </a:ext>
            </a:extLst>
          </p:cNvPr>
          <p:cNvSpPr>
            <a:spLocks noGrp="1"/>
          </p:cNvSpPr>
          <p:nvPr>
            <p:ph type="pic" sz="quarter" idx="20" hasCustomPrompt="1"/>
          </p:nvPr>
        </p:nvSpPr>
        <p:spPr>
          <a:xfrm>
            <a:off x="4043363" y="170742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3" name="Picture Placeholder 17">
            <a:extLst>
              <a:ext uri="{FF2B5EF4-FFF2-40B4-BE49-F238E27FC236}">
                <a16:creationId xmlns:a16="http://schemas.microsoft.com/office/drawing/2014/main" id="{C9E50239-E634-BA4D-AEDF-37DB173A5C9F}"/>
              </a:ext>
            </a:extLst>
          </p:cNvPr>
          <p:cNvSpPr>
            <a:spLocks noGrp="1"/>
          </p:cNvSpPr>
          <p:nvPr>
            <p:ph type="pic" sz="quarter" idx="21" hasCustomPrompt="1"/>
          </p:nvPr>
        </p:nvSpPr>
        <p:spPr>
          <a:xfrm>
            <a:off x="695325" y="3306098"/>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4" name="Picture Placeholder 17">
            <a:extLst>
              <a:ext uri="{FF2B5EF4-FFF2-40B4-BE49-F238E27FC236}">
                <a16:creationId xmlns:a16="http://schemas.microsoft.com/office/drawing/2014/main" id="{96A03D14-693F-B542-9FD2-199CDAB2AB5F}"/>
              </a:ext>
            </a:extLst>
          </p:cNvPr>
          <p:cNvSpPr>
            <a:spLocks noGrp="1"/>
          </p:cNvSpPr>
          <p:nvPr>
            <p:ph type="pic" sz="quarter" idx="22" hasCustomPrompt="1"/>
          </p:nvPr>
        </p:nvSpPr>
        <p:spPr>
          <a:xfrm>
            <a:off x="2369344" y="330609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5" name="Picture Placeholder 17">
            <a:extLst>
              <a:ext uri="{FF2B5EF4-FFF2-40B4-BE49-F238E27FC236}">
                <a16:creationId xmlns:a16="http://schemas.microsoft.com/office/drawing/2014/main" id="{B554166C-D0DF-304F-881A-6A059D851336}"/>
              </a:ext>
            </a:extLst>
          </p:cNvPr>
          <p:cNvSpPr>
            <a:spLocks noGrp="1"/>
          </p:cNvSpPr>
          <p:nvPr>
            <p:ph type="pic" sz="quarter" idx="23" hasCustomPrompt="1"/>
          </p:nvPr>
        </p:nvSpPr>
        <p:spPr>
          <a:xfrm>
            <a:off x="4043363" y="329055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6" name="Picture Placeholder 17">
            <a:extLst>
              <a:ext uri="{FF2B5EF4-FFF2-40B4-BE49-F238E27FC236}">
                <a16:creationId xmlns:a16="http://schemas.microsoft.com/office/drawing/2014/main" id="{EC0D83D4-A46E-1246-A696-81EF4F005B56}"/>
              </a:ext>
            </a:extLst>
          </p:cNvPr>
          <p:cNvSpPr>
            <a:spLocks noGrp="1"/>
          </p:cNvSpPr>
          <p:nvPr>
            <p:ph type="pic" sz="quarter" idx="24" hasCustomPrompt="1"/>
          </p:nvPr>
        </p:nvSpPr>
        <p:spPr>
          <a:xfrm>
            <a:off x="695325"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7" name="Picture Placeholder 17">
            <a:extLst>
              <a:ext uri="{FF2B5EF4-FFF2-40B4-BE49-F238E27FC236}">
                <a16:creationId xmlns:a16="http://schemas.microsoft.com/office/drawing/2014/main" id="{16C835D8-11F9-1345-A9C7-A5FE083A1EFD}"/>
              </a:ext>
            </a:extLst>
          </p:cNvPr>
          <p:cNvSpPr>
            <a:spLocks noGrp="1"/>
          </p:cNvSpPr>
          <p:nvPr>
            <p:ph type="pic" sz="quarter" idx="25" hasCustomPrompt="1"/>
          </p:nvPr>
        </p:nvSpPr>
        <p:spPr>
          <a:xfrm>
            <a:off x="2369344"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8" name="Picture Placeholder 17">
            <a:extLst>
              <a:ext uri="{FF2B5EF4-FFF2-40B4-BE49-F238E27FC236}">
                <a16:creationId xmlns:a16="http://schemas.microsoft.com/office/drawing/2014/main" id="{5F513051-FBD0-324F-99BC-5950E8973FE3}"/>
              </a:ext>
            </a:extLst>
          </p:cNvPr>
          <p:cNvSpPr>
            <a:spLocks noGrp="1"/>
          </p:cNvSpPr>
          <p:nvPr>
            <p:ph type="pic" sz="quarter" idx="26" hasCustomPrompt="1"/>
          </p:nvPr>
        </p:nvSpPr>
        <p:spPr>
          <a:xfrm>
            <a:off x="4043363" y="488923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7DD15AF8-0CD8-1C4C-A0D5-8FFBA64D7A9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20" name="Titre 1">
            <a:extLst>
              <a:ext uri="{FF2B5EF4-FFF2-40B4-BE49-F238E27FC236}">
                <a16:creationId xmlns:a16="http://schemas.microsoft.com/office/drawing/2014/main" id="{E2992B4F-6343-D24A-AB67-0B41540B1427}"/>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1" name="Espace réservé du texte 54">
            <a:extLst>
              <a:ext uri="{FF2B5EF4-FFF2-40B4-BE49-F238E27FC236}">
                <a16:creationId xmlns:a16="http://schemas.microsoft.com/office/drawing/2014/main" id="{3C5F51EB-86A5-C14D-B815-709CDEE1CCF4}"/>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22" name="Espace réservé du texte 58">
            <a:extLst>
              <a:ext uri="{FF2B5EF4-FFF2-40B4-BE49-F238E27FC236}">
                <a16:creationId xmlns:a16="http://schemas.microsoft.com/office/drawing/2014/main" id="{F66A098F-7B83-1C48-BAF4-58534AFA4BF4}"/>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25" name="Espace réservé du texte 60">
            <a:extLst>
              <a:ext uri="{FF2B5EF4-FFF2-40B4-BE49-F238E27FC236}">
                <a16:creationId xmlns:a16="http://schemas.microsoft.com/office/drawing/2014/main" id="{1982339F-B748-B941-A457-76FAFB6D474E}"/>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26" name="Espace réservé du texte 63">
            <a:extLst>
              <a:ext uri="{FF2B5EF4-FFF2-40B4-BE49-F238E27FC236}">
                <a16:creationId xmlns:a16="http://schemas.microsoft.com/office/drawing/2014/main" id="{D6C79E16-207A-1A4C-A677-CC3BFC7D204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27" name="Espace réservé du texte 65">
            <a:extLst>
              <a:ext uri="{FF2B5EF4-FFF2-40B4-BE49-F238E27FC236}">
                <a16:creationId xmlns:a16="http://schemas.microsoft.com/office/drawing/2014/main" id="{162E4BE2-7DD8-514A-8BB2-1D170EC5A153}"/>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28" name="Espace réservé du texte 67">
            <a:extLst>
              <a:ext uri="{FF2B5EF4-FFF2-40B4-BE49-F238E27FC236}">
                <a16:creationId xmlns:a16="http://schemas.microsoft.com/office/drawing/2014/main" id="{F0E95F3F-362A-504C-B40E-67612ABA3A6C}"/>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29" name="Espace réservé du texte 69">
            <a:extLst>
              <a:ext uri="{FF2B5EF4-FFF2-40B4-BE49-F238E27FC236}">
                <a16:creationId xmlns:a16="http://schemas.microsoft.com/office/drawing/2014/main" id="{F847B9FC-29E1-8042-ADB9-0FDF320F1704}"/>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0" name="Espace réservé du texte 71">
            <a:extLst>
              <a:ext uri="{FF2B5EF4-FFF2-40B4-BE49-F238E27FC236}">
                <a16:creationId xmlns:a16="http://schemas.microsoft.com/office/drawing/2014/main" id="{0CA8A302-0A3A-EA47-883D-24341729C0FD}"/>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1" name="Espace réservé du texte 73">
            <a:extLst>
              <a:ext uri="{FF2B5EF4-FFF2-40B4-BE49-F238E27FC236}">
                <a16:creationId xmlns:a16="http://schemas.microsoft.com/office/drawing/2014/main" id="{AA3986E6-5AD8-8446-9F4B-9B9CB1CD1746}"/>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2" name="Espace réservé du texte 5">
            <a:extLst>
              <a:ext uri="{FF2B5EF4-FFF2-40B4-BE49-F238E27FC236}">
                <a16:creationId xmlns:a16="http://schemas.microsoft.com/office/drawing/2014/main" id="{430E36DB-9EC5-B849-8566-A4738859E5E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8452207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2724B643-4099-3F4B-AC92-526486AD03C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4A6D81EC-43F1-1049-864A-18D33767ECE8}"/>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06944500-4629-FD4E-96D1-503CD9411FB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528019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9D321538-0FA8-1D4A-BF11-B9BB13BA0CA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52F07467-08DF-0C4E-9A1B-689E080693B2}"/>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AADB8FCA-A5F0-084B-89A7-66393865C9F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7707941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1B4B4F0F-B6E5-CC4F-B504-4D9F098BC09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04742A87-DC54-0E4B-B997-F57E275ADE2B}"/>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3431E826-DB22-9A4C-B7B9-E4466B46EB3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3596710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54E30B5D-EEBA-044E-948C-F61CFC58687C}"/>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8" name="Titre 1">
            <a:extLst>
              <a:ext uri="{FF2B5EF4-FFF2-40B4-BE49-F238E27FC236}">
                <a16:creationId xmlns:a16="http://schemas.microsoft.com/office/drawing/2014/main" id="{6574330A-61C5-9148-B41E-173C43E14721}"/>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37568F3-2EF1-F14B-BAED-155AC60D8C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057146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pitre jaune La Poste +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3054719-759B-4442-A601-9A266767F5E7}"/>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10" name="Titre 1">
            <a:extLst>
              <a:ext uri="{FF2B5EF4-FFF2-40B4-BE49-F238E27FC236}">
                <a16:creationId xmlns:a16="http://schemas.microsoft.com/office/drawing/2014/main" id="{16FD6790-D48A-5843-B616-72BAADC27F2F}"/>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alpha val="60000"/>
                    </a:schemeClr>
                  </a:glow>
                </a:effectLst>
              </a:defRPr>
            </a:lvl1pPr>
          </a:lstStyle>
          <a:p>
            <a:r>
              <a:rPr lang="fr-FR"/>
              <a:t>Titre de chapitre</a:t>
            </a:r>
          </a:p>
        </p:txBody>
      </p:sp>
      <p:sp>
        <p:nvSpPr>
          <p:cNvPr id="11" name="Sous-titre 2">
            <a:extLst>
              <a:ext uri="{FF2B5EF4-FFF2-40B4-BE49-F238E27FC236}">
                <a16:creationId xmlns:a16="http://schemas.microsoft.com/office/drawing/2014/main" id="{7637711C-6BBE-AC4F-B75C-18EE94D87CD2}"/>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2" name="Espace réservé du texte 7">
            <a:extLst>
              <a:ext uri="{FF2B5EF4-FFF2-40B4-BE49-F238E27FC236}">
                <a16:creationId xmlns:a16="http://schemas.microsoft.com/office/drawing/2014/main" id="{9E1E2A62-05D9-B742-8F7C-10E3260815AE}"/>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32284188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avec image à gauche - 1 co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10" name="Sous-titre 2">
            <a:extLst>
              <a:ext uri="{FF2B5EF4-FFF2-40B4-BE49-F238E27FC236}">
                <a16:creationId xmlns:a16="http://schemas.microsoft.com/office/drawing/2014/main" id="{7B1E33CD-DC48-F94C-8CF8-46C836211DBF}"/>
              </a:ext>
            </a:extLst>
          </p:cNvPr>
          <p:cNvSpPr>
            <a:spLocks noGrp="1"/>
          </p:cNvSpPr>
          <p:nvPr>
            <p:ph type="subTitle" idx="1" hasCustomPrompt="1"/>
          </p:nvPr>
        </p:nvSpPr>
        <p:spPr>
          <a:xfrm>
            <a:off x="3719513" y="2276213"/>
            <a:ext cx="7740650" cy="3718941"/>
          </a:xfrm>
        </p:spPr>
        <p:txBody>
          <a:bodyPr lIns="0" tIns="180000" rIns="0" numCol="1"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1" name="Espace réservé du texte 6">
            <a:extLst>
              <a:ext uri="{FF2B5EF4-FFF2-40B4-BE49-F238E27FC236}">
                <a16:creationId xmlns:a16="http://schemas.microsoft.com/office/drawing/2014/main" id="{FC7F97D7-FB9E-E445-ACEA-DF4AEB9C8E39}"/>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FCB2C027-8D50-A04C-BD22-135769F170F9}"/>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AFE08160-90BD-8342-8E57-60ACE89E04FA}"/>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A07EF46-DF9A-D746-958D-C524A98B42B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58381045"/>
      </p:ext>
    </p:extLst>
  </p:cSld>
  <p:clrMapOvr>
    <a:masterClrMapping/>
  </p:clrMapOvr>
  <p:hf hdr="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pitre Jaune La Poste + pict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1E42754-157C-084E-9DA9-E6C214991FE5}"/>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64727016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u + IMG + picto - Jaune La Post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740E8C-2919-6041-B2AC-8BCA71F5EC03}"/>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8A88714A-3E8E-114F-A1A8-C4FF0FB71218}"/>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DC997F79-E664-ED4B-A934-341442930A83}"/>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63CB0988-19EC-DD47-84C2-4E5800A666EB}"/>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EB46FFA6-36BD-3842-B71E-E4EBC4C71E74}"/>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92F6CCB3-9CFA-6A40-9EDB-51040BA10CD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0B6690D5-CEEE-CA44-AC8B-E251EA2DF1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994823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9668CB2-405A-7E4B-BEDF-A7630A918398}"/>
              </a:ext>
            </a:extLst>
          </p:cNvPr>
          <p:cNvPicPr>
            <a:picLocks noChangeAspect="1"/>
          </p:cNvPicPr>
          <p:nvPr/>
        </p:nvPicPr>
        <p:blipFill rotWithShape="1">
          <a:blip r:embed="rId2"/>
          <a:srcRect l="36973" r="13331"/>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8544EE7D-45DF-3B44-B8D1-7D4C28A2382C}"/>
              </a:ext>
            </a:extLst>
          </p:cNvPr>
          <p:cNvSpPr/>
          <p:nvPr/>
        </p:nvSpPr>
        <p:spPr>
          <a:xfrm>
            <a:off x="7761944" y="2065201"/>
            <a:ext cx="2880000" cy="2880000"/>
          </a:xfrm>
          <a:prstGeom prst="rect">
            <a:avLst/>
          </a:prstGeom>
          <a:solidFill>
            <a:schemeClr val="accent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1886AEA9-EA06-BC49-BF81-FD34CBB87EC8}"/>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ED46D435-BAE8-404F-BBB8-CBA93C8D41A6}"/>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4C55B805-910E-FA40-9E45-B125D09A2FA3}"/>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8047E3DF-5699-FF44-A90E-8FAEB64B78AC}"/>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7C10C092-C99D-8B41-A4FC-2EB9795559F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3BFDAD4A-6188-CD44-BADA-0192D05EC5F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30C1D69-55CE-5248-8A88-EB8C0F68964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020252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E13A8BE-9966-094C-A09C-E26AAFB35A81}"/>
              </a:ext>
            </a:extLst>
          </p:cNvPr>
          <p:cNvPicPr>
            <a:picLocks noChangeAspect="1"/>
          </p:cNvPicPr>
          <p:nvPr/>
        </p:nvPicPr>
        <p:blipFill rotWithShape="1">
          <a:blip r:embed="rId2"/>
          <a:srcRect l="40890" r="34217"/>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lvl1pPr>
          </a:lstStyle>
          <a:p>
            <a:r>
              <a:rPr lang="fr-FR"/>
              <a:t>Téléchargez un pictogramme</a:t>
            </a:r>
          </a:p>
        </p:txBody>
      </p:sp>
      <p:sp>
        <p:nvSpPr>
          <p:cNvPr id="15" name="Titre 1">
            <a:extLst>
              <a:ext uri="{FF2B5EF4-FFF2-40B4-BE49-F238E27FC236}">
                <a16:creationId xmlns:a16="http://schemas.microsoft.com/office/drawing/2014/main" id="{55F4AB78-FF8F-C54A-8E51-3CFFD9680513}"/>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3EE8835B-7391-CA40-AD3D-2F30F84867AF}"/>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1AC72B43-DB3B-9243-9C42-79C75EA620B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69C416F8-91EF-DD42-B881-E76B18546A7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8ADC065F-75B4-2042-BE47-06477694C03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1E11CC8B-FEE2-4D4C-B333-2C9E5DD4E517}"/>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11990498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786E95-7172-674A-BD61-9C6999B92C0D}"/>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147169030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8593D9E-D202-EF48-B734-F843574CFC1E}"/>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16648695" y="-2104718"/>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0" name="Espace réservé du texte 5">
            <a:extLst>
              <a:ext uri="{FF2B5EF4-FFF2-40B4-BE49-F238E27FC236}">
                <a16:creationId xmlns:a16="http://schemas.microsoft.com/office/drawing/2014/main" id="{49D9EF1E-A82B-C145-A26D-C940277316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6332318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D186718-DF2C-BA45-B669-ADEF1AA8DE9F}"/>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07FEABBB-7295-DF4E-B39E-D90778CCCA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3448986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757B0DD2-2C5F-B846-A5C3-AF1D90AD22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82768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3A04C0C-D4CC-9D40-86CA-A17846CE9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296757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8CB8AEC-B9E3-644E-AA80-F6E44703520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8" name="Rectangle 7">
            <a:extLst>
              <a:ext uri="{FF2B5EF4-FFF2-40B4-BE49-F238E27FC236}">
                <a16:creationId xmlns:a16="http://schemas.microsoft.com/office/drawing/2014/main" id="{737CB221-5127-B745-AE64-8CF67A1A4D9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A4394332-2C32-FC45-ADDD-60CDF326B99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004FDF4-C902-CC4C-8C4B-B6A06B06549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24171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avec image à gauch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9" name="Titre 1">
            <a:extLst>
              <a:ext uri="{FF2B5EF4-FFF2-40B4-BE49-F238E27FC236}">
                <a16:creationId xmlns:a16="http://schemas.microsoft.com/office/drawing/2014/main" id="{CECD43F1-05A7-E040-A733-3C987949BAA6}"/>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54087954"/>
      </p:ext>
    </p:extLst>
  </p:cSld>
  <p:clrMapOvr>
    <a:masterClrMapping/>
  </p:clrMapOvr>
  <p:hf hdr="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F4D8F8F9-4C7D-2448-854E-6046F285155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ADA350C4-0C7B-0F44-9430-024831FC42E0}"/>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F8373048-F13F-B742-9CF9-4889FDE7C2A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9F56F8CE-15FF-1546-846D-2C07EAFE84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19936473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E97DBFF1-53D8-AC4A-B74D-2A34171E0B2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2" name="Rectangle 21">
            <a:extLst>
              <a:ext uri="{FF2B5EF4-FFF2-40B4-BE49-F238E27FC236}">
                <a16:creationId xmlns:a16="http://schemas.microsoft.com/office/drawing/2014/main" id="{B2B8BFF4-722E-F448-9BB7-4AF284A450E3}"/>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ECCCCFFF-D2B0-B440-8899-38013187808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7CFF4425-1184-4B49-845D-DA28750A530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474054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95D5183-6F9E-8542-89FB-EFD83EA0738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0" name="Rectangle 19">
            <a:extLst>
              <a:ext uri="{FF2B5EF4-FFF2-40B4-BE49-F238E27FC236}">
                <a16:creationId xmlns:a16="http://schemas.microsoft.com/office/drawing/2014/main" id="{77234932-4626-2542-B3D5-978F1CFFC4DE}"/>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641EB11C-3171-4F42-A9E8-5CDEF273C8F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24BDCA4B-DEBF-4A45-B469-0C416DFFBD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3519607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20880B1-A475-D84F-87FA-C4435626FE7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423FCA43-DCEF-E54B-96B6-EAA6B5DBF342}"/>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A0808B16-EB3E-D148-9007-CFB3F9DA94A6}"/>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CD81670-5407-534A-AD56-8A43808A978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2982271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695C80B9-5580-E145-9FF9-7991DD6BFD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3" name="Rectangle 22">
            <a:extLst>
              <a:ext uri="{FF2B5EF4-FFF2-40B4-BE49-F238E27FC236}">
                <a16:creationId xmlns:a16="http://schemas.microsoft.com/office/drawing/2014/main" id="{FBBB56E5-80DE-E94D-9830-F742EF72088D}"/>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4C96D059-3676-464E-BA8D-313AA3CC19E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F5351D70-2291-0046-AFDE-39F03BF0D6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9381365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1CA4A57D-AC45-E14D-9C26-04E7E1556137}"/>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50" name="Rectangle 49">
            <a:extLst>
              <a:ext uri="{FF2B5EF4-FFF2-40B4-BE49-F238E27FC236}">
                <a16:creationId xmlns:a16="http://schemas.microsoft.com/office/drawing/2014/main" id="{0DEE8C30-C443-C142-93DE-C7A8B63A9E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62C2B966-FD7D-1A42-A9E4-A849704E8E7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F9391FCB-6CB8-A543-BC90-BA41DD3F18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6242435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accent1"/>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1" name="Image 40">
            <a:extLst>
              <a:ext uri="{FF2B5EF4-FFF2-40B4-BE49-F238E27FC236}">
                <a16:creationId xmlns:a16="http://schemas.microsoft.com/office/drawing/2014/main" id="{D46CDAD0-8D38-B34B-B05D-857186C736A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42" name="Rectangle 41">
            <a:extLst>
              <a:ext uri="{FF2B5EF4-FFF2-40B4-BE49-F238E27FC236}">
                <a16:creationId xmlns:a16="http://schemas.microsoft.com/office/drawing/2014/main" id="{D6E50C0B-000D-EE47-9EE2-5E6D7089187C}"/>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itre 1">
            <a:extLst>
              <a:ext uri="{FF2B5EF4-FFF2-40B4-BE49-F238E27FC236}">
                <a16:creationId xmlns:a16="http://schemas.microsoft.com/office/drawing/2014/main" id="{06E736A5-24B0-EA46-96E4-1F124647DDB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39" name="Espace réservé du texte 5">
            <a:extLst>
              <a:ext uri="{FF2B5EF4-FFF2-40B4-BE49-F238E27FC236}">
                <a16:creationId xmlns:a16="http://schemas.microsoft.com/office/drawing/2014/main" id="{ED958E84-7676-F044-B69E-6ACA074A1D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94069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F90D848D-510F-4041-971D-76C317C008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E952CDED-3960-CE49-BAE7-3DF9C093C6F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7DEDEAB9-A53C-1C47-9D13-10CCF93155D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A1EBFBCF-C825-6849-AF17-0BDD610BD79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0611947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0" name="Image 9">
            <a:extLst>
              <a:ext uri="{FF2B5EF4-FFF2-40B4-BE49-F238E27FC236}">
                <a16:creationId xmlns:a16="http://schemas.microsoft.com/office/drawing/2014/main" id="{63669B6B-0AA9-7D4E-8AFB-ACA36A8BA6BD}"/>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00BB9430-C901-2F47-A0A0-BFFE12A243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63590971-0A4C-5043-8728-11D18DA46798}"/>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695521FE-8EF0-2545-844D-22C6C396027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4405575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6A97B9CA-7C6C-CA4B-832F-D02A0F0D420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EAB66051-15C7-6948-8776-C9197ABFA26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D9A4423-322A-3B4D-8A1C-73A42854AFD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ADD1656-B51F-C943-9F5F-4FAC8EFDB5A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13370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337F8D-191E-CF49-A335-559CA671E210}"/>
              </a:ext>
            </a:extLst>
          </p:cNvPr>
          <p:cNvPicPr>
            <a:picLocks noChangeAspect="1"/>
          </p:cNvPicPr>
          <p:nvPr userDrawn="1"/>
        </p:nvPicPr>
        <p:blipFill rotWithShape="1">
          <a:blip r:embed="rId2"/>
          <a:srcRect l="21633" r="27653"/>
          <a:stretch/>
        </p:blipFill>
        <p:spPr>
          <a:xfrm>
            <a:off x="6059488" y="0"/>
            <a:ext cx="6182947" cy="6858000"/>
          </a:xfrm>
          <a:prstGeom prst="rect">
            <a:avLst/>
          </a:prstGeom>
        </p:spPr>
      </p:pic>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72627373"/>
      </p:ext>
    </p:extLst>
  </p:cSld>
  <p:clrMapOvr>
    <a:masterClrMapping/>
  </p:clrMapOvr>
  <p:hf hdr="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AA1287D-F682-194A-BF33-3E5B7C3F71E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88820222-0617-B842-85FB-67DEFAC8623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43260F3-E7B8-8246-B630-B1C0DACA7FC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A2E597C-60AC-FC49-A495-C7AEAFFD90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8120539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pitre vert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3"/>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5"/>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81112786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pitre vert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1"/>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3"/>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273371965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u + IMG + picto - ver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FC6D3EF-163D-A341-877B-008BE3AEBDA6}"/>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496DDAB6-30A3-4A44-8D8A-14FFF15B50CA}"/>
              </a:ext>
            </a:extLst>
          </p:cNvPr>
          <p:cNvSpPr/>
          <p:nvPr/>
        </p:nvSpPr>
        <p:spPr>
          <a:xfrm>
            <a:off x="8911168" y="3680775"/>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5C158509-24FE-9E40-B10D-775F61C88FD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468523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C74E2AE-9CAE-1644-9C34-5557D789E7CD}"/>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17" name="Rectangle 16">
            <a:extLst>
              <a:ext uri="{FF2B5EF4-FFF2-40B4-BE49-F238E27FC236}">
                <a16:creationId xmlns:a16="http://schemas.microsoft.com/office/drawing/2014/main" id="{8445826A-2529-F443-8666-47A81A8A17C7}"/>
              </a:ext>
            </a:extLst>
          </p:cNvPr>
          <p:cNvSpPr/>
          <p:nvPr/>
        </p:nvSpPr>
        <p:spPr>
          <a:xfrm>
            <a:off x="7761944" y="2065201"/>
            <a:ext cx="2880000" cy="2880000"/>
          </a:xfrm>
          <a:prstGeom prst="rect">
            <a:avLst/>
          </a:prstGeom>
          <a:solidFill>
            <a:schemeClr val="accent3"/>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944" y="2066400"/>
            <a:ext cx="2880000" cy="2880000"/>
          </a:xfrm>
        </p:spPr>
        <p:txBody>
          <a:bodyPr lIns="0" tIns="1080000" rIns="0" anchor="t"/>
          <a:lstStyle>
            <a:lvl1pPr marL="0" indent="0" algn="ctr">
              <a:buNone/>
              <a:defRPr/>
            </a:lvl1pPr>
          </a:lstStyle>
          <a:p>
            <a:r>
              <a:rPr lang="fr-FR"/>
              <a:t>Téléchargez un pictogramme</a:t>
            </a:r>
          </a:p>
        </p:txBody>
      </p:sp>
      <p:sp>
        <p:nvSpPr>
          <p:cNvPr id="25" name="Titre 1">
            <a:extLst>
              <a:ext uri="{FF2B5EF4-FFF2-40B4-BE49-F238E27FC236}">
                <a16:creationId xmlns:a16="http://schemas.microsoft.com/office/drawing/2014/main" id="{F1F2DCC2-2CA1-9348-BDB4-1D0EC3E135C0}"/>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CDC4EDBE-8D1D-6449-BC38-56709421647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A5DA7B44-EA6F-5E4E-B599-54B00CDBD5C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9BE604A-95D0-3A4A-96D0-A4CB79A2E65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9" name="Connecteur droit 18">
            <a:extLst>
              <a:ext uri="{FF2B5EF4-FFF2-40B4-BE49-F238E27FC236}">
                <a16:creationId xmlns:a16="http://schemas.microsoft.com/office/drawing/2014/main" id="{2EDCDC57-2E9E-3549-BA4E-7E231DBDB99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3E1426FE-7B29-664B-B07D-2D9D0B5AD11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1135586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D8A4E12-7F7C-B948-9832-C7FC68D21E40}"/>
              </a:ext>
            </a:extLst>
          </p:cNvPr>
          <p:cNvPicPr>
            <a:picLocks noChangeAspect="1"/>
          </p:cNvPicPr>
          <p:nvPr/>
        </p:nvPicPr>
        <p:blipFill rotWithShape="1">
          <a:blip r:embed="rId2"/>
          <a:srcRect l="40891" r="34218"/>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4" name="Titre 1">
            <a:extLst>
              <a:ext uri="{FF2B5EF4-FFF2-40B4-BE49-F238E27FC236}">
                <a16:creationId xmlns:a16="http://schemas.microsoft.com/office/drawing/2014/main" id="{B3806890-D376-8E42-BA94-1D04F1F29220}"/>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Sous-titre 2">
            <a:extLst>
              <a:ext uri="{FF2B5EF4-FFF2-40B4-BE49-F238E27FC236}">
                <a16:creationId xmlns:a16="http://schemas.microsoft.com/office/drawing/2014/main" id="{4098C2FE-613F-1A43-9C54-7F728CE8804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6" name="Espace réservé du texte 6">
            <a:extLst>
              <a:ext uri="{FF2B5EF4-FFF2-40B4-BE49-F238E27FC236}">
                <a16:creationId xmlns:a16="http://schemas.microsoft.com/office/drawing/2014/main" id="{D7458D0D-1474-F045-BFBD-08D765A6F2E2}"/>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EC77F4D-58D8-5B40-A655-88E1BE45ECD6}"/>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F3606CE2-1752-C043-803D-7C0F66029D0A}"/>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700196A1-8E84-1343-80EA-2F6AA38ED2AE}"/>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718843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8" name="Image 7">
            <a:extLst>
              <a:ext uri="{FF2B5EF4-FFF2-40B4-BE49-F238E27FC236}">
                <a16:creationId xmlns:a16="http://schemas.microsoft.com/office/drawing/2014/main" id="{6F38F61D-3B0D-EA46-BA45-C01D78A41A74}"/>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2" name="Rectangle 11">
            <a:extLst>
              <a:ext uri="{FF2B5EF4-FFF2-40B4-BE49-F238E27FC236}">
                <a16:creationId xmlns:a16="http://schemas.microsoft.com/office/drawing/2014/main" id="{9C49D6F9-F53A-244D-A7A1-AD81B7B86ABA}"/>
              </a:ext>
            </a:extLst>
          </p:cNvPr>
          <p:cNvSpPr/>
          <p:nvPr/>
        </p:nvSpPr>
        <p:spPr>
          <a:xfrm>
            <a:off x="247201" y="2098331"/>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5">
            <a:extLst>
              <a:ext uri="{FF2B5EF4-FFF2-40B4-BE49-F238E27FC236}">
                <a16:creationId xmlns:a16="http://schemas.microsoft.com/office/drawing/2014/main" id="{FFD2F751-0E8D-2B42-A9AA-E80BC05B1408}"/>
              </a:ext>
            </a:extLst>
          </p:cNvPr>
          <p:cNvSpPr>
            <a:spLocks noGrp="1"/>
          </p:cNvSpPr>
          <p:nvPr>
            <p:ph type="pic" sz="quarter" idx="11" hasCustomPrompt="1"/>
          </p:nvPr>
        </p:nvSpPr>
        <p:spPr>
          <a:xfrm>
            <a:off x="247200" y="2098330"/>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0" name="Espace réservé du texte 5">
            <a:extLst>
              <a:ext uri="{FF2B5EF4-FFF2-40B4-BE49-F238E27FC236}">
                <a16:creationId xmlns:a16="http://schemas.microsoft.com/office/drawing/2014/main" id="{DA6E6894-D405-F941-A37F-8999540A2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708866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EE2D1E-A4D8-CF4A-8324-A9EAFE160965}"/>
              </a:ext>
            </a:extLst>
          </p:cNvPr>
          <p:cNvPicPr>
            <a:picLocks noChangeAspect="1"/>
          </p:cNvPicPr>
          <p:nvPr/>
        </p:nvPicPr>
        <p:blipFill rotWithShape="1">
          <a:blip r:embed="rId2"/>
          <a:srcRect l="-1" r="-1"/>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45514793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F35E-A37D-404F-A4BA-45C8EAEF94E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516810"/>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AFEEEFBA-D899-BE4D-B838-2958D658B9B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821164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8B5079BD-B57A-3749-933E-FA8DC2CDCEA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16" name="Titre 1">
            <a:extLst>
              <a:ext uri="{FF2B5EF4-FFF2-40B4-BE49-F238E27FC236}">
                <a16:creationId xmlns:a16="http://schemas.microsoft.com/office/drawing/2014/main" id="{DB2EB216-9615-BE41-9F6B-F2A1B93CB7FF}"/>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7" name="Sous-titre 2">
            <a:extLst>
              <a:ext uri="{FF2B5EF4-FFF2-40B4-BE49-F238E27FC236}">
                <a16:creationId xmlns:a16="http://schemas.microsoft.com/office/drawing/2014/main" id="{9FB93695-2E8C-424A-8F25-BAD6FFEABC88}"/>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4" name="Espace réservé du texte 5">
            <a:extLst>
              <a:ext uri="{FF2B5EF4-FFF2-40B4-BE49-F238E27FC236}">
                <a16:creationId xmlns:a16="http://schemas.microsoft.com/office/drawing/2014/main" id="{AF56BE18-CB01-EC46-96C9-B8C23CB5A9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47714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heme" Target="../theme/theme6.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neutre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29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Bleu</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7065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poussin</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106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La Poste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780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vert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916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Turquoise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297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violet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1019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Corail</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060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a:extLst>
              <a:ext uri="{FF2B5EF4-FFF2-40B4-BE49-F238E27FC236}">
                <a16:creationId xmlns:a16="http://schemas.microsoft.com/office/drawing/2014/main" id="{BD1BBBB6-C4D5-81A1-351E-8CEF5714B606}"/>
              </a:ext>
            </a:extLst>
          </p:cNvPr>
          <p:cNvSpPr txBox="1">
            <a:spLocks noGrp="1"/>
          </p:cNvSpPr>
          <p:nvPr/>
        </p:nvSpPr>
        <p:spPr>
          <a:xfrm>
            <a:off x="5973826" y="6506766"/>
            <a:ext cx="260985" cy="158377"/>
          </a:xfrm>
          <a:prstGeom prst="rect">
            <a:avLst/>
          </a:prstGeom>
        </p:spPr>
        <p:txBody>
          <a:bodyPr vert="horz" wrap="square" lIns="0" tIns="12065" rIns="0" bIns="0" rtlCol="0" anchor="t">
            <a:spAutoFit/>
          </a:bodyPr>
          <a:lstStyle>
            <a:defPPr>
              <a:defRPr kern="0"/>
            </a:defPPr>
            <a:lvl1pPr>
              <a:defRPr sz="950" b="0" i="0">
                <a:solidFill>
                  <a:srgbClr val="7E7E7E"/>
                </a:solidFill>
                <a:latin typeface="Calibri"/>
                <a:cs typeface="Calibri"/>
              </a:defRPr>
            </a:lvl1pPr>
          </a:lstStyle>
          <a:p>
            <a:pPr marL="38100" algn="l" rtl="0">
              <a:lnSpc>
                <a:spcPct val="100000"/>
              </a:lnSpc>
              <a:spcBef>
                <a:spcPts val="95"/>
              </a:spcBef>
            </a:pPr>
            <a:endParaRPr lang="en" b="1" spc="130">
              <a:ea typeface="Calibri"/>
            </a:endParaRPr>
          </a:p>
        </p:txBody>
      </p:sp>
      <p:pic>
        <p:nvPicPr>
          <p:cNvPr id="3" name="Image 2" descr="Une image contenant Graphique, clipart, symbole, graphisme&#10;&#10;Le contenu généré par l’IA peut être incorrect.">
            <a:extLst>
              <a:ext uri="{FF2B5EF4-FFF2-40B4-BE49-F238E27FC236}">
                <a16:creationId xmlns:a16="http://schemas.microsoft.com/office/drawing/2014/main" id="{58425FDB-9848-6F58-B050-1B6A5DA45A14}"/>
              </a:ext>
            </a:extLst>
          </p:cNvPr>
          <p:cNvPicPr>
            <a:picLocks noChangeAspect="1"/>
          </p:cNvPicPr>
          <p:nvPr/>
        </p:nvPicPr>
        <p:blipFill>
          <a:blip r:embed="rId2"/>
          <a:stretch>
            <a:fillRect/>
          </a:stretch>
        </p:blipFill>
        <p:spPr>
          <a:xfrm>
            <a:off x="141797" y="2107961"/>
            <a:ext cx="3740989" cy="3293853"/>
          </a:xfrm>
          <a:prstGeom prst="rect">
            <a:avLst/>
          </a:prstGeom>
        </p:spPr>
      </p:pic>
      <p:sp>
        <p:nvSpPr>
          <p:cNvPr id="2" name="Titre 1"/>
          <p:cNvSpPr>
            <a:spLocks noGrp="1"/>
          </p:cNvSpPr>
          <p:nvPr>
            <p:ph type="ctrTitle"/>
          </p:nvPr>
        </p:nvSpPr>
        <p:spPr>
          <a:xfrm>
            <a:off x="4980432" y="3012171"/>
            <a:ext cx="5687568" cy="735415"/>
          </a:xfrm>
        </p:spPr>
        <p:txBody>
          <a:bodyPr/>
          <a:lstStyle/>
          <a:p>
            <a:pPr algn="l" rtl="0"/>
            <a:r>
              <a:rPr lang="en" b="1" i="0" u="none" baseline="0"/>
              <a:t>Discover the Digiposte mobile application</a:t>
            </a:r>
          </a:p>
        </p:txBody>
      </p:sp>
      <p:sp>
        <p:nvSpPr>
          <p:cNvPr id="16" name="ZoneTexte 15"/>
          <p:cNvSpPr txBox="1"/>
          <p:nvPr/>
        </p:nvSpPr>
        <p:spPr>
          <a:xfrm>
            <a:off x="140628" y="6485106"/>
            <a:ext cx="3743325" cy="307777"/>
          </a:xfrm>
          <a:prstGeom prst="rect">
            <a:avLst/>
          </a:prstGeom>
          <a:noFill/>
        </p:spPr>
        <p:txBody>
          <a:bodyPr wrap="square" rtlCol="0">
            <a:spAutoFit/>
          </a:bodyPr>
          <a:lstStyle/>
          <a:p>
            <a:pPr algn="ctr" rtl="0"/>
            <a:r>
              <a:rPr lang="en" sz="1400" b="0" i="0" u="none" baseline="0">
                <a:latin typeface="Montserrat" panose="00000500000000000000" pitchFamily="2" charset="0"/>
                <a:ea typeface="Montserrat" panose="00000500000000000000" pitchFamily="2" charset="0"/>
                <a:cs typeface="Montserrat" panose="00000500000000000000" pitchFamily="2" charset="0"/>
              </a:rPr>
              <a:t>2025 presentation</a:t>
            </a:r>
          </a:p>
        </p:txBody>
      </p:sp>
    </p:spTree>
    <p:extLst>
      <p:ext uri="{BB962C8B-B14F-4D97-AF65-F5344CB8AC3E}">
        <p14:creationId xmlns:p14="http://schemas.microsoft.com/office/powerpoint/2010/main" val="137763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72BFAE-9CF9-B03E-2E48-2EF286A3D074}"/>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5" name="Espace réservé du texte 4"/>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pPr algn="l" rtl="0"/>
            <a:r>
              <a:rPr lang="en" b="1" i="0" u="none" baseline="0">
                <a:latin typeface="Montserrat"/>
                <a:ea typeface="Montserrat"/>
                <a:cs typeface="Montserrat"/>
              </a:rPr>
              <a:t>Spotlight on adding your </a:t>
            </a:r>
            <a:r>
              <a:rPr lang="en" b="1" i="0" u="none" baseline="0">
                <a:solidFill>
                  <a:schemeClr val="tx1"/>
                </a:solidFill>
                <a:latin typeface="Montserrat"/>
                <a:ea typeface="Montserrat"/>
                <a:cs typeface="Montserrat"/>
              </a:rPr>
              <a:t>employer</a:t>
            </a:r>
            <a:endParaRPr lang="en">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10</a:t>
            </a:fld>
            <a:endParaRPr lang="en"/>
          </a:p>
        </p:txBody>
      </p:sp>
      <p:sp>
        <p:nvSpPr>
          <p:cNvPr id="7" name="ZoneTexte 6">
            <a:extLst>
              <a:ext uri="{FF2B5EF4-FFF2-40B4-BE49-F238E27FC236}">
                <a16:creationId xmlns:a16="http://schemas.microsoft.com/office/drawing/2014/main" id="{94291827-FAAF-38E3-D8A9-BA1E4A2FD821}"/>
              </a:ext>
            </a:extLst>
          </p:cNvPr>
          <p:cNvSpPr txBox="1"/>
          <p:nvPr/>
        </p:nvSpPr>
        <p:spPr>
          <a:xfrm>
            <a:off x="429078" y="4875398"/>
            <a:ext cx="251187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Use the "+" or "add" button on the "</a:t>
            </a:r>
            <a:r>
              <a:rPr lang="en" sz="1200" b="0" i="0" u="none" baseline="0">
                <a:solidFill>
                  <a:srgbClr val="0000FF"/>
                </a:solidFill>
                <a:latin typeface="Montserrat SemiBold"/>
                <a:cs typeface="Calibri"/>
              </a:rPr>
              <a:t>supporting documents</a:t>
            </a:r>
            <a:r>
              <a:rPr lang="en" sz="1200" b="0" i="0" u="none" baseline="0">
                <a:solidFill>
                  <a:schemeClr val="tx2"/>
                </a:solidFill>
                <a:latin typeface="Montserrat"/>
                <a:cs typeface="Calibri"/>
              </a:rPr>
              <a:t> " or "</a:t>
            </a:r>
            <a:r>
              <a:rPr lang="en" sz="1200" b="0" i="0" u="none" baseline="0">
                <a:solidFill>
                  <a:srgbClr val="0000FF"/>
                </a:solidFill>
                <a:latin typeface="Montserrat SemiBold"/>
                <a:cs typeface="Calibri"/>
              </a:rPr>
              <a:t>safe</a:t>
            </a:r>
            <a:r>
              <a:rPr lang="en" sz="1200" b="0" i="0" u="none" baseline="0">
                <a:latin typeface="Montserrat"/>
                <a:cs typeface="Calibri"/>
              </a:rPr>
              <a:t>“ pages</a:t>
            </a:r>
            <a:r>
              <a:rPr lang="en" sz="1200" b="0" i="0" u="none" baseline="0">
                <a:solidFill>
                  <a:schemeClr val="tx2"/>
                </a:solidFill>
                <a:latin typeface="Montserrat"/>
                <a:cs typeface="Calibri"/>
              </a:rPr>
              <a:t>, click "</a:t>
            </a:r>
            <a:r>
              <a:rPr lang="en" sz="1200" b="0" i="0" u="none" baseline="0">
                <a:solidFill>
                  <a:srgbClr val="0000FF"/>
                </a:solidFill>
                <a:latin typeface="Montserrat SemiBold"/>
                <a:cs typeface="Calibri"/>
              </a:rPr>
              <a:t>Connect your employer</a:t>
            </a:r>
            <a:r>
              <a:rPr lang="en" sz="1200" b="0" i="0" u="none" baseline="0">
                <a:latin typeface="Montserrat"/>
                <a:cs typeface="Calibri"/>
              </a:rPr>
              <a:t>"</a:t>
            </a:r>
            <a:endParaRPr lang="en" sz="1200">
              <a:latin typeface="Montserrat"/>
            </a:endParaRPr>
          </a:p>
        </p:txBody>
      </p:sp>
      <p:sp>
        <p:nvSpPr>
          <p:cNvPr id="10" name="ZoneTexte 9">
            <a:extLst>
              <a:ext uri="{FF2B5EF4-FFF2-40B4-BE49-F238E27FC236}">
                <a16:creationId xmlns:a16="http://schemas.microsoft.com/office/drawing/2014/main" id="{DA203E50-5622-2467-A856-59CC9EC01855}"/>
              </a:ext>
            </a:extLst>
          </p:cNvPr>
          <p:cNvSpPr txBox="1"/>
          <p:nvPr/>
        </p:nvSpPr>
        <p:spPr>
          <a:xfrm>
            <a:off x="3436535" y="4875398"/>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Search for your employer </a:t>
            </a:r>
            <a:r>
              <a:rPr lang="en" sz="1200" b="0" i="0" u="none" baseline="0">
                <a:solidFill>
                  <a:schemeClr val="tx2"/>
                </a:solidFill>
                <a:latin typeface="Montserrat"/>
                <a:cs typeface="Calibri"/>
              </a:rPr>
              <a:t>using the search bar</a:t>
            </a:r>
            <a:endParaRPr lang="en">
              <a:solidFill>
                <a:schemeClr val="tx2"/>
              </a:solidFill>
            </a:endParaRPr>
          </a:p>
        </p:txBody>
      </p:sp>
      <p:sp>
        <p:nvSpPr>
          <p:cNvPr id="12" name="ZoneTexte 11">
            <a:extLst>
              <a:ext uri="{FF2B5EF4-FFF2-40B4-BE49-F238E27FC236}">
                <a16:creationId xmlns:a16="http://schemas.microsoft.com/office/drawing/2014/main" id="{B8F9E59A-C61E-9147-4427-0BCF10395F1B}"/>
              </a:ext>
            </a:extLst>
          </p:cNvPr>
          <p:cNvSpPr txBox="1"/>
          <p:nvPr/>
        </p:nvSpPr>
        <p:spPr>
          <a:xfrm>
            <a:off x="6101092" y="4950891"/>
            <a:ext cx="2540695" cy="95410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dirty="0">
                <a:solidFill>
                  <a:srgbClr val="0000FF"/>
                </a:solidFill>
                <a:latin typeface="Montserrat SemiBold"/>
                <a:cs typeface="Calibri"/>
              </a:rPr>
              <a:t>Enter your login details</a:t>
            </a:r>
            <a:r>
              <a:rPr lang="en" sz="1200" b="0" i="0" u="none" baseline="0" dirty="0">
                <a:latin typeface="Montserrat"/>
                <a:cs typeface="Calibri"/>
              </a:rPr>
              <a:t> </a:t>
            </a:r>
            <a:r>
              <a:rPr lang="en" sz="1200" b="0" i="0" u="none" baseline="0" dirty="0">
                <a:solidFill>
                  <a:schemeClr val="tx2"/>
                </a:solidFill>
                <a:latin typeface="Montserrat"/>
                <a:cs typeface="Calibri"/>
              </a:rPr>
              <a:t>to confirm your identity</a:t>
            </a:r>
            <a:br>
              <a:rPr lang="en" sz="1200" dirty="0">
                <a:solidFill>
                  <a:schemeClr val="tx2"/>
                </a:solidFill>
                <a:latin typeface="Montserrat"/>
                <a:cs typeface="Calibri"/>
              </a:rPr>
            </a:br>
            <a:br>
              <a:rPr lang="en" sz="1200" dirty="0">
                <a:solidFill>
                  <a:schemeClr val="tx2"/>
                </a:solidFill>
                <a:latin typeface="Montserrat"/>
                <a:cs typeface="Calibri"/>
              </a:rPr>
            </a:br>
            <a:r>
              <a:rPr lang="en" sz="1000" dirty="0">
                <a:solidFill>
                  <a:schemeClr val="tx2"/>
                </a:solidFill>
                <a:latin typeface="Montserrat"/>
                <a:cs typeface="Calibri"/>
              </a:rPr>
              <a:t>If you do not have your login details, please contact your employer</a:t>
            </a:r>
          </a:p>
        </p:txBody>
      </p:sp>
      <p:sp>
        <p:nvSpPr>
          <p:cNvPr id="13" name="ZoneTexte 12">
            <a:extLst>
              <a:ext uri="{FF2B5EF4-FFF2-40B4-BE49-F238E27FC236}">
                <a16:creationId xmlns:a16="http://schemas.microsoft.com/office/drawing/2014/main" id="{5BFA43E9-6ABC-E6E8-E563-2798E84A1F6C}"/>
              </a:ext>
            </a:extLst>
          </p:cNvPr>
          <p:cNvSpPr txBox="1"/>
          <p:nvPr/>
        </p:nvSpPr>
        <p:spPr>
          <a:xfrm>
            <a:off x="9000041" y="4875398"/>
            <a:ext cx="2176235"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Check your identity</a:t>
            </a:r>
            <a:r>
              <a:rPr lang="en" sz="1200" b="0" i="0" u="none" baseline="0">
                <a:latin typeface="Montserrat"/>
                <a:cs typeface="Calibri"/>
              </a:rPr>
              <a:t> </a:t>
            </a:r>
            <a:r>
              <a:rPr lang="en" sz="1200" b="0" i="0" u="none" baseline="0">
                <a:solidFill>
                  <a:schemeClr val="tx2"/>
                </a:solidFill>
                <a:latin typeface="Montserrat"/>
                <a:cs typeface="Calibri"/>
              </a:rPr>
              <a:t> to authorise your Digiposte safe to receive documents from your employer</a:t>
            </a:r>
          </a:p>
        </p:txBody>
      </p:sp>
      <p:pic>
        <p:nvPicPr>
          <p:cNvPr id="9" name="Image 8" descr="Une image contenant Appareils électroniques, texte, capture d’écran, multimédia&#10;&#10;Le contenu généré par l’IA peut être incorrect.">
            <a:extLst>
              <a:ext uri="{FF2B5EF4-FFF2-40B4-BE49-F238E27FC236}">
                <a16:creationId xmlns:a16="http://schemas.microsoft.com/office/drawing/2014/main" id="{A322A1DD-C005-326E-6222-49A11715DD70}"/>
              </a:ext>
            </a:extLst>
          </p:cNvPr>
          <p:cNvPicPr>
            <a:picLocks noChangeAspect="1"/>
          </p:cNvPicPr>
          <p:nvPr/>
        </p:nvPicPr>
        <p:blipFill>
          <a:blip r:embed="rId2"/>
          <a:stretch>
            <a:fillRect/>
          </a:stretch>
        </p:blipFill>
        <p:spPr>
          <a:xfrm>
            <a:off x="3549650" y="1098550"/>
            <a:ext cx="1809750" cy="3657600"/>
          </a:xfrm>
          <a:prstGeom prst="rect">
            <a:avLst/>
          </a:prstGeom>
        </p:spPr>
      </p:pic>
      <p:pic>
        <p:nvPicPr>
          <p:cNvPr id="17" name="Image 16" descr="Une image contenant texte, Appareils électroniques, capture d’écran, Appareil mobile&#10;&#10;Le contenu généré par l’IA peut être incorrect.">
            <a:extLst>
              <a:ext uri="{FF2B5EF4-FFF2-40B4-BE49-F238E27FC236}">
                <a16:creationId xmlns:a16="http://schemas.microsoft.com/office/drawing/2014/main" id="{633F1004-9687-C543-9B8F-94D0A65F3EED}"/>
              </a:ext>
            </a:extLst>
          </p:cNvPr>
          <p:cNvPicPr>
            <a:picLocks noChangeAspect="1"/>
          </p:cNvPicPr>
          <p:nvPr/>
        </p:nvPicPr>
        <p:blipFill>
          <a:blip r:embed="rId3"/>
          <a:stretch>
            <a:fillRect/>
          </a:stretch>
        </p:blipFill>
        <p:spPr>
          <a:xfrm>
            <a:off x="6461125" y="1101725"/>
            <a:ext cx="1819275" cy="3657600"/>
          </a:xfrm>
          <a:prstGeom prst="rect">
            <a:avLst/>
          </a:prstGeom>
        </p:spPr>
      </p:pic>
      <p:pic>
        <p:nvPicPr>
          <p:cNvPr id="18" name="Image 17" descr="Une image contenant texte, Appareils électroniques, capture d’écran, Appareil mobile&#10;&#10;Le contenu généré par l’IA peut être incorrect.">
            <a:extLst>
              <a:ext uri="{FF2B5EF4-FFF2-40B4-BE49-F238E27FC236}">
                <a16:creationId xmlns:a16="http://schemas.microsoft.com/office/drawing/2014/main" id="{45C8BF5D-53B1-6B52-EA2B-64856C3466A8}"/>
              </a:ext>
            </a:extLst>
          </p:cNvPr>
          <p:cNvPicPr>
            <a:picLocks noChangeAspect="1"/>
          </p:cNvPicPr>
          <p:nvPr/>
        </p:nvPicPr>
        <p:blipFill>
          <a:blip r:embed="rId4"/>
          <a:stretch>
            <a:fillRect/>
          </a:stretch>
        </p:blipFill>
        <p:spPr>
          <a:xfrm>
            <a:off x="9182100" y="1104900"/>
            <a:ext cx="1809750" cy="3657600"/>
          </a:xfrm>
          <a:prstGeom prst="rect">
            <a:avLst/>
          </a:prstGeom>
        </p:spPr>
      </p:pic>
      <p:pic>
        <p:nvPicPr>
          <p:cNvPr id="6" name="Image 5" descr="Une image contenant texte, capture d’écran, nombre, smartphone&#10;&#10;Le contenu généré par l’IA peut être incorrect.">
            <a:extLst>
              <a:ext uri="{FF2B5EF4-FFF2-40B4-BE49-F238E27FC236}">
                <a16:creationId xmlns:a16="http://schemas.microsoft.com/office/drawing/2014/main" id="{19351F86-2879-C05D-E35F-E60A63BA71C1}"/>
              </a:ext>
            </a:extLst>
          </p:cNvPr>
          <p:cNvPicPr>
            <a:picLocks noChangeAspect="1"/>
          </p:cNvPicPr>
          <p:nvPr/>
        </p:nvPicPr>
        <p:blipFill>
          <a:blip r:embed="rId5"/>
          <a:stretch>
            <a:fillRect/>
          </a:stretch>
        </p:blipFill>
        <p:spPr>
          <a:xfrm>
            <a:off x="777875" y="1108075"/>
            <a:ext cx="1809750" cy="3657600"/>
          </a:xfrm>
          <a:prstGeom prst="rect">
            <a:avLst/>
          </a:prstGeom>
        </p:spPr>
      </p:pic>
      <p:sp>
        <p:nvSpPr>
          <p:cNvPr id="16" name="Rectangle 15">
            <a:extLst>
              <a:ext uri="{FF2B5EF4-FFF2-40B4-BE49-F238E27FC236}">
                <a16:creationId xmlns:a16="http://schemas.microsoft.com/office/drawing/2014/main" id="{05EFED75-3852-8C5B-EDB5-784A9648321E}"/>
              </a:ext>
            </a:extLst>
          </p:cNvPr>
          <p:cNvSpPr/>
          <p:nvPr/>
        </p:nvSpPr>
        <p:spPr>
          <a:xfrm>
            <a:off x="665395" y="16017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
              <a:solidFill>
                <a:schemeClr val="bg1"/>
              </a:solidFill>
            </a:endParaRPr>
          </a:p>
        </p:txBody>
      </p:sp>
    </p:spTree>
    <p:extLst>
      <p:ext uri="{BB962C8B-B14F-4D97-AF65-F5344CB8AC3E}">
        <p14:creationId xmlns:p14="http://schemas.microsoft.com/office/powerpoint/2010/main" val="10350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pPr algn="l" rtl="0"/>
            <a:r>
              <a:rPr lang="en" b="1" i="0" u="none" baseline="0">
                <a:latin typeface="Montserrat"/>
                <a:ea typeface="Montserrat"/>
                <a:cs typeface="Montserrat"/>
              </a:rPr>
              <a:t>Spotlight on adding an</a:t>
            </a:r>
            <a:r>
              <a:rPr lang="en" b="1" i="0" u="none" baseline="0">
                <a:solidFill>
                  <a:schemeClr val="accent4"/>
                </a:solidFill>
                <a:latin typeface="Montserrat"/>
                <a:ea typeface="Montserrat"/>
                <a:cs typeface="Montserrat"/>
              </a:rPr>
              <a:t> </a:t>
            </a:r>
            <a:r>
              <a:rPr lang="en" b="1" i="0" u="none" baseline="0">
                <a:solidFill>
                  <a:schemeClr val="tx1"/>
                </a:solidFill>
                <a:latin typeface="Montserrat"/>
                <a:ea typeface="Montserrat"/>
                <a:cs typeface="Montserrat"/>
              </a:rPr>
              <a:t>organization </a:t>
            </a:r>
            <a:endParaRPr lang="en">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11</a:t>
            </a:fld>
            <a:endParaRPr lang="en"/>
          </a:p>
        </p:txBody>
      </p:sp>
      <p:sp>
        <p:nvSpPr>
          <p:cNvPr id="12" name="ZoneTexte 11">
            <a:extLst>
              <a:ext uri="{FF2B5EF4-FFF2-40B4-BE49-F238E27FC236}">
                <a16:creationId xmlns:a16="http://schemas.microsoft.com/office/drawing/2014/main" id="{703E6BDC-3F98-AEDC-E19C-FAA2BE980260}"/>
              </a:ext>
            </a:extLst>
          </p:cNvPr>
          <p:cNvSpPr txBox="1"/>
          <p:nvPr/>
        </p:nvSpPr>
        <p:spPr>
          <a:xfrm>
            <a:off x="362647" y="4926965"/>
            <a:ext cx="2511877"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Use the "+" or "add" button on the "</a:t>
            </a:r>
            <a:r>
              <a:rPr lang="en" sz="1200" b="0" i="0" u="none" baseline="0">
                <a:solidFill>
                  <a:srgbClr val="0000FF"/>
                </a:solidFill>
                <a:latin typeface="Montserrat SemiBold"/>
                <a:cs typeface="Calibri"/>
              </a:rPr>
              <a:t>supporting documents</a:t>
            </a:r>
            <a:r>
              <a:rPr lang="en" sz="1200" b="0" i="0" u="none" baseline="0">
                <a:latin typeface="Montserrat"/>
                <a:cs typeface="Calibri"/>
              </a:rPr>
              <a:t> " or "</a:t>
            </a:r>
            <a:r>
              <a:rPr lang="en" sz="1200" b="0" i="0" u="none" baseline="0">
                <a:solidFill>
                  <a:srgbClr val="0000FF"/>
                </a:solidFill>
                <a:latin typeface="Montserrat SemiBold"/>
                <a:cs typeface="Calibri"/>
              </a:rPr>
              <a:t>safe</a:t>
            </a:r>
            <a:r>
              <a:rPr lang="en" sz="1200" b="0" i="0" u="none" baseline="0">
                <a:latin typeface="Montserrat"/>
                <a:cs typeface="Calibri"/>
              </a:rPr>
              <a:t>“ pages, click "</a:t>
            </a:r>
            <a:r>
              <a:rPr lang="en" sz="1200" b="0" i="0" u="none" baseline="0">
                <a:solidFill>
                  <a:srgbClr val="0000FF"/>
                </a:solidFill>
                <a:latin typeface="Montserrat SemiBold"/>
                <a:cs typeface="Calibri"/>
              </a:rPr>
              <a:t>Connect an organization</a:t>
            </a:r>
            <a:r>
              <a:rPr lang="en" sz="1200" b="0" i="0" u="none" baseline="0">
                <a:latin typeface="Montserrat"/>
                <a:cs typeface="Calibri"/>
              </a:rPr>
              <a:t>"</a:t>
            </a:r>
          </a:p>
          <a:p>
            <a:pPr algn="ctr" rtl="0"/>
            <a:endParaRPr lang="en" sz="1200">
              <a:latin typeface="Montserrat"/>
              <a:cs typeface="Calibri"/>
            </a:endParaRPr>
          </a:p>
        </p:txBody>
      </p:sp>
      <p:sp>
        <p:nvSpPr>
          <p:cNvPr id="21" name="ZoneTexte 20">
            <a:extLst>
              <a:ext uri="{FF2B5EF4-FFF2-40B4-BE49-F238E27FC236}">
                <a16:creationId xmlns:a16="http://schemas.microsoft.com/office/drawing/2014/main" id="{67BB1E3B-C71C-BB1B-79F8-6C2A43ADE6E1}"/>
              </a:ext>
            </a:extLst>
          </p:cNvPr>
          <p:cNvSpPr txBox="1"/>
          <p:nvPr/>
        </p:nvSpPr>
        <p:spPr>
          <a:xfrm>
            <a:off x="2887504" y="4925513"/>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Search for your organization </a:t>
            </a:r>
            <a:r>
              <a:rPr lang="en" sz="1200" b="0" i="0" u="none" baseline="0">
                <a:solidFill>
                  <a:schemeClr val="tx2"/>
                </a:solidFill>
                <a:latin typeface="Montserrat"/>
                <a:cs typeface="Calibri"/>
              </a:rPr>
              <a:t>using the search bar</a:t>
            </a:r>
            <a:endParaRPr lang="en">
              <a:solidFill>
                <a:schemeClr val="tx2"/>
              </a:solidFill>
            </a:endParaRPr>
          </a:p>
        </p:txBody>
      </p:sp>
      <p:sp>
        <p:nvSpPr>
          <p:cNvPr id="23" name="ZoneTexte 22">
            <a:extLst>
              <a:ext uri="{FF2B5EF4-FFF2-40B4-BE49-F238E27FC236}">
                <a16:creationId xmlns:a16="http://schemas.microsoft.com/office/drawing/2014/main" id="{4F6B5797-8EFF-DE24-C446-916B10956009}"/>
              </a:ext>
            </a:extLst>
          </p:cNvPr>
          <p:cNvSpPr txBox="1"/>
          <p:nvPr/>
        </p:nvSpPr>
        <p:spPr>
          <a:xfrm>
            <a:off x="5386961" y="4925513"/>
            <a:ext cx="1768927"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Enter your usual</a:t>
            </a:r>
            <a:r>
              <a:rPr lang="en" sz="1200" b="0" i="0" u="none" baseline="0">
                <a:latin typeface="Montserrat"/>
                <a:cs typeface="Calibri"/>
              </a:rPr>
              <a:t> </a:t>
            </a:r>
            <a:r>
              <a:rPr lang="en" sz="1200" b="0" i="0" u="none" baseline="0">
                <a:solidFill>
                  <a:schemeClr val="tx2"/>
                </a:solidFill>
                <a:latin typeface="Montserrat"/>
                <a:cs typeface="Calibri"/>
              </a:rPr>
              <a:t>login details</a:t>
            </a:r>
          </a:p>
        </p:txBody>
      </p:sp>
      <p:sp>
        <p:nvSpPr>
          <p:cNvPr id="24" name="ZoneTexte 23">
            <a:extLst>
              <a:ext uri="{FF2B5EF4-FFF2-40B4-BE49-F238E27FC236}">
                <a16:creationId xmlns:a16="http://schemas.microsoft.com/office/drawing/2014/main" id="{D9F9887B-327F-B3F7-7BC5-D073C7D481F1}"/>
              </a:ext>
            </a:extLst>
          </p:cNvPr>
          <p:cNvSpPr txBox="1"/>
          <p:nvPr/>
        </p:nvSpPr>
        <p:spPr>
          <a:xfrm>
            <a:off x="7325175" y="4925513"/>
            <a:ext cx="214992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Personalize your organization</a:t>
            </a:r>
            <a:r>
              <a:rPr lang="en" sz="1200" b="0" i="0" u="none" baseline="0">
                <a:solidFill>
                  <a:srgbClr val="000000"/>
                </a:solidFill>
                <a:latin typeface="Montserrat"/>
                <a:cs typeface="Calibri"/>
              </a:rPr>
              <a:t> </a:t>
            </a:r>
            <a:r>
              <a:rPr lang="en" sz="1200" b="0" i="0" u="none" baseline="0">
                <a:solidFill>
                  <a:schemeClr val="tx2"/>
                </a:solidFill>
                <a:latin typeface="Montserrat"/>
                <a:cs typeface="Calibri"/>
              </a:rPr>
              <a:t>and choose the folder location in your safe</a:t>
            </a:r>
          </a:p>
        </p:txBody>
      </p:sp>
      <p:sp>
        <p:nvSpPr>
          <p:cNvPr id="25" name="ZoneTexte 24">
            <a:extLst>
              <a:ext uri="{FF2B5EF4-FFF2-40B4-BE49-F238E27FC236}">
                <a16:creationId xmlns:a16="http://schemas.microsoft.com/office/drawing/2014/main" id="{740C1D42-29F4-79BF-7B2A-8114CAB66DF9}"/>
              </a:ext>
            </a:extLst>
          </p:cNvPr>
          <p:cNvSpPr txBox="1"/>
          <p:nvPr/>
        </p:nvSpPr>
        <p:spPr>
          <a:xfrm>
            <a:off x="9603359" y="4924061"/>
            <a:ext cx="240392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Your organization has been successfully set up. </a:t>
            </a:r>
            <a:endParaRPr lang="en"/>
          </a:p>
          <a:p>
            <a:pPr algn="ctr" rtl="0"/>
            <a:r>
              <a:rPr lang="en" sz="1200" b="0" i="0" u="none" baseline="0">
                <a:solidFill>
                  <a:schemeClr val="tx2"/>
                </a:solidFill>
                <a:latin typeface="Montserrat"/>
                <a:cs typeface="Calibri"/>
              </a:rPr>
              <a:t>From now on you will receive all your documents directly in Digiposte</a:t>
            </a:r>
            <a:endParaRPr lang="en" sz="1200">
              <a:solidFill>
                <a:schemeClr val="tx2"/>
              </a:solidFill>
              <a:latin typeface="Montserrat"/>
              <a:cs typeface="Calibri"/>
            </a:endParaRPr>
          </a:p>
        </p:txBody>
      </p:sp>
      <p:pic>
        <p:nvPicPr>
          <p:cNvPr id="7" name="Image 6" descr="Une image contenant texte, capture d’écran, nombre, smartphone&#10;&#10;Le contenu généré par l’IA peut être incorrect.">
            <a:extLst>
              <a:ext uri="{FF2B5EF4-FFF2-40B4-BE49-F238E27FC236}">
                <a16:creationId xmlns:a16="http://schemas.microsoft.com/office/drawing/2014/main" id="{19604361-9986-3CB3-A56B-020328AEB710}"/>
              </a:ext>
            </a:extLst>
          </p:cNvPr>
          <p:cNvPicPr>
            <a:picLocks noChangeAspect="1"/>
          </p:cNvPicPr>
          <p:nvPr/>
        </p:nvPicPr>
        <p:blipFill>
          <a:blip r:embed="rId2"/>
          <a:stretch>
            <a:fillRect/>
          </a:stretch>
        </p:blipFill>
        <p:spPr>
          <a:xfrm>
            <a:off x="765175" y="1130300"/>
            <a:ext cx="1809750" cy="3657600"/>
          </a:xfrm>
          <a:prstGeom prst="rect">
            <a:avLst/>
          </a:prstGeom>
        </p:spPr>
      </p:pic>
      <p:pic>
        <p:nvPicPr>
          <p:cNvPr id="8" name="Image 7" descr="Une image contenant texte, Appareils électroniques, capture d’écran, Appareil mobile&#10;&#10;Le contenu généré par l’IA peut être incorrect.">
            <a:extLst>
              <a:ext uri="{FF2B5EF4-FFF2-40B4-BE49-F238E27FC236}">
                <a16:creationId xmlns:a16="http://schemas.microsoft.com/office/drawing/2014/main" id="{8108700D-61F5-CF74-24AA-DED0E6102EDB}"/>
              </a:ext>
            </a:extLst>
          </p:cNvPr>
          <p:cNvPicPr>
            <a:picLocks noChangeAspect="1"/>
          </p:cNvPicPr>
          <p:nvPr/>
        </p:nvPicPr>
        <p:blipFill>
          <a:blip r:embed="rId3"/>
          <a:stretch>
            <a:fillRect/>
          </a:stretch>
        </p:blipFill>
        <p:spPr>
          <a:xfrm>
            <a:off x="2889250" y="1104900"/>
            <a:ext cx="1962150" cy="3686175"/>
          </a:xfrm>
          <a:prstGeom prst="rect">
            <a:avLst/>
          </a:prstGeom>
        </p:spPr>
      </p:pic>
      <p:pic>
        <p:nvPicPr>
          <p:cNvPr id="10" name="Image 9" descr="Une image contenant texte, Appareils électroniques, capture d’écran, multimédia&#10;&#10;Le contenu généré par l’IA peut être incorrect.">
            <a:extLst>
              <a:ext uri="{FF2B5EF4-FFF2-40B4-BE49-F238E27FC236}">
                <a16:creationId xmlns:a16="http://schemas.microsoft.com/office/drawing/2014/main" id="{E613ED2D-FCF8-2D10-F429-EF6537749C5F}"/>
              </a:ext>
            </a:extLst>
          </p:cNvPr>
          <p:cNvPicPr>
            <a:picLocks noChangeAspect="1"/>
          </p:cNvPicPr>
          <p:nvPr/>
        </p:nvPicPr>
        <p:blipFill>
          <a:blip r:embed="rId4"/>
          <a:stretch>
            <a:fillRect/>
          </a:stretch>
        </p:blipFill>
        <p:spPr>
          <a:xfrm>
            <a:off x="5267325" y="1130300"/>
            <a:ext cx="1819275" cy="3657600"/>
          </a:xfrm>
          <a:prstGeom prst="rect">
            <a:avLst/>
          </a:prstGeom>
        </p:spPr>
      </p:pic>
      <p:pic>
        <p:nvPicPr>
          <p:cNvPr id="15" name="Image 14" descr="Une image contenant texte, Appareils électroniques, capture d’écran, multimédia&#10;&#10;Le contenu généré par l’IA peut être incorrect.">
            <a:extLst>
              <a:ext uri="{FF2B5EF4-FFF2-40B4-BE49-F238E27FC236}">
                <a16:creationId xmlns:a16="http://schemas.microsoft.com/office/drawing/2014/main" id="{1D914EDF-CC40-56A5-2AFC-BA7C63F2DA13}"/>
              </a:ext>
            </a:extLst>
          </p:cNvPr>
          <p:cNvPicPr>
            <a:picLocks noChangeAspect="1"/>
          </p:cNvPicPr>
          <p:nvPr/>
        </p:nvPicPr>
        <p:blipFill>
          <a:blip r:embed="rId5"/>
          <a:stretch>
            <a:fillRect/>
          </a:stretch>
        </p:blipFill>
        <p:spPr>
          <a:xfrm>
            <a:off x="7493000" y="1130300"/>
            <a:ext cx="1809750" cy="3657600"/>
          </a:xfrm>
          <a:prstGeom prst="rect">
            <a:avLst/>
          </a:prstGeom>
        </p:spPr>
      </p:pic>
      <p:pic>
        <p:nvPicPr>
          <p:cNvPr id="16" name="Image 15" descr="Une image contenant texte, capture d’écran, Système d’exploitation, multimédia&#10;&#10;Le contenu généré par l’IA peut être incorrect.">
            <a:extLst>
              <a:ext uri="{FF2B5EF4-FFF2-40B4-BE49-F238E27FC236}">
                <a16:creationId xmlns:a16="http://schemas.microsoft.com/office/drawing/2014/main" id="{C0D0EFD7-08B6-91D7-D167-97A142A63380}"/>
              </a:ext>
            </a:extLst>
          </p:cNvPr>
          <p:cNvPicPr>
            <a:picLocks noChangeAspect="1"/>
          </p:cNvPicPr>
          <p:nvPr/>
        </p:nvPicPr>
        <p:blipFill>
          <a:blip r:embed="rId6"/>
          <a:stretch>
            <a:fillRect/>
          </a:stretch>
        </p:blipFill>
        <p:spPr>
          <a:xfrm>
            <a:off x="9896475" y="1130300"/>
            <a:ext cx="1809750" cy="3657600"/>
          </a:xfrm>
          <a:prstGeom prst="rect">
            <a:avLst/>
          </a:prstGeom>
        </p:spPr>
      </p:pic>
      <p:sp>
        <p:nvSpPr>
          <p:cNvPr id="9" name="Rectangle 8">
            <a:extLst>
              <a:ext uri="{FF2B5EF4-FFF2-40B4-BE49-F238E27FC236}">
                <a16:creationId xmlns:a16="http://schemas.microsoft.com/office/drawing/2014/main" id="{206CA780-F4D0-9205-C256-6534D80302C0}"/>
              </a:ext>
            </a:extLst>
          </p:cNvPr>
          <p:cNvSpPr/>
          <p:nvPr/>
        </p:nvSpPr>
        <p:spPr>
          <a:xfrm>
            <a:off x="665395" y="18176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
              <a:solidFill>
                <a:schemeClr val="bg1"/>
              </a:solidFill>
            </a:endParaRPr>
          </a:p>
        </p:txBody>
      </p:sp>
    </p:spTree>
    <p:extLst>
      <p:ext uri="{BB962C8B-B14F-4D97-AF65-F5344CB8AC3E}">
        <p14:creationId xmlns:p14="http://schemas.microsoft.com/office/powerpoint/2010/main" val="82592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729422" y="1800225"/>
            <a:ext cx="5966653" cy="785813"/>
          </a:xfrm>
        </p:spPr>
        <p:txBody>
          <a:bodyPr vert="horz" lIns="91440" tIns="45720" rIns="91440" bIns="45720" rtlCol="0" anchor="ctr">
            <a:noAutofit/>
          </a:bodyPr>
          <a:lstStyle/>
          <a:p>
            <a:r>
              <a:rPr lang="en" sz="1400" b="0" i="0" u="none" baseline="0" dirty="0">
                <a:solidFill>
                  <a:schemeClr val="tx2">
                    <a:lumMod val="76000"/>
                    <a:lumOff val="24000"/>
                  </a:schemeClr>
                </a:solidFill>
                <a:latin typeface="Montserrat"/>
                <a:ea typeface="Montserrat"/>
                <a:cs typeface="Montserrat"/>
              </a:rPr>
              <a:t>Thanks to its</a:t>
            </a:r>
            <a:r>
              <a:rPr lang="en" sz="1400" b="0" i="0" u="none" baseline="0" dirty="0">
                <a:latin typeface="Montserrat"/>
                <a:ea typeface="Montserrat"/>
                <a:cs typeface="Montserrat"/>
              </a:rPr>
              <a:t> </a:t>
            </a:r>
            <a:r>
              <a:rPr lang="en" sz="1400" b="0" i="0" u="none" baseline="0" dirty="0">
                <a:solidFill>
                  <a:srgbClr val="0000FF"/>
                </a:solidFill>
                <a:latin typeface="Montserrat SemiBold"/>
                <a:ea typeface="Montserrat SemiBold"/>
                <a:cs typeface="Montserrat SemiBold"/>
              </a:rPr>
              <a:t>intuitive </a:t>
            </a:r>
            <a:r>
              <a:rPr lang="en" sz="1400" b="0" dirty="0">
                <a:solidFill>
                  <a:srgbClr val="0000FF"/>
                </a:solidFill>
                <a:latin typeface="Montserrat SemiBold"/>
                <a:ea typeface="Montserrat SemiBold"/>
                <a:cs typeface="Montserrat SemiBold"/>
              </a:rPr>
              <a:t>interface </a:t>
            </a:r>
            <a:r>
              <a:rPr lang="en" sz="1400" b="0" dirty="0">
                <a:solidFill>
                  <a:schemeClr val="tx2">
                    <a:lumMod val="76000"/>
                    <a:lumOff val="24000"/>
                  </a:schemeClr>
                </a:solidFill>
                <a:latin typeface="Montserrat"/>
              </a:rPr>
              <a:t>and</a:t>
            </a:r>
            <a:r>
              <a:rPr lang="en" sz="1400" b="0" i="0" u="none" baseline="0" dirty="0">
                <a:solidFill>
                  <a:schemeClr val="tx2">
                    <a:lumMod val="76000"/>
                    <a:lumOff val="24000"/>
                  </a:schemeClr>
                </a:solidFill>
                <a:latin typeface="Montserrat"/>
              </a:rPr>
              <a:t> </a:t>
            </a:r>
            <a:r>
              <a:rPr lang="en" sz="1400" b="0" i="0" u="none" baseline="0" dirty="0">
                <a:latin typeface="Montserrat SemiBold"/>
                <a:ea typeface="Montserrat SemiBold"/>
                <a:cs typeface="Montserrat SemiBold"/>
              </a:rPr>
              <a:t> </a:t>
            </a:r>
            <a:r>
              <a:rPr lang="en" sz="1400" b="0" i="0" u="none" baseline="0" dirty="0">
                <a:solidFill>
                  <a:srgbClr val="0000FF"/>
                </a:solidFill>
                <a:latin typeface="Montserrat SemiBold"/>
                <a:ea typeface="Montserrat SemiBold"/>
                <a:cs typeface="Montserrat SemiBold"/>
              </a:rPr>
              <a:t>features</a:t>
            </a:r>
            <a:r>
              <a:rPr lang="en" sz="1400" b="0" i="0" u="none" baseline="0" dirty="0">
                <a:latin typeface="Montserrat"/>
                <a:ea typeface="Montserrat"/>
                <a:cs typeface="Montserrat"/>
              </a:rPr>
              <a:t> you can access your documents securely, sort and file them, and use them whenever you need to.</a:t>
            </a:r>
            <a:br>
              <a:rPr lang="en" sz="1400" b="0" dirty="0">
                <a:latin typeface="Montserrat"/>
              </a:rPr>
            </a:br>
            <a:br>
              <a:rPr lang="en" sz="1400" b="0" dirty="0">
                <a:latin typeface="Montserrat"/>
              </a:rPr>
            </a:br>
            <a:r>
              <a:rPr lang="en" sz="1400" b="0" dirty="0">
                <a:solidFill>
                  <a:srgbClr val="0000FF"/>
                </a:solidFill>
                <a:latin typeface="Montserrat SemiBold"/>
              </a:rPr>
              <a:t>Download the Digiposte mobile application </a:t>
            </a:r>
            <a:r>
              <a:rPr lang="en" sz="1400" b="0" i="0" u="none" baseline="0" dirty="0">
                <a:solidFill>
                  <a:schemeClr val="tx2">
                    <a:lumMod val="76000"/>
                    <a:lumOff val="24000"/>
                  </a:schemeClr>
                </a:solidFill>
                <a:latin typeface="Montserrat"/>
              </a:rPr>
              <a:t>to access all its features and enjoy the following benefits:</a:t>
            </a:r>
            <a:endParaRPr lang="en" dirty="0">
              <a:solidFill>
                <a:schemeClr val="tx2">
                  <a:lumMod val="76000"/>
                  <a:lumOff val="24000"/>
                </a:schemeClr>
              </a:solidFill>
              <a:latin typeface="Montserrat"/>
            </a:endParaRP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2</a:t>
            </a:fld>
            <a:endParaRPr lang="en"/>
          </a:p>
        </p:txBody>
      </p:sp>
      <p:sp>
        <p:nvSpPr>
          <p:cNvPr id="4" name="ZoneTexte 3">
            <a:extLst>
              <a:ext uri="{FF2B5EF4-FFF2-40B4-BE49-F238E27FC236}">
                <a16:creationId xmlns:a16="http://schemas.microsoft.com/office/drawing/2014/main" id="{C25D55B6-7177-6A3B-68DB-27302E805E5C}"/>
              </a:ext>
            </a:extLst>
          </p:cNvPr>
          <p:cNvSpPr txBox="1"/>
          <p:nvPr/>
        </p:nvSpPr>
        <p:spPr>
          <a:xfrm>
            <a:off x="664029" y="192091"/>
            <a:ext cx="1108165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rtl="0"/>
            <a:r>
              <a:rPr lang="en" sz="2400" b="1" i="0" u="none" baseline="0">
                <a:solidFill>
                  <a:schemeClr val="tx2"/>
                </a:solidFill>
                <a:latin typeface="Montserrat"/>
                <a:ea typeface="+mj-ea"/>
                <a:cs typeface="+mj-cs"/>
              </a:rPr>
              <a:t>The Digiposte application </a:t>
            </a:r>
            <a:r>
              <a:rPr lang="en" sz="2400" b="1" i="0" u="none" baseline="0">
                <a:solidFill>
                  <a:schemeClr val="tx2"/>
                </a:solidFill>
                <a:latin typeface="Montserrat"/>
                <a:ea typeface="+mn-lt"/>
                <a:cs typeface="+mn-lt"/>
              </a:rPr>
              <a:t>simplifies the management of your administrative documents</a:t>
            </a:r>
            <a:endParaRPr lang="en" sz="2400" b="1">
              <a:solidFill>
                <a:schemeClr val="tx2"/>
              </a:solidFill>
              <a:latin typeface="Montserrat"/>
            </a:endParaRPr>
          </a:p>
        </p:txBody>
      </p:sp>
      <p:sp>
        <p:nvSpPr>
          <p:cNvPr id="23" name="ZoneTexte 26">
            <a:extLst>
              <a:ext uri="{FF2B5EF4-FFF2-40B4-BE49-F238E27FC236}">
                <a16:creationId xmlns:a16="http://schemas.microsoft.com/office/drawing/2014/main" id="{D7FC1A89-98CF-E9B4-1979-6C618FDE0F7C}"/>
              </a:ext>
            </a:extLst>
          </p:cNvPr>
          <p:cNvSpPr txBox="1"/>
          <p:nvPr/>
        </p:nvSpPr>
        <p:spPr>
          <a:xfrm>
            <a:off x="1546986" y="3266436"/>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Security</a:t>
            </a:r>
          </a:p>
        </p:txBody>
      </p:sp>
      <p:sp>
        <p:nvSpPr>
          <p:cNvPr id="24" name="ZoneTexte 27">
            <a:extLst>
              <a:ext uri="{FF2B5EF4-FFF2-40B4-BE49-F238E27FC236}">
                <a16:creationId xmlns:a16="http://schemas.microsoft.com/office/drawing/2014/main" id="{C40E0BA4-DFE4-2647-A205-52DCA6D69CC3}"/>
              </a:ext>
            </a:extLst>
          </p:cNvPr>
          <p:cNvSpPr txBox="1"/>
          <p:nvPr/>
        </p:nvSpPr>
        <p:spPr>
          <a:xfrm>
            <a:off x="1546985" y="414100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Authenticity</a:t>
            </a:r>
            <a:endParaRPr lang="en"/>
          </a:p>
        </p:txBody>
      </p:sp>
      <p:sp>
        <p:nvSpPr>
          <p:cNvPr id="25" name="ZoneTexte 28">
            <a:extLst>
              <a:ext uri="{FF2B5EF4-FFF2-40B4-BE49-F238E27FC236}">
                <a16:creationId xmlns:a16="http://schemas.microsoft.com/office/drawing/2014/main" id="{273558CA-8484-DBDA-41C1-E448C7907E48}"/>
              </a:ext>
            </a:extLst>
          </p:cNvPr>
          <p:cNvSpPr txBox="1"/>
          <p:nvPr/>
        </p:nvSpPr>
        <p:spPr>
          <a:xfrm>
            <a:off x="1546984" y="508655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Hosted in France</a:t>
            </a:r>
            <a:endParaRPr lang="en"/>
          </a:p>
        </p:txBody>
      </p:sp>
      <p:pic>
        <p:nvPicPr>
          <p:cNvPr id="27" name="Image 26" descr="Une image contenant capture d’écran, Bleu électrique, cercle&#10;&#10;Le contenu généré par l’IA peut être incorrect.">
            <a:extLst>
              <a:ext uri="{FF2B5EF4-FFF2-40B4-BE49-F238E27FC236}">
                <a16:creationId xmlns:a16="http://schemas.microsoft.com/office/drawing/2014/main" id="{002E8EB5-A911-BADE-110E-2B59A326B41C}"/>
              </a:ext>
            </a:extLst>
          </p:cNvPr>
          <p:cNvPicPr>
            <a:picLocks noChangeAspect="1"/>
          </p:cNvPicPr>
          <p:nvPr/>
        </p:nvPicPr>
        <p:blipFill>
          <a:blip r:embed="rId2"/>
          <a:stretch>
            <a:fillRect/>
          </a:stretch>
        </p:blipFill>
        <p:spPr>
          <a:xfrm>
            <a:off x="737705" y="3923749"/>
            <a:ext cx="733287" cy="733287"/>
          </a:xfrm>
          <a:prstGeom prst="rect">
            <a:avLst/>
          </a:prstGeom>
        </p:spPr>
      </p:pic>
      <p:pic>
        <p:nvPicPr>
          <p:cNvPr id="28" name="Image 27" descr="Une image contenant capture d’écran, cercle, dessin humoristique&#10;&#10;Le contenu généré par l’IA peut être incorrect.">
            <a:extLst>
              <a:ext uri="{FF2B5EF4-FFF2-40B4-BE49-F238E27FC236}">
                <a16:creationId xmlns:a16="http://schemas.microsoft.com/office/drawing/2014/main" id="{69AA5078-1699-9867-634A-B87ECCE08E30}"/>
              </a:ext>
            </a:extLst>
          </p:cNvPr>
          <p:cNvPicPr>
            <a:picLocks noChangeAspect="1"/>
          </p:cNvPicPr>
          <p:nvPr/>
        </p:nvPicPr>
        <p:blipFill>
          <a:blip r:embed="rId3"/>
          <a:stretch>
            <a:fillRect/>
          </a:stretch>
        </p:blipFill>
        <p:spPr>
          <a:xfrm>
            <a:off x="729422" y="3054074"/>
            <a:ext cx="733287" cy="733287"/>
          </a:xfrm>
          <a:prstGeom prst="rect">
            <a:avLst/>
          </a:prstGeom>
        </p:spPr>
      </p:pic>
      <p:pic>
        <p:nvPicPr>
          <p:cNvPr id="29" name="Image 28" descr="Une image contenant Graphique, créativité, art&#10;&#10;Le contenu généré par l’IA peut être incorrect.">
            <a:extLst>
              <a:ext uri="{FF2B5EF4-FFF2-40B4-BE49-F238E27FC236}">
                <a16:creationId xmlns:a16="http://schemas.microsoft.com/office/drawing/2014/main" id="{5F852762-B494-BCA8-89DD-0FCA25F49847}"/>
              </a:ext>
            </a:extLst>
          </p:cNvPr>
          <p:cNvPicPr>
            <a:picLocks noChangeAspect="1"/>
          </p:cNvPicPr>
          <p:nvPr/>
        </p:nvPicPr>
        <p:blipFill>
          <a:blip r:embed="rId4"/>
          <a:stretch>
            <a:fillRect/>
          </a:stretch>
        </p:blipFill>
        <p:spPr>
          <a:xfrm>
            <a:off x="732183" y="4867967"/>
            <a:ext cx="733287" cy="733287"/>
          </a:xfrm>
          <a:prstGeom prst="rect">
            <a:avLst/>
          </a:prstGeom>
        </p:spPr>
      </p:pic>
      <p:pic>
        <p:nvPicPr>
          <p:cNvPr id="6" name="Image 5" descr="Une image contenant Appareils électroniques, texte, capture d’écran, Appareil mobile&#10;&#10;Le contenu généré par l’IA peut être incorrect.">
            <a:extLst>
              <a:ext uri="{FF2B5EF4-FFF2-40B4-BE49-F238E27FC236}">
                <a16:creationId xmlns:a16="http://schemas.microsoft.com/office/drawing/2014/main" id="{1F1BFC26-B305-B400-FF1F-943B976E5B4A}"/>
              </a:ext>
            </a:extLst>
          </p:cNvPr>
          <p:cNvPicPr>
            <a:picLocks noChangeAspect="1"/>
          </p:cNvPicPr>
          <p:nvPr/>
        </p:nvPicPr>
        <p:blipFill>
          <a:blip r:embed="rId5"/>
          <a:stretch>
            <a:fillRect/>
          </a:stretch>
        </p:blipFill>
        <p:spPr>
          <a:xfrm>
            <a:off x="7632700" y="1100137"/>
            <a:ext cx="2286000" cy="4657725"/>
          </a:xfrm>
          <a:prstGeom prst="rect">
            <a:avLst/>
          </a:prstGeom>
        </p:spPr>
      </p:pic>
    </p:spTree>
    <p:extLst>
      <p:ext uri="{BB962C8B-B14F-4D97-AF65-F5344CB8AC3E}">
        <p14:creationId xmlns:p14="http://schemas.microsoft.com/office/powerpoint/2010/main" val="71920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7CA9721-A362-987D-B658-E14E07FE9C3C}"/>
              </a:ext>
            </a:extLst>
          </p:cNvPr>
          <p:cNvSpPr>
            <a:spLocks noGrp="1"/>
          </p:cNvSpPr>
          <p:nvPr>
            <p:ph type="title" idx="4294967295"/>
          </p:nvPr>
        </p:nvSpPr>
        <p:spPr>
          <a:xfrm>
            <a:off x="0" y="-6350"/>
            <a:ext cx="11380489" cy="1316038"/>
          </a:xfrm>
        </p:spPr>
        <p:txBody>
          <a:bodyPr/>
          <a:lstStyle/>
          <a:p>
            <a:pPr algn="l" rtl="0"/>
            <a:r>
              <a:rPr lang="en" b="1" i="0" u="none" baseline="0">
                <a:latin typeface="Montserrat"/>
                <a:ea typeface="Montserrat"/>
                <a:cs typeface="Montserrat"/>
              </a:rPr>
              <a:t>Two-factor authentication secures your connections</a:t>
            </a:r>
            <a:endParaRPr lang="en" b="0">
              <a:latin typeface="Montserrat"/>
            </a:endParaRPr>
          </a:p>
        </p:txBody>
      </p:sp>
      <p:sp>
        <p:nvSpPr>
          <p:cNvPr id="2" name="Espace réservé du numéro de diapositive 1">
            <a:extLst>
              <a:ext uri="{FF2B5EF4-FFF2-40B4-BE49-F238E27FC236}">
                <a16:creationId xmlns:a16="http://schemas.microsoft.com/office/drawing/2014/main" id="{88DD5EA6-F769-DC30-07E5-A3CBC315EED9}"/>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3</a:t>
            </a:fld>
            <a:endParaRPr lang="en"/>
          </a:p>
        </p:txBody>
      </p:sp>
      <p:sp>
        <p:nvSpPr>
          <p:cNvPr id="6" name="Rectangle 5">
            <a:extLst>
              <a:ext uri="{FF2B5EF4-FFF2-40B4-BE49-F238E27FC236}">
                <a16:creationId xmlns:a16="http://schemas.microsoft.com/office/drawing/2014/main" id="{50294B81-620C-775E-D233-D2F18F16E0DB}"/>
              </a:ext>
            </a:extLst>
          </p:cNvPr>
          <p:cNvSpPr/>
          <p:nvPr/>
        </p:nvSpPr>
        <p:spPr>
          <a:xfrm>
            <a:off x="0" y="1882349"/>
            <a:ext cx="12192000" cy="3612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11" name="Titre 1">
            <a:extLst>
              <a:ext uri="{FF2B5EF4-FFF2-40B4-BE49-F238E27FC236}">
                <a16:creationId xmlns:a16="http://schemas.microsoft.com/office/drawing/2014/main" id="{2AB99C76-9830-C991-42D2-408B13BA81C2}"/>
              </a:ext>
            </a:extLst>
          </p:cNvPr>
          <p:cNvSpPr txBox="1">
            <a:spLocks/>
          </p:cNvSpPr>
          <p:nvPr/>
        </p:nvSpPr>
        <p:spPr>
          <a:xfrm>
            <a:off x="6631268" y="2556350"/>
            <a:ext cx="4019347" cy="786160"/>
          </a:xfrm>
          <a:prstGeom prst="rect">
            <a:avLst/>
          </a:prstGeom>
        </p:spPr>
        <p:txBody>
          <a:bodyPr vert="horz" lIns="91440" tIns="45720" rIns="91440" bIns="45720" rtlCol="0" anchor="ctr">
            <a:no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600" b="0" i="0" u="none" baseline="0">
                <a:solidFill>
                  <a:srgbClr val="0000FF"/>
                </a:solidFill>
                <a:latin typeface="Montserrat SemiBold"/>
                <a:ea typeface="Montserrat SemiBold"/>
                <a:cs typeface="Montserrat SemiBold"/>
              </a:rPr>
              <a:t>Push two-factor authentication allows you to </a:t>
            </a:r>
            <a:r>
              <a:rPr lang="en" sz="1600" b="1" i="0" u="none" baseline="0">
                <a:solidFill>
                  <a:srgbClr val="0000FF"/>
                </a:solidFill>
                <a:latin typeface="Montserrat SemiBold"/>
                <a:ea typeface="Montserrat SemiBold"/>
                <a:cs typeface="Montserrat SemiBold"/>
              </a:rPr>
              <a:t>verify your identity directly from the Digiposte mobile application </a:t>
            </a:r>
            <a:endParaRPr lang="en" sz="1600">
              <a:solidFill>
                <a:srgbClr val="0000FF"/>
              </a:solidFill>
              <a:latin typeface="Calibri"/>
              <a:ea typeface="Calibri"/>
              <a:cs typeface="Calibri"/>
            </a:endParaRPr>
          </a:p>
        </p:txBody>
      </p:sp>
      <p:sp>
        <p:nvSpPr>
          <p:cNvPr id="10" name="Rectangle 9">
            <a:extLst>
              <a:ext uri="{FF2B5EF4-FFF2-40B4-BE49-F238E27FC236}">
                <a16:creationId xmlns:a16="http://schemas.microsoft.com/office/drawing/2014/main" id="{F2A72DD5-3DAD-0B8F-479C-39AF47EBFA0B}"/>
              </a:ext>
            </a:extLst>
          </p:cNvPr>
          <p:cNvSpPr/>
          <p:nvPr/>
        </p:nvSpPr>
        <p:spPr>
          <a:xfrm>
            <a:off x="6635952" y="3581390"/>
            <a:ext cx="4368607" cy="1384995"/>
          </a:xfrm>
          <a:prstGeom prst="rect">
            <a:avLst/>
          </a:prstGeom>
        </p:spPr>
        <p:txBody>
          <a:bodyPr wrap="square" lIns="91440" tIns="45720" rIns="91440" bIns="45720" anchor="t">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chemeClr val="tx2">
                    <a:lumMod val="76000"/>
                    <a:lumOff val="24000"/>
                  </a:schemeClr>
                </a:solidFill>
                <a:latin typeface="Montserrat SemiBold"/>
                <a:ea typeface="+mn-lt"/>
                <a:cs typeface="+mn-lt"/>
              </a:rPr>
              <a:t>How does it work?</a:t>
            </a:r>
            <a:br>
              <a:rPr lang="en" sz="1400">
                <a:solidFill>
                  <a:schemeClr val="tx2">
                    <a:lumMod val="76000"/>
                    <a:lumOff val="24000"/>
                  </a:schemeClr>
                </a:solidFill>
                <a:latin typeface="Montserrat"/>
                <a:ea typeface="+mn-lt"/>
                <a:cs typeface="+mn-lt"/>
              </a:rPr>
            </a:br>
            <a:r>
              <a:rPr lang="en" sz="1400" b="0" i="0" u="none" baseline="0">
                <a:solidFill>
                  <a:schemeClr val="tx2">
                    <a:lumMod val="76000"/>
                    <a:lumOff val="24000"/>
                  </a:schemeClr>
                </a:solidFill>
                <a:latin typeface="Montserrat"/>
                <a:ea typeface="+mn-lt"/>
                <a:cs typeface="+mn-lt"/>
              </a:rPr>
              <a:t>You receive a notification on your Digiposte application to confirm your identity and authorize access to the La Poste service you wish to log in to.</a:t>
            </a:r>
            <a:endParaRPr lang="en">
              <a:solidFill>
                <a:schemeClr val="tx2">
                  <a:lumMod val="76000"/>
                  <a:lumOff val="24000"/>
                </a:schemeClr>
              </a:solidFill>
              <a:latin typeface="Calibri"/>
              <a:ea typeface="Calibri"/>
              <a:cs typeface="Calibri"/>
            </a:endParaRPr>
          </a:p>
          <a:p>
            <a:pPr marL="285750" indent="-285750" algn="l" rtl="0">
              <a:buFont typeface="Arial"/>
              <a:buChar char="•"/>
            </a:pPr>
            <a:endParaRPr lang="en" sz="1400" dirty="0">
              <a:solidFill>
                <a:schemeClr val="tx2">
                  <a:lumMod val="76000"/>
                  <a:lumOff val="24000"/>
                </a:schemeClr>
              </a:solidFill>
              <a:cs typeface="Arial"/>
            </a:endParaRPr>
          </a:p>
        </p:txBody>
      </p:sp>
      <p:pic>
        <p:nvPicPr>
          <p:cNvPr id="5" name="Image 4" descr="Une image contenant texte, Appareils électroniques, capture d’écran, Système d’exploitation&#10;&#10;Le contenu généré par l’IA peut être incorrect.">
            <a:extLst>
              <a:ext uri="{FF2B5EF4-FFF2-40B4-BE49-F238E27FC236}">
                <a16:creationId xmlns:a16="http://schemas.microsoft.com/office/drawing/2014/main" id="{533CA409-4A3D-3735-D621-0ACDE7B4841D}"/>
              </a:ext>
            </a:extLst>
          </p:cNvPr>
          <p:cNvPicPr>
            <a:picLocks noChangeAspect="1"/>
          </p:cNvPicPr>
          <p:nvPr/>
        </p:nvPicPr>
        <p:blipFill>
          <a:blip r:embed="rId2"/>
          <a:stretch>
            <a:fillRect/>
          </a:stretch>
        </p:blipFill>
        <p:spPr>
          <a:xfrm>
            <a:off x="701675" y="1349375"/>
            <a:ext cx="2190750" cy="4429125"/>
          </a:xfrm>
          <a:prstGeom prst="rect">
            <a:avLst/>
          </a:prstGeom>
        </p:spPr>
      </p:pic>
      <p:pic>
        <p:nvPicPr>
          <p:cNvPr id="7" name="Image 6" descr="Une image contenant texte, Appareils électroniques, capture d’écran, Système d’exploitation&#10;&#10;Le contenu généré par l’IA peut être incorrect.">
            <a:extLst>
              <a:ext uri="{FF2B5EF4-FFF2-40B4-BE49-F238E27FC236}">
                <a16:creationId xmlns:a16="http://schemas.microsoft.com/office/drawing/2014/main" id="{F80EABD9-2CF4-4DDB-18CC-A87E2F07BC74}"/>
              </a:ext>
            </a:extLst>
          </p:cNvPr>
          <p:cNvPicPr>
            <a:picLocks noChangeAspect="1"/>
          </p:cNvPicPr>
          <p:nvPr/>
        </p:nvPicPr>
        <p:blipFill>
          <a:blip r:embed="rId3"/>
          <a:stretch>
            <a:fillRect/>
          </a:stretch>
        </p:blipFill>
        <p:spPr>
          <a:xfrm>
            <a:off x="3155950" y="1352550"/>
            <a:ext cx="2190750" cy="4429125"/>
          </a:xfrm>
          <a:prstGeom prst="rect">
            <a:avLst/>
          </a:prstGeom>
        </p:spPr>
      </p:pic>
    </p:spTree>
    <p:extLst>
      <p:ext uri="{BB962C8B-B14F-4D97-AF65-F5344CB8AC3E}">
        <p14:creationId xmlns:p14="http://schemas.microsoft.com/office/powerpoint/2010/main" val="371612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8199"/>
            <a:ext cx="12192000" cy="3297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0" y="-6350"/>
            <a:ext cx="11229975" cy="1316038"/>
          </a:xfrm>
        </p:spPr>
        <p:txBody>
          <a:bodyPr/>
          <a:lstStyle/>
          <a:p>
            <a:pPr algn="l" rtl="0"/>
            <a:r>
              <a:rPr lang="en" b="1" i="0" u="none" baseline="0">
                <a:latin typeface="Montserrat"/>
                <a:ea typeface="Montserrat"/>
                <a:cs typeface="Montserrat"/>
              </a:rPr>
              <a:t>Spotlight on push two-factor authentication activation</a:t>
            </a:r>
            <a:r>
              <a:rPr lang="en" b="1" i="0" u="none" baseline="0">
                <a:solidFill>
                  <a:schemeClr val="accent4"/>
                </a:solidFill>
                <a:latin typeface="Montserrat"/>
                <a:ea typeface="Montserrat"/>
                <a:cs typeface="Montserrat"/>
              </a:rPr>
              <a:t> </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4</a:t>
            </a:fld>
            <a:endParaRPr lang="en"/>
          </a:p>
        </p:txBody>
      </p:sp>
      <p:sp>
        <p:nvSpPr>
          <p:cNvPr id="7" name="ZoneTexte 6">
            <a:extLst>
              <a:ext uri="{FF2B5EF4-FFF2-40B4-BE49-F238E27FC236}">
                <a16:creationId xmlns:a16="http://schemas.microsoft.com/office/drawing/2014/main" id="{703E6BDC-3F98-AEDC-E19C-FAA2BE980260}"/>
              </a:ext>
            </a:extLst>
          </p:cNvPr>
          <p:cNvSpPr txBox="1"/>
          <p:nvPr/>
        </p:nvSpPr>
        <p:spPr>
          <a:xfrm>
            <a:off x="525423" y="4985286"/>
            <a:ext cx="1898121"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When you first </a:t>
            </a:r>
            <a:r>
              <a:rPr lang="en" sz="1200" b="0" i="0" u="none" baseline="0">
                <a:solidFill>
                  <a:srgbClr val="0000FF"/>
                </a:solidFill>
                <a:latin typeface="Montserrat SemiBold"/>
                <a:cs typeface="Calibri"/>
              </a:rPr>
              <a:t>first connection to Digiposte, </a:t>
            </a:r>
            <a:r>
              <a:rPr lang="en" sz="1200" b="0" i="0" u="none" baseline="0">
                <a:solidFill>
                  <a:schemeClr val="tx2"/>
                </a:solidFill>
                <a:latin typeface="Montserrat"/>
                <a:cs typeface="Calibri"/>
              </a:rPr>
              <a:t>we recommend that you activate two-factor authentication</a:t>
            </a:r>
          </a:p>
        </p:txBody>
      </p:sp>
      <p:sp>
        <p:nvSpPr>
          <p:cNvPr id="12" name="ZoneTexte 11">
            <a:extLst>
              <a:ext uri="{FF2B5EF4-FFF2-40B4-BE49-F238E27FC236}">
                <a16:creationId xmlns:a16="http://schemas.microsoft.com/office/drawing/2014/main" id="{703E6BDC-3F98-AEDC-E19C-FAA2BE980260}"/>
              </a:ext>
            </a:extLst>
          </p:cNvPr>
          <p:cNvSpPr txBox="1"/>
          <p:nvPr/>
        </p:nvSpPr>
        <p:spPr>
          <a:xfrm>
            <a:off x="2695543" y="4982828"/>
            <a:ext cx="2048256"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Your Digiposte-connected devices appear. Click </a:t>
            </a:r>
            <a:r>
              <a:rPr lang="en" sz="1200" b="0" i="0" u="none" baseline="0">
                <a:latin typeface="Montserrat"/>
                <a:cs typeface="Calibri"/>
              </a:rPr>
              <a:t>"</a:t>
            </a:r>
            <a:r>
              <a:rPr lang="en" sz="1200" b="0" i="0" u="none" baseline="0">
                <a:solidFill>
                  <a:srgbClr val="0000FF"/>
                </a:solidFill>
                <a:latin typeface="Montserrat SemiBold" panose="00000700000000000000" pitchFamily="2" charset="0"/>
                <a:cs typeface="Calibri"/>
              </a:rPr>
              <a:t>Continue</a:t>
            </a:r>
            <a:r>
              <a:rPr lang="en" sz="1200" b="0" i="0" u="none" baseline="0">
                <a:latin typeface="Montserrat"/>
                <a:cs typeface="Calibri"/>
              </a:rPr>
              <a:t>"</a:t>
            </a:r>
            <a:endParaRPr lang="en" sz="1200">
              <a:latin typeface="Montserrat"/>
            </a:endParaRPr>
          </a:p>
        </p:txBody>
      </p:sp>
      <p:sp>
        <p:nvSpPr>
          <p:cNvPr id="13" name="ZoneTexte 12">
            <a:extLst>
              <a:ext uri="{FF2B5EF4-FFF2-40B4-BE49-F238E27FC236}">
                <a16:creationId xmlns:a16="http://schemas.microsoft.com/office/drawing/2014/main" id="{703E6BDC-3F98-AEDC-E19C-FAA2BE980260}"/>
              </a:ext>
            </a:extLst>
          </p:cNvPr>
          <p:cNvSpPr txBox="1"/>
          <p:nvPr/>
        </p:nvSpPr>
        <p:spPr>
          <a:xfrm>
            <a:off x="4848798" y="4982828"/>
            <a:ext cx="2048256"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panose="00000700000000000000" pitchFamily="2" charset="0"/>
                <a:cs typeface="Calibri"/>
              </a:rPr>
              <a:t>Enter your cell phone number</a:t>
            </a:r>
            <a:r>
              <a:rPr lang="en" sz="1200" b="0" i="0" u="none" baseline="0">
                <a:latin typeface="Montserrat"/>
                <a:cs typeface="Calibri"/>
              </a:rPr>
              <a:t> </a:t>
            </a:r>
            <a:r>
              <a:rPr lang="en" sz="1200" b="0" i="0" u="none" baseline="0">
                <a:solidFill>
                  <a:schemeClr val="tx2"/>
                </a:solidFill>
                <a:latin typeface="Montserrat"/>
                <a:cs typeface="Calibri"/>
              </a:rPr>
              <a:t>to receive an SMS whenever you log on</a:t>
            </a:r>
            <a:endParaRPr lang="en" sz="1200">
              <a:solidFill>
                <a:schemeClr val="tx2"/>
              </a:solidFill>
              <a:latin typeface="Montserrat"/>
            </a:endParaRPr>
          </a:p>
        </p:txBody>
      </p:sp>
      <p:sp>
        <p:nvSpPr>
          <p:cNvPr id="14" name="ZoneTexte 13">
            <a:extLst>
              <a:ext uri="{FF2B5EF4-FFF2-40B4-BE49-F238E27FC236}">
                <a16:creationId xmlns:a16="http://schemas.microsoft.com/office/drawing/2014/main" id="{703E6BDC-3F98-AEDC-E19C-FAA2BE980260}"/>
              </a:ext>
            </a:extLst>
          </p:cNvPr>
          <p:cNvSpPr txBox="1"/>
          <p:nvPr/>
        </p:nvSpPr>
        <p:spPr>
          <a:xfrm>
            <a:off x="7064696" y="4982828"/>
            <a:ext cx="2259271"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Click </a:t>
            </a:r>
            <a:r>
              <a:rPr lang="en" sz="1200" b="0" i="0" u="none" baseline="0">
                <a:latin typeface="Montserrat"/>
                <a:cs typeface="Calibri"/>
              </a:rPr>
              <a:t>"</a:t>
            </a:r>
            <a:r>
              <a:rPr lang="en" sz="1200" b="0" i="0" u="none" baseline="0">
                <a:solidFill>
                  <a:srgbClr val="0000FF"/>
                </a:solidFill>
                <a:latin typeface="Montserrat SemiBold"/>
                <a:cs typeface="Calibri"/>
              </a:rPr>
              <a:t>Register</a:t>
            </a:r>
            <a:r>
              <a:rPr lang="en" sz="1200" b="0" i="0" u="none" baseline="0">
                <a:latin typeface="Montserrat"/>
                <a:cs typeface="Calibri"/>
              </a:rPr>
              <a:t>" </a:t>
            </a:r>
            <a:r>
              <a:rPr lang="en" sz="1200" b="0" i="0" u="none" baseline="0">
                <a:solidFill>
                  <a:schemeClr val="tx2"/>
                </a:solidFill>
                <a:latin typeface="Montserrat"/>
                <a:cs typeface="Calibri"/>
              </a:rPr>
              <a:t>to activate push two-factor authentication on your mobile app </a:t>
            </a:r>
            <a:endParaRPr lang="en" sz="1200">
              <a:solidFill>
                <a:schemeClr val="tx2"/>
              </a:solidFill>
              <a:latin typeface="Montserrat"/>
            </a:endParaRPr>
          </a:p>
        </p:txBody>
      </p:sp>
      <p:sp>
        <p:nvSpPr>
          <p:cNvPr id="15" name="ZoneTexte 14">
            <a:extLst>
              <a:ext uri="{FF2B5EF4-FFF2-40B4-BE49-F238E27FC236}">
                <a16:creationId xmlns:a16="http://schemas.microsoft.com/office/drawing/2014/main" id="{703E6BDC-3F98-AEDC-E19C-FAA2BE980260}"/>
              </a:ext>
            </a:extLst>
          </p:cNvPr>
          <p:cNvSpPr txBox="1"/>
          <p:nvPr/>
        </p:nvSpPr>
        <p:spPr>
          <a:xfrm>
            <a:off x="9349412" y="4864422"/>
            <a:ext cx="2243027"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Well done! </a:t>
            </a:r>
            <a:br>
              <a:rPr lang="en" sz="1200">
                <a:solidFill>
                  <a:srgbClr val="0000FF"/>
                </a:solidFill>
                <a:latin typeface="Montserrat SemiBold"/>
                <a:cs typeface="Calibri"/>
              </a:rPr>
            </a:br>
            <a:r>
              <a:rPr lang="en" sz="1200" b="0" i="0" u="none" baseline="0">
                <a:solidFill>
                  <a:srgbClr val="0000FF"/>
                </a:solidFill>
                <a:latin typeface="Montserrat SemiBold"/>
                <a:cs typeface="Calibri"/>
              </a:rPr>
              <a:t>Push 2FA is activated. </a:t>
            </a:r>
          </a:p>
          <a:p>
            <a:pPr algn="ctr" rtl="0"/>
            <a:r>
              <a:rPr lang="en" sz="1200" b="0" i="0" u="none" baseline="0">
                <a:solidFill>
                  <a:schemeClr val="tx2"/>
                </a:solidFill>
                <a:latin typeface="Montserrat"/>
                <a:cs typeface="Calibri"/>
              </a:rPr>
              <a:t>From now on, you will receive a notification on your mobile application when you connect to La Poste partner sites</a:t>
            </a:r>
            <a:endParaRPr lang="en" sz="1200">
              <a:solidFill>
                <a:schemeClr val="tx2"/>
              </a:solidFill>
              <a:latin typeface="Montserrat"/>
            </a:endParaRPr>
          </a:p>
        </p:txBody>
      </p:sp>
      <p:pic>
        <p:nvPicPr>
          <p:cNvPr id="5" name="Image 4" descr="Une image contenant texte, Appareils électroniques, capture d’écran&#10;&#10;Le contenu généré par l’IA peut être incorrect.">
            <a:extLst>
              <a:ext uri="{FF2B5EF4-FFF2-40B4-BE49-F238E27FC236}">
                <a16:creationId xmlns:a16="http://schemas.microsoft.com/office/drawing/2014/main" id="{7B616C22-30DC-BC7E-D5DC-AF54BBF73511}"/>
              </a:ext>
            </a:extLst>
          </p:cNvPr>
          <p:cNvPicPr>
            <a:picLocks noChangeAspect="1"/>
          </p:cNvPicPr>
          <p:nvPr/>
        </p:nvPicPr>
        <p:blipFill>
          <a:blip r:embed="rId2"/>
          <a:stretch>
            <a:fillRect/>
          </a:stretch>
        </p:blipFill>
        <p:spPr>
          <a:xfrm>
            <a:off x="654050" y="1098550"/>
            <a:ext cx="1866900" cy="3771900"/>
          </a:xfrm>
          <a:prstGeom prst="rect">
            <a:avLst/>
          </a:prstGeom>
        </p:spPr>
      </p:pic>
      <p:pic>
        <p:nvPicPr>
          <p:cNvPr id="8" name="Image 7" descr="Une image contenant texte, Appareils électroniques, capture d’écran, Système d’exploitation&#10;&#10;Le contenu généré par l’IA peut être incorrect.">
            <a:extLst>
              <a:ext uri="{FF2B5EF4-FFF2-40B4-BE49-F238E27FC236}">
                <a16:creationId xmlns:a16="http://schemas.microsoft.com/office/drawing/2014/main" id="{8D0BB292-1616-89D5-CE2C-A3FEF30EB528}"/>
              </a:ext>
            </a:extLst>
          </p:cNvPr>
          <p:cNvPicPr>
            <a:picLocks noChangeAspect="1"/>
          </p:cNvPicPr>
          <p:nvPr/>
        </p:nvPicPr>
        <p:blipFill>
          <a:blip r:embed="rId3"/>
          <a:stretch>
            <a:fillRect/>
          </a:stretch>
        </p:blipFill>
        <p:spPr>
          <a:xfrm>
            <a:off x="2889250" y="1098550"/>
            <a:ext cx="1866900" cy="3771900"/>
          </a:xfrm>
          <a:prstGeom prst="rect">
            <a:avLst/>
          </a:prstGeom>
        </p:spPr>
      </p:pic>
      <p:pic>
        <p:nvPicPr>
          <p:cNvPr id="9" name="Image 8" descr="Une image contenant Appareils électroniques, texte, capture d’écran, multimédia&#10;&#10;Le contenu généré par l’IA peut être incorrect.">
            <a:extLst>
              <a:ext uri="{FF2B5EF4-FFF2-40B4-BE49-F238E27FC236}">
                <a16:creationId xmlns:a16="http://schemas.microsoft.com/office/drawing/2014/main" id="{C038C654-E036-CC25-3B06-3D8118532620}"/>
              </a:ext>
            </a:extLst>
          </p:cNvPr>
          <p:cNvPicPr>
            <a:picLocks noChangeAspect="1"/>
          </p:cNvPicPr>
          <p:nvPr/>
        </p:nvPicPr>
        <p:blipFill>
          <a:blip r:embed="rId4"/>
          <a:stretch>
            <a:fillRect/>
          </a:stretch>
        </p:blipFill>
        <p:spPr>
          <a:xfrm>
            <a:off x="5010150" y="1076325"/>
            <a:ext cx="1866900" cy="3790950"/>
          </a:xfrm>
          <a:prstGeom prst="rect">
            <a:avLst/>
          </a:prstGeom>
        </p:spPr>
      </p:pic>
      <p:pic>
        <p:nvPicPr>
          <p:cNvPr id="10" name="Image 9" descr="Une image contenant texte, Appareils électroniques, capture d’écran, Système d’exploitation&#10;&#10;Le contenu généré par l’IA peut être incorrect.">
            <a:extLst>
              <a:ext uri="{FF2B5EF4-FFF2-40B4-BE49-F238E27FC236}">
                <a16:creationId xmlns:a16="http://schemas.microsoft.com/office/drawing/2014/main" id="{E9399C9B-26B6-0CB6-CE6F-50109DF2F506}"/>
              </a:ext>
            </a:extLst>
          </p:cNvPr>
          <p:cNvPicPr>
            <a:picLocks noChangeAspect="1"/>
          </p:cNvPicPr>
          <p:nvPr/>
        </p:nvPicPr>
        <p:blipFill>
          <a:blip r:embed="rId5"/>
          <a:stretch>
            <a:fillRect/>
          </a:stretch>
        </p:blipFill>
        <p:spPr>
          <a:xfrm>
            <a:off x="7245350" y="1076325"/>
            <a:ext cx="1866900" cy="3790950"/>
          </a:xfrm>
          <a:prstGeom prst="rect">
            <a:avLst/>
          </a:prstGeom>
        </p:spPr>
      </p:pic>
      <p:pic>
        <p:nvPicPr>
          <p:cNvPr id="11" name="Image 10" descr="Une image contenant texte, Appareils électroniques, capture d’écran, Système d’exploitation&#10;&#10;Le contenu généré par l’IA peut être incorrect.">
            <a:extLst>
              <a:ext uri="{FF2B5EF4-FFF2-40B4-BE49-F238E27FC236}">
                <a16:creationId xmlns:a16="http://schemas.microsoft.com/office/drawing/2014/main" id="{F81A99F0-B775-DC3A-1D7D-1F35AA92D361}"/>
              </a:ext>
            </a:extLst>
          </p:cNvPr>
          <p:cNvPicPr>
            <a:picLocks noChangeAspect="1"/>
          </p:cNvPicPr>
          <p:nvPr/>
        </p:nvPicPr>
        <p:blipFill>
          <a:blip r:embed="rId6"/>
          <a:stretch>
            <a:fillRect/>
          </a:stretch>
        </p:blipFill>
        <p:spPr>
          <a:xfrm>
            <a:off x="9531350" y="1076325"/>
            <a:ext cx="1866900" cy="3790950"/>
          </a:xfrm>
          <a:prstGeom prst="rect">
            <a:avLst/>
          </a:prstGeom>
        </p:spPr>
      </p:pic>
    </p:spTree>
    <p:extLst>
      <p:ext uri="{BB962C8B-B14F-4D97-AF65-F5344CB8AC3E}">
        <p14:creationId xmlns:p14="http://schemas.microsoft.com/office/powerpoint/2010/main" val="405025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31763"/>
            <a:ext cx="10536238" cy="1023937"/>
          </a:xfrm>
        </p:spPr>
        <p:txBody>
          <a:bodyPr>
            <a:normAutofit/>
          </a:bodyPr>
          <a:lstStyle/>
          <a:p>
            <a:pPr algn="l" rtl="0"/>
            <a:r>
              <a:rPr lang="en" b="1" i="0" u="none" baseline="0">
                <a:latin typeface="Montserrat"/>
                <a:ea typeface="Montserrat"/>
                <a:cs typeface="Montserrat"/>
              </a:rPr>
              <a:t>Find your important documents quickly with receipts</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5</a:t>
            </a:fld>
            <a:endParaRPr lang="en"/>
          </a:p>
        </p:txBody>
      </p:sp>
      <p:sp>
        <p:nvSpPr>
          <p:cNvPr id="18" name="Rectangle 17">
            <a:extLst>
              <a:ext uri="{FF2B5EF4-FFF2-40B4-BE49-F238E27FC236}">
                <a16:creationId xmlns:a16="http://schemas.microsoft.com/office/drawing/2014/main" id="{F2A72DD5-3DAD-0B8F-479C-39AF47EBFA0B}"/>
              </a:ext>
            </a:extLst>
          </p:cNvPr>
          <p:cNvSpPr/>
          <p:nvPr/>
        </p:nvSpPr>
        <p:spPr>
          <a:xfrm>
            <a:off x="3873852" y="3534095"/>
            <a:ext cx="7182612" cy="1600438"/>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latin typeface="Montserrat SemiBold"/>
                <a:ea typeface="Montserrat SemiBold"/>
                <a:cs typeface="Montserrat SemiBold"/>
              </a:rPr>
              <a:t>Quick access from the menu: </a:t>
            </a:r>
            <a:r>
              <a:rPr lang="en" sz="1400" b="0" i="0" u="none" baseline="0">
                <a:solidFill>
                  <a:schemeClr val="tx2">
                    <a:lumMod val="76000"/>
                    <a:lumOff val="24000"/>
                  </a:schemeClr>
                </a:solidFill>
                <a:latin typeface="Montserrat"/>
                <a:ea typeface="Montserrat"/>
                <a:cs typeface="Montserrat"/>
              </a:rPr>
              <a:t>you can easily find your most important documents thanks to a sorting system that highlights your payslips</a:t>
            </a:r>
            <a:r>
              <a:rPr lang="en" sz="1400" b="0" i="0" u="none" baseline="0">
                <a:solidFill>
                  <a:schemeClr val="tx2">
                    <a:lumMod val="76000"/>
                    <a:lumOff val="24000"/>
                  </a:schemeClr>
                </a:solidFill>
                <a:latin typeface="Montserrat"/>
                <a:cs typeface="Calibri"/>
              </a:rPr>
              <a:t>. No need to look for them! </a:t>
            </a:r>
          </a:p>
          <a:p>
            <a:pPr marL="285750" indent="-285750" algn="l" rtl="0">
              <a:buFont typeface="Arial"/>
              <a:buChar char="•"/>
            </a:pPr>
            <a:endParaRPr lang="en" sz="1400">
              <a:latin typeface="Montserrat"/>
            </a:endParaRPr>
          </a:p>
          <a:p>
            <a:pPr marL="285750" indent="-285750" algn="l" rtl="0">
              <a:buFont typeface="Arial"/>
              <a:buChar char="•"/>
            </a:pPr>
            <a:r>
              <a:rPr lang="en" sz="1400" b="0" i="0" u="none" baseline="0">
                <a:latin typeface="Montserrat SemiBold"/>
                <a:ea typeface="Montserrat SemiBold"/>
                <a:cs typeface="Montserrat SemiBold"/>
              </a:rPr>
              <a:t>Add important documents:</a:t>
            </a:r>
            <a:r>
              <a:rPr lang="en" sz="1400" b="0" i="0" u="none" baseline="0">
                <a:solidFill>
                  <a:schemeClr val="tx1">
                    <a:lumMod val="65000"/>
                    <a:lumOff val="35000"/>
                  </a:schemeClr>
                </a:solidFill>
                <a:latin typeface="Montserrat SemiBold"/>
                <a:ea typeface="Montserrat SemiBold"/>
                <a:cs typeface="Montserrat SemiBold"/>
              </a:rPr>
              <a:t> </a:t>
            </a:r>
            <a:r>
              <a:rPr lang="en" sz="1400" b="0" i="0" u="none" baseline="0">
                <a:solidFill>
                  <a:schemeClr val="tx2">
                    <a:lumMod val="76000"/>
                    <a:lumOff val="24000"/>
                  </a:schemeClr>
                </a:solidFill>
                <a:latin typeface="Montserrat"/>
                <a:ea typeface="Montserrat"/>
                <a:cs typeface="Montserrat"/>
              </a:rPr>
              <a:t>Digiposte can help you add any documents you haven't already stored to your digital safe.</a:t>
            </a:r>
          </a:p>
        </p:txBody>
      </p:sp>
      <p:sp>
        <p:nvSpPr>
          <p:cNvPr id="7" name="Titre 1">
            <a:extLst>
              <a:ext uri="{FF2B5EF4-FFF2-40B4-BE49-F238E27FC236}">
                <a16:creationId xmlns:a16="http://schemas.microsoft.com/office/drawing/2014/main" id="{2AB99C76-9830-C991-42D2-408B13BA81C2}"/>
              </a:ext>
            </a:extLst>
          </p:cNvPr>
          <p:cNvSpPr txBox="1">
            <a:spLocks/>
          </p:cNvSpPr>
          <p:nvPr/>
        </p:nvSpPr>
        <p:spPr>
          <a:xfrm>
            <a:off x="3875398" y="2646403"/>
            <a:ext cx="7014862" cy="786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pPr algn="l" rtl="0"/>
            <a:r>
              <a:rPr lang="en" sz="1600" b="0" i="0" u="none" baseline="0" dirty="0">
                <a:solidFill>
                  <a:schemeClr val="tx2">
                    <a:lumMod val="76000"/>
                    <a:lumOff val="24000"/>
                  </a:schemeClr>
                </a:solidFill>
                <a:latin typeface="Montserrat"/>
                <a:ea typeface="Montserrat"/>
                <a:cs typeface="Montserrat"/>
              </a:rPr>
              <a:t>The </a:t>
            </a:r>
            <a:r>
              <a:rPr lang="en" sz="1600" b="0" i="0" u="none" baseline="0" dirty="0">
                <a:solidFill>
                  <a:schemeClr val="tx1">
                    <a:lumMod val="76000"/>
                    <a:lumOff val="24000"/>
                  </a:schemeClr>
                </a:solidFill>
                <a:latin typeface="Montserrat"/>
                <a:ea typeface="Montserrat"/>
                <a:cs typeface="Montserrat"/>
              </a:rPr>
              <a:t>"</a:t>
            </a:r>
            <a:r>
              <a:rPr lang="en" sz="1600" b="0" i="0" u="none" baseline="0" dirty="0">
                <a:latin typeface="Montserrat SemiBold"/>
                <a:ea typeface="Montserrat SemiBold"/>
                <a:cs typeface="Montserrat SemiBold"/>
              </a:rPr>
              <a:t>Supporting documents</a:t>
            </a:r>
            <a:r>
              <a:rPr lang="en" sz="1600" b="0" i="0" u="none" baseline="0" dirty="0">
                <a:solidFill>
                  <a:schemeClr val="tx1">
                    <a:lumMod val="76000"/>
                    <a:lumOff val="24000"/>
                  </a:schemeClr>
                </a:solidFill>
                <a:latin typeface="Montserrat"/>
                <a:ea typeface="Montserrat"/>
                <a:cs typeface="Montserrat"/>
              </a:rPr>
              <a:t>“ </a:t>
            </a:r>
            <a:r>
              <a:rPr lang="en" sz="1600" b="0" dirty="0">
                <a:solidFill>
                  <a:schemeClr val="tx2">
                    <a:lumMod val="76000"/>
                    <a:lumOff val="24000"/>
                  </a:schemeClr>
                </a:solidFill>
                <a:latin typeface="Montserrat"/>
              </a:rPr>
              <a:t>section</a:t>
            </a:r>
            <a:r>
              <a:rPr lang="en" sz="1600" b="0" i="0" u="none" baseline="0" dirty="0">
                <a:solidFill>
                  <a:schemeClr val="tx1">
                    <a:lumMod val="76000"/>
                    <a:lumOff val="24000"/>
                  </a:schemeClr>
                </a:solidFill>
                <a:latin typeface="Montserrat"/>
                <a:ea typeface="Montserrat"/>
                <a:cs typeface="Montserrat"/>
              </a:rPr>
              <a:t> </a:t>
            </a:r>
            <a:r>
              <a:rPr lang="en" sz="1600" b="0" i="0" u="none" baseline="0" dirty="0">
                <a:solidFill>
                  <a:schemeClr val="tx2">
                    <a:lumMod val="76000"/>
                    <a:lumOff val="24000"/>
                  </a:schemeClr>
                </a:solidFill>
                <a:latin typeface="Montserrat"/>
                <a:ea typeface="Montserrat"/>
                <a:cs typeface="Montserrat"/>
              </a:rPr>
              <a:t>allows you to </a:t>
            </a:r>
            <a:r>
              <a:rPr lang="en" sz="1600" b="0" i="0" u="none" baseline="0" dirty="0">
                <a:latin typeface="Montserrat SemiBold"/>
                <a:ea typeface="Montserrat SemiBold"/>
                <a:cs typeface="Montserrat SemiBold"/>
              </a:rPr>
              <a:t>quickly access your important documents</a:t>
            </a:r>
            <a:r>
              <a:rPr lang="en" sz="1600" b="0" i="0" u="none" baseline="0" dirty="0">
                <a:solidFill>
                  <a:schemeClr val="tx1">
                    <a:lumMod val="76000"/>
                    <a:lumOff val="24000"/>
                  </a:schemeClr>
                </a:solidFill>
                <a:latin typeface="Montserrat"/>
                <a:ea typeface="Montserrat"/>
                <a:cs typeface="Montserrat"/>
              </a:rPr>
              <a:t> </a:t>
            </a:r>
            <a:r>
              <a:rPr lang="en" sz="1600" b="0" dirty="0">
                <a:solidFill>
                  <a:schemeClr val="tx2">
                    <a:lumMod val="76000"/>
                    <a:lumOff val="24000"/>
                  </a:schemeClr>
                </a:solidFill>
                <a:latin typeface="Montserrat"/>
              </a:rPr>
              <a:t>such as payslips, certificates and other supporting documents.</a:t>
            </a:r>
            <a:br>
              <a:rPr lang="en" sz="1600" b="0" dirty="0">
                <a:solidFill>
                  <a:schemeClr val="tx2">
                    <a:lumMod val="76000"/>
                    <a:lumOff val="24000"/>
                  </a:schemeClr>
                </a:solidFill>
                <a:latin typeface="Montserrat"/>
              </a:rPr>
            </a:br>
            <a:endParaRPr lang="en" sz="1600" b="0" dirty="0">
              <a:solidFill>
                <a:schemeClr val="tx2">
                  <a:lumMod val="76000"/>
                  <a:lumOff val="24000"/>
                </a:schemeClr>
              </a:solidFill>
              <a:latin typeface="Montserrat"/>
            </a:endParaRPr>
          </a:p>
        </p:txBody>
      </p:sp>
      <p:pic>
        <p:nvPicPr>
          <p:cNvPr id="5" name="Image 4" descr="Une image contenant Appareils électroniques, texte, capture d’écran, Appareil mobile&#10;&#10;Le contenu généré par l’IA peut être incorrect.">
            <a:extLst>
              <a:ext uri="{FF2B5EF4-FFF2-40B4-BE49-F238E27FC236}">
                <a16:creationId xmlns:a16="http://schemas.microsoft.com/office/drawing/2014/main" id="{EA93BCF6-808E-087A-BC49-E49CAAFF2727}"/>
              </a:ext>
            </a:extLst>
          </p:cNvPr>
          <p:cNvPicPr>
            <a:picLocks noChangeAspect="1"/>
          </p:cNvPicPr>
          <p:nvPr/>
        </p:nvPicPr>
        <p:blipFill>
          <a:blip r:embed="rId2"/>
          <a:stretch>
            <a:fillRect/>
          </a:stretch>
        </p:blipFill>
        <p:spPr>
          <a:xfrm>
            <a:off x="892175" y="1939925"/>
            <a:ext cx="2000250" cy="4019550"/>
          </a:xfrm>
          <a:prstGeom prst="rect">
            <a:avLst/>
          </a:prstGeom>
        </p:spPr>
      </p:pic>
    </p:spTree>
    <p:extLst>
      <p:ext uri="{BB962C8B-B14F-4D97-AF65-F5344CB8AC3E}">
        <p14:creationId xmlns:p14="http://schemas.microsoft.com/office/powerpoint/2010/main" val="237625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C6F-1DBD-1BA4-CBD5-B93C1F2CA42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B6348CD-D55A-F009-1E1F-3FA16306B07F}"/>
              </a:ext>
            </a:extLst>
          </p:cNvPr>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A1271F35-6F54-D7C6-69BF-27583D95E44B}"/>
              </a:ext>
            </a:extLst>
          </p:cNvPr>
          <p:cNvSpPr>
            <a:spLocks noGrp="1"/>
          </p:cNvSpPr>
          <p:nvPr>
            <p:ph type="title" idx="4294967295"/>
          </p:nvPr>
        </p:nvSpPr>
        <p:spPr>
          <a:xfrm>
            <a:off x="0" y="131763"/>
            <a:ext cx="10536238" cy="1023937"/>
          </a:xfrm>
        </p:spPr>
        <p:txBody>
          <a:bodyPr>
            <a:normAutofit/>
          </a:bodyPr>
          <a:lstStyle/>
          <a:p>
            <a:pPr algn="l" rtl="0"/>
            <a:r>
              <a:rPr lang="en" b="1" i="0" u="none" baseline="0">
                <a:latin typeface="Montserrat"/>
                <a:ea typeface="Montserrat"/>
                <a:cs typeface="Montserrat"/>
              </a:rPr>
              <a:t>Share your documents securely with third parties</a:t>
            </a:r>
            <a:endParaRPr lang="en"/>
          </a:p>
        </p:txBody>
      </p:sp>
      <p:sp>
        <p:nvSpPr>
          <p:cNvPr id="3" name="Espace réservé du numéro de diapositive 2">
            <a:extLst>
              <a:ext uri="{FF2B5EF4-FFF2-40B4-BE49-F238E27FC236}">
                <a16:creationId xmlns:a16="http://schemas.microsoft.com/office/drawing/2014/main" id="{AB554593-B849-58D0-A2B4-6AE35E46130D}"/>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6</a:t>
            </a:fld>
            <a:endParaRPr lang="en"/>
          </a:p>
        </p:txBody>
      </p:sp>
      <p:sp>
        <p:nvSpPr>
          <p:cNvPr id="18" name="Rectangle 17">
            <a:extLst>
              <a:ext uri="{FF2B5EF4-FFF2-40B4-BE49-F238E27FC236}">
                <a16:creationId xmlns:a16="http://schemas.microsoft.com/office/drawing/2014/main" id="{94BFB81F-F323-CA9E-551E-5788704EF8ED}"/>
              </a:ext>
            </a:extLst>
          </p:cNvPr>
          <p:cNvSpPr/>
          <p:nvPr/>
        </p:nvSpPr>
        <p:spPr>
          <a:xfrm>
            <a:off x="3873852" y="3749443"/>
            <a:ext cx="7182612" cy="1323439"/>
          </a:xfrm>
          <a:prstGeom prst="rect">
            <a:avLst/>
          </a:prstGeom>
        </p:spPr>
        <p:txBody>
          <a:bodyPr wrap="square" lIns="91440" tIns="45720" rIns="91440" bIns="45720" anchor="t">
            <a:spAutoFit/>
          </a:bodyPr>
          <a:lstStyle/>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Prioritize PDFs for sharing </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Share only the documents you need </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Add a secure code</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Set a due date</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View notifications related to the documents you’ve shared</a:t>
            </a:r>
            <a:endParaRPr lang="en" sz="1600">
              <a:solidFill>
                <a:schemeClr val="tx1">
                  <a:lumMod val="65000"/>
                  <a:lumOff val="35000"/>
                </a:schemeClr>
              </a:solidFill>
              <a:ea typeface="Calibri"/>
              <a:cs typeface="Calibri"/>
            </a:endParaRPr>
          </a:p>
        </p:txBody>
      </p:sp>
      <p:sp>
        <p:nvSpPr>
          <p:cNvPr id="7" name="Titre 1">
            <a:extLst>
              <a:ext uri="{FF2B5EF4-FFF2-40B4-BE49-F238E27FC236}">
                <a16:creationId xmlns:a16="http://schemas.microsoft.com/office/drawing/2014/main" id="{3F043DCE-8FDB-21E4-70F2-36E09E0B1836}"/>
              </a:ext>
            </a:extLst>
          </p:cNvPr>
          <p:cNvSpPr txBox="1">
            <a:spLocks/>
          </p:cNvSpPr>
          <p:nvPr/>
        </p:nvSpPr>
        <p:spPr>
          <a:xfrm>
            <a:off x="3875398" y="2443203"/>
            <a:ext cx="7014862" cy="9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pPr algn="l" rtl="0"/>
            <a:r>
              <a:rPr lang="en" sz="1600" b="0" i="0" u="none" baseline="0" dirty="0">
                <a:solidFill>
                  <a:schemeClr val="tx2">
                    <a:lumMod val="76000"/>
                    <a:lumOff val="24000"/>
                  </a:schemeClr>
                </a:solidFill>
                <a:latin typeface="Montserrat"/>
                <a:ea typeface="Montserrat"/>
                <a:cs typeface="Montserrat"/>
              </a:rPr>
              <a:t>The</a:t>
            </a:r>
            <a:r>
              <a:rPr lang="en" sz="1600" b="0" i="0" u="none" baseline="0" dirty="0">
                <a:solidFill>
                  <a:schemeClr val="tx2"/>
                </a:solidFill>
                <a:latin typeface="Montserrat"/>
                <a:ea typeface="Montserrat"/>
                <a:cs typeface="Montserrat"/>
              </a:rPr>
              <a:t> </a:t>
            </a:r>
            <a:r>
              <a:rPr lang="en" sz="1600" b="0" i="0" u="none" baseline="0" dirty="0">
                <a:solidFill>
                  <a:schemeClr val="tx1">
                    <a:lumMod val="76000"/>
                    <a:lumOff val="24000"/>
                  </a:schemeClr>
                </a:solidFill>
                <a:latin typeface="Montserrat"/>
                <a:ea typeface="Montserrat"/>
                <a:cs typeface="Montserrat"/>
              </a:rPr>
              <a:t>"</a:t>
            </a:r>
            <a:r>
              <a:rPr lang="en" sz="1600" b="0" i="0" u="none" baseline="0" dirty="0">
                <a:latin typeface="Montserrat SemiBold"/>
                <a:ea typeface="Montserrat SemiBold"/>
                <a:cs typeface="Montserrat SemiBold"/>
              </a:rPr>
              <a:t>Sharing</a:t>
            </a:r>
            <a:r>
              <a:rPr lang="en" sz="1600" b="0" i="0" u="none" baseline="0" dirty="0">
                <a:solidFill>
                  <a:schemeClr val="tx1">
                    <a:lumMod val="76000"/>
                    <a:lumOff val="24000"/>
                  </a:schemeClr>
                </a:solidFill>
                <a:latin typeface="Montserrat"/>
                <a:ea typeface="Montserrat"/>
                <a:cs typeface="Montserrat"/>
              </a:rPr>
              <a:t>"</a:t>
            </a:r>
            <a:r>
              <a:rPr lang="en" sz="1600" b="0" i="0" u="none" baseline="0" dirty="0">
                <a:solidFill>
                  <a:schemeClr val="tx2">
                    <a:lumMod val="76000"/>
                    <a:lumOff val="24000"/>
                  </a:schemeClr>
                </a:solidFill>
                <a:latin typeface="Montserrat"/>
                <a:ea typeface="Montserrat"/>
                <a:cs typeface="Montserrat"/>
              </a:rPr>
              <a:t> section contains all the documents you share with third parties (for example, a rental file, a proof of address, etc.).</a:t>
            </a:r>
            <a:br>
              <a:rPr lang="en" sz="1600" b="0" dirty="0">
                <a:solidFill>
                  <a:schemeClr val="tx2">
                    <a:lumMod val="76000"/>
                    <a:lumOff val="24000"/>
                  </a:schemeClr>
                </a:solidFill>
                <a:latin typeface="Montserrat"/>
              </a:rPr>
            </a:br>
            <a:br>
              <a:rPr lang="en" sz="1600" b="0" dirty="0">
                <a:solidFill>
                  <a:schemeClr val="tx2">
                    <a:lumMod val="76000"/>
                    <a:lumOff val="24000"/>
                  </a:schemeClr>
                </a:solidFill>
                <a:latin typeface="Montserrat"/>
              </a:rPr>
            </a:br>
            <a:r>
              <a:rPr lang="en" sz="1600" b="0" i="0" u="none" baseline="0" dirty="0">
                <a:solidFill>
                  <a:schemeClr val="tx2">
                    <a:lumMod val="76000"/>
                    <a:lumOff val="24000"/>
                  </a:schemeClr>
                </a:solidFill>
                <a:latin typeface="Montserrat"/>
                <a:ea typeface="Montserrat"/>
                <a:cs typeface="Montserrat"/>
              </a:rPr>
              <a:t>A few tips for safe sharing:</a:t>
            </a:r>
            <a:endParaRPr lang="en" dirty="0">
              <a:solidFill>
                <a:schemeClr val="tx2">
                  <a:lumMod val="76000"/>
                  <a:lumOff val="24000"/>
                </a:schemeClr>
              </a:solidFill>
            </a:endParaRPr>
          </a:p>
        </p:txBody>
      </p:sp>
      <p:pic>
        <p:nvPicPr>
          <p:cNvPr id="5" name="Image 4" descr="Une image contenant Appareils électroniques, texte, capture d’écran, multimédia&#10;&#10;Le contenu généré par l’IA peut être incorrect.">
            <a:extLst>
              <a:ext uri="{FF2B5EF4-FFF2-40B4-BE49-F238E27FC236}">
                <a16:creationId xmlns:a16="http://schemas.microsoft.com/office/drawing/2014/main" id="{23AD3E85-3005-54CB-A978-7A21565221FF}"/>
              </a:ext>
            </a:extLst>
          </p:cNvPr>
          <p:cNvPicPr>
            <a:picLocks noChangeAspect="1"/>
          </p:cNvPicPr>
          <p:nvPr/>
        </p:nvPicPr>
        <p:blipFill>
          <a:blip r:embed="rId2"/>
          <a:stretch>
            <a:fillRect/>
          </a:stretch>
        </p:blipFill>
        <p:spPr>
          <a:xfrm>
            <a:off x="930275" y="1939925"/>
            <a:ext cx="2000250" cy="4019550"/>
          </a:xfrm>
          <a:prstGeom prst="rect">
            <a:avLst/>
          </a:prstGeom>
        </p:spPr>
      </p:pic>
    </p:spTree>
    <p:extLst>
      <p:ext uri="{BB962C8B-B14F-4D97-AF65-F5344CB8AC3E}">
        <p14:creationId xmlns:p14="http://schemas.microsoft.com/office/powerpoint/2010/main" val="328719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440610"/>
            <a:ext cx="12192000" cy="4905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1113"/>
            <a:ext cx="10179050" cy="1035051"/>
          </a:xfrm>
        </p:spPr>
        <p:txBody>
          <a:bodyPr/>
          <a:lstStyle/>
          <a:p>
            <a:pPr algn="l" rtl="0"/>
            <a:br>
              <a:rPr lang="en"/>
            </a:br>
            <a:r>
              <a:rPr lang="en" b="1" i="0" u="none" baseline="0">
                <a:latin typeface="Montserrat"/>
                <a:ea typeface="Montserrat"/>
                <a:cs typeface="Montserrat"/>
              </a:rPr>
              <a:t>Quick access to all your documents in your safe</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7</a:t>
            </a:fld>
            <a:endParaRPr lang="en"/>
          </a:p>
        </p:txBody>
      </p:sp>
      <p:sp>
        <p:nvSpPr>
          <p:cNvPr id="6" name="Rectangle 5"/>
          <p:cNvSpPr/>
          <p:nvPr/>
        </p:nvSpPr>
        <p:spPr>
          <a:xfrm>
            <a:off x="6096861" y="3138983"/>
            <a:ext cx="5681803" cy="307777"/>
          </a:xfrm>
          <a:prstGeom prst="rect">
            <a:avLst/>
          </a:prstGeom>
        </p:spPr>
        <p:txBody>
          <a:bodyPr wrap="square" lIns="91440" tIns="45720" rIns="91440" bIns="45720" anchor="t">
            <a:spAutoFit/>
          </a:bodyPr>
          <a:lstStyle/>
          <a:p>
            <a:pPr algn="l" rtl="0" fontAlgn="base"/>
            <a:endParaRPr lang="en" sz="1400">
              <a:solidFill>
                <a:schemeClr val="tx1">
                  <a:lumMod val="65000"/>
                  <a:lumOff val="35000"/>
                </a:schemeClr>
              </a:solidFill>
              <a:latin typeface="Montserrat"/>
            </a:endParaRPr>
          </a:p>
        </p:txBody>
      </p:sp>
      <p:sp>
        <p:nvSpPr>
          <p:cNvPr id="12" name="Rectangle 11">
            <a:extLst>
              <a:ext uri="{FF2B5EF4-FFF2-40B4-BE49-F238E27FC236}">
                <a16:creationId xmlns:a16="http://schemas.microsoft.com/office/drawing/2014/main" id="{FFC5B277-F33E-EA36-8E86-314770E2EAED}"/>
              </a:ext>
            </a:extLst>
          </p:cNvPr>
          <p:cNvSpPr/>
          <p:nvPr/>
        </p:nvSpPr>
        <p:spPr>
          <a:xfrm>
            <a:off x="3672482" y="2447857"/>
            <a:ext cx="7180403" cy="2677656"/>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Direct access to documents: </a:t>
            </a:r>
            <a:r>
              <a:rPr lang="en" sz="1400" b="0" i="0" u="none" baseline="0">
                <a:solidFill>
                  <a:schemeClr val="tx2">
                    <a:lumMod val="76000"/>
                    <a:lumOff val="24000"/>
                  </a:schemeClr>
                </a:solidFill>
                <a:latin typeface="Montserrat"/>
                <a:ea typeface="Montserrat"/>
                <a:cs typeface="Montserrat"/>
              </a:rPr>
              <a:t>no need to rummage around, you have direct access to your documents and files, organized to facilitate day-to-day management.</a:t>
            </a:r>
            <a:endParaRPr lang="en" dirty="0">
              <a:solidFill>
                <a:schemeClr val="tx2">
                  <a:lumMod val="76000"/>
                  <a:lumOff val="24000"/>
                </a:schemeClr>
              </a:solidFill>
              <a:latin typeface="Calibri" panose="020F0502020204030204"/>
              <a:ea typeface="Calibri"/>
              <a:cs typeface="Calibri" panose="020F0502020204030204"/>
            </a:endParaRPr>
          </a:p>
          <a:p>
            <a:pPr marL="285750" indent="-285750" algn="l" rtl="0">
              <a:buFont typeface="Arial"/>
              <a:buChar char="•"/>
            </a:pPr>
            <a:endParaRPr lang="en" sz="1400">
              <a:solidFill>
                <a:schemeClr val="tx1">
                  <a:lumMod val="65000"/>
                  <a:lumOff val="35000"/>
                </a:schemeClr>
              </a:solidFill>
              <a:latin typeface="Montserrat"/>
            </a:endParaRPr>
          </a:p>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Offline mode highlighted </a:t>
            </a:r>
            <a:r>
              <a:rPr lang="en" sz="1400" b="0" i="1" u="none" baseline="0">
                <a:solidFill>
                  <a:schemeClr val="tx1">
                    <a:lumMod val="60000"/>
                    <a:lumOff val="40000"/>
                  </a:schemeClr>
                </a:solidFill>
                <a:latin typeface="Montserrat SemiBold"/>
                <a:ea typeface="Montserrat SemiBold"/>
                <a:cs typeface="Montserrat SemiBold"/>
              </a:rPr>
              <a:t>(on the paid version)</a:t>
            </a:r>
            <a:r>
              <a:rPr lang="en" sz="1400" b="0" i="0" u="none" baseline="0">
                <a:solidFill>
                  <a:schemeClr val="tx1">
                    <a:lumMod val="60000"/>
                    <a:lumOff val="40000"/>
                  </a:schemeClr>
                </a:solidFill>
                <a:latin typeface="Montserrat SemiBold"/>
                <a:ea typeface="Montserrat SemiBold"/>
                <a:cs typeface="Montserrat SemiBold"/>
              </a:rPr>
              <a:t>:</a:t>
            </a:r>
            <a:r>
              <a:rPr lang="en" sz="1400" b="0" i="0" u="none" baseline="0">
                <a:solidFill>
                  <a:schemeClr val="tx2">
                    <a:lumMod val="76000"/>
                    <a:lumOff val="24000"/>
                  </a:schemeClr>
                </a:solidFill>
              </a:rPr>
              <a:t>from the top-right tab, you have easy, secure access to your documents, wherever you are. </a:t>
            </a:r>
            <a:r>
              <a:rPr lang="en" sz="1400" b="0" i="0" u="none" baseline="0"/>
              <a:t> </a:t>
            </a:r>
            <a:endParaRPr lang="en" sz="1400" dirty="0">
              <a:solidFill>
                <a:schemeClr val="tx2">
                  <a:lumMod val="76000"/>
                  <a:lumOff val="24000"/>
                </a:schemeClr>
              </a:solidFill>
              <a:latin typeface="Montserrat"/>
              <a:cs typeface="Calibri" panose="020F0502020204030204"/>
            </a:endParaRPr>
          </a:p>
          <a:p>
            <a:pPr algn="l" rtl="0">
              <a:buFont typeface="Arial"/>
            </a:pPr>
            <a:endParaRPr lang="en" sz="1400">
              <a:solidFill>
                <a:schemeClr val="tx1">
                  <a:lumMod val="65000"/>
                  <a:lumOff val="35000"/>
                </a:schemeClr>
              </a:solidFill>
              <a:latin typeface="Montserrat"/>
            </a:endParaRPr>
          </a:p>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Add documents:</a:t>
            </a:r>
            <a:r>
              <a:rPr lang="en" sz="1400" b="0" i="0" u="none" baseline="0">
                <a:solidFill>
                  <a:schemeClr val="tx2"/>
                </a:solidFill>
                <a:latin typeface="Montserrat SemiBold"/>
                <a:ea typeface="Montserrat SemiBold"/>
                <a:cs typeface="Montserrat SemiBold"/>
              </a:rPr>
              <a:t> </a:t>
            </a:r>
            <a:r>
              <a:rPr lang="en" sz="1400" b="0" i="0" u="none" baseline="0">
                <a:solidFill>
                  <a:schemeClr val="tx2">
                    <a:lumMod val="76000"/>
                    <a:lumOff val="24000"/>
                  </a:schemeClr>
                </a:solidFill>
                <a:latin typeface="Montserrat"/>
                <a:ea typeface="Montserrat"/>
                <a:cs typeface="Montserrat"/>
              </a:rPr>
              <a:t>add your important documents from the safe using the </a:t>
            </a:r>
            <a:r>
              <a:rPr lang="en" sz="1400" b="1" i="0" u="none" baseline="0">
                <a:solidFill>
                  <a:schemeClr val="tx2">
                    <a:lumMod val="76000"/>
                    <a:lumOff val="24000"/>
                  </a:schemeClr>
                </a:solidFill>
                <a:latin typeface="Montserrat"/>
                <a:ea typeface="Montserrat"/>
                <a:cs typeface="Montserrat"/>
              </a:rPr>
              <a:t>scanner</a:t>
            </a:r>
            <a:r>
              <a:rPr lang="en" sz="1400" b="0" i="0" u="none" baseline="0">
                <a:solidFill>
                  <a:schemeClr val="tx2">
                    <a:lumMod val="76000"/>
                    <a:lumOff val="24000"/>
                  </a:schemeClr>
                </a:solidFill>
                <a:latin typeface="Montserrat"/>
                <a:ea typeface="Montserrat"/>
                <a:cs typeface="Montserrat"/>
              </a:rPr>
              <a:t>, </a:t>
            </a:r>
            <a:r>
              <a:rPr lang="en" sz="1400" b="1" i="0" u="none" baseline="0">
                <a:solidFill>
                  <a:schemeClr val="tx2">
                    <a:lumMod val="76000"/>
                    <a:lumOff val="24000"/>
                  </a:schemeClr>
                </a:solidFill>
                <a:latin typeface="Montserrat"/>
                <a:ea typeface="Montserrat"/>
                <a:cs typeface="Montserrat"/>
              </a:rPr>
              <a:t>manual import</a:t>
            </a:r>
            <a:r>
              <a:rPr lang="en" sz="1400" b="0" i="0" u="none" baseline="0">
                <a:solidFill>
                  <a:schemeClr val="tx2">
                    <a:lumMod val="76000"/>
                    <a:lumOff val="24000"/>
                  </a:schemeClr>
                </a:solidFill>
                <a:latin typeface="Montserrat"/>
                <a:ea typeface="Montserrat"/>
                <a:cs typeface="Montserrat"/>
              </a:rPr>
              <a:t> or </a:t>
            </a:r>
            <a:r>
              <a:rPr lang="en" sz="1400" b="1" i="0" u="none" baseline="0">
                <a:solidFill>
                  <a:schemeClr val="tx2">
                    <a:lumMod val="76000"/>
                    <a:lumOff val="24000"/>
                  </a:schemeClr>
                </a:solidFill>
                <a:latin typeface="Montserrat"/>
                <a:ea typeface="Montserrat"/>
                <a:cs typeface="Montserrat"/>
              </a:rPr>
              <a:t>agency connection</a:t>
            </a:r>
            <a:r>
              <a:rPr lang="en" sz="1400" b="0" i="0" u="none" baseline="0">
                <a:solidFill>
                  <a:schemeClr val="tx2">
                    <a:lumMod val="76000"/>
                    <a:lumOff val="24000"/>
                  </a:schemeClr>
                </a:solidFill>
                <a:latin typeface="Montserrat"/>
                <a:ea typeface="Montserrat"/>
                <a:cs typeface="Montserrat"/>
              </a:rPr>
              <a:t>. Whether it's invoices, contracts or personal documents, you won't have to rummage through filing cabinets or e-mails.</a:t>
            </a:r>
            <a:endParaRPr lang="en" dirty="0">
              <a:solidFill>
                <a:schemeClr val="tx2">
                  <a:lumMod val="76000"/>
                  <a:lumOff val="24000"/>
                </a:schemeClr>
              </a:solidFill>
              <a:ea typeface="Calibri"/>
              <a:cs typeface="Calibri"/>
            </a:endParaRPr>
          </a:p>
        </p:txBody>
      </p:sp>
      <p:pic>
        <p:nvPicPr>
          <p:cNvPr id="5" name="Image 4" descr="Une image contenant Appareils électroniques, texte, capture d’écran, Appareil mobile&#10;&#10;Le contenu généré par l’IA peut être incorrect.">
            <a:extLst>
              <a:ext uri="{FF2B5EF4-FFF2-40B4-BE49-F238E27FC236}">
                <a16:creationId xmlns:a16="http://schemas.microsoft.com/office/drawing/2014/main" id="{CCE88BD5-8958-F58E-F1E9-97088EB5B340}"/>
              </a:ext>
            </a:extLst>
          </p:cNvPr>
          <p:cNvPicPr>
            <a:picLocks noChangeAspect="1"/>
          </p:cNvPicPr>
          <p:nvPr/>
        </p:nvPicPr>
        <p:blipFill>
          <a:blip r:embed="rId2"/>
          <a:stretch>
            <a:fillRect/>
          </a:stretch>
        </p:blipFill>
        <p:spPr>
          <a:xfrm>
            <a:off x="938213" y="1827213"/>
            <a:ext cx="1933575" cy="3914775"/>
          </a:xfrm>
          <a:prstGeom prst="rect">
            <a:avLst/>
          </a:prstGeom>
        </p:spPr>
      </p:pic>
    </p:spTree>
    <p:extLst>
      <p:ext uri="{BB962C8B-B14F-4D97-AF65-F5344CB8AC3E}">
        <p14:creationId xmlns:p14="http://schemas.microsoft.com/office/powerpoint/2010/main" val="36714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0E4F6E-C993-CCDD-1630-30BEDB690158}"/>
              </a:ext>
            </a:extLst>
          </p:cNvPr>
          <p:cNvSpPr/>
          <p:nvPr/>
        </p:nvSpPr>
        <p:spPr>
          <a:xfrm>
            <a:off x="0" y="1440610"/>
            <a:ext cx="12192000" cy="4903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0" y="-6350"/>
            <a:ext cx="10260013" cy="1316038"/>
          </a:xfrm>
        </p:spPr>
        <p:txBody>
          <a:bodyPr/>
          <a:lstStyle/>
          <a:p>
            <a:pPr algn="l" rtl="0"/>
            <a:r>
              <a:rPr lang="en" b="1" i="0" u="none" baseline="0">
                <a:latin typeface="Montserrat"/>
                <a:ea typeface="Montserrat"/>
                <a:cs typeface="Montserrat"/>
              </a:rPr>
              <a:t>Manage your personal information and preferences from your </a:t>
            </a:r>
            <a:r>
              <a:rPr lang="en" b="1" i="0" u="none" baseline="0">
                <a:solidFill>
                  <a:schemeClr val="tx1"/>
                </a:solidFill>
                <a:latin typeface="Montserrat"/>
                <a:ea typeface="Montserrat"/>
                <a:cs typeface="Montserrat"/>
              </a:rPr>
              <a:t>profile</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8</a:t>
            </a:fld>
            <a:endParaRPr lang="en"/>
          </a:p>
        </p:txBody>
      </p:sp>
      <p:sp>
        <p:nvSpPr>
          <p:cNvPr id="6" name="Rectangle 5"/>
          <p:cNvSpPr/>
          <p:nvPr/>
        </p:nvSpPr>
        <p:spPr>
          <a:xfrm>
            <a:off x="4563851" y="3089488"/>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Managing login details</a:t>
            </a:r>
            <a:r>
              <a:rPr lang="en" sz="1200" b="0" i="0" u="none" baseline="0">
                <a:solidFill>
                  <a:prstClr val="white"/>
                </a:solidFill>
                <a:latin typeface="Montserrat"/>
                <a:ea typeface="Montserrat"/>
                <a:cs typeface="Montserrat"/>
              </a:rPr>
              <a:t> ( e-mail, password, La Poste account telephone number)</a:t>
            </a:r>
            <a:endParaRPr kumimoji="0" lang="en" sz="1200" i="0" u="none" strike="noStrike" kern="1200" cap="none" spc="0" normalizeH="0" baseline="0" noProof="0">
              <a:ln>
                <a:noFill/>
              </a:ln>
              <a:solidFill>
                <a:prstClr val="white"/>
              </a:solidFill>
              <a:effectLst/>
              <a:uLnTx/>
              <a:uFillTx/>
              <a:latin typeface="Montserrat"/>
            </a:endParaRPr>
          </a:p>
        </p:txBody>
      </p:sp>
      <p:sp>
        <p:nvSpPr>
          <p:cNvPr id="7" name="Rectangle 6"/>
          <p:cNvSpPr/>
          <p:nvPr/>
        </p:nvSpPr>
        <p:spPr>
          <a:xfrm>
            <a:off x="4575589" y="2249049"/>
            <a:ext cx="5240623" cy="72675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The advantages of the current package and the possibility of switching to the Premium or Professional package</a:t>
            </a:r>
            <a:endParaRPr kumimoji="0" lang="en" sz="12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8" name="Rectangle 7"/>
          <p:cNvSpPr/>
          <p:nvPr/>
        </p:nvSpPr>
        <p:spPr>
          <a:xfrm>
            <a:off x="4575589" y="3808211"/>
            <a:ext cx="5240623" cy="58294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Setting up</a:t>
            </a:r>
            <a:r>
              <a:rPr kumimoji="0" lang="en" sz="1200" b="0" i="0" u="none" strike="noStrike" kern="1200" cap="none" spc="0" normalizeH="0" baseline="0">
                <a:ln>
                  <a:noFill/>
                </a:ln>
                <a:solidFill>
                  <a:prstClr val="white"/>
                </a:solidFill>
                <a:effectLst/>
                <a:uLnTx/>
                <a:uFillTx/>
                <a:latin typeface="Montserrat SemiBold"/>
                <a:ea typeface="Montserrat SemiBold"/>
                <a:cs typeface="Montserrat SemiBold"/>
              </a:rPr>
              <a:t> </a:t>
            </a:r>
            <a:r>
              <a:rPr lang="en" sz="1200" b="0" i="0" u="none" baseline="0">
                <a:solidFill>
                  <a:prstClr val="white"/>
                </a:solidFill>
                <a:latin typeface="Montserrat SemiBold"/>
                <a:ea typeface="Montserrat SemiBold"/>
                <a:cs typeface="Montserrat SemiBold"/>
              </a:rPr>
              <a:t>your</a:t>
            </a:r>
            <a:r>
              <a:rPr kumimoji="0" lang="en" sz="1200" b="0" i="0" u="none" strike="noStrike" kern="1200" cap="none" spc="0" normalizeH="0" baseline="0">
                <a:ln>
                  <a:noFill/>
                </a:ln>
                <a:solidFill>
                  <a:prstClr val="white"/>
                </a:solidFill>
                <a:effectLst/>
                <a:uLnTx/>
                <a:uFillTx/>
                <a:latin typeface="Montserrat SemiBold"/>
                <a:ea typeface="Montserrat SemiBold"/>
                <a:cs typeface="Montserrat SemiBold"/>
              </a:rPr>
              <a:t> Digiposte</a:t>
            </a:r>
            <a:r>
              <a:rPr kumimoji="0" lang="en" sz="1200" b="0" i="0" u="none" strike="noStrike" kern="1200" cap="none" spc="0" normalizeH="0" baseline="0">
                <a:ln>
                  <a:noFill/>
                </a:ln>
                <a:solidFill>
                  <a:prstClr val="white"/>
                </a:solidFill>
                <a:effectLst/>
                <a:uLnTx/>
                <a:latin typeface="Montserrat"/>
                <a:ea typeface="Montserrat"/>
                <a:cs typeface="Montserrat"/>
              </a:rPr>
              <a:t>( </a:t>
            </a:r>
            <a:r>
              <a:rPr lang="en" sz="1200" b="0" i="0" u="none" baseline="0">
                <a:solidFill>
                  <a:prstClr val="white"/>
                </a:solidFill>
              </a:rPr>
              <a:t>notifications, consent, deletion, etc.)</a:t>
            </a:r>
            <a:endParaRPr lang="en" sz="1600" i="0" u="none" strike="noStrike" kern="1200" cap="none" spc="0" normalizeH="0" baseline="0" noProof="0">
              <a:ln>
                <a:noFill/>
              </a:ln>
              <a:solidFill>
                <a:prstClr val="white"/>
              </a:solidFill>
              <a:effectLst/>
              <a:uLnTx/>
              <a:uFillTx/>
              <a:latin typeface="Montserrat"/>
            </a:endParaRPr>
          </a:p>
        </p:txBody>
      </p:sp>
      <p:sp>
        <p:nvSpPr>
          <p:cNvPr id="46" name="Rectangle 45"/>
          <p:cNvSpPr/>
          <p:nvPr/>
        </p:nvSpPr>
        <p:spPr>
          <a:xfrm>
            <a:off x="4575589" y="4504837"/>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The security of your Digiposte </a:t>
            </a:r>
            <a:r>
              <a:rPr lang="en" sz="1200" b="0" i="0" u="none" baseline="0">
                <a:solidFill>
                  <a:prstClr val="white"/>
                </a:solidFill>
                <a:latin typeface="Montserrat"/>
                <a:ea typeface="Montserrat"/>
                <a:cs typeface="Montserrat"/>
              </a:rPr>
              <a:t>(connection history, two-factor authentication and unlocking mode) </a:t>
            </a:r>
            <a:endParaRPr kumimoji="0" lang="en" sz="1200" i="0" u="none" strike="noStrike" kern="1200" cap="none" spc="0" normalizeH="0" baseline="0" noProof="0">
              <a:ln>
                <a:noFill/>
              </a:ln>
              <a:solidFill>
                <a:prstClr val="white"/>
              </a:solidFill>
              <a:effectLst/>
              <a:uLnTx/>
              <a:uFillTx/>
              <a:latin typeface="Montserrat"/>
            </a:endParaRPr>
          </a:p>
        </p:txBody>
      </p:sp>
      <p:sp>
        <p:nvSpPr>
          <p:cNvPr id="54" name="Rectangle 53"/>
          <p:cNvSpPr/>
          <p:nvPr/>
        </p:nvSpPr>
        <p:spPr>
          <a:xfrm>
            <a:off x="4575589" y="5223560"/>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About Digiposte </a:t>
            </a:r>
            <a:r>
              <a:rPr lang="en" sz="1200" b="0" i="0" u="none" baseline="0">
                <a:solidFill>
                  <a:prstClr val="white"/>
                </a:solidFill>
                <a:latin typeface="Montserrat"/>
                <a:ea typeface="Montserrat"/>
                <a:cs typeface="Montserrat"/>
              </a:rPr>
              <a:t>(legal information, terms of use, data security, etc.)</a:t>
            </a:r>
            <a:endParaRPr kumimoji="0" lang="en" sz="1200" i="0" u="none" strike="noStrike" kern="1200" cap="none" spc="0" normalizeH="0" baseline="0" noProof="0">
              <a:ln>
                <a:noFill/>
              </a:ln>
              <a:solidFill>
                <a:prstClr val="white"/>
              </a:solidFill>
              <a:effectLst/>
              <a:uLnTx/>
              <a:uFillTx/>
              <a:latin typeface="Montserrat"/>
            </a:endParaRPr>
          </a:p>
        </p:txBody>
      </p:sp>
      <p:cxnSp>
        <p:nvCxnSpPr>
          <p:cNvPr id="38" name="Connecteur droit avec flèche 37"/>
          <p:cNvCxnSpPr/>
          <p:nvPr/>
        </p:nvCxnSpPr>
        <p:spPr>
          <a:xfrm flipV="1">
            <a:off x="3668530" y="2671538"/>
            <a:ext cx="776039" cy="36269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3635635" y="3350334"/>
            <a:ext cx="804931" cy="2428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641542" y="4299705"/>
            <a:ext cx="804619" cy="43766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3637971" y="3972031"/>
            <a:ext cx="770448" cy="70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3682093" y="4733214"/>
            <a:ext cx="741982" cy="7494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Appareils électroniques, capture d’écran, Appareil mobile&#10;&#10;Le contenu généré par l’IA peut être incorrect.">
            <a:extLst>
              <a:ext uri="{FF2B5EF4-FFF2-40B4-BE49-F238E27FC236}">
                <a16:creationId xmlns:a16="http://schemas.microsoft.com/office/drawing/2014/main" id="{F7AFA5C4-79F0-5544-9B1D-6A4BAC91CDB2}"/>
              </a:ext>
            </a:extLst>
          </p:cNvPr>
          <p:cNvPicPr>
            <a:picLocks noChangeAspect="1"/>
          </p:cNvPicPr>
          <p:nvPr/>
        </p:nvPicPr>
        <p:blipFill>
          <a:blip r:embed="rId2"/>
          <a:stretch>
            <a:fillRect/>
          </a:stretch>
        </p:blipFill>
        <p:spPr>
          <a:xfrm>
            <a:off x="1317625" y="1841500"/>
            <a:ext cx="2038350" cy="4114800"/>
          </a:xfrm>
          <a:prstGeom prst="rect">
            <a:avLst/>
          </a:prstGeom>
        </p:spPr>
      </p:pic>
    </p:spTree>
    <p:extLst>
      <p:ext uri="{BB962C8B-B14F-4D97-AF65-F5344CB8AC3E}">
        <p14:creationId xmlns:p14="http://schemas.microsoft.com/office/powerpoint/2010/main" val="27608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09720"/>
            <a:ext cx="12192000" cy="503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180975" y="6350"/>
            <a:ext cx="12011025" cy="1292225"/>
          </a:xfrm>
        </p:spPr>
        <p:txBody>
          <a:bodyPr/>
          <a:lstStyle/>
          <a:p>
            <a:pPr algn="l" rtl="0"/>
            <a:r>
              <a:rPr lang="en" sz="2800" b="1" i="0" u="none" baseline="0">
                <a:latin typeface="Montserrat"/>
                <a:ea typeface="Montserrat"/>
                <a:cs typeface="Montserrat"/>
              </a:rPr>
              <a:t>All the answers to your questions on our dedicated user support site </a:t>
            </a:r>
            <a:endParaRPr lang="en" sz="2800"/>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9</a:t>
            </a:fld>
            <a:endParaRPr lang="en"/>
          </a:p>
        </p:txBody>
      </p:sp>
      <p:sp>
        <p:nvSpPr>
          <p:cNvPr id="11" name="Rectangle 10">
            <a:extLst>
              <a:ext uri="{FF2B5EF4-FFF2-40B4-BE49-F238E27FC236}">
                <a16:creationId xmlns:a16="http://schemas.microsoft.com/office/drawing/2014/main" id="{2584D01C-18B4-1E7A-0F16-49222B198CC2}"/>
              </a:ext>
            </a:extLst>
          </p:cNvPr>
          <p:cNvSpPr/>
          <p:nvPr/>
        </p:nvSpPr>
        <p:spPr>
          <a:xfrm>
            <a:off x="6287361" y="2681072"/>
            <a:ext cx="5580203" cy="1384995"/>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solidFill>
                  <a:schemeClr val="tx2">
                    <a:lumMod val="76000"/>
                    <a:lumOff val="24000"/>
                  </a:schemeClr>
                </a:solidFill>
                <a:latin typeface="Montserrat"/>
                <a:ea typeface="Montserrat"/>
                <a:cs typeface="Montserrat"/>
              </a:rPr>
              <a:t>Find all the </a:t>
            </a:r>
            <a:r>
              <a:rPr lang="en" sz="1400" b="0" i="0" u="none" baseline="0">
                <a:latin typeface="Montserrat SemiBold"/>
                <a:ea typeface="Montserrat SemiBold"/>
                <a:cs typeface="Montserrat SemiBold"/>
              </a:rPr>
              <a:t>answers to your questions</a:t>
            </a:r>
            <a:r>
              <a:rPr lang="en" sz="1400" b="0" i="0" u="none" baseline="0">
                <a:solidFill>
                  <a:schemeClr val="tx2">
                    <a:lumMod val="76000"/>
                    <a:lumOff val="24000"/>
                  </a:schemeClr>
                </a:solidFill>
                <a:latin typeface="Montserrat"/>
                <a:ea typeface="Montserrat"/>
                <a:cs typeface="Montserrat"/>
              </a:rPr>
              <a:t> in the online guide available from your profile.</a:t>
            </a:r>
          </a:p>
          <a:p>
            <a:pPr marL="285750" indent="-285750" algn="l" rtl="0">
              <a:buFont typeface="Arial"/>
              <a:buChar char="•"/>
            </a:pPr>
            <a:endParaRPr lang="en" sz="1400">
              <a:solidFill>
                <a:schemeClr val="tx2"/>
              </a:solidFill>
              <a:latin typeface="Montserrat SemiBold"/>
            </a:endParaRPr>
          </a:p>
          <a:p>
            <a:pPr marL="285750" indent="-285750" algn="l" rtl="0">
              <a:buFont typeface="Arial"/>
              <a:buChar char="•"/>
            </a:pPr>
            <a:r>
              <a:rPr lang="en" sz="1400" b="0" i="0" u="none" baseline="0">
                <a:solidFill>
                  <a:schemeClr val="tx2">
                    <a:lumMod val="76000"/>
                    <a:lumOff val="24000"/>
                  </a:schemeClr>
                </a:solidFill>
                <a:latin typeface="Montserrat"/>
                <a:ea typeface="Montserrat"/>
                <a:cs typeface="Montserrat"/>
              </a:rPr>
              <a:t>Access </a:t>
            </a:r>
            <a:r>
              <a:rPr lang="en" sz="1400" b="0" i="0" u="none" baseline="0">
                <a:solidFill>
                  <a:schemeClr val="tx2"/>
                </a:solidFill>
                <a:latin typeface="Montserrat"/>
                <a:ea typeface="Montserrat"/>
                <a:cs typeface="Montserrat"/>
              </a:rPr>
              <a:t> </a:t>
            </a:r>
            <a:r>
              <a:rPr lang="en" sz="1400" b="0" i="0" u="none" baseline="0">
                <a:latin typeface="Montserrat SemiBold"/>
                <a:ea typeface="Montserrat SemiBold"/>
                <a:cs typeface="Montserrat SemiBold"/>
              </a:rPr>
              <a:t>tips and advice</a:t>
            </a:r>
            <a:r>
              <a:rPr lang="en" sz="1400" b="0" i="0" u="none" baseline="0">
                <a:latin typeface="Montserrat"/>
                <a:ea typeface="Montserrat"/>
                <a:cs typeface="Montserrat"/>
              </a:rPr>
              <a:t> </a:t>
            </a:r>
            <a:r>
              <a:rPr lang="en" sz="1400" b="0" i="0" u="none" baseline="0">
                <a:solidFill>
                  <a:schemeClr val="tx2">
                    <a:lumMod val="76000"/>
                    <a:lumOff val="24000"/>
                  </a:schemeClr>
                </a:solidFill>
                <a:latin typeface="Montserrat"/>
                <a:ea typeface="Montserrat"/>
                <a:cs typeface="Montserrat"/>
              </a:rPr>
              <a:t>to help you manage your administrative procedures</a:t>
            </a:r>
          </a:p>
          <a:p>
            <a:pPr marL="285750" indent="-285750" algn="l" rtl="0">
              <a:buFont typeface="Arial"/>
              <a:buChar char="•"/>
            </a:pPr>
            <a:endParaRPr lang="en" sz="1400">
              <a:solidFill>
                <a:schemeClr val="tx1">
                  <a:lumMod val="65000"/>
                  <a:lumOff val="35000"/>
                </a:schemeClr>
              </a:solidFill>
              <a:latin typeface="Montserrat"/>
            </a:endParaRPr>
          </a:p>
        </p:txBody>
      </p:sp>
      <p:pic>
        <p:nvPicPr>
          <p:cNvPr id="5" name="Image 4" descr="Une image contenant texte, Appareils électroniques, capture d’écran, Appareil mobile&#10;&#10;Le contenu généré par l’IA peut être incorrect.">
            <a:extLst>
              <a:ext uri="{FF2B5EF4-FFF2-40B4-BE49-F238E27FC236}">
                <a16:creationId xmlns:a16="http://schemas.microsoft.com/office/drawing/2014/main" id="{7ED24A0F-E5BB-4CE1-9123-5EF3E25CBFBF}"/>
              </a:ext>
            </a:extLst>
          </p:cNvPr>
          <p:cNvPicPr>
            <a:picLocks noChangeAspect="1"/>
          </p:cNvPicPr>
          <p:nvPr/>
        </p:nvPicPr>
        <p:blipFill>
          <a:blip r:embed="rId2"/>
          <a:stretch>
            <a:fillRect/>
          </a:stretch>
        </p:blipFill>
        <p:spPr>
          <a:xfrm>
            <a:off x="549275" y="1628775"/>
            <a:ext cx="2200275" cy="4429125"/>
          </a:xfrm>
          <a:prstGeom prst="rect">
            <a:avLst/>
          </a:prstGeom>
        </p:spPr>
      </p:pic>
      <p:pic>
        <p:nvPicPr>
          <p:cNvPr id="7" name="Image 6" descr="Une image contenant Appareils électroniques, texte, capture d’écran, multimédia&#10;&#10;Le contenu généré par l’IA peut être incorrect.">
            <a:extLst>
              <a:ext uri="{FF2B5EF4-FFF2-40B4-BE49-F238E27FC236}">
                <a16:creationId xmlns:a16="http://schemas.microsoft.com/office/drawing/2014/main" id="{FC9BBE96-186C-1019-BBAA-B313BCE3D07A}"/>
              </a:ext>
            </a:extLst>
          </p:cNvPr>
          <p:cNvPicPr>
            <a:picLocks noChangeAspect="1"/>
          </p:cNvPicPr>
          <p:nvPr/>
        </p:nvPicPr>
        <p:blipFill>
          <a:blip r:embed="rId3"/>
          <a:stretch>
            <a:fillRect/>
          </a:stretch>
        </p:blipFill>
        <p:spPr>
          <a:xfrm>
            <a:off x="3511550" y="1708150"/>
            <a:ext cx="2190750" cy="4429125"/>
          </a:xfrm>
          <a:prstGeom prst="rect">
            <a:avLst/>
          </a:prstGeom>
        </p:spPr>
      </p:pic>
      <p:sp>
        <p:nvSpPr>
          <p:cNvPr id="16" name="Flèche droite 5">
            <a:extLst>
              <a:ext uri="{FF2B5EF4-FFF2-40B4-BE49-F238E27FC236}">
                <a16:creationId xmlns:a16="http://schemas.microsoft.com/office/drawing/2014/main" id="{AE5FBD7E-7C4A-47D5-243F-CF0B271209D4}"/>
              </a:ext>
            </a:extLst>
          </p:cNvPr>
          <p:cNvSpPr/>
          <p:nvPr/>
        </p:nvSpPr>
        <p:spPr>
          <a:xfrm>
            <a:off x="2430242" y="5204182"/>
            <a:ext cx="661012" cy="15423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Tree>
    <p:extLst>
      <p:ext uri="{BB962C8B-B14F-4D97-AF65-F5344CB8AC3E}">
        <p14:creationId xmlns:p14="http://schemas.microsoft.com/office/powerpoint/2010/main" val="2655302939"/>
      </p:ext>
    </p:extLst>
  </p:cSld>
  <p:clrMapOvr>
    <a:masterClrMapping/>
  </p:clrMapOvr>
</p:sld>
</file>

<file path=ppt/theme/theme1.xml><?xml version="1.0" encoding="utf-8"?>
<a:theme xmlns:a="http://schemas.openxmlformats.org/drawingml/2006/main" name="New Digiposte 2025">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igiposte 2025" id="{68D8B551-6D34-4026-AD7D-AB285457871C}" vid="{A4E997A4-FF89-40A8-8262-88E8C98469CA}"/>
    </a:ext>
  </a:extLst>
</a:theme>
</file>

<file path=ppt/theme/theme2.xml><?xml version="1.0" encoding="utf-8"?>
<a:theme xmlns:a="http://schemas.openxmlformats.org/drawingml/2006/main" name="Thème Bleu">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Jaune Poussin">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Jaune La Post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Ver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Turquois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viole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Corail">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dedoc xmlns="89bf91c0-ef08-42b2-8b93-775d4803754e" xsi:nil="true"/>
    <D_x00e9_tails xmlns="89bf91c0-ef08-42b2-8b93-775d4803754e" xsi:nil="true"/>
    <SharedWithUsers xmlns="8ad8df82-1668-4a7e-ad3f-c2705312cd54">
      <UserInfo>
        <DisplayName/>
        <AccountId xsi:nil="true"/>
        <AccountType/>
      </UserInfo>
    </SharedWithUsers>
    <TaxCatchAll xmlns="8ad8df82-1668-4a7e-ad3f-c2705312cd54" xsi:nil="true"/>
    <lcf76f155ced4ddcb4097134ff3c332f xmlns="89bf91c0-ef08-42b2-8b93-775d480375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C57ED5C3A334D842A1AF7E41B65CC" ma:contentTypeVersion="16" ma:contentTypeDescription="Crée un document." ma:contentTypeScope="" ma:versionID="497b0da0a7d27f7db09c5e5de8c6767a">
  <xsd:schema xmlns:xsd="http://www.w3.org/2001/XMLSchema" xmlns:xs="http://www.w3.org/2001/XMLSchema" xmlns:p="http://schemas.microsoft.com/office/2006/metadata/properties" xmlns:ns2="89bf91c0-ef08-42b2-8b93-775d4803754e" xmlns:ns3="8ad8df82-1668-4a7e-ad3f-c2705312cd54" targetNamespace="http://schemas.microsoft.com/office/2006/metadata/properties" ma:root="true" ma:fieldsID="237777304fa2a04f48bb50fb789f7cf4" ns2:_="" ns3:_="">
    <xsd:import namespace="89bf91c0-ef08-42b2-8b93-775d4803754e"/>
    <xsd:import namespace="8ad8df82-1668-4a7e-ad3f-c2705312cd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Typededoc" minOccurs="0"/>
                <xsd:element ref="ns2:D_x00e9_tail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f91c0-ef08-42b2-8b93-775d48037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Typededoc" ma:index="12" nillable="true" ma:displayName="Type de doc" ma:format="Dropdown" ma:indexed="true" ma:internalName="Typededoc">
      <xsd:simpleType>
        <xsd:restriction base="dms:Choice">
          <xsd:enumeration value="Docs de référence"/>
          <xsd:enumeration value="Docs personnalisés"/>
        </xsd:restriction>
      </xsd:simpleType>
    </xsd:element>
    <xsd:element name="D_x00e9_tails" ma:index="13" nillable="true" ma:displayName="Détails" ma:format="Dropdown" ma:internalName="D_x00e9_tails">
      <xsd:simpleType>
        <xsd:restriction base="dms:Choice">
          <xsd:enumeration value="Template"/>
          <xsd:enumeration value="Formulaire"/>
          <xsd:enumeration value="Autre"/>
          <xsd:enumeration value="Procedure"/>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8df82-1668-4a7e-ad3f-c2705312cd54"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2eabd05-6c44-4b80-a6d4-1ccaa25a2e06}" ma:internalName="TaxCatchAll" ma:showField="CatchAllData" ma:web="8ad8df82-1668-4a7e-ad3f-c2705312c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91A707-4771-4C37-A689-19DADE450B19}">
  <ds:schemaRefs>
    <ds:schemaRef ds:uri="http://schemas.microsoft.com/office/2006/metadata/properties"/>
    <ds:schemaRef ds:uri="http://purl.org/dc/elements/1.1/"/>
    <ds:schemaRef ds:uri="http://schemas.microsoft.com/office/2006/documentManagement/types"/>
    <ds:schemaRef ds:uri="http://purl.org/dc/dcmitype/"/>
    <ds:schemaRef ds:uri="8ad8df82-1668-4a7e-ad3f-c2705312cd54"/>
    <ds:schemaRef ds:uri="http://purl.org/dc/terms/"/>
    <ds:schemaRef ds:uri="http://schemas.microsoft.com/office/infopath/2007/PartnerControls"/>
    <ds:schemaRef ds:uri="http://schemas.openxmlformats.org/package/2006/metadata/core-properties"/>
    <ds:schemaRef ds:uri="89bf91c0-ef08-42b2-8b93-775d4803754e"/>
    <ds:schemaRef ds:uri="http://www.w3.org/XML/1998/namespace"/>
  </ds:schemaRefs>
</ds:datastoreItem>
</file>

<file path=customXml/itemProps2.xml><?xml version="1.0" encoding="utf-8"?>
<ds:datastoreItem xmlns:ds="http://schemas.openxmlformats.org/officeDocument/2006/customXml" ds:itemID="{6854B9AD-A1A4-451D-A34B-BD75CD3E30E5}">
  <ds:schemaRefs>
    <ds:schemaRef ds:uri="http://schemas.microsoft.com/sharepoint/v3/contenttype/forms"/>
  </ds:schemaRefs>
</ds:datastoreItem>
</file>

<file path=customXml/itemProps3.xml><?xml version="1.0" encoding="utf-8"?>
<ds:datastoreItem xmlns:ds="http://schemas.openxmlformats.org/officeDocument/2006/customXml" ds:itemID="{04ABE103-22A6-4E8B-8241-C64880770B7E}">
  <ds:schemaRefs>
    <ds:schemaRef ds:uri="89bf91c0-ef08-42b2-8b93-775d4803754e"/>
    <ds:schemaRef ds:uri="8ad8df82-1668-4a7e-ad3f-c2705312cd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 Digiposte 2025</Template>
  <TotalTime>0</TotalTime>
  <Words>748</Words>
  <Application>Microsoft Office PowerPoint</Application>
  <PresentationFormat>Grand écran</PresentationFormat>
  <Paragraphs>67</Paragraphs>
  <Slides>11</Slides>
  <Notes>0</Notes>
  <HiddenSlides>0</HiddenSlides>
  <MMClips>0</MMClips>
  <ScaleCrop>false</ScaleCrop>
  <HeadingPairs>
    <vt:vector size="4" baseType="variant">
      <vt:variant>
        <vt:lpstr>Thème</vt:lpstr>
      </vt:variant>
      <vt:variant>
        <vt:i4>8</vt:i4>
      </vt:variant>
      <vt:variant>
        <vt:lpstr>Titres des diapositives</vt:lpstr>
      </vt:variant>
      <vt:variant>
        <vt:i4>11</vt:i4>
      </vt:variant>
    </vt:vector>
  </HeadingPairs>
  <TitlesOfParts>
    <vt:vector size="19" baseType="lpstr">
      <vt:lpstr>New Digiposte 2025</vt:lpstr>
      <vt:lpstr>Thème Bleu</vt:lpstr>
      <vt:lpstr>Thème Jaune Poussin</vt:lpstr>
      <vt:lpstr>Thème Jaune La Poste</vt:lpstr>
      <vt:lpstr>Thème Vert</vt:lpstr>
      <vt:lpstr>Thème Turquoise</vt:lpstr>
      <vt:lpstr>Thème violet</vt:lpstr>
      <vt:lpstr>Thème Corail</vt:lpstr>
      <vt:lpstr>Discover the Digiposte mobile application</vt:lpstr>
      <vt:lpstr>Thanks to its intuitive interface and  features you can access your documents securely, sort and file them, and use them whenever you need to.  Download the Digiposte mobile application to access all its features and enjoy the following benefits:</vt:lpstr>
      <vt:lpstr>Two-factor authentication secures your connections</vt:lpstr>
      <vt:lpstr>Spotlight on push two-factor authentication activation </vt:lpstr>
      <vt:lpstr>Find your important documents quickly with receipts</vt:lpstr>
      <vt:lpstr>Share your documents securely with third parties</vt:lpstr>
      <vt:lpstr> Quick access to all your documents in your safe</vt:lpstr>
      <vt:lpstr>Manage your personal information and preferences from your profile</vt:lpstr>
      <vt:lpstr>All the answers to your questions on our dedicated user support site </vt:lpstr>
      <vt:lpstr>Spotlight on adding your employer</vt:lpstr>
      <vt:lpstr>Spotlight on adding an organization </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L’application mobile Digiposte</dc:title>
  <dc:creator>DAS-NEVES Kelly</dc:creator>
  <cp:lastModifiedBy>DAS-NEVES Kelly</cp:lastModifiedBy>
  <cp:revision>65</cp:revision>
  <dcterms:created xsi:type="dcterms:W3CDTF">2024-09-27T13:23:19Z</dcterms:created>
  <dcterms:modified xsi:type="dcterms:W3CDTF">2025-09-05T09:09:42Z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0x01010010AC57ED5C3A334D842A1AF7E41B65CC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